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58" r:id="rId4"/>
    <p:sldId id="267" r:id="rId5"/>
    <p:sldId id="269" r:id="rId6"/>
    <p:sldId id="270" r:id="rId7"/>
    <p:sldId id="271" r:id="rId8"/>
    <p:sldId id="275" r:id="rId9"/>
    <p:sldId id="274" r:id="rId10"/>
    <p:sldId id="276" r:id="rId11"/>
    <p:sldId id="278" r:id="rId12"/>
    <p:sldId id="277" r:id="rId13"/>
    <p:sldId id="279" r:id="rId14"/>
    <p:sldId id="280" r:id="rId15"/>
    <p:sldId id="281" r:id="rId16"/>
    <p:sldId id="283" r:id="rId17"/>
    <p:sldId id="285" r:id="rId18"/>
    <p:sldId id="284" r:id="rId19"/>
    <p:sldId id="282" r:id="rId20"/>
    <p:sldId id="286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祖国的花朵" userId="e5b1ea1338e2808f" providerId="LiveId" clId="{B8125C3D-42CF-4329-AC6A-D9DA285352B8}"/>
    <pc:docChg chg="modSld modMainMaster">
      <pc:chgData name="祖国的花朵" userId="e5b1ea1338e2808f" providerId="LiveId" clId="{B8125C3D-42CF-4329-AC6A-D9DA285352B8}" dt="2018-02-05T02:18:30.493" v="4" actId="947"/>
      <pc:docMkLst>
        <pc:docMk/>
      </pc:docMkLst>
      <pc:sldChg chg="addSp delSp modSp">
        <pc:chgData name="祖国的花朵" userId="e5b1ea1338e2808f" providerId="LiveId" clId="{B8125C3D-42CF-4329-AC6A-D9DA285352B8}" dt="2018-02-05T02:18:30.493" v="4" actId="947"/>
        <pc:sldMkLst>
          <pc:docMk/>
          <pc:sldMk cId="2271741893" sldId="256"/>
        </pc:sldMkLst>
        <pc:spChg chg="mod">
          <ac:chgData name="祖国的花朵" userId="e5b1ea1338e2808f" providerId="LiveId" clId="{B8125C3D-42CF-4329-AC6A-D9DA285352B8}" dt="2018-02-05T02:18:30.493" v="4" actId="947"/>
          <ac:spMkLst>
            <pc:docMk/>
            <pc:sldMk cId="2271741893" sldId="256"/>
            <ac:spMk id="2" creationId="{00000000-0000-0000-0000-000000000000}"/>
          </ac:spMkLst>
        </pc:spChg>
        <pc:spChg chg="add del mod">
          <ac:chgData name="祖国的花朵" userId="e5b1ea1338e2808f" providerId="LiveId" clId="{B8125C3D-42CF-4329-AC6A-D9DA285352B8}" dt="2018-02-05T02:18:24.447" v="3" actId="947"/>
          <ac:spMkLst>
            <pc:docMk/>
            <pc:sldMk cId="2271741893" sldId="256"/>
            <ac:spMk id="4" creationId="{FF3CD9F7-F4C5-4E9C-992D-A41C6C190FC5}"/>
          </ac:spMkLst>
        </pc:spChg>
        <pc:spChg chg="add del mod">
          <ac:chgData name="祖国的花朵" userId="e5b1ea1338e2808f" providerId="LiveId" clId="{B8125C3D-42CF-4329-AC6A-D9DA285352B8}" dt="2018-02-05T02:18:24.447" v="3" actId="947"/>
          <ac:spMkLst>
            <pc:docMk/>
            <pc:sldMk cId="2271741893" sldId="256"/>
            <ac:spMk id="5" creationId="{950E4F2D-2CF8-4C18-AF4E-32F53C24892A}"/>
          </ac:spMkLst>
        </pc:spChg>
        <pc:spChg chg="add del mod">
          <ac:chgData name="祖国的花朵" userId="e5b1ea1338e2808f" providerId="LiveId" clId="{B8125C3D-42CF-4329-AC6A-D9DA285352B8}" dt="2018-02-05T02:18:24.447" v="3" actId="947"/>
          <ac:spMkLst>
            <pc:docMk/>
            <pc:sldMk cId="2271741893" sldId="256"/>
            <ac:spMk id="6" creationId="{27EC81B8-48E7-4E38-8F08-43AED3D036F8}"/>
          </ac:spMkLst>
        </pc:spChg>
        <pc:spChg chg="add del mod">
          <ac:chgData name="祖国的花朵" userId="e5b1ea1338e2808f" providerId="LiveId" clId="{B8125C3D-42CF-4329-AC6A-D9DA285352B8}" dt="2018-02-05T02:18:24.447" v="3" actId="947"/>
          <ac:spMkLst>
            <pc:docMk/>
            <pc:sldMk cId="2271741893" sldId="256"/>
            <ac:spMk id="7" creationId="{09E4D3FC-C586-46D2-8C3C-017862459877}"/>
          </ac:spMkLst>
        </pc:spChg>
      </pc:sldChg>
      <pc:sldChg chg="modSp">
        <pc:chgData name="祖国的花朵" userId="e5b1ea1338e2808f" providerId="LiveId" clId="{B8125C3D-42CF-4329-AC6A-D9DA285352B8}" dt="2018-02-05T02:17:58.333" v="2" actId="1076"/>
        <pc:sldMkLst>
          <pc:docMk/>
          <pc:sldMk cId="2371597387" sldId="258"/>
        </pc:sldMkLst>
        <pc:spChg chg="mod">
          <ac:chgData name="祖国的花朵" userId="e5b1ea1338e2808f" providerId="LiveId" clId="{B8125C3D-42CF-4329-AC6A-D9DA285352B8}" dt="2018-02-05T02:17:58.333" v="2" actId="1076"/>
          <ac:spMkLst>
            <pc:docMk/>
            <pc:sldMk cId="2371597387" sldId="258"/>
            <ac:spMk id="4" creationId="{5B9C5167-089D-44EC-91E9-C8C01E817C6E}"/>
          </ac:spMkLst>
        </pc:spChg>
      </pc:sldChg>
      <pc:sldMasterChg chg="modSldLayout">
        <pc:chgData name="祖国的花朵" userId="e5b1ea1338e2808f" providerId="LiveId" clId="{B8125C3D-42CF-4329-AC6A-D9DA285352B8}" dt="2018-02-05T02:17:54.053" v="1" actId="1076"/>
        <pc:sldMasterMkLst>
          <pc:docMk/>
          <pc:sldMasterMk cId="3784027784" sldId="2147483648"/>
        </pc:sldMasterMkLst>
        <pc:sldLayoutChg chg="modSp">
          <pc:chgData name="祖国的花朵" userId="e5b1ea1338e2808f" providerId="LiveId" clId="{B8125C3D-42CF-4329-AC6A-D9DA285352B8}" dt="2018-02-05T02:17:54.053" v="1" actId="1076"/>
          <pc:sldLayoutMkLst>
            <pc:docMk/>
            <pc:sldMasterMk cId="3784027784" sldId="2147483648"/>
            <pc:sldLayoutMk cId="2853334272" sldId="2147483651"/>
          </pc:sldLayoutMkLst>
          <pc:cxnChg chg="mod">
            <ac:chgData name="祖国的花朵" userId="e5b1ea1338e2808f" providerId="LiveId" clId="{B8125C3D-42CF-4329-AC6A-D9DA285352B8}" dt="2018-02-05T02:17:54.053" v="1" actId="1076"/>
            <ac:cxnSpMkLst>
              <pc:docMk/>
              <pc:sldMasterMk cId="3784027784" sldId="2147483648"/>
              <pc:sldLayoutMk cId="2853334272" sldId="2147483651"/>
              <ac:cxnSpMk id="23" creationId="{00000000-0000-0000-0000-000000000000}"/>
            </ac:cxnSpMkLst>
          </pc:cxnChg>
        </pc:sldLayoutChg>
        <pc:sldLayoutChg chg="modSp">
          <pc:chgData name="祖国的花朵" userId="e5b1ea1338e2808f" providerId="LiveId" clId="{B8125C3D-42CF-4329-AC6A-D9DA285352B8}" dt="2018-02-05T02:17:30.950" v="0" actId="242"/>
          <pc:sldLayoutMkLst>
            <pc:docMk/>
            <pc:sldMasterMk cId="3784027784" sldId="2147483648"/>
            <pc:sldLayoutMk cId="2882586885" sldId="2147483660"/>
          </pc:sldLayoutMkLst>
          <pc:spChg chg="mod">
            <ac:chgData name="祖国的花朵" userId="e5b1ea1338e2808f" providerId="LiveId" clId="{B8125C3D-42CF-4329-AC6A-D9DA285352B8}" dt="2018-02-05T02:17:30.950" v="0" actId="242"/>
            <ac:spMkLst>
              <pc:docMk/>
              <pc:sldMasterMk cId="3784027784" sldId="2147483648"/>
              <pc:sldLayoutMk cId="2882586885" sldId="2147483660"/>
              <ac:spMk id="9801" creationId="{00000000-0000-0000-0000-000000000000}"/>
            </ac:spMkLst>
          </pc:spChg>
          <pc:spChg chg="mod">
            <ac:chgData name="祖国的花朵" userId="e5b1ea1338e2808f" providerId="LiveId" clId="{B8125C3D-42CF-4329-AC6A-D9DA285352B8}" dt="2018-02-05T02:17:30.950" v="0" actId="242"/>
            <ac:spMkLst>
              <pc:docMk/>
              <pc:sldMasterMk cId="3784027784" sldId="2147483648"/>
              <pc:sldLayoutMk cId="2882586885" sldId="2147483660"/>
              <ac:spMk id="980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BDEAF-6A2A-4DD7-A44F-8B9A633201DC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C5D0-60B1-4E2B-B323-DD0341732B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18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ee76401f-2403-4e08-8bd3-cb150786e960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de11ca8c-95f0-4b64-96bf-bee3747fadf3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000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fad1a3f9-672f-4430-8611-02b797c23085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43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335d7545-b10d-4ebb-b2e4-d08a9bdea098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811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0182b3bf-8751-4451-97fc-a26c7192dff3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119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10e6b8b2-07f2-4711-a207-3b2d18025080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516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ad0f76cd-b487-43c5-b88c-51242419281a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874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4c9465f0-80dc-4046-a218-736caafaabbd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337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6532db84-4c00-4f80-a25f-5f930213f932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891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ddd50065-f1fe-4c42-9508-463f4233e9ad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009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261b9342-1e94-490a-bab9-ef71096aa027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35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6660f48c-687b-4983-ab7b-44a73dd73f83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467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7cdd9efa-324d-446d-a3c2-61eeb28f6358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11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e0330147-3d1c-4648-be6e-54b07780b9e4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41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8f73f252-e21a-4f59-856a-dce94470e8a5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75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df7c82af-b6c6-48e1-acad-8da1768fb860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19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56028407-270e-41a1-998d-3e5626c3c12c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85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aafc5439-cc77-4d73-804c-e869bb186637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34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d58b47e2-280f-437e-bc53-faf4e8fbeb0d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45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fe247359-b558-4848-8ea2-c5fb35142a02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427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adebef97-d6a2-49e4-a8a1-9a547d708484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C5D0-60B1-4E2B-B323-DD0341732B4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09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>
            <p:ph type="subTitle" idx="1"/>
          </p:nvPr>
        </p:nvSpPr>
        <p:spPr>
          <a:xfrm>
            <a:off x="669925" y="4653947"/>
            <a:ext cx="10850563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/>
          </p:nvPr>
        </p:nvSpPr>
        <p:spPr>
          <a:xfrm>
            <a:off x="669925" y="3720689"/>
            <a:ext cx="10850563" cy="986790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25" y="5400675"/>
            <a:ext cx="10850563" cy="3714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5772150"/>
            <a:ext cx="10850563" cy="3714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grpSp>
        <p:nvGrpSpPr>
          <p:cNvPr id="94" name="그룹 4"/>
          <p:cNvGrpSpPr/>
          <p:nvPr userDrawn="1"/>
        </p:nvGrpSpPr>
        <p:grpSpPr>
          <a:xfrm>
            <a:off x="3581399" y="621459"/>
            <a:ext cx="5029202" cy="2983712"/>
            <a:chOff x="3262313" y="815330"/>
            <a:chExt cx="5667375" cy="3362325"/>
          </a:xfrm>
        </p:grpSpPr>
        <p:sp>
          <p:nvSpPr>
            <p:cNvPr id="95" name="Freeform 5"/>
            <p:cNvSpPr>
              <a:spLocks/>
            </p:cNvSpPr>
            <p:nvPr/>
          </p:nvSpPr>
          <p:spPr bwMode="auto">
            <a:xfrm>
              <a:off x="5076826" y="2677468"/>
              <a:ext cx="2111375" cy="1339850"/>
            </a:xfrm>
            <a:custGeom>
              <a:avLst/>
              <a:gdLst>
                <a:gd name="T0" fmla="*/ 1481 w 2661"/>
                <a:gd name="T1" fmla="*/ 1688 h 1688"/>
                <a:gd name="T2" fmla="*/ 1481 w 2661"/>
                <a:gd name="T3" fmla="*/ 1688 h 1688"/>
                <a:gd name="T4" fmla="*/ 1485 w 2661"/>
                <a:gd name="T5" fmla="*/ 1688 h 1688"/>
                <a:gd name="T6" fmla="*/ 1491 w 2661"/>
                <a:gd name="T7" fmla="*/ 1686 h 1688"/>
                <a:gd name="T8" fmla="*/ 1496 w 2661"/>
                <a:gd name="T9" fmla="*/ 1685 h 1688"/>
                <a:gd name="T10" fmla="*/ 1500 w 2661"/>
                <a:gd name="T11" fmla="*/ 1681 h 1688"/>
                <a:gd name="T12" fmla="*/ 1504 w 2661"/>
                <a:gd name="T13" fmla="*/ 1678 h 1688"/>
                <a:gd name="T14" fmla="*/ 1507 w 2661"/>
                <a:gd name="T15" fmla="*/ 1673 h 1688"/>
                <a:gd name="T16" fmla="*/ 1510 w 2661"/>
                <a:gd name="T17" fmla="*/ 1669 h 1688"/>
                <a:gd name="T18" fmla="*/ 1512 w 2661"/>
                <a:gd name="T19" fmla="*/ 1664 h 1688"/>
                <a:gd name="T20" fmla="*/ 2636 w 2661"/>
                <a:gd name="T21" fmla="*/ 1664 h 1688"/>
                <a:gd name="T22" fmla="*/ 2636 w 2661"/>
                <a:gd name="T23" fmla="*/ 1664 h 1688"/>
                <a:gd name="T24" fmla="*/ 2640 w 2661"/>
                <a:gd name="T25" fmla="*/ 1664 h 1688"/>
                <a:gd name="T26" fmla="*/ 2645 w 2661"/>
                <a:gd name="T27" fmla="*/ 1662 h 1688"/>
                <a:gd name="T28" fmla="*/ 2650 w 2661"/>
                <a:gd name="T29" fmla="*/ 1659 h 1688"/>
                <a:gd name="T30" fmla="*/ 2653 w 2661"/>
                <a:gd name="T31" fmla="*/ 1657 h 1688"/>
                <a:gd name="T32" fmla="*/ 2656 w 2661"/>
                <a:gd name="T33" fmla="*/ 1652 h 1688"/>
                <a:gd name="T34" fmla="*/ 2659 w 2661"/>
                <a:gd name="T35" fmla="*/ 1649 h 1688"/>
                <a:gd name="T36" fmla="*/ 2660 w 2661"/>
                <a:gd name="T37" fmla="*/ 1643 h 1688"/>
                <a:gd name="T38" fmla="*/ 2661 w 2661"/>
                <a:gd name="T39" fmla="*/ 1638 h 1688"/>
                <a:gd name="T40" fmla="*/ 2661 w 2661"/>
                <a:gd name="T41" fmla="*/ 26 h 1688"/>
                <a:gd name="T42" fmla="*/ 2661 w 2661"/>
                <a:gd name="T43" fmla="*/ 26 h 1688"/>
                <a:gd name="T44" fmla="*/ 2660 w 2661"/>
                <a:gd name="T45" fmla="*/ 20 h 1688"/>
                <a:gd name="T46" fmla="*/ 2659 w 2661"/>
                <a:gd name="T47" fmla="*/ 15 h 1688"/>
                <a:gd name="T48" fmla="*/ 2656 w 2661"/>
                <a:gd name="T49" fmla="*/ 11 h 1688"/>
                <a:gd name="T50" fmla="*/ 2653 w 2661"/>
                <a:gd name="T51" fmla="*/ 7 h 1688"/>
                <a:gd name="T52" fmla="*/ 2650 w 2661"/>
                <a:gd name="T53" fmla="*/ 4 h 1688"/>
                <a:gd name="T54" fmla="*/ 2645 w 2661"/>
                <a:gd name="T55" fmla="*/ 1 h 1688"/>
                <a:gd name="T56" fmla="*/ 2640 w 2661"/>
                <a:gd name="T57" fmla="*/ 0 h 1688"/>
                <a:gd name="T58" fmla="*/ 2636 w 2661"/>
                <a:gd name="T59" fmla="*/ 0 h 1688"/>
                <a:gd name="T60" fmla="*/ 26 w 2661"/>
                <a:gd name="T61" fmla="*/ 0 h 1688"/>
                <a:gd name="T62" fmla="*/ 26 w 2661"/>
                <a:gd name="T63" fmla="*/ 0 h 1688"/>
                <a:gd name="T64" fmla="*/ 21 w 2661"/>
                <a:gd name="T65" fmla="*/ 0 h 1688"/>
                <a:gd name="T66" fmla="*/ 15 w 2661"/>
                <a:gd name="T67" fmla="*/ 1 h 1688"/>
                <a:gd name="T68" fmla="*/ 12 w 2661"/>
                <a:gd name="T69" fmla="*/ 4 h 1688"/>
                <a:gd name="T70" fmla="*/ 7 w 2661"/>
                <a:gd name="T71" fmla="*/ 7 h 1688"/>
                <a:gd name="T72" fmla="*/ 5 w 2661"/>
                <a:gd name="T73" fmla="*/ 11 h 1688"/>
                <a:gd name="T74" fmla="*/ 3 w 2661"/>
                <a:gd name="T75" fmla="*/ 15 h 1688"/>
                <a:gd name="T76" fmla="*/ 0 w 2661"/>
                <a:gd name="T77" fmla="*/ 20 h 1688"/>
                <a:gd name="T78" fmla="*/ 0 w 2661"/>
                <a:gd name="T79" fmla="*/ 26 h 1688"/>
                <a:gd name="T80" fmla="*/ 0 w 2661"/>
                <a:gd name="T81" fmla="*/ 1638 h 1688"/>
                <a:gd name="T82" fmla="*/ 0 w 2661"/>
                <a:gd name="T83" fmla="*/ 1638 h 1688"/>
                <a:gd name="T84" fmla="*/ 0 w 2661"/>
                <a:gd name="T85" fmla="*/ 1643 h 1688"/>
                <a:gd name="T86" fmla="*/ 3 w 2661"/>
                <a:gd name="T87" fmla="*/ 1649 h 1688"/>
                <a:gd name="T88" fmla="*/ 5 w 2661"/>
                <a:gd name="T89" fmla="*/ 1652 h 1688"/>
                <a:gd name="T90" fmla="*/ 7 w 2661"/>
                <a:gd name="T91" fmla="*/ 1657 h 1688"/>
                <a:gd name="T92" fmla="*/ 12 w 2661"/>
                <a:gd name="T93" fmla="*/ 1659 h 1688"/>
                <a:gd name="T94" fmla="*/ 15 w 2661"/>
                <a:gd name="T95" fmla="*/ 1662 h 1688"/>
                <a:gd name="T96" fmla="*/ 21 w 2661"/>
                <a:gd name="T97" fmla="*/ 1664 h 1688"/>
                <a:gd name="T98" fmla="*/ 26 w 2661"/>
                <a:gd name="T99" fmla="*/ 1664 h 1688"/>
                <a:gd name="T100" fmla="*/ 1149 w 2661"/>
                <a:gd name="T101" fmla="*/ 1664 h 1688"/>
                <a:gd name="T102" fmla="*/ 1149 w 2661"/>
                <a:gd name="T103" fmla="*/ 1664 h 1688"/>
                <a:gd name="T104" fmla="*/ 1151 w 2661"/>
                <a:gd name="T105" fmla="*/ 1669 h 1688"/>
                <a:gd name="T106" fmla="*/ 1154 w 2661"/>
                <a:gd name="T107" fmla="*/ 1673 h 1688"/>
                <a:gd name="T108" fmla="*/ 1156 w 2661"/>
                <a:gd name="T109" fmla="*/ 1678 h 1688"/>
                <a:gd name="T110" fmla="*/ 1161 w 2661"/>
                <a:gd name="T111" fmla="*/ 1681 h 1688"/>
                <a:gd name="T112" fmla="*/ 1166 w 2661"/>
                <a:gd name="T113" fmla="*/ 1685 h 1688"/>
                <a:gd name="T114" fmla="*/ 1170 w 2661"/>
                <a:gd name="T115" fmla="*/ 1686 h 1688"/>
                <a:gd name="T116" fmla="*/ 1175 w 2661"/>
                <a:gd name="T117" fmla="*/ 1688 h 1688"/>
                <a:gd name="T118" fmla="*/ 1181 w 2661"/>
                <a:gd name="T119" fmla="*/ 1688 h 1688"/>
                <a:gd name="T120" fmla="*/ 1481 w 2661"/>
                <a:gd name="T121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1" h="1688">
                  <a:moveTo>
                    <a:pt x="1481" y="1688"/>
                  </a:moveTo>
                  <a:lnTo>
                    <a:pt x="1481" y="1688"/>
                  </a:lnTo>
                  <a:lnTo>
                    <a:pt x="1485" y="1688"/>
                  </a:lnTo>
                  <a:lnTo>
                    <a:pt x="1491" y="1686"/>
                  </a:lnTo>
                  <a:lnTo>
                    <a:pt x="1496" y="1685"/>
                  </a:lnTo>
                  <a:lnTo>
                    <a:pt x="1500" y="1681"/>
                  </a:lnTo>
                  <a:lnTo>
                    <a:pt x="1504" y="1678"/>
                  </a:lnTo>
                  <a:lnTo>
                    <a:pt x="1507" y="1673"/>
                  </a:lnTo>
                  <a:lnTo>
                    <a:pt x="1510" y="1669"/>
                  </a:lnTo>
                  <a:lnTo>
                    <a:pt x="1512" y="1664"/>
                  </a:lnTo>
                  <a:lnTo>
                    <a:pt x="2636" y="1664"/>
                  </a:lnTo>
                  <a:lnTo>
                    <a:pt x="2636" y="1664"/>
                  </a:lnTo>
                  <a:lnTo>
                    <a:pt x="2640" y="1664"/>
                  </a:lnTo>
                  <a:lnTo>
                    <a:pt x="2645" y="1662"/>
                  </a:lnTo>
                  <a:lnTo>
                    <a:pt x="2650" y="1659"/>
                  </a:lnTo>
                  <a:lnTo>
                    <a:pt x="2653" y="1657"/>
                  </a:lnTo>
                  <a:lnTo>
                    <a:pt x="2656" y="1652"/>
                  </a:lnTo>
                  <a:lnTo>
                    <a:pt x="2659" y="1649"/>
                  </a:lnTo>
                  <a:lnTo>
                    <a:pt x="2660" y="1643"/>
                  </a:lnTo>
                  <a:lnTo>
                    <a:pt x="2661" y="1638"/>
                  </a:lnTo>
                  <a:lnTo>
                    <a:pt x="2661" y="26"/>
                  </a:lnTo>
                  <a:lnTo>
                    <a:pt x="2661" y="26"/>
                  </a:lnTo>
                  <a:lnTo>
                    <a:pt x="2660" y="20"/>
                  </a:lnTo>
                  <a:lnTo>
                    <a:pt x="2659" y="15"/>
                  </a:lnTo>
                  <a:lnTo>
                    <a:pt x="2656" y="11"/>
                  </a:lnTo>
                  <a:lnTo>
                    <a:pt x="2653" y="7"/>
                  </a:lnTo>
                  <a:lnTo>
                    <a:pt x="2650" y="4"/>
                  </a:lnTo>
                  <a:lnTo>
                    <a:pt x="2645" y="1"/>
                  </a:lnTo>
                  <a:lnTo>
                    <a:pt x="2640" y="0"/>
                  </a:lnTo>
                  <a:lnTo>
                    <a:pt x="26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0" y="1643"/>
                  </a:lnTo>
                  <a:lnTo>
                    <a:pt x="3" y="1649"/>
                  </a:lnTo>
                  <a:lnTo>
                    <a:pt x="5" y="1652"/>
                  </a:lnTo>
                  <a:lnTo>
                    <a:pt x="7" y="1657"/>
                  </a:lnTo>
                  <a:lnTo>
                    <a:pt x="12" y="1659"/>
                  </a:lnTo>
                  <a:lnTo>
                    <a:pt x="15" y="1662"/>
                  </a:lnTo>
                  <a:lnTo>
                    <a:pt x="21" y="1664"/>
                  </a:lnTo>
                  <a:lnTo>
                    <a:pt x="26" y="1664"/>
                  </a:lnTo>
                  <a:lnTo>
                    <a:pt x="1149" y="1664"/>
                  </a:lnTo>
                  <a:lnTo>
                    <a:pt x="1149" y="1664"/>
                  </a:lnTo>
                  <a:lnTo>
                    <a:pt x="1151" y="1669"/>
                  </a:lnTo>
                  <a:lnTo>
                    <a:pt x="1154" y="1673"/>
                  </a:lnTo>
                  <a:lnTo>
                    <a:pt x="1156" y="1678"/>
                  </a:lnTo>
                  <a:lnTo>
                    <a:pt x="1161" y="1681"/>
                  </a:lnTo>
                  <a:lnTo>
                    <a:pt x="1166" y="1685"/>
                  </a:lnTo>
                  <a:lnTo>
                    <a:pt x="1170" y="1686"/>
                  </a:lnTo>
                  <a:lnTo>
                    <a:pt x="1175" y="1688"/>
                  </a:lnTo>
                  <a:lnTo>
                    <a:pt x="1181" y="1688"/>
                  </a:lnTo>
                  <a:lnTo>
                    <a:pt x="1481" y="168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96" name="Freeform 6"/>
            <p:cNvSpPr>
              <a:spLocks noEditPoints="1"/>
            </p:cNvSpPr>
            <p:nvPr/>
          </p:nvSpPr>
          <p:spPr bwMode="auto">
            <a:xfrm>
              <a:off x="5049838" y="2650480"/>
              <a:ext cx="2163763" cy="1392238"/>
            </a:xfrm>
            <a:custGeom>
              <a:avLst/>
              <a:gdLst>
                <a:gd name="T0" fmla="*/ 1213 w 2724"/>
                <a:gd name="T1" fmla="*/ 1753 h 1753"/>
                <a:gd name="T2" fmla="*/ 1206 w 2724"/>
                <a:gd name="T3" fmla="*/ 1752 h 1753"/>
                <a:gd name="T4" fmla="*/ 1191 w 2724"/>
                <a:gd name="T5" fmla="*/ 1749 h 1753"/>
                <a:gd name="T6" fmla="*/ 1178 w 2724"/>
                <a:gd name="T7" fmla="*/ 1742 h 1753"/>
                <a:gd name="T8" fmla="*/ 1168 w 2724"/>
                <a:gd name="T9" fmla="*/ 1734 h 1753"/>
                <a:gd name="T10" fmla="*/ 58 w 2724"/>
                <a:gd name="T11" fmla="*/ 1728 h 1753"/>
                <a:gd name="T12" fmla="*/ 46 w 2724"/>
                <a:gd name="T13" fmla="*/ 1727 h 1753"/>
                <a:gd name="T14" fmla="*/ 25 w 2724"/>
                <a:gd name="T15" fmla="*/ 1718 h 1753"/>
                <a:gd name="T16" fmla="*/ 10 w 2724"/>
                <a:gd name="T17" fmla="*/ 1703 h 1753"/>
                <a:gd name="T18" fmla="*/ 1 w 2724"/>
                <a:gd name="T19" fmla="*/ 1682 h 1753"/>
                <a:gd name="T20" fmla="*/ 0 w 2724"/>
                <a:gd name="T21" fmla="*/ 58 h 1753"/>
                <a:gd name="T22" fmla="*/ 1 w 2724"/>
                <a:gd name="T23" fmla="*/ 46 h 1753"/>
                <a:gd name="T24" fmla="*/ 10 w 2724"/>
                <a:gd name="T25" fmla="*/ 25 h 1753"/>
                <a:gd name="T26" fmla="*/ 25 w 2724"/>
                <a:gd name="T27" fmla="*/ 9 h 1753"/>
                <a:gd name="T28" fmla="*/ 46 w 2724"/>
                <a:gd name="T29" fmla="*/ 1 h 1753"/>
                <a:gd name="T30" fmla="*/ 2668 w 2724"/>
                <a:gd name="T31" fmla="*/ 0 h 1753"/>
                <a:gd name="T32" fmla="*/ 2679 w 2724"/>
                <a:gd name="T33" fmla="*/ 1 h 1753"/>
                <a:gd name="T34" fmla="*/ 2699 w 2724"/>
                <a:gd name="T35" fmla="*/ 9 h 1753"/>
                <a:gd name="T36" fmla="*/ 2715 w 2724"/>
                <a:gd name="T37" fmla="*/ 25 h 1753"/>
                <a:gd name="T38" fmla="*/ 2723 w 2724"/>
                <a:gd name="T39" fmla="*/ 46 h 1753"/>
                <a:gd name="T40" fmla="*/ 2724 w 2724"/>
                <a:gd name="T41" fmla="*/ 1670 h 1753"/>
                <a:gd name="T42" fmla="*/ 2723 w 2724"/>
                <a:gd name="T43" fmla="*/ 1682 h 1753"/>
                <a:gd name="T44" fmla="*/ 2715 w 2724"/>
                <a:gd name="T45" fmla="*/ 1703 h 1753"/>
                <a:gd name="T46" fmla="*/ 2699 w 2724"/>
                <a:gd name="T47" fmla="*/ 1718 h 1753"/>
                <a:gd name="T48" fmla="*/ 2679 w 2724"/>
                <a:gd name="T49" fmla="*/ 1727 h 1753"/>
                <a:gd name="T50" fmla="*/ 1563 w 2724"/>
                <a:gd name="T51" fmla="*/ 1728 h 1753"/>
                <a:gd name="T52" fmla="*/ 1558 w 2724"/>
                <a:gd name="T53" fmla="*/ 1734 h 1753"/>
                <a:gd name="T54" fmla="*/ 1546 w 2724"/>
                <a:gd name="T55" fmla="*/ 1742 h 1753"/>
                <a:gd name="T56" fmla="*/ 1534 w 2724"/>
                <a:gd name="T57" fmla="*/ 1749 h 1753"/>
                <a:gd name="T58" fmla="*/ 1520 w 2724"/>
                <a:gd name="T59" fmla="*/ 1752 h 1753"/>
                <a:gd name="T60" fmla="*/ 1513 w 2724"/>
                <a:gd name="T61" fmla="*/ 1753 h 1753"/>
                <a:gd name="T62" fmla="*/ 1206 w 2724"/>
                <a:gd name="T63" fmla="*/ 1663 h 1753"/>
                <a:gd name="T64" fmla="*/ 1513 w 2724"/>
                <a:gd name="T65" fmla="*/ 1688 h 1753"/>
                <a:gd name="T66" fmla="*/ 1513 w 2724"/>
                <a:gd name="T67" fmla="*/ 1688 h 1753"/>
                <a:gd name="T68" fmla="*/ 1544 w 2724"/>
                <a:gd name="T69" fmla="*/ 1663 h 1753"/>
                <a:gd name="T70" fmla="*/ 2661 w 2724"/>
                <a:gd name="T71" fmla="*/ 63 h 1753"/>
                <a:gd name="T72" fmla="*/ 65 w 2724"/>
                <a:gd name="T73" fmla="*/ 166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4" h="1753">
                  <a:moveTo>
                    <a:pt x="1513" y="1753"/>
                  </a:moveTo>
                  <a:lnTo>
                    <a:pt x="1213" y="1753"/>
                  </a:lnTo>
                  <a:lnTo>
                    <a:pt x="1213" y="1753"/>
                  </a:lnTo>
                  <a:lnTo>
                    <a:pt x="1206" y="1752"/>
                  </a:lnTo>
                  <a:lnTo>
                    <a:pt x="1198" y="1750"/>
                  </a:lnTo>
                  <a:lnTo>
                    <a:pt x="1191" y="1749"/>
                  </a:lnTo>
                  <a:lnTo>
                    <a:pt x="1185" y="1746"/>
                  </a:lnTo>
                  <a:lnTo>
                    <a:pt x="1178" y="1742"/>
                  </a:lnTo>
                  <a:lnTo>
                    <a:pt x="1172" y="1739"/>
                  </a:lnTo>
                  <a:lnTo>
                    <a:pt x="1168" y="1734"/>
                  </a:lnTo>
                  <a:lnTo>
                    <a:pt x="1162" y="1728"/>
                  </a:lnTo>
                  <a:lnTo>
                    <a:pt x="58" y="1728"/>
                  </a:lnTo>
                  <a:lnTo>
                    <a:pt x="58" y="1728"/>
                  </a:lnTo>
                  <a:lnTo>
                    <a:pt x="46" y="1727"/>
                  </a:lnTo>
                  <a:lnTo>
                    <a:pt x="36" y="1724"/>
                  </a:lnTo>
                  <a:lnTo>
                    <a:pt x="25" y="1718"/>
                  </a:lnTo>
                  <a:lnTo>
                    <a:pt x="17" y="1711"/>
                  </a:lnTo>
                  <a:lnTo>
                    <a:pt x="10" y="1703"/>
                  </a:lnTo>
                  <a:lnTo>
                    <a:pt x="5" y="1692"/>
                  </a:lnTo>
                  <a:lnTo>
                    <a:pt x="1" y="1682"/>
                  </a:lnTo>
                  <a:lnTo>
                    <a:pt x="0" y="16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79" y="1"/>
                  </a:lnTo>
                  <a:lnTo>
                    <a:pt x="2690" y="4"/>
                  </a:lnTo>
                  <a:lnTo>
                    <a:pt x="2699" y="9"/>
                  </a:lnTo>
                  <a:lnTo>
                    <a:pt x="2708" y="16"/>
                  </a:lnTo>
                  <a:lnTo>
                    <a:pt x="2715" y="25"/>
                  </a:lnTo>
                  <a:lnTo>
                    <a:pt x="2720" y="34"/>
                  </a:lnTo>
                  <a:lnTo>
                    <a:pt x="2723" y="46"/>
                  </a:lnTo>
                  <a:lnTo>
                    <a:pt x="2724" y="58"/>
                  </a:lnTo>
                  <a:lnTo>
                    <a:pt x="2724" y="1670"/>
                  </a:lnTo>
                  <a:lnTo>
                    <a:pt x="2724" y="1670"/>
                  </a:lnTo>
                  <a:lnTo>
                    <a:pt x="2723" y="1682"/>
                  </a:lnTo>
                  <a:lnTo>
                    <a:pt x="2720" y="1692"/>
                  </a:lnTo>
                  <a:lnTo>
                    <a:pt x="2715" y="1703"/>
                  </a:lnTo>
                  <a:lnTo>
                    <a:pt x="2708" y="1711"/>
                  </a:lnTo>
                  <a:lnTo>
                    <a:pt x="2699" y="1718"/>
                  </a:lnTo>
                  <a:lnTo>
                    <a:pt x="2690" y="1724"/>
                  </a:lnTo>
                  <a:lnTo>
                    <a:pt x="2679" y="1727"/>
                  </a:lnTo>
                  <a:lnTo>
                    <a:pt x="2668" y="1728"/>
                  </a:lnTo>
                  <a:lnTo>
                    <a:pt x="1563" y="1728"/>
                  </a:lnTo>
                  <a:lnTo>
                    <a:pt x="1563" y="1728"/>
                  </a:lnTo>
                  <a:lnTo>
                    <a:pt x="1558" y="1734"/>
                  </a:lnTo>
                  <a:lnTo>
                    <a:pt x="1552" y="1739"/>
                  </a:lnTo>
                  <a:lnTo>
                    <a:pt x="1546" y="1742"/>
                  </a:lnTo>
                  <a:lnTo>
                    <a:pt x="1541" y="1746"/>
                  </a:lnTo>
                  <a:lnTo>
                    <a:pt x="1534" y="1749"/>
                  </a:lnTo>
                  <a:lnTo>
                    <a:pt x="1527" y="1750"/>
                  </a:lnTo>
                  <a:lnTo>
                    <a:pt x="1520" y="1752"/>
                  </a:lnTo>
                  <a:lnTo>
                    <a:pt x="1513" y="1753"/>
                  </a:lnTo>
                  <a:lnTo>
                    <a:pt x="1513" y="1753"/>
                  </a:lnTo>
                  <a:close/>
                  <a:moveTo>
                    <a:pt x="65" y="1663"/>
                  </a:moveTo>
                  <a:lnTo>
                    <a:pt x="1206" y="1663"/>
                  </a:lnTo>
                  <a:lnTo>
                    <a:pt x="12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9" y="1665"/>
                  </a:lnTo>
                  <a:lnTo>
                    <a:pt x="1544" y="1663"/>
                  </a:lnTo>
                  <a:lnTo>
                    <a:pt x="2661" y="1663"/>
                  </a:lnTo>
                  <a:lnTo>
                    <a:pt x="2661" y="63"/>
                  </a:lnTo>
                  <a:lnTo>
                    <a:pt x="65" y="63"/>
                  </a:lnTo>
                  <a:lnTo>
                    <a:pt x="65" y="166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97" name="Freeform 7"/>
            <p:cNvSpPr>
              <a:spLocks/>
            </p:cNvSpPr>
            <p:nvPr/>
          </p:nvSpPr>
          <p:spPr bwMode="auto">
            <a:xfrm>
              <a:off x="6132513" y="3798243"/>
              <a:ext cx="974725" cy="119063"/>
            </a:xfrm>
            <a:custGeom>
              <a:avLst/>
              <a:gdLst>
                <a:gd name="T0" fmla="*/ 182 w 1229"/>
                <a:gd name="T1" fmla="*/ 0 h 151"/>
                <a:gd name="T2" fmla="*/ 1229 w 1229"/>
                <a:gd name="T3" fmla="*/ 0 h 151"/>
                <a:gd name="T4" fmla="*/ 1229 w 1229"/>
                <a:gd name="T5" fmla="*/ 151 h 151"/>
                <a:gd name="T6" fmla="*/ 0 w 1229"/>
                <a:gd name="T7" fmla="*/ 151 h 151"/>
                <a:gd name="T8" fmla="*/ 0 w 1229"/>
                <a:gd name="T9" fmla="*/ 151 h 151"/>
                <a:gd name="T10" fmla="*/ 2 w 1229"/>
                <a:gd name="T11" fmla="*/ 137 h 151"/>
                <a:gd name="T12" fmla="*/ 6 w 1229"/>
                <a:gd name="T13" fmla="*/ 123 h 151"/>
                <a:gd name="T14" fmla="*/ 12 w 1229"/>
                <a:gd name="T15" fmla="*/ 109 h 151"/>
                <a:gd name="T16" fmla="*/ 19 w 1229"/>
                <a:gd name="T17" fmla="*/ 95 h 151"/>
                <a:gd name="T18" fmla="*/ 27 w 1229"/>
                <a:gd name="T19" fmla="*/ 83 h 151"/>
                <a:gd name="T20" fmla="*/ 36 w 1229"/>
                <a:gd name="T21" fmla="*/ 70 h 151"/>
                <a:gd name="T22" fmla="*/ 47 w 1229"/>
                <a:gd name="T23" fmla="*/ 58 h 151"/>
                <a:gd name="T24" fmla="*/ 58 w 1229"/>
                <a:gd name="T25" fmla="*/ 47 h 151"/>
                <a:gd name="T26" fmla="*/ 71 w 1229"/>
                <a:gd name="T27" fmla="*/ 36 h 151"/>
                <a:gd name="T28" fmla="*/ 85 w 1229"/>
                <a:gd name="T29" fmla="*/ 27 h 151"/>
                <a:gd name="T30" fmla="*/ 99 w 1229"/>
                <a:gd name="T31" fmla="*/ 20 h 151"/>
                <a:gd name="T32" fmla="*/ 115 w 1229"/>
                <a:gd name="T33" fmla="*/ 13 h 151"/>
                <a:gd name="T34" fmla="*/ 131 w 1229"/>
                <a:gd name="T35" fmla="*/ 7 h 151"/>
                <a:gd name="T36" fmla="*/ 147 w 1229"/>
                <a:gd name="T37" fmla="*/ 3 h 151"/>
                <a:gd name="T38" fmla="*/ 165 w 1229"/>
                <a:gd name="T39" fmla="*/ 0 h 151"/>
                <a:gd name="T40" fmla="*/ 182 w 1229"/>
                <a:gd name="T41" fmla="*/ 0 h 151"/>
                <a:gd name="T42" fmla="*/ 182 w 122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9" h="151">
                  <a:moveTo>
                    <a:pt x="182" y="0"/>
                  </a:moveTo>
                  <a:lnTo>
                    <a:pt x="1229" y="0"/>
                  </a:lnTo>
                  <a:lnTo>
                    <a:pt x="1229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37"/>
                  </a:lnTo>
                  <a:lnTo>
                    <a:pt x="6" y="123"/>
                  </a:lnTo>
                  <a:lnTo>
                    <a:pt x="12" y="109"/>
                  </a:lnTo>
                  <a:lnTo>
                    <a:pt x="19" y="95"/>
                  </a:lnTo>
                  <a:lnTo>
                    <a:pt x="27" y="83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58" y="47"/>
                  </a:lnTo>
                  <a:lnTo>
                    <a:pt x="71" y="36"/>
                  </a:lnTo>
                  <a:lnTo>
                    <a:pt x="85" y="27"/>
                  </a:lnTo>
                  <a:lnTo>
                    <a:pt x="99" y="20"/>
                  </a:lnTo>
                  <a:lnTo>
                    <a:pt x="115" y="13"/>
                  </a:lnTo>
                  <a:lnTo>
                    <a:pt x="131" y="7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98" name="Freeform 8"/>
            <p:cNvSpPr>
              <a:spLocks noEditPoints="1"/>
            </p:cNvSpPr>
            <p:nvPr/>
          </p:nvSpPr>
          <p:spPr bwMode="auto">
            <a:xfrm>
              <a:off x="6107113" y="3772843"/>
              <a:ext cx="1025525" cy="169863"/>
            </a:xfrm>
            <a:custGeom>
              <a:avLst/>
              <a:gdLst>
                <a:gd name="T0" fmla="*/ 31 w 1291"/>
                <a:gd name="T1" fmla="*/ 213 h 213"/>
                <a:gd name="T2" fmla="*/ 25 w 1291"/>
                <a:gd name="T3" fmla="*/ 213 h 213"/>
                <a:gd name="T4" fmla="*/ 14 w 1291"/>
                <a:gd name="T5" fmla="*/ 208 h 213"/>
                <a:gd name="T6" fmla="*/ 8 w 1291"/>
                <a:gd name="T7" fmla="*/ 204 h 213"/>
                <a:gd name="T8" fmla="*/ 2 w 1291"/>
                <a:gd name="T9" fmla="*/ 193 h 213"/>
                <a:gd name="T10" fmla="*/ 0 w 1291"/>
                <a:gd name="T11" fmla="*/ 180 h 213"/>
                <a:gd name="T12" fmla="*/ 3 w 1291"/>
                <a:gd name="T13" fmla="*/ 161 h 213"/>
                <a:gd name="T14" fmla="*/ 14 w 1291"/>
                <a:gd name="T15" fmla="*/ 126 h 213"/>
                <a:gd name="T16" fmla="*/ 32 w 1291"/>
                <a:gd name="T17" fmla="*/ 95 h 213"/>
                <a:gd name="T18" fmla="*/ 56 w 1291"/>
                <a:gd name="T19" fmla="*/ 66 h 213"/>
                <a:gd name="T20" fmla="*/ 86 w 1291"/>
                <a:gd name="T21" fmla="*/ 42 h 213"/>
                <a:gd name="T22" fmla="*/ 118 w 1291"/>
                <a:gd name="T23" fmla="*/ 22 h 213"/>
                <a:gd name="T24" fmla="*/ 155 w 1291"/>
                <a:gd name="T25" fmla="*/ 8 h 213"/>
                <a:gd name="T26" fmla="*/ 193 w 1291"/>
                <a:gd name="T27" fmla="*/ 0 h 213"/>
                <a:gd name="T28" fmla="*/ 1260 w 1291"/>
                <a:gd name="T29" fmla="*/ 0 h 213"/>
                <a:gd name="T30" fmla="*/ 1266 w 1291"/>
                <a:gd name="T31" fmla="*/ 0 h 213"/>
                <a:gd name="T32" fmla="*/ 1278 w 1291"/>
                <a:gd name="T33" fmla="*/ 5 h 213"/>
                <a:gd name="T34" fmla="*/ 1286 w 1291"/>
                <a:gd name="T35" fmla="*/ 13 h 213"/>
                <a:gd name="T36" fmla="*/ 1290 w 1291"/>
                <a:gd name="T37" fmla="*/ 25 h 213"/>
                <a:gd name="T38" fmla="*/ 1291 w 1291"/>
                <a:gd name="T39" fmla="*/ 182 h 213"/>
                <a:gd name="T40" fmla="*/ 1290 w 1291"/>
                <a:gd name="T41" fmla="*/ 189 h 213"/>
                <a:gd name="T42" fmla="*/ 1286 w 1291"/>
                <a:gd name="T43" fmla="*/ 201 h 213"/>
                <a:gd name="T44" fmla="*/ 1278 w 1291"/>
                <a:gd name="T45" fmla="*/ 209 h 213"/>
                <a:gd name="T46" fmla="*/ 1266 w 1291"/>
                <a:gd name="T47" fmla="*/ 213 h 213"/>
                <a:gd name="T48" fmla="*/ 1260 w 1291"/>
                <a:gd name="T49" fmla="*/ 213 h 213"/>
                <a:gd name="T50" fmla="*/ 1228 w 1291"/>
                <a:gd name="T51" fmla="*/ 151 h 213"/>
                <a:gd name="T52" fmla="*/ 213 w 1291"/>
                <a:gd name="T53" fmla="*/ 63 h 213"/>
                <a:gd name="T54" fmla="*/ 201 w 1291"/>
                <a:gd name="T55" fmla="*/ 63 h 213"/>
                <a:gd name="T56" fmla="*/ 177 w 1291"/>
                <a:gd name="T57" fmla="*/ 66 h 213"/>
                <a:gd name="T58" fmla="*/ 155 w 1291"/>
                <a:gd name="T59" fmla="*/ 73 h 213"/>
                <a:gd name="T60" fmla="*/ 135 w 1291"/>
                <a:gd name="T61" fmla="*/ 84 h 213"/>
                <a:gd name="T62" fmla="*/ 117 w 1291"/>
                <a:gd name="T63" fmla="*/ 95 h 213"/>
                <a:gd name="T64" fmla="*/ 101 w 1291"/>
                <a:gd name="T65" fmla="*/ 110 h 213"/>
                <a:gd name="T66" fmla="*/ 87 w 1291"/>
                <a:gd name="T67" fmla="*/ 125 h 213"/>
                <a:gd name="T68" fmla="*/ 76 w 1291"/>
                <a:gd name="T69" fmla="*/ 143 h 213"/>
                <a:gd name="T70" fmla="*/ 72 w 1291"/>
                <a:gd name="T71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1" h="213">
                  <a:moveTo>
                    <a:pt x="1260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5" y="213"/>
                  </a:lnTo>
                  <a:lnTo>
                    <a:pt x="18" y="211"/>
                  </a:lnTo>
                  <a:lnTo>
                    <a:pt x="14" y="208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5" y="198"/>
                  </a:lnTo>
                  <a:lnTo>
                    <a:pt x="2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61"/>
                  </a:lnTo>
                  <a:lnTo>
                    <a:pt x="8" y="144"/>
                  </a:lnTo>
                  <a:lnTo>
                    <a:pt x="14" y="126"/>
                  </a:lnTo>
                  <a:lnTo>
                    <a:pt x="22" y="110"/>
                  </a:lnTo>
                  <a:lnTo>
                    <a:pt x="32" y="95"/>
                  </a:lnTo>
                  <a:lnTo>
                    <a:pt x="43" y="80"/>
                  </a:lnTo>
                  <a:lnTo>
                    <a:pt x="56" y="66"/>
                  </a:lnTo>
                  <a:lnTo>
                    <a:pt x="69" y="53"/>
                  </a:lnTo>
                  <a:lnTo>
                    <a:pt x="86" y="42"/>
                  </a:lnTo>
                  <a:lnTo>
                    <a:pt x="102" y="30"/>
                  </a:lnTo>
                  <a:lnTo>
                    <a:pt x="118" y="22"/>
                  </a:lnTo>
                  <a:lnTo>
                    <a:pt x="137" y="14"/>
                  </a:lnTo>
                  <a:lnTo>
                    <a:pt x="155" y="8"/>
                  </a:lnTo>
                  <a:lnTo>
                    <a:pt x="174" y="4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3"/>
                  </a:lnTo>
                  <a:lnTo>
                    <a:pt x="1278" y="5"/>
                  </a:lnTo>
                  <a:lnTo>
                    <a:pt x="1282" y="8"/>
                  </a:lnTo>
                  <a:lnTo>
                    <a:pt x="1286" y="13"/>
                  </a:lnTo>
                  <a:lnTo>
                    <a:pt x="1288" y="19"/>
                  </a:lnTo>
                  <a:lnTo>
                    <a:pt x="1290" y="25"/>
                  </a:lnTo>
                  <a:lnTo>
                    <a:pt x="1291" y="31"/>
                  </a:lnTo>
                  <a:lnTo>
                    <a:pt x="1291" y="182"/>
                  </a:lnTo>
                  <a:lnTo>
                    <a:pt x="1291" y="182"/>
                  </a:lnTo>
                  <a:lnTo>
                    <a:pt x="1290" y="189"/>
                  </a:lnTo>
                  <a:lnTo>
                    <a:pt x="1288" y="195"/>
                  </a:lnTo>
                  <a:lnTo>
                    <a:pt x="1286" y="201"/>
                  </a:lnTo>
                  <a:lnTo>
                    <a:pt x="1282" y="205"/>
                  </a:lnTo>
                  <a:lnTo>
                    <a:pt x="1278" y="209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60" y="213"/>
                  </a:lnTo>
                  <a:lnTo>
                    <a:pt x="1260" y="213"/>
                  </a:lnTo>
                  <a:close/>
                  <a:moveTo>
                    <a:pt x="72" y="151"/>
                  </a:moveTo>
                  <a:lnTo>
                    <a:pt x="1228" y="151"/>
                  </a:lnTo>
                  <a:lnTo>
                    <a:pt x="1228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1" y="63"/>
                  </a:lnTo>
                  <a:lnTo>
                    <a:pt x="189" y="64"/>
                  </a:lnTo>
                  <a:lnTo>
                    <a:pt x="177" y="66"/>
                  </a:lnTo>
                  <a:lnTo>
                    <a:pt x="167" y="70"/>
                  </a:lnTo>
                  <a:lnTo>
                    <a:pt x="155" y="73"/>
                  </a:lnTo>
                  <a:lnTo>
                    <a:pt x="145" y="78"/>
                  </a:lnTo>
                  <a:lnTo>
                    <a:pt x="135" y="84"/>
                  </a:lnTo>
                  <a:lnTo>
                    <a:pt x="126" y="89"/>
                  </a:lnTo>
                  <a:lnTo>
                    <a:pt x="117" y="95"/>
                  </a:lnTo>
                  <a:lnTo>
                    <a:pt x="109" y="102"/>
                  </a:lnTo>
                  <a:lnTo>
                    <a:pt x="101" y="110"/>
                  </a:lnTo>
                  <a:lnTo>
                    <a:pt x="94" y="117"/>
                  </a:lnTo>
                  <a:lnTo>
                    <a:pt x="87" y="125"/>
                  </a:lnTo>
                  <a:lnTo>
                    <a:pt x="81" y="133"/>
                  </a:lnTo>
                  <a:lnTo>
                    <a:pt x="76" y="143"/>
                  </a:lnTo>
                  <a:lnTo>
                    <a:pt x="72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99" name="Freeform 9"/>
            <p:cNvSpPr>
              <a:spLocks/>
            </p:cNvSpPr>
            <p:nvPr/>
          </p:nvSpPr>
          <p:spPr bwMode="auto">
            <a:xfrm>
              <a:off x="5157788" y="3798243"/>
              <a:ext cx="974725" cy="119063"/>
            </a:xfrm>
            <a:custGeom>
              <a:avLst/>
              <a:gdLst>
                <a:gd name="T0" fmla="*/ 1046 w 1228"/>
                <a:gd name="T1" fmla="*/ 0 h 151"/>
                <a:gd name="T2" fmla="*/ 0 w 1228"/>
                <a:gd name="T3" fmla="*/ 0 h 151"/>
                <a:gd name="T4" fmla="*/ 0 w 1228"/>
                <a:gd name="T5" fmla="*/ 151 h 151"/>
                <a:gd name="T6" fmla="*/ 1228 w 1228"/>
                <a:gd name="T7" fmla="*/ 151 h 151"/>
                <a:gd name="T8" fmla="*/ 1228 w 1228"/>
                <a:gd name="T9" fmla="*/ 151 h 151"/>
                <a:gd name="T10" fmla="*/ 1226 w 1228"/>
                <a:gd name="T11" fmla="*/ 137 h 151"/>
                <a:gd name="T12" fmla="*/ 1222 w 1228"/>
                <a:gd name="T13" fmla="*/ 123 h 151"/>
                <a:gd name="T14" fmla="*/ 1218 w 1228"/>
                <a:gd name="T15" fmla="*/ 109 h 151"/>
                <a:gd name="T16" fmla="*/ 1211 w 1228"/>
                <a:gd name="T17" fmla="*/ 95 h 151"/>
                <a:gd name="T18" fmla="*/ 1203 w 1228"/>
                <a:gd name="T19" fmla="*/ 83 h 151"/>
                <a:gd name="T20" fmla="*/ 1193 w 1228"/>
                <a:gd name="T21" fmla="*/ 70 h 151"/>
                <a:gd name="T22" fmla="*/ 1183 w 1228"/>
                <a:gd name="T23" fmla="*/ 58 h 151"/>
                <a:gd name="T24" fmla="*/ 1171 w 1228"/>
                <a:gd name="T25" fmla="*/ 47 h 151"/>
                <a:gd name="T26" fmla="*/ 1159 w 1228"/>
                <a:gd name="T27" fmla="*/ 36 h 151"/>
                <a:gd name="T28" fmla="*/ 1145 w 1228"/>
                <a:gd name="T29" fmla="*/ 27 h 151"/>
                <a:gd name="T30" fmla="*/ 1130 w 1228"/>
                <a:gd name="T31" fmla="*/ 20 h 151"/>
                <a:gd name="T32" fmla="*/ 1115 w 1228"/>
                <a:gd name="T33" fmla="*/ 13 h 151"/>
                <a:gd name="T34" fmla="*/ 1098 w 1228"/>
                <a:gd name="T35" fmla="*/ 7 h 151"/>
                <a:gd name="T36" fmla="*/ 1081 w 1228"/>
                <a:gd name="T37" fmla="*/ 3 h 151"/>
                <a:gd name="T38" fmla="*/ 1064 w 1228"/>
                <a:gd name="T39" fmla="*/ 0 h 151"/>
                <a:gd name="T40" fmla="*/ 1046 w 1228"/>
                <a:gd name="T41" fmla="*/ 0 h 151"/>
                <a:gd name="T42" fmla="*/ 1046 w 1228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8" h="151">
                  <a:moveTo>
                    <a:pt x="104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228" y="151"/>
                  </a:lnTo>
                  <a:lnTo>
                    <a:pt x="1228" y="151"/>
                  </a:lnTo>
                  <a:lnTo>
                    <a:pt x="1226" y="137"/>
                  </a:lnTo>
                  <a:lnTo>
                    <a:pt x="1222" y="123"/>
                  </a:lnTo>
                  <a:lnTo>
                    <a:pt x="1218" y="109"/>
                  </a:lnTo>
                  <a:lnTo>
                    <a:pt x="1211" y="95"/>
                  </a:lnTo>
                  <a:lnTo>
                    <a:pt x="1203" y="83"/>
                  </a:lnTo>
                  <a:lnTo>
                    <a:pt x="1193" y="70"/>
                  </a:lnTo>
                  <a:lnTo>
                    <a:pt x="1183" y="58"/>
                  </a:lnTo>
                  <a:lnTo>
                    <a:pt x="1171" y="47"/>
                  </a:lnTo>
                  <a:lnTo>
                    <a:pt x="1159" y="36"/>
                  </a:lnTo>
                  <a:lnTo>
                    <a:pt x="1145" y="27"/>
                  </a:lnTo>
                  <a:lnTo>
                    <a:pt x="1130" y="20"/>
                  </a:lnTo>
                  <a:lnTo>
                    <a:pt x="1115" y="13"/>
                  </a:lnTo>
                  <a:lnTo>
                    <a:pt x="1098" y="7"/>
                  </a:lnTo>
                  <a:lnTo>
                    <a:pt x="1081" y="3"/>
                  </a:lnTo>
                  <a:lnTo>
                    <a:pt x="1064" y="0"/>
                  </a:lnTo>
                  <a:lnTo>
                    <a:pt x="1046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0" name="Freeform 10"/>
            <p:cNvSpPr>
              <a:spLocks noEditPoints="1"/>
            </p:cNvSpPr>
            <p:nvPr/>
          </p:nvSpPr>
          <p:spPr bwMode="auto">
            <a:xfrm>
              <a:off x="5132388" y="3772843"/>
              <a:ext cx="1023938" cy="169863"/>
            </a:xfrm>
            <a:custGeom>
              <a:avLst/>
              <a:gdLst>
                <a:gd name="T0" fmla="*/ 31 w 1290"/>
                <a:gd name="T1" fmla="*/ 213 h 213"/>
                <a:gd name="T2" fmla="*/ 26 w 1290"/>
                <a:gd name="T3" fmla="*/ 213 h 213"/>
                <a:gd name="T4" fmla="*/ 14 w 1290"/>
                <a:gd name="T5" fmla="*/ 209 h 213"/>
                <a:gd name="T6" fmla="*/ 6 w 1290"/>
                <a:gd name="T7" fmla="*/ 201 h 213"/>
                <a:gd name="T8" fmla="*/ 0 w 1290"/>
                <a:gd name="T9" fmla="*/ 189 h 213"/>
                <a:gd name="T10" fmla="*/ 0 w 1290"/>
                <a:gd name="T11" fmla="*/ 31 h 213"/>
                <a:gd name="T12" fmla="*/ 0 w 1290"/>
                <a:gd name="T13" fmla="*/ 25 h 213"/>
                <a:gd name="T14" fmla="*/ 6 w 1290"/>
                <a:gd name="T15" fmla="*/ 13 h 213"/>
                <a:gd name="T16" fmla="*/ 14 w 1290"/>
                <a:gd name="T17" fmla="*/ 5 h 213"/>
                <a:gd name="T18" fmla="*/ 26 w 1290"/>
                <a:gd name="T19" fmla="*/ 0 h 213"/>
                <a:gd name="T20" fmla="*/ 1077 w 1290"/>
                <a:gd name="T21" fmla="*/ 0 h 213"/>
                <a:gd name="T22" fmla="*/ 1097 w 1290"/>
                <a:gd name="T23" fmla="*/ 0 h 213"/>
                <a:gd name="T24" fmla="*/ 1136 w 1290"/>
                <a:gd name="T25" fmla="*/ 8 h 213"/>
                <a:gd name="T26" fmla="*/ 1172 w 1290"/>
                <a:gd name="T27" fmla="*/ 22 h 213"/>
                <a:gd name="T28" fmla="*/ 1206 w 1290"/>
                <a:gd name="T29" fmla="*/ 42 h 213"/>
                <a:gd name="T30" fmla="*/ 1235 w 1290"/>
                <a:gd name="T31" fmla="*/ 66 h 213"/>
                <a:gd name="T32" fmla="*/ 1259 w 1290"/>
                <a:gd name="T33" fmla="*/ 95 h 213"/>
                <a:gd name="T34" fmla="*/ 1277 w 1290"/>
                <a:gd name="T35" fmla="*/ 126 h 213"/>
                <a:gd name="T36" fmla="*/ 1288 w 1290"/>
                <a:gd name="T37" fmla="*/ 161 h 213"/>
                <a:gd name="T38" fmla="*/ 1290 w 1290"/>
                <a:gd name="T39" fmla="*/ 180 h 213"/>
                <a:gd name="T40" fmla="*/ 1289 w 1290"/>
                <a:gd name="T41" fmla="*/ 193 h 213"/>
                <a:gd name="T42" fmla="*/ 1282 w 1290"/>
                <a:gd name="T43" fmla="*/ 204 h 213"/>
                <a:gd name="T44" fmla="*/ 1278 w 1290"/>
                <a:gd name="T45" fmla="*/ 208 h 213"/>
                <a:gd name="T46" fmla="*/ 1266 w 1290"/>
                <a:gd name="T47" fmla="*/ 213 h 213"/>
                <a:gd name="T48" fmla="*/ 1259 w 1290"/>
                <a:gd name="T49" fmla="*/ 213 h 213"/>
                <a:gd name="T50" fmla="*/ 1219 w 1290"/>
                <a:gd name="T51" fmla="*/ 151 h 213"/>
                <a:gd name="T52" fmla="*/ 1215 w 1290"/>
                <a:gd name="T53" fmla="*/ 143 h 213"/>
                <a:gd name="T54" fmla="*/ 1204 w 1290"/>
                <a:gd name="T55" fmla="*/ 125 h 213"/>
                <a:gd name="T56" fmla="*/ 1190 w 1290"/>
                <a:gd name="T57" fmla="*/ 110 h 213"/>
                <a:gd name="T58" fmla="*/ 1175 w 1290"/>
                <a:gd name="T59" fmla="*/ 95 h 213"/>
                <a:gd name="T60" fmla="*/ 1156 w 1290"/>
                <a:gd name="T61" fmla="*/ 84 h 213"/>
                <a:gd name="T62" fmla="*/ 1135 w 1290"/>
                <a:gd name="T63" fmla="*/ 73 h 213"/>
                <a:gd name="T64" fmla="*/ 1113 w 1290"/>
                <a:gd name="T65" fmla="*/ 66 h 213"/>
                <a:gd name="T66" fmla="*/ 1090 w 1290"/>
                <a:gd name="T67" fmla="*/ 63 h 213"/>
                <a:gd name="T68" fmla="*/ 63 w 1290"/>
                <a:gd name="T69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213">
                  <a:moveTo>
                    <a:pt x="1259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19" y="211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6" y="201"/>
                  </a:lnTo>
                  <a:lnTo>
                    <a:pt x="2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7" y="0"/>
                  </a:lnTo>
                  <a:lnTo>
                    <a:pt x="1117" y="4"/>
                  </a:lnTo>
                  <a:lnTo>
                    <a:pt x="1136" y="8"/>
                  </a:lnTo>
                  <a:lnTo>
                    <a:pt x="1155" y="14"/>
                  </a:lnTo>
                  <a:lnTo>
                    <a:pt x="1172" y="22"/>
                  </a:lnTo>
                  <a:lnTo>
                    <a:pt x="1190" y="30"/>
                  </a:lnTo>
                  <a:lnTo>
                    <a:pt x="1206" y="42"/>
                  </a:lnTo>
                  <a:lnTo>
                    <a:pt x="1221" y="53"/>
                  </a:lnTo>
                  <a:lnTo>
                    <a:pt x="1235" y="66"/>
                  </a:lnTo>
                  <a:lnTo>
                    <a:pt x="1248" y="80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6"/>
                  </a:lnTo>
                  <a:lnTo>
                    <a:pt x="1284" y="144"/>
                  </a:lnTo>
                  <a:lnTo>
                    <a:pt x="1288" y="161"/>
                  </a:lnTo>
                  <a:lnTo>
                    <a:pt x="1290" y="180"/>
                  </a:lnTo>
                  <a:lnTo>
                    <a:pt x="1290" y="180"/>
                  </a:lnTo>
                  <a:lnTo>
                    <a:pt x="1290" y="187"/>
                  </a:lnTo>
                  <a:lnTo>
                    <a:pt x="1289" y="193"/>
                  </a:lnTo>
                  <a:lnTo>
                    <a:pt x="1287" y="198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78" y="208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59" y="213"/>
                  </a:lnTo>
                  <a:lnTo>
                    <a:pt x="1259" y="213"/>
                  </a:lnTo>
                  <a:close/>
                  <a:moveTo>
                    <a:pt x="63" y="151"/>
                  </a:moveTo>
                  <a:lnTo>
                    <a:pt x="1219" y="151"/>
                  </a:lnTo>
                  <a:lnTo>
                    <a:pt x="1219" y="151"/>
                  </a:lnTo>
                  <a:lnTo>
                    <a:pt x="1215" y="143"/>
                  </a:lnTo>
                  <a:lnTo>
                    <a:pt x="1209" y="133"/>
                  </a:lnTo>
                  <a:lnTo>
                    <a:pt x="1204" y="125"/>
                  </a:lnTo>
                  <a:lnTo>
                    <a:pt x="1198" y="117"/>
                  </a:lnTo>
                  <a:lnTo>
                    <a:pt x="1190" y="110"/>
                  </a:lnTo>
                  <a:lnTo>
                    <a:pt x="1183" y="102"/>
                  </a:lnTo>
                  <a:lnTo>
                    <a:pt x="1175" y="95"/>
                  </a:lnTo>
                  <a:lnTo>
                    <a:pt x="1165" y="89"/>
                  </a:lnTo>
                  <a:lnTo>
                    <a:pt x="1156" y="84"/>
                  </a:lnTo>
                  <a:lnTo>
                    <a:pt x="1146" y="78"/>
                  </a:lnTo>
                  <a:lnTo>
                    <a:pt x="1135" y="73"/>
                  </a:lnTo>
                  <a:lnTo>
                    <a:pt x="1125" y="70"/>
                  </a:lnTo>
                  <a:lnTo>
                    <a:pt x="1113" y="66"/>
                  </a:lnTo>
                  <a:lnTo>
                    <a:pt x="1102" y="64"/>
                  </a:lnTo>
                  <a:lnTo>
                    <a:pt x="1090" y="63"/>
                  </a:lnTo>
                  <a:lnTo>
                    <a:pt x="1077" y="63"/>
                  </a:lnTo>
                  <a:lnTo>
                    <a:pt x="63" y="63"/>
                  </a:lnTo>
                  <a:lnTo>
                    <a:pt x="6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1" name="Freeform 11"/>
            <p:cNvSpPr>
              <a:spLocks/>
            </p:cNvSpPr>
            <p:nvPr/>
          </p:nvSpPr>
          <p:spPr bwMode="auto">
            <a:xfrm>
              <a:off x="5157788" y="2617143"/>
              <a:ext cx="1949450" cy="1300163"/>
            </a:xfrm>
            <a:custGeom>
              <a:avLst/>
              <a:gdLst>
                <a:gd name="T0" fmla="*/ 1228 w 2457"/>
                <a:gd name="T1" fmla="*/ 1637 h 1637"/>
                <a:gd name="T2" fmla="*/ 1234 w 2457"/>
                <a:gd name="T3" fmla="*/ 1604 h 1637"/>
                <a:gd name="T4" fmla="*/ 1247 w 2457"/>
                <a:gd name="T5" fmla="*/ 1573 h 1637"/>
                <a:gd name="T6" fmla="*/ 1264 w 2457"/>
                <a:gd name="T7" fmla="*/ 1548 h 1637"/>
                <a:gd name="T8" fmla="*/ 1286 w 2457"/>
                <a:gd name="T9" fmla="*/ 1526 h 1637"/>
                <a:gd name="T10" fmla="*/ 1313 w 2457"/>
                <a:gd name="T11" fmla="*/ 1508 h 1637"/>
                <a:gd name="T12" fmla="*/ 1343 w 2457"/>
                <a:gd name="T13" fmla="*/ 1497 h 1637"/>
                <a:gd name="T14" fmla="*/ 1375 w 2457"/>
                <a:gd name="T15" fmla="*/ 1489 h 1637"/>
                <a:gd name="T16" fmla="*/ 1410 w 2457"/>
                <a:gd name="T17" fmla="*/ 1486 h 1637"/>
                <a:gd name="T18" fmla="*/ 2457 w 2457"/>
                <a:gd name="T19" fmla="*/ 0 h 1637"/>
                <a:gd name="T20" fmla="*/ 1410 w 2457"/>
                <a:gd name="T21" fmla="*/ 0 h 1637"/>
                <a:gd name="T22" fmla="*/ 1375 w 2457"/>
                <a:gd name="T23" fmla="*/ 3 h 1637"/>
                <a:gd name="T24" fmla="*/ 1343 w 2457"/>
                <a:gd name="T25" fmla="*/ 13 h 1637"/>
                <a:gd name="T26" fmla="*/ 1313 w 2457"/>
                <a:gd name="T27" fmla="*/ 29 h 1637"/>
                <a:gd name="T28" fmla="*/ 1286 w 2457"/>
                <a:gd name="T29" fmla="*/ 50 h 1637"/>
                <a:gd name="T30" fmla="*/ 1264 w 2457"/>
                <a:gd name="T31" fmla="*/ 74 h 1637"/>
                <a:gd name="T32" fmla="*/ 1247 w 2457"/>
                <a:gd name="T33" fmla="*/ 103 h 1637"/>
                <a:gd name="T34" fmla="*/ 1234 w 2457"/>
                <a:gd name="T35" fmla="*/ 136 h 1637"/>
                <a:gd name="T36" fmla="*/ 1228 w 2457"/>
                <a:gd name="T37" fmla="*/ 169 h 1637"/>
                <a:gd name="T38" fmla="*/ 1226 w 2457"/>
                <a:gd name="T39" fmla="*/ 152 h 1637"/>
                <a:gd name="T40" fmla="*/ 1218 w 2457"/>
                <a:gd name="T41" fmla="*/ 118 h 1637"/>
                <a:gd name="T42" fmla="*/ 1203 w 2457"/>
                <a:gd name="T43" fmla="*/ 88 h 1637"/>
                <a:gd name="T44" fmla="*/ 1183 w 2457"/>
                <a:gd name="T45" fmla="*/ 61 h 1637"/>
                <a:gd name="T46" fmla="*/ 1159 w 2457"/>
                <a:gd name="T47" fmla="*/ 38 h 1637"/>
                <a:gd name="T48" fmla="*/ 1130 w 2457"/>
                <a:gd name="T49" fmla="*/ 21 h 1637"/>
                <a:gd name="T50" fmla="*/ 1098 w 2457"/>
                <a:gd name="T51" fmla="*/ 8 h 1637"/>
                <a:gd name="T52" fmla="*/ 1064 w 2457"/>
                <a:gd name="T53" fmla="*/ 1 h 1637"/>
                <a:gd name="T54" fmla="*/ 0 w 2457"/>
                <a:gd name="T55" fmla="*/ 0 h 1637"/>
                <a:gd name="T56" fmla="*/ 1046 w 2457"/>
                <a:gd name="T57" fmla="*/ 1486 h 1637"/>
                <a:gd name="T58" fmla="*/ 1064 w 2457"/>
                <a:gd name="T59" fmla="*/ 1486 h 1637"/>
                <a:gd name="T60" fmla="*/ 1098 w 2457"/>
                <a:gd name="T61" fmla="*/ 1492 h 1637"/>
                <a:gd name="T62" fmla="*/ 1130 w 2457"/>
                <a:gd name="T63" fmla="*/ 1502 h 1637"/>
                <a:gd name="T64" fmla="*/ 1159 w 2457"/>
                <a:gd name="T65" fmla="*/ 1517 h 1637"/>
                <a:gd name="T66" fmla="*/ 1183 w 2457"/>
                <a:gd name="T67" fmla="*/ 1536 h 1637"/>
                <a:gd name="T68" fmla="*/ 1203 w 2457"/>
                <a:gd name="T69" fmla="*/ 1561 h 1637"/>
                <a:gd name="T70" fmla="*/ 1218 w 2457"/>
                <a:gd name="T71" fmla="*/ 1588 h 1637"/>
                <a:gd name="T72" fmla="*/ 1226 w 2457"/>
                <a:gd name="T73" fmla="*/ 1620 h 1637"/>
                <a:gd name="T74" fmla="*/ 1228 w 2457"/>
                <a:gd name="T75" fmla="*/ 163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1637">
                  <a:moveTo>
                    <a:pt x="1228" y="1637"/>
                  </a:moveTo>
                  <a:lnTo>
                    <a:pt x="1228" y="1637"/>
                  </a:lnTo>
                  <a:lnTo>
                    <a:pt x="1230" y="1620"/>
                  </a:lnTo>
                  <a:lnTo>
                    <a:pt x="1234" y="1604"/>
                  </a:lnTo>
                  <a:lnTo>
                    <a:pt x="1240" y="1588"/>
                  </a:lnTo>
                  <a:lnTo>
                    <a:pt x="1247" y="1573"/>
                  </a:lnTo>
                  <a:lnTo>
                    <a:pt x="1255" y="1561"/>
                  </a:lnTo>
                  <a:lnTo>
                    <a:pt x="1264" y="1548"/>
                  </a:lnTo>
                  <a:lnTo>
                    <a:pt x="1275" y="1536"/>
                  </a:lnTo>
                  <a:lnTo>
                    <a:pt x="1286" y="1526"/>
                  </a:lnTo>
                  <a:lnTo>
                    <a:pt x="1299" y="1517"/>
                  </a:lnTo>
                  <a:lnTo>
                    <a:pt x="1313" y="1508"/>
                  </a:lnTo>
                  <a:lnTo>
                    <a:pt x="1327" y="1502"/>
                  </a:lnTo>
                  <a:lnTo>
                    <a:pt x="1343" y="1497"/>
                  </a:lnTo>
                  <a:lnTo>
                    <a:pt x="1359" y="1492"/>
                  </a:lnTo>
                  <a:lnTo>
                    <a:pt x="1375" y="1489"/>
                  </a:lnTo>
                  <a:lnTo>
                    <a:pt x="1393" y="1486"/>
                  </a:lnTo>
                  <a:lnTo>
                    <a:pt x="1410" y="1486"/>
                  </a:lnTo>
                  <a:lnTo>
                    <a:pt x="2457" y="1486"/>
                  </a:lnTo>
                  <a:lnTo>
                    <a:pt x="2457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393" y="1"/>
                  </a:lnTo>
                  <a:lnTo>
                    <a:pt x="1375" y="3"/>
                  </a:lnTo>
                  <a:lnTo>
                    <a:pt x="1359" y="8"/>
                  </a:lnTo>
                  <a:lnTo>
                    <a:pt x="1343" y="13"/>
                  </a:lnTo>
                  <a:lnTo>
                    <a:pt x="1327" y="21"/>
                  </a:lnTo>
                  <a:lnTo>
                    <a:pt x="1313" y="29"/>
                  </a:lnTo>
                  <a:lnTo>
                    <a:pt x="1299" y="38"/>
                  </a:lnTo>
                  <a:lnTo>
                    <a:pt x="1286" y="50"/>
                  </a:lnTo>
                  <a:lnTo>
                    <a:pt x="1275" y="61"/>
                  </a:lnTo>
                  <a:lnTo>
                    <a:pt x="1264" y="74"/>
                  </a:lnTo>
                  <a:lnTo>
                    <a:pt x="1255" y="88"/>
                  </a:lnTo>
                  <a:lnTo>
                    <a:pt x="1247" y="103"/>
                  </a:lnTo>
                  <a:lnTo>
                    <a:pt x="1240" y="118"/>
                  </a:lnTo>
                  <a:lnTo>
                    <a:pt x="1234" y="136"/>
                  </a:lnTo>
                  <a:lnTo>
                    <a:pt x="1230" y="152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26" y="152"/>
                  </a:lnTo>
                  <a:lnTo>
                    <a:pt x="1222" y="136"/>
                  </a:lnTo>
                  <a:lnTo>
                    <a:pt x="1218" y="118"/>
                  </a:lnTo>
                  <a:lnTo>
                    <a:pt x="1211" y="103"/>
                  </a:lnTo>
                  <a:lnTo>
                    <a:pt x="1203" y="88"/>
                  </a:lnTo>
                  <a:lnTo>
                    <a:pt x="1193" y="74"/>
                  </a:lnTo>
                  <a:lnTo>
                    <a:pt x="1183" y="61"/>
                  </a:lnTo>
                  <a:lnTo>
                    <a:pt x="1171" y="50"/>
                  </a:lnTo>
                  <a:lnTo>
                    <a:pt x="1159" y="38"/>
                  </a:lnTo>
                  <a:lnTo>
                    <a:pt x="1145" y="29"/>
                  </a:lnTo>
                  <a:lnTo>
                    <a:pt x="1130" y="21"/>
                  </a:lnTo>
                  <a:lnTo>
                    <a:pt x="1115" y="13"/>
                  </a:lnTo>
                  <a:lnTo>
                    <a:pt x="1098" y="8"/>
                  </a:lnTo>
                  <a:lnTo>
                    <a:pt x="1081" y="3"/>
                  </a:lnTo>
                  <a:lnTo>
                    <a:pt x="1064" y="1"/>
                  </a:lnTo>
                  <a:lnTo>
                    <a:pt x="1046" y="0"/>
                  </a:lnTo>
                  <a:lnTo>
                    <a:pt x="0" y="0"/>
                  </a:lnTo>
                  <a:lnTo>
                    <a:pt x="0" y="1486"/>
                  </a:lnTo>
                  <a:lnTo>
                    <a:pt x="1046" y="1486"/>
                  </a:lnTo>
                  <a:lnTo>
                    <a:pt x="1046" y="1486"/>
                  </a:lnTo>
                  <a:lnTo>
                    <a:pt x="1064" y="1486"/>
                  </a:lnTo>
                  <a:lnTo>
                    <a:pt x="1081" y="1489"/>
                  </a:lnTo>
                  <a:lnTo>
                    <a:pt x="1098" y="1492"/>
                  </a:lnTo>
                  <a:lnTo>
                    <a:pt x="1115" y="1497"/>
                  </a:lnTo>
                  <a:lnTo>
                    <a:pt x="1130" y="1502"/>
                  </a:lnTo>
                  <a:lnTo>
                    <a:pt x="1145" y="1508"/>
                  </a:lnTo>
                  <a:lnTo>
                    <a:pt x="1159" y="1517"/>
                  </a:lnTo>
                  <a:lnTo>
                    <a:pt x="1171" y="1526"/>
                  </a:lnTo>
                  <a:lnTo>
                    <a:pt x="1183" y="1536"/>
                  </a:lnTo>
                  <a:lnTo>
                    <a:pt x="1193" y="1548"/>
                  </a:lnTo>
                  <a:lnTo>
                    <a:pt x="1203" y="1561"/>
                  </a:lnTo>
                  <a:lnTo>
                    <a:pt x="1211" y="1573"/>
                  </a:lnTo>
                  <a:lnTo>
                    <a:pt x="1218" y="1588"/>
                  </a:lnTo>
                  <a:lnTo>
                    <a:pt x="1222" y="1604"/>
                  </a:lnTo>
                  <a:lnTo>
                    <a:pt x="1226" y="1620"/>
                  </a:lnTo>
                  <a:lnTo>
                    <a:pt x="1228" y="1637"/>
                  </a:lnTo>
                  <a:lnTo>
                    <a:pt x="1228" y="1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2" name="Freeform 12"/>
            <p:cNvSpPr>
              <a:spLocks noEditPoints="1"/>
            </p:cNvSpPr>
            <p:nvPr/>
          </p:nvSpPr>
          <p:spPr bwMode="auto">
            <a:xfrm>
              <a:off x="5132388" y="2593330"/>
              <a:ext cx="2000250" cy="1349375"/>
            </a:xfrm>
            <a:custGeom>
              <a:avLst/>
              <a:gdLst>
                <a:gd name="T0" fmla="*/ 1248 w 2519"/>
                <a:gd name="T1" fmla="*/ 1698 h 1699"/>
                <a:gd name="T2" fmla="*/ 1231 w 2519"/>
                <a:gd name="T3" fmla="*/ 1682 h 1699"/>
                <a:gd name="T4" fmla="*/ 1227 w 2519"/>
                <a:gd name="T5" fmla="*/ 1655 h 1699"/>
                <a:gd name="T6" fmla="*/ 1205 w 2519"/>
                <a:gd name="T7" fmla="*/ 1604 h 1699"/>
                <a:gd name="T8" fmla="*/ 1167 w 2519"/>
                <a:gd name="T9" fmla="*/ 1571 h 1699"/>
                <a:gd name="T10" fmla="*/ 1117 w 2519"/>
                <a:gd name="T11" fmla="*/ 1552 h 1699"/>
                <a:gd name="T12" fmla="*/ 31 w 2519"/>
                <a:gd name="T13" fmla="*/ 1549 h 1699"/>
                <a:gd name="T14" fmla="*/ 14 w 2519"/>
                <a:gd name="T15" fmla="*/ 1543 h 1699"/>
                <a:gd name="T16" fmla="*/ 0 w 2519"/>
                <a:gd name="T17" fmla="*/ 1523 h 1699"/>
                <a:gd name="T18" fmla="*/ 0 w 2519"/>
                <a:gd name="T19" fmla="*/ 25 h 1699"/>
                <a:gd name="T20" fmla="*/ 14 w 2519"/>
                <a:gd name="T21" fmla="*/ 5 h 1699"/>
                <a:gd name="T22" fmla="*/ 1077 w 2519"/>
                <a:gd name="T23" fmla="*/ 0 h 1699"/>
                <a:gd name="T24" fmla="*/ 1119 w 2519"/>
                <a:gd name="T25" fmla="*/ 4 h 1699"/>
                <a:gd name="T26" fmla="*/ 1171 w 2519"/>
                <a:gd name="T27" fmla="*/ 22 h 1699"/>
                <a:gd name="T28" fmla="*/ 1216 w 2519"/>
                <a:gd name="T29" fmla="*/ 51 h 1699"/>
                <a:gd name="T30" fmla="*/ 1252 w 2519"/>
                <a:gd name="T31" fmla="*/ 90 h 1699"/>
                <a:gd name="T32" fmla="*/ 1275 w 2519"/>
                <a:gd name="T33" fmla="*/ 80 h 1699"/>
                <a:gd name="T34" fmla="*/ 1314 w 2519"/>
                <a:gd name="T35" fmla="*/ 43 h 1699"/>
                <a:gd name="T36" fmla="*/ 1360 w 2519"/>
                <a:gd name="T37" fmla="*/ 16 h 1699"/>
                <a:gd name="T38" fmla="*/ 1413 w 2519"/>
                <a:gd name="T39" fmla="*/ 2 h 1699"/>
                <a:gd name="T40" fmla="*/ 2488 w 2519"/>
                <a:gd name="T41" fmla="*/ 0 h 1699"/>
                <a:gd name="T42" fmla="*/ 2510 w 2519"/>
                <a:gd name="T43" fmla="*/ 9 h 1699"/>
                <a:gd name="T44" fmla="*/ 2519 w 2519"/>
                <a:gd name="T45" fmla="*/ 31 h 1699"/>
                <a:gd name="T46" fmla="*/ 2516 w 2519"/>
                <a:gd name="T47" fmla="*/ 1529 h 1699"/>
                <a:gd name="T48" fmla="*/ 2500 w 2519"/>
                <a:gd name="T49" fmla="*/ 1546 h 1699"/>
                <a:gd name="T50" fmla="*/ 1441 w 2519"/>
                <a:gd name="T51" fmla="*/ 1549 h 1699"/>
                <a:gd name="T52" fmla="*/ 1389 w 2519"/>
                <a:gd name="T53" fmla="*/ 1556 h 1699"/>
                <a:gd name="T54" fmla="*/ 1341 w 2519"/>
                <a:gd name="T55" fmla="*/ 1578 h 1699"/>
                <a:gd name="T56" fmla="*/ 1307 w 2519"/>
                <a:gd name="T57" fmla="*/ 1616 h 1699"/>
                <a:gd name="T58" fmla="*/ 1290 w 2519"/>
                <a:gd name="T59" fmla="*/ 1670 h 1699"/>
                <a:gd name="T60" fmla="*/ 1285 w 2519"/>
                <a:gd name="T61" fmla="*/ 1687 h 1699"/>
                <a:gd name="T62" fmla="*/ 1266 w 2519"/>
                <a:gd name="T63" fmla="*/ 1699 h 1699"/>
                <a:gd name="T64" fmla="*/ 1077 w 2519"/>
                <a:gd name="T65" fmla="*/ 1486 h 1699"/>
                <a:gd name="T66" fmla="*/ 1120 w 2519"/>
                <a:gd name="T67" fmla="*/ 1490 h 1699"/>
                <a:gd name="T68" fmla="*/ 1172 w 2519"/>
                <a:gd name="T69" fmla="*/ 1504 h 1699"/>
                <a:gd name="T70" fmla="*/ 1217 w 2519"/>
                <a:gd name="T71" fmla="*/ 1529 h 1699"/>
                <a:gd name="T72" fmla="*/ 1252 w 2519"/>
                <a:gd name="T73" fmla="*/ 1564 h 1699"/>
                <a:gd name="T74" fmla="*/ 1274 w 2519"/>
                <a:gd name="T75" fmla="*/ 1555 h 1699"/>
                <a:gd name="T76" fmla="*/ 1312 w 2519"/>
                <a:gd name="T77" fmla="*/ 1522 h 1699"/>
                <a:gd name="T78" fmla="*/ 1359 w 2519"/>
                <a:gd name="T79" fmla="*/ 1499 h 1699"/>
                <a:gd name="T80" fmla="*/ 1412 w 2519"/>
                <a:gd name="T81" fmla="*/ 1487 h 1699"/>
                <a:gd name="T82" fmla="*/ 2456 w 2519"/>
                <a:gd name="T83" fmla="*/ 62 h 1699"/>
                <a:gd name="T84" fmla="*/ 1413 w 2519"/>
                <a:gd name="T85" fmla="*/ 66 h 1699"/>
                <a:gd name="T86" fmla="*/ 1361 w 2519"/>
                <a:gd name="T87" fmla="*/ 87 h 1699"/>
                <a:gd name="T88" fmla="*/ 1321 w 2519"/>
                <a:gd name="T89" fmla="*/ 124 h 1699"/>
                <a:gd name="T90" fmla="*/ 1295 w 2519"/>
                <a:gd name="T91" fmla="*/ 175 h 1699"/>
                <a:gd name="T92" fmla="*/ 1289 w 2519"/>
                <a:gd name="T93" fmla="*/ 208 h 1699"/>
                <a:gd name="T94" fmla="*/ 1277 w 2519"/>
                <a:gd name="T95" fmla="*/ 227 h 1699"/>
                <a:gd name="T96" fmla="*/ 1259 w 2519"/>
                <a:gd name="T97" fmla="*/ 231 h 1699"/>
                <a:gd name="T98" fmla="*/ 1243 w 2519"/>
                <a:gd name="T99" fmla="*/ 227 h 1699"/>
                <a:gd name="T100" fmla="*/ 1229 w 2519"/>
                <a:gd name="T101" fmla="*/ 208 h 1699"/>
                <a:gd name="T102" fmla="*/ 1223 w 2519"/>
                <a:gd name="T103" fmla="*/ 175 h 1699"/>
                <a:gd name="T104" fmla="*/ 1199 w 2519"/>
                <a:gd name="T105" fmla="*/ 124 h 1699"/>
                <a:gd name="T106" fmla="*/ 1158 w 2519"/>
                <a:gd name="T107" fmla="*/ 87 h 1699"/>
                <a:gd name="T108" fmla="*/ 1106 w 2519"/>
                <a:gd name="T109" fmla="*/ 66 h 1699"/>
                <a:gd name="T110" fmla="*/ 63 w 2519"/>
                <a:gd name="T111" fmla="*/ 1486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9" h="1699">
                  <a:moveTo>
                    <a:pt x="1259" y="1699"/>
                  </a:moveTo>
                  <a:lnTo>
                    <a:pt x="1259" y="1699"/>
                  </a:lnTo>
                  <a:lnTo>
                    <a:pt x="1253" y="1699"/>
                  </a:lnTo>
                  <a:lnTo>
                    <a:pt x="1248" y="1698"/>
                  </a:lnTo>
                  <a:lnTo>
                    <a:pt x="1243" y="1695"/>
                  </a:lnTo>
                  <a:lnTo>
                    <a:pt x="1238" y="1691"/>
                  </a:lnTo>
                  <a:lnTo>
                    <a:pt x="1235" y="1688"/>
                  </a:lnTo>
                  <a:lnTo>
                    <a:pt x="1231" y="1682"/>
                  </a:lnTo>
                  <a:lnTo>
                    <a:pt x="1229" y="1676"/>
                  </a:lnTo>
                  <a:lnTo>
                    <a:pt x="1228" y="1670"/>
                  </a:lnTo>
                  <a:lnTo>
                    <a:pt x="1228" y="1670"/>
                  </a:lnTo>
                  <a:lnTo>
                    <a:pt x="1227" y="1655"/>
                  </a:lnTo>
                  <a:lnTo>
                    <a:pt x="1223" y="1641"/>
                  </a:lnTo>
                  <a:lnTo>
                    <a:pt x="1219" y="1628"/>
                  </a:lnTo>
                  <a:lnTo>
                    <a:pt x="1212" y="1616"/>
                  </a:lnTo>
                  <a:lnTo>
                    <a:pt x="1205" y="1604"/>
                  </a:lnTo>
                  <a:lnTo>
                    <a:pt x="1197" y="1595"/>
                  </a:lnTo>
                  <a:lnTo>
                    <a:pt x="1187" y="1586"/>
                  </a:lnTo>
                  <a:lnTo>
                    <a:pt x="1177" y="1578"/>
                  </a:lnTo>
                  <a:lnTo>
                    <a:pt x="1167" y="1571"/>
                  </a:lnTo>
                  <a:lnTo>
                    <a:pt x="1155" y="1565"/>
                  </a:lnTo>
                  <a:lnTo>
                    <a:pt x="1142" y="1559"/>
                  </a:lnTo>
                  <a:lnTo>
                    <a:pt x="1129" y="1556"/>
                  </a:lnTo>
                  <a:lnTo>
                    <a:pt x="1117" y="1552"/>
                  </a:lnTo>
                  <a:lnTo>
                    <a:pt x="1104" y="1550"/>
                  </a:lnTo>
                  <a:lnTo>
                    <a:pt x="1091" y="1549"/>
                  </a:lnTo>
                  <a:lnTo>
                    <a:pt x="1077" y="1549"/>
                  </a:lnTo>
                  <a:lnTo>
                    <a:pt x="31" y="1549"/>
                  </a:lnTo>
                  <a:lnTo>
                    <a:pt x="31" y="1549"/>
                  </a:lnTo>
                  <a:lnTo>
                    <a:pt x="26" y="1548"/>
                  </a:lnTo>
                  <a:lnTo>
                    <a:pt x="19" y="1546"/>
                  </a:lnTo>
                  <a:lnTo>
                    <a:pt x="14" y="1543"/>
                  </a:lnTo>
                  <a:lnTo>
                    <a:pt x="9" y="1539"/>
                  </a:lnTo>
                  <a:lnTo>
                    <a:pt x="6" y="1535"/>
                  </a:lnTo>
                  <a:lnTo>
                    <a:pt x="2" y="1529"/>
                  </a:lnTo>
                  <a:lnTo>
                    <a:pt x="0" y="1523"/>
                  </a:lnTo>
                  <a:lnTo>
                    <a:pt x="0" y="15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1" y="0"/>
                  </a:lnTo>
                  <a:lnTo>
                    <a:pt x="1105" y="2"/>
                  </a:lnTo>
                  <a:lnTo>
                    <a:pt x="1119" y="4"/>
                  </a:lnTo>
                  <a:lnTo>
                    <a:pt x="1133" y="7"/>
                  </a:lnTo>
                  <a:lnTo>
                    <a:pt x="1146" y="11"/>
                  </a:lnTo>
                  <a:lnTo>
                    <a:pt x="1158" y="16"/>
                  </a:lnTo>
                  <a:lnTo>
                    <a:pt x="1171" y="22"/>
                  </a:lnTo>
                  <a:lnTo>
                    <a:pt x="1183" y="27"/>
                  </a:lnTo>
                  <a:lnTo>
                    <a:pt x="1194" y="34"/>
                  </a:lnTo>
                  <a:lnTo>
                    <a:pt x="1206" y="43"/>
                  </a:lnTo>
                  <a:lnTo>
                    <a:pt x="1216" y="51"/>
                  </a:lnTo>
                  <a:lnTo>
                    <a:pt x="1226" y="60"/>
                  </a:lnTo>
                  <a:lnTo>
                    <a:pt x="1235" y="69"/>
                  </a:lnTo>
                  <a:lnTo>
                    <a:pt x="1244" y="80"/>
                  </a:lnTo>
                  <a:lnTo>
                    <a:pt x="1252" y="90"/>
                  </a:lnTo>
                  <a:lnTo>
                    <a:pt x="1259" y="102"/>
                  </a:lnTo>
                  <a:lnTo>
                    <a:pt x="1259" y="102"/>
                  </a:lnTo>
                  <a:lnTo>
                    <a:pt x="1267" y="90"/>
                  </a:lnTo>
                  <a:lnTo>
                    <a:pt x="1275" y="80"/>
                  </a:lnTo>
                  <a:lnTo>
                    <a:pt x="1284" y="69"/>
                  </a:lnTo>
                  <a:lnTo>
                    <a:pt x="1293" y="60"/>
                  </a:lnTo>
                  <a:lnTo>
                    <a:pt x="1303" y="51"/>
                  </a:lnTo>
                  <a:lnTo>
                    <a:pt x="1314" y="43"/>
                  </a:lnTo>
                  <a:lnTo>
                    <a:pt x="1325" y="34"/>
                  </a:lnTo>
                  <a:lnTo>
                    <a:pt x="1336" y="27"/>
                  </a:lnTo>
                  <a:lnTo>
                    <a:pt x="1348" y="22"/>
                  </a:lnTo>
                  <a:lnTo>
                    <a:pt x="1360" y="16"/>
                  </a:lnTo>
                  <a:lnTo>
                    <a:pt x="1373" y="11"/>
                  </a:lnTo>
                  <a:lnTo>
                    <a:pt x="1387" y="7"/>
                  </a:lnTo>
                  <a:lnTo>
                    <a:pt x="1399" y="4"/>
                  </a:lnTo>
                  <a:lnTo>
                    <a:pt x="1413" y="2"/>
                  </a:lnTo>
                  <a:lnTo>
                    <a:pt x="1427" y="0"/>
                  </a:lnTo>
                  <a:lnTo>
                    <a:pt x="1441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94" y="1"/>
                  </a:lnTo>
                  <a:lnTo>
                    <a:pt x="2500" y="2"/>
                  </a:lnTo>
                  <a:lnTo>
                    <a:pt x="2506" y="5"/>
                  </a:lnTo>
                  <a:lnTo>
                    <a:pt x="2510" y="9"/>
                  </a:lnTo>
                  <a:lnTo>
                    <a:pt x="2514" y="14"/>
                  </a:lnTo>
                  <a:lnTo>
                    <a:pt x="2516" y="19"/>
                  </a:lnTo>
                  <a:lnTo>
                    <a:pt x="2518" y="25"/>
                  </a:lnTo>
                  <a:lnTo>
                    <a:pt x="2519" y="31"/>
                  </a:lnTo>
                  <a:lnTo>
                    <a:pt x="2519" y="1517"/>
                  </a:lnTo>
                  <a:lnTo>
                    <a:pt x="2519" y="1517"/>
                  </a:lnTo>
                  <a:lnTo>
                    <a:pt x="2518" y="1523"/>
                  </a:lnTo>
                  <a:lnTo>
                    <a:pt x="2516" y="1529"/>
                  </a:lnTo>
                  <a:lnTo>
                    <a:pt x="2514" y="1535"/>
                  </a:lnTo>
                  <a:lnTo>
                    <a:pt x="2510" y="1539"/>
                  </a:lnTo>
                  <a:lnTo>
                    <a:pt x="2506" y="1543"/>
                  </a:lnTo>
                  <a:lnTo>
                    <a:pt x="2500" y="1546"/>
                  </a:lnTo>
                  <a:lnTo>
                    <a:pt x="2494" y="1548"/>
                  </a:lnTo>
                  <a:lnTo>
                    <a:pt x="2488" y="1549"/>
                  </a:lnTo>
                  <a:lnTo>
                    <a:pt x="1441" y="1549"/>
                  </a:lnTo>
                  <a:lnTo>
                    <a:pt x="1441" y="1549"/>
                  </a:lnTo>
                  <a:lnTo>
                    <a:pt x="1428" y="1549"/>
                  </a:lnTo>
                  <a:lnTo>
                    <a:pt x="1416" y="1550"/>
                  </a:lnTo>
                  <a:lnTo>
                    <a:pt x="1402" y="1552"/>
                  </a:lnTo>
                  <a:lnTo>
                    <a:pt x="1389" y="1556"/>
                  </a:lnTo>
                  <a:lnTo>
                    <a:pt x="1376" y="1559"/>
                  </a:lnTo>
                  <a:lnTo>
                    <a:pt x="1365" y="1565"/>
                  </a:lnTo>
                  <a:lnTo>
                    <a:pt x="1353" y="1571"/>
                  </a:lnTo>
                  <a:lnTo>
                    <a:pt x="1341" y="1578"/>
                  </a:lnTo>
                  <a:lnTo>
                    <a:pt x="1332" y="1586"/>
                  </a:lnTo>
                  <a:lnTo>
                    <a:pt x="1323" y="1595"/>
                  </a:lnTo>
                  <a:lnTo>
                    <a:pt x="1314" y="1604"/>
                  </a:lnTo>
                  <a:lnTo>
                    <a:pt x="1307" y="1616"/>
                  </a:lnTo>
                  <a:lnTo>
                    <a:pt x="1301" y="1628"/>
                  </a:lnTo>
                  <a:lnTo>
                    <a:pt x="1296" y="1641"/>
                  </a:lnTo>
                  <a:lnTo>
                    <a:pt x="1293" y="1655"/>
                  </a:lnTo>
                  <a:lnTo>
                    <a:pt x="1290" y="1670"/>
                  </a:lnTo>
                  <a:lnTo>
                    <a:pt x="1290" y="1670"/>
                  </a:lnTo>
                  <a:lnTo>
                    <a:pt x="1289" y="1676"/>
                  </a:lnTo>
                  <a:lnTo>
                    <a:pt x="1288" y="1682"/>
                  </a:lnTo>
                  <a:lnTo>
                    <a:pt x="1285" y="1687"/>
                  </a:lnTo>
                  <a:lnTo>
                    <a:pt x="1281" y="1691"/>
                  </a:lnTo>
                  <a:lnTo>
                    <a:pt x="1277" y="1695"/>
                  </a:lnTo>
                  <a:lnTo>
                    <a:pt x="1271" y="1698"/>
                  </a:lnTo>
                  <a:lnTo>
                    <a:pt x="1266" y="1699"/>
                  </a:lnTo>
                  <a:lnTo>
                    <a:pt x="1259" y="1699"/>
                  </a:lnTo>
                  <a:lnTo>
                    <a:pt x="1259" y="1699"/>
                  </a:lnTo>
                  <a:close/>
                  <a:moveTo>
                    <a:pt x="63" y="1486"/>
                  </a:moveTo>
                  <a:lnTo>
                    <a:pt x="1077" y="1486"/>
                  </a:lnTo>
                  <a:lnTo>
                    <a:pt x="1077" y="1486"/>
                  </a:lnTo>
                  <a:lnTo>
                    <a:pt x="1092" y="1486"/>
                  </a:lnTo>
                  <a:lnTo>
                    <a:pt x="1106" y="1487"/>
                  </a:lnTo>
                  <a:lnTo>
                    <a:pt x="1120" y="1490"/>
                  </a:lnTo>
                  <a:lnTo>
                    <a:pt x="1134" y="1492"/>
                  </a:lnTo>
                  <a:lnTo>
                    <a:pt x="1148" y="1495"/>
                  </a:lnTo>
                  <a:lnTo>
                    <a:pt x="1161" y="1499"/>
                  </a:lnTo>
                  <a:lnTo>
                    <a:pt x="1172" y="1504"/>
                  </a:lnTo>
                  <a:lnTo>
                    <a:pt x="1185" y="1509"/>
                  </a:lnTo>
                  <a:lnTo>
                    <a:pt x="1195" y="1515"/>
                  </a:lnTo>
                  <a:lnTo>
                    <a:pt x="1207" y="1522"/>
                  </a:lnTo>
                  <a:lnTo>
                    <a:pt x="1217" y="1529"/>
                  </a:lnTo>
                  <a:lnTo>
                    <a:pt x="1227" y="1537"/>
                  </a:lnTo>
                  <a:lnTo>
                    <a:pt x="1236" y="1545"/>
                  </a:lnTo>
                  <a:lnTo>
                    <a:pt x="1244" y="1555"/>
                  </a:lnTo>
                  <a:lnTo>
                    <a:pt x="1252" y="1564"/>
                  </a:lnTo>
                  <a:lnTo>
                    <a:pt x="1259" y="1574"/>
                  </a:lnTo>
                  <a:lnTo>
                    <a:pt x="1259" y="1574"/>
                  </a:lnTo>
                  <a:lnTo>
                    <a:pt x="1267" y="1564"/>
                  </a:lnTo>
                  <a:lnTo>
                    <a:pt x="1274" y="1555"/>
                  </a:lnTo>
                  <a:lnTo>
                    <a:pt x="1284" y="1545"/>
                  </a:lnTo>
                  <a:lnTo>
                    <a:pt x="1293" y="1537"/>
                  </a:lnTo>
                  <a:lnTo>
                    <a:pt x="1302" y="1529"/>
                  </a:lnTo>
                  <a:lnTo>
                    <a:pt x="1312" y="1522"/>
                  </a:lnTo>
                  <a:lnTo>
                    <a:pt x="1323" y="1515"/>
                  </a:lnTo>
                  <a:lnTo>
                    <a:pt x="1334" y="1509"/>
                  </a:lnTo>
                  <a:lnTo>
                    <a:pt x="1346" y="1504"/>
                  </a:lnTo>
                  <a:lnTo>
                    <a:pt x="1359" y="1499"/>
                  </a:lnTo>
                  <a:lnTo>
                    <a:pt x="1372" y="1495"/>
                  </a:lnTo>
                  <a:lnTo>
                    <a:pt x="1384" y="1492"/>
                  </a:lnTo>
                  <a:lnTo>
                    <a:pt x="1398" y="1490"/>
                  </a:lnTo>
                  <a:lnTo>
                    <a:pt x="1412" y="1487"/>
                  </a:lnTo>
                  <a:lnTo>
                    <a:pt x="1427" y="1486"/>
                  </a:lnTo>
                  <a:lnTo>
                    <a:pt x="1441" y="1486"/>
                  </a:lnTo>
                  <a:lnTo>
                    <a:pt x="2456" y="1486"/>
                  </a:lnTo>
                  <a:lnTo>
                    <a:pt x="2456" y="62"/>
                  </a:lnTo>
                  <a:lnTo>
                    <a:pt x="1441" y="62"/>
                  </a:lnTo>
                  <a:lnTo>
                    <a:pt x="1441" y="62"/>
                  </a:lnTo>
                  <a:lnTo>
                    <a:pt x="1427" y="63"/>
                  </a:lnTo>
                  <a:lnTo>
                    <a:pt x="1413" y="66"/>
                  </a:lnTo>
                  <a:lnTo>
                    <a:pt x="1399" y="69"/>
                  </a:lnTo>
                  <a:lnTo>
                    <a:pt x="1385" y="74"/>
                  </a:lnTo>
                  <a:lnTo>
                    <a:pt x="1373" y="80"/>
                  </a:lnTo>
                  <a:lnTo>
                    <a:pt x="1361" y="87"/>
                  </a:lnTo>
                  <a:lnTo>
                    <a:pt x="1350" y="94"/>
                  </a:lnTo>
                  <a:lnTo>
                    <a:pt x="1339" y="103"/>
                  </a:lnTo>
                  <a:lnTo>
                    <a:pt x="1329" y="113"/>
                  </a:lnTo>
                  <a:lnTo>
                    <a:pt x="1321" y="124"/>
                  </a:lnTo>
                  <a:lnTo>
                    <a:pt x="1312" y="135"/>
                  </a:lnTo>
                  <a:lnTo>
                    <a:pt x="1306" y="148"/>
                  </a:lnTo>
                  <a:lnTo>
                    <a:pt x="1300" y="161"/>
                  </a:lnTo>
                  <a:lnTo>
                    <a:pt x="1295" y="175"/>
                  </a:lnTo>
                  <a:lnTo>
                    <a:pt x="1293" y="189"/>
                  </a:lnTo>
                  <a:lnTo>
                    <a:pt x="1290" y="202"/>
                  </a:lnTo>
                  <a:lnTo>
                    <a:pt x="1290" y="202"/>
                  </a:lnTo>
                  <a:lnTo>
                    <a:pt x="1289" y="208"/>
                  </a:lnTo>
                  <a:lnTo>
                    <a:pt x="1288" y="214"/>
                  </a:lnTo>
                  <a:lnTo>
                    <a:pt x="1285" y="219"/>
                  </a:lnTo>
                  <a:lnTo>
                    <a:pt x="1281" y="223"/>
                  </a:lnTo>
                  <a:lnTo>
                    <a:pt x="1277" y="227"/>
                  </a:lnTo>
                  <a:lnTo>
                    <a:pt x="1271" y="229"/>
                  </a:lnTo>
                  <a:lnTo>
                    <a:pt x="1266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3" y="231"/>
                  </a:lnTo>
                  <a:lnTo>
                    <a:pt x="1248" y="229"/>
                  </a:lnTo>
                  <a:lnTo>
                    <a:pt x="1243" y="227"/>
                  </a:lnTo>
                  <a:lnTo>
                    <a:pt x="1238" y="223"/>
                  </a:lnTo>
                  <a:lnTo>
                    <a:pt x="1235" y="219"/>
                  </a:lnTo>
                  <a:lnTo>
                    <a:pt x="1231" y="214"/>
                  </a:lnTo>
                  <a:lnTo>
                    <a:pt x="1229" y="208"/>
                  </a:lnTo>
                  <a:lnTo>
                    <a:pt x="1228" y="202"/>
                  </a:lnTo>
                  <a:lnTo>
                    <a:pt x="1228" y="202"/>
                  </a:lnTo>
                  <a:lnTo>
                    <a:pt x="1227" y="189"/>
                  </a:lnTo>
                  <a:lnTo>
                    <a:pt x="1223" y="175"/>
                  </a:lnTo>
                  <a:lnTo>
                    <a:pt x="1219" y="161"/>
                  </a:lnTo>
                  <a:lnTo>
                    <a:pt x="1213" y="148"/>
                  </a:lnTo>
                  <a:lnTo>
                    <a:pt x="1207" y="135"/>
                  </a:lnTo>
                  <a:lnTo>
                    <a:pt x="1199" y="124"/>
                  </a:lnTo>
                  <a:lnTo>
                    <a:pt x="1190" y="113"/>
                  </a:lnTo>
                  <a:lnTo>
                    <a:pt x="1180" y="103"/>
                  </a:lnTo>
                  <a:lnTo>
                    <a:pt x="1170" y="94"/>
                  </a:lnTo>
                  <a:lnTo>
                    <a:pt x="1158" y="87"/>
                  </a:lnTo>
                  <a:lnTo>
                    <a:pt x="1147" y="80"/>
                  </a:lnTo>
                  <a:lnTo>
                    <a:pt x="1133" y="74"/>
                  </a:lnTo>
                  <a:lnTo>
                    <a:pt x="1120" y="69"/>
                  </a:lnTo>
                  <a:lnTo>
                    <a:pt x="1106" y="66"/>
                  </a:lnTo>
                  <a:lnTo>
                    <a:pt x="1092" y="63"/>
                  </a:lnTo>
                  <a:lnTo>
                    <a:pt x="1077" y="62"/>
                  </a:lnTo>
                  <a:lnTo>
                    <a:pt x="63" y="62"/>
                  </a:lnTo>
                  <a:lnTo>
                    <a:pt x="63" y="1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3" name="Rectangle 13"/>
            <p:cNvSpPr>
              <a:spLocks noChangeArrowheads="1"/>
            </p:cNvSpPr>
            <p:nvPr/>
          </p:nvSpPr>
          <p:spPr bwMode="auto">
            <a:xfrm>
              <a:off x="6105526" y="2752080"/>
              <a:ext cx="52388" cy="1179513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4" name="Rectangle 14"/>
            <p:cNvSpPr>
              <a:spLocks noChangeArrowheads="1"/>
            </p:cNvSpPr>
            <p:nvPr/>
          </p:nvSpPr>
          <p:spPr bwMode="auto">
            <a:xfrm>
              <a:off x="5300663" y="2796530"/>
              <a:ext cx="639763" cy="136525"/>
            </a:xfrm>
            <a:prstGeom prst="rect">
              <a:avLst/>
            </a:pr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5" name="Freeform 15"/>
            <p:cNvSpPr>
              <a:spLocks noEditPoints="1"/>
            </p:cNvSpPr>
            <p:nvPr/>
          </p:nvSpPr>
          <p:spPr bwMode="auto">
            <a:xfrm>
              <a:off x="5275263" y="2771130"/>
              <a:ext cx="690563" cy="187325"/>
            </a:xfrm>
            <a:custGeom>
              <a:avLst/>
              <a:gdLst>
                <a:gd name="T0" fmla="*/ 837 w 869"/>
                <a:gd name="T1" fmla="*/ 237 h 237"/>
                <a:gd name="T2" fmla="*/ 31 w 869"/>
                <a:gd name="T3" fmla="*/ 237 h 237"/>
                <a:gd name="T4" fmla="*/ 31 w 869"/>
                <a:gd name="T5" fmla="*/ 237 h 237"/>
                <a:gd name="T6" fmla="*/ 25 w 869"/>
                <a:gd name="T7" fmla="*/ 235 h 237"/>
                <a:gd name="T8" fmla="*/ 19 w 869"/>
                <a:gd name="T9" fmla="*/ 234 h 237"/>
                <a:gd name="T10" fmla="*/ 14 w 869"/>
                <a:gd name="T11" fmla="*/ 231 h 237"/>
                <a:gd name="T12" fmla="*/ 9 w 869"/>
                <a:gd name="T13" fmla="*/ 227 h 237"/>
                <a:gd name="T14" fmla="*/ 6 w 869"/>
                <a:gd name="T15" fmla="*/ 223 h 237"/>
                <a:gd name="T16" fmla="*/ 2 w 869"/>
                <a:gd name="T17" fmla="*/ 217 h 237"/>
                <a:gd name="T18" fmla="*/ 1 w 869"/>
                <a:gd name="T19" fmla="*/ 211 h 237"/>
                <a:gd name="T20" fmla="*/ 0 w 869"/>
                <a:gd name="T21" fmla="*/ 205 h 237"/>
                <a:gd name="T22" fmla="*/ 0 w 869"/>
                <a:gd name="T23" fmla="*/ 33 h 237"/>
                <a:gd name="T24" fmla="*/ 0 w 869"/>
                <a:gd name="T25" fmla="*/ 33 h 237"/>
                <a:gd name="T26" fmla="*/ 1 w 869"/>
                <a:gd name="T27" fmla="*/ 26 h 237"/>
                <a:gd name="T28" fmla="*/ 2 w 869"/>
                <a:gd name="T29" fmla="*/ 20 h 237"/>
                <a:gd name="T30" fmla="*/ 6 w 869"/>
                <a:gd name="T31" fmla="*/ 14 h 237"/>
                <a:gd name="T32" fmla="*/ 9 w 869"/>
                <a:gd name="T33" fmla="*/ 10 h 237"/>
                <a:gd name="T34" fmla="*/ 14 w 869"/>
                <a:gd name="T35" fmla="*/ 6 h 237"/>
                <a:gd name="T36" fmla="*/ 19 w 869"/>
                <a:gd name="T37" fmla="*/ 4 h 237"/>
                <a:gd name="T38" fmla="*/ 25 w 869"/>
                <a:gd name="T39" fmla="*/ 1 h 237"/>
                <a:gd name="T40" fmla="*/ 31 w 869"/>
                <a:gd name="T41" fmla="*/ 0 h 237"/>
                <a:gd name="T42" fmla="*/ 837 w 869"/>
                <a:gd name="T43" fmla="*/ 0 h 237"/>
                <a:gd name="T44" fmla="*/ 837 w 869"/>
                <a:gd name="T45" fmla="*/ 0 h 237"/>
                <a:gd name="T46" fmla="*/ 843 w 869"/>
                <a:gd name="T47" fmla="*/ 1 h 237"/>
                <a:gd name="T48" fmla="*/ 849 w 869"/>
                <a:gd name="T49" fmla="*/ 4 h 237"/>
                <a:gd name="T50" fmla="*/ 855 w 869"/>
                <a:gd name="T51" fmla="*/ 6 h 237"/>
                <a:gd name="T52" fmla="*/ 859 w 869"/>
                <a:gd name="T53" fmla="*/ 10 h 237"/>
                <a:gd name="T54" fmla="*/ 863 w 869"/>
                <a:gd name="T55" fmla="*/ 14 h 237"/>
                <a:gd name="T56" fmla="*/ 866 w 869"/>
                <a:gd name="T57" fmla="*/ 20 h 237"/>
                <a:gd name="T58" fmla="*/ 867 w 869"/>
                <a:gd name="T59" fmla="*/ 26 h 237"/>
                <a:gd name="T60" fmla="*/ 869 w 869"/>
                <a:gd name="T61" fmla="*/ 33 h 237"/>
                <a:gd name="T62" fmla="*/ 869 w 869"/>
                <a:gd name="T63" fmla="*/ 205 h 237"/>
                <a:gd name="T64" fmla="*/ 869 w 869"/>
                <a:gd name="T65" fmla="*/ 205 h 237"/>
                <a:gd name="T66" fmla="*/ 867 w 869"/>
                <a:gd name="T67" fmla="*/ 211 h 237"/>
                <a:gd name="T68" fmla="*/ 866 w 869"/>
                <a:gd name="T69" fmla="*/ 217 h 237"/>
                <a:gd name="T70" fmla="*/ 863 w 869"/>
                <a:gd name="T71" fmla="*/ 223 h 237"/>
                <a:gd name="T72" fmla="*/ 859 w 869"/>
                <a:gd name="T73" fmla="*/ 227 h 237"/>
                <a:gd name="T74" fmla="*/ 855 w 869"/>
                <a:gd name="T75" fmla="*/ 231 h 237"/>
                <a:gd name="T76" fmla="*/ 849 w 869"/>
                <a:gd name="T77" fmla="*/ 234 h 237"/>
                <a:gd name="T78" fmla="*/ 843 w 869"/>
                <a:gd name="T79" fmla="*/ 235 h 237"/>
                <a:gd name="T80" fmla="*/ 837 w 869"/>
                <a:gd name="T81" fmla="*/ 237 h 237"/>
                <a:gd name="T82" fmla="*/ 837 w 869"/>
                <a:gd name="T83" fmla="*/ 237 h 237"/>
                <a:gd name="T84" fmla="*/ 62 w 869"/>
                <a:gd name="T85" fmla="*/ 173 h 237"/>
                <a:gd name="T86" fmla="*/ 806 w 869"/>
                <a:gd name="T87" fmla="*/ 173 h 237"/>
                <a:gd name="T88" fmla="*/ 806 w 869"/>
                <a:gd name="T89" fmla="*/ 64 h 237"/>
                <a:gd name="T90" fmla="*/ 62 w 869"/>
                <a:gd name="T91" fmla="*/ 64 h 237"/>
                <a:gd name="T92" fmla="*/ 62 w 869"/>
                <a:gd name="T93" fmla="*/ 17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9" h="237">
                  <a:moveTo>
                    <a:pt x="837" y="237"/>
                  </a:moveTo>
                  <a:lnTo>
                    <a:pt x="31" y="237"/>
                  </a:lnTo>
                  <a:lnTo>
                    <a:pt x="31" y="237"/>
                  </a:lnTo>
                  <a:lnTo>
                    <a:pt x="25" y="235"/>
                  </a:lnTo>
                  <a:lnTo>
                    <a:pt x="19" y="234"/>
                  </a:lnTo>
                  <a:lnTo>
                    <a:pt x="14" y="231"/>
                  </a:lnTo>
                  <a:lnTo>
                    <a:pt x="9" y="227"/>
                  </a:lnTo>
                  <a:lnTo>
                    <a:pt x="6" y="223"/>
                  </a:lnTo>
                  <a:lnTo>
                    <a:pt x="2" y="217"/>
                  </a:lnTo>
                  <a:lnTo>
                    <a:pt x="1" y="211"/>
                  </a:lnTo>
                  <a:lnTo>
                    <a:pt x="0" y="20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3" y="1"/>
                  </a:lnTo>
                  <a:lnTo>
                    <a:pt x="849" y="4"/>
                  </a:lnTo>
                  <a:lnTo>
                    <a:pt x="855" y="6"/>
                  </a:lnTo>
                  <a:lnTo>
                    <a:pt x="859" y="10"/>
                  </a:lnTo>
                  <a:lnTo>
                    <a:pt x="863" y="14"/>
                  </a:lnTo>
                  <a:lnTo>
                    <a:pt x="866" y="20"/>
                  </a:lnTo>
                  <a:lnTo>
                    <a:pt x="867" y="26"/>
                  </a:lnTo>
                  <a:lnTo>
                    <a:pt x="869" y="33"/>
                  </a:lnTo>
                  <a:lnTo>
                    <a:pt x="869" y="205"/>
                  </a:lnTo>
                  <a:lnTo>
                    <a:pt x="869" y="205"/>
                  </a:lnTo>
                  <a:lnTo>
                    <a:pt x="867" y="211"/>
                  </a:lnTo>
                  <a:lnTo>
                    <a:pt x="866" y="217"/>
                  </a:lnTo>
                  <a:lnTo>
                    <a:pt x="863" y="223"/>
                  </a:lnTo>
                  <a:lnTo>
                    <a:pt x="859" y="227"/>
                  </a:lnTo>
                  <a:lnTo>
                    <a:pt x="855" y="231"/>
                  </a:lnTo>
                  <a:lnTo>
                    <a:pt x="849" y="234"/>
                  </a:lnTo>
                  <a:lnTo>
                    <a:pt x="843" y="235"/>
                  </a:lnTo>
                  <a:lnTo>
                    <a:pt x="837" y="237"/>
                  </a:lnTo>
                  <a:lnTo>
                    <a:pt x="837" y="237"/>
                  </a:lnTo>
                  <a:close/>
                  <a:moveTo>
                    <a:pt x="62" y="173"/>
                  </a:moveTo>
                  <a:lnTo>
                    <a:pt x="806" y="173"/>
                  </a:lnTo>
                  <a:lnTo>
                    <a:pt x="806" y="64"/>
                  </a:lnTo>
                  <a:lnTo>
                    <a:pt x="62" y="64"/>
                  </a:lnTo>
                  <a:lnTo>
                    <a:pt x="62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6" name="Freeform 16"/>
            <p:cNvSpPr>
              <a:spLocks/>
            </p:cNvSpPr>
            <p:nvPr/>
          </p:nvSpPr>
          <p:spPr bwMode="auto">
            <a:xfrm>
              <a:off x="6537326" y="3871268"/>
              <a:ext cx="180975" cy="209550"/>
            </a:xfrm>
            <a:custGeom>
              <a:avLst/>
              <a:gdLst>
                <a:gd name="T0" fmla="*/ 114 w 228"/>
                <a:gd name="T1" fmla="*/ 231 h 264"/>
                <a:gd name="T2" fmla="*/ 228 w 228"/>
                <a:gd name="T3" fmla="*/ 264 h 264"/>
                <a:gd name="T4" fmla="*/ 228 w 228"/>
                <a:gd name="T5" fmla="*/ 0 h 264"/>
                <a:gd name="T6" fmla="*/ 0 w 228"/>
                <a:gd name="T7" fmla="*/ 0 h 264"/>
                <a:gd name="T8" fmla="*/ 0 w 228"/>
                <a:gd name="T9" fmla="*/ 264 h 264"/>
                <a:gd name="T10" fmla="*/ 114 w 228"/>
                <a:gd name="T11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64">
                  <a:moveTo>
                    <a:pt x="114" y="231"/>
                  </a:moveTo>
                  <a:lnTo>
                    <a:pt x="228" y="264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7" name="Freeform 17"/>
            <p:cNvSpPr>
              <a:spLocks/>
            </p:cNvSpPr>
            <p:nvPr/>
          </p:nvSpPr>
          <p:spPr bwMode="auto">
            <a:xfrm>
              <a:off x="527526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5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8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6 w 870"/>
                <a:gd name="T25" fmla="*/ 63 h 63"/>
                <a:gd name="T26" fmla="*/ 19 w 870"/>
                <a:gd name="T27" fmla="*/ 61 h 63"/>
                <a:gd name="T28" fmla="*/ 15 w 870"/>
                <a:gd name="T29" fmla="*/ 59 h 63"/>
                <a:gd name="T30" fmla="*/ 10 w 870"/>
                <a:gd name="T31" fmla="*/ 54 h 63"/>
                <a:gd name="T32" fmla="*/ 5 w 870"/>
                <a:gd name="T33" fmla="*/ 49 h 63"/>
                <a:gd name="T34" fmla="*/ 3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3 w 870"/>
                <a:gd name="T47" fmla="*/ 19 h 63"/>
                <a:gd name="T48" fmla="*/ 5 w 870"/>
                <a:gd name="T49" fmla="*/ 13 h 63"/>
                <a:gd name="T50" fmla="*/ 10 w 870"/>
                <a:gd name="T51" fmla="*/ 9 h 63"/>
                <a:gd name="T52" fmla="*/ 15 w 870"/>
                <a:gd name="T53" fmla="*/ 4 h 63"/>
                <a:gd name="T54" fmla="*/ 19 w 870"/>
                <a:gd name="T55" fmla="*/ 2 h 63"/>
                <a:gd name="T56" fmla="*/ 26 w 870"/>
                <a:gd name="T57" fmla="*/ 0 h 63"/>
                <a:gd name="T58" fmla="*/ 32 w 870"/>
                <a:gd name="T59" fmla="*/ 0 h 63"/>
                <a:gd name="T60" fmla="*/ 838 w 870"/>
                <a:gd name="T61" fmla="*/ 0 h 63"/>
                <a:gd name="T62" fmla="*/ 838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5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8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8" name="Freeform 18"/>
            <p:cNvSpPr>
              <a:spLocks/>
            </p:cNvSpPr>
            <p:nvPr/>
          </p:nvSpPr>
          <p:spPr bwMode="auto">
            <a:xfrm>
              <a:off x="527526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9" name="Freeform 19"/>
            <p:cNvSpPr>
              <a:spLocks/>
            </p:cNvSpPr>
            <p:nvPr/>
          </p:nvSpPr>
          <p:spPr bwMode="auto">
            <a:xfrm>
              <a:off x="527526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1 h 64"/>
                <a:gd name="T28" fmla="*/ 15 w 870"/>
                <a:gd name="T29" fmla="*/ 59 h 64"/>
                <a:gd name="T30" fmla="*/ 10 w 870"/>
                <a:gd name="T31" fmla="*/ 54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4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0" name="Freeform 20"/>
            <p:cNvSpPr>
              <a:spLocks/>
            </p:cNvSpPr>
            <p:nvPr/>
          </p:nvSpPr>
          <p:spPr bwMode="auto">
            <a:xfrm>
              <a:off x="527526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60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10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60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1" name="Freeform 21"/>
            <p:cNvSpPr>
              <a:spLocks/>
            </p:cNvSpPr>
            <p:nvPr/>
          </p:nvSpPr>
          <p:spPr bwMode="auto">
            <a:xfrm>
              <a:off x="527526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6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2" name="Freeform 22"/>
            <p:cNvSpPr>
              <a:spLocks/>
            </p:cNvSpPr>
            <p:nvPr/>
          </p:nvSpPr>
          <p:spPr bwMode="auto">
            <a:xfrm>
              <a:off x="629761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4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7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5 w 870"/>
                <a:gd name="T25" fmla="*/ 63 h 63"/>
                <a:gd name="T26" fmla="*/ 20 w 870"/>
                <a:gd name="T27" fmla="*/ 61 h 63"/>
                <a:gd name="T28" fmla="*/ 14 w 870"/>
                <a:gd name="T29" fmla="*/ 59 h 63"/>
                <a:gd name="T30" fmla="*/ 9 w 870"/>
                <a:gd name="T31" fmla="*/ 54 h 63"/>
                <a:gd name="T32" fmla="*/ 6 w 870"/>
                <a:gd name="T33" fmla="*/ 49 h 63"/>
                <a:gd name="T34" fmla="*/ 2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2 w 870"/>
                <a:gd name="T47" fmla="*/ 19 h 63"/>
                <a:gd name="T48" fmla="*/ 6 w 870"/>
                <a:gd name="T49" fmla="*/ 13 h 63"/>
                <a:gd name="T50" fmla="*/ 9 w 870"/>
                <a:gd name="T51" fmla="*/ 9 h 63"/>
                <a:gd name="T52" fmla="*/ 14 w 870"/>
                <a:gd name="T53" fmla="*/ 4 h 63"/>
                <a:gd name="T54" fmla="*/ 20 w 870"/>
                <a:gd name="T55" fmla="*/ 2 h 63"/>
                <a:gd name="T56" fmla="*/ 25 w 870"/>
                <a:gd name="T57" fmla="*/ 0 h 63"/>
                <a:gd name="T58" fmla="*/ 32 w 870"/>
                <a:gd name="T59" fmla="*/ 0 h 63"/>
                <a:gd name="T60" fmla="*/ 837 w 870"/>
                <a:gd name="T61" fmla="*/ 0 h 63"/>
                <a:gd name="T62" fmla="*/ 837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4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7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3" name="Freeform 23"/>
            <p:cNvSpPr>
              <a:spLocks/>
            </p:cNvSpPr>
            <p:nvPr/>
          </p:nvSpPr>
          <p:spPr bwMode="auto">
            <a:xfrm>
              <a:off x="629761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4" name="Freeform 24"/>
            <p:cNvSpPr>
              <a:spLocks/>
            </p:cNvSpPr>
            <p:nvPr/>
          </p:nvSpPr>
          <p:spPr bwMode="auto">
            <a:xfrm>
              <a:off x="6297613" y="2771130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5" name="Freeform 25"/>
            <p:cNvSpPr>
              <a:spLocks/>
            </p:cNvSpPr>
            <p:nvPr/>
          </p:nvSpPr>
          <p:spPr bwMode="auto">
            <a:xfrm>
              <a:off x="6297613" y="2907655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6" name="Freeform 26"/>
            <p:cNvSpPr>
              <a:spLocks/>
            </p:cNvSpPr>
            <p:nvPr/>
          </p:nvSpPr>
          <p:spPr bwMode="auto">
            <a:xfrm>
              <a:off x="629761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4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7" name="Freeform 27"/>
            <p:cNvSpPr>
              <a:spLocks/>
            </p:cNvSpPr>
            <p:nvPr/>
          </p:nvSpPr>
          <p:spPr bwMode="auto">
            <a:xfrm>
              <a:off x="629761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60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8" name="Freeform 28"/>
            <p:cNvSpPr>
              <a:spLocks/>
            </p:cNvSpPr>
            <p:nvPr/>
          </p:nvSpPr>
          <p:spPr bwMode="auto">
            <a:xfrm>
              <a:off x="629761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9" name="Rectangle 29"/>
            <p:cNvSpPr>
              <a:spLocks noChangeArrowheads="1"/>
            </p:cNvSpPr>
            <p:nvPr/>
          </p:nvSpPr>
          <p:spPr bwMode="auto">
            <a:xfrm>
              <a:off x="4041776" y="3601393"/>
              <a:ext cx="123825" cy="7778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0" name="Freeform 30"/>
            <p:cNvSpPr>
              <a:spLocks noEditPoints="1"/>
            </p:cNvSpPr>
            <p:nvPr/>
          </p:nvSpPr>
          <p:spPr bwMode="auto">
            <a:xfrm>
              <a:off x="4165601" y="3293418"/>
              <a:ext cx="695325" cy="695325"/>
            </a:xfrm>
            <a:custGeom>
              <a:avLst/>
              <a:gdLst>
                <a:gd name="T0" fmla="*/ 484 w 876"/>
                <a:gd name="T1" fmla="*/ 874 h 876"/>
                <a:gd name="T2" fmla="*/ 569 w 876"/>
                <a:gd name="T3" fmla="*/ 857 h 876"/>
                <a:gd name="T4" fmla="*/ 647 w 876"/>
                <a:gd name="T5" fmla="*/ 823 h 876"/>
                <a:gd name="T6" fmla="*/ 718 w 876"/>
                <a:gd name="T7" fmla="*/ 777 h 876"/>
                <a:gd name="T8" fmla="*/ 777 w 876"/>
                <a:gd name="T9" fmla="*/ 716 h 876"/>
                <a:gd name="T10" fmla="*/ 824 w 876"/>
                <a:gd name="T11" fmla="*/ 647 h 876"/>
                <a:gd name="T12" fmla="*/ 857 w 876"/>
                <a:gd name="T13" fmla="*/ 568 h 876"/>
                <a:gd name="T14" fmla="*/ 874 w 876"/>
                <a:gd name="T15" fmla="*/ 484 h 876"/>
                <a:gd name="T16" fmla="*/ 876 w 876"/>
                <a:gd name="T17" fmla="*/ 415 h 876"/>
                <a:gd name="T18" fmla="*/ 862 w 876"/>
                <a:gd name="T19" fmla="*/ 328 h 876"/>
                <a:gd name="T20" fmla="*/ 833 w 876"/>
                <a:gd name="T21" fmla="*/ 248 h 876"/>
                <a:gd name="T22" fmla="*/ 789 w 876"/>
                <a:gd name="T23" fmla="*/ 176 h 876"/>
                <a:gd name="T24" fmla="*/ 733 w 876"/>
                <a:gd name="T25" fmla="*/ 114 h 876"/>
                <a:gd name="T26" fmla="*/ 665 w 876"/>
                <a:gd name="T27" fmla="*/ 64 h 876"/>
                <a:gd name="T28" fmla="*/ 589 w 876"/>
                <a:gd name="T29" fmla="*/ 27 h 876"/>
                <a:gd name="T30" fmla="*/ 506 w 876"/>
                <a:gd name="T31" fmla="*/ 5 h 876"/>
                <a:gd name="T32" fmla="*/ 438 w 876"/>
                <a:gd name="T33" fmla="*/ 0 h 876"/>
                <a:gd name="T34" fmla="*/ 350 w 876"/>
                <a:gd name="T35" fmla="*/ 10 h 876"/>
                <a:gd name="T36" fmla="*/ 268 w 876"/>
                <a:gd name="T37" fmla="*/ 35 h 876"/>
                <a:gd name="T38" fmla="*/ 194 w 876"/>
                <a:gd name="T39" fmla="*/ 75 h 876"/>
                <a:gd name="T40" fmla="*/ 129 w 876"/>
                <a:gd name="T41" fmla="*/ 129 h 876"/>
                <a:gd name="T42" fmla="*/ 76 w 876"/>
                <a:gd name="T43" fmla="*/ 194 h 876"/>
                <a:gd name="T44" fmla="*/ 35 w 876"/>
                <a:gd name="T45" fmla="*/ 268 h 876"/>
                <a:gd name="T46" fmla="*/ 10 w 876"/>
                <a:gd name="T47" fmla="*/ 350 h 876"/>
                <a:gd name="T48" fmla="*/ 0 w 876"/>
                <a:gd name="T49" fmla="*/ 438 h 876"/>
                <a:gd name="T50" fmla="*/ 5 w 876"/>
                <a:gd name="T51" fmla="*/ 506 h 876"/>
                <a:gd name="T52" fmla="*/ 27 w 876"/>
                <a:gd name="T53" fmla="*/ 589 h 876"/>
                <a:gd name="T54" fmla="*/ 64 w 876"/>
                <a:gd name="T55" fmla="*/ 665 h 876"/>
                <a:gd name="T56" fmla="*/ 114 w 876"/>
                <a:gd name="T57" fmla="*/ 733 h 876"/>
                <a:gd name="T58" fmla="*/ 177 w 876"/>
                <a:gd name="T59" fmla="*/ 789 h 876"/>
                <a:gd name="T60" fmla="*/ 248 w 876"/>
                <a:gd name="T61" fmla="*/ 833 h 876"/>
                <a:gd name="T62" fmla="*/ 329 w 876"/>
                <a:gd name="T63" fmla="*/ 862 h 876"/>
                <a:gd name="T64" fmla="*/ 416 w 876"/>
                <a:gd name="T65" fmla="*/ 876 h 876"/>
                <a:gd name="T66" fmla="*/ 438 w 876"/>
                <a:gd name="T67" fmla="*/ 182 h 876"/>
                <a:gd name="T68" fmla="*/ 538 w 876"/>
                <a:gd name="T69" fmla="*/ 203 h 876"/>
                <a:gd name="T70" fmla="*/ 619 w 876"/>
                <a:gd name="T71" fmla="*/ 258 h 876"/>
                <a:gd name="T72" fmla="*/ 675 w 876"/>
                <a:gd name="T73" fmla="*/ 339 h 876"/>
                <a:gd name="T74" fmla="*/ 694 w 876"/>
                <a:gd name="T75" fmla="*/ 438 h 876"/>
                <a:gd name="T76" fmla="*/ 683 w 876"/>
                <a:gd name="T77" fmla="*/ 515 h 876"/>
                <a:gd name="T78" fmla="*/ 635 w 876"/>
                <a:gd name="T79" fmla="*/ 601 h 876"/>
                <a:gd name="T80" fmla="*/ 560 w 876"/>
                <a:gd name="T81" fmla="*/ 663 h 876"/>
                <a:gd name="T82" fmla="*/ 465 w 876"/>
                <a:gd name="T83" fmla="*/ 692 h 876"/>
                <a:gd name="T84" fmla="*/ 387 w 876"/>
                <a:gd name="T85" fmla="*/ 689 h 876"/>
                <a:gd name="T86" fmla="*/ 296 w 876"/>
                <a:gd name="T87" fmla="*/ 650 h 876"/>
                <a:gd name="T88" fmla="*/ 226 w 876"/>
                <a:gd name="T89" fmla="*/ 581 h 876"/>
                <a:gd name="T90" fmla="*/ 188 w 876"/>
                <a:gd name="T91" fmla="*/ 489 h 876"/>
                <a:gd name="T92" fmla="*/ 185 w 876"/>
                <a:gd name="T93" fmla="*/ 412 h 876"/>
                <a:gd name="T94" fmla="*/ 214 w 876"/>
                <a:gd name="T95" fmla="*/ 317 h 876"/>
                <a:gd name="T96" fmla="*/ 276 w 876"/>
                <a:gd name="T97" fmla="*/ 241 h 876"/>
                <a:gd name="T98" fmla="*/ 363 w 876"/>
                <a:gd name="T99" fmla="*/ 194 h 876"/>
                <a:gd name="T100" fmla="*/ 438 w 876"/>
                <a:gd name="T101" fmla="*/ 18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876">
                  <a:moveTo>
                    <a:pt x="438" y="876"/>
                  </a:moveTo>
                  <a:lnTo>
                    <a:pt x="438" y="876"/>
                  </a:lnTo>
                  <a:lnTo>
                    <a:pt x="462" y="876"/>
                  </a:lnTo>
                  <a:lnTo>
                    <a:pt x="484" y="874"/>
                  </a:lnTo>
                  <a:lnTo>
                    <a:pt x="506" y="872"/>
                  </a:lnTo>
                  <a:lnTo>
                    <a:pt x="526" y="867"/>
                  </a:lnTo>
                  <a:lnTo>
                    <a:pt x="548" y="862"/>
                  </a:lnTo>
                  <a:lnTo>
                    <a:pt x="569" y="857"/>
                  </a:lnTo>
                  <a:lnTo>
                    <a:pt x="589" y="850"/>
                  </a:lnTo>
                  <a:lnTo>
                    <a:pt x="609" y="842"/>
                  </a:lnTo>
                  <a:lnTo>
                    <a:pt x="628" y="833"/>
                  </a:lnTo>
                  <a:lnTo>
                    <a:pt x="647" y="823"/>
                  </a:lnTo>
                  <a:lnTo>
                    <a:pt x="665" y="813"/>
                  </a:lnTo>
                  <a:lnTo>
                    <a:pt x="684" y="802"/>
                  </a:lnTo>
                  <a:lnTo>
                    <a:pt x="700" y="789"/>
                  </a:lnTo>
                  <a:lnTo>
                    <a:pt x="718" y="777"/>
                  </a:lnTo>
                  <a:lnTo>
                    <a:pt x="733" y="763"/>
                  </a:lnTo>
                  <a:lnTo>
                    <a:pt x="749" y="748"/>
                  </a:lnTo>
                  <a:lnTo>
                    <a:pt x="763" y="733"/>
                  </a:lnTo>
                  <a:lnTo>
                    <a:pt x="777" y="716"/>
                  </a:lnTo>
                  <a:lnTo>
                    <a:pt x="789" y="700"/>
                  </a:lnTo>
                  <a:lnTo>
                    <a:pt x="802" y="683"/>
                  </a:lnTo>
                  <a:lnTo>
                    <a:pt x="814" y="665"/>
                  </a:lnTo>
                  <a:lnTo>
                    <a:pt x="824" y="647"/>
                  </a:lnTo>
                  <a:lnTo>
                    <a:pt x="833" y="628"/>
                  </a:lnTo>
                  <a:lnTo>
                    <a:pt x="843" y="609"/>
                  </a:lnTo>
                  <a:lnTo>
                    <a:pt x="850" y="589"/>
                  </a:lnTo>
                  <a:lnTo>
                    <a:pt x="857" y="568"/>
                  </a:lnTo>
                  <a:lnTo>
                    <a:pt x="862" y="547"/>
                  </a:lnTo>
                  <a:lnTo>
                    <a:pt x="868" y="526"/>
                  </a:lnTo>
                  <a:lnTo>
                    <a:pt x="872" y="506"/>
                  </a:lnTo>
                  <a:lnTo>
                    <a:pt x="874" y="484"/>
                  </a:lnTo>
                  <a:lnTo>
                    <a:pt x="876" y="460"/>
                  </a:lnTo>
                  <a:lnTo>
                    <a:pt x="876" y="438"/>
                  </a:lnTo>
                  <a:lnTo>
                    <a:pt x="876" y="438"/>
                  </a:lnTo>
                  <a:lnTo>
                    <a:pt x="876" y="415"/>
                  </a:lnTo>
                  <a:lnTo>
                    <a:pt x="874" y="393"/>
                  </a:lnTo>
                  <a:lnTo>
                    <a:pt x="872" y="371"/>
                  </a:lnTo>
                  <a:lnTo>
                    <a:pt x="868" y="350"/>
                  </a:lnTo>
                  <a:lnTo>
                    <a:pt x="862" y="328"/>
                  </a:lnTo>
                  <a:lnTo>
                    <a:pt x="857" y="307"/>
                  </a:lnTo>
                  <a:lnTo>
                    <a:pt x="850" y="288"/>
                  </a:lnTo>
                  <a:lnTo>
                    <a:pt x="843" y="268"/>
                  </a:lnTo>
                  <a:lnTo>
                    <a:pt x="833" y="248"/>
                  </a:lnTo>
                  <a:lnTo>
                    <a:pt x="824" y="230"/>
                  </a:lnTo>
                  <a:lnTo>
                    <a:pt x="814" y="211"/>
                  </a:lnTo>
                  <a:lnTo>
                    <a:pt x="802" y="194"/>
                  </a:lnTo>
                  <a:lnTo>
                    <a:pt x="789" y="176"/>
                  </a:lnTo>
                  <a:lnTo>
                    <a:pt x="777" y="159"/>
                  </a:lnTo>
                  <a:lnTo>
                    <a:pt x="763" y="144"/>
                  </a:lnTo>
                  <a:lnTo>
                    <a:pt x="749" y="129"/>
                  </a:lnTo>
                  <a:lnTo>
                    <a:pt x="733" y="114"/>
                  </a:lnTo>
                  <a:lnTo>
                    <a:pt x="718" y="100"/>
                  </a:lnTo>
                  <a:lnTo>
                    <a:pt x="700" y="87"/>
                  </a:lnTo>
                  <a:lnTo>
                    <a:pt x="684" y="75"/>
                  </a:lnTo>
                  <a:lnTo>
                    <a:pt x="665" y="64"/>
                  </a:lnTo>
                  <a:lnTo>
                    <a:pt x="647" y="53"/>
                  </a:lnTo>
                  <a:lnTo>
                    <a:pt x="628" y="43"/>
                  </a:lnTo>
                  <a:lnTo>
                    <a:pt x="609" y="35"/>
                  </a:lnTo>
                  <a:lnTo>
                    <a:pt x="589" y="27"/>
                  </a:lnTo>
                  <a:lnTo>
                    <a:pt x="569" y="20"/>
                  </a:lnTo>
                  <a:lnTo>
                    <a:pt x="548" y="14"/>
                  </a:lnTo>
                  <a:lnTo>
                    <a:pt x="526" y="10"/>
                  </a:lnTo>
                  <a:lnTo>
                    <a:pt x="506" y="5"/>
                  </a:lnTo>
                  <a:lnTo>
                    <a:pt x="484" y="3"/>
                  </a:lnTo>
                  <a:lnTo>
                    <a:pt x="46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3"/>
                  </a:lnTo>
                  <a:lnTo>
                    <a:pt x="372" y="5"/>
                  </a:lnTo>
                  <a:lnTo>
                    <a:pt x="350" y="10"/>
                  </a:lnTo>
                  <a:lnTo>
                    <a:pt x="329" y="14"/>
                  </a:lnTo>
                  <a:lnTo>
                    <a:pt x="309" y="20"/>
                  </a:lnTo>
                  <a:lnTo>
                    <a:pt x="288" y="27"/>
                  </a:lnTo>
                  <a:lnTo>
                    <a:pt x="268" y="35"/>
                  </a:lnTo>
                  <a:lnTo>
                    <a:pt x="248" y="43"/>
                  </a:lnTo>
                  <a:lnTo>
                    <a:pt x="230" y="53"/>
                  </a:lnTo>
                  <a:lnTo>
                    <a:pt x="211" y="64"/>
                  </a:lnTo>
                  <a:lnTo>
                    <a:pt x="194" y="75"/>
                  </a:lnTo>
                  <a:lnTo>
                    <a:pt x="177" y="87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9"/>
                  </a:lnTo>
                  <a:lnTo>
                    <a:pt x="114" y="144"/>
                  </a:lnTo>
                  <a:lnTo>
                    <a:pt x="100" y="159"/>
                  </a:lnTo>
                  <a:lnTo>
                    <a:pt x="87" y="176"/>
                  </a:lnTo>
                  <a:lnTo>
                    <a:pt x="76" y="194"/>
                  </a:lnTo>
                  <a:lnTo>
                    <a:pt x="64" y="211"/>
                  </a:lnTo>
                  <a:lnTo>
                    <a:pt x="54" y="230"/>
                  </a:lnTo>
                  <a:lnTo>
                    <a:pt x="43" y="248"/>
                  </a:lnTo>
                  <a:lnTo>
                    <a:pt x="35" y="268"/>
                  </a:lnTo>
                  <a:lnTo>
                    <a:pt x="27" y="288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50"/>
                  </a:lnTo>
                  <a:lnTo>
                    <a:pt x="5" y="371"/>
                  </a:lnTo>
                  <a:lnTo>
                    <a:pt x="3" y="393"/>
                  </a:lnTo>
                  <a:lnTo>
                    <a:pt x="2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0"/>
                  </a:lnTo>
                  <a:lnTo>
                    <a:pt x="3" y="484"/>
                  </a:lnTo>
                  <a:lnTo>
                    <a:pt x="5" y="506"/>
                  </a:lnTo>
                  <a:lnTo>
                    <a:pt x="10" y="526"/>
                  </a:lnTo>
                  <a:lnTo>
                    <a:pt x="14" y="547"/>
                  </a:lnTo>
                  <a:lnTo>
                    <a:pt x="20" y="568"/>
                  </a:lnTo>
                  <a:lnTo>
                    <a:pt x="27" y="589"/>
                  </a:lnTo>
                  <a:lnTo>
                    <a:pt x="35" y="609"/>
                  </a:lnTo>
                  <a:lnTo>
                    <a:pt x="43" y="628"/>
                  </a:lnTo>
                  <a:lnTo>
                    <a:pt x="54" y="647"/>
                  </a:lnTo>
                  <a:lnTo>
                    <a:pt x="64" y="665"/>
                  </a:lnTo>
                  <a:lnTo>
                    <a:pt x="76" y="683"/>
                  </a:lnTo>
                  <a:lnTo>
                    <a:pt x="87" y="700"/>
                  </a:lnTo>
                  <a:lnTo>
                    <a:pt x="100" y="716"/>
                  </a:lnTo>
                  <a:lnTo>
                    <a:pt x="114" y="733"/>
                  </a:lnTo>
                  <a:lnTo>
                    <a:pt x="129" y="748"/>
                  </a:lnTo>
                  <a:lnTo>
                    <a:pt x="144" y="763"/>
                  </a:lnTo>
                  <a:lnTo>
                    <a:pt x="160" y="777"/>
                  </a:lnTo>
                  <a:lnTo>
                    <a:pt x="177" y="789"/>
                  </a:lnTo>
                  <a:lnTo>
                    <a:pt x="194" y="802"/>
                  </a:lnTo>
                  <a:lnTo>
                    <a:pt x="211" y="813"/>
                  </a:lnTo>
                  <a:lnTo>
                    <a:pt x="230" y="823"/>
                  </a:lnTo>
                  <a:lnTo>
                    <a:pt x="248" y="833"/>
                  </a:lnTo>
                  <a:lnTo>
                    <a:pt x="268" y="842"/>
                  </a:lnTo>
                  <a:lnTo>
                    <a:pt x="288" y="850"/>
                  </a:lnTo>
                  <a:lnTo>
                    <a:pt x="309" y="857"/>
                  </a:lnTo>
                  <a:lnTo>
                    <a:pt x="329" y="862"/>
                  </a:lnTo>
                  <a:lnTo>
                    <a:pt x="350" y="867"/>
                  </a:lnTo>
                  <a:lnTo>
                    <a:pt x="372" y="872"/>
                  </a:lnTo>
                  <a:lnTo>
                    <a:pt x="393" y="874"/>
                  </a:lnTo>
                  <a:lnTo>
                    <a:pt x="416" y="876"/>
                  </a:lnTo>
                  <a:lnTo>
                    <a:pt x="438" y="876"/>
                  </a:lnTo>
                  <a:lnTo>
                    <a:pt x="438" y="876"/>
                  </a:lnTo>
                  <a:close/>
                  <a:moveTo>
                    <a:pt x="438" y="182"/>
                  </a:moveTo>
                  <a:lnTo>
                    <a:pt x="438" y="182"/>
                  </a:lnTo>
                  <a:lnTo>
                    <a:pt x="465" y="183"/>
                  </a:lnTo>
                  <a:lnTo>
                    <a:pt x="490" y="188"/>
                  </a:lnTo>
                  <a:lnTo>
                    <a:pt x="515" y="194"/>
                  </a:lnTo>
                  <a:lnTo>
                    <a:pt x="538" y="203"/>
                  </a:lnTo>
                  <a:lnTo>
                    <a:pt x="560" y="214"/>
                  </a:lnTo>
                  <a:lnTo>
                    <a:pt x="582" y="226"/>
                  </a:lnTo>
                  <a:lnTo>
                    <a:pt x="602" y="241"/>
                  </a:lnTo>
                  <a:lnTo>
                    <a:pt x="619" y="258"/>
                  </a:lnTo>
                  <a:lnTo>
                    <a:pt x="635" y="276"/>
                  </a:lnTo>
                  <a:lnTo>
                    <a:pt x="650" y="296"/>
                  </a:lnTo>
                  <a:lnTo>
                    <a:pt x="663" y="317"/>
                  </a:lnTo>
                  <a:lnTo>
                    <a:pt x="675" y="339"/>
                  </a:lnTo>
                  <a:lnTo>
                    <a:pt x="683" y="362"/>
                  </a:lnTo>
                  <a:lnTo>
                    <a:pt x="689" y="386"/>
                  </a:lnTo>
                  <a:lnTo>
                    <a:pt x="693" y="412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64"/>
                  </a:lnTo>
                  <a:lnTo>
                    <a:pt x="689" y="489"/>
                  </a:lnTo>
                  <a:lnTo>
                    <a:pt x="683" y="515"/>
                  </a:lnTo>
                  <a:lnTo>
                    <a:pt x="675" y="538"/>
                  </a:lnTo>
                  <a:lnTo>
                    <a:pt x="663" y="560"/>
                  </a:lnTo>
                  <a:lnTo>
                    <a:pt x="650" y="581"/>
                  </a:lnTo>
                  <a:lnTo>
                    <a:pt x="635" y="601"/>
                  </a:lnTo>
                  <a:lnTo>
                    <a:pt x="619" y="619"/>
                  </a:lnTo>
                  <a:lnTo>
                    <a:pt x="602" y="635"/>
                  </a:lnTo>
                  <a:lnTo>
                    <a:pt x="582" y="650"/>
                  </a:lnTo>
                  <a:lnTo>
                    <a:pt x="560" y="663"/>
                  </a:lnTo>
                  <a:lnTo>
                    <a:pt x="538" y="674"/>
                  </a:lnTo>
                  <a:lnTo>
                    <a:pt x="515" y="683"/>
                  </a:lnTo>
                  <a:lnTo>
                    <a:pt x="490" y="689"/>
                  </a:lnTo>
                  <a:lnTo>
                    <a:pt x="465" y="692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3" y="692"/>
                  </a:lnTo>
                  <a:lnTo>
                    <a:pt x="387" y="689"/>
                  </a:lnTo>
                  <a:lnTo>
                    <a:pt x="363" y="683"/>
                  </a:lnTo>
                  <a:lnTo>
                    <a:pt x="339" y="674"/>
                  </a:lnTo>
                  <a:lnTo>
                    <a:pt x="317" y="663"/>
                  </a:lnTo>
                  <a:lnTo>
                    <a:pt x="296" y="650"/>
                  </a:lnTo>
                  <a:lnTo>
                    <a:pt x="276" y="635"/>
                  </a:lnTo>
                  <a:lnTo>
                    <a:pt x="258" y="619"/>
                  </a:lnTo>
                  <a:lnTo>
                    <a:pt x="241" y="601"/>
                  </a:lnTo>
                  <a:lnTo>
                    <a:pt x="226" y="581"/>
                  </a:lnTo>
                  <a:lnTo>
                    <a:pt x="214" y="560"/>
                  </a:lnTo>
                  <a:lnTo>
                    <a:pt x="203" y="538"/>
                  </a:lnTo>
                  <a:lnTo>
                    <a:pt x="194" y="515"/>
                  </a:lnTo>
                  <a:lnTo>
                    <a:pt x="188" y="489"/>
                  </a:lnTo>
                  <a:lnTo>
                    <a:pt x="185" y="464"/>
                  </a:lnTo>
                  <a:lnTo>
                    <a:pt x="182" y="438"/>
                  </a:lnTo>
                  <a:lnTo>
                    <a:pt x="182" y="438"/>
                  </a:lnTo>
                  <a:lnTo>
                    <a:pt x="185" y="412"/>
                  </a:lnTo>
                  <a:lnTo>
                    <a:pt x="188" y="386"/>
                  </a:lnTo>
                  <a:lnTo>
                    <a:pt x="194" y="362"/>
                  </a:lnTo>
                  <a:lnTo>
                    <a:pt x="203" y="339"/>
                  </a:lnTo>
                  <a:lnTo>
                    <a:pt x="214" y="317"/>
                  </a:lnTo>
                  <a:lnTo>
                    <a:pt x="226" y="296"/>
                  </a:lnTo>
                  <a:lnTo>
                    <a:pt x="241" y="276"/>
                  </a:lnTo>
                  <a:lnTo>
                    <a:pt x="258" y="258"/>
                  </a:lnTo>
                  <a:lnTo>
                    <a:pt x="276" y="241"/>
                  </a:lnTo>
                  <a:lnTo>
                    <a:pt x="296" y="226"/>
                  </a:lnTo>
                  <a:lnTo>
                    <a:pt x="317" y="214"/>
                  </a:lnTo>
                  <a:lnTo>
                    <a:pt x="339" y="203"/>
                  </a:lnTo>
                  <a:lnTo>
                    <a:pt x="363" y="194"/>
                  </a:lnTo>
                  <a:lnTo>
                    <a:pt x="387" y="188"/>
                  </a:lnTo>
                  <a:lnTo>
                    <a:pt x="413" y="183"/>
                  </a:lnTo>
                  <a:lnTo>
                    <a:pt x="438" y="182"/>
                  </a:lnTo>
                  <a:lnTo>
                    <a:pt x="43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1" name="Freeform 31"/>
            <p:cNvSpPr>
              <a:spLocks noEditPoints="1"/>
            </p:cNvSpPr>
            <p:nvPr/>
          </p:nvSpPr>
          <p:spPr bwMode="auto">
            <a:xfrm>
              <a:off x="4140201" y="3266430"/>
              <a:ext cx="746125" cy="747713"/>
            </a:xfrm>
            <a:custGeom>
              <a:avLst/>
              <a:gdLst>
                <a:gd name="T0" fmla="*/ 353 w 941"/>
                <a:gd name="T1" fmla="*/ 926 h 941"/>
                <a:gd name="T2" fmla="*/ 207 w 941"/>
                <a:gd name="T3" fmla="*/ 860 h 941"/>
                <a:gd name="T4" fmla="*/ 94 w 941"/>
                <a:gd name="T5" fmla="*/ 752 h 941"/>
                <a:gd name="T6" fmla="*/ 21 w 941"/>
                <a:gd name="T7" fmla="*/ 611 h 941"/>
                <a:gd name="T8" fmla="*/ 0 w 941"/>
                <a:gd name="T9" fmla="*/ 470 h 941"/>
                <a:gd name="T10" fmla="*/ 29 w 941"/>
                <a:gd name="T11" fmla="*/ 308 h 941"/>
                <a:gd name="T12" fmla="*/ 108 w 941"/>
                <a:gd name="T13" fmla="*/ 171 h 941"/>
                <a:gd name="T14" fmla="*/ 227 w 941"/>
                <a:gd name="T15" fmla="*/ 68 h 941"/>
                <a:gd name="T16" fmla="*/ 375 w 941"/>
                <a:gd name="T17" fmla="*/ 9 h 941"/>
                <a:gd name="T18" fmla="*/ 519 w 941"/>
                <a:gd name="T19" fmla="*/ 2 h 941"/>
                <a:gd name="T20" fmla="*/ 674 w 941"/>
                <a:gd name="T21" fmla="*/ 46 h 941"/>
                <a:gd name="T22" fmla="*/ 803 w 941"/>
                <a:gd name="T23" fmla="*/ 138 h 941"/>
                <a:gd name="T24" fmla="*/ 894 w 941"/>
                <a:gd name="T25" fmla="*/ 266 h 941"/>
                <a:gd name="T26" fmla="*/ 938 w 941"/>
                <a:gd name="T27" fmla="*/ 422 h 941"/>
                <a:gd name="T28" fmla="*/ 931 w 941"/>
                <a:gd name="T29" fmla="*/ 565 h 941"/>
                <a:gd name="T30" fmla="*/ 872 w 941"/>
                <a:gd name="T31" fmla="*/ 714 h 941"/>
                <a:gd name="T32" fmla="*/ 769 w 941"/>
                <a:gd name="T33" fmla="*/ 833 h 941"/>
                <a:gd name="T34" fmla="*/ 633 w 941"/>
                <a:gd name="T35" fmla="*/ 912 h 941"/>
                <a:gd name="T36" fmla="*/ 470 w 941"/>
                <a:gd name="T37" fmla="*/ 941 h 941"/>
                <a:gd name="T38" fmla="*/ 389 w 941"/>
                <a:gd name="T39" fmla="*/ 73 h 941"/>
                <a:gd name="T40" fmla="*/ 261 w 941"/>
                <a:gd name="T41" fmla="*/ 123 h 941"/>
                <a:gd name="T42" fmla="*/ 158 w 941"/>
                <a:gd name="T43" fmla="*/ 212 h 941"/>
                <a:gd name="T44" fmla="*/ 89 w 941"/>
                <a:gd name="T45" fmla="*/ 331 h 941"/>
                <a:gd name="T46" fmla="*/ 65 w 941"/>
                <a:gd name="T47" fmla="*/ 470 h 941"/>
                <a:gd name="T48" fmla="*/ 83 w 941"/>
                <a:gd name="T49" fmla="*/ 591 h 941"/>
                <a:gd name="T50" fmla="*/ 146 w 941"/>
                <a:gd name="T51" fmla="*/ 713 h 941"/>
                <a:gd name="T52" fmla="*/ 243 w 941"/>
                <a:gd name="T53" fmla="*/ 806 h 941"/>
                <a:gd name="T54" fmla="*/ 370 w 941"/>
                <a:gd name="T55" fmla="*/ 863 h 941"/>
                <a:gd name="T56" fmla="*/ 491 w 941"/>
                <a:gd name="T57" fmla="*/ 876 h 941"/>
                <a:gd name="T58" fmla="*/ 628 w 941"/>
                <a:gd name="T59" fmla="*/ 845 h 941"/>
                <a:gd name="T60" fmla="*/ 744 w 941"/>
                <a:gd name="T61" fmla="*/ 770 h 941"/>
                <a:gd name="T62" fmla="*/ 827 w 941"/>
                <a:gd name="T63" fmla="*/ 664 h 941"/>
                <a:gd name="T64" fmla="*/ 871 w 941"/>
                <a:gd name="T65" fmla="*/ 532 h 941"/>
                <a:gd name="T66" fmla="*/ 871 w 941"/>
                <a:gd name="T67" fmla="*/ 409 h 941"/>
                <a:gd name="T68" fmla="*/ 827 w 941"/>
                <a:gd name="T69" fmla="*/ 277 h 941"/>
                <a:gd name="T70" fmla="*/ 744 w 941"/>
                <a:gd name="T71" fmla="*/ 170 h 941"/>
                <a:gd name="T72" fmla="*/ 628 w 941"/>
                <a:gd name="T73" fmla="*/ 96 h 941"/>
                <a:gd name="T74" fmla="*/ 491 w 941"/>
                <a:gd name="T75" fmla="*/ 65 h 941"/>
                <a:gd name="T76" fmla="*/ 426 w 941"/>
                <a:gd name="T77" fmla="*/ 755 h 941"/>
                <a:gd name="T78" fmla="*/ 309 w 941"/>
                <a:gd name="T79" fmla="*/ 709 h 941"/>
                <a:gd name="T80" fmla="*/ 200 w 941"/>
                <a:gd name="T81" fmla="*/ 569 h 941"/>
                <a:gd name="T82" fmla="*/ 183 w 941"/>
                <a:gd name="T83" fmla="*/ 470 h 941"/>
                <a:gd name="T84" fmla="*/ 196 w 941"/>
                <a:gd name="T85" fmla="*/ 385 h 941"/>
                <a:gd name="T86" fmla="*/ 287 w 941"/>
                <a:gd name="T87" fmla="*/ 248 h 941"/>
                <a:gd name="T88" fmla="*/ 412 w 941"/>
                <a:gd name="T89" fmla="*/ 188 h 941"/>
                <a:gd name="T90" fmla="*/ 500 w 941"/>
                <a:gd name="T91" fmla="*/ 184 h 941"/>
                <a:gd name="T92" fmla="*/ 608 w 941"/>
                <a:gd name="T93" fmla="*/ 217 h 941"/>
                <a:gd name="T94" fmla="*/ 736 w 941"/>
                <a:gd name="T95" fmla="*/ 358 h 941"/>
                <a:gd name="T96" fmla="*/ 758 w 941"/>
                <a:gd name="T97" fmla="*/ 455 h 941"/>
                <a:gd name="T98" fmla="*/ 750 w 941"/>
                <a:gd name="T99" fmla="*/ 542 h 941"/>
                <a:gd name="T100" fmla="*/ 674 w 941"/>
                <a:gd name="T101" fmla="*/ 674 h 941"/>
                <a:gd name="T102" fmla="*/ 542 w 941"/>
                <a:gd name="T103" fmla="*/ 750 h 941"/>
                <a:gd name="T104" fmla="*/ 470 w 941"/>
                <a:gd name="T105" fmla="*/ 247 h 941"/>
                <a:gd name="T106" fmla="*/ 345 w 941"/>
                <a:gd name="T107" fmla="*/ 285 h 941"/>
                <a:gd name="T108" fmla="*/ 257 w 941"/>
                <a:gd name="T109" fmla="*/ 404 h 941"/>
                <a:gd name="T110" fmla="*/ 257 w 941"/>
                <a:gd name="T111" fmla="*/ 536 h 941"/>
                <a:gd name="T112" fmla="*/ 345 w 941"/>
                <a:gd name="T113" fmla="*/ 656 h 941"/>
                <a:gd name="T114" fmla="*/ 470 w 941"/>
                <a:gd name="T115" fmla="*/ 694 h 941"/>
                <a:gd name="T116" fmla="*/ 613 w 941"/>
                <a:gd name="T117" fmla="*/ 643 h 941"/>
                <a:gd name="T118" fmla="*/ 689 w 941"/>
                <a:gd name="T119" fmla="*/ 516 h 941"/>
                <a:gd name="T120" fmla="*/ 677 w 941"/>
                <a:gd name="T121" fmla="*/ 383 h 941"/>
                <a:gd name="T122" fmla="*/ 577 w 941"/>
                <a:gd name="T123" fmla="*/ 2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941">
                  <a:moveTo>
                    <a:pt x="470" y="941"/>
                  </a:moveTo>
                  <a:lnTo>
                    <a:pt x="470" y="941"/>
                  </a:lnTo>
                  <a:lnTo>
                    <a:pt x="446" y="940"/>
                  </a:lnTo>
                  <a:lnTo>
                    <a:pt x="423" y="938"/>
                  </a:lnTo>
                  <a:lnTo>
                    <a:pt x="399" y="935"/>
                  </a:lnTo>
                  <a:lnTo>
                    <a:pt x="375" y="931"/>
                  </a:lnTo>
                  <a:lnTo>
                    <a:pt x="353" y="926"/>
                  </a:lnTo>
                  <a:lnTo>
                    <a:pt x="331" y="920"/>
                  </a:lnTo>
                  <a:lnTo>
                    <a:pt x="309" y="912"/>
                  </a:lnTo>
                  <a:lnTo>
                    <a:pt x="287" y="904"/>
                  </a:lnTo>
                  <a:lnTo>
                    <a:pt x="266" y="894"/>
                  </a:lnTo>
                  <a:lnTo>
                    <a:pt x="247" y="884"/>
                  </a:lnTo>
                  <a:lnTo>
                    <a:pt x="227" y="872"/>
                  </a:lnTo>
                  <a:lnTo>
                    <a:pt x="207" y="860"/>
                  </a:lnTo>
                  <a:lnTo>
                    <a:pt x="189" y="847"/>
                  </a:lnTo>
                  <a:lnTo>
                    <a:pt x="171" y="833"/>
                  </a:lnTo>
                  <a:lnTo>
                    <a:pt x="154" y="818"/>
                  </a:lnTo>
                  <a:lnTo>
                    <a:pt x="138" y="803"/>
                  </a:lnTo>
                  <a:lnTo>
                    <a:pt x="123" y="787"/>
                  </a:lnTo>
                  <a:lnTo>
                    <a:pt x="108" y="769"/>
                  </a:lnTo>
                  <a:lnTo>
                    <a:pt x="94" y="752"/>
                  </a:lnTo>
                  <a:lnTo>
                    <a:pt x="81" y="733"/>
                  </a:lnTo>
                  <a:lnTo>
                    <a:pt x="68" y="714"/>
                  </a:lnTo>
                  <a:lnTo>
                    <a:pt x="57" y="694"/>
                  </a:lnTo>
                  <a:lnTo>
                    <a:pt x="46" y="674"/>
                  </a:lnTo>
                  <a:lnTo>
                    <a:pt x="37" y="653"/>
                  </a:lnTo>
                  <a:lnTo>
                    <a:pt x="29" y="631"/>
                  </a:lnTo>
                  <a:lnTo>
                    <a:pt x="21" y="611"/>
                  </a:lnTo>
                  <a:lnTo>
                    <a:pt x="15" y="587"/>
                  </a:lnTo>
                  <a:lnTo>
                    <a:pt x="9" y="565"/>
                  </a:lnTo>
                  <a:lnTo>
                    <a:pt x="6" y="542"/>
                  </a:lnTo>
                  <a:lnTo>
                    <a:pt x="2" y="518"/>
                  </a:lnTo>
                  <a:lnTo>
                    <a:pt x="1" y="49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1" y="446"/>
                  </a:lnTo>
                  <a:lnTo>
                    <a:pt x="2" y="422"/>
                  </a:lnTo>
                  <a:lnTo>
                    <a:pt x="6" y="399"/>
                  </a:lnTo>
                  <a:lnTo>
                    <a:pt x="9" y="375"/>
                  </a:lnTo>
                  <a:lnTo>
                    <a:pt x="15" y="353"/>
                  </a:lnTo>
                  <a:lnTo>
                    <a:pt x="21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6" y="266"/>
                  </a:lnTo>
                  <a:lnTo>
                    <a:pt x="57" y="247"/>
                  </a:lnTo>
                  <a:lnTo>
                    <a:pt x="68" y="227"/>
                  </a:lnTo>
                  <a:lnTo>
                    <a:pt x="81" y="207"/>
                  </a:lnTo>
                  <a:lnTo>
                    <a:pt x="94" y="189"/>
                  </a:lnTo>
                  <a:lnTo>
                    <a:pt x="108" y="171"/>
                  </a:lnTo>
                  <a:lnTo>
                    <a:pt x="123" y="154"/>
                  </a:lnTo>
                  <a:lnTo>
                    <a:pt x="138" y="138"/>
                  </a:lnTo>
                  <a:lnTo>
                    <a:pt x="154" y="123"/>
                  </a:lnTo>
                  <a:lnTo>
                    <a:pt x="171" y="108"/>
                  </a:lnTo>
                  <a:lnTo>
                    <a:pt x="189" y="94"/>
                  </a:lnTo>
                  <a:lnTo>
                    <a:pt x="207" y="80"/>
                  </a:lnTo>
                  <a:lnTo>
                    <a:pt x="227" y="68"/>
                  </a:lnTo>
                  <a:lnTo>
                    <a:pt x="247" y="57"/>
                  </a:lnTo>
                  <a:lnTo>
                    <a:pt x="266" y="46"/>
                  </a:lnTo>
                  <a:lnTo>
                    <a:pt x="287" y="37"/>
                  </a:lnTo>
                  <a:lnTo>
                    <a:pt x="309" y="29"/>
                  </a:lnTo>
                  <a:lnTo>
                    <a:pt x="331" y="21"/>
                  </a:lnTo>
                  <a:lnTo>
                    <a:pt x="353" y="15"/>
                  </a:lnTo>
                  <a:lnTo>
                    <a:pt x="375" y="9"/>
                  </a:lnTo>
                  <a:lnTo>
                    <a:pt x="399" y="6"/>
                  </a:lnTo>
                  <a:lnTo>
                    <a:pt x="423" y="2"/>
                  </a:lnTo>
                  <a:lnTo>
                    <a:pt x="44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95" y="0"/>
                  </a:lnTo>
                  <a:lnTo>
                    <a:pt x="519" y="2"/>
                  </a:lnTo>
                  <a:lnTo>
                    <a:pt x="542" y="6"/>
                  </a:lnTo>
                  <a:lnTo>
                    <a:pt x="565" y="9"/>
                  </a:lnTo>
                  <a:lnTo>
                    <a:pt x="587" y="15"/>
                  </a:lnTo>
                  <a:lnTo>
                    <a:pt x="610" y="21"/>
                  </a:lnTo>
                  <a:lnTo>
                    <a:pt x="633" y="29"/>
                  </a:lnTo>
                  <a:lnTo>
                    <a:pt x="653" y="37"/>
                  </a:lnTo>
                  <a:lnTo>
                    <a:pt x="674" y="46"/>
                  </a:lnTo>
                  <a:lnTo>
                    <a:pt x="694" y="57"/>
                  </a:lnTo>
                  <a:lnTo>
                    <a:pt x="714" y="68"/>
                  </a:lnTo>
                  <a:lnTo>
                    <a:pt x="733" y="80"/>
                  </a:lnTo>
                  <a:lnTo>
                    <a:pt x="752" y="94"/>
                  </a:lnTo>
                  <a:lnTo>
                    <a:pt x="769" y="108"/>
                  </a:lnTo>
                  <a:lnTo>
                    <a:pt x="787" y="123"/>
                  </a:lnTo>
                  <a:lnTo>
                    <a:pt x="803" y="138"/>
                  </a:lnTo>
                  <a:lnTo>
                    <a:pt x="819" y="154"/>
                  </a:lnTo>
                  <a:lnTo>
                    <a:pt x="833" y="171"/>
                  </a:lnTo>
                  <a:lnTo>
                    <a:pt x="847" y="189"/>
                  </a:lnTo>
                  <a:lnTo>
                    <a:pt x="861" y="207"/>
                  </a:lnTo>
                  <a:lnTo>
                    <a:pt x="872" y="227"/>
                  </a:lnTo>
                  <a:lnTo>
                    <a:pt x="884" y="247"/>
                  </a:lnTo>
                  <a:lnTo>
                    <a:pt x="894" y="266"/>
                  </a:lnTo>
                  <a:lnTo>
                    <a:pt x="904" y="287"/>
                  </a:lnTo>
                  <a:lnTo>
                    <a:pt x="912" y="308"/>
                  </a:lnTo>
                  <a:lnTo>
                    <a:pt x="920" y="330"/>
                  </a:lnTo>
                  <a:lnTo>
                    <a:pt x="926" y="353"/>
                  </a:lnTo>
                  <a:lnTo>
                    <a:pt x="931" y="375"/>
                  </a:lnTo>
                  <a:lnTo>
                    <a:pt x="935" y="399"/>
                  </a:lnTo>
                  <a:lnTo>
                    <a:pt x="938" y="422"/>
                  </a:lnTo>
                  <a:lnTo>
                    <a:pt x="941" y="446"/>
                  </a:lnTo>
                  <a:lnTo>
                    <a:pt x="941" y="470"/>
                  </a:lnTo>
                  <a:lnTo>
                    <a:pt x="941" y="470"/>
                  </a:lnTo>
                  <a:lnTo>
                    <a:pt x="941" y="495"/>
                  </a:lnTo>
                  <a:lnTo>
                    <a:pt x="938" y="518"/>
                  </a:lnTo>
                  <a:lnTo>
                    <a:pt x="935" y="542"/>
                  </a:lnTo>
                  <a:lnTo>
                    <a:pt x="931" y="565"/>
                  </a:lnTo>
                  <a:lnTo>
                    <a:pt x="926" y="587"/>
                  </a:lnTo>
                  <a:lnTo>
                    <a:pt x="920" y="611"/>
                  </a:lnTo>
                  <a:lnTo>
                    <a:pt x="912" y="631"/>
                  </a:lnTo>
                  <a:lnTo>
                    <a:pt x="904" y="653"/>
                  </a:lnTo>
                  <a:lnTo>
                    <a:pt x="894" y="674"/>
                  </a:lnTo>
                  <a:lnTo>
                    <a:pt x="884" y="694"/>
                  </a:lnTo>
                  <a:lnTo>
                    <a:pt x="872" y="714"/>
                  </a:lnTo>
                  <a:lnTo>
                    <a:pt x="861" y="733"/>
                  </a:lnTo>
                  <a:lnTo>
                    <a:pt x="847" y="752"/>
                  </a:lnTo>
                  <a:lnTo>
                    <a:pt x="833" y="769"/>
                  </a:lnTo>
                  <a:lnTo>
                    <a:pt x="819" y="787"/>
                  </a:lnTo>
                  <a:lnTo>
                    <a:pt x="803" y="803"/>
                  </a:lnTo>
                  <a:lnTo>
                    <a:pt x="787" y="818"/>
                  </a:lnTo>
                  <a:lnTo>
                    <a:pt x="769" y="833"/>
                  </a:lnTo>
                  <a:lnTo>
                    <a:pt x="752" y="847"/>
                  </a:lnTo>
                  <a:lnTo>
                    <a:pt x="733" y="860"/>
                  </a:lnTo>
                  <a:lnTo>
                    <a:pt x="714" y="872"/>
                  </a:lnTo>
                  <a:lnTo>
                    <a:pt x="694" y="884"/>
                  </a:lnTo>
                  <a:lnTo>
                    <a:pt x="674" y="894"/>
                  </a:lnTo>
                  <a:lnTo>
                    <a:pt x="653" y="904"/>
                  </a:lnTo>
                  <a:lnTo>
                    <a:pt x="633" y="912"/>
                  </a:lnTo>
                  <a:lnTo>
                    <a:pt x="610" y="920"/>
                  </a:lnTo>
                  <a:lnTo>
                    <a:pt x="587" y="926"/>
                  </a:lnTo>
                  <a:lnTo>
                    <a:pt x="565" y="931"/>
                  </a:lnTo>
                  <a:lnTo>
                    <a:pt x="542" y="935"/>
                  </a:lnTo>
                  <a:lnTo>
                    <a:pt x="519" y="938"/>
                  </a:lnTo>
                  <a:lnTo>
                    <a:pt x="495" y="940"/>
                  </a:lnTo>
                  <a:lnTo>
                    <a:pt x="470" y="941"/>
                  </a:lnTo>
                  <a:lnTo>
                    <a:pt x="470" y="941"/>
                  </a:lnTo>
                  <a:close/>
                  <a:moveTo>
                    <a:pt x="470" y="65"/>
                  </a:moveTo>
                  <a:lnTo>
                    <a:pt x="470" y="65"/>
                  </a:lnTo>
                  <a:lnTo>
                    <a:pt x="449" y="65"/>
                  </a:lnTo>
                  <a:lnTo>
                    <a:pt x="429" y="66"/>
                  </a:lnTo>
                  <a:lnTo>
                    <a:pt x="409" y="69"/>
                  </a:lnTo>
                  <a:lnTo>
                    <a:pt x="389" y="73"/>
                  </a:lnTo>
                  <a:lnTo>
                    <a:pt x="370" y="78"/>
                  </a:lnTo>
                  <a:lnTo>
                    <a:pt x="350" y="82"/>
                  </a:lnTo>
                  <a:lnTo>
                    <a:pt x="331" y="89"/>
                  </a:lnTo>
                  <a:lnTo>
                    <a:pt x="313" y="96"/>
                  </a:lnTo>
                  <a:lnTo>
                    <a:pt x="294" y="104"/>
                  </a:lnTo>
                  <a:lnTo>
                    <a:pt x="277" y="113"/>
                  </a:lnTo>
                  <a:lnTo>
                    <a:pt x="261" y="123"/>
                  </a:lnTo>
                  <a:lnTo>
                    <a:pt x="243" y="134"/>
                  </a:lnTo>
                  <a:lnTo>
                    <a:pt x="228" y="145"/>
                  </a:lnTo>
                  <a:lnTo>
                    <a:pt x="212" y="158"/>
                  </a:lnTo>
                  <a:lnTo>
                    <a:pt x="198" y="170"/>
                  </a:lnTo>
                  <a:lnTo>
                    <a:pt x="184" y="183"/>
                  </a:lnTo>
                  <a:lnTo>
                    <a:pt x="170" y="198"/>
                  </a:lnTo>
                  <a:lnTo>
                    <a:pt x="158" y="212"/>
                  </a:lnTo>
                  <a:lnTo>
                    <a:pt x="146" y="227"/>
                  </a:lnTo>
                  <a:lnTo>
                    <a:pt x="134" y="243"/>
                  </a:lnTo>
                  <a:lnTo>
                    <a:pt x="124" y="259"/>
                  </a:lnTo>
                  <a:lnTo>
                    <a:pt x="114" y="277"/>
                  </a:lnTo>
                  <a:lnTo>
                    <a:pt x="104" y="294"/>
                  </a:lnTo>
                  <a:lnTo>
                    <a:pt x="96" y="313"/>
                  </a:lnTo>
                  <a:lnTo>
                    <a:pt x="89" y="331"/>
                  </a:lnTo>
                  <a:lnTo>
                    <a:pt x="83" y="350"/>
                  </a:lnTo>
                  <a:lnTo>
                    <a:pt x="78" y="368"/>
                  </a:lnTo>
                  <a:lnTo>
                    <a:pt x="73" y="388"/>
                  </a:lnTo>
                  <a:lnTo>
                    <a:pt x="70" y="409"/>
                  </a:lnTo>
                  <a:lnTo>
                    <a:pt x="67" y="429"/>
                  </a:lnTo>
                  <a:lnTo>
                    <a:pt x="65" y="449"/>
                  </a:lnTo>
                  <a:lnTo>
                    <a:pt x="65" y="470"/>
                  </a:lnTo>
                  <a:lnTo>
                    <a:pt x="65" y="470"/>
                  </a:lnTo>
                  <a:lnTo>
                    <a:pt x="65" y="491"/>
                  </a:lnTo>
                  <a:lnTo>
                    <a:pt x="67" y="512"/>
                  </a:lnTo>
                  <a:lnTo>
                    <a:pt x="70" y="532"/>
                  </a:lnTo>
                  <a:lnTo>
                    <a:pt x="73" y="551"/>
                  </a:lnTo>
                  <a:lnTo>
                    <a:pt x="78" y="571"/>
                  </a:lnTo>
                  <a:lnTo>
                    <a:pt x="83" y="591"/>
                  </a:lnTo>
                  <a:lnTo>
                    <a:pt x="89" y="609"/>
                  </a:lnTo>
                  <a:lnTo>
                    <a:pt x="96" y="628"/>
                  </a:lnTo>
                  <a:lnTo>
                    <a:pt x="104" y="646"/>
                  </a:lnTo>
                  <a:lnTo>
                    <a:pt x="114" y="664"/>
                  </a:lnTo>
                  <a:lnTo>
                    <a:pt x="124" y="680"/>
                  </a:lnTo>
                  <a:lnTo>
                    <a:pt x="134" y="697"/>
                  </a:lnTo>
                  <a:lnTo>
                    <a:pt x="146" y="713"/>
                  </a:lnTo>
                  <a:lnTo>
                    <a:pt x="158" y="729"/>
                  </a:lnTo>
                  <a:lnTo>
                    <a:pt x="170" y="743"/>
                  </a:lnTo>
                  <a:lnTo>
                    <a:pt x="184" y="758"/>
                  </a:lnTo>
                  <a:lnTo>
                    <a:pt x="198" y="770"/>
                  </a:lnTo>
                  <a:lnTo>
                    <a:pt x="212" y="783"/>
                  </a:lnTo>
                  <a:lnTo>
                    <a:pt x="228" y="796"/>
                  </a:lnTo>
                  <a:lnTo>
                    <a:pt x="243" y="806"/>
                  </a:lnTo>
                  <a:lnTo>
                    <a:pt x="261" y="817"/>
                  </a:lnTo>
                  <a:lnTo>
                    <a:pt x="277" y="827"/>
                  </a:lnTo>
                  <a:lnTo>
                    <a:pt x="294" y="836"/>
                  </a:lnTo>
                  <a:lnTo>
                    <a:pt x="313" y="845"/>
                  </a:lnTo>
                  <a:lnTo>
                    <a:pt x="331" y="852"/>
                  </a:lnTo>
                  <a:lnTo>
                    <a:pt x="350" y="857"/>
                  </a:lnTo>
                  <a:lnTo>
                    <a:pt x="370" y="863"/>
                  </a:lnTo>
                  <a:lnTo>
                    <a:pt x="389" y="868"/>
                  </a:lnTo>
                  <a:lnTo>
                    <a:pt x="409" y="871"/>
                  </a:lnTo>
                  <a:lnTo>
                    <a:pt x="429" y="874"/>
                  </a:lnTo>
                  <a:lnTo>
                    <a:pt x="449" y="876"/>
                  </a:lnTo>
                  <a:lnTo>
                    <a:pt x="470" y="876"/>
                  </a:lnTo>
                  <a:lnTo>
                    <a:pt x="470" y="876"/>
                  </a:lnTo>
                  <a:lnTo>
                    <a:pt x="491" y="876"/>
                  </a:lnTo>
                  <a:lnTo>
                    <a:pt x="512" y="874"/>
                  </a:lnTo>
                  <a:lnTo>
                    <a:pt x="532" y="871"/>
                  </a:lnTo>
                  <a:lnTo>
                    <a:pt x="553" y="868"/>
                  </a:lnTo>
                  <a:lnTo>
                    <a:pt x="572" y="863"/>
                  </a:lnTo>
                  <a:lnTo>
                    <a:pt x="591" y="857"/>
                  </a:lnTo>
                  <a:lnTo>
                    <a:pt x="609" y="852"/>
                  </a:lnTo>
                  <a:lnTo>
                    <a:pt x="628" y="845"/>
                  </a:lnTo>
                  <a:lnTo>
                    <a:pt x="646" y="836"/>
                  </a:lnTo>
                  <a:lnTo>
                    <a:pt x="664" y="827"/>
                  </a:lnTo>
                  <a:lnTo>
                    <a:pt x="681" y="817"/>
                  </a:lnTo>
                  <a:lnTo>
                    <a:pt x="697" y="806"/>
                  </a:lnTo>
                  <a:lnTo>
                    <a:pt x="714" y="796"/>
                  </a:lnTo>
                  <a:lnTo>
                    <a:pt x="729" y="783"/>
                  </a:lnTo>
                  <a:lnTo>
                    <a:pt x="744" y="770"/>
                  </a:lnTo>
                  <a:lnTo>
                    <a:pt x="758" y="758"/>
                  </a:lnTo>
                  <a:lnTo>
                    <a:pt x="770" y="743"/>
                  </a:lnTo>
                  <a:lnTo>
                    <a:pt x="783" y="729"/>
                  </a:lnTo>
                  <a:lnTo>
                    <a:pt x="796" y="713"/>
                  </a:lnTo>
                  <a:lnTo>
                    <a:pt x="807" y="697"/>
                  </a:lnTo>
                  <a:lnTo>
                    <a:pt x="818" y="680"/>
                  </a:lnTo>
                  <a:lnTo>
                    <a:pt x="827" y="664"/>
                  </a:lnTo>
                  <a:lnTo>
                    <a:pt x="836" y="646"/>
                  </a:lnTo>
                  <a:lnTo>
                    <a:pt x="844" y="628"/>
                  </a:lnTo>
                  <a:lnTo>
                    <a:pt x="851" y="609"/>
                  </a:lnTo>
                  <a:lnTo>
                    <a:pt x="858" y="591"/>
                  </a:lnTo>
                  <a:lnTo>
                    <a:pt x="863" y="571"/>
                  </a:lnTo>
                  <a:lnTo>
                    <a:pt x="868" y="551"/>
                  </a:lnTo>
                  <a:lnTo>
                    <a:pt x="871" y="532"/>
                  </a:lnTo>
                  <a:lnTo>
                    <a:pt x="875" y="512"/>
                  </a:lnTo>
                  <a:lnTo>
                    <a:pt x="876" y="491"/>
                  </a:lnTo>
                  <a:lnTo>
                    <a:pt x="876" y="470"/>
                  </a:lnTo>
                  <a:lnTo>
                    <a:pt x="876" y="470"/>
                  </a:lnTo>
                  <a:lnTo>
                    <a:pt x="876" y="449"/>
                  </a:lnTo>
                  <a:lnTo>
                    <a:pt x="875" y="429"/>
                  </a:lnTo>
                  <a:lnTo>
                    <a:pt x="871" y="409"/>
                  </a:lnTo>
                  <a:lnTo>
                    <a:pt x="868" y="388"/>
                  </a:lnTo>
                  <a:lnTo>
                    <a:pt x="863" y="368"/>
                  </a:lnTo>
                  <a:lnTo>
                    <a:pt x="858" y="350"/>
                  </a:lnTo>
                  <a:lnTo>
                    <a:pt x="851" y="331"/>
                  </a:lnTo>
                  <a:lnTo>
                    <a:pt x="844" y="313"/>
                  </a:lnTo>
                  <a:lnTo>
                    <a:pt x="836" y="294"/>
                  </a:lnTo>
                  <a:lnTo>
                    <a:pt x="827" y="277"/>
                  </a:lnTo>
                  <a:lnTo>
                    <a:pt x="818" y="259"/>
                  </a:lnTo>
                  <a:lnTo>
                    <a:pt x="807" y="243"/>
                  </a:lnTo>
                  <a:lnTo>
                    <a:pt x="796" y="227"/>
                  </a:lnTo>
                  <a:lnTo>
                    <a:pt x="783" y="212"/>
                  </a:lnTo>
                  <a:lnTo>
                    <a:pt x="770" y="198"/>
                  </a:lnTo>
                  <a:lnTo>
                    <a:pt x="758" y="183"/>
                  </a:lnTo>
                  <a:lnTo>
                    <a:pt x="744" y="170"/>
                  </a:lnTo>
                  <a:lnTo>
                    <a:pt x="729" y="158"/>
                  </a:lnTo>
                  <a:lnTo>
                    <a:pt x="714" y="145"/>
                  </a:lnTo>
                  <a:lnTo>
                    <a:pt x="697" y="134"/>
                  </a:lnTo>
                  <a:lnTo>
                    <a:pt x="681" y="123"/>
                  </a:lnTo>
                  <a:lnTo>
                    <a:pt x="664" y="113"/>
                  </a:lnTo>
                  <a:lnTo>
                    <a:pt x="646" y="104"/>
                  </a:lnTo>
                  <a:lnTo>
                    <a:pt x="628" y="96"/>
                  </a:lnTo>
                  <a:lnTo>
                    <a:pt x="609" y="89"/>
                  </a:lnTo>
                  <a:lnTo>
                    <a:pt x="591" y="82"/>
                  </a:lnTo>
                  <a:lnTo>
                    <a:pt x="572" y="78"/>
                  </a:lnTo>
                  <a:lnTo>
                    <a:pt x="553" y="73"/>
                  </a:lnTo>
                  <a:lnTo>
                    <a:pt x="532" y="69"/>
                  </a:lnTo>
                  <a:lnTo>
                    <a:pt x="512" y="66"/>
                  </a:lnTo>
                  <a:lnTo>
                    <a:pt x="491" y="65"/>
                  </a:lnTo>
                  <a:lnTo>
                    <a:pt x="470" y="65"/>
                  </a:lnTo>
                  <a:lnTo>
                    <a:pt x="470" y="65"/>
                  </a:lnTo>
                  <a:close/>
                  <a:moveTo>
                    <a:pt x="470" y="758"/>
                  </a:moveTo>
                  <a:lnTo>
                    <a:pt x="470" y="758"/>
                  </a:lnTo>
                  <a:lnTo>
                    <a:pt x="455" y="758"/>
                  </a:lnTo>
                  <a:lnTo>
                    <a:pt x="441" y="757"/>
                  </a:lnTo>
                  <a:lnTo>
                    <a:pt x="426" y="755"/>
                  </a:lnTo>
                  <a:lnTo>
                    <a:pt x="412" y="752"/>
                  </a:lnTo>
                  <a:lnTo>
                    <a:pt x="399" y="750"/>
                  </a:lnTo>
                  <a:lnTo>
                    <a:pt x="385" y="745"/>
                  </a:lnTo>
                  <a:lnTo>
                    <a:pt x="372" y="740"/>
                  </a:lnTo>
                  <a:lnTo>
                    <a:pt x="358" y="736"/>
                  </a:lnTo>
                  <a:lnTo>
                    <a:pt x="334" y="723"/>
                  </a:lnTo>
                  <a:lnTo>
                    <a:pt x="309" y="709"/>
                  </a:lnTo>
                  <a:lnTo>
                    <a:pt x="287" y="693"/>
                  </a:lnTo>
                  <a:lnTo>
                    <a:pt x="266" y="674"/>
                  </a:lnTo>
                  <a:lnTo>
                    <a:pt x="248" y="653"/>
                  </a:lnTo>
                  <a:lnTo>
                    <a:pt x="232" y="631"/>
                  </a:lnTo>
                  <a:lnTo>
                    <a:pt x="218" y="607"/>
                  </a:lnTo>
                  <a:lnTo>
                    <a:pt x="205" y="583"/>
                  </a:lnTo>
                  <a:lnTo>
                    <a:pt x="200" y="569"/>
                  </a:lnTo>
                  <a:lnTo>
                    <a:pt x="196" y="556"/>
                  </a:lnTo>
                  <a:lnTo>
                    <a:pt x="191" y="542"/>
                  </a:lnTo>
                  <a:lnTo>
                    <a:pt x="189" y="528"/>
                  </a:lnTo>
                  <a:lnTo>
                    <a:pt x="185" y="514"/>
                  </a:lnTo>
                  <a:lnTo>
                    <a:pt x="184" y="499"/>
                  </a:lnTo>
                  <a:lnTo>
                    <a:pt x="183" y="485"/>
                  </a:lnTo>
                  <a:lnTo>
                    <a:pt x="183" y="470"/>
                  </a:lnTo>
                  <a:lnTo>
                    <a:pt x="183" y="470"/>
                  </a:lnTo>
                  <a:lnTo>
                    <a:pt x="183" y="455"/>
                  </a:lnTo>
                  <a:lnTo>
                    <a:pt x="184" y="441"/>
                  </a:lnTo>
                  <a:lnTo>
                    <a:pt x="185" y="426"/>
                  </a:lnTo>
                  <a:lnTo>
                    <a:pt x="189" y="412"/>
                  </a:lnTo>
                  <a:lnTo>
                    <a:pt x="191" y="399"/>
                  </a:lnTo>
                  <a:lnTo>
                    <a:pt x="196" y="385"/>
                  </a:lnTo>
                  <a:lnTo>
                    <a:pt x="200" y="372"/>
                  </a:lnTo>
                  <a:lnTo>
                    <a:pt x="205" y="358"/>
                  </a:lnTo>
                  <a:lnTo>
                    <a:pt x="218" y="334"/>
                  </a:lnTo>
                  <a:lnTo>
                    <a:pt x="232" y="309"/>
                  </a:lnTo>
                  <a:lnTo>
                    <a:pt x="248" y="287"/>
                  </a:lnTo>
                  <a:lnTo>
                    <a:pt x="266" y="266"/>
                  </a:lnTo>
                  <a:lnTo>
                    <a:pt x="287" y="248"/>
                  </a:lnTo>
                  <a:lnTo>
                    <a:pt x="309" y="232"/>
                  </a:lnTo>
                  <a:lnTo>
                    <a:pt x="334" y="217"/>
                  </a:lnTo>
                  <a:lnTo>
                    <a:pt x="358" y="205"/>
                  </a:lnTo>
                  <a:lnTo>
                    <a:pt x="372" y="199"/>
                  </a:lnTo>
                  <a:lnTo>
                    <a:pt x="385" y="196"/>
                  </a:lnTo>
                  <a:lnTo>
                    <a:pt x="399" y="191"/>
                  </a:lnTo>
                  <a:lnTo>
                    <a:pt x="412" y="188"/>
                  </a:lnTo>
                  <a:lnTo>
                    <a:pt x="426" y="185"/>
                  </a:lnTo>
                  <a:lnTo>
                    <a:pt x="441" y="184"/>
                  </a:lnTo>
                  <a:lnTo>
                    <a:pt x="455" y="183"/>
                  </a:lnTo>
                  <a:lnTo>
                    <a:pt x="470" y="182"/>
                  </a:lnTo>
                  <a:lnTo>
                    <a:pt x="470" y="182"/>
                  </a:lnTo>
                  <a:lnTo>
                    <a:pt x="485" y="183"/>
                  </a:lnTo>
                  <a:lnTo>
                    <a:pt x="500" y="184"/>
                  </a:lnTo>
                  <a:lnTo>
                    <a:pt x="514" y="185"/>
                  </a:lnTo>
                  <a:lnTo>
                    <a:pt x="528" y="188"/>
                  </a:lnTo>
                  <a:lnTo>
                    <a:pt x="542" y="191"/>
                  </a:lnTo>
                  <a:lnTo>
                    <a:pt x="556" y="196"/>
                  </a:lnTo>
                  <a:lnTo>
                    <a:pt x="570" y="199"/>
                  </a:lnTo>
                  <a:lnTo>
                    <a:pt x="583" y="205"/>
                  </a:lnTo>
                  <a:lnTo>
                    <a:pt x="608" y="217"/>
                  </a:lnTo>
                  <a:lnTo>
                    <a:pt x="631" y="232"/>
                  </a:lnTo>
                  <a:lnTo>
                    <a:pt x="653" y="248"/>
                  </a:lnTo>
                  <a:lnTo>
                    <a:pt x="674" y="266"/>
                  </a:lnTo>
                  <a:lnTo>
                    <a:pt x="693" y="287"/>
                  </a:lnTo>
                  <a:lnTo>
                    <a:pt x="709" y="309"/>
                  </a:lnTo>
                  <a:lnTo>
                    <a:pt x="724" y="334"/>
                  </a:lnTo>
                  <a:lnTo>
                    <a:pt x="736" y="358"/>
                  </a:lnTo>
                  <a:lnTo>
                    <a:pt x="741" y="372"/>
                  </a:lnTo>
                  <a:lnTo>
                    <a:pt x="746" y="385"/>
                  </a:lnTo>
                  <a:lnTo>
                    <a:pt x="750" y="399"/>
                  </a:lnTo>
                  <a:lnTo>
                    <a:pt x="753" y="412"/>
                  </a:lnTo>
                  <a:lnTo>
                    <a:pt x="755" y="426"/>
                  </a:lnTo>
                  <a:lnTo>
                    <a:pt x="756" y="441"/>
                  </a:lnTo>
                  <a:lnTo>
                    <a:pt x="758" y="455"/>
                  </a:lnTo>
                  <a:lnTo>
                    <a:pt x="759" y="470"/>
                  </a:lnTo>
                  <a:lnTo>
                    <a:pt x="759" y="470"/>
                  </a:lnTo>
                  <a:lnTo>
                    <a:pt x="758" y="485"/>
                  </a:lnTo>
                  <a:lnTo>
                    <a:pt x="756" y="499"/>
                  </a:lnTo>
                  <a:lnTo>
                    <a:pt x="755" y="514"/>
                  </a:lnTo>
                  <a:lnTo>
                    <a:pt x="753" y="528"/>
                  </a:lnTo>
                  <a:lnTo>
                    <a:pt x="750" y="542"/>
                  </a:lnTo>
                  <a:lnTo>
                    <a:pt x="746" y="556"/>
                  </a:lnTo>
                  <a:lnTo>
                    <a:pt x="741" y="569"/>
                  </a:lnTo>
                  <a:lnTo>
                    <a:pt x="736" y="583"/>
                  </a:lnTo>
                  <a:lnTo>
                    <a:pt x="724" y="607"/>
                  </a:lnTo>
                  <a:lnTo>
                    <a:pt x="709" y="631"/>
                  </a:lnTo>
                  <a:lnTo>
                    <a:pt x="693" y="653"/>
                  </a:lnTo>
                  <a:lnTo>
                    <a:pt x="674" y="674"/>
                  </a:lnTo>
                  <a:lnTo>
                    <a:pt x="653" y="693"/>
                  </a:lnTo>
                  <a:lnTo>
                    <a:pt x="631" y="709"/>
                  </a:lnTo>
                  <a:lnTo>
                    <a:pt x="608" y="723"/>
                  </a:lnTo>
                  <a:lnTo>
                    <a:pt x="583" y="736"/>
                  </a:lnTo>
                  <a:lnTo>
                    <a:pt x="570" y="740"/>
                  </a:lnTo>
                  <a:lnTo>
                    <a:pt x="556" y="745"/>
                  </a:lnTo>
                  <a:lnTo>
                    <a:pt x="542" y="750"/>
                  </a:lnTo>
                  <a:lnTo>
                    <a:pt x="528" y="752"/>
                  </a:lnTo>
                  <a:lnTo>
                    <a:pt x="514" y="755"/>
                  </a:lnTo>
                  <a:lnTo>
                    <a:pt x="500" y="757"/>
                  </a:lnTo>
                  <a:lnTo>
                    <a:pt x="485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70" y="247"/>
                  </a:moveTo>
                  <a:lnTo>
                    <a:pt x="470" y="247"/>
                  </a:lnTo>
                  <a:lnTo>
                    <a:pt x="447" y="248"/>
                  </a:lnTo>
                  <a:lnTo>
                    <a:pt x="425" y="251"/>
                  </a:lnTo>
                  <a:lnTo>
                    <a:pt x="404" y="257"/>
                  </a:lnTo>
                  <a:lnTo>
                    <a:pt x="383" y="264"/>
                  </a:lnTo>
                  <a:lnTo>
                    <a:pt x="364" y="273"/>
                  </a:lnTo>
                  <a:lnTo>
                    <a:pt x="345" y="285"/>
                  </a:lnTo>
                  <a:lnTo>
                    <a:pt x="329" y="298"/>
                  </a:lnTo>
                  <a:lnTo>
                    <a:pt x="313" y="313"/>
                  </a:lnTo>
                  <a:lnTo>
                    <a:pt x="298" y="328"/>
                  </a:lnTo>
                  <a:lnTo>
                    <a:pt x="285" y="345"/>
                  </a:lnTo>
                  <a:lnTo>
                    <a:pt x="275" y="364"/>
                  </a:lnTo>
                  <a:lnTo>
                    <a:pt x="264" y="383"/>
                  </a:lnTo>
                  <a:lnTo>
                    <a:pt x="257" y="404"/>
                  </a:lnTo>
                  <a:lnTo>
                    <a:pt x="251" y="425"/>
                  </a:lnTo>
                  <a:lnTo>
                    <a:pt x="248" y="447"/>
                  </a:lnTo>
                  <a:lnTo>
                    <a:pt x="247" y="470"/>
                  </a:lnTo>
                  <a:lnTo>
                    <a:pt x="247" y="470"/>
                  </a:lnTo>
                  <a:lnTo>
                    <a:pt x="248" y="494"/>
                  </a:lnTo>
                  <a:lnTo>
                    <a:pt x="251" y="516"/>
                  </a:lnTo>
                  <a:lnTo>
                    <a:pt x="257" y="536"/>
                  </a:lnTo>
                  <a:lnTo>
                    <a:pt x="264" y="557"/>
                  </a:lnTo>
                  <a:lnTo>
                    <a:pt x="275" y="577"/>
                  </a:lnTo>
                  <a:lnTo>
                    <a:pt x="285" y="595"/>
                  </a:lnTo>
                  <a:lnTo>
                    <a:pt x="298" y="612"/>
                  </a:lnTo>
                  <a:lnTo>
                    <a:pt x="313" y="628"/>
                  </a:lnTo>
                  <a:lnTo>
                    <a:pt x="329" y="643"/>
                  </a:lnTo>
                  <a:lnTo>
                    <a:pt x="345" y="656"/>
                  </a:lnTo>
                  <a:lnTo>
                    <a:pt x="364" y="666"/>
                  </a:lnTo>
                  <a:lnTo>
                    <a:pt x="383" y="677"/>
                  </a:lnTo>
                  <a:lnTo>
                    <a:pt x="404" y="684"/>
                  </a:lnTo>
                  <a:lnTo>
                    <a:pt x="425" y="689"/>
                  </a:lnTo>
                  <a:lnTo>
                    <a:pt x="447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94" y="693"/>
                  </a:lnTo>
                  <a:lnTo>
                    <a:pt x="516" y="689"/>
                  </a:lnTo>
                  <a:lnTo>
                    <a:pt x="536" y="684"/>
                  </a:lnTo>
                  <a:lnTo>
                    <a:pt x="557" y="677"/>
                  </a:lnTo>
                  <a:lnTo>
                    <a:pt x="577" y="666"/>
                  </a:lnTo>
                  <a:lnTo>
                    <a:pt x="595" y="656"/>
                  </a:lnTo>
                  <a:lnTo>
                    <a:pt x="613" y="643"/>
                  </a:lnTo>
                  <a:lnTo>
                    <a:pt x="628" y="628"/>
                  </a:lnTo>
                  <a:lnTo>
                    <a:pt x="643" y="612"/>
                  </a:lnTo>
                  <a:lnTo>
                    <a:pt x="656" y="595"/>
                  </a:lnTo>
                  <a:lnTo>
                    <a:pt x="667" y="577"/>
                  </a:lnTo>
                  <a:lnTo>
                    <a:pt x="677" y="557"/>
                  </a:lnTo>
                  <a:lnTo>
                    <a:pt x="683" y="536"/>
                  </a:lnTo>
                  <a:lnTo>
                    <a:pt x="689" y="516"/>
                  </a:lnTo>
                  <a:lnTo>
                    <a:pt x="693" y="494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93" y="447"/>
                  </a:lnTo>
                  <a:lnTo>
                    <a:pt x="689" y="425"/>
                  </a:lnTo>
                  <a:lnTo>
                    <a:pt x="683" y="404"/>
                  </a:lnTo>
                  <a:lnTo>
                    <a:pt x="677" y="383"/>
                  </a:lnTo>
                  <a:lnTo>
                    <a:pt x="667" y="364"/>
                  </a:lnTo>
                  <a:lnTo>
                    <a:pt x="656" y="345"/>
                  </a:lnTo>
                  <a:lnTo>
                    <a:pt x="643" y="328"/>
                  </a:lnTo>
                  <a:lnTo>
                    <a:pt x="628" y="313"/>
                  </a:lnTo>
                  <a:lnTo>
                    <a:pt x="613" y="298"/>
                  </a:lnTo>
                  <a:lnTo>
                    <a:pt x="595" y="285"/>
                  </a:lnTo>
                  <a:lnTo>
                    <a:pt x="577" y="273"/>
                  </a:lnTo>
                  <a:lnTo>
                    <a:pt x="557" y="264"/>
                  </a:lnTo>
                  <a:lnTo>
                    <a:pt x="536" y="257"/>
                  </a:lnTo>
                  <a:lnTo>
                    <a:pt x="516" y="251"/>
                  </a:lnTo>
                  <a:lnTo>
                    <a:pt x="494" y="248"/>
                  </a:lnTo>
                  <a:lnTo>
                    <a:pt x="470" y="247"/>
                  </a:lnTo>
                  <a:lnTo>
                    <a:pt x="470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2" name="Freeform 32"/>
            <p:cNvSpPr>
              <a:spLocks/>
            </p:cNvSpPr>
            <p:nvPr/>
          </p:nvSpPr>
          <p:spPr bwMode="auto">
            <a:xfrm>
              <a:off x="3502026" y="3526780"/>
              <a:ext cx="539750" cy="227013"/>
            </a:xfrm>
            <a:custGeom>
              <a:avLst/>
              <a:gdLst>
                <a:gd name="T0" fmla="*/ 681 w 681"/>
                <a:gd name="T1" fmla="*/ 73 h 285"/>
                <a:gd name="T2" fmla="*/ 680 w 681"/>
                <a:gd name="T3" fmla="*/ 58 h 285"/>
                <a:gd name="T4" fmla="*/ 675 w 681"/>
                <a:gd name="T5" fmla="*/ 44 h 285"/>
                <a:gd name="T6" fmla="*/ 660 w 681"/>
                <a:gd name="T7" fmla="*/ 21 h 285"/>
                <a:gd name="T8" fmla="*/ 637 w 681"/>
                <a:gd name="T9" fmla="*/ 6 h 285"/>
                <a:gd name="T10" fmla="*/ 623 w 681"/>
                <a:gd name="T11" fmla="*/ 1 h 285"/>
                <a:gd name="T12" fmla="*/ 608 w 681"/>
                <a:gd name="T13" fmla="*/ 0 h 285"/>
                <a:gd name="T14" fmla="*/ 143 w 681"/>
                <a:gd name="T15" fmla="*/ 0 h 285"/>
                <a:gd name="T16" fmla="*/ 114 w 681"/>
                <a:gd name="T17" fmla="*/ 2 h 285"/>
                <a:gd name="T18" fmla="*/ 87 w 681"/>
                <a:gd name="T19" fmla="*/ 10 h 285"/>
                <a:gd name="T20" fmla="*/ 63 w 681"/>
                <a:gd name="T21" fmla="*/ 24 h 285"/>
                <a:gd name="T22" fmla="*/ 42 w 681"/>
                <a:gd name="T23" fmla="*/ 42 h 285"/>
                <a:gd name="T24" fmla="*/ 24 w 681"/>
                <a:gd name="T25" fmla="*/ 62 h 285"/>
                <a:gd name="T26" fmla="*/ 12 w 681"/>
                <a:gd name="T27" fmla="*/ 87 h 285"/>
                <a:gd name="T28" fmla="*/ 4 w 681"/>
                <a:gd name="T29" fmla="*/ 113 h 285"/>
                <a:gd name="T30" fmla="*/ 0 w 681"/>
                <a:gd name="T31" fmla="*/ 142 h 285"/>
                <a:gd name="T32" fmla="*/ 1 w 681"/>
                <a:gd name="T33" fmla="*/ 157 h 285"/>
                <a:gd name="T34" fmla="*/ 7 w 681"/>
                <a:gd name="T35" fmla="*/ 185 h 285"/>
                <a:gd name="T36" fmla="*/ 18 w 681"/>
                <a:gd name="T37" fmla="*/ 211 h 285"/>
                <a:gd name="T38" fmla="*/ 33 w 681"/>
                <a:gd name="T39" fmla="*/ 233 h 285"/>
                <a:gd name="T40" fmla="*/ 52 w 681"/>
                <a:gd name="T41" fmla="*/ 252 h 285"/>
                <a:gd name="T42" fmla="*/ 75 w 681"/>
                <a:gd name="T43" fmla="*/ 267 h 285"/>
                <a:gd name="T44" fmla="*/ 101 w 681"/>
                <a:gd name="T45" fmla="*/ 279 h 285"/>
                <a:gd name="T46" fmla="*/ 129 w 681"/>
                <a:gd name="T47" fmla="*/ 284 h 285"/>
                <a:gd name="T48" fmla="*/ 608 w 681"/>
                <a:gd name="T49" fmla="*/ 285 h 285"/>
                <a:gd name="T50" fmla="*/ 616 w 681"/>
                <a:gd name="T51" fmla="*/ 285 h 285"/>
                <a:gd name="T52" fmla="*/ 630 w 681"/>
                <a:gd name="T53" fmla="*/ 281 h 285"/>
                <a:gd name="T54" fmla="*/ 649 w 681"/>
                <a:gd name="T55" fmla="*/ 272 h 285"/>
                <a:gd name="T56" fmla="*/ 669 w 681"/>
                <a:gd name="T57" fmla="*/ 252 h 285"/>
                <a:gd name="T58" fmla="*/ 678 w 681"/>
                <a:gd name="T59" fmla="*/ 234 h 285"/>
                <a:gd name="T60" fmla="*/ 681 w 681"/>
                <a:gd name="T61" fmla="*/ 220 h 285"/>
                <a:gd name="T62" fmla="*/ 681 w 681"/>
                <a:gd name="T63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285">
                  <a:moveTo>
                    <a:pt x="681" y="73"/>
                  </a:moveTo>
                  <a:lnTo>
                    <a:pt x="681" y="73"/>
                  </a:lnTo>
                  <a:lnTo>
                    <a:pt x="681" y="65"/>
                  </a:lnTo>
                  <a:lnTo>
                    <a:pt x="680" y="58"/>
                  </a:lnTo>
                  <a:lnTo>
                    <a:pt x="678" y="51"/>
                  </a:lnTo>
                  <a:lnTo>
                    <a:pt x="675" y="44"/>
                  </a:lnTo>
                  <a:lnTo>
                    <a:pt x="669" y="31"/>
                  </a:lnTo>
                  <a:lnTo>
                    <a:pt x="660" y="21"/>
                  </a:lnTo>
                  <a:lnTo>
                    <a:pt x="649" y="13"/>
                  </a:lnTo>
                  <a:lnTo>
                    <a:pt x="637" y="6"/>
                  </a:lnTo>
                  <a:lnTo>
                    <a:pt x="630" y="3"/>
                  </a:lnTo>
                  <a:lnTo>
                    <a:pt x="623" y="1"/>
                  </a:lnTo>
                  <a:lnTo>
                    <a:pt x="616" y="0"/>
                  </a:lnTo>
                  <a:lnTo>
                    <a:pt x="60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7"/>
                  </a:lnTo>
                  <a:lnTo>
                    <a:pt x="7" y="99"/>
                  </a:lnTo>
                  <a:lnTo>
                    <a:pt x="4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7" y="185"/>
                  </a:lnTo>
                  <a:lnTo>
                    <a:pt x="12" y="198"/>
                  </a:lnTo>
                  <a:lnTo>
                    <a:pt x="18" y="211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2" y="243"/>
                  </a:lnTo>
                  <a:lnTo>
                    <a:pt x="52" y="252"/>
                  </a:lnTo>
                  <a:lnTo>
                    <a:pt x="63" y="261"/>
                  </a:lnTo>
                  <a:lnTo>
                    <a:pt x="75" y="267"/>
                  </a:lnTo>
                  <a:lnTo>
                    <a:pt x="87" y="273"/>
                  </a:lnTo>
                  <a:lnTo>
                    <a:pt x="101" y="279"/>
                  </a:lnTo>
                  <a:lnTo>
                    <a:pt x="114" y="283"/>
                  </a:lnTo>
                  <a:lnTo>
                    <a:pt x="129" y="284"/>
                  </a:lnTo>
                  <a:lnTo>
                    <a:pt x="143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6" y="285"/>
                  </a:lnTo>
                  <a:lnTo>
                    <a:pt x="623" y="284"/>
                  </a:lnTo>
                  <a:lnTo>
                    <a:pt x="630" y="281"/>
                  </a:lnTo>
                  <a:lnTo>
                    <a:pt x="637" y="279"/>
                  </a:lnTo>
                  <a:lnTo>
                    <a:pt x="649" y="272"/>
                  </a:lnTo>
                  <a:lnTo>
                    <a:pt x="660" y="264"/>
                  </a:lnTo>
                  <a:lnTo>
                    <a:pt x="669" y="252"/>
                  </a:lnTo>
                  <a:lnTo>
                    <a:pt x="675" y="241"/>
                  </a:lnTo>
                  <a:lnTo>
                    <a:pt x="678" y="234"/>
                  </a:lnTo>
                  <a:lnTo>
                    <a:pt x="680" y="227"/>
                  </a:lnTo>
                  <a:lnTo>
                    <a:pt x="681" y="220"/>
                  </a:lnTo>
                  <a:lnTo>
                    <a:pt x="681" y="212"/>
                  </a:lnTo>
                  <a:lnTo>
                    <a:pt x="681" y="7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3" name="Freeform 33"/>
            <p:cNvSpPr>
              <a:spLocks noEditPoints="1"/>
            </p:cNvSpPr>
            <p:nvPr/>
          </p:nvSpPr>
          <p:spPr bwMode="auto">
            <a:xfrm>
              <a:off x="3475038" y="3501380"/>
              <a:ext cx="592138" cy="277813"/>
            </a:xfrm>
            <a:custGeom>
              <a:avLst/>
              <a:gdLst>
                <a:gd name="T0" fmla="*/ 175 w 746"/>
                <a:gd name="T1" fmla="*/ 350 h 350"/>
                <a:gd name="T2" fmla="*/ 123 w 746"/>
                <a:gd name="T3" fmla="*/ 342 h 350"/>
                <a:gd name="T4" fmla="*/ 77 w 746"/>
                <a:gd name="T5" fmla="*/ 320 h 350"/>
                <a:gd name="T6" fmla="*/ 40 w 746"/>
                <a:gd name="T7" fmla="*/ 287 h 350"/>
                <a:gd name="T8" fmla="*/ 14 w 746"/>
                <a:gd name="T9" fmla="*/ 244 h 350"/>
                <a:gd name="T10" fmla="*/ 1 w 746"/>
                <a:gd name="T11" fmla="*/ 193 h 350"/>
                <a:gd name="T12" fmla="*/ 1 w 746"/>
                <a:gd name="T13" fmla="*/ 158 h 350"/>
                <a:gd name="T14" fmla="*/ 14 w 746"/>
                <a:gd name="T15" fmla="*/ 107 h 350"/>
                <a:gd name="T16" fmla="*/ 40 w 746"/>
                <a:gd name="T17" fmla="*/ 64 h 350"/>
                <a:gd name="T18" fmla="*/ 77 w 746"/>
                <a:gd name="T19" fmla="*/ 31 h 350"/>
                <a:gd name="T20" fmla="*/ 123 w 746"/>
                <a:gd name="T21" fmla="*/ 9 h 350"/>
                <a:gd name="T22" fmla="*/ 175 w 746"/>
                <a:gd name="T23" fmla="*/ 0 h 350"/>
                <a:gd name="T24" fmla="*/ 652 w 746"/>
                <a:gd name="T25" fmla="*/ 0 h 350"/>
                <a:gd name="T26" fmla="*/ 681 w 746"/>
                <a:gd name="T27" fmla="*/ 9 h 350"/>
                <a:gd name="T28" fmla="*/ 707 w 746"/>
                <a:gd name="T29" fmla="*/ 25 h 350"/>
                <a:gd name="T30" fmla="*/ 727 w 746"/>
                <a:gd name="T31" fmla="*/ 47 h 350"/>
                <a:gd name="T32" fmla="*/ 741 w 746"/>
                <a:gd name="T33" fmla="*/ 75 h 350"/>
                <a:gd name="T34" fmla="*/ 746 w 746"/>
                <a:gd name="T35" fmla="*/ 106 h 350"/>
                <a:gd name="T36" fmla="*/ 745 w 746"/>
                <a:gd name="T37" fmla="*/ 256 h 350"/>
                <a:gd name="T38" fmla="*/ 738 w 746"/>
                <a:gd name="T39" fmla="*/ 287 h 350"/>
                <a:gd name="T40" fmla="*/ 721 w 746"/>
                <a:gd name="T41" fmla="*/ 312 h 350"/>
                <a:gd name="T42" fmla="*/ 699 w 746"/>
                <a:gd name="T43" fmla="*/ 332 h 350"/>
                <a:gd name="T44" fmla="*/ 672 w 746"/>
                <a:gd name="T45" fmla="*/ 346 h 350"/>
                <a:gd name="T46" fmla="*/ 640 w 746"/>
                <a:gd name="T47" fmla="*/ 350 h 350"/>
                <a:gd name="T48" fmla="*/ 175 w 746"/>
                <a:gd name="T49" fmla="*/ 65 h 350"/>
                <a:gd name="T50" fmla="*/ 142 w 746"/>
                <a:gd name="T51" fmla="*/ 70 h 350"/>
                <a:gd name="T52" fmla="*/ 113 w 746"/>
                <a:gd name="T53" fmla="*/ 84 h 350"/>
                <a:gd name="T54" fmla="*/ 90 w 746"/>
                <a:gd name="T55" fmla="*/ 105 h 350"/>
                <a:gd name="T56" fmla="*/ 74 w 746"/>
                <a:gd name="T57" fmla="*/ 132 h 350"/>
                <a:gd name="T58" fmla="*/ 65 w 746"/>
                <a:gd name="T59" fmla="*/ 164 h 350"/>
                <a:gd name="T60" fmla="*/ 65 w 746"/>
                <a:gd name="T61" fmla="*/ 187 h 350"/>
                <a:gd name="T62" fmla="*/ 74 w 746"/>
                <a:gd name="T63" fmla="*/ 218 h 350"/>
                <a:gd name="T64" fmla="*/ 90 w 746"/>
                <a:gd name="T65" fmla="*/ 246 h 350"/>
                <a:gd name="T66" fmla="*/ 113 w 746"/>
                <a:gd name="T67" fmla="*/ 267 h 350"/>
                <a:gd name="T68" fmla="*/ 142 w 746"/>
                <a:gd name="T69" fmla="*/ 281 h 350"/>
                <a:gd name="T70" fmla="*/ 175 w 746"/>
                <a:gd name="T71" fmla="*/ 285 h 350"/>
                <a:gd name="T72" fmla="*/ 648 w 746"/>
                <a:gd name="T73" fmla="*/ 285 h 350"/>
                <a:gd name="T74" fmla="*/ 669 w 746"/>
                <a:gd name="T75" fmla="*/ 274 h 350"/>
                <a:gd name="T76" fmla="*/ 680 w 746"/>
                <a:gd name="T77" fmla="*/ 253 h 350"/>
                <a:gd name="T78" fmla="*/ 681 w 746"/>
                <a:gd name="T79" fmla="*/ 106 h 350"/>
                <a:gd name="T80" fmla="*/ 674 w 746"/>
                <a:gd name="T81" fmla="*/ 83 h 350"/>
                <a:gd name="T82" fmla="*/ 657 w 746"/>
                <a:gd name="T83" fmla="*/ 68 h 350"/>
                <a:gd name="T84" fmla="*/ 175 w 746"/>
                <a:gd name="T85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350">
                  <a:moveTo>
                    <a:pt x="640" y="350"/>
                  </a:moveTo>
                  <a:lnTo>
                    <a:pt x="175" y="350"/>
                  </a:lnTo>
                  <a:lnTo>
                    <a:pt x="175" y="350"/>
                  </a:lnTo>
                  <a:lnTo>
                    <a:pt x="157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1" y="329"/>
                  </a:lnTo>
                  <a:lnTo>
                    <a:pt x="77" y="320"/>
                  </a:lnTo>
                  <a:lnTo>
                    <a:pt x="63" y="310"/>
                  </a:lnTo>
                  <a:lnTo>
                    <a:pt x="52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3" y="141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52" y="0"/>
                  </a:lnTo>
                  <a:lnTo>
                    <a:pt x="662" y="3"/>
                  </a:lnTo>
                  <a:lnTo>
                    <a:pt x="672" y="5"/>
                  </a:lnTo>
                  <a:lnTo>
                    <a:pt x="681" y="9"/>
                  </a:lnTo>
                  <a:lnTo>
                    <a:pt x="690" y="13"/>
                  </a:lnTo>
                  <a:lnTo>
                    <a:pt x="699" y="18"/>
                  </a:lnTo>
                  <a:lnTo>
                    <a:pt x="707" y="25"/>
                  </a:lnTo>
                  <a:lnTo>
                    <a:pt x="714" y="32"/>
                  </a:lnTo>
                  <a:lnTo>
                    <a:pt x="721" y="39"/>
                  </a:lnTo>
                  <a:lnTo>
                    <a:pt x="727" y="47"/>
                  </a:lnTo>
                  <a:lnTo>
                    <a:pt x="733" y="55"/>
                  </a:lnTo>
                  <a:lnTo>
                    <a:pt x="738" y="64"/>
                  </a:lnTo>
                  <a:lnTo>
                    <a:pt x="741" y="75"/>
                  </a:lnTo>
                  <a:lnTo>
                    <a:pt x="743" y="84"/>
                  </a:lnTo>
                  <a:lnTo>
                    <a:pt x="745" y="94"/>
                  </a:lnTo>
                  <a:lnTo>
                    <a:pt x="746" y="106"/>
                  </a:lnTo>
                  <a:lnTo>
                    <a:pt x="746" y="245"/>
                  </a:lnTo>
                  <a:lnTo>
                    <a:pt x="746" y="245"/>
                  </a:lnTo>
                  <a:lnTo>
                    <a:pt x="745" y="256"/>
                  </a:lnTo>
                  <a:lnTo>
                    <a:pt x="743" y="267"/>
                  </a:lnTo>
                  <a:lnTo>
                    <a:pt x="741" y="276"/>
                  </a:lnTo>
                  <a:lnTo>
                    <a:pt x="738" y="287"/>
                  </a:lnTo>
                  <a:lnTo>
                    <a:pt x="733" y="296"/>
                  </a:lnTo>
                  <a:lnTo>
                    <a:pt x="727" y="304"/>
                  </a:lnTo>
                  <a:lnTo>
                    <a:pt x="721" y="312"/>
                  </a:lnTo>
                  <a:lnTo>
                    <a:pt x="714" y="319"/>
                  </a:lnTo>
                  <a:lnTo>
                    <a:pt x="707" y="326"/>
                  </a:lnTo>
                  <a:lnTo>
                    <a:pt x="699" y="332"/>
                  </a:lnTo>
                  <a:lnTo>
                    <a:pt x="690" y="338"/>
                  </a:lnTo>
                  <a:lnTo>
                    <a:pt x="681" y="342"/>
                  </a:lnTo>
                  <a:lnTo>
                    <a:pt x="672" y="346"/>
                  </a:lnTo>
                  <a:lnTo>
                    <a:pt x="662" y="348"/>
                  </a:lnTo>
                  <a:lnTo>
                    <a:pt x="652" y="350"/>
                  </a:lnTo>
                  <a:lnTo>
                    <a:pt x="640" y="350"/>
                  </a:lnTo>
                  <a:lnTo>
                    <a:pt x="640" y="350"/>
                  </a:lnTo>
                  <a:close/>
                  <a:moveTo>
                    <a:pt x="175" y="65"/>
                  </a:moveTo>
                  <a:lnTo>
                    <a:pt x="175" y="65"/>
                  </a:lnTo>
                  <a:lnTo>
                    <a:pt x="164" y="65"/>
                  </a:lnTo>
                  <a:lnTo>
                    <a:pt x="153" y="68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3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7" y="98"/>
                  </a:lnTo>
                  <a:lnTo>
                    <a:pt x="90" y="105"/>
                  </a:lnTo>
                  <a:lnTo>
                    <a:pt x="83" y="114"/>
                  </a:lnTo>
                  <a:lnTo>
                    <a:pt x="79" y="123"/>
                  </a:lnTo>
                  <a:lnTo>
                    <a:pt x="74" y="132"/>
                  </a:lnTo>
                  <a:lnTo>
                    <a:pt x="69" y="143"/>
                  </a:lnTo>
                  <a:lnTo>
                    <a:pt x="67" y="153"/>
                  </a:lnTo>
                  <a:lnTo>
                    <a:pt x="65" y="164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5" y="187"/>
                  </a:lnTo>
                  <a:lnTo>
                    <a:pt x="67" y="197"/>
                  </a:lnTo>
                  <a:lnTo>
                    <a:pt x="69" y="208"/>
                  </a:lnTo>
                  <a:lnTo>
                    <a:pt x="74" y="218"/>
                  </a:lnTo>
                  <a:lnTo>
                    <a:pt x="79" y="227"/>
                  </a:lnTo>
                  <a:lnTo>
                    <a:pt x="83" y="237"/>
                  </a:lnTo>
                  <a:lnTo>
                    <a:pt x="90" y="246"/>
                  </a:lnTo>
                  <a:lnTo>
                    <a:pt x="97" y="253"/>
                  </a:lnTo>
                  <a:lnTo>
                    <a:pt x="105" y="260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2" y="277"/>
                  </a:lnTo>
                  <a:lnTo>
                    <a:pt x="142" y="281"/>
                  </a:lnTo>
                  <a:lnTo>
                    <a:pt x="153" y="283"/>
                  </a:lnTo>
                  <a:lnTo>
                    <a:pt x="164" y="285"/>
                  </a:lnTo>
                  <a:lnTo>
                    <a:pt x="175" y="285"/>
                  </a:lnTo>
                  <a:lnTo>
                    <a:pt x="640" y="285"/>
                  </a:lnTo>
                  <a:lnTo>
                    <a:pt x="640" y="285"/>
                  </a:lnTo>
                  <a:lnTo>
                    <a:pt x="648" y="285"/>
                  </a:lnTo>
                  <a:lnTo>
                    <a:pt x="657" y="283"/>
                  </a:lnTo>
                  <a:lnTo>
                    <a:pt x="663" y="278"/>
                  </a:lnTo>
                  <a:lnTo>
                    <a:pt x="669" y="274"/>
                  </a:lnTo>
                  <a:lnTo>
                    <a:pt x="674" y="268"/>
                  </a:lnTo>
                  <a:lnTo>
                    <a:pt x="677" y="261"/>
                  </a:lnTo>
                  <a:lnTo>
                    <a:pt x="680" y="253"/>
                  </a:lnTo>
                  <a:lnTo>
                    <a:pt x="681" y="245"/>
                  </a:lnTo>
                  <a:lnTo>
                    <a:pt x="681" y="106"/>
                  </a:lnTo>
                  <a:lnTo>
                    <a:pt x="681" y="106"/>
                  </a:lnTo>
                  <a:lnTo>
                    <a:pt x="680" y="98"/>
                  </a:lnTo>
                  <a:lnTo>
                    <a:pt x="677" y="90"/>
                  </a:lnTo>
                  <a:lnTo>
                    <a:pt x="674" y="83"/>
                  </a:lnTo>
                  <a:lnTo>
                    <a:pt x="669" y="77"/>
                  </a:lnTo>
                  <a:lnTo>
                    <a:pt x="663" y="72"/>
                  </a:lnTo>
                  <a:lnTo>
                    <a:pt x="657" y="68"/>
                  </a:lnTo>
                  <a:lnTo>
                    <a:pt x="648" y="65"/>
                  </a:lnTo>
                  <a:lnTo>
                    <a:pt x="640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4" name="Freeform 34"/>
            <p:cNvSpPr>
              <a:spLocks/>
            </p:cNvSpPr>
            <p:nvPr/>
          </p:nvSpPr>
          <p:spPr bwMode="auto">
            <a:xfrm>
              <a:off x="7789863" y="2644130"/>
              <a:ext cx="642938" cy="328613"/>
            </a:xfrm>
            <a:custGeom>
              <a:avLst/>
              <a:gdLst>
                <a:gd name="T0" fmla="*/ 405 w 810"/>
                <a:gd name="T1" fmla="*/ 180 h 412"/>
                <a:gd name="T2" fmla="*/ 0 w 810"/>
                <a:gd name="T3" fmla="*/ 0 h 412"/>
                <a:gd name="T4" fmla="*/ 0 w 810"/>
                <a:gd name="T5" fmla="*/ 272 h 412"/>
                <a:gd name="T6" fmla="*/ 0 w 810"/>
                <a:gd name="T7" fmla="*/ 272 h 412"/>
                <a:gd name="T8" fmla="*/ 7 w 810"/>
                <a:gd name="T9" fmla="*/ 278 h 412"/>
                <a:gd name="T10" fmla="*/ 29 w 810"/>
                <a:gd name="T11" fmla="*/ 294 h 412"/>
                <a:gd name="T12" fmla="*/ 45 w 810"/>
                <a:gd name="T13" fmla="*/ 304 h 412"/>
                <a:gd name="T14" fmla="*/ 65 w 810"/>
                <a:gd name="T15" fmla="*/ 316 h 412"/>
                <a:gd name="T16" fmla="*/ 87 w 810"/>
                <a:gd name="T17" fmla="*/ 329 h 412"/>
                <a:gd name="T18" fmla="*/ 112 w 810"/>
                <a:gd name="T19" fmla="*/ 343 h 412"/>
                <a:gd name="T20" fmla="*/ 140 w 810"/>
                <a:gd name="T21" fmla="*/ 355 h 412"/>
                <a:gd name="T22" fmla="*/ 171 w 810"/>
                <a:gd name="T23" fmla="*/ 368 h 412"/>
                <a:gd name="T24" fmla="*/ 204 w 810"/>
                <a:gd name="T25" fmla="*/ 380 h 412"/>
                <a:gd name="T26" fmla="*/ 239 w 810"/>
                <a:gd name="T27" fmla="*/ 390 h 412"/>
                <a:gd name="T28" fmla="*/ 278 w 810"/>
                <a:gd name="T29" fmla="*/ 399 h 412"/>
                <a:gd name="T30" fmla="*/ 318 w 810"/>
                <a:gd name="T31" fmla="*/ 406 h 412"/>
                <a:gd name="T32" fmla="*/ 339 w 810"/>
                <a:gd name="T33" fmla="*/ 409 h 412"/>
                <a:gd name="T34" fmla="*/ 361 w 810"/>
                <a:gd name="T35" fmla="*/ 410 h 412"/>
                <a:gd name="T36" fmla="*/ 383 w 810"/>
                <a:gd name="T37" fmla="*/ 411 h 412"/>
                <a:gd name="T38" fmla="*/ 405 w 810"/>
                <a:gd name="T39" fmla="*/ 412 h 412"/>
                <a:gd name="T40" fmla="*/ 405 w 810"/>
                <a:gd name="T41" fmla="*/ 412 h 412"/>
                <a:gd name="T42" fmla="*/ 427 w 810"/>
                <a:gd name="T43" fmla="*/ 411 h 412"/>
                <a:gd name="T44" fmla="*/ 449 w 810"/>
                <a:gd name="T45" fmla="*/ 410 h 412"/>
                <a:gd name="T46" fmla="*/ 471 w 810"/>
                <a:gd name="T47" fmla="*/ 409 h 412"/>
                <a:gd name="T48" fmla="*/ 492 w 810"/>
                <a:gd name="T49" fmla="*/ 406 h 412"/>
                <a:gd name="T50" fmla="*/ 531 w 810"/>
                <a:gd name="T51" fmla="*/ 399 h 412"/>
                <a:gd name="T52" fmla="*/ 570 w 810"/>
                <a:gd name="T53" fmla="*/ 390 h 412"/>
                <a:gd name="T54" fmla="*/ 605 w 810"/>
                <a:gd name="T55" fmla="*/ 380 h 412"/>
                <a:gd name="T56" fmla="*/ 639 w 810"/>
                <a:gd name="T57" fmla="*/ 368 h 412"/>
                <a:gd name="T58" fmla="*/ 670 w 810"/>
                <a:gd name="T59" fmla="*/ 355 h 412"/>
                <a:gd name="T60" fmla="*/ 698 w 810"/>
                <a:gd name="T61" fmla="*/ 343 h 412"/>
                <a:gd name="T62" fmla="*/ 724 w 810"/>
                <a:gd name="T63" fmla="*/ 329 h 412"/>
                <a:gd name="T64" fmla="*/ 746 w 810"/>
                <a:gd name="T65" fmla="*/ 316 h 412"/>
                <a:gd name="T66" fmla="*/ 765 w 810"/>
                <a:gd name="T67" fmla="*/ 304 h 412"/>
                <a:gd name="T68" fmla="*/ 782 w 810"/>
                <a:gd name="T69" fmla="*/ 294 h 412"/>
                <a:gd name="T70" fmla="*/ 804 w 810"/>
                <a:gd name="T71" fmla="*/ 278 h 412"/>
                <a:gd name="T72" fmla="*/ 810 w 810"/>
                <a:gd name="T73" fmla="*/ 272 h 412"/>
                <a:gd name="T74" fmla="*/ 810 w 810"/>
                <a:gd name="T75" fmla="*/ 0 h 412"/>
                <a:gd name="T76" fmla="*/ 405 w 810"/>
                <a:gd name="T77" fmla="*/ 18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0" h="412">
                  <a:moveTo>
                    <a:pt x="405" y="18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7" y="278"/>
                  </a:lnTo>
                  <a:lnTo>
                    <a:pt x="29" y="294"/>
                  </a:lnTo>
                  <a:lnTo>
                    <a:pt x="45" y="304"/>
                  </a:lnTo>
                  <a:lnTo>
                    <a:pt x="65" y="316"/>
                  </a:lnTo>
                  <a:lnTo>
                    <a:pt x="87" y="329"/>
                  </a:lnTo>
                  <a:lnTo>
                    <a:pt x="112" y="343"/>
                  </a:lnTo>
                  <a:lnTo>
                    <a:pt x="140" y="355"/>
                  </a:lnTo>
                  <a:lnTo>
                    <a:pt x="171" y="368"/>
                  </a:lnTo>
                  <a:lnTo>
                    <a:pt x="204" y="380"/>
                  </a:lnTo>
                  <a:lnTo>
                    <a:pt x="239" y="390"/>
                  </a:lnTo>
                  <a:lnTo>
                    <a:pt x="278" y="399"/>
                  </a:lnTo>
                  <a:lnTo>
                    <a:pt x="318" y="406"/>
                  </a:lnTo>
                  <a:lnTo>
                    <a:pt x="339" y="409"/>
                  </a:lnTo>
                  <a:lnTo>
                    <a:pt x="361" y="410"/>
                  </a:lnTo>
                  <a:lnTo>
                    <a:pt x="383" y="411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27" y="411"/>
                  </a:lnTo>
                  <a:lnTo>
                    <a:pt x="449" y="410"/>
                  </a:lnTo>
                  <a:lnTo>
                    <a:pt x="471" y="409"/>
                  </a:lnTo>
                  <a:lnTo>
                    <a:pt x="492" y="406"/>
                  </a:lnTo>
                  <a:lnTo>
                    <a:pt x="531" y="399"/>
                  </a:lnTo>
                  <a:lnTo>
                    <a:pt x="570" y="390"/>
                  </a:lnTo>
                  <a:lnTo>
                    <a:pt x="605" y="380"/>
                  </a:lnTo>
                  <a:lnTo>
                    <a:pt x="639" y="368"/>
                  </a:lnTo>
                  <a:lnTo>
                    <a:pt x="670" y="355"/>
                  </a:lnTo>
                  <a:lnTo>
                    <a:pt x="698" y="343"/>
                  </a:lnTo>
                  <a:lnTo>
                    <a:pt x="724" y="329"/>
                  </a:lnTo>
                  <a:lnTo>
                    <a:pt x="746" y="316"/>
                  </a:lnTo>
                  <a:lnTo>
                    <a:pt x="765" y="304"/>
                  </a:lnTo>
                  <a:lnTo>
                    <a:pt x="782" y="294"/>
                  </a:lnTo>
                  <a:lnTo>
                    <a:pt x="804" y="278"/>
                  </a:lnTo>
                  <a:lnTo>
                    <a:pt x="810" y="272"/>
                  </a:lnTo>
                  <a:lnTo>
                    <a:pt x="810" y="0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5" name="Freeform 35"/>
            <p:cNvSpPr>
              <a:spLocks noEditPoints="1"/>
            </p:cNvSpPr>
            <p:nvPr/>
          </p:nvSpPr>
          <p:spPr bwMode="auto">
            <a:xfrm>
              <a:off x="7764463" y="2620318"/>
              <a:ext cx="693738" cy="376238"/>
            </a:xfrm>
            <a:custGeom>
              <a:avLst/>
              <a:gdLst>
                <a:gd name="T0" fmla="*/ 438 w 875"/>
                <a:gd name="T1" fmla="*/ 475 h 475"/>
                <a:gd name="T2" fmla="*/ 392 w 875"/>
                <a:gd name="T3" fmla="*/ 473 h 475"/>
                <a:gd name="T4" fmla="*/ 348 w 875"/>
                <a:gd name="T5" fmla="*/ 470 h 475"/>
                <a:gd name="T6" fmla="*/ 267 w 875"/>
                <a:gd name="T7" fmla="*/ 453 h 475"/>
                <a:gd name="T8" fmla="*/ 195 w 875"/>
                <a:gd name="T9" fmla="*/ 430 h 475"/>
                <a:gd name="T10" fmla="*/ 133 w 875"/>
                <a:gd name="T11" fmla="*/ 403 h 475"/>
                <a:gd name="T12" fmla="*/ 84 w 875"/>
                <a:gd name="T13" fmla="*/ 377 h 475"/>
                <a:gd name="T14" fmla="*/ 47 w 875"/>
                <a:gd name="T15" fmla="*/ 354 h 475"/>
                <a:gd name="T16" fmla="*/ 12 w 875"/>
                <a:gd name="T17" fmla="*/ 328 h 475"/>
                <a:gd name="T18" fmla="*/ 7 w 875"/>
                <a:gd name="T19" fmla="*/ 324 h 475"/>
                <a:gd name="T20" fmla="*/ 1 w 875"/>
                <a:gd name="T21" fmla="*/ 311 h 475"/>
                <a:gd name="T22" fmla="*/ 0 w 875"/>
                <a:gd name="T23" fmla="*/ 32 h 475"/>
                <a:gd name="T24" fmla="*/ 1 w 875"/>
                <a:gd name="T25" fmla="*/ 23 h 475"/>
                <a:gd name="T26" fmla="*/ 9 w 875"/>
                <a:gd name="T27" fmla="*/ 10 h 475"/>
                <a:gd name="T28" fmla="*/ 15 w 875"/>
                <a:gd name="T29" fmla="*/ 5 h 475"/>
                <a:gd name="T30" fmla="*/ 29 w 875"/>
                <a:gd name="T31" fmla="*/ 0 h 475"/>
                <a:gd name="T32" fmla="*/ 45 w 875"/>
                <a:gd name="T33" fmla="*/ 3 h 475"/>
                <a:gd name="T34" fmla="*/ 831 w 875"/>
                <a:gd name="T35" fmla="*/ 3 h 475"/>
                <a:gd name="T36" fmla="*/ 839 w 875"/>
                <a:gd name="T37" fmla="*/ 0 h 475"/>
                <a:gd name="T38" fmla="*/ 854 w 875"/>
                <a:gd name="T39" fmla="*/ 1 h 475"/>
                <a:gd name="T40" fmla="*/ 861 w 875"/>
                <a:gd name="T41" fmla="*/ 5 h 475"/>
                <a:gd name="T42" fmla="*/ 871 w 875"/>
                <a:gd name="T43" fmla="*/ 16 h 475"/>
                <a:gd name="T44" fmla="*/ 875 w 875"/>
                <a:gd name="T45" fmla="*/ 32 h 475"/>
                <a:gd name="T46" fmla="*/ 875 w 875"/>
                <a:gd name="T47" fmla="*/ 304 h 475"/>
                <a:gd name="T48" fmla="*/ 872 w 875"/>
                <a:gd name="T49" fmla="*/ 318 h 475"/>
                <a:gd name="T50" fmla="*/ 864 w 875"/>
                <a:gd name="T51" fmla="*/ 328 h 475"/>
                <a:gd name="T52" fmla="*/ 854 w 875"/>
                <a:gd name="T53" fmla="*/ 336 h 475"/>
                <a:gd name="T54" fmla="*/ 812 w 875"/>
                <a:gd name="T55" fmla="*/ 365 h 475"/>
                <a:gd name="T56" fmla="*/ 768 w 875"/>
                <a:gd name="T57" fmla="*/ 391 h 475"/>
                <a:gd name="T58" fmla="*/ 713 w 875"/>
                <a:gd name="T59" fmla="*/ 417 h 475"/>
                <a:gd name="T60" fmla="*/ 645 w 875"/>
                <a:gd name="T61" fmla="*/ 442 h 475"/>
                <a:gd name="T62" fmla="*/ 569 w 875"/>
                <a:gd name="T63" fmla="*/ 463 h 475"/>
                <a:gd name="T64" fmla="*/ 506 w 875"/>
                <a:gd name="T65" fmla="*/ 472 h 475"/>
                <a:gd name="T66" fmla="*/ 461 w 875"/>
                <a:gd name="T67" fmla="*/ 474 h 475"/>
                <a:gd name="T68" fmla="*/ 438 w 875"/>
                <a:gd name="T69" fmla="*/ 475 h 475"/>
                <a:gd name="T70" fmla="*/ 64 w 875"/>
                <a:gd name="T71" fmla="*/ 289 h 475"/>
                <a:gd name="T72" fmla="*/ 111 w 875"/>
                <a:gd name="T73" fmla="*/ 320 h 475"/>
                <a:gd name="T74" fmla="*/ 148 w 875"/>
                <a:gd name="T75" fmla="*/ 341 h 475"/>
                <a:gd name="T76" fmla="*/ 194 w 875"/>
                <a:gd name="T77" fmla="*/ 362 h 475"/>
                <a:gd name="T78" fmla="*/ 246 w 875"/>
                <a:gd name="T79" fmla="*/ 381 h 475"/>
                <a:gd name="T80" fmla="*/ 304 w 875"/>
                <a:gd name="T81" fmla="*/ 398 h 475"/>
                <a:gd name="T82" fmla="*/ 369 w 875"/>
                <a:gd name="T83" fmla="*/ 408 h 475"/>
                <a:gd name="T84" fmla="*/ 438 w 875"/>
                <a:gd name="T85" fmla="*/ 413 h 475"/>
                <a:gd name="T86" fmla="*/ 473 w 875"/>
                <a:gd name="T87" fmla="*/ 412 h 475"/>
                <a:gd name="T88" fmla="*/ 540 w 875"/>
                <a:gd name="T89" fmla="*/ 403 h 475"/>
                <a:gd name="T90" fmla="*/ 603 w 875"/>
                <a:gd name="T91" fmla="*/ 390 h 475"/>
                <a:gd name="T92" fmla="*/ 657 w 875"/>
                <a:gd name="T93" fmla="*/ 371 h 475"/>
                <a:gd name="T94" fmla="*/ 706 w 875"/>
                <a:gd name="T95" fmla="*/ 351 h 475"/>
                <a:gd name="T96" fmla="*/ 746 w 875"/>
                <a:gd name="T97" fmla="*/ 330 h 475"/>
                <a:gd name="T98" fmla="*/ 793 w 875"/>
                <a:gd name="T99" fmla="*/ 303 h 475"/>
                <a:gd name="T100" fmla="*/ 812 w 875"/>
                <a:gd name="T101" fmla="*/ 79 h 475"/>
                <a:gd name="T102" fmla="*/ 451 w 875"/>
                <a:gd name="T103" fmla="*/ 240 h 475"/>
                <a:gd name="T104" fmla="*/ 438 w 875"/>
                <a:gd name="T105" fmla="*/ 244 h 475"/>
                <a:gd name="T106" fmla="*/ 425 w 875"/>
                <a:gd name="T107" fmla="*/ 240 h 475"/>
                <a:gd name="T108" fmla="*/ 64 w 875"/>
                <a:gd name="T109" fmla="*/ 28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475">
                  <a:moveTo>
                    <a:pt x="438" y="475"/>
                  </a:moveTo>
                  <a:lnTo>
                    <a:pt x="438" y="475"/>
                  </a:lnTo>
                  <a:lnTo>
                    <a:pt x="415" y="474"/>
                  </a:lnTo>
                  <a:lnTo>
                    <a:pt x="392" y="473"/>
                  </a:lnTo>
                  <a:lnTo>
                    <a:pt x="370" y="472"/>
                  </a:lnTo>
                  <a:lnTo>
                    <a:pt x="348" y="470"/>
                  </a:lnTo>
                  <a:lnTo>
                    <a:pt x="306" y="463"/>
                  </a:lnTo>
                  <a:lnTo>
                    <a:pt x="267" y="453"/>
                  </a:lnTo>
                  <a:lnTo>
                    <a:pt x="230" y="442"/>
                  </a:lnTo>
                  <a:lnTo>
                    <a:pt x="195" y="430"/>
                  </a:lnTo>
                  <a:lnTo>
                    <a:pt x="164" y="417"/>
                  </a:lnTo>
                  <a:lnTo>
                    <a:pt x="133" y="403"/>
                  </a:lnTo>
                  <a:lnTo>
                    <a:pt x="108" y="391"/>
                  </a:lnTo>
                  <a:lnTo>
                    <a:pt x="84" y="377"/>
                  </a:lnTo>
                  <a:lnTo>
                    <a:pt x="64" y="365"/>
                  </a:lnTo>
                  <a:lnTo>
                    <a:pt x="47" y="354"/>
                  </a:lnTo>
                  <a:lnTo>
                    <a:pt x="22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7" y="324"/>
                  </a:lnTo>
                  <a:lnTo>
                    <a:pt x="4" y="318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438" y="178"/>
                  </a:lnTo>
                  <a:lnTo>
                    <a:pt x="831" y="3"/>
                  </a:lnTo>
                  <a:lnTo>
                    <a:pt x="831" y="3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4" y="1"/>
                  </a:lnTo>
                  <a:lnTo>
                    <a:pt x="861" y="5"/>
                  </a:lnTo>
                  <a:lnTo>
                    <a:pt x="861" y="5"/>
                  </a:lnTo>
                  <a:lnTo>
                    <a:pt x="867" y="10"/>
                  </a:lnTo>
                  <a:lnTo>
                    <a:pt x="871" y="16"/>
                  </a:lnTo>
                  <a:lnTo>
                    <a:pt x="874" y="23"/>
                  </a:lnTo>
                  <a:lnTo>
                    <a:pt x="875" y="32"/>
                  </a:lnTo>
                  <a:lnTo>
                    <a:pt x="875" y="304"/>
                  </a:lnTo>
                  <a:lnTo>
                    <a:pt x="875" y="304"/>
                  </a:lnTo>
                  <a:lnTo>
                    <a:pt x="875" y="311"/>
                  </a:lnTo>
                  <a:lnTo>
                    <a:pt x="872" y="318"/>
                  </a:lnTo>
                  <a:lnTo>
                    <a:pt x="869" y="324"/>
                  </a:lnTo>
                  <a:lnTo>
                    <a:pt x="864" y="328"/>
                  </a:lnTo>
                  <a:lnTo>
                    <a:pt x="864" y="328"/>
                  </a:lnTo>
                  <a:lnTo>
                    <a:pt x="854" y="336"/>
                  </a:lnTo>
                  <a:lnTo>
                    <a:pt x="830" y="354"/>
                  </a:lnTo>
                  <a:lnTo>
                    <a:pt x="812" y="365"/>
                  </a:lnTo>
                  <a:lnTo>
                    <a:pt x="791" y="377"/>
                  </a:lnTo>
                  <a:lnTo>
                    <a:pt x="768" y="391"/>
                  </a:lnTo>
                  <a:lnTo>
                    <a:pt x="742" y="403"/>
                  </a:lnTo>
                  <a:lnTo>
                    <a:pt x="713" y="417"/>
                  </a:lnTo>
                  <a:lnTo>
                    <a:pt x="680" y="430"/>
                  </a:lnTo>
                  <a:lnTo>
                    <a:pt x="645" y="442"/>
                  </a:lnTo>
                  <a:lnTo>
                    <a:pt x="608" y="453"/>
                  </a:lnTo>
                  <a:lnTo>
                    <a:pt x="569" y="463"/>
                  </a:lnTo>
                  <a:lnTo>
                    <a:pt x="527" y="470"/>
                  </a:lnTo>
                  <a:lnTo>
                    <a:pt x="506" y="472"/>
                  </a:lnTo>
                  <a:lnTo>
                    <a:pt x="483" y="473"/>
                  </a:lnTo>
                  <a:lnTo>
                    <a:pt x="461" y="474"/>
                  </a:lnTo>
                  <a:lnTo>
                    <a:pt x="438" y="475"/>
                  </a:lnTo>
                  <a:lnTo>
                    <a:pt x="438" y="475"/>
                  </a:lnTo>
                  <a:close/>
                  <a:moveTo>
                    <a:pt x="64" y="289"/>
                  </a:moveTo>
                  <a:lnTo>
                    <a:pt x="64" y="289"/>
                  </a:lnTo>
                  <a:lnTo>
                    <a:pt x="84" y="303"/>
                  </a:lnTo>
                  <a:lnTo>
                    <a:pt x="111" y="320"/>
                  </a:lnTo>
                  <a:lnTo>
                    <a:pt x="129" y="330"/>
                  </a:lnTo>
                  <a:lnTo>
                    <a:pt x="148" y="341"/>
                  </a:lnTo>
                  <a:lnTo>
                    <a:pt x="171" y="351"/>
                  </a:lnTo>
                  <a:lnTo>
                    <a:pt x="194" y="362"/>
                  </a:lnTo>
                  <a:lnTo>
                    <a:pt x="219" y="371"/>
                  </a:lnTo>
                  <a:lnTo>
                    <a:pt x="246" y="381"/>
                  </a:lnTo>
                  <a:lnTo>
                    <a:pt x="274" y="390"/>
                  </a:lnTo>
                  <a:lnTo>
                    <a:pt x="304" y="398"/>
                  </a:lnTo>
                  <a:lnTo>
                    <a:pt x="336" y="403"/>
                  </a:lnTo>
                  <a:lnTo>
                    <a:pt x="369" y="408"/>
                  </a:lnTo>
                  <a:lnTo>
                    <a:pt x="402" y="412"/>
                  </a:lnTo>
                  <a:lnTo>
                    <a:pt x="438" y="413"/>
                  </a:lnTo>
                  <a:lnTo>
                    <a:pt x="438" y="413"/>
                  </a:lnTo>
                  <a:lnTo>
                    <a:pt x="473" y="412"/>
                  </a:lnTo>
                  <a:lnTo>
                    <a:pt x="508" y="408"/>
                  </a:lnTo>
                  <a:lnTo>
                    <a:pt x="540" y="403"/>
                  </a:lnTo>
                  <a:lnTo>
                    <a:pt x="572" y="398"/>
                  </a:lnTo>
                  <a:lnTo>
                    <a:pt x="603" y="390"/>
                  </a:lnTo>
                  <a:lnTo>
                    <a:pt x="630" y="381"/>
                  </a:lnTo>
                  <a:lnTo>
                    <a:pt x="657" y="371"/>
                  </a:lnTo>
                  <a:lnTo>
                    <a:pt x="682" y="362"/>
                  </a:lnTo>
                  <a:lnTo>
                    <a:pt x="706" y="351"/>
                  </a:lnTo>
                  <a:lnTo>
                    <a:pt x="728" y="341"/>
                  </a:lnTo>
                  <a:lnTo>
                    <a:pt x="746" y="330"/>
                  </a:lnTo>
                  <a:lnTo>
                    <a:pt x="764" y="320"/>
                  </a:lnTo>
                  <a:lnTo>
                    <a:pt x="793" y="303"/>
                  </a:lnTo>
                  <a:lnTo>
                    <a:pt x="812" y="289"/>
                  </a:lnTo>
                  <a:lnTo>
                    <a:pt x="812" y="79"/>
                  </a:lnTo>
                  <a:lnTo>
                    <a:pt x="451" y="240"/>
                  </a:lnTo>
                  <a:lnTo>
                    <a:pt x="451" y="240"/>
                  </a:lnTo>
                  <a:lnTo>
                    <a:pt x="444" y="242"/>
                  </a:lnTo>
                  <a:lnTo>
                    <a:pt x="438" y="244"/>
                  </a:lnTo>
                  <a:lnTo>
                    <a:pt x="431" y="242"/>
                  </a:lnTo>
                  <a:lnTo>
                    <a:pt x="425" y="240"/>
                  </a:lnTo>
                  <a:lnTo>
                    <a:pt x="64" y="79"/>
                  </a:ln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6" name="Freeform 36"/>
            <p:cNvSpPr>
              <a:spLocks/>
            </p:cNvSpPr>
            <p:nvPr/>
          </p:nvSpPr>
          <p:spPr bwMode="auto">
            <a:xfrm>
              <a:off x="7613651" y="2344093"/>
              <a:ext cx="995363" cy="444500"/>
            </a:xfrm>
            <a:custGeom>
              <a:avLst/>
              <a:gdLst>
                <a:gd name="T0" fmla="*/ 627 w 1254"/>
                <a:gd name="T1" fmla="*/ 558 h 558"/>
                <a:gd name="T2" fmla="*/ 0 w 1254"/>
                <a:gd name="T3" fmla="*/ 279 h 558"/>
                <a:gd name="T4" fmla="*/ 627 w 1254"/>
                <a:gd name="T5" fmla="*/ 0 h 558"/>
                <a:gd name="T6" fmla="*/ 1254 w 1254"/>
                <a:gd name="T7" fmla="*/ 279 h 558"/>
                <a:gd name="T8" fmla="*/ 627 w 1254"/>
                <a:gd name="T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558">
                  <a:moveTo>
                    <a:pt x="627" y="558"/>
                  </a:moveTo>
                  <a:lnTo>
                    <a:pt x="0" y="279"/>
                  </a:lnTo>
                  <a:lnTo>
                    <a:pt x="627" y="0"/>
                  </a:lnTo>
                  <a:lnTo>
                    <a:pt x="1254" y="279"/>
                  </a:lnTo>
                  <a:lnTo>
                    <a:pt x="627" y="55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7" name="Freeform 37"/>
            <p:cNvSpPr>
              <a:spLocks noEditPoints="1"/>
            </p:cNvSpPr>
            <p:nvPr/>
          </p:nvSpPr>
          <p:spPr bwMode="auto">
            <a:xfrm>
              <a:off x="7589838" y="2320280"/>
              <a:ext cx="1044575" cy="492125"/>
            </a:xfrm>
            <a:custGeom>
              <a:avLst/>
              <a:gdLst>
                <a:gd name="T0" fmla="*/ 658 w 1316"/>
                <a:gd name="T1" fmla="*/ 621 h 621"/>
                <a:gd name="T2" fmla="*/ 658 w 1316"/>
                <a:gd name="T3" fmla="*/ 621 h 621"/>
                <a:gd name="T4" fmla="*/ 651 w 1316"/>
                <a:gd name="T5" fmla="*/ 619 h 621"/>
                <a:gd name="T6" fmla="*/ 645 w 1316"/>
                <a:gd name="T7" fmla="*/ 617 h 621"/>
                <a:gd name="T8" fmla="*/ 19 w 1316"/>
                <a:gd name="T9" fmla="*/ 339 h 621"/>
                <a:gd name="T10" fmla="*/ 19 w 1316"/>
                <a:gd name="T11" fmla="*/ 339 h 621"/>
                <a:gd name="T12" fmla="*/ 11 w 1316"/>
                <a:gd name="T13" fmla="*/ 333 h 621"/>
                <a:gd name="T14" fmla="*/ 5 w 1316"/>
                <a:gd name="T15" fmla="*/ 327 h 621"/>
                <a:gd name="T16" fmla="*/ 1 w 1316"/>
                <a:gd name="T17" fmla="*/ 319 h 621"/>
                <a:gd name="T18" fmla="*/ 0 w 1316"/>
                <a:gd name="T19" fmla="*/ 310 h 621"/>
                <a:gd name="T20" fmla="*/ 0 w 1316"/>
                <a:gd name="T21" fmla="*/ 310 h 621"/>
                <a:gd name="T22" fmla="*/ 1 w 1316"/>
                <a:gd name="T23" fmla="*/ 301 h 621"/>
                <a:gd name="T24" fmla="*/ 5 w 1316"/>
                <a:gd name="T25" fmla="*/ 293 h 621"/>
                <a:gd name="T26" fmla="*/ 11 w 1316"/>
                <a:gd name="T27" fmla="*/ 286 h 621"/>
                <a:gd name="T28" fmla="*/ 19 w 1316"/>
                <a:gd name="T29" fmla="*/ 281 h 621"/>
                <a:gd name="T30" fmla="*/ 645 w 1316"/>
                <a:gd name="T31" fmla="*/ 2 h 621"/>
                <a:gd name="T32" fmla="*/ 645 w 1316"/>
                <a:gd name="T33" fmla="*/ 2 h 621"/>
                <a:gd name="T34" fmla="*/ 651 w 1316"/>
                <a:gd name="T35" fmla="*/ 0 h 621"/>
                <a:gd name="T36" fmla="*/ 658 w 1316"/>
                <a:gd name="T37" fmla="*/ 0 h 621"/>
                <a:gd name="T38" fmla="*/ 664 w 1316"/>
                <a:gd name="T39" fmla="*/ 0 h 621"/>
                <a:gd name="T40" fmla="*/ 671 w 1316"/>
                <a:gd name="T41" fmla="*/ 2 h 621"/>
                <a:gd name="T42" fmla="*/ 1297 w 1316"/>
                <a:gd name="T43" fmla="*/ 281 h 621"/>
                <a:gd name="T44" fmla="*/ 1297 w 1316"/>
                <a:gd name="T45" fmla="*/ 281 h 621"/>
                <a:gd name="T46" fmla="*/ 1304 w 1316"/>
                <a:gd name="T47" fmla="*/ 286 h 621"/>
                <a:gd name="T48" fmla="*/ 1310 w 1316"/>
                <a:gd name="T49" fmla="*/ 293 h 621"/>
                <a:gd name="T50" fmla="*/ 1315 w 1316"/>
                <a:gd name="T51" fmla="*/ 301 h 621"/>
                <a:gd name="T52" fmla="*/ 1316 w 1316"/>
                <a:gd name="T53" fmla="*/ 310 h 621"/>
                <a:gd name="T54" fmla="*/ 1316 w 1316"/>
                <a:gd name="T55" fmla="*/ 310 h 621"/>
                <a:gd name="T56" fmla="*/ 1315 w 1316"/>
                <a:gd name="T57" fmla="*/ 319 h 621"/>
                <a:gd name="T58" fmla="*/ 1310 w 1316"/>
                <a:gd name="T59" fmla="*/ 327 h 621"/>
                <a:gd name="T60" fmla="*/ 1304 w 1316"/>
                <a:gd name="T61" fmla="*/ 333 h 621"/>
                <a:gd name="T62" fmla="*/ 1297 w 1316"/>
                <a:gd name="T63" fmla="*/ 339 h 621"/>
                <a:gd name="T64" fmla="*/ 671 w 1316"/>
                <a:gd name="T65" fmla="*/ 617 h 621"/>
                <a:gd name="T66" fmla="*/ 671 w 1316"/>
                <a:gd name="T67" fmla="*/ 617 h 621"/>
                <a:gd name="T68" fmla="*/ 664 w 1316"/>
                <a:gd name="T69" fmla="*/ 619 h 621"/>
                <a:gd name="T70" fmla="*/ 658 w 1316"/>
                <a:gd name="T71" fmla="*/ 621 h 621"/>
                <a:gd name="T72" fmla="*/ 658 w 1316"/>
                <a:gd name="T73" fmla="*/ 621 h 621"/>
                <a:gd name="T74" fmla="*/ 109 w 1316"/>
                <a:gd name="T75" fmla="*/ 310 h 621"/>
                <a:gd name="T76" fmla="*/ 658 w 1316"/>
                <a:gd name="T77" fmla="*/ 555 h 621"/>
                <a:gd name="T78" fmla="*/ 1207 w 1316"/>
                <a:gd name="T79" fmla="*/ 310 h 621"/>
                <a:gd name="T80" fmla="*/ 658 w 1316"/>
                <a:gd name="T81" fmla="*/ 66 h 621"/>
                <a:gd name="T82" fmla="*/ 109 w 1316"/>
                <a:gd name="T83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6" h="621">
                  <a:moveTo>
                    <a:pt x="658" y="621"/>
                  </a:moveTo>
                  <a:lnTo>
                    <a:pt x="658" y="621"/>
                  </a:lnTo>
                  <a:lnTo>
                    <a:pt x="651" y="619"/>
                  </a:lnTo>
                  <a:lnTo>
                    <a:pt x="645" y="617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1" y="333"/>
                  </a:lnTo>
                  <a:lnTo>
                    <a:pt x="5" y="327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1" y="286"/>
                  </a:lnTo>
                  <a:lnTo>
                    <a:pt x="19" y="281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2"/>
                  </a:lnTo>
                  <a:lnTo>
                    <a:pt x="1297" y="281"/>
                  </a:lnTo>
                  <a:lnTo>
                    <a:pt x="1297" y="281"/>
                  </a:lnTo>
                  <a:lnTo>
                    <a:pt x="1304" y="286"/>
                  </a:lnTo>
                  <a:lnTo>
                    <a:pt x="1310" y="293"/>
                  </a:lnTo>
                  <a:lnTo>
                    <a:pt x="1315" y="301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5" y="319"/>
                  </a:lnTo>
                  <a:lnTo>
                    <a:pt x="1310" y="327"/>
                  </a:lnTo>
                  <a:lnTo>
                    <a:pt x="1304" y="333"/>
                  </a:lnTo>
                  <a:lnTo>
                    <a:pt x="1297" y="339"/>
                  </a:lnTo>
                  <a:lnTo>
                    <a:pt x="671" y="617"/>
                  </a:lnTo>
                  <a:lnTo>
                    <a:pt x="671" y="617"/>
                  </a:lnTo>
                  <a:lnTo>
                    <a:pt x="664" y="619"/>
                  </a:lnTo>
                  <a:lnTo>
                    <a:pt x="658" y="621"/>
                  </a:lnTo>
                  <a:lnTo>
                    <a:pt x="658" y="621"/>
                  </a:lnTo>
                  <a:close/>
                  <a:moveTo>
                    <a:pt x="109" y="310"/>
                  </a:moveTo>
                  <a:lnTo>
                    <a:pt x="658" y="555"/>
                  </a:lnTo>
                  <a:lnTo>
                    <a:pt x="1207" y="310"/>
                  </a:lnTo>
                  <a:lnTo>
                    <a:pt x="658" y="66"/>
                  </a:lnTo>
                  <a:lnTo>
                    <a:pt x="109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8" name="Freeform 38"/>
            <p:cNvSpPr>
              <a:spLocks/>
            </p:cNvSpPr>
            <p:nvPr/>
          </p:nvSpPr>
          <p:spPr bwMode="auto">
            <a:xfrm>
              <a:off x="7627938" y="2537768"/>
              <a:ext cx="508000" cy="223838"/>
            </a:xfrm>
            <a:custGeom>
              <a:avLst/>
              <a:gdLst>
                <a:gd name="T0" fmla="*/ 31 w 640"/>
                <a:gd name="T1" fmla="*/ 283 h 283"/>
                <a:gd name="T2" fmla="*/ 31 w 640"/>
                <a:gd name="T3" fmla="*/ 283 h 283"/>
                <a:gd name="T4" fmla="*/ 25 w 640"/>
                <a:gd name="T5" fmla="*/ 282 h 283"/>
                <a:gd name="T6" fmla="*/ 19 w 640"/>
                <a:gd name="T7" fmla="*/ 281 h 283"/>
                <a:gd name="T8" fmla="*/ 14 w 640"/>
                <a:gd name="T9" fmla="*/ 277 h 283"/>
                <a:gd name="T10" fmla="*/ 9 w 640"/>
                <a:gd name="T11" fmla="*/ 274 h 283"/>
                <a:gd name="T12" fmla="*/ 6 w 640"/>
                <a:gd name="T13" fmla="*/ 269 h 283"/>
                <a:gd name="T14" fmla="*/ 3 w 640"/>
                <a:gd name="T15" fmla="*/ 263 h 283"/>
                <a:gd name="T16" fmla="*/ 1 w 640"/>
                <a:gd name="T17" fmla="*/ 257 h 283"/>
                <a:gd name="T18" fmla="*/ 0 w 640"/>
                <a:gd name="T19" fmla="*/ 252 h 283"/>
                <a:gd name="T20" fmla="*/ 0 w 640"/>
                <a:gd name="T21" fmla="*/ 31 h 283"/>
                <a:gd name="T22" fmla="*/ 0 w 640"/>
                <a:gd name="T23" fmla="*/ 31 h 283"/>
                <a:gd name="T24" fmla="*/ 1 w 640"/>
                <a:gd name="T25" fmla="*/ 26 h 283"/>
                <a:gd name="T26" fmla="*/ 3 w 640"/>
                <a:gd name="T27" fmla="*/ 20 h 283"/>
                <a:gd name="T28" fmla="*/ 6 w 640"/>
                <a:gd name="T29" fmla="*/ 14 h 283"/>
                <a:gd name="T30" fmla="*/ 9 w 640"/>
                <a:gd name="T31" fmla="*/ 9 h 283"/>
                <a:gd name="T32" fmla="*/ 14 w 640"/>
                <a:gd name="T33" fmla="*/ 6 h 283"/>
                <a:gd name="T34" fmla="*/ 19 w 640"/>
                <a:gd name="T35" fmla="*/ 2 h 283"/>
                <a:gd name="T36" fmla="*/ 25 w 640"/>
                <a:gd name="T37" fmla="*/ 1 h 283"/>
                <a:gd name="T38" fmla="*/ 31 w 640"/>
                <a:gd name="T39" fmla="*/ 0 h 283"/>
                <a:gd name="T40" fmla="*/ 609 w 640"/>
                <a:gd name="T41" fmla="*/ 0 h 283"/>
                <a:gd name="T42" fmla="*/ 609 w 640"/>
                <a:gd name="T43" fmla="*/ 0 h 283"/>
                <a:gd name="T44" fmla="*/ 615 w 640"/>
                <a:gd name="T45" fmla="*/ 1 h 283"/>
                <a:gd name="T46" fmla="*/ 621 w 640"/>
                <a:gd name="T47" fmla="*/ 2 h 283"/>
                <a:gd name="T48" fmla="*/ 626 w 640"/>
                <a:gd name="T49" fmla="*/ 6 h 283"/>
                <a:gd name="T50" fmla="*/ 631 w 640"/>
                <a:gd name="T51" fmla="*/ 9 h 283"/>
                <a:gd name="T52" fmla="*/ 635 w 640"/>
                <a:gd name="T53" fmla="*/ 14 h 283"/>
                <a:gd name="T54" fmla="*/ 638 w 640"/>
                <a:gd name="T55" fmla="*/ 20 h 283"/>
                <a:gd name="T56" fmla="*/ 639 w 640"/>
                <a:gd name="T57" fmla="*/ 26 h 283"/>
                <a:gd name="T58" fmla="*/ 640 w 640"/>
                <a:gd name="T59" fmla="*/ 31 h 283"/>
                <a:gd name="T60" fmla="*/ 640 w 640"/>
                <a:gd name="T61" fmla="*/ 31 h 283"/>
                <a:gd name="T62" fmla="*/ 639 w 640"/>
                <a:gd name="T63" fmla="*/ 38 h 283"/>
                <a:gd name="T64" fmla="*/ 638 w 640"/>
                <a:gd name="T65" fmla="*/ 44 h 283"/>
                <a:gd name="T66" fmla="*/ 635 w 640"/>
                <a:gd name="T67" fmla="*/ 49 h 283"/>
                <a:gd name="T68" fmla="*/ 631 w 640"/>
                <a:gd name="T69" fmla="*/ 53 h 283"/>
                <a:gd name="T70" fmla="*/ 626 w 640"/>
                <a:gd name="T71" fmla="*/ 58 h 283"/>
                <a:gd name="T72" fmla="*/ 621 w 640"/>
                <a:gd name="T73" fmla="*/ 60 h 283"/>
                <a:gd name="T74" fmla="*/ 615 w 640"/>
                <a:gd name="T75" fmla="*/ 63 h 283"/>
                <a:gd name="T76" fmla="*/ 609 w 640"/>
                <a:gd name="T77" fmla="*/ 63 h 283"/>
                <a:gd name="T78" fmla="*/ 64 w 640"/>
                <a:gd name="T79" fmla="*/ 63 h 283"/>
                <a:gd name="T80" fmla="*/ 64 w 640"/>
                <a:gd name="T81" fmla="*/ 252 h 283"/>
                <a:gd name="T82" fmla="*/ 64 w 640"/>
                <a:gd name="T83" fmla="*/ 252 h 283"/>
                <a:gd name="T84" fmla="*/ 62 w 640"/>
                <a:gd name="T85" fmla="*/ 257 h 283"/>
                <a:gd name="T86" fmla="*/ 60 w 640"/>
                <a:gd name="T87" fmla="*/ 263 h 283"/>
                <a:gd name="T88" fmla="*/ 58 w 640"/>
                <a:gd name="T89" fmla="*/ 269 h 283"/>
                <a:gd name="T90" fmla="*/ 54 w 640"/>
                <a:gd name="T91" fmla="*/ 274 h 283"/>
                <a:gd name="T92" fmla="*/ 50 w 640"/>
                <a:gd name="T93" fmla="*/ 277 h 283"/>
                <a:gd name="T94" fmla="*/ 44 w 640"/>
                <a:gd name="T95" fmla="*/ 281 h 283"/>
                <a:gd name="T96" fmla="*/ 38 w 640"/>
                <a:gd name="T97" fmla="*/ 282 h 283"/>
                <a:gd name="T98" fmla="*/ 31 w 640"/>
                <a:gd name="T99" fmla="*/ 283 h 283"/>
                <a:gd name="T100" fmla="*/ 31 w 640"/>
                <a:gd name="T10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283">
                  <a:moveTo>
                    <a:pt x="31" y="283"/>
                  </a:moveTo>
                  <a:lnTo>
                    <a:pt x="31" y="283"/>
                  </a:lnTo>
                  <a:lnTo>
                    <a:pt x="25" y="282"/>
                  </a:lnTo>
                  <a:lnTo>
                    <a:pt x="19" y="281"/>
                  </a:lnTo>
                  <a:lnTo>
                    <a:pt x="14" y="277"/>
                  </a:lnTo>
                  <a:lnTo>
                    <a:pt x="9" y="274"/>
                  </a:lnTo>
                  <a:lnTo>
                    <a:pt x="6" y="269"/>
                  </a:lnTo>
                  <a:lnTo>
                    <a:pt x="3" y="263"/>
                  </a:lnTo>
                  <a:lnTo>
                    <a:pt x="1" y="257"/>
                  </a:lnTo>
                  <a:lnTo>
                    <a:pt x="0" y="25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5" y="1"/>
                  </a:lnTo>
                  <a:lnTo>
                    <a:pt x="621" y="2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5" y="14"/>
                  </a:lnTo>
                  <a:lnTo>
                    <a:pt x="638" y="20"/>
                  </a:lnTo>
                  <a:lnTo>
                    <a:pt x="639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39" y="38"/>
                  </a:lnTo>
                  <a:lnTo>
                    <a:pt x="638" y="44"/>
                  </a:lnTo>
                  <a:lnTo>
                    <a:pt x="635" y="49"/>
                  </a:lnTo>
                  <a:lnTo>
                    <a:pt x="631" y="53"/>
                  </a:lnTo>
                  <a:lnTo>
                    <a:pt x="626" y="58"/>
                  </a:lnTo>
                  <a:lnTo>
                    <a:pt x="621" y="60"/>
                  </a:lnTo>
                  <a:lnTo>
                    <a:pt x="615" y="63"/>
                  </a:lnTo>
                  <a:lnTo>
                    <a:pt x="609" y="63"/>
                  </a:lnTo>
                  <a:lnTo>
                    <a:pt x="64" y="63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7"/>
                  </a:lnTo>
                  <a:lnTo>
                    <a:pt x="60" y="263"/>
                  </a:lnTo>
                  <a:lnTo>
                    <a:pt x="58" y="269"/>
                  </a:lnTo>
                  <a:lnTo>
                    <a:pt x="54" y="274"/>
                  </a:lnTo>
                  <a:lnTo>
                    <a:pt x="50" y="277"/>
                  </a:lnTo>
                  <a:lnTo>
                    <a:pt x="44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31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9" name="Freeform 39"/>
            <p:cNvSpPr>
              <a:spLocks/>
            </p:cNvSpPr>
            <p:nvPr/>
          </p:nvSpPr>
          <p:spPr bwMode="auto">
            <a:xfrm>
              <a:off x="7627938" y="2785418"/>
              <a:ext cx="50800" cy="79375"/>
            </a:xfrm>
            <a:custGeom>
              <a:avLst/>
              <a:gdLst>
                <a:gd name="T0" fmla="*/ 64 w 64"/>
                <a:gd name="T1" fmla="*/ 66 h 98"/>
                <a:gd name="T2" fmla="*/ 64 w 64"/>
                <a:gd name="T3" fmla="*/ 66 h 98"/>
                <a:gd name="T4" fmla="*/ 64 w 64"/>
                <a:gd name="T5" fmla="*/ 73 h 98"/>
                <a:gd name="T6" fmla="*/ 61 w 64"/>
                <a:gd name="T7" fmla="*/ 79 h 98"/>
                <a:gd name="T8" fmla="*/ 59 w 64"/>
                <a:gd name="T9" fmla="*/ 85 h 98"/>
                <a:gd name="T10" fmla="*/ 54 w 64"/>
                <a:gd name="T11" fmla="*/ 89 h 98"/>
                <a:gd name="T12" fmla="*/ 50 w 64"/>
                <a:gd name="T13" fmla="*/ 93 h 98"/>
                <a:gd name="T14" fmla="*/ 44 w 64"/>
                <a:gd name="T15" fmla="*/ 96 h 98"/>
                <a:gd name="T16" fmla="*/ 38 w 64"/>
                <a:gd name="T17" fmla="*/ 98 h 98"/>
                <a:gd name="T18" fmla="*/ 31 w 64"/>
                <a:gd name="T19" fmla="*/ 98 h 98"/>
                <a:gd name="T20" fmla="*/ 31 w 64"/>
                <a:gd name="T21" fmla="*/ 98 h 98"/>
                <a:gd name="T22" fmla="*/ 31 w 64"/>
                <a:gd name="T23" fmla="*/ 98 h 98"/>
                <a:gd name="T24" fmla="*/ 25 w 64"/>
                <a:gd name="T25" fmla="*/ 98 h 98"/>
                <a:gd name="T26" fmla="*/ 19 w 64"/>
                <a:gd name="T27" fmla="*/ 96 h 98"/>
                <a:gd name="T28" fmla="*/ 14 w 64"/>
                <a:gd name="T29" fmla="*/ 93 h 98"/>
                <a:gd name="T30" fmla="*/ 9 w 64"/>
                <a:gd name="T31" fmla="*/ 89 h 98"/>
                <a:gd name="T32" fmla="*/ 4 w 64"/>
                <a:gd name="T33" fmla="*/ 85 h 98"/>
                <a:gd name="T34" fmla="*/ 2 w 64"/>
                <a:gd name="T35" fmla="*/ 79 h 98"/>
                <a:gd name="T36" fmla="*/ 0 w 64"/>
                <a:gd name="T37" fmla="*/ 73 h 98"/>
                <a:gd name="T38" fmla="*/ 0 w 64"/>
                <a:gd name="T39" fmla="*/ 66 h 98"/>
                <a:gd name="T40" fmla="*/ 0 w 64"/>
                <a:gd name="T41" fmla="*/ 32 h 98"/>
                <a:gd name="T42" fmla="*/ 0 w 64"/>
                <a:gd name="T43" fmla="*/ 32 h 98"/>
                <a:gd name="T44" fmla="*/ 0 w 64"/>
                <a:gd name="T45" fmla="*/ 25 h 98"/>
                <a:gd name="T46" fmla="*/ 2 w 64"/>
                <a:gd name="T47" fmla="*/ 20 h 98"/>
                <a:gd name="T48" fmla="*/ 4 w 64"/>
                <a:gd name="T49" fmla="*/ 14 h 98"/>
                <a:gd name="T50" fmla="*/ 9 w 64"/>
                <a:gd name="T51" fmla="*/ 9 h 98"/>
                <a:gd name="T52" fmla="*/ 14 w 64"/>
                <a:gd name="T53" fmla="*/ 5 h 98"/>
                <a:gd name="T54" fmla="*/ 19 w 64"/>
                <a:gd name="T55" fmla="*/ 2 h 98"/>
                <a:gd name="T56" fmla="*/ 25 w 64"/>
                <a:gd name="T57" fmla="*/ 0 h 98"/>
                <a:gd name="T58" fmla="*/ 31 w 64"/>
                <a:gd name="T59" fmla="*/ 0 h 98"/>
                <a:gd name="T60" fmla="*/ 31 w 64"/>
                <a:gd name="T61" fmla="*/ 0 h 98"/>
                <a:gd name="T62" fmla="*/ 31 w 64"/>
                <a:gd name="T63" fmla="*/ 0 h 98"/>
                <a:gd name="T64" fmla="*/ 38 w 64"/>
                <a:gd name="T65" fmla="*/ 0 h 98"/>
                <a:gd name="T66" fmla="*/ 44 w 64"/>
                <a:gd name="T67" fmla="*/ 2 h 98"/>
                <a:gd name="T68" fmla="*/ 50 w 64"/>
                <a:gd name="T69" fmla="*/ 5 h 98"/>
                <a:gd name="T70" fmla="*/ 54 w 64"/>
                <a:gd name="T71" fmla="*/ 9 h 98"/>
                <a:gd name="T72" fmla="*/ 59 w 64"/>
                <a:gd name="T73" fmla="*/ 14 h 98"/>
                <a:gd name="T74" fmla="*/ 61 w 64"/>
                <a:gd name="T75" fmla="*/ 20 h 98"/>
                <a:gd name="T76" fmla="*/ 64 w 64"/>
                <a:gd name="T77" fmla="*/ 25 h 98"/>
                <a:gd name="T78" fmla="*/ 64 w 64"/>
                <a:gd name="T79" fmla="*/ 32 h 98"/>
                <a:gd name="T80" fmla="*/ 64 w 64"/>
                <a:gd name="T8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8">
                  <a:moveTo>
                    <a:pt x="64" y="66"/>
                  </a:moveTo>
                  <a:lnTo>
                    <a:pt x="64" y="66"/>
                  </a:lnTo>
                  <a:lnTo>
                    <a:pt x="64" y="73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4" y="89"/>
                  </a:lnTo>
                  <a:lnTo>
                    <a:pt x="50" y="93"/>
                  </a:lnTo>
                  <a:lnTo>
                    <a:pt x="44" y="96"/>
                  </a:lnTo>
                  <a:lnTo>
                    <a:pt x="38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6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1" y="20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0" name="Freeform 40"/>
            <p:cNvSpPr>
              <a:spLocks/>
            </p:cNvSpPr>
            <p:nvPr/>
          </p:nvSpPr>
          <p:spPr bwMode="auto">
            <a:xfrm>
              <a:off x="4294188" y="2629843"/>
              <a:ext cx="225425" cy="90488"/>
            </a:xfrm>
            <a:custGeom>
              <a:avLst/>
              <a:gdLst>
                <a:gd name="T0" fmla="*/ 142 w 285"/>
                <a:gd name="T1" fmla="*/ 0 h 115"/>
                <a:gd name="T2" fmla="*/ 142 w 285"/>
                <a:gd name="T3" fmla="*/ 0 h 115"/>
                <a:gd name="T4" fmla="*/ 129 w 285"/>
                <a:gd name="T5" fmla="*/ 0 h 115"/>
                <a:gd name="T6" fmla="*/ 117 w 285"/>
                <a:gd name="T7" fmla="*/ 2 h 115"/>
                <a:gd name="T8" fmla="*/ 104 w 285"/>
                <a:gd name="T9" fmla="*/ 5 h 115"/>
                <a:gd name="T10" fmla="*/ 92 w 285"/>
                <a:gd name="T11" fmla="*/ 8 h 115"/>
                <a:gd name="T12" fmla="*/ 81 w 285"/>
                <a:gd name="T13" fmla="*/ 14 h 115"/>
                <a:gd name="T14" fmla="*/ 70 w 285"/>
                <a:gd name="T15" fmla="*/ 19 h 115"/>
                <a:gd name="T16" fmla="*/ 60 w 285"/>
                <a:gd name="T17" fmla="*/ 25 h 115"/>
                <a:gd name="T18" fmla="*/ 49 w 285"/>
                <a:gd name="T19" fmla="*/ 32 h 115"/>
                <a:gd name="T20" fmla="*/ 41 w 285"/>
                <a:gd name="T21" fmla="*/ 41 h 115"/>
                <a:gd name="T22" fmla="*/ 32 w 285"/>
                <a:gd name="T23" fmla="*/ 50 h 115"/>
                <a:gd name="T24" fmla="*/ 25 w 285"/>
                <a:gd name="T25" fmla="*/ 59 h 115"/>
                <a:gd name="T26" fmla="*/ 18 w 285"/>
                <a:gd name="T27" fmla="*/ 70 h 115"/>
                <a:gd name="T28" fmla="*/ 12 w 285"/>
                <a:gd name="T29" fmla="*/ 80 h 115"/>
                <a:gd name="T30" fmla="*/ 8 w 285"/>
                <a:gd name="T31" fmla="*/ 92 h 115"/>
                <a:gd name="T32" fmla="*/ 3 w 285"/>
                <a:gd name="T33" fmla="*/ 103 h 115"/>
                <a:gd name="T34" fmla="*/ 0 w 285"/>
                <a:gd name="T35" fmla="*/ 115 h 115"/>
                <a:gd name="T36" fmla="*/ 285 w 285"/>
                <a:gd name="T37" fmla="*/ 115 h 115"/>
                <a:gd name="T38" fmla="*/ 285 w 285"/>
                <a:gd name="T39" fmla="*/ 115 h 115"/>
                <a:gd name="T40" fmla="*/ 281 w 285"/>
                <a:gd name="T41" fmla="*/ 103 h 115"/>
                <a:gd name="T42" fmla="*/ 276 w 285"/>
                <a:gd name="T43" fmla="*/ 92 h 115"/>
                <a:gd name="T44" fmla="*/ 272 w 285"/>
                <a:gd name="T45" fmla="*/ 80 h 115"/>
                <a:gd name="T46" fmla="*/ 266 w 285"/>
                <a:gd name="T47" fmla="*/ 70 h 115"/>
                <a:gd name="T48" fmla="*/ 259 w 285"/>
                <a:gd name="T49" fmla="*/ 59 h 115"/>
                <a:gd name="T50" fmla="*/ 251 w 285"/>
                <a:gd name="T51" fmla="*/ 50 h 115"/>
                <a:gd name="T52" fmla="*/ 243 w 285"/>
                <a:gd name="T53" fmla="*/ 41 h 115"/>
                <a:gd name="T54" fmla="*/ 234 w 285"/>
                <a:gd name="T55" fmla="*/ 32 h 115"/>
                <a:gd name="T56" fmla="*/ 224 w 285"/>
                <a:gd name="T57" fmla="*/ 25 h 115"/>
                <a:gd name="T58" fmla="*/ 214 w 285"/>
                <a:gd name="T59" fmla="*/ 19 h 115"/>
                <a:gd name="T60" fmla="*/ 204 w 285"/>
                <a:gd name="T61" fmla="*/ 14 h 115"/>
                <a:gd name="T62" fmla="*/ 192 w 285"/>
                <a:gd name="T63" fmla="*/ 8 h 115"/>
                <a:gd name="T64" fmla="*/ 180 w 285"/>
                <a:gd name="T65" fmla="*/ 5 h 115"/>
                <a:gd name="T66" fmla="*/ 168 w 285"/>
                <a:gd name="T67" fmla="*/ 2 h 115"/>
                <a:gd name="T68" fmla="*/ 155 w 285"/>
                <a:gd name="T69" fmla="*/ 0 h 115"/>
                <a:gd name="T70" fmla="*/ 142 w 285"/>
                <a:gd name="T71" fmla="*/ 0 h 115"/>
                <a:gd name="T72" fmla="*/ 142 w 285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5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7" y="2"/>
                  </a:lnTo>
                  <a:lnTo>
                    <a:pt x="104" y="5"/>
                  </a:lnTo>
                  <a:lnTo>
                    <a:pt x="92" y="8"/>
                  </a:lnTo>
                  <a:lnTo>
                    <a:pt x="81" y="14"/>
                  </a:lnTo>
                  <a:lnTo>
                    <a:pt x="70" y="19"/>
                  </a:lnTo>
                  <a:lnTo>
                    <a:pt x="60" y="25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5" y="59"/>
                  </a:lnTo>
                  <a:lnTo>
                    <a:pt x="18" y="70"/>
                  </a:lnTo>
                  <a:lnTo>
                    <a:pt x="12" y="80"/>
                  </a:lnTo>
                  <a:lnTo>
                    <a:pt x="8" y="92"/>
                  </a:lnTo>
                  <a:lnTo>
                    <a:pt x="3" y="103"/>
                  </a:lnTo>
                  <a:lnTo>
                    <a:pt x="0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1" y="103"/>
                  </a:lnTo>
                  <a:lnTo>
                    <a:pt x="276" y="92"/>
                  </a:lnTo>
                  <a:lnTo>
                    <a:pt x="272" y="80"/>
                  </a:lnTo>
                  <a:lnTo>
                    <a:pt x="266" y="70"/>
                  </a:lnTo>
                  <a:lnTo>
                    <a:pt x="259" y="59"/>
                  </a:lnTo>
                  <a:lnTo>
                    <a:pt x="251" y="50"/>
                  </a:lnTo>
                  <a:lnTo>
                    <a:pt x="243" y="41"/>
                  </a:lnTo>
                  <a:lnTo>
                    <a:pt x="234" y="32"/>
                  </a:lnTo>
                  <a:lnTo>
                    <a:pt x="224" y="25"/>
                  </a:lnTo>
                  <a:lnTo>
                    <a:pt x="214" y="19"/>
                  </a:lnTo>
                  <a:lnTo>
                    <a:pt x="204" y="14"/>
                  </a:lnTo>
                  <a:lnTo>
                    <a:pt x="192" y="8"/>
                  </a:lnTo>
                  <a:lnTo>
                    <a:pt x="180" y="5"/>
                  </a:lnTo>
                  <a:lnTo>
                    <a:pt x="168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1" name="Freeform 41"/>
            <p:cNvSpPr>
              <a:spLocks noEditPoints="1"/>
            </p:cNvSpPr>
            <p:nvPr/>
          </p:nvSpPr>
          <p:spPr bwMode="auto">
            <a:xfrm>
              <a:off x="4262438" y="2604443"/>
              <a:ext cx="288925" cy="142875"/>
            </a:xfrm>
            <a:custGeom>
              <a:avLst/>
              <a:gdLst>
                <a:gd name="T0" fmla="*/ 364 w 364"/>
                <a:gd name="T1" fmla="*/ 179 h 179"/>
                <a:gd name="T2" fmla="*/ 0 w 364"/>
                <a:gd name="T3" fmla="*/ 179 h 179"/>
                <a:gd name="T4" fmla="*/ 8 w 364"/>
                <a:gd name="T5" fmla="*/ 141 h 179"/>
                <a:gd name="T6" fmla="*/ 8 w 364"/>
                <a:gd name="T7" fmla="*/ 141 h 179"/>
                <a:gd name="T8" fmla="*/ 12 w 364"/>
                <a:gd name="T9" fmla="*/ 126 h 179"/>
                <a:gd name="T10" fmla="*/ 18 w 364"/>
                <a:gd name="T11" fmla="*/ 111 h 179"/>
                <a:gd name="T12" fmla="*/ 23 w 364"/>
                <a:gd name="T13" fmla="*/ 97 h 179"/>
                <a:gd name="T14" fmla="*/ 32 w 364"/>
                <a:gd name="T15" fmla="*/ 84 h 179"/>
                <a:gd name="T16" fmla="*/ 40 w 364"/>
                <a:gd name="T17" fmla="*/ 71 h 179"/>
                <a:gd name="T18" fmla="*/ 49 w 364"/>
                <a:gd name="T19" fmla="*/ 60 h 179"/>
                <a:gd name="T20" fmla="*/ 59 w 364"/>
                <a:gd name="T21" fmla="*/ 49 h 179"/>
                <a:gd name="T22" fmla="*/ 71 w 364"/>
                <a:gd name="T23" fmla="*/ 39 h 179"/>
                <a:gd name="T24" fmla="*/ 83 w 364"/>
                <a:gd name="T25" fmla="*/ 31 h 179"/>
                <a:gd name="T26" fmla="*/ 95 w 364"/>
                <a:gd name="T27" fmla="*/ 23 h 179"/>
                <a:gd name="T28" fmla="*/ 108 w 364"/>
                <a:gd name="T29" fmla="*/ 16 h 179"/>
                <a:gd name="T30" fmla="*/ 122 w 364"/>
                <a:gd name="T31" fmla="*/ 10 h 179"/>
                <a:gd name="T32" fmla="*/ 137 w 364"/>
                <a:gd name="T33" fmla="*/ 5 h 179"/>
                <a:gd name="T34" fmla="*/ 151 w 364"/>
                <a:gd name="T35" fmla="*/ 2 h 179"/>
                <a:gd name="T36" fmla="*/ 167 w 364"/>
                <a:gd name="T37" fmla="*/ 1 h 179"/>
                <a:gd name="T38" fmla="*/ 182 w 364"/>
                <a:gd name="T39" fmla="*/ 0 h 179"/>
                <a:gd name="T40" fmla="*/ 182 w 364"/>
                <a:gd name="T41" fmla="*/ 0 h 179"/>
                <a:gd name="T42" fmla="*/ 197 w 364"/>
                <a:gd name="T43" fmla="*/ 1 h 179"/>
                <a:gd name="T44" fmla="*/ 212 w 364"/>
                <a:gd name="T45" fmla="*/ 2 h 179"/>
                <a:gd name="T46" fmla="*/ 227 w 364"/>
                <a:gd name="T47" fmla="*/ 5 h 179"/>
                <a:gd name="T48" fmla="*/ 242 w 364"/>
                <a:gd name="T49" fmla="*/ 10 h 179"/>
                <a:gd name="T50" fmla="*/ 256 w 364"/>
                <a:gd name="T51" fmla="*/ 16 h 179"/>
                <a:gd name="T52" fmla="*/ 269 w 364"/>
                <a:gd name="T53" fmla="*/ 23 h 179"/>
                <a:gd name="T54" fmla="*/ 282 w 364"/>
                <a:gd name="T55" fmla="*/ 31 h 179"/>
                <a:gd name="T56" fmla="*/ 293 w 364"/>
                <a:gd name="T57" fmla="*/ 39 h 179"/>
                <a:gd name="T58" fmla="*/ 305 w 364"/>
                <a:gd name="T59" fmla="*/ 49 h 179"/>
                <a:gd name="T60" fmla="*/ 315 w 364"/>
                <a:gd name="T61" fmla="*/ 60 h 179"/>
                <a:gd name="T62" fmla="*/ 325 w 364"/>
                <a:gd name="T63" fmla="*/ 71 h 179"/>
                <a:gd name="T64" fmla="*/ 333 w 364"/>
                <a:gd name="T65" fmla="*/ 84 h 179"/>
                <a:gd name="T66" fmla="*/ 341 w 364"/>
                <a:gd name="T67" fmla="*/ 97 h 179"/>
                <a:gd name="T68" fmla="*/ 347 w 364"/>
                <a:gd name="T69" fmla="*/ 111 h 179"/>
                <a:gd name="T70" fmla="*/ 352 w 364"/>
                <a:gd name="T71" fmla="*/ 126 h 179"/>
                <a:gd name="T72" fmla="*/ 356 w 364"/>
                <a:gd name="T73" fmla="*/ 141 h 179"/>
                <a:gd name="T74" fmla="*/ 364 w 364"/>
                <a:gd name="T75" fmla="*/ 179 h 179"/>
                <a:gd name="T76" fmla="*/ 88 w 364"/>
                <a:gd name="T77" fmla="*/ 115 h 179"/>
                <a:gd name="T78" fmla="*/ 276 w 364"/>
                <a:gd name="T79" fmla="*/ 115 h 179"/>
                <a:gd name="T80" fmla="*/ 276 w 364"/>
                <a:gd name="T81" fmla="*/ 115 h 179"/>
                <a:gd name="T82" fmla="*/ 268 w 364"/>
                <a:gd name="T83" fmla="*/ 104 h 179"/>
                <a:gd name="T84" fmla="*/ 259 w 364"/>
                <a:gd name="T85" fmla="*/ 95 h 179"/>
                <a:gd name="T86" fmla="*/ 248 w 364"/>
                <a:gd name="T87" fmla="*/ 85 h 179"/>
                <a:gd name="T88" fmla="*/ 237 w 364"/>
                <a:gd name="T89" fmla="*/ 78 h 179"/>
                <a:gd name="T90" fmla="*/ 224 w 364"/>
                <a:gd name="T91" fmla="*/ 73 h 179"/>
                <a:gd name="T92" fmla="*/ 210 w 364"/>
                <a:gd name="T93" fmla="*/ 68 h 179"/>
                <a:gd name="T94" fmla="*/ 196 w 364"/>
                <a:gd name="T95" fmla="*/ 66 h 179"/>
                <a:gd name="T96" fmla="*/ 182 w 364"/>
                <a:gd name="T97" fmla="*/ 64 h 179"/>
                <a:gd name="T98" fmla="*/ 182 w 364"/>
                <a:gd name="T99" fmla="*/ 64 h 179"/>
                <a:gd name="T100" fmla="*/ 168 w 364"/>
                <a:gd name="T101" fmla="*/ 66 h 179"/>
                <a:gd name="T102" fmla="*/ 154 w 364"/>
                <a:gd name="T103" fmla="*/ 68 h 179"/>
                <a:gd name="T104" fmla="*/ 140 w 364"/>
                <a:gd name="T105" fmla="*/ 73 h 179"/>
                <a:gd name="T106" fmla="*/ 128 w 364"/>
                <a:gd name="T107" fmla="*/ 78 h 179"/>
                <a:gd name="T108" fmla="*/ 116 w 364"/>
                <a:gd name="T109" fmla="*/ 85 h 179"/>
                <a:gd name="T110" fmla="*/ 106 w 364"/>
                <a:gd name="T111" fmla="*/ 95 h 179"/>
                <a:gd name="T112" fmla="*/ 96 w 364"/>
                <a:gd name="T113" fmla="*/ 104 h 179"/>
                <a:gd name="T114" fmla="*/ 88 w 364"/>
                <a:gd name="T115" fmla="*/ 115 h 179"/>
                <a:gd name="T116" fmla="*/ 88 w 364"/>
                <a:gd name="T117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179">
                  <a:moveTo>
                    <a:pt x="364" y="179"/>
                  </a:moveTo>
                  <a:lnTo>
                    <a:pt x="0" y="179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2" y="126"/>
                  </a:lnTo>
                  <a:lnTo>
                    <a:pt x="18" y="111"/>
                  </a:lnTo>
                  <a:lnTo>
                    <a:pt x="23" y="97"/>
                  </a:lnTo>
                  <a:lnTo>
                    <a:pt x="32" y="84"/>
                  </a:lnTo>
                  <a:lnTo>
                    <a:pt x="40" y="71"/>
                  </a:lnTo>
                  <a:lnTo>
                    <a:pt x="49" y="60"/>
                  </a:lnTo>
                  <a:lnTo>
                    <a:pt x="59" y="49"/>
                  </a:lnTo>
                  <a:lnTo>
                    <a:pt x="71" y="39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08" y="16"/>
                  </a:lnTo>
                  <a:lnTo>
                    <a:pt x="122" y="1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7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7" y="1"/>
                  </a:lnTo>
                  <a:lnTo>
                    <a:pt x="212" y="2"/>
                  </a:lnTo>
                  <a:lnTo>
                    <a:pt x="227" y="5"/>
                  </a:lnTo>
                  <a:lnTo>
                    <a:pt x="242" y="10"/>
                  </a:lnTo>
                  <a:lnTo>
                    <a:pt x="256" y="16"/>
                  </a:lnTo>
                  <a:lnTo>
                    <a:pt x="269" y="23"/>
                  </a:lnTo>
                  <a:lnTo>
                    <a:pt x="282" y="31"/>
                  </a:lnTo>
                  <a:lnTo>
                    <a:pt x="293" y="39"/>
                  </a:lnTo>
                  <a:lnTo>
                    <a:pt x="305" y="49"/>
                  </a:lnTo>
                  <a:lnTo>
                    <a:pt x="315" y="60"/>
                  </a:lnTo>
                  <a:lnTo>
                    <a:pt x="325" y="71"/>
                  </a:lnTo>
                  <a:lnTo>
                    <a:pt x="333" y="84"/>
                  </a:lnTo>
                  <a:lnTo>
                    <a:pt x="341" y="97"/>
                  </a:lnTo>
                  <a:lnTo>
                    <a:pt x="347" y="111"/>
                  </a:lnTo>
                  <a:lnTo>
                    <a:pt x="352" y="126"/>
                  </a:lnTo>
                  <a:lnTo>
                    <a:pt x="356" y="141"/>
                  </a:lnTo>
                  <a:lnTo>
                    <a:pt x="364" y="179"/>
                  </a:lnTo>
                  <a:close/>
                  <a:moveTo>
                    <a:pt x="88" y="115"/>
                  </a:moveTo>
                  <a:lnTo>
                    <a:pt x="276" y="115"/>
                  </a:lnTo>
                  <a:lnTo>
                    <a:pt x="276" y="115"/>
                  </a:lnTo>
                  <a:lnTo>
                    <a:pt x="268" y="104"/>
                  </a:lnTo>
                  <a:lnTo>
                    <a:pt x="259" y="95"/>
                  </a:lnTo>
                  <a:lnTo>
                    <a:pt x="248" y="85"/>
                  </a:lnTo>
                  <a:lnTo>
                    <a:pt x="237" y="78"/>
                  </a:lnTo>
                  <a:lnTo>
                    <a:pt x="224" y="73"/>
                  </a:lnTo>
                  <a:lnTo>
                    <a:pt x="210" y="68"/>
                  </a:lnTo>
                  <a:lnTo>
                    <a:pt x="196" y="66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40" y="73"/>
                  </a:lnTo>
                  <a:lnTo>
                    <a:pt x="128" y="78"/>
                  </a:lnTo>
                  <a:lnTo>
                    <a:pt x="116" y="85"/>
                  </a:lnTo>
                  <a:lnTo>
                    <a:pt x="106" y="95"/>
                  </a:lnTo>
                  <a:lnTo>
                    <a:pt x="96" y="104"/>
                  </a:lnTo>
                  <a:lnTo>
                    <a:pt x="88" y="115"/>
                  </a:lnTo>
                  <a:lnTo>
                    <a:pt x="88" y="1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2" name="Freeform 42"/>
            <p:cNvSpPr>
              <a:spLocks/>
            </p:cNvSpPr>
            <p:nvPr/>
          </p:nvSpPr>
          <p:spPr bwMode="auto">
            <a:xfrm>
              <a:off x="3873501" y="1351905"/>
              <a:ext cx="1066800" cy="1066800"/>
            </a:xfrm>
            <a:custGeom>
              <a:avLst/>
              <a:gdLst>
                <a:gd name="T0" fmla="*/ 1123 w 1344"/>
                <a:gd name="T1" fmla="*/ 1172 h 1345"/>
                <a:gd name="T2" fmla="*/ 1042 w 1344"/>
                <a:gd name="T3" fmla="*/ 1233 h 1345"/>
                <a:gd name="T4" fmla="*/ 955 w 1344"/>
                <a:gd name="T5" fmla="*/ 1282 h 1345"/>
                <a:gd name="T6" fmla="*/ 863 w 1344"/>
                <a:gd name="T7" fmla="*/ 1317 h 1345"/>
                <a:gd name="T8" fmla="*/ 768 w 1344"/>
                <a:gd name="T9" fmla="*/ 1338 h 1345"/>
                <a:gd name="T10" fmla="*/ 672 w 1344"/>
                <a:gd name="T11" fmla="*/ 1345 h 1345"/>
                <a:gd name="T12" fmla="*/ 576 w 1344"/>
                <a:gd name="T13" fmla="*/ 1338 h 1345"/>
                <a:gd name="T14" fmla="*/ 481 w 1344"/>
                <a:gd name="T15" fmla="*/ 1317 h 1345"/>
                <a:gd name="T16" fmla="*/ 389 w 1344"/>
                <a:gd name="T17" fmla="*/ 1282 h 1345"/>
                <a:gd name="T18" fmla="*/ 303 w 1344"/>
                <a:gd name="T19" fmla="*/ 1233 h 1345"/>
                <a:gd name="T20" fmla="*/ 222 w 1344"/>
                <a:gd name="T21" fmla="*/ 1172 h 1345"/>
                <a:gd name="T22" fmla="*/ 173 w 1344"/>
                <a:gd name="T23" fmla="*/ 1122 h 1345"/>
                <a:gd name="T24" fmla="*/ 110 w 1344"/>
                <a:gd name="T25" fmla="*/ 1042 h 1345"/>
                <a:gd name="T26" fmla="*/ 63 w 1344"/>
                <a:gd name="T27" fmla="*/ 955 h 1345"/>
                <a:gd name="T28" fmla="*/ 28 w 1344"/>
                <a:gd name="T29" fmla="*/ 864 h 1345"/>
                <a:gd name="T30" fmla="*/ 7 w 1344"/>
                <a:gd name="T31" fmla="*/ 769 h 1345"/>
                <a:gd name="T32" fmla="*/ 0 w 1344"/>
                <a:gd name="T33" fmla="*/ 673 h 1345"/>
                <a:gd name="T34" fmla="*/ 7 w 1344"/>
                <a:gd name="T35" fmla="*/ 576 h 1345"/>
                <a:gd name="T36" fmla="*/ 28 w 1344"/>
                <a:gd name="T37" fmla="*/ 481 h 1345"/>
                <a:gd name="T38" fmla="*/ 62 w 1344"/>
                <a:gd name="T39" fmla="*/ 390 h 1345"/>
                <a:gd name="T40" fmla="*/ 110 w 1344"/>
                <a:gd name="T41" fmla="*/ 303 h 1345"/>
                <a:gd name="T42" fmla="*/ 173 w 1344"/>
                <a:gd name="T43" fmla="*/ 222 h 1345"/>
                <a:gd name="T44" fmla="*/ 222 w 1344"/>
                <a:gd name="T45" fmla="*/ 173 h 1345"/>
                <a:gd name="T46" fmla="*/ 303 w 1344"/>
                <a:gd name="T47" fmla="*/ 111 h 1345"/>
                <a:gd name="T48" fmla="*/ 389 w 1344"/>
                <a:gd name="T49" fmla="*/ 62 h 1345"/>
                <a:gd name="T50" fmla="*/ 481 w 1344"/>
                <a:gd name="T51" fmla="*/ 27 h 1345"/>
                <a:gd name="T52" fmla="*/ 576 w 1344"/>
                <a:gd name="T53" fmla="*/ 7 h 1345"/>
                <a:gd name="T54" fmla="*/ 672 w 1344"/>
                <a:gd name="T55" fmla="*/ 0 h 1345"/>
                <a:gd name="T56" fmla="*/ 768 w 1344"/>
                <a:gd name="T57" fmla="*/ 7 h 1345"/>
                <a:gd name="T58" fmla="*/ 863 w 1344"/>
                <a:gd name="T59" fmla="*/ 27 h 1345"/>
                <a:gd name="T60" fmla="*/ 955 w 1344"/>
                <a:gd name="T61" fmla="*/ 62 h 1345"/>
                <a:gd name="T62" fmla="*/ 1042 w 1344"/>
                <a:gd name="T63" fmla="*/ 111 h 1345"/>
                <a:gd name="T64" fmla="*/ 1123 w 1344"/>
                <a:gd name="T65" fmla="*/ 173 h 1345"/>
                <a:gd name="T66" fmla="*/ 1171 w 1344"/>
                <a:gd name="T67" fmla="*/ 222 h 1345"/>
                <a:gd name="T68" fmla="*/ 1234 w 1344"/>
                <a:gd name="T69" fmla="*/ 303 h 1345"/>
                <a:gd name="T70" fmla="*/ 1281 w 1344"/>
                <a:gd name="T71" fmla="*/ 390 h 1345"/>
                <a:gd name="T72" fmla="*/ 1316 w 1344"/>
                <a:gd name="T73" fmla="*/ 481 h 1345"/>
                <a:gd name="T74" fmla="*/ 1337 w 1344"/>
                <a:gd name="T75" fmla="*/ 576 h 1345"/>
                <a:gd name="T76" fmla="*/ 1344 w 1344"/>
                <a:gd name="T77" fmla="*/ 673 h 1345"/>
                <a:gd name="T78" fmla="*/ 1337 w 1344"/>
                <a:gd name="T79" fmla="*/ 769 h 1345"/>
                <a:gd name="T80" fmla="*/ 1316 w 1344"/>
                <a:gd name="T81" fmla="*/ 864 h 1345"/>
                <a:gd name="T82" fmla="*/ 1281 w 1344"/>
                <a:gd name="T83" fmla="*/ 955 h 1345"/>
                <a:gd name="T84" fmla="*/ 1234 w 1344"/>
                <a:gd name="T85" fmla="*/ 1042 h 1345"/>
                <a:gd name="T86" fmla="*/ 1171 w 1344"/>
                <a:gd name="T87" fmla="*/ 11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4" h="1345">
                  <a:moveTo>
                    <a:pt x="1147" y="1148"/>
                  </a:moveTo>
                  <a:lnTo>
                    <a:pt x="1147" y="1148"/>
                  </a:lnTo>
                  <a:lnTo>
                    <a:pt x="1123" y="1172"/>
                  </a:lnTo>
                  <a:lnTo>
                    <a:pt x="1096" y="1194"/>
                  </a:lnTo>
                  <a:lnTo>
                    <a:pt x="1069" y="1215"/>
                  </a:lnTo>
                  <a:lnTo>
                    <a:pt x="1042" y="1233"/>
                  </a:lnTo>
                  <a:lnTo>
                    <a:pt x="1014" y="1252"/>
                  </a:lnTo>
                  <a:lnTo>
                    <a:pt x="985" y="1268"/>
                  </a:lnTo>
                  <a:lnTo>
                    <a:pt x="955" y="1282"/>
                  </a:lnTo>
                  <a:lnTo>
                    <a:pt x="925" y="1296"/>
                  </a:lnTo>
                  <a:lnTo>
                    <a:pt x="895" y="1307"/>
                  </a:lnTo>
                  <a:lnTo>
                    <a:pt x="863" y="1317"/>
                  </a:lnTo>
                  <a:lnTo>
                    <a:pt x="832" y="1325"/>
                  </a:lnTo>
                  <a:lnTo>
                    <a:pt x="801" y="1332"/>
                  </a:lnTo>
                  <a:lnTo>
                    <a:pt x="768" y="1338"/>
                  </a:lnTo>
                  <a:lnTo>
                    <a:pt x="737" y="1341"/>
                  </a:lnTo>
                  <a:lnTo>
                    <a:pt x="705" y="1343"/>
                  </a:lnTo>
                  <a:lnTo>
                    <a:pt x="672" y="1345"/>
                  </a:lnTo>
                  <a:lnTo>
                    <a:pt x="640" y="1343"/>
                  </a:lnTo>
                  <a:lnTo>
                    <a:pt x="607" y="1341"/>
                  </a:lnTo>
                  <a:lnTo>
                    <a:pt x="576" y="1338"/>
                  </a:lnTo>
                  <a:lnTo>
                    <a:pt x="544" y="1332"/>
                  </a:lnTo>
                  <a:lnTo>
                    <a:pt x="512" y="1325"/>
                  </a:lnTo>
                  <a:lnTo>
                    <a:pt x="481" y="1317"/>
                  </a:lnTo>
                  <a:lnTo>
                    <a:pt x="450" y="1307"/>
                  </a:lnTo>
                  <a:lnTo>
                    <a:pt x="420" y="1296"/>
                  </a:lnTo>
                  <a:lnTo>
                    <a:pt x="389" y="1282"/>
                  </a:lnTo>
                  <a:lnTo>
                    <a:pt x="359" y="1268"/>
                  </a:lnTo>
                  <a:lnTo>
                    <a:pt x="330" y="1252"/>
                  </a:lnTo>
                  <a:lnTo>
                    <a:pt x="303" y="1233"/>
                  </a:lnTo>
                  <a:lnTo>
                    <a:pt x="275" y="1215"/>
                  </a:lnTo>
                  <a:lnTo>
                    <a:pt x="248" y="1194"/>
                  </a:lnTo>
                  <a:lnTo>
                    <a:pt x="222" y="1172"/>
                  </a:lnTo>
                  <a:lnTo>
                    <a:pt x="197" y="1148"/>
                  </a:lnTo>
                  <a:lnTo>
                    <a:pt x="197" y="1148"/>
                  </a:lnTo>
                  <a:lnTo>
                    <a:pt x="173" y="1122"/>
                  </a:lnTo>
                  <a:lnTo>
                    <a:pt x="151" y="1097"/>
                  </a:lnTo>
                  <a:lnTo>
                    <a:pt x="130" y="1070"/>
                  </a:lnTo>
                  <a:lnTo>
                    <a:pt x="110" y="1042"/>
                  </a:lnTo>
                  <a:lnTo>
                    <a:pt x="93" y="1014"/>
                  </a:lnTo>
                  <a:lnTo>
                    <a:pt x="77" y="985"/>
                  </a:lnTo>
                  <a:lnTo>
                    <a:pt x="63" y="955"/>
                  </a:lnTo>
                  <a:lnTo>
                    <a:pt x="49" y="925"/>
                  </a:lnTo>
                  <a:lnTo>
                    <a:pt x="37" y="895"/>
                  </a:lnTo>
                  <a:lnTo>
                    <a:pt x="28" y="864"/>
                  </a:lnTo>
                  <a:lnTo>
                    <a:pt x="19" y="832"/>
                  </a:lnTo>
                  <a:lnTo>
                    <a:pt x="12" y="801"/>
                  </a:lnTo>
                  <a:lnTo>
                    <a:pt x="7" y="769"/>
                  </a:lnTo>
                  <a:lnTo>
                    <a:pt x="3" y="736"/>
                  </a:lnTo>
                  <a:lnTo>
                    <a:pt x="0" y="705"/>
                  </a:lnTo>
                  <a:lnTo>
                    <a:pt x="0" y="673"/>
                  </a:lnTo>
                  <a:lnTo>
                    <a:pt x="0" y="640"/>
                  </a:lnTo>
                  <a:lnTo>
                    <a:pt x="3" y="608"/>
                  </a:lnTo>
                  <a:lnTo>
                    <a:pt x="7" y="576"/>
                  </a:lnTo>
                  <a:lnTo>
                    <a:pt x="12" y="544"/>
                  </a:lnTo>
                  <a:lnTo>
                    <a:pt x="19" y="513"/>
                  </a:lnTo>
                  <a:lnTo>
                    <a:pt x="28" y="481"/>
                  </a:lnTo>
                  <a:lnTo>
                    <a:pt x="37" y="450"/>
                  </a:lnTo>
                  <a:lnTo>
                    <a:pt x="49" y="419"/>
                  </a:lnTo>
                  <a:lnTo>
                    <a:pt x="62" y="390"/>
                  </a:lnTo>
                  <a:lnTo>
                    <a:pt x="77" y="360"/>
                  </a:lnTo>
                  <a:lnTo>
                    <a:pt x="93" y="331"/>
                  </a:lnTo>
                  <a:lnTo>
                    <a:pt x="110" y="303"/>
                  </a:lnTo>
                  <a:lnTo>
                    <a:pt x="130" y="275"/>
                  </a:lnTo>
                  <a:lnTo>
                    <a:pt x="151" y="248"/>
                  </a:lnTo>
                  <a:lnTo>
                    <a:pt x="173" y="222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22" y="173"/>
                  </a:lnTo>
                  <a:lnTo>
                    <a:pt x="248" y="151"/>
                  </a:lnTo>
                  <a:lnTo>
                    <a:pt x="275" y="130"/>
                  </a:lnTo>
                  <a:lnTo>
                    <a:pt x="303" y="111"/>
                  </a:lnTo>
                  <a:lnTo>
                    <a:pt x="330" y="93"/>
                  </a:lnTo>
                  <a:lnTo>
                    <a:pt x="359" y="77"/>
                  </a:lnTo>
                  <a:lnTo>
                    <a:pt x="389" y="62"/>
                  </a:lnTo>
                  <a:lnTo>
                    <a:pt x="420" y="49"/>
                  </a:lnTo>
                  <a:lnTo>
                    <a:pt x="450" y="38"/>
                  </a:lnTo>
                  <a:lnTo>
                    <a:pt x="481" y="27"/>
                  </a:lnTo>
                  <a:lnTo>
                    <a:pt x="512" y="19"/>
                  </a:lnTo>
                  <a:lnTo>
                    <a:pt x="544" y="12"/>
                  </a:lnTo>
                  <a:lnTo>
                    <a:pt x="576" y="7"/>
                  </a:lnTo>
                  <a:lnTo>
                    <a:pt x="607" y="3"/>
                  </a:lnTo>
                  <a:lnTo>
                    <a:pt x="640" y="0"/>
                  </a:lnTo>
                  <a:lnTo>
                    <a:pt x="672" y="0"/>
                  </a:lnTo>
                  <a:lnTo>
                    <a:pt x="705" y="0"/>
                  </a:lnTo>
                  <a:lnTo>
                    <a:pt x="737" y="3"/>
                  </a:lnTo>
                  <a:lnTo>
                    <a:pt x="768" y="7"/>
                  </a:lnTo>
                  <a:lnTo>
                    <a:pt x="801" y="12"/>
                  </a:lnTo>
                  <a:lnTo>
                    <a:pt x="832" y="19"/>
                  </a:lnTo>
                  <a:lnTo>
                    <a:pt x="863" y="27"/>
                  </a:lnTo>
                  <a:lnTo>
                    <a:pt x="895" y="38"/>
                  </a:lnTo>
                  <a:lnTo>
                    <a:pt x="925" y="49"/>
                  </a:lnTo>
                  <a:lnTo>
                    <a:pt x="955" y="62"/>
                  </a:lnTo>
                  <a:lnTo>
                    <a:pt x="985" y="77"/>
                  </a:lnTo>
                  <a:lnTo>
                    <a:pt x="1014" y="93"/>
                  </a:lnTo>
                  <a:lnTo>
                    <a:pt x="1042" y="111"/>
                  </a:lnTo>
                  <a:lnTo>
                    <a:pt x="1069" y="130"/>
                  </a:lnTo>
                  <a:lnTo>
                    <a:pt x="1096" y="151"/>
                  </a:lnTo>
                  <a:lnTo>
                    <a:pt x="1123" y="173"/>
                  </a:lnTo>
                  <a:lnTo>
                    <a:pt x="1147" y="197"/>
                  </a:lnTo>
                  <a:lnTo>
                    <a:pt x="1147" y="197"/>
                  </a:lnTo>
                  <a:lnTo>
                    <a:pt x="1171" y="222"/>
                  </a:lnTo>
                  <a:lnTo>
                    <a:pt x="1193" y="248"/>
                  </a:lnTo>
                  <a:lnTo>
                    <a:pt x="1214" y="275"/>
                  </a:lnTo>
                  <a:lnTo>
                    <a:pt x="1234" y="303"/>
                  </a:lnTo>
                  <a:lnTo>
                    <a:pt x="1251" y="331"/>
                  </a:lnTo>
                  <a:lnTo>
                    <a:pt x="1268" y="360"/>
                  </a:lnTo>
                  <a:lnTo>
                    <a:pt x="1281" y="390"/>
                  </a:lnTo>
                  <a:lnTo>
                    <a:pt x="1295" y="419"/>
                  </a:lnTo>
                  <a:lnTo>
                    <a:pt x="1307" y="450"/>
                  </a:lnTo>
                  <a:lnTo>
                    <a:pt x="1316" y="481"/>
                  </a:lnTo>
                  <a:lnTo>
                    <a:pt x="1325" y="513"/>
                  </a:lnTo>
                  <a:lnTo>
                    <a:pt x="1332" y="544"/>
                  </a:lnTo>
                  <a:lnTo>
                    <a:pt x="1337" y="576"/>
                  </a:lnTo>
                  <a:lnTo>
                    <a:pt x="1342" y="608"/>
                  </a:lnTo>
                  <a:lnTo>
                    <a:pt x="1344" y="640"/>
                  </a:lnTo>
                  <a:lnTo>
                    <a:pt x="1344" y="673"/>
                  </a:lnTo>
                  <a:lnTo>
                    <a:pt x="1344" y="705"/>
                  </a:lnTo>
                  <a:lnTo>
                    <a:pt x="1342" y="736"/>
                  </a:lnTo>
                  <a:lnTo>
                    <a:pt x="1337" y="769"/>
                  </a:lnTo>
                  <a:lnTo>
                    <a:pt x="1332" y="801"/>
                  </a:lnTo>
                  <a:lnTo>
                    <a:pt x="1325" y="832"/>
                  </a:lnTo>
                  <a:lnTo>
                    <a:pt x="1316" y="864"/>
                  </a:lnTo>
                  <a:lnTo>
                    <a:pt x="1307" y="895"/>
                  </a:lnTo>
                  <a:lnTo>
                    <a:pt x="1295" y="925"/>
                  </a:lnTo>
                  <a:lnTo>
                    <a:pt x="1281" y="955"/>
                  </a:lnTo>
                  <a:lnTo>
                    <a:pt x="1268" y="985"/>
                  </a:lnTo>
                  <a:lnTo>
                    <a:pt x="1251" y="1014"/>
                  </a:lnTo>
                  <a:lnTo>
                    <a:pt x="1234" y="1042"/>
                  </a:lnTo>
                  <a:lnTo>
                    <a:pt x="1214" y="1070"/>
                  </a:lnTo>
                  <a:lnTo>
                    <a:pt x="1193" y="1097"/>
                  </a:lnTo>
                  <a:lnTo>
                    <a:pt x="1171" y="1122"/>
                  </a:lnTo>
                  <a:lnTo>
                    <a:pt x="1147" y="1148"/>
                  </a:lnTo>
                  <a:lnTo>
                    <a:pt x="1147" y="114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3" name="Freeform 43"/>
            <p:cNvSpPr>
              <a:spLocks noEditPoints="1"/>
            </p:cNvSpPr>
            <p:nvPr/>
          </p:nvSpPr>
          <p:spPr bwMode="auto">
            <a:xfrm>
              <a:off x="3848101" y="1326505"/>
              <a:ext cx="1117600" cy="1117600"/>
            </a:xfrm>
            <a:custGeom>
              <a:avLst/>
              <a:gdLst>
                <a:gd name="T0" fmla="*/ 600 w 1408"/>
                <a:gd name="T1" fmla="*/ 1401 h 1409"/>
                <a:gd name="T2" fmla="*/ 434 w 1408"/>
                <a:gd name="T3" fmla="*/ 1356 h 1409"/>
                <a:gd name="T4" fmla="*/ 285 w 1408"/>
                <a:gd name="T5" fmla="*/ 1271 h 1409"/>
                <a:gd name="T6" fmla="*/ 181 w 1408"/>
                <a:gd name="T7" fmla="*/ 1176 h 1409"/>
                <a:gd name="T8" fmla="*/ 81 w 1408"/>
                <a:gd name="T9" fmla="*/ 1032 h 1409"/>
                <a:gd name="T10" fmla="*/ 21 w 1408"/>
                <a:gd name="T11" fmla="*/ 873 h 1409"/>
                <a:gd name="T12" fmla="*/ 0 w 1408"/>
                <a:gd name="T13" fmla="*/ 705 h 1409"/>
                <a:gd name="T14" fmla="*/ 21 w 1408"/>
                <a:gd name="T15" fmla="*/ 536 h 1409"/>
                <a:gd name="T16" fmla="*/ 81 w 1408"/>
                <a:gd name="T17" fmla="*/ 377 h 1409"/>
                <a:gd name="T18" fmla="*/ 181 w 1408"/>
                <a:gd name="T19" fmla="*/ 232 h 1409"/>
                <a:gd name="T20" fmla="*/ 285 w 1408"/>
                <a:gd name="T21" fmla="*/ 138 h 1409"/>
                <a:gd name="T22" fmla="*/ 434 w 1408"/>
                <a:gd name="T23" fmla="*/ 53 h 1409"/>
                <a:gd name="T24" fmla="*/ 600 w 1408"/>
                <a:gd name="T25" fmla="*/ 7 h 1409"/>
                <a:gd name="T26" fmla="*/ 739 w 1408"/>
                <a:gd name="T27" fmla="*/ 0 h 1409"/>
                <a:gd name="T28" fmla="*/ 909 w 1408"/>
                <a:gd name="T29" fmla="*/ 30 h 1409"/>
                <a:gd name="T30" fmla="*/ 1066 w 1408"/>
                <a:gd name="T31" fmla="*/ 100 h 1409"/>
                <a:gd name="T32" fmla="*/ 1202 w 1408"/>
                <a:gd name="T33" fmla="*/ 206 h 1409"/>
                <a:gd name="T34" fmla="*/ 1293 w 1408"/>
                <a:gd name="T35" fmla="*/ 316 h 1409"/>
                <a:gd name="T36" fmla="*/ 1369 w 1408"/>
                <a:gd name="T37" fmla="*/ 472 h 1409"/>
                <a:gd name="T38" fmla="*/ 1405 w 1408"/>
                <a:gd name="T39" fmla="*/ 637 h 1409"/>
                <a:gd name="T40" fmla="*/ 1401 w 1408"/>
                <a:gd name="T41" fmla="*/ 805 h 1409"/>
                <a:gd name="T42" fmla="*/ 1356 w 1408"/>
                <a:gd name="T43" fmla="*/ 970 h 1409"/>
                <a:gd name="T44" fmla="*/ 1272 w 1408"/>
                <a:gd name="T45" fmla="*/ 1120 h 1409"/>
                <a:gd name="T46" fmla="*/ 1177 w 1408"/>
                <a:gd name="T47" fmla="*/ 1227 h 1409"/>
                <a:gd name="T48" fmla="*/ 1035 w 1408"/>
                <a:gd name="T49" fmla="*/ 1327 h 1409"/>
                <a:gd name="T50" fmla="*/ 877 w 1408"/>
                <a:gd name="T51" fmla="*/ 1388 h 1409"/>
                <a:gd name="T52" fmla="*/ 704 w 1408"/>
                <a:gd name="T53" fmla="*/ 1409 h 1409"/>
                <a:gd name="T54" fmla="*/ 640 w 1408"/>
                <a:gd name="T55" fmla="*/ 67 h 1409"/>
                <a:gd name="T56" fmla="*/ 489 w 1408"/>
                <a:gd name="T57" fmla="*/ 102 h 1409"/>
                <a:gd name="T58" fmla="*/ 350 w 1408"/>
                <a:gd name="T59" fmla="*/ 172 h 1409"/>
                <a:gd name="T60" fmla="*/ 251 w 1408"/>
                <a:gd name="T61" fmla="*/ 251 h 1409"/>
                <a:gd name="T62" fmla="*/ 153 w 1408"/>
                <a:gd name="T63" fmla="*/ 379 h 1409"/>
                <a:gd name="T64" fmla="*/ 91 w 1408"/>
                <a:gd name="T65" fmla="*/ 521 h 1409"/>
                <a:gd name="T66" fmla="*/ 65 w 1408"/>
                <a:gd name="T67" fmla="*/ 673 h 1409"/>
                <a:gd name="T68" fmla="*/ 76 w 1408"/>
                <a:gd name="T69" fmla="*/ 826 h 1409"/>
                <a:gd name="T70" fmla="*/ 124 w 1408"/>
                <a:gd name="T71" fmla="*/ 974 h 1409"/>
                <a:gd name="T72" fmla="*/ 208 w 1408"/>
                <a:gd name="T73" fmla="*/ 1109 h 1409"/>
                <a:gd name="T74" fmla="*/ 299 w 1408"/>
                <a:gd name="T75" fmla="*/ 1199 h 1409"/>
                <a:gd name="T76" fmla="*/ 431 w 1408"/>
                <a:gd name="T77" fmla="*/ 1284 h 1409"/>
                <a:gd name="T78" fmla="*/ 578 w 1408"/>
                <a:gd name="T79" fmla="*/ 1332 h 1409"/>
                <a:gd name="T80" fmla="*/ 704 w 1408"/>
                <a:gd name="T81" fmla="*/ 1344 h 1409"/>
                <a:gd name="T82" fmla="*/ 861 w 1408"/>
                <a:gd name="T83" fmla="*/ 1326 h 1409"/>
                <a:gd name="T84" fmla="*/ 1005 w 1408"/>
                <a:gd name="T85" fmla="*/ 1269 h 1409"/>
                <a:gd name="T86" fmla="*/ 1134 w 1408"/>
                <a:gd name="T87" fmla="*/ 1178 h 1409"/>
                <a:gd name="T88" fmla="*/ 1220 w 1408"/>
                <a:gd name="T89" fmla="*/ 1083 h 1409"/>
                <a:gd name="T90" fmla="*/ 1297 w 1408"/>
                <a:gd name="T91" fmla="*/ 946 h 1409"/>
                <a:gd name="T92" fmla="*/ 1337 w 1408"/>
                <a:gd name="T93" fmla="*/ 796 h 1409"/>
                <a:gd name="T94" fmla="*/ 1341 w 1408"/>
                <a:gd name="T95" fmla="*/ 643 h 1409"/>
                <a:gd name="T96" fmla="*/ 1308 w 1408"/>
                <a:gd name="T97" fmla="*/ 492 h 1409"/>
                <a:gd name="T98" fmla="*/ 1238 w 1408"/>
                <a:gd name="T99" fmla="*/ 352 h 1409"/>
                <a:gd name="T100" fmla="*/ 1157 w 1408"/>
                <a:gd name="T101" fmla="*/ 251 h 1409"/>
                <a:gd name="T102" fmla="*/ 1032 w 1408"/>
                <a:gd name="T103" fmla="*/ 154 h 1409"/>
                <a:gd name="T104" fmla="*/ 891 w 1408"/>
                <a:gd name="T105" fmla="*/ 92 h 1409"/>
                <a:gd name="T106" fmla="*/ 737 w 1408"/>
                <a:gd name="T107" fmla="*/ 6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8" h="1409">
                  <a:moveTo>
                    <a:pt x="704" y="1409"/>
                  </a:moveTo>
                  <a:lnTo>
                    <a:pt x="704" y="1409"/>
                  </a:lnTo>
                  <a:lnTo>
                    <a:pt x="669" y="1408"/>
                  </a:lnTo>
                  <a:lnTo>
                    <a:pt x="635" y="1405"/>
                  </a:lnTo>
                  <a:lnTo>
                    <a:pt x="600" y="1401"/>
                  </a:lnTo>
                  <a:lnTo>
                    <a:pt x="565" y="1395"/>
                  </a:lnTo>
                  <a:lnTo>
                    <a:pt x="532" y="1388"/>
                  </a:lnTo>
                  <a:lnTo>
                    <a:pt x="499" y="1379"/>
                  </a:lnTo>
                  <a:lnTo>
                    <a:pt x="467" y="1368"/>
                  </a:lnTo>
                  <a:lnTo>
                    <a:pt x="434" y="1356"/>
                  </a:lnTo>
                  <a:lnTo>
                    <a:pt x="403" y="1342"/>
                  </a:lnTo>
                  <a:lnTo>
                    <a:pt x="373" y="1327"/>
                  </a:lnTo>
                  <a:lnTo>
                    <a:pt x="343" y="1309"/>
                  </a:lnTo>
                  <a:lnTo>
                    <a:pt x="314" y="1291"/>
                  </a:lnTo>
                  <a:lnTo>
                    <a:pt x="285" y="1271"/>
                  </a:lnTo>
                  <a:lnTo>
                    <a:pt x="258" y="1249"/>
                  </a:lnTo>
                  <a:lnTo>
                    <a:pt x="232" y="1227"/>
                  </a:lnTo>
                  <a:lnTo>
                    <a:pt x="206" y="1203"/>
                  </a:lnTo>
                  <a:lnTo>
                    <a:pt x="206" y="1203"/>
                  </a:lnTo>
                  <a:lnTo>
                    <a:pt x="181" y="1176"/>
                  </a:lnTo>
                  <a:lnTo>
                    <a:pt x="157" y="1149"/>
                  </a:lnTo>
                  <a:lnTo>
                    <a:pt x="137" y="1120"/>
                  </a:lnTo>
                  <a:lnTo>
                    <a:pt x="116" y="1093"/>
                  </a:lnTo>
                  <a:lnTo>
                    <a:pt x="97" y="1063"/>
                  </a:lnTo>
                  <a:lnTo>
                    <a:pt x="81" y="1032"/>
                  </a:lnTo>
                  <a:lnTo>
                    <a:pt x="65" y="1001"/>
                  </a:lnTo>
                  <a:lnTo>
                    <a:pt x="52" y="970"/>
                  </a:lnTo>
                  <a:lnTo>
                    <a:pt x="39" y="937"/>
                  </a:lnTo>
                  <a:lnTo>
                    <a:pt x="29" y="905"/>
                  </a:lnTo>
                  <a:lnTo>
                    <a:pt x="21" y="873"/>
                  </a:lnTo>
                  <a:lnTo>
                    <a:pt x="13" y="839"/>
                  </a:lnTo>
                  <a:lnTo>
                    <a:pt x="7" y="805"/>
                  </a:lnTo>
                  <a:lnTo>
                    <a:pt x="3" y="772"/>
                  </a:lnTo>
                  <a:lnTo>
                    <a:pt x="1" y="738"/>
                  </a:lnTo>
                  <a:lnTo>
                    <a:pt x="0" y="705"/>
                  </a:lnTo>
                  <a:lnTo>
                    <a:pt x="1" y="671"/>
                  </a:lnTo>
                  <a:lnTo>
                    <a:pt x="3" y="636"/>
                  </a:lnTo>
                  <a:lnTo>
                    <a:pt x="7" y="603"/>
                  </a:lnTo>
                  <a:lnTo>
                    <a:pt x="13" y="570"/>
                  </a:lnTo>
                  <a:lnTo>
                    <a:pt x="21" y="536"/>
                  </a:lnTo>
                  <a:lnTo>
                    <a:pt x="29" y="504"/>
                  </a:lnTo>
                  <a:lnTo>
                    <a:pt x="39" y="472"/>
                  </a:lnTo>
                  <a:lnTo>
                    <a:pt x="52" y="439"/>
                  </a:lnTo>
                  <a:lnTo>
                    <a:pt x="65" y="408"/>
                  </a:lnTo>
                  <a:lnTo>
                    <a:pt x="81" y="377"/>
                  </a:lnTo>
                  <a:lnTo>
                    <a:pt x="97" y="346"/>
                  </a:lnTo>
                  <a:lnTo>
                    <a:pt x="116" y="316"/>
                  </a:lnTo>
                  <a:lnTo>
                    <a:pt x="137" y="287"/>
                  </a:lnTo>
                  <a:lnTo>
                    <a:pt x="157" y="260"/>
                  </a:lnTo>
                  <a:lnTo>
                    <a:pt x="181" y="232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32" y="182"/>
                  </a:lnTo>
                  <a:lnTo>
                    <a:pt x="258" y="159"/>
                  </a:lnTo>
                  <a:lnTo>
                    <a:pt x="285" y="138"/>
                  </a:lnTo>
                  <a:lnTo>
                    <a:pt x="314" y="118"/>
                  </a:lnTo>
                  <a:lnTo>
                    <a:pt x="343" y="100"/>
                  </a:lnTo>
                  <a:lnTo>
                    <a:pt x="373" y="82"/>
                  </a:lnTo>
                  <a:lnTo>
                    <a:pt x="403" y="67"/>
                  </a:lnTo>
                  <a:lnTo>
                    <a:pt x="434" y="53"/>
                  </a:lnTo>
                  <a:lnTo>
                    <a:pt x="467" y="41"/>
                  </a:lnTo>
                  <a:lnTo>
                    <a:pt x="499" y="30"/>
                  </a:lnTo>
                  <a:lnTo>
                    <a:pt x="532" y="21"/>
                  </a:lnTo>
                  <a:lnTo>
                    <a:pt x="565" y="13"/>
                  </a:lnTo>
                  <a:lnTo>
                    <a:pt x="600" y="7"/>
                  </a:lnTo>
                  <a:lnTo>
                    <a:pt x="635" y="4"/>
                  </a:lnTo>
                  <a:lnTo>
                    <a:pt x="669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39" y="0"/>
                  </a:lnTo>
                  <a:lnTo>
                    <a:pt x="774" y="4"/>
                  </a:lnTo>
                  <a:lnTo>
                    <a:pt x="808" y="7"/>
                  </a:lnTo>
                  <a:lnTo>
                    <a:pt x="843" y="13"/>
                  </a:lnTo>
                  <a:lnTo>
                    <a:pt x="877" y="21"/>
                  </a:lnTo>
                  <a:lnTo>
                    <a:pt x="909" y="30"/>
                  </a:lnTo>
                  <a:lnTo>
                    <a:pt x="942" y="41"/>
                  </a:lnTo>
                  <a:lnTo>
                    <a:pt x="974" y="53"/>
                  </a:lnTo>
                  <a:lnTo>
                    <a:pt x="1005" y="67"/>
                  </a:lnTo>
                  <a:lnTo>
                    <a:pt x="1035" y="82"/>
                  </a:lnTo>
                  <a:lnTo>
                    <a:pt x="1066" y="100"/>
                  </a:lnTo>
                  <a:lnTo>
                    <a:pt x="1094" y="118"/>
                  </a:lnTo>
                  <a:lnTo>
                    <a:pt x="1123" y="138"/>
                  </a:lnTo>
                  <a:lnTo>
                    <a:pt x="1150" y="159"/>
                  </a:lnTo>
                  <a:lnTo>
                    <a:pt x="1177" y="182"/>
                  </a:lnTo>
                  <a:lnTo>
                    <a:pt x="1202" y="206"/>
                  </a:lnTo>
                  <a:lnTo>
                    <a:pt x="1202" y="206"/>
                  </a:lnTo>
                  <a:lnTo>
                    <a:pt x="1228" y="232"/>
                  </a:lnTo>
                  <a:lnTo>
                    <a:pt x="1251" y="260"/>
                  </a:lnTo>
                  <a:lnTo>
                    <a:pt x="1272" y="287"/>
                  </a:lnTo>
                  <a:lnTo>
                    <a:pt x="1293" y="316"/>
                  </a:lnTo>
                  <a:lnTo>
                    <a:pt x="1311" y="346"/>
                  </a:lnTo>
                  <a:lnTo>
                    <a:pt x="1327" y="377"/>
                  </a:lnTo>
                  <a:lnTo>
                    <a:pt x="1344" y="408"/>
                  </a:lnTo>
                  <a:lnTo>
                    <a:pt x="1356" y="439"/>
                  </a:lnTo>
                  <a:lnTo>
                    <a:pt x="1369" y="472"/>
                  </a:lnTo>
                  <a:lnTo>
                    <a:pt x="1379" y="504"/>
                  </a:lnTo>
                  <a:lnTo>
                    <a:pt x="1388" y="536"/>
                  </a:lnTo>
                  <a:lnTo>
                    <a:pt x="1396" y="570"/>
                  </a:lnTo>
                  <a:lnTo>
                    <a:pt x="1401" y="603"/>
                  </a:lnTo>
                  <a:lnTo>
                    <a:pt x="1405" y="637"/>
                  </a:lnTo>
                  <a:lnTo>
                    <a:pt x="1407" y="671"/>
                  </a:lnTo>
                  <a:lnTo>
                    <a:pt x="1408" y="705"/>
                  </a:lnTo>
                  <a:lnTo>
                    <a:pt x="1407" y="738"/>
                  </a:lnTo>
                  <a:lnTo>
                    <a:pt x="1405" y="772"/>
                  </a:lnTo>
                  <a:lnTo>
                    <a:pt x="1401" y="805"/>
                  </a:lnTo>
                  <a:lnTo>
                    <a:pt x="1396" y="839"/>
                  </a:lnTo>
                  <a:lnTo>
                    <a:pt x="1388" y="873"/>
                  </a:lnTo>
                  <a:lnTo>
                    <a:pt x="1379" y="905"/>
                  </a:lnTo>
                  <a:lnTo>
                    <a:pt x="1369" y="937"/>
                  </a:lnTo>
                  <a:lnTo>
                    <a:pt x="1356" y="970"/>
                  </a:lnTo>
                  <a:lnTo>
                    <a:pt x="1342" y="1001"/>
                  </a:lnTo>
                  <a:lnTo>
                    <a:pt x="1327" y="1032"/>
                  </a:lnTo>
                  <a:lnTo>
                    <a:pt x="1311" y="1063"/>
                  </a:lnTo>
                  <a:lnTo>
                    <a:pt x="1293" y="1093"/>
                  </a:lnTo>
                  <a:lnTo>
                    <a:pt x="1272" y="1120"/>
                  </a:lnTo>
                  <a:lnTo>
                    <a:pt x="1251" y="1149"/>
                  </a:lnTo>
                  <a:lnTo>
                    <a:pt x="1227" y="1176"/>
                  </a:lnTo>
                  <a:lnTo>
                    <a:pt x="1202" y="1203"/>
                  </a:lnTo>
                  <a:lnTo>
                    <a:pt x="1202" y="1203"/>
                  </a:lnTo>
                  <a:lnTo>
                    <a:pt x="1177" y="1227"/>
                  </a:lnTo>
                  <a:lnTo>
                    <a:pt x="1150" y="1249"/>
                  </a:lnTo>
                  <a:lnTo>
                    <a:pt x="1123" y="1271"/>
                  </a:lnTo>
                  <a:lnTo>
                    <a:pt x="1094" y="1291"/>
                  </a:lnTo>
                  <a:lnTo>
                    <a:pt x="1066" y="1309"/>
                  </a:lnTo>
                  <a:lnTo>
                    <a:pt x="1035" y="1327"/>
                  </a:lnTo>
                  <a:lnTo>
                    <a:pt x="1005" y="1342"/>
                  </a:lnTo>
                  <a:lnTo>
                    <a:pt x="974" y="1356"/>
                  </a:lnTo>
                  <a:lnTo>
                    <a:pt x="942" y="1368"/>
                  </a:lnTo>
                  <a:lnTo>
                    <a:pt x="909" y="1379"/>
                  </a:lnTo>
                  <a:lnTo>
                    <a:pt x="877" y="1388"/>
                  </a:lnTo>
                  <a:lnTo>
                    <a:pt x="843" y="1395"/>
                  </a:lnTo>
                  <a:lnTo>
                    <a:pt x="808" y="1401"/>
                  </a:lnTo>
                  <a:lnTo>
                    <a:pt x="774" y="1405"/>
                  </a:lnTo>
                  <a:lnTo>
                    <a:pt x="739" y="1408"/>
                  </a:lnTo>
                  <a:lnTo>
                    <a:pt x="704" y="1409"/>
                  </a:lnTo>
                  <a:lnTo>
                    <a:pt x="704" y="1409"/>
                  </a:lnTo>
                  <a:close/>
                  <a:moveTo>
                    <a:pt x="704" y="64"/>
                  </a:moveTo>
                  <a:lnTo>
                    <a:pt x="704" y="64"/>
                  </a:lnTo>
                  <a:lnTo>
                    <a:pt x="672" y="65"/>
                  </a:lnTo>
                  <a:lnTo>
                    <a:pt x="640" y="67"/>
                  </a:lnTo>
                  <a:lnTo>
                    <a:pt x="609" y="71"/>
                  </a:lnTo>
                  <a:lnTo>
                    <a:pt x="578" y="77"/>
                  </a:lnTo>
                  <a:lnTo>
                    <a:pt x="548" y="83"/>
                  </a:lnTo>
                  <a:lnTo>
                    <a:pt x="518" y="92"/>
                  </a:lnTo>
                  <a:lnTo>
                    <a:pt x="489" y="102"/>
                  </a:lnTo>
                  <a:lnTo>
                    <a:pt x="459" y="112"/>
                  </a:lnTo>
                  <a:lnTo>
                    <a:pt x="431" y="125"/>
                  </a:lnTo>
                  <a:lnTo>
                    <a:pt x="403" y="139"/>
                  </a:lnTo>
                  <a:lnTo>
                    <a:pt x="375" y="154"/>
                  </a:lnTo>
                  <a:lnTo>
                    <a:pt x="350" y="172"/>
                  </a:lnTo>
                  <a:lnTo>
                    <a:pt x="324" y="190"/>
                  </a:lnTo>
                  <a:lnTo>
                    <a:pt x="299" y="209"/>
                  </a:lnTo>
                  <a:lnTo>
                    <a:pt x="274" y="229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29" y="276"/>
                  </a:lnTo>
                  <a:lnTo>
                    <a:pt x="207" y="300"/>
                  </a:lnTo>
                  <a:lnTo>
                    <a:pt x="188" y="326"/>
                  </a:lnTo>
                  <a:lnTo>
                    <a:pt x="170" y="352"/>
                  </a:lnTo>
                  <a:lnTo>
                    <a:pt x="153" y="379"/>
                  </a:lnTo>
                  <a:lnTo>
                    <a:pt x="138" y="407"/>
                  </a:lnTo>
                  <a:lnTo>
                    <a:pt x="124" y="435"/>
                  </a:lnTo>
                  <a:lnTo>
                    <a:pt x="111" y="464"/>
                  </a:lnTo>
                  <a:lnTo>
                    <a:pt x="101" y="492"/>
                  </a:lnTo>
                  <a:lnTo>
                    <a:pt x="91" y="521"/>
                  </a:lnTo>
                  <a:lnTo>
                    <a:pt x="83" y="552"/>
                  </a:lnTo>
                  <a:lnTo>
                    <a:pt x="76" y="582"/>
                  </a:lnTo>
                  <a:lnTo>
                    <a:pt x="72" y="612"/>
                  </a:lnTo>
                  <a:lnTo>
                    <a:pt x="67" y="643"/>
                  </a:lnTo>
                  <a:lnTo>
                    <a:pt x="65" y="673"/>
                  </a:lnTo>
                  <a:lnTo>
                    <a:pt x="65" y="705"/>
                  </a:lnTo>
                  <a:lnTo>
                    <a:pt x="65" y="735"/>
                  </a:lnTo>
                  <a:lnTo>
                    <a:pt x="67" y="766"/>
                  </a:lnTo>
                  <a:lnTo>
                    <a:pt x="72" y="796"/>
                  </a:lnTo>
                  <a:lnTo>
                    <a:pt x="76" y="826"/>
                  </a:lnTo>
                  <a:lnTo>
                    <a:pt x="83" y="856"/>
                  </a:lnTo>
                  <a:lnTo>
                    <a:pt x="91" y="886"/>
                  </a:lnTo>
                  <a:lnTo>
                    <a:pt x="101" y="917"/>
                  </a:lnTo>
                  <a:lnTo>
                    <a:pt x="111" y="946"/>
                  </a:lnTo>
                  <a:lnTo>
                    <a:pt x="124" y="974"/>
                  </a:lnTo>
                  <a:lnTo>
                    <a:pt x="138" y="1002"/>
                  </a:lnTo>
                  <a:lnTo>
                    <a:pt x="153" y="1030"/>
                  </a:lnTo>
                  <a:lnTo>
                    <a:pt x="170" y="1057"/>
                  </a:lnTo>
                  <a:lnTo>
                    <a:pt x="188" y="1083"/>
                  </a:lnTo>
                  <a:lnTo>
                    <a:pt x="208" y="1109"/>
                  </a:lnTo>
                  <a:lnTo>
                    <a:pt x="229" y="1133"/>
                  </a:lnTo>
                  <a:lnTo>
                    <a:pt x="251" y="1156"/>
                  </a:lnTo>
                  <a:lnTo>
                    <a:pt x="251" y="1156"/>
                  </a:lnTo>
                  <a:lnTo>
                    <a:pt x="274" y="1178"/>
                  </a:lnTo>
                  <a:lnTo>
                    <a:pt x="299" y="1199"/>
                  </a:lnTo>
                  <a:lnTo>
                    <a:pt x="324" y="1219"/>
                  </a:lnTo>
                  <a:lnTo>
                    <a:pt x="350" y="1237"/>
                  </a:lnTo>
                  <a:lnTo>
                    <a:pt x="376" y="1254"/>
                  </a:lnTo>
                  <a:lnTo>
                    <a:pt x="403" y="1269"/>
                  </a:lnTo>
                  <a:lnTo>
                    <a:pt x="431" y="1284"/>
                  </a:lnTo>
                  <a:lnTo>
                    <a:pt x="459" y="1295"/>
                  </a:lnTo>
                  <a:lnTo>
                    <a:pt x="489" y="1307"/>
                  </a:lnTo>
                  <a:lnTo>
                    <a:pt x="518" y="1317"/>
                  </a:lnTo>
                  <a:lnTo>
                    <a:pt x="548" y="1326"/>
                  </a:lnTo>
                  <a:lnTo>
                    <a:pt x="578" y="1332"/>
                  </a:lnTo>
                  <a:lnTo>
                    <a:pt x="609" y="1337"/>
                  </a:lnTo>
                  <a:lnTo>
                    <a:pt x="640" y="1342"/>
                  </a:lnTo>
                  <a:lnTo>
                    <a:pt x="672" y="1344"/>
                  </a:lnTo>
                  <a:lnTo>
                    <a:pt x="704" y="1344"/>
                  </a:lnTo>
                  <a:lnTo>
                    <a:pt x="704" y="1344"/>
                  </a:lnTo>
                  <a:lnTo>
                    <a:pt x="737" y="1344"/>
                  </a:lnTo>
                  <a:lnTo>
                    <a:pt x="768" y="1342"/>
                  </a:lnTo>
                  <a:lnTo>
                    <a:pt x="799" y="1337"/>
                  </a:lnTo>
                  <a:lnTo>
                    <a:pt x="830" y="1332"/>
                  </a:lnTo>
                  <a:lnTo>
                    <a:pt x="861" y="1326"/>
                  </a:lnTo>
                  <a:lnTo>
                    <a:pt x="891" y="1317"/>
                  </a:lnTo>
                  <a:lnTo>
                    <a:pt x="920" y="1307"/>
                  </a:lnTo>
                  <a:lnTo>
                    <a:pt x="949" y="1295"/>
                  </a:lnTo>
                  <a:lnTo>
                    <a:pt x="977" y="1284"/>
                  </a:lnTo>
                  <a:lnTo>
                    <a:pt x="1005" y="1269"/>
                  </a:lnTo>
                  <a:lnTo>
                    <a:pt x="1032" y="1254"/>
                  </a:lnTo>
                  <a:lnTo>
                    <a:pt x="1059" y="1237"/>
                  </a:lnTo>
                  <a:lnTo>
                    <a:pt x="1084" y="1219"/>
                  </a:lnTo>
                  <a:lnTo>
                    <a:pt x="1110" y="1199"/>
                  </a:lnTo>
                  <a:lnTo>
                    <a:pt x="1134" y="1178"/>
                  </a:lnTo>
                  <a:lnTo>
                    <a:pt x="1157" y="1156"/>
                  </a:lnTo>
                  <a:lnTo>
                    <a:pt x="1157" y="1156"/>
                  </a:lnTo>
                  <a:lnTo>
                    <a:pt x="1179" y="1133"/>
                  </a:lnTo>
                  <a:lnTo>
                    <a:pt x="1200" y="1109"/>
                  </a:lnTo>
                  <a:lnTo>
                    <a:pt x="1220" y="1083"/>
                  </a:lnTo>
                  <a:lnTo>
                    <a:pt x="1238" y="1057"/>
                  </a:lnTo>
                  <a:lnTo>
                    <a:pt x="1256" y="1030"/>
                  </a:lnTo>
                  <a:lnTo>
                    <a:pt x="1271" y="1002"/>
                  </a:lnTo>
                  <a:lnTo>
                    <a:pt x="1284" y="974"/>
                  </a:lnTo>
                  <a:lnTo>
                    <a:pt x="1297" y="946"/>
                  </a:lnTo>
                  <a:lnTo>
                    <a:pt x="1308" y="917"/>
                  </a:lnTo>
                  <a:lnTo>
                    <a:pt x="1317" y="886"/>
                  </a:lnTo>
                  <a:lnTo>
                    <a:pt x="1325" y="856"/>
                  </a:lnTo>
                  <a:lnTo>
                    <a:pt x="1332" y="826"/>
                  </a:lnTo>
                  <a:lnTo>
                    <a:pt x="1337" y="796"/>
                  </a:lnTo>
                  <a:lnTo>
                    <a:pt x="1341" y="766"/>
                  </a:lnTo>
                  <a:lnTo>
                    <a:pt x="1342" y="735"/>
                  </a:lnTo>
                  <a:lnTo>
                    <a:pt x="1344" y="705"/>
                  </a:lnTo>
                  <a:lnTo>
                    <a:pt x="1342" y="673"/>
                  </a:lnTo>
                  <a:lnTo>
                    <a:pt x="1341" y="643"/>
                  </a:lnTo>
                  <a:lnTo>
                    <a:pt x="1337" y="612"/>
                  </a:lnTo>
                  <a:lnTo>
                    <a:pt x="1332" y="582"/>
                  </a:lnTo>
                  <a:lnTo>
                    <a:pt x="1325" y="552"/>
                  </a:lnTo>
                  <a:lnTo>
                    <a:pt x="1317" y="521"/>
                  </a:lnTo>
                  <a:lnTo>
                    <a:pt x="1308" y="492"/>
                  </a:lnTo>
                  <a:lnTo>
                    <a:pt x="1297" y="464"/>
                  </a:lnTo>
                  <a:lnTo>
                    <a:pt x="1284" y="435"/>
                  </a:lnTo>
                  <a:lnTo>
                    <a:pt x="1271" y="407"/>
                  </a:lnTo>
                  <a:lnTo>
                    <a:pt x="1256" y="379"/>
                  </a:lnTo>
                  <a:lnTo>
                    <a:pt x="1238" y="352"/>
                  </a:lnTo>
                  <a:lnTo>
                    <a:pt x="1220" y="326"/>
                  </a:lnTo>
                  <a:lnTo>
                    <a:pt x="1200" y="300"/>
                  </a:lnTo>
                  <a:lnTo>
                    <a:pt x="1179" y="276"/>
                  </a:lnTo>
                  <a:lnTo>
                    <a:pt x="1157" y="251"/>
                  </a:lnTo>
                  <a:lnTo>
                    <a:pt x="1157" y="251"/>
                  </a:lnTo>
                  <a:lnTo>
                    <a:pt x="1134" y="229"/>
                  </a:lnTo>
                  <a:lnTo>
                    <a:pt x="1110" y="209"/>
                  </a:lnTo>
                  <a:lnTo>
                    <a:pt x="1084" y="190"/>
                  </a:lnTo>
                  <a:lnTo>
                    <a:pt x="1059" y="172"/>
                  </a:lnTo>
                  <a:lnTo>
                    <a:pt x="1032" y="154"/>
                  </a:lnTo>
                  <a:lnTo>
                    <a:pt x="1005" y="139"/>
                  </a:lnTo>
                  <a:lnTo>
                    <a:pt x="977" y="125"/>
                  </a:lnTo>
                  <a:lnTo>
                    <a:pt x="949" y="112"/>
                  </a:lnTo>
                  <a:lnTo>
                    <a:pt x="920" y="102"/>
                  </a:lnTo>
                  <a:lnTo>
                    <a:pt x="891" y="92"/>
                  </a:lnTo>
                  <a:lnTo>
                    <a:pt x="861" y="83"/>
                  </a:lnTo>
                  <a:lnTo>
                    <a:pt x="830" y="77"/>
                  </a:lnTo>
                  <a:lnTo>
                    <a:pt x="799" y="71"/>
                  </a:lnTo>
                  <a:lnTo>
                    <a:pt x="768" y="67"/>
                  </a:lnTo>
                  <a:lnTo>
                    <a:pt x="737" y="65"/>
                  </a:lnTo>
                  <a:lnTo>
                    <a:pt x="704" y="64"/>
                  </a:lnTo>
                  <a:lnTo>
                    <a:pt x="704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4" name="Freeform 44"/>
            <p:cNvSpPr>
              <a:spLocks noEditPoints="1"/>
            </p:cNvSpPr>
            <p:nvPr/>
          </p:nvSpPr>
          <p:spPr bwMode="auto">
            <a:xfrm>
              <a:off x="3954463" y="1431280"/>
              <a:ext cx="906463" cy="906463"/>
            </a:xfrm>
            <a:custGeom>
              <a:avLst/>
              <a:gdLst>
                <a:gd name="T0" fmla="*/ 213 w 1143"/>
                <a:gd name="T1" fmla="*/ 1138 h 1143"/>
                <a:gd name="T2" fmla="*/ 112 w 1143"/>
                <a:gd name="T3" fmla="*/ 1101 h 1143"/>
                <a:gd name="T4" fmla="*/ 73 w 1143"/>
                <a:gd name="T5" fmla="*/ 1070 h 1143"/>
                <a:gd name="T6" fmla="*/ 36 w 1143"/>
                <a:gd name="T7" fmla="*/ 1021 h 1143"/>
                <a:gd name="T8" fmla="*/ 7 w 1143"/>
                <a:gd name="T9" fmla="*/ 943 h 1143"/>
                <a:gd name="T10" fmla="*/ 0 w 1143"/>
                <a:gd name="T11" fmla="*/ 851 h 1143"/>
                <a:gd name="T12" fmla="*/ 16 w 1143"/>
                <a:gd name="T13" fmla="*/ 746 h 1143"/>
                <a:gd name="T14" fmla="*/ 43 w 1143"/>
                <a:gd name="T15" fmla="*/ 664 h 1143"/>
                <a:gd name="T16" fmla="*/ 94 w 1143"/>
                <a:gd name="T17" fmla="*/ 555 h 1143"/>
                <a:gd name="T18" fmla="*/ 162 w 1143"/>
                <a:gd name="T19" fmla="*/ 448 h 1143"/>
                <a:gd name="T20" fmla="*/ 247 w 1143"/>
                <a:gd name="T21" fmla="*/ 344 h 1143"/>
                <a:gd name="T22" fmla="*/ 328 w 1143"/>
                <a:gd name="T23" fmla="*/ 261 h 1143"/>
                <a:gd name="T24" fmla="*/ 473 w 1143"/>
                <a:gd name="T25" fmla="*/ 145 h 1143"/>
                <a:gd name="T26" fmla="*/ 622 w 1143"/>
                <a:gd name="T27" fmla="*/ 61 h 1143"/>
                <a:gd name="T28" fmla="*/ 768 w 1143"/>
                <a:gd name="T29" fmla="*/ 12 h 1143"/>
                <a:gd name="T30" fmla="*/ 870 w 1143"/>
                <a:gd name="T31" fmla="*/ 0 h 1143"/>
                <a:gd name="T32" fmla="*/ 982 w 1143"/>
                <a:gd name="T33" fmla="*/ 19 h 1143"/>
                <a:gd name="T34" fmla="*/ 1051 w 1143"/>
                <a:gd name="T35" fmla="*/ 56 h 1143"/>
                <a:gd name="T36" fmla="*/ 1083 w 1143"/>
                <a:gd name="T37" fmla="*/ 88 h 1143"/>
                <a:gd name="T38" fmla="*/ 1124 w 1143"/>
                <a:gd name="T39" fmla="*/ 159 h 1143"/>
                <a:gd name="T40" fmla="*/ 1142 w 1143"/>
                <a:gd name="T41" fmla="*/ 242 h 1143"/>
                <a:gd name="T42" fmla="*/ 1139 w 1143"/>
                <a:gd name="T43" fmla="*/ 337 h 1143"/>
                <a:gd name="T44" fmla="*/ 1113 w 1143"/>
                <a:gd name="T45" fmla="*/ 441 h 1143"/>
                <a:gd name="T46" fmla="*/ 1069 w 1143"/>
                <a:gd name="T47" fmla="*/ 548 h 1143"/>
                <a:gd name="T48" fmla="*/ 1004 w 1143"/>
                <a:gd name="T49" fmla="*/ 660 h 1143"/>
                <a:gd name="T50" fmla="*/ 922 w 1143"/>
                <a:gd name="T51" fmla="*/ 768 h 1143"/>
                <a:gd name="T52" fmla="*/ 848 w 1143"/>
                <a:gd name="T53" fmla="*/ 848 h 1143"/>
                <a:gd name="T54" fmla="*/ 707 w 1143"/>
                <a:gd name="T55" fmla="*/ 971 h 1143"/>
                <a:gd name="T56" fmla="*/ 557 w 1143"/>
                <a:gd name="T57" fmla="*/ 1064 h 1143"/>
                <a:gd name="T58" fmla="*/ 410 w 1143"/>
                <a:gd name="T59" fmla="*/ 1122 h 1143"/>
                <a:gd name="T60" fmla="*/ 272 w 1143"/>
                <a:gd name="T61" fmla="*/ 1143 h 1143"/>
                <a:gd name="T62" fmla="*/ 840 w 1143"/>
                <a:gd name="T63" fmla="*/ 65 h 1143"/>
                <a:gd name="T64" fmla="*/ 711 w 1143"/>
                <a:gd name="T65" fmla="*/ 94 h 1143"/>
                <a:gd name="T66" fmla="*/ 575 w 1143"/>
                <a:gd name="T67" fmla="*/ 157 h 1143"/>
                <a:gd name="T68" fmla="*/ 438 w 1143"/>
                <a:gd name="T69" fmla="*/ 252 h 1143"/>
                <a:gd name="T70" fmla="*/ 339 w 1143"/>
                <a:gd name="T71" fmla="*/ 340 h 1143"/>
                <a:gd name="T72" fmla="*/ 254 w 1143"/>
                <a:gd name="T73" fmla="*/ 435 h 1143"/>
                <a:gd name="T74" fmla="*/ 182 w 1143"/>
                <a:gd name="T75" fmla="*/ 534 h 1143"/>
                <a:gd name="T76" fmla="*/ 125 w 1143"/>
                <a:gd name="T77" fmla="*/ 636 h 1143"/>
                <a:gd name="T78" fmla="*/ 86 w 1143"/>
                <a:gd name="T79" fmla="*/ 737 h 1143"/>
                <a:gd name="T80" fmla="*/ 70 w 1143"/>
                <a:gd name="T81" fmla="*/ 806 h 1143"/>
                <a:gd name="T82" fmla="*/ 65 w 1143"/>
                <a:gd name="T83" fmla="*/ 887 h 1143"/>
                <a:gd name="T84" fmla="*/ 78 w 1143"/>
                <a:gd name="T85" fmla="*/ 956 h 1143"/>
                <a:gd name="T86" fmla="*/ 108 w 1143"/>
                <a:gd name="T87" fmla="*/ 1012 h 1143"/>
                <a:gd name="T88" fmla="*/ 148 w 1143"/>
                <a:gd name="T89" fmla="*/ 1048 h 1143"/>
                <a:gd name="T90" fmla="*/ 225 w 1143"/>
                <a:gd name="T91" fmla="*/ 1074 h 1143"/>
                <a:gd name="T92" fmla="*/ 301 w 1143"/>
                <a:gd name="T93" fmla="*/ 1077 h 1143"/>
                <a:gd name="T94" fmla="*/ 431 w 1143"/>
                <a:gd name="T95" fmla="*/ 1049 h 1143"/>
                <a:gd name="T96" fmla="*/ 568 w 1143"/>
                <a:gd name="T97" fmla="*/ 985 h 1143"/>
                <a:gd name="T98" fmla="*/ 704 w 1143"/>
                <a:gd name="T99" fmla="*/ 891 h 1143"/>
                <a:gd name="T100" fmla="*/ 803 w 1143"/>
                <a:gd name="T101" fmla="*/ 803 h 1143"/>
                <a:gd name="T102" fmla="*/ 887 w 1143"/>
                <a:gd name="T103" fmla="*/ 708 h 1143"/>
                <a:gd name="T104" fmla="*/ 958 w 1143"/>
                <a:gd name="T105" fmla="*/ 610 h 1143"/>
                <a:gd name="T106" fmla="*/ 1014 w 1143"/>
                <a:gd name="T107" fmla="*/ 511 h 1143"/>
                <a:gd name="T108" fmla="*/ 1052 w 1143"/>
                <a:gd name="T109" fmla="*/ 416 h 1143"/>
                <a:gd name="T110" fmla="*/ 1074 w 1143"/>
                <a:gd name="T111" fmla="*/ 326 h 1143"/>
                <a:gd name="T112" fmla="*/ 1076 w 1143"/>
                <a:gd name="T113" fmla="*/ 244 h 1143"/>
                <a:gd name="T114" fmla="*/ 1060 w 1143"/>
                <a:gd name="T115" fmla="*/ 174 h 1143"/>
                <a:gd name="T116" fmla="*/ 1024 w 1143"/>
                <a:gd name="T117" fmla="*/ 118 h 1143"/>
                <a:gd name="T118" fmla="*/ 977 w 1143"/>
                <a:gd name="T119" fmla="*/ 86 h 1143"/>
                <a:gd name="T120" fmla="*/ 894 w 1143"/>
                <a:gd name="T121" fmla="*/ 6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3" h="1143">
                  <a:moveTo>
                    <a:pt x="272" y="1143"/>
                  </a:moveTo>
                  <a:lnTo>
                    <a:pt x="272" y="1143"/>
                  </a:lnTo>
                  <a:lnTo>
                    <a:pt x="242" y="1142"/>
                  </a:lnTo>
                  <a:lnTo>
                    <a:pt x="213" y="1138"/>
                  </a:lnTo>
                  <a:lnTo>
                    <a:pt x="185" y="1132"/>
                  </a:lnTo>
                  <a:lnTo>
                    <a:pt x="160" y="1124"/>
                  </a:lnTo>
                  <a:lnTo>
                    <a:pt x="136" y="1114"/>
                  </a:lnTo>
                  <a:lnTo>
                    <a:pt x="112" y="1101"/>
                  </a:lnTo>
                  <a:lnTo>
                    <a:pt x="102" y="1094"/>
                  </a:lnTo>
                  <a:lnTo>
                    <a:pt x="92" y="1086"/>
                  </a:lnTo>
                  <a:lnTo>
                    <a:pt x="82" y="1078"/>
                  </a:lnTo>
                  <a:lnTo>
                    <a:pt x="73" y="1070"/>
                  </a:lnTo>
                  <a:lnTo>
                    <a:pt x="73" y="1070"/>
                  </a:lnTo>
                  <a:lnTo>
                    <a:pt x="59" y="1055"/>
                  </a:lnTo>
                  <a:lnTo>
                    <a:pt x="48" y="1038"/>
                  </a:lnTo>
                  <a:lnTo>
                    <a:pt x="36" y="1021"/>
                  </a:lnTo>
                  <a:lnTo>
                    <a:pt x="27" y="1004"/>
                  </a:lnTo>
                  <a:lnTo>
                    <a:pt x="19" y="984"/>
                  </a:lnTo>
                  <a:lnTo>
                    <a:pt x="12" y="964"/>
                  </a:lnTo>
                  <a:lnTo>
                    <a:pt x="7" y="943"/>
                  </a:lnTo>
                  <a:lnTo>
                    <a:pt x="2" y="921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0" y="851"/>
                  </a:lnTo>
                  <a:lnTo>
                    <a:pt x="2" y="825"/>
                  </a:lnTo>
                  <a:lnTo>
                    <a:pt x="6" y="800"/>
                  </a:lnTo>
                  <a:lnTo>
                    <a:pt x="10" y="773"/>
                  </a:lnTo>
                  <a:lnTo>
                    <a:pt x="16" y="746"/>
                  </a:lnTo>
                  <a:lnTo>
                    <a:pt x="24" y="719"/>
                  </a:lnTo>
                  <a:lnTo>
                    <a:pt x="24" y="719"/>
                  </a:lnTo>
                  <a:lnTo>
                    <a:pt x="33" y="691"/>
                  </a:lnTo>
                  <a:lnTo>
                    <a:pt x="43" y="664"/>
                  </a:lnTo>
                  <a:lnTo>
                    <a:pt x="55" y="638"/>
                  </a:lnTo>
                  <a:lnTo>
                    <a:pt x="66" y="610"/>
                  </a:lnTo>
                  <a:lnTo>
                    <a:pt x="80" y="583"/>
                  </a:lnTo>
                  <a:lnTo>
                    <a:pt x="94" y="555"/>
                  </a:lnTo>
                  <a:lnTo>
                    <a:pt x="110" y="529"/>
                  </a:lnTo>
                  <a:lnTo>
                    <a:pt x="126" y="502"/>
                  </a:lnTo>
                  <a:lnTo>
                    <a:pt x="144" y="474"/>
                  </a:lnTo>
                  <a:lnTo>
                    <a:pt x="162" y="448"/>
                  </a:lnTo>
                  <a:lnTo>
                    <a:pt x="182" y="422"/>
                  </a:lnTo>
                  <a:lnTo>
                    <a:pt x="203" y="395"/>
                  </a:lnTo>
                  <a:lnTo>
                    <a:pt x="224" y="370"/>
                  </a:lnTo>
                  <a:lnTo>
                    <a:pt x="247" y="344"/>
                  </a:lnTo>
                  <a:lnTo>
                    <a:pt x="270" y="319"/>
                  </a:lnTo>
                  <a:lnTo>
                    <a:pt x="294" y="295"/>
                  </a:lnTo>
                  <a:lnTo>
                    <a:pt x="294" y="295"/>
                  </a:lnTo>
                  <a:lnTo>
                    <a:pt x="328" y="261"/>
                  </a:lnTo>
                  <a:lnTo>
                    <a:pt x="364" y="230"/>
                  </a:lnTo>
                  <a:lnTo>
                    <a:pt x="400" y="200"/>
                  </a:lnTo>
                  <a:lnTo>
                    <a:pt x="436" y="172"/>
                  </a:lnTo>
                  <a:lnTo>
                    <a:pt x="473" y="145"/>
                  </a:lnTo>
                  <a:lnTo>
                    <a:pt x="510" y="121"/>
                  </a:lnTo>
                  <a:lnTo>
                    <a:pt x="548" y="99"/>
                  </a:lnTo>
                  <a:lnTo>
                    <a:pt x="585" y="79"/>
                  </a:lnTo>
                  <a:lnTo>
                    <a:pt x="622" y="61"/>
                  </a:lnTo>
                  <a:lnTo>
                    <a:pt x="659" y="45"/>
                  </a:lnTo>
                  <a:lnTo>
                    <a:pt x="696" y="32"/>
                  </a:lnTo>
                  <a:lnTo>
                    <a:pt x="732" y="20"/>
                  </a:lnTo>
                  <a:lnTo>
                    <a:pt x="768" y="12"/>
                  </a:lnTo>
                  <a:lnTo>
                    <a:pt x="803" y="5"/>
                  </a:lnTo>
                  <a:lnTo>
                    <a:pt x="838" y="1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900" y="1"/>
                  </a:lnTo>
                  <a:lnTo>
                    <a:pt x="929" y="5"/>
                  </a:lnTo>
                  <a:lnTo>
                    <a:pt x="957" y="11"/>
                  </a:lnTo>
                  <a:lnTo>
                    <a:pt x="982" y="19"/>
                  </a:lnTo>
                  <a:lnTo>
                    <a:pt x="1007" y="29"/>
                  </a:lnTo>
                  <a:lnTo>
                    <a:pt x="1030" y="41"/>
                  </a:lnTo>
                  <a:lnTo>
                    <a:pt x="1040" y="49"/>
                  </a:lnTo>
                  <a:lnTo>
                    <a:pt x="1051" y="56"/>
                  </a:lnTo>
                  <a:lnTo>
                    <a:pt x="1060" y="64"/>
                  </a:lnTo>
                  <a:lnTo>
                    <a:pt x="1069" y="73"/>
                  </a:lnTo>
                  <a:lnTo>
                    <a:pt x="1069" y="73"/>
                  </a:lnTo>
                  <a:lnTo>
                    <a:pt x="1083" y="88"/>
                  </a:lnTo>
                  <a:lnTo>
                    <a:pt x="1096" y="105"/>
                  </a:lnTo>
                  <a:lnTo>
                    <a:pt x="1106" y="122"/>
                  </a:lnTo>
                  <a:lnTo>
                    <a:pt x="1116" y="139"/>
                  </a:lnTo>
                  <a:lnTo>
                    <a:pt x="1124" y="159"/>
                  </a:lnTo>
                  <a:lnTo>
                    <a:pt x="1131" y="179"/>
                  </a:lnTo>
                  <a:lnTo>
                    <a:pt x="1135" y="200"/>
                  </a:lnTo>
                  <a:lnTo>
                    <a:pt x="1140" y="220"/>
                  </a:lnTo>
                  <a:lnTo>
                    <a:pt x="1142" y="242"/>
                  </a:lnTo>
                  <a:lnTo>
                    <a:pt x="1143" y="266"/>
                  </a:lnTo>
                  <a:lnTo>
                    <a:pt x="1143" y="289"/>
                  </a:lnTo>
                  <a:lnTo>
                    <a:pt x="1141" y="313"/>
                  </a:lnTo>
                  <a:lnTo>
                    <a:pt x="1139" y="337"/>
                  </a:lnTo>
                  <a:lnTo>
                    <a:pt x="1134" y="363"/>
                  </a:lnTo>
                  <a:lnTo>
                    <a:pt x="1128" y="388"/>
                  </a:lnTo>
                  <a:lnTo>
                    <a:pt x="1121" y="414"/>
                  </a:lnTo>
                  <a:lnTo>
                    <a:pt x="1113" y="441"/>
                  </a:lnTo>
                  <a:lnTo>
                    <a:pt x="1104" y="467"/>
                  </a:lnTo>
                  <a:lnTo>
                    <a:pt x="1094" y="494"/>
                  </a:lnTo>
                  <a:lnTo>
                    <a:pt x="1082" y="522"/>
                  </a:lnTo>
                  <a:lnTo>
                    <a:pt x="1069" y="548"/>
                  </a:lnTo>
                  <a:lnTo>
                    <a:pt x="1054" y="576"/>
                  </a:lnTo>
                  <a:lnTo>
                    <a:pt x="1039" y="604"/>
                  </a:lnTo>
                  <a:lnTo>
                    <a:pt x="1023" y="632"/>
                  </a:lnTo>
                  <a:lnTo>
                    <a:pt x="1004" y="660"/>
                  </a:lnTo>
                  <a:lnTo>
                    <a:pt x="986" y="686"/>
                  </a:lnTo>
                  <a:lnTo>
                    <a:pt x="966" y="714"/>
                  </a:lnTo>
                  <a:lnTo>
                    <a:pt x="944" y="742"/>
                  </a:lnTo>
                  <a:lnTo>
                    <a:pt x="922" y="768"/>
                  </a:lnTo>
                  <a:lnTo>
                    <a:pt x="899" y="795"/>
                  </a:lnTo>
                  <a:lnTo>
                    <a:pt x="873" y="822"/>
                  </a:lnTo>
                  <a:lnTo>
                    <a:pt x="848" y="848"/>
                  </a:lnTo>
                  <a:lnTo>
                    <a:pt x="848" y="848"/>
                  </a:lnTo>
                  <a:lnTo>
                    <a:pt x="814" y="882"/>
                  </a:lnTo>
                  <a:lnTo>
                    <a:pt x="778" y="913"/>
                  </a:lnTo>
                  <a:lnTo>
                    <a:pt x="743" y="943"/>
                  </a:lnTo>
                  <a:lnTo>
                    <a:pt x="707" y="971"/>
                  </a:lnTo>
                  <a:lnTo>
                    <a:pt x="670" y="997"/>
                  </a:lnTo>
                  <a:lnTo>
                    <a:pt x="633" y="1021"/>
                  </a:lnTo>
                  <a:lnTo>
                    <a:pt x="594" y="1044"/>
                  </a:lnTo>
                  <a:lnTo>
                    <a:pt x="557" y="1064"/>
                  </a:lnTo>
                  <a:lnTo>
                    <a:pt x="520" y="1081"/>
                  </a:lnTo>
                  <a:lnTo>
                    <a:pt x="483" y="1098"/>
                  </a:lnTo>
                  <a:lnTo>
                    <a:pt x="446" y="1111"/>
                  </a:lnTo>
                  <a:lnTo>
                    <a:pt x="410" y="1122"/>
                  </a:lnTo>
                  <a:lnTo>
                    <a:pt x="374" y="1131"/>
                  </a:lnTo>
                  <a:lnTo>
                    <a:pt x="339" y="1138"/>
                  </a:lnTo>
                  <a:lnTo>
                    <a:pt x="305" y="1142"/>
                  </a:lnTo>
                  <a:lnTo>
                    <a:pt x="272" y="1143"/>
                  </a:lnTo>
                  <a:lnTo>
                    <a:pt x="272" y="1143"/>
                  </a:lnTo>
                  <a:close/>
                  <a:moveTo>
                    <a:pt x="870" y="64"/>
                  </a:moveTo>
                  <a:lnTo>
                    <a:pt x="870" y="64"/>
                  </a:lnTo>
                  <a:lnTo>
                    <a:pt x="840" y="65"/>
                  </a:lnTo>
                  <a:lnTo>
                    <a:pt x="810" y="69"/>
                  </a:lnTo>
                  <a:lnTo>
                    <a:pt x="777" y="76"/>
                  </a:lnTo>
                  <a:lnTo>
                    <a:pt x="745" y="84"/>
                  </a:lnTo>
                  <a:lnTo>
                    <a:pt x="711" y="94"/>
                  </a:lnTo>
                  <a:lnTo>
                    <a:pt x="678" y="107"/>
                  </a:lnTo>
                  <a:lnTo>
                    <a:pt x="644" y="122"/>
                  </a:lnTo>
                  <a:lnTo>
                    <a:pt x="609" y="138"/>
                  </a:lnTo>
                  <a:lnTo>
                    <a:pt x="575" y="157"/>
                  </a:lnTo>
                  <a:lnTo>
                    <a:pt x="541" y="178"/>
                  </a:lnTo>
                  <a:lnTo>
                    <a:pt x="506" y="201"/>
                  </a:lnTo>
                  <a:lnTo>
                    <a:pt x="472" y="225"/>
                  </a:lnTo>
                  <a:lnTo>
                    <a:pt x="438" y="252"/>
                  </a:lnTo>
                  <a:lnTo>
                    <a:pt x="404" y="280"/>
                  </a:lnTo>
                  <a:lnTo>
                    <a:pt x="372" y="308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316" y="363"/>
                  </a:lnTo>
                  <a:lnTo>
                    <a:pt x="295" y="386"/>
                  </a:lnTo>
                  <a:lnTo>
                    <a:pt x="273" y="410"/>
                  </a:lnTo>
                  <a:lnTo>
                    <a:pt x="254" y="435"/>
                  </a:lnTo>
                  <a:lnTo>
                    <a:pt x="234" y="459"/>
                  </a:lnTo>
                  <a:lnTo>
                    <a:pt x="216" y="485"/>
                  </a:lnTo>
                  <a:lnTo>
                    <a:pt x="198" y="510"/>
                  </a:lnTo>
                  <a:lnTo>
                    <a:pt x="182" y="534"/>
                  </a:lnTo>
                  <a:lnTo>
                    <a:pt x="166" y="560"/>
                  </a:lnTo>
                  <a:lnTo>
                    <a:pt x="152" y="585"/>
                  </a:lnTo>
                  <a:lnTo>
                    <a:pt x="138" y="611"/>
                  </a:lnTo>
                  <a:lnTo>
                    <a:pt x="125" y="636"/>
                  </a:lnTo>
                  <a:lnTo>
                    <a:pt x="114" y="662"/>
                  </a:lnTo>
                  <a:lnTo>
                    <a:pt x="103" y="686"/>
                  </a:lnTo>
                  <a:lnTo>
                    <a:pt x="94" y="712"/>
                  </a:lnTo>
                  <a:lnTo>
                    <a:pt x="86" y="737"/>
                  </a:lnTo>
                  <a:lnTo>
                    <a:pt x="86" y="737"/>
                  </a:lnTo>
                  <a:lnTo>
                    <a:pt x="80" y="760"/>
                  </a:lnTo>
                  <a:lnTo>
                    <a:pt x="74" y="782"/>
                  </a:lnTo>
                  <a:lnTo>
                    <a:pt x="70" y="806"/>
                  </a:lnTo>
                  <a:lnTo>
                    <a:pt x="67" y="826"/>
                  </a:lnTo>
                  <a:lnTo>
                    <a:pt x="65" y="847"/>
                  </a:lnTo>
                  <a:lnTo>
                    <a:pt x="64" y="867"/>
                  </a:lnTo>
                  <a:lnTo>
                    <a:pt x="65" y="887"/>
                  </a:lnTo>
                  <a:lnTo>
                    <a:pt x="66" y="905"/>
                  </a:lnTo>
                  <a:lnTo>
                    <a:pt x="68" y="924"/>
                  </a:lnTo>
                  <a:lnTo>
                    <a:pt x="72" y="940"/>
                  </a:lnTo>
                  <a:lnTo>
                    <a:pt x="78" y="956"/>
                  </a:lnTo>
                  <a:lnTo>
                    <a:pt x="83" y="971"/>
                  </a:lnTo>
                  <a:lnTo>
                    <a:pt x="90" y="986"/>
                  </a:lnTo>
                  <a:lnTo>
                    <a:pt x="99" y="1000"/>
                  </a:lnTo>
                  <a:lnTo>
                    <a:pt x="108" y="1012"/>
                  </a:lnTo>
                  <a:lnTo>
                    <a:pt x="118" y="1023"/>
                  </a:lnTo>
                  <a:lnTo>
                    <a:pt x="118" y="1023"/>
                  </a:lnTo>
                  <a:lnTo>
                    <a:pt x="133" y="1036"/>
                  </a:lnTo>
                  <a:lnTo>
                    <a:pt x="148" y="1048"/>
                  </a:lnTo>
                  <a:lnTo>
                    <a:pt x="166" y="1057"/>
                  </a:lnTo>
                  <a:lnTo>
                    <a:pt x="184" y="1065"/>
                  </a:lnTo>
                  <a:lnTo>
                    <a:pt x="204" y="1071"/>
                  </a:lnTo>
                  <a:lnTo>
                    <a:pt x="225" y="1074"/>
                  </a:lnTo>
                  <a:lnTo>
                    <a:pt x="248" y="1078"/>
                  </a:lnTo>
                  <a:lnTo>
                    <a:pt x="272" y="1078"/>
                  </a:lnTo>
                  <a:lnTo>
                    <a:pt x="272" y="1078"/>
                  </a:lnTo>
                  <a:lnTo>
                    <a:pt x="301" y="1077"/>
                  </a:lnTo>
                  <a:lnTo>
                    <a:pt x="333" y="1073"/>
                  </a:lnTo>
                  <a:lnTo>
                    <a:pt x="365" y="1067"/>
                  </a:lnTo>
                  <a:lnTo>
                    <a:pt x="397" y="1059"/>
                  </a:lnTo>
                  <a:lnTo>
                    <a:pt x="431" y="1049"/>
                  </a:lnTo>
                  <a:lnTo>
                    <a:pt x="465" y="1036"/>
                  </a:lnTo>
                  <a:lnTo>
                    <a:pt x="498" y="1021"/>
                  </a:lnTo>
                  <a:lnTo>
                    <a:pt x="533" y="1005"/>
                  </a:lnTo>
                  <a:lnTo>
                    <a:pt x="568" y="985"/>
                  </a:lnTo>
                  <a:lnTo>
                    <a:pt x="601" y="964"/>
                  </a:lnTo>
                  <a:lnTo>
                    <a:pt x="636" y="942"/>
                  </a:lnTo>
                  <a:lnTo>
                    <a:pt x="671" y="918"/>
                  </a:lnTo>
                  <a:lnTo>
                    <a:pt x="704" y="891"/>
                  </a:lnTo>
                  <a:lnTo>
                    <a:pt x="738" y="863"/>
                  </a:lnTo>
                  <a:lnTo>
                    <a:pt x="770" y="835"/>
                  </a:lnTo>
                  <a:lnTo>
                    <a:pt x="803" y="803"/>
                  </a:lnTo>
                  <a:lnTo>
                    <a:pt x="803" y="803"/>
                  </a:lnTo>
                  <a:lnTo>
                    <a:pt x="825" y="780"/>
                  </a:lnTo>
                  <a:lnTo>
                    <a:pt x="847" y="756"/>
                  </a:lnTo>
                  <a:lnTo>
                    <a:pt x="868" y="733"/>
                  </a:lnTo>
                  <a:lnTo>
                    <a:pt x="887" y="708"/>
                  </a:lnTo>
                  <a:lnTo>
                    <a:pt x="907" y="684"/>
                  </a:lnTo>
                  <a:lnTo>
                    <a:pt x="924" y="660"/>
                  </a:lnTo>
                  <a:lnTo>
                    <a:pt x="942" y="635"/>
                  </a:lnTo>
                  <a:lnTo>
                    <a:pt x="958" y="610"/>
                  </a:lnTo>
                  <a:lnTo>
                    <a:pt x="973" y="585"/>
                  </a:lnTo>
                  <a:lnTo>
                    <a:pt x="988" y="561"/>
                  </a:lnTo>
                  <a:lnTo>
                    <a:pt x="1001" y="537"/>
                  </a:lnTo>
                  <a:lnTo>
                    <a:pt x="1014" y="511"/>
                  </a:lnTo>
                  <a:lnTo>
                    <a:pt x="1025" y="487"/>
                  </a:lnTo>
                  <a:lnTo>
                    <a:pt x="1034" y="464"/>
                  </a:lnTo>
                  <a:lnTo>
                    <a:pt x="1044" y="439"/>
                  </a:lnTo>
                  <a:lnTo>
                    <a:pt x="1052" y="416"/>
                  </a:lnTo>
                  <a:lnTo>
                    <a:pt x="1059" y="393"/>
                  </a:lnTo>
                  <a:lnTo>
                    <a:pt x="1065" y="370"/>
                  </a:lnTo>
                  <a:lnTo>
                    <a:pt x="1070" y="348"/>
                  </a:lnTo>
                  <a:lnTo>
                    <a:pt x="1074" y="326"/>
                  </a:lnTo>
                  <a:lnTo>
                    <a:pt x="1076" y="304"/>
                  </a:lnTo>
                  <a:lnTo>
                    <a:pt x="1077" y="284"/>
                  </a:lnTo>
                  <a:lnTo>
                    <a:pt x="1077" y="263"/>
                  </a:lnTo>
                  <a:lnTo>
                    <a:pt x="1076" y="244"/>
                  </a:lnTo>
                  <a:lnTo>
                    <a:pt x="1074" y="225"/>
                  </a:lnTo>
                  <a:lnTo>
                    <a:pt x="1070" y="208"/>
                  </a:lnTo>
                  <a:lnTo>
                    <a:pt x="1066" y="190"/>
                  </a:lnTo>
                  <a:lnTo>
                    <a:pt x="1060" y="174"/>
                  </a:lnTo>
                  <a:lnTo>
                    <a:pt x="1053" y="159"/>
                  </a:lnTo>
                  <a:lnTo>
                    <a:pt x="1045" y="144"/>
                  </a:lnTo>
                  <a:lnTo>
                    <a:pt x="1034" y="131"/>
                  </a:lnTo>
                  <a:lnTo>
                    <a:pt x="1024" y="118"/>
                  </a:lnTo>
                  <a:lnTo>
                    <a:pt x="1024" y="118"/>
                  </a:lnTo>
                  <a:lnTo>
                    <a:pt x="1009" y="106"/>
                  </a:lnTo>
                  <a:lnTo>
                    <a:pt x="994" y="95"/>
                  </a:lnTo>
                  <a:lnTo>
                    <a:pt x="977" y="86"/>
                  </a:lnTo>
                  <a:lnTo>
                    <a:pt x="958" y="78"/>
                  </a:lnTo>
                  <a:lnTo>
                    <a:pt x="938" y="72"/>
                  </a:lnTo>
                  <a:lnTo>
                    <a:pt x="917" y="67"/>
                  </a:lnTo>
                  <a:lnTo>
                    <a:pt x="894" y="65"/>
                  </a:lnTo>
                  <a:lnTo>
                    <a:pt x="870" y="64"/>
                  </a:lnTo>
                  <a:lnTo>
                    <a:pt x="870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5" name="Freeform 45"/>
            <p:cNvSpPr>
              <a:spLocks/>
            </p:cNvSpPr>
            <p:nvPr/>
          </p:nvSpPr>
          <p:spPr bwMode="auto">
            <a:xfrm>
              <a:off x="4384676" y="1350318"/>
              <a:ext cx="558800" cy="557213"/>
            </a:xfrm>
            <a:custGeom>
              <a:avLst/>
              <a:gdLst>
                <a:gd name="T0" fmla="*/ 702 w 706"/>
                <a:gd name="T1" fmla="*/ 703 h 703"/>
                <a:gd name="T2" fmla="*/ 636 w 706"/>
                <a:gd name="T3" fmla="*/ 697 h 703"/>
                <a:gd name="T4" fmla="*/ 570 w 706"/>
                <a:gd name="T5" fmla="*/ 684 h 703"/>
                <a:gd name="T6" fmla="*/ 506 w 706"/>
                <a:gd name="T7" fmla="*/ 664 h 703"/>
                <a:gd name="T8" fmla="*/ 445 w 706"/>
                <a:gd name="T9" fmla="*/ 639 h 703"/>
                <a:gd name="T10" fmla="*/ 385 w 706"/>
                <a:gd name="T11" fmla="*/ 607 h 703"/>
                <a:gd name="T12" fmla="*/ 327 w 706"/>
                <a:gd name="T13" fmla="*/ 571 h 703"/>
                <a:gd name="T14" fmla="*/ 272 w 706"/>
                <a:gd name="T15" fmla="*/ 530 h 703"/>
                <a:gd name="T16" fmla="*/ 221 w 706"/>
                <a:gd name="T17" fmla="*/ 482 h 703"/>
                <a:gd name="T18" fmla="*/ 197 w 706"/>
                <a:gd name="T19" fmla="*/ 457 h 703"/>
                <a:gd name="T20" fmla="*/ 153 w 706"/>
                <a:gd name="T21" fmla="*/ 405 h 703"/>
                <a:gd name="T22" fmla="*/ 114 w 706"/>
                <a:gd name="T23" fmla="*/ 349 h 703"/>
                <a:gd name="T24" fmla="*/ 80 w 706"/>
                <a:gd name="T25" fmla="*/ 290 h 703"/>
                <a:gd name="T26" fmla="*/ 52 w 706"/>
                <a:gd name="T27" fmla="*/ 230 h 703"/>
                <a:gd name="T28" fmla="*/ 29 w 706"/>
                <a:gd name="T29" fmla="*/ 167 h 703"/>
                <a:gd name="T30" fmla="*/ 13 w 706"/>
                <a:gd name="T31" fmla="*/ 102 h 703"/>
                <a:gd name="T32" fmla="*/ 2 w 706"/>
                <a:gd name="T33" fmla="*/ 37 h 703"/>
                <a:gd name="T34" fmla="*/ 64 w 706"/>
                <a:gd name="T35" fmla="*/ 0 h 703"/>
                <a:gd name="T36" fmla="*/ 66 w 706"/>
                <a:gd name="T37" fmla="*/ 30 h 703"/>
                <a:gd name="T38" fmla="*/ 77 w 706"/>
                <a:gd name="T39" fmla="*/ 89 h 703"/>
                <a:gd name="T40" fmla="*/ 92 w 706"/>
                <a:gd name="T41" fmla="*/ 148 h 703"/>
                <a:gd name="T42" fmla="*/ 111 w 706"/>
                <a:gd name="T43" fmla="*/ 205 h 703"/>
                <a:gd name="T44" fmla="*/ 138 w 706"/>
                <a:gd name="T45" fmla="*/ 261 h 703"/>
                <a:gd name="T46" fmla="*/ 168 w 706"/>
                <a:gd name="T47" fmla="*/ 314 h 703"/>
                <a:gd name="T48" fmla="*/ 204 w 706"/>
                <a:gd name="T49" fmla="*/ 365 h 703"/>
                <a:gd name="T50" fmla="*/ 245 w 706"/>
                <a:gd name="T51" fmla="*/ 414 h 703"/>
                <a:gd name="T52" fmla="*/ 267 w 706"/>
                <a:gd name="T53" fmla="*/ 437 h 703"/>
                <a:gd name="T54" fmla="*/ 314 w 706"/>
                <a:gd name="T55" fmla="*/ 480 h 703"/>
                <a:gd name="T56" fmla="*/ 364 w 706"/>
                <a:gd name="T57" fmla="*/ 518 h 703"/>
                <a:gd name="T58" fmla="*/ 416 w 706"/>
                <a:gd name="T59" fmla="*/ 552 h 703"/>
                <a:gd name="T60" fmla="*/ 472 w 706"/>
                <a:gd name="T61" fmla="*/ 579 h 703"/>
                <a:gd name="T62" fmla="*/ 528 w 706"/>
                <a:gd name="T63" fmla="*/ 603 h 703"/>
                <a:gd name="T64" fmla="*/ 586 w 706"/>
                <a:gd name="T65" fmla="*/ 621 h 703"/>
                <a:gd name="T66" fmla="*/ 645 w 706"/>
                <a:gd name="T67" fmla="*/ 633 h 703"/>
                <a:gd name="T68" fmla="*/ 706 w 706"/>
                <a:gd name="T69" fmla="*/ 64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6" h="703">
                  <a:moveTo>
                    <a:pt x="702" y="703"/>
                  </a:moveTo>
                  <a:lnTo>
                    <a:pt x="702" y="703"/>
                  </a:lnTo>
                  <a:lnTo>
                    <a:pt x="669" y="701"/>
                  </a:lnTo>
                  <a:lnTo>
                    <a:pt x="636" y="697"/>
                  </a:lnTo>
                  <a:lnTo>
                    <a:pt x="603" y="691"/>
                  </a:lnTo>
                  <a:lnTo>
                    <a:pt x="570" y="684"/>
                  </a:lnTo>
                  <a:lnTo>
                    <a:pt x="539" y="675"/>
                  </a:lnTo>
                  <a:lnTo>
                    <a:pt x="506" y="664"/>
                  </a:lnTo>
                  <a:lnTo>
                    <a:pt x="475" y="652"/>
                  </a:lnTo>
                  <a:lnTo>
                    <a:pt x="445" y="639"/>
                  </a:lnTo>
                  <a:lnTo>
                    <a:pt x="415" y="624"/>
                  </a:lnTo>
                  <a:lnTo>
                    <a:pt x="385" y="607"/>
                  </a:lnTo>
                  <a:lnTo>
                    <a:pt x="356" y="590"/>
                  </a:lnTo>
                  <a:lnTo>
                    <a:pt x="327" y="571"/>
                  </a:lnTo>
                  <a:lnTo>
                    <a:pt x="299" y="551"/>
                  </a:lnTo>
                  <a:lnTo>
                    <a:pt x="272" y="530"/>
                  </a:lnTo>
                  <a:lnTo>
                    <a:pt x="247" y="506"/>
                  </a:lnTo>
                  <a:lnTo>
                    <a:pt x="221" y="482"/>
                  </a:lnTo>
                  <a:lnTo>
                    <a:pt x="221" y="482"/>
                  </a:lnTo>
                  <a:lnTo>
                    <a:pt x="197" y="457"/>
                  </a:lnTo>
                  <a:lnTo>
                    <a:pt x="174" y="431"/>
                  </a:lnTo>
                  <a:lnTo>
                    <a:pt x="153" y="405"/>
                  </a:lnTo>
                  <a:lnTo>
                    <a:pt x="132" y="377"/>
                  </a:lnTo>
                  <a:lnTo>
                    <a:pt x="114" y="349"/>
                  </a:lnTo>
                  <a:lnTo>
                    <a:pt x="96" y="320"/>
                  </a:lnTo>
                  <a:lnTo>
                    <a:pt x="80" y="290"/>
                  </a:lnTo>
                  <a:lnTo>
                    <a:pt x="65" y="260"/>
                  </a:lnTo>
                  <a:lnTo>
                    <a:pt x="52" y="230"/>
                  </a:lnTo>
                  <a:lnTo>
                    <a:pt x="40" y="198"/>
                  </a:lnTo>
                  <a:lnTo>
                    <a:pt x="29" y="167"/>
                  </a:lnTo>
                  <a:lnTo>
                    <a:pt x="20" y="135"/>
                  </a:lnTo>
                  <a:lnTo>
                    <a:pt x="13" y="102"/>
                  </a:lnTo>
                  <a:lnTo>
                    <a:pt x="7" y="70"/>
                  </a:lnTo>
                  <a:lnTo>
                    <a:pt x="2" y="3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30"/>
                  </a:lnTo>
                  <a:lnTo>
                    <a:pt x="71" y="60"/>
                  </a:lnTo>
                  <a:lnTo>
                    <a:pt x="77" y="89"/>
                  </a:lnTo>
                  <a:lnTo>
                    <a:pt x="84" y="120"/>
                  </a:lnTo>
                  <a:lnTo>
                    <a:pt x="92" y="148"/>
                  </a:lnTo>
                  <a:lnTo>
                    <a:pt x="101" y="177"/>
                  </a:lnTo>
                  <a:lnTo>
                    <a:pt x="111" y="205"/>
                  </a:lnTo>
                  <a:lnTo>
                    <a:pt x="124" y="233"/>
                  </a:lnTo>
                  <a:lnTo>
                    <a:pt x="138" y="261"/>
                  </a:lnTo>
                  <a:lnTo>
                    <a:pt x="152" y="288"/>
                  </a:lnTo>
                  <a:lnTo>
                    <a:pt x="168" y="314"/>
                  </a:lnTo>
                  <a:lnTo>
                    <a:pt x="186" y="340"/>
                  </a:lnTo>
                  <a:lnTo>
                    <a:pt x="204" y="365"/>
                  </a:lnTo>
                  <a:lnTo>
                    <a:pt x="224" y="389"/>
                  </a:lnTo>
                  <a:lnTo>
                    <a:pt x="245" y="414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90" y="459"/>
                  </a:lnTo>
                  <a:lnTo>
                    <a:pt x="314" y="480"/>
                  </a:lnTo>
                  <a:lnTo>
                    <a:pt x="338" y="500"/>
                  </a:lnTo>
                  <a:lnTo>
                    <a:pt x="364" y="518"/>
                  </a:lnTo>
                  <a:lnTo>
                    <a:pt x="389" y="535"/>
                  </a:lnTo>
                  <a:lnTo>
                    <a:pt x="416" y="552"/>
                  </a:lnTo>
                  <a:lnTo>
                    <a:pt x="444" y="567"/>
                  </a:lnTo>
                  <a:lnTo>
                    <a:pt x="472" y="579"/>
                  </a:lnTo>
                  <a:lnTo>
                    <a:pt x="499" y="592"/>
                  </a:lnTo>
                  <a:lnTo>
                    <a:pt x="528" y="603"/>
                  </a:lnTo>
                  <a:lnTo>
                    <a:pt x="556" y="613"/>
                  </a:lnTo>
                  <a:lnTo>
                    <a:pt x="586" y="621"/>
                  </a:lnTo>
                  <a:lnTo>
                    <a:pt x="615" y="628"/>
                  </a:lnTo>
                  <a:lnTo>
                    <a:pt x="645" y="633"/>
                  </a:lnTo>
                  <a:lnTo>
                    <a:pt x="675" y="637"/>
                  </a:lnTo>
                  <a:lnTo>
                    <a:pt x="706" y="640"/>
                  </a:lnTo>
                  <a:lnTo>
                    <a:pt x="702" y="70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6" name="Freeform 46"/>
            <p:cNvSpPr>
              <a:spLocks/>
            </p:cNvSpPr>
            <p:nvPr/>
          </p:nvSpPr>
          <p:spPr bwMode="auto">
            <a:xfrm>
              <a:off x="3871913" y="1861493"/>
              <a:ext cx="558800" cy="560388"/>
            </a:xfrm>
            <a:custGeom>
              <a:avLst/>
              <a:gdLst>
                <a:gd name="T0" fmla="*/ 639 w 703"/>
                <a:gd name="T1" fmla="*/ 707 h 707"/>
                <a:gd name="T2" fmla="*/ 632 w 703"/>
                <a:gd name="T3" fmla="*/ 647 h 707"/>
                <a:gd name="T4" fmla="*/ 621 w 703"/>
                <a:gd name="T5" fmla="*/ 588 h 707"/>
                <a:gd name="T6" fmla="*/ 602 w 703"/>
                <a:gd name="T7" fmla="*/ 529 h 707"/>
                <a:gd name="T8" fmla="*/ 579 w 703"/>
                <a:gd name="T9" fmla="*/ 472 h 707"/>
                <a:gd name="T10" fmla="*/ 551 w 703"/>
                <a:gd name="T11" fmla="*/ 417 h 707"/>
                <a:gd name="T12" fmla="*/ 518 w 703"/>
                <a:gd name="T13" fmla="*/ 365 h 707"/>
                <a:gd name="T14" fmla="*/ 480 w 703"/>
                <a:gd name="T15" fmla="*/ 316 h 707"/>
                <a:gd name="T16" fmla="*/ 437 w 703"/>
                <a:gd name="T17" fmla="*/ 268 h 707"/>
                <a:gd name="T18" fmla="*/ 414 w 703"/>
                <a:gd name="T19" fmla="*/ 246 h 707"/>
                <a:gd name="T20" fmla="*/ 365 w 703"/>
                <a:gd name="T21" fmla="*/ 205 h 707"/>
                <a:gd name="T22" fmla="*/ 314 w 703"/>
                <a:gd name="T23" fmla="*/ 170 h 707"/>
                <a:gd name="T24" fmla="*/ 261 w 703"/>
                <a:gd name="T25" fmla="*/ 138 h 707"/>
                <a:gd name="T26" fmla="*/ 205 w 703"/>
                <a:gd name="T27" fmla="*/ 113 h 707"/>
                <a:gd name="T28" fmla="*/ 148 w 703"/>
                <a:gd name="T29" fmla="*/ 93 h 707"/>
                <a:gd name="T30" fmla="*/ 89 w 703"/>
                <a:gd name="T31" fmla="*/ 78 h 707"/>
                <a:gd name="T32" fmla="*/ 30 w 703"/>
                <a:gd name="T33" fmla="*/ 68 h 707"/>
                <a:gd name="T34" fmla="*/ 3 w 703"/>
                <a:gd name="T35" fmla="*/ 0 h 707"/>
                <a:gd name="T36" fmla="*/ 37 w 703"/>
                <a:gd name="T37" fmla="*/ 4 h 707"/>
                <a:gd name="T38" fmla="*/ 102 w 703"/>
                <a:gd name="T39" fmla="*/ 14 h 707"/>
                <a:gd name="T40" fmla="*/ 167 w 703"/>
                <a:gd name="T41" fmla="*/ 31 h 707"/>
                <a:gd name="T42" fmla="*/ 229 w 703"/>
                <a:gd name="T43" fmla="*/ 53 h 707"/>
                <a:gd name="T44" fmla="*/ 290 w 703"/>
                <a:gd name="T45" fmla="*/ 81 h 707"/>
                <a:gd name="T46" fmla="*/ 349 w 703"/>
                <a:gd name="T47" fmla="*/ 115 h 707"/>
                <a:gd name="T48" fmla="*/ 404 w 703"/>
                <a:gd name="T49" fmla="*/ 154 h 707"/>
                <a:gd name="T50" fmla="*/ 456 w 703"/>
                <a:gd name="T51" fmla="*/ 199 h 707"/>
                <a:gd name="T52" fmla="*/ 482 w 703"/>
                <a:gd name="T53" fmla="*/ 223 h 707"/>
                <a:gd name="T54" fmla="*/ 529 w 703"/>
                <a:gd name="T55" fmla="*/ 274 h 707"/>
                <a:gd name="T56" fmla="*/ 571 w 703"/>
                <a:gd name="T57" fmla="*/ 328 h 707"/>
                <a:gd name="T58" fmla="*/ 608 w 703"/>
                <a:gd name="T59" fmla="*/ 386 h 707"/>
                <a:gd name="T60" fmla="*/ 638 w 703"/>
                <a:gd name="T61" fmla="*/ 446 h 707"/>
                <a:gd name="T62" fmla="*/ 664 w 703"/>
                <a:gd name="T63" fmla="*/ 508 h 707"/>
                <a:gd name="T64" fmla="*/ 683 w 703"/>
                <a:gd name="T65" fmla="*/ 572 h 707"/>
                <a:gd name="T66" fmla="*/ 696 w 703"/>
                <a:gd name="T67" fmla="*/ 638 h 707"/>
                <a:gd name="T68" fmla="*/ 703 w 703"/>
                <a:gd name="T69" fmla="*/ 70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3" h="707">
                  <a:moveTo>
                    <a:pt x="639" y="707"/>
                  </a:moveTo>
                  <a:lnTo>
                    <a:pt x="639" y="707"/>
                  </a:lnTo>
                  <a:lnTo>
                    <a:pt x="637" y="677"/>
                  </a:lnTo>
                  <a:lnTo>
                    <a:pt x="632" y="647"/>
                  </a:lnTo>
                  <a:lnTo>
                    <a:pt x="628" y="617"/>
                  </a:lnTo>
                  <a:lnTo>
                    <a:pt x="621" y="588"/>
                  </a:lnTo>
                  <a:lnTo>
                    <a:pt x="613" y="558"/>
                  </a:lnTo>
                  <a:lnTo>
                    <a:pt x="602" y="529"/>
                  </a:lnTo>
                  <a:lnTo>
                    <a:pt x="592" y="501"/>
                  </a:lnTo>
                  <a:lnTo>
                    <a:pt x="579" y="472"/>
                  </a:lnTo>
                  <a:lnTo>
                    <a:pt x="566" y="445"/>
                  </a:lnTo>
                  <a:lnTo>
                    <a:pt x="551" y="417"/>
                  </a:lnTo>
                  <a:lnTo>
                    <a:pt x="535" y="391"/>
                  </a:lnTo>
                  <a:lnTo>
                    <a:pt x="518" y="365"/>
                  </a:lnTo>
                  <a:lnTo>
                    <a:pt x="499" y="340"/>
                  </a:lnTo>
                  <a:lnTo>
                    <a:pt x="480" y="316"/>
                  </a:lnTo>
                  <a:lnTo>
                    <a:pt x="459" y="291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14" y="246"/>
                  </a:lnTo>
                  <a:lnTo>
                    <a:pt x="389" y="225"/>
                  </a:lnTo>
                  <a:lnTo>
                    <a:pt x="365" y="205"/>
                  </a:lnTo>
                  <a:lnTo>
                    <a:pt x="339" y="187"/>
                  </a:lnTo>
                  <a:lnTo>
                    <a:pt x="314" y="170"/>
                  </a:lnTo>
                  <a:lnTo>
                    <a:pt x="287" y="153"/>
                  </a:lnTo>
                  <a:lnTo>
                    <a:pt x="261" y="138"/>
                  </a:lnTo>
                  <a:lnTo>
                    <a:pt x="233" y="126"/>
                  </a:lnTo>
                  <a:lnTo>
                    <a:pt x="205" y="113"/>
                  </a:lnTo>
                  <a:lnTo>
                    <a:pt x="177" y="102"/>
                  </a:lnTo>
                  <a:lnTo>
                    <a:pt x="148" y="93"/>
                  </a:lnTo>
                  <a:lnTo>
                    <a:pt x="119" y="84"/>
                  </a:lnTo>
                  <a:lnTo>
                    <a:pt x="89" y="78"/>
                  </a:lnTo>
                  <a:lnTo>
                    <a:pt x="60" y="72"/>
                  </a:lnTo>
                  <a:lnTo>
                    <a:pt x="30" y="68"/>
                  </a:lnTo>
                  <a:lnTo>
                    <a:pt x="0" y="6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7" y="4"/>
                  </a:lnTo>
                  <a:lnTo>
                    <a:pt x="69" y="8"/>
                  </a:lnTo>
                  <a:lnTo>
                    <a:pt x="102" y="14"/>
                  </a:lnTo>
                  <a:lnTo>
                    <a:pt x="134" y="21"/>
                  </a:lnTo>
                  <a:lnTo>
                    <a:pt x="167" y="31"/>
                  </a:lnTo>
                  <a:lnTo>
                    <a:pt x="198" y="41"/>
                  </a:lnTo>
                  <a:lnTo>
                    <a:pt x="229" y="53"/>
                  </a:lnTo>
                  <a:lnTo>
                    <a:pt x="259" y="66"/>
                  </a:lnTo>
                  <a:lnTo>
                    <a:pt x="290" y="81"/>
                  </a:lnTo>
                  <a:lnTo>
                    <a:pt x="320" y="98"/>
                  </a:lnTo>
                  <a:lnTo>
                    <a:pt x="349" y="115"/>
                  </a:lnTo>
                  <a:lnTo>
                    <a:pt x="376" y="134"/>
                  </a:lnTo>
                  <a:lnTo>
                    <a:pt x="404" y="154"/>
                  </a:lnTo>
                  <a:lnTo>
                    <a:pt x="431" y="175"/>
                  </a:lnTo>
                  <a:lnTo>
                    <a:pt x="456" y="199"/>
                  </a:lnTo>
                  <a:lnTo>
                    <a:pt x="482" y="223"/>
                  </a:lnTo>
                  <a:lnTo>
                    <a:pt x="482" y="223"/>
                  </a:lnTo>
                  <a:lnTo>
                    <a:pt x="506" y="248"/>
                  </a:lnTo>
                  <a:lnTo>
                    <a:pt x="529" y="274"/>
                  </a:lnTo>
                  <a:lnTo>
                    <a:pt x="550" y="300"/>
                  </a:lnTo>
                  <a:lnTo>
                    <a:pt x="571" y="328"/>
                  </a:lnTo>
                  <a:lnTo>
                    <a:pt x="590" y="357"/>
                  </a:lnTo>
                  <a:lnTo>
                    <a:pt x="608" y="386"/>
                  </a:lnTo>
                  <a:lnTo>
                    <a:pt x="624" y="416"/>
                  </a:lnTo>
                  <a:lnTo>
                    <a:pt x="638" y="446"/>
                  </a:lnTo>
                  <a:lnTo>
                    <a:pt x="652" y="477"/>
                  </a:lnTo>
                  <a:lnTo>
                    <a:pt x="664" y="508"/>
                  </a:lnTo>
                  <a:lnTo>
                    <a:pt x="674" y="540"/>
                  </a:lnTo>
                  <a:lnTo>
                    <a:pt x="683" y="572"/>
                  </a:lnTo>
                  <a:lnTo>
                    <a:pt x="690" y="604"/>
                  </a:lnTo>
                  <a:lnTo>
                    <a:pt x="696" y="638"/>
                  </a:lnTo>
                  <a:lnTo>
                    <a:pt x="701" y="670"/>
                  </a:lnTo>
                  <a:lnTo>
                    <a:pt x="703" y="704"/>
                  </a:lnTo>
                  <a:lnTo>
                    <a:pt x="639" y="7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7" name="Freeform 47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951 w 996"/>
                <a:gd name="T1" fmla="*/ 997 h 997"/>
                <a:gd name="T2" fmla="*/ 0 w 996"/>
                <a:gd name="T3" fmla="*/ 45 h 997"/>
                <a:gd name="T4" fmla="*/ 45 w 996"/>
                <a:gd name="T5" fmla="*/ 0 h 997"/>
                <a:gd name="T6" fmla="*/ 996 w 996"/>
                <a:gd name="T7" fmla="*/ 950 h 997"/>
                <a:gd name="T8" fmla="*/ 951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951" y="997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996" y="950"/>
                  </a:lnTo>
                  <a:lnTo>
                    <a:pt x="951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8" name="Freeform 48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45 w 996"/>
                <a:gd name="T1" fmla="*/ 997 h 997"/>
                <a:gd name="T2" fmla="*/ 0 w 996"/>
                <a:gd name="T3" fmla="*/ 950 h 997"/>
                <a:gd name="T4" fmla="*/ 951 w 996"/>
                <a:gd name="T5" fmla="*/ 0 h 997"/>
                <a:gd name="T6" fmla="*/ 996 w 996"/>
                <a:gd name="T7" fmla="*/ 45 h 997"/>
                <a:gd name="T8" fmla="*/ 45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45" y="997"/>
                  </a:moveTo>
                  <a:lnTo>
                    <a:pt x="0" y="950"/>
                  </a:lnTo>
                  <a:lnTo>
                    <a:pt x="951" y="0"/>
                  </a:lnTo>
                  <a:lnTo>
                    <a:pt x="996" y="45"/>
                  </a:lnTo>
                  <a:lnTo>
                    <a:pt x="45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9" name="Rectangle 49"/>
            <p:cNvSpPr>
              <a:spLocks noChangeArrowheads="1"/>
            </p:cNvSpPr>
            <p:nvPr/>
          </p:nvSpPr>
          <p:spPr bwMode="auto">
            <a:xfrm>
              <a:off x="4381501" y="2520305"/>
              <a:ext cx="50800" cy="10953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0" name="Rectangle 50"/>
            <p:cNvSpPr>
              <a:spLocks noChangeArrowheads="1"/>
            </p:cNvSpPr>
            <p:nvPr/>
          </p:nvSpPr>
          <p:spPr bwMode="auto">
            <a:xfrm>
              <a:off x="4149726" y="2747318"/>
              <a:ext cx="514350" cy="1016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1" name="Rectangle 51"/>
            <p:cNvSpPr>
              <a:spLocks noChangeArrowheads="1"/>
            </p:cNvSpPr>
            <p:nvPr/>
          </p:nvSpPr>
          <p:spPr bwMode="auto">
            <a:xfrm>
              <a:off x="4125913" y="2720330"/>
              <a:ext cx="561975" cy="155575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2" name="Freeform 52"/>
            <p:cNvSpPr>
              <a:spLocks noEditPoints="1"/>
            </p:cNvSpPr>
            <p:nvPr/>
          </p:nvSpPr>
          <p:spPr bwMode="auto">
            <a:xfrm>
              <a:off x="4100513" y="2696518"/>
              <a:ext cx="612775" cy="203200"/>
            </a:xfrm>
            <a:custGeom>
              <a:avLst/>
              <a:gdLst>
                <a:gd name="T0" fmla="*/ 742 w 773"/>
                <a:gd name="T1" fmla="*/ 258 h 258"/>
                <a:gd name="T2" fmla="*/ 33 w 773"/>
                <a:gd name="T3" fmla="*/ 258 h 258"/>
                <a:gd name="T4" fmla="*/ 33 w 773"/>
                <a:gd name="T5" fmla="*/ 258 h 258"/>
                <a:gd name="T6" fmla="*/ 26 w 773"/>
                <a:gd name="T7" fmla="*/ 256 h 258"/>
                <a:gd name="T8" fmla="*/ 20 w 773"/>
                <a:gd name="T9" fmla="*/ 255 h 258"/>
                <a:gd name="T10" fmla="*/ 14 w 773"/>
                <a:gd name="T11" fmla="*/ 252 h 258"/>
                <a:gd name="T12" fmla="*/ 10 w 773"/>
                <a:gd name="T13" fmla="*/ 248 h 258"/>
                <a:gd name="T14" fmla="*/ 6 w 773"/>
                <a:gd name="T15" fmla="*/ 244 h 258"/>
                <a:gd name="T16" fmla="*/ 4 w 773"/>
                <a:gd name="T17" fmla="*/ 238 h 258"/>
                <a:gd name="T18" fmla="*/ 1 w 773"/>
                <a:gd name="T19" fmla="*/ 232 h 258"/>
                <a:gd name="T20" fmla="*/ 0 w 773"/>
                <a:gd name="T21" fmla="*/ 226 h 258"/>
                <a:gd name="T22" fmla="*/ 0 w 773"/>
                <a:gd name="T23" fmla="*/ 32 h 258"/>
                <a:gd name="T24" fmla="*/ 0 w 773"/>
                <a:gd name="T25" fmla="*/ 32 h 258"/>
                <a:gd name="T26" fmla="*/ 1 w 773"/>
                <a:gd name="T27" fmla="*/ 26 h 258"/>
                <a:gd name="T28" fmla="*/ 4 w 773"/>
                <a:gd name="T29" fmla="*/ 20 h 258"/>
                <a:gd name="T30" fmla="*/ 6 w 773"/>
                <a:gd name="T31" fmla="*/ 14 h 258"/>
                <a:gd name="T32" fmla="*/ 10 w 773"/>
                <a:gd name="T33" fmla="*/ 10 h 258"/>
                <a:gd name="T34" fmla="*/ 14 w 773"/>
                <a:gd name="T35" fmla="*/ 6 h 258"/>
                <a:gd name="T36" fmla="*/ 20 w 773"/>
                <a:gd name="T37" fmla="*/ 4 h 258"/>
                <a:gd name="T38" fmla="*/ 26 w 773"/>
                <a:gd name="T39" fmla="*/ 2 h 258"/>
                <a:gd name="T40" fmla="*/ 33 w 773"/>
                <a:gd name="T41" fmla="*/ 0 h 258"/>
                <a:gd name="T42" fmla="*/ 742 w 773"/>
                <a:gd name="T43" fmla="*/ 0 h 258"/>
                <a:gd name="T44" fmla="*/ 742 w 773"/>
                <a:gd name="T45" fmla="*/ 0 h 258"/>
                <a:gd name="T46" fmla="*/ 749 w 773"/>
                <a:gd name="T47" fmla="*/ 2 h 258"/>
                <a:gd name="T48" fmla="*/ 754 w 773"/>
                <a:gd name="T49" fmla="*/ 4 h 258"/>
                <a:gd name="T50" fmla="*/ 760 w 773"/>
                <a:gd name="T51" fmla="*/ 6 h 258"/>
                <a:gd name="T52" fmla="*/ 765 w 773"/>
                <a:gd name="T53" fmla="*/ 10 h 258"/>
                <a:gd name="T54" fmla="*/ 768 w 773"/>
                <a:gd name="T55" fmla="*/ 14 h 258"/>
                <a:gd name="T56" fmla="*/ 771 w 773"/>
                <a:gd name="T57" fmla="*/ 20 h 258"/>
                <a:gd name="T58" fmla="*/ 773 w 773"/>
                <a:gd name="T59" fmla="*/ 26 h 258"/>
                <a:gd name="T60" fmla="*/ 773 w 773"/>
                <a:gd name="T61" fmla="*/ 32 h 258"/>
                <a:gd name="T62" fmla="*/ 773 w 773"/>
                <a:gd name="T63" fmla="*/ 226 h 258"/>
                <a:gd name="T64" fmla="*/ 773 w 773"/>
                <a:gd name="T65" fmla="*/ 226 h 258"/>
                <a:gd name="T66" fmla="*/ 773 w 773"/>
                <a:gd name="T67" fmla="*/ 232 h 258"/>
                <a:gd name="T68" fmla="*/ 771 w 773"/>
                <a:gd name="T69" fmla="*/ 238 h 258"/>
                <a:gd name="T70" fmla="*/ 768 w 773"/>
                <a:gd name="T71" fmla="*/ 244 h 258"/>
                <a:gd name="T72" fmla="*/ 765 w 773"/>
                <a:gd name="T73" fmla="*/ 248 h 258"/>
                <a:gd name="T74" fmla="*/ 760 w 773"/>
                <a:gd name="T75" fmla="*/ 252 h 258"/>
                <a:gd name="T76" fmla="*/ 754 w 773"/>
                <a:gd name="T77" fmla="*/ 255 h 258"/>
                <a:gd name="T78" fmla="*/ 749 w 773"/>
                <a:gd name="T79" fmla="*/ 256 h 258"/>
                <a:gd name="T80" fmla="*/ 742 w 773"/>
                <a:gd name="T81" fmla="*/ 258 h 258"/>
                <a:gd name="T82" fmla="*/ 742 w 773"/>
                <a:gd name="T83" fmla="*/ 258 h 258"/>
                <a:gd name="T84" fmla="*/ 64 w 773"/>
                <a:gd name="T85" fmla="*/ 195 h 258"/>
                <a:gd name="T86" fmla="*/ 710 w 773"/>
                <a:gd name="T87" fmla="*/ 195 h 258"/>
                <a:gd name="T88" fmla="*/ 710 w 773"/>
                <a:gd name="T89" fmla="*/ 64 h 258"/>
                <a:gd name="T90" fmla="*/ 64 w 773"/>
                <a:gd name="T91" fmla="*/ 64 h 258"/>
                <a:gd name="T92" fmla="*/ 64 w 773"/>
                <a:gd name="T9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3" h="258">
                  <a:moveTo>
                    <a:pt x="742" y="258"/>
                  </a:moveTo>
                  <a:lnTo>
                    <a:pt x="33" y="258"/>
                  </a:lnTo>
                  <a:lnTo>
                    <a:pt x="33" y="258"/>
                  </a:lnTo>
                  <a:lnTo>
                    <a:pt x="26" y="256"/>
                  </a:lnTo>
                  <a:lnTo>
                    <a:pt x="20" y="255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4"/>
                  </a:lnTo>
                  <a:lnTo>
                    <a:pt x="4" y="238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9" y="2"/>
                  </a:lnTo>
                  <a:lnTo>
                    <a:pt x="754" y="4"/>
                  </a:lnTo>
                  <a:lnTo>
                    <a:pt x="760" y="6"/>
                  </a:lnTo>
                  <a:lnTo>
                    <a:pt x="765" y="10"/>
                  </a:lnTo>
                  <a:lnTo>
                    <a:pt x="768" y="14"/>
                  </a:lnTo>
                  <a:lnTo>
                    <a:pt x="771" y="20"/>
                  </a:lnTo>
                  <a:lnTo>
                    <a:pt x="773" y="26"/>
                  </a:lnTo>
                  <a:lnTo>
                    <a:pt x="773" y="32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32"/>
                  </a:lnTo>
                  <a:lnTo>
                    <a:pt x="771" y="238"/>
                  </a:lnTo>
                  <a:lnTo>
                    <a:pt x="768" y="244"/>
                  </a:lnTo>
                  <a:lnTo>
                    <a:pt x="765" y="248"/>
                  </a:lnTo>
                  <a:lnTo>
                    <a:pt x="760" y="252"/>
                  </a:lnTo>
                  <a:lnTo>
                    <a:pt x="754" y="255"/>
                  </a:lnTo>
                  <a:lnTo>
                    <a:pt x="749" y="256"/>
                  </a:lnTo>
                  <a:lnTo>
                    <a:pt x="742" y="258"/>
                  </a:lnTo>
                  <a:lnTo>
                    <a:pt x="742" y="258"/>
                  </a:lnTo>
                  <a:close/>
                  <a:moveTo>
                    <a:pt x="64" y="195"/>
                  </a:moveTo>
                  <a:lnTo>
                    <a:pt x="710" y="195"/>
                  </a:lnTo>
                  <a:lnTo>
                    <a:pt x="710" y="64"/>
                  </a:lnTo>
                  <a:lnTo>
                    <a:pt x="64" y="64"/>
                  </a:lnTo>
                  <a:lnTo>
                    <a:pt x="64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3" name="Rectangle 53"/>
            <p:cNvSpPr>
              <a:spLocks noChangeArrowheads="1"/>
            </p:cNvSpPr>
            <p:nvPr/>
          </p:nvSpPr>
          <p:spPr bwMode="auto">
            <a:xfrm>
              <a:off x="4048126" y="2875905"/>
              <a:ext cx="717550" cy="101600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4" name="Freeform 54"/>
            <p:cNvSpPr>
              <a:spLocks noEditPoints="1"/>
            </p:cNvSpPr>
            <p:nvPr/>
          </p:nvSpPr>
          <p:spPr bwMode="auto">
            <a:xfrm>
              <a:off x="4024313" y="2850505"/>
              <a:ext cx="766763" cy="152400"/>
            </a:xfrm>
            <a:custGeom>
              <a:avLst/>
              <a:gdLst>
                <a:gd name="T0" fmla="*/ 935 w 966"/>
                <a:gd name="T1" fmla="*/ 191 h 191"/>
                <a:gd name="T2" fmla="*/ 31 w 966"/>
                <a:gd name="T3" fmla="*/ 191 h 191"/>
                <a:gd name="T4" fmla="*/ 31 w 966"/>
                <a:gd name="T5" fmla="*/ 191 h 191"/>
                <a:gd name="T6" fmla="*/ 24 w 966"/>
                <a:gd name="T7" fmla="*/ 191 h 191"/>
                <a:gd name="T8" fmla="*/ 19 w 966"/>
                <a:gd name="T9" fmla="*/ 189 h 191"/>
                <a:gd name="T10" fmla="*/ 14 w 966"/>
                <a:gd name="T11" fmla="*/ 187 h 191"/>
                <a:gd name="T12" fmla="*/ 9 w 966"/>
                <a:gd name="T13" fmla="*/ 182 h 191"/>
                <a:gd name="T14" fmla="*/ 5 w 966"/>
                <a:gd name="T15" fmla="*/ 177 h 191"/>
                <a:gd name="T16" fmla="*/ 2 w 966"/>
                <a:gd name="T17" fmla="*/ 173 h 191"/>
                <a:gd name="T18" fmla="*/ 0 w 966"/>
                <a:gd name="T19" fmla="*/ 167 h 191"/>
                <a:gd name="T20" fmla="*/ 0 w 966"/>
                <a:gd name="T21" fmla="*/ 160 h 191"/>
                <a:gd name="T22" fmla="*/ 0 w 966"/>
                <a:gd name="T23" fmla="*/ 31 h 191"/>
                <a:gd name="T24" fmla="*/ 0 w 966"/>
                <a:gd name="T25" fmla="*/ 31 h 191"/>
                <a:gd name="T26" fmla="*/ 0 w 966"/>
                <a:gd name="T27" fmla="*/ 24 h 191"/>
                <a:gd name="T28" fmla="*/ 2 w 966"/>
                <a:gd name="T29" fmla="*/ 19 h 191"/>
                <a:gd name="T30" fmla="*/ 5 w 966"/>
                <a:gd name="T31" fmla="*/ 13 h 191"/>
                <a:gd name="T32" fmla="*/ 9 w 966"/>
                <a:gd name="T33" fmla="*/ 8 h 191"/>
                <a:gd name="T34" fmla="*/ 14 w 966"/>
                <a:gd name="T35" fmla="*/ 5 h 191"/>
                <a:gd name="T36" fmla="*/ 19 w 966"/>
                <a:gd name="T37" fmla="*/ 2 h 191"/>
                <a:gd name="T38" fmla="*/ 24 w 966"/>
                <a:gd name="T39" fmla="*/ 0 h 191"/>
                <a:gd name="T40" fmla="*/ 31 w 966"/>
                <a:gd name="T41" fmla="*/ 0 h 191"/>
                <a:gd name="T42" fmla="*/ 935 w 966"/>
                <a:gd name="T43" fmla="*/ 0 h 191"/>
                <a:gd name="T44" fmla="*/ 935 w 966"/>
                <a:gd name="T45" fmla="*/ 0 h 191"/>
                <a:gd name="T46" fmla="*/ 941 w 966"/>
                <a:gd name="T47" fmla="*/ 0 h 191"/>
                <a:gd name="T48" fmla="*/ 948 w 966"/>
                <a:gd name="T49" fmla="*/ 2 h 191"/>
                <a:gd name="T50" fmla="*/ 952 w 966"/>
                <a:gd name="T51" fmla="*/ 5 h 191"/>
                <a:gd name="T52" fmla="*/ 957 w 966"/>
                <a:gd name="T53" fmla="*/ 8 h 191"/>
                <a:gd name="T54" fmla="*/ 960 w 966"/>
                <a:gd name="T55" fmla="*/ 13 h 191"/>
                <a:gd name="T56" fmla="*/ 964 w 966"/>
                <a:gd name="T57" fmla="*/ 19 h 191"/>
                <a:gd name="T58" fmla="*/ 966 w 966"/>
                <a:gd name="T59" fmla="*/ 24 h 191"/>
                <a:gd name="T60" fmla="*/ 966 w 966"/>
                <a:gd name="T61" fmla="*/ 31 h 191"/>
                <a:gd name="T62" fmla="*/ 966 w 966"/>
                <a:gd name="T63" fmla="*/ 160 h 191"/>
                <a:gd name="T64" fmla="*/ 966 w 966"/>
                <a:gd name="T65" fmla="*/ 160 h 191"/>
                <a:gd name="T66" fmla="*/ 966 w 966"/>
                <a:gd name="T67" fmla="*/ 167 h 191"/>
                <a:gd name="T68" fmla="*/ 964 w 966"/>
                <a:gd name="T69" fmla="*/ 173 h 191"/>
                <a:gd name="T70" fmla="*/ 960 w 966"/>
                <a:gd name="T71" fmla="*/ 177 h 191"/>
                <a:gd name="T72" fmla="*/ 957 w 966"/>
                <a:gd name="T73" fmla="*/ 182 h 191"/>
                <a:gd name="T74" fmla="*/ 952 w 966"/>
                <a:gd name="T75" fmla="*/ 187 h 191"/>
                <a:gd name="T76" fmla="*/ 948 w 966"/>
                <a:gd name="T77" fmla="*/ 189 h 191"/>
                <a:gd name="T78" fmla="*/ 941 w 966"/>
                <a:gd name="T79" fmla="*/ 191 h 191"/>
                <a:gd name="T80" fmla="*/ 935 w 966"/>
                <a:gd name="T81" fmla="*/ 191 h 191"/>
                <a:gd name="T82" fmla="*/ 935 w 966"/>
                <a:gd name="T83" fmla="*/ 191 h 191"/>
                <a:gd name="T84" fmla="*/ 63 w 966"/>
                <a:gd name="T85" fmla="*/ 129 h 191"/>
                <a:gd name="T86" fmla="*/ 904 w 966"/>
                <a:gd name="T87" fmla="*/ 129 h 191"/>
                <a:gd name="T88" fmla="*/ 904 w 966"/>
                <a:gd name="T89" fmla="*/ 63 h 191"/>
                <a:gd name="T90" fmla="*/ 63 w 966"/>
                <a:gd name="T91" fmla="*/ 63 h 191"/>
                <a:gd name="T92" fmla="*/ 63 w 966"/>
                <a:gd name="T93" fmla="*/ 1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6" h="191">
                  <a:moveTo>
                    <a:pt x="935" y="191"/>
                  </a:moveTo>
                  <a:lnTo>
                    <a:pt x="31" y="191"/>
                  </a:lnTo>
                  <a:lnTo>
                    <a:pt x="31" y="191"/>
                  </a:lnTo>
                  <a:lnTo>
                    <a:pt x="24" y="191"/>
                  </a:lnTo>
                  <a:lnTo>
                    <a:pt x="19" y="189"/>
                  </a:lnTo>
                  <a:lnTo>
                    <a:pt x="14" y="187"/>
                  </a:lnTo>
                  <a:lnTo>
                    <a:pt x="9" y="182"/>
                  </a:lnTo>
                  <a:lnTo>
                    <a:pt x="5" y="177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8" y="2"/>
                  </a:lnTo>
                  <a:lnTo>
                    <a:pt x="952" y="5"/>
                  </a:lnTo>
                  <a:lnTo>
                    <a:pt x="957" y="8"/>
                  </a:lnTo>
                  <a:lnTo>
                    <a:pt x="960" y="13"/>
                  </a:lnTo>
                  <a:lnTo>
                    <a:pt x="964" y="19"/>
                  </a:lnTo>
                  <a:lnTo>
                    <a:pt x="966" y="24"/>
                  </a:lnTo>
                  <a:lnTo>
                    <a:pt x="966" y="31"/>
                  </a:lnTo>
                  <a:lnTo>
                    <a:pt x="966" y="160"/>
                  </a:lnTo>
                  <a:lnTo>
                    <a:pt x="966" y="160"/>
                  </a:lnTo>
                  <a:lnTo>
                    <a:pt x="966" y="167"/>
                  </a:lnTo>
                  <a:lnTo>
                    <a:pt x="964" y="173"/>
                  </a:lnTo>
                  <a:lnTo>
                    <a:pt x="960" y="177"/>
                  </a:lnTo>
                  <a:lnTo>
                    <a:pt x="957" y="182"/>
                  </a:lnTo>
                  <a:lnTo>
                    <a:pt x="952" y="187"/>
                  </a:lnTo>
                  <a:lnTo>
                    <a:pt x="948" y="189"/>
                  </a:lnTo>
                  <a:lnTo>
                    <a:pt x="941" y="191"/>
                  </a:lnTo>
                  <a:lnTo>
                    <a:pt x="935" y="191"/>
                  </a:lnTo>
                  <a:lnTo>
                    <a:pt x="935" y="191"/>
                  </a:lnTo>
                  <a:close/>
                  <a:moveTo>
                    <a:pt x="63" y="129"/>
                  </a:moveTo>
                  <a:lnTo>
                    <a:pt x="904" y="129"/>
                  </a:lnTo>
                  <a:lnTo>
                    <a:pt x="904" y="63"/>
                  </a:lnTo>
                  <a:lnTo>
                    <a:pt x="63" y="63"/>
                  </a:lnTo>
                  <a:lnTo>
                    <a:pt x="6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5" name="Freeform 55"/>
            <p:cNvSpPr>
              <a:spLocks noEditPoints="1"/>
            </p:cNvSpPr>
            <p:nvPr/>
          </p:nvSpPr>
          <p:spPr bwMode="auto">
            <a:xfrm>
              <a:off x="3929063" y="1410643"/>
              <a:ext cx="1138238" cy="1139825"/>
            </a:xfrm>
            <a:custGeom>
              <a:avLst/>
              <a:gdLst>
                <a:gd name="T0" fmla="*/ 9 w 1435"/>
                <a:gd name="T1" fmla="*/ 1146 h 1435"/>
                <a:gd name="T2" fmla="*/ 1151 w 1435"/>
                <a:gd name="T3" fmla="*/ 4 h 1435"/>
                <a:gd name="T4" fmla="*/ 1169 w 1435"/>
                <a:gd name="T5" fmla="*/ 0 h 1435"/>
                <a:gd name="T6" fmla="*/ 1186 w 1435"/>
                <a:gd name="T7" fmla="*/ 4 h 1435"/>
                <a:gd name="T8" fmla="*/ 1221 w 1435"/>
                <a:gd name="T9" fmla="*/ 40 h 1435"/>
                <a:gd name="T10" fmla="*/ 1297 w 1435"/>
                <a:gd name="T11" fmla="*/ 140 h 1435"/>
                <a:gd name="T12" fmla="*/ 1357 w 1435"/>
                <a:gd name="T13" fmla="*/ 248 h 1435"/>
                <a:gd name="T14" fmla="*/ 1400 w 1435"/>
                <a:gd name="T15" fmla="*/ 361 h 1435"/>
                <a:gd name="T16" fmla="*/ 1427 w 1435"/>
                <a:gd name="T17" fmla="*/ 479 h 1435"/>
                <a:gd name="T18" fmla="*/ 1435 w 1435"/>
                <a:gd name="T19" fmla="*/ 600 h 1435"/>
                <a:gd name="T20" fmla="*/ 1427 w 1435"/>
                <a:gd name="T21" fmla="*/ 719 h 1435"/>
                <a:gd name="T22" fmla="*/ 1400 w 1435"/>
                <a:gd name="T23" fmla="*/ 838 h 1435"/>
                <a:gd name="T24" fmla="*/ 1357 w 1435"/>
                <a:gd name="T25" fmla="*/ 952 h 1435"/>
                <a:gd name="T26" fmla="*/ 1297 w 1435"/>
                <a:gd name="T27" fmla="*/ 1060 h 1435"/>
                <a:gd name="T28" fmla="*/ 1221 w 1435"/>
                <a:gd name="T29" fmla="*/ 1160 h 1435"/>
                <a:gd name="T30" fmla="*/ 1159 w 1435"/>
                <a:gd name="T31" fmla="*/ 1220 h 1435"/>
                <a:gd name="T32" fmla="*/ 1060 w 1435"/>
                <a:gd name="T33" fmla="*/ 1297 h 1435"/>
                <a:gd name="T34" fmla="*/ 953 w 1435"/>
                <a:gd name="T35" fmla="*/ 1358 h 1435"/>
                <a:gd name="T36" fmla="*/ 838 w 1435"/>
                <a:gd name="T37" fmla="*/ 1401 h 1435"/>
                <a:gd name="T38" fmla="*/ 721 w 1435"/>
                <a:gd name="T39" fmla="*/ 1426 h 1435"/>
                <a:gd name="T40" fmla="*/ 602 w 1435"/>
                <a:gd name="T41" fmla="*/ 1435 h 1435"/>
                <a:gd name="T42" fmla="*/ 482 w 1435"/>
                <a:gd name="T43" fmla="*/ 1426 h 1435"/>
                <a:gd name="T44" fmla="*/ 365 w 1435"/>
                <a:gd name="T45" fmla="*/ 1401 h 1435"/>
                <a:gd name="T46" fmla="*/ 250 w 1435"/>
                <a:gd name="T47" fmla="*/ 1359 h 1435"/>
                <a:gd name="T48" fmla="*/ 142 w 1435"/>
                <a:gd name="T49" fmla="*/ 1299 h 1435"/>
                <a:gd name="T50" fmla="*/ 43 w 1435"/>
                <a:gd name="T51" fmla="*/ 1222 h 1435"/>
                <a:gd name="T52" fmla="*/ 9 w 1435"/>
                <a:gd name="T53" fmla="*/ 1191 h 1435"/>
                <a:gd name="T54" fmla="*/ 2 w 1435"/>
                <a:gd name="T55" fmla="*/ 1180 h 1435"/>
                <a:gd name="T56" fmla="*/ 1 w 1435"/>
                <a:gd name="T57" fmla="*/ 1162 h 1435"/>
                <a:gd name="T58" fmla="*/ 9 w 1435"/>
                <a:gd name="T59" fmla="*/ 1146 h 1435"/>
                <a:gd name="T60" fmla="*/ 76 w 1435"/>
                <a:gd name="T61" fmla="*/ 1168 h 1435"/>
                <a:gd name="T62" fmla="*/ 135 w 1435"/>
                <a:gd name="T63" fmla="*/ 1216 h 1435"/>
                <a:gd name="T64" fmla="*/ 229 w 1435"/>
                <a:gd name="T65" fmla="*/ 1278 h 1435"/>
                <a:gd name="T66" fmla="*/ 330 w 1435"/>
                <a:gd name="T67" fmla="*/ 1324 h 1435"/>
                <a:gd name="T68" fmla="*/ 435 w 1435"/>
                <a:gd name="T69" fmla="*/ 1354 h 1435"/>
                <a:gd name="T70" fmla="*/ 542 w 1435"/>
                <a:gd name="T71" fmla="*/ 1370 h 1435"/>
                <a:gd name="T72" fmla="*/ 651 w 1435"/>
                <a:gd name="T73" fmla="*/ 1370 h 1435"/>
                <a:gd name="T74" fmla="*/ 759 w 1435"/>
                <a:gd name="T75" fmla="*/ 1355 h 1435"/>
                <a:gd name="T76" fmla="*/ 864 w 1435"/>
                <a:gd name="T77" fmla="*/ 1326 h 1435"/>
                <a:gd name="T78" fmla="*/ 965 w 1435"/>
                <a:gd name="T79" fmla="*/ 1281 h 1435"/>
                <a:gd name="T80" fmla="*/ 1060 w 1435"/>
                <a:gd name="T81" fmla="*/ 1221 h 1435"/>
                <a:gd name="T82" fmla="*/ 1147 w 1435"/>
                <a:gd name="T83" fmla="*/ 1146 h 1435"/>
                <a:gd name="T84" fmla="*/ 1199 w 1435"/>
                <a:gd name="T85" fmla="*/ 1089 h 1435"/>
                <a:gd name="T86" fmla="*/ 1264 w 1435"/>
                <a:gd name="T87" fmla="*/ 996 h 1435"/>
                <a:gd name="T88" fmla="*/ 1313 w 1435"/>
                <a:gd name="T89" fmla="*/ 898 h 1435"/>
                <a:gd name="T90" fmla="*/ 1348 w 1435"/>
                <a:gd name="T91" fmla="*/ 793 h 1435"/>
                <a:gd name="T92" fmla="*/ 1368 w 1435"/>
                <a:gd name="T93" fmla="*/ 687 h 1435"/>
                <a:gd name="T94" fmla="*/ 1372 w 1435"/>
                <a:gd name="T95" fmla="*/ 578 h 1435"/>
                <a:gd name="T96" fmla="*/ 1362 w 1435"/>
                <a:gd name="T97" fmla="*/ 470 h 1435"/>
                <a:gd name="T98" fmla="*/ 1335 w 1435"/>
                <a:gd name="T99" fmla="*/ 364 h 1435"/>
                <a:gd name="T100" fmla="*/ 1295 w 1435"/>
                <a:gd name="T101" fmla="*/ 262 h 1435"/>
                <a:gd name="T102" fmla="*/ 1239 w 1435"/>
                <a:gd name="T103" fmla="*/ 165 h 1435"/>
                <a:gd name="T104" fmla="*/ 1169 w 1435"/>
                <a:gd name="T105" fmla="*/ 7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435">
                  <a:moveTo>
                    <a:pt x="9" y="1146"/>
                  </a:moveTo>
                  <a:lnTo>
                    <a:pt x="9" y="1146"/>
                  </a:lnTo>
                  <a:lnTo>
                    <a:pt x="9" y="1146"/>
                  </a:lnTo>
                  <a:lnTo>
                    <a:pt x="1147" y="9"/>
                  </a:lnTo>
                  <a:lnTo>
                    <a:pt x="1147" y="9"/>
                  </a:lnTo>
                  <a:lnTo>
                    <a:pt x="1151" y="4"/>
                  </a:lnTo>
                  <a:lnTo>
                    <a:pt x="1157" y="2"/>
                  </a:lnTo>
                  <a:lnTo>
                    <a:pt x="1163" y="0"/>
                  </a:lnTo>
                  <a:lnTo>
                    <a:pt x="1169" y="0"/>
                  </a:lnTo>
                  <a:lnTo>
                    <a:pt x="1174" y="0"/>
                  </a:lnTo>
                  <a:lnTo>
                    <a:pt x="1180" y="2"/>
                  </a:lnTo>
                  <a:lnTo>
                    <a:pt x="1186" y="4"/>
                  </a:lnTo>
                  <a:lnTo>
                    <a:pt x="1191" y="9"/>
                  </a:lnTo>
                  <a:lnTo>
                    <a:pt x="1191" y="9"/>
                  </a:lnTo>
                  <a:lnTo>
                    <a:pt x="1221" y="40"/>
                  </a:lnTo>
                  <a:lnTo>
                    <a:pt x="1248" y="72"/>
                  </a:lnTo>
                  <a:lnTo>
                    <a:pt x="1274" y="105"/>
                  </a:lnTo>
                  <a:lnTo>
                    <a:pt x="1297" y="140"/>
                  </a:lnTo>
                  <a:lnTo>
                    <a:pt x="1319" y="175"/>
                  </a:lnTo>
                  <a:lnTo>
                    <a:pt x="1340" y="211"/>
                  </a:lnTo>
                  <a:lnTo>
                    <a:pt x="1357" y="248"/>
                  </a:lnTo>
                  <a:lnTo>
                    <a:pt x="1374" y="285"/>
                  </a:lnTo>
                  <a:lnTo>
                    <a:pt x="1389" y="323"/>
                  </a:lnTo>
                  <a:lnTo>
                    <a:pt x="1400" y="361"/>
                  </a:lnTo>
                  <a:lnTo>
                    <a:pt x="1412" y="401"/>
                  </a:lnTo>
                  <a:lnTo>
                    <a:pt x="1420" y="440"/>
                  </a:lnTo>
                  <a:lnTo>
                    <a:pt x="1427" y="479"/>
                  </a:lnTo>
                  <a:lnTo>
                    <a:pt x="1432" y="520"/>
                  </a:lnTo>
                  <a:lnTo>
                    <a:pt x="1434" y="559"/>
                  </a:lnTo>
                  <a:lnTo>
                    <a:pt x="1435" y="600"/>
                  </a:lnTo>
                  <a:lnTo>
                    <a:pt x="1434" y="639"/>
                  </a:lnTo>
                  <a:lnTo>
                    <a:pt x="1432" y="680"/>
                  </a:lnTo>
                  <a:lnTo>
                    <a:pt x="1427" y="719"/>
                  </a:lnTo>
                  <a:lnTo>
                    <a:pt x="1420" y="760"/>
                  </a:lnTo>
                  <a:lnTo>
                    <a:pt x="1412" y="798"/>
                  </a:lnTo>
                  <a:lnTo>
                    <a:pt x="1400" y="838"/>
                  </a:lnTo>
                  <a:lnTo>
                    <a:pt x="1389" y="876"/>
                  </a:lnTo>
                  <a:lnTo>
                    <a:pt x="1374" y="914"/>
                  </a:lnTo>
                  <a:lnTo>
                    <a:pt x="1357" y="952"/>
                  </a:lnTo>
                  <a:lnTo>
                    <a:pt x="1340" y="988"/>
                  </a:lnTo>
                  <a:lnTo>
                    <a:pt x="1319" y="1024"/>
                  </a:lnTo>
                  <a:lnTo>
                    <a:pt x="1297" y="1060"/>
                  </a:lnTo>
                  <a:lnTo>
                    <a:pt x="1274" y="1094"/>
                  </a:lnTo>
                  <a:lnTo>
                    <a:pt x="1248" y="1127"/>
                  </a:lnTo>
                  <a:lnTo>
                    <a:pt x="1221" y="1160"/>
                  </a:lnTo>
                  <a:lnTo>
                    <a:pt x="1191" y="1191"/>
                  </a:lnTo>
                  <a:lnTo>
                    <a:pt x="1191" y="1191"/>
                  </a:lnTo>
                  <a:lnTo>
                    <a:pt x="1159" y="1220"/>
                  </a:lnTo>
                  <a:lnTo>
                    <a:pt x="1128" y="1248"/>
                  </a:lnTo>
                  <a:lnTo>
                    <a:pt x="1094" y="1273"/>
                  </a:lnTo>
                  <a:lnTo>
                    <a:pt x="1060" y="1297"/>
                  </a:lnTo>
                  <a:lnTo>
                    <a:pt x="1025" y="1319"/>
                  </a:lnTo>
                  <a:lnTo>
                    <a:pt x="989" y="1339"/>
                  </a:lnTo>
                  <a:lnTo>
                    <a:pt x="953" y="1358"/>
                  </a:lnTo>
                  <a:lnTo>
                    <a:pt x="915" y="1374"/>
                  </a:lnTo>
                  <a:lnTo>
                    <a:pt x="878" y="1388"/>
                  </a:lnTo>
                  <a:lnTo>
                    <a:pt x="838" y="1401"/>
                  </a:lnTo>
                  <a:lnTo>
                    <a:pt x="800" y="1411"/>
                  </a:lnTo>
                  <a:lnTo>
                    <a:pt x="761" y="1419"/>
                  </a:lnTo>
                  <a:lnTo>
                    <a:pt x="721" y="1426"/>
                  </a:lnTo>
                  <a:lnTo>
                    <a:pt x="682" y="1431"/>
                  </a:lnTo>
                  <a:lnTo>
                    <a:pt x="642" y="1434"/>
                  </a:lnTo>
                  <a:lnTo>
                    <a:pt x="602" y="1435"/>
                  </a:lnTo>
                  <a:lnTo>
                    <a:pt x="562" y="1434"/>
                  </a:lnTo>
                  <a:lnTo>
                    <a:pt x="522" y="1431"/>
                  </a:lnTo>
                  <a:lnTo>
                    <a:pt x="482" y="1426"/>
                  </a:lnTo>
                  <a:lnTo>
                    <a:pt x="442" y="1420"/>
                  </a:lnTo>
                  <a:lnTo>
                    <a:pt x="403" y="1411"/>
                  </a:lnTo>
                  <a:lnTo>
                    <a:pt x="365" y="1401"/>
                  </a:lnTo>
                  <a:lnTo>
                    <a:pt x="325" y="1389"/>
                  </a:lnTo>
                  <a:lnTo>
                    <a:pt x="288" y="1375"/>
                  </a:lnTo>
                  <a:lnTo>
                    <a:pt x="250" y="1359"/>
                  </a:lnTo>
                  <a:lnTo>
                    <a:pt x="214" y="1340"/>
                  </a:lnTo>
                  <a:lnTo>
                    <a:pt x="178" y="1321"/>
                  </a:lnTo>
                  <a:lnTo>
                    <a:pt x="142" y="1299"/>
                  </a:lnTo>
                  <a:lnTo>
                    <a:pt x="109" y="1275"/>
                  </a:lnTo>
                  <a:lnTo>
                    <a:pt x="75" y="1250"/>
                  </a:lnTo>
                  <a:lnTo>
                    <a:pt x="43" y="1222"/>
                  </a:lnTo>
                  <a:lnTo>
                    <a:pt x="11" y="1193"/>
                  </a:lnTo>
                  <a:lnTo>
                    <a:pt x="11" y="1193"/>
                  </a:lnTo>
                  <a:lnTo>
                    <a:pt x="9" y="1191"/>
                  </a:lnTo>
                  <a:lnTo>
                    <a:pt x="9" y="1191"/>
                  </a:lnTo>
                  <a:lnTo>
                    <a:pt x="6" y="1186"/>
                  </a:lnTo>
                  <a:lnTo>
                    <a:pt x="2" y="1180"/>
                  </a:lnTo>
                  <a:lnTo>
                    <a:pt x="1" y="1175"/>
                  </a:lnTo>
                  <a:lnTo>
                    <a:pt x="0" y="1169"/>
                  </a:lnTo>
                  <a:lnTo>
                    <a:pt x="1" y="1162"/>
                  </a:lnTo>
                  <a:lnTo>
                    <a:pt x="2" y="1156"/>
                  </a:lnTo>
                  <a:lnTo>
                    <a:pt x="6" y="1151"/>
                  </a:lnTo>
                  <a:lnTo>
                    <a:pt x="9" y="1146"/>
                  </a:lnTo>
                  <a:lnTo>
                    <a:pt x="9" y="1146"/>
                  </a:lnTo>
                  <a:close/>
                  <a:moveTo>
                    <a:pt x="1169" y="76"/>
                  </a:moveTo>
                  <a:lnTo>
                    <a:pt x="76" y="1168"/>
                  </a:lnTo>
                  <a:lnTo>
                    <a:pt x="76" y="1168"/>
                  </a:lnTo>
                  <a:lnTo>
                    <a:pt x="105" y="1193"/>
                  </a:lnTo>
                  <a:lnTo>
                    <a:pt x="135" y="1216"/>
                  </a:lnTo>
                  <a:lnTo>
                    <a:pt x="165" y="1238"/>
                  </a:lnTo>
                  <a:lnTo>
                    <a:pt x="197" y="1259"/>
                  </a:lnTo>
                  <a:lnTo>
                    <a:pt x="229" y="1278"/>
                  </a:lnTo>
                  <a:lnTo>
                    <a:pt x="263" y="1295"/>
                  </a:lnTo>
                  <a:lnTo>
                    <a:pt x="296" y="1310"/>
                  </a:lnTo>
                  <a:lnTo>
                    <a:pt x="330" y="1324"/>
                  </a:lnTo>
                  <a:lnTo>
                    <a:pt x="365" y="1336"/>
                  </a:lnTo>
                  <a:lnTo>
                    <a:pt x="399" y="1346"/>
                  </a:lnTo>
                  <a:lnTo>
                    <a:pt x="435" y="1354"/>
                  </a:lnTo>
                  <a:lnTo>
                    <a:pt x="470" y="1361"/>
                  </a:lnTo>
                  <a:lnTo>
                    <a:pt x="506" y="1367"/>
                  </a:lnTo>
                  <a:lnTo>
                    <a:pt x="542" y="1370"/>
                  </a:lnTo>
                  <a:lnTo>
                    <a:pt x="579" y="1372"/>
                  </a:lnTo>
                  <a:lnTo>
                    <a:pt x="615" y="1372"/>
                  </a:lnTo>
                  <a:lnTo>
                    <a:pt x="651" y="1370"/>
                  </a:lnTo>
                  <a:lnTo>
                    <a:pt x="687" y="1367"/>
                  </a:lnTo>
                  <a:lnTo>
                    <a:pt x="723" y="1362"/>
                  </a:lnTo>
                  <a:lnTo>
                    <a:pt x="759" y="1355"/>
                  </a:lnTo>
                  <a:lnTo>
                    <a:pt x="794" y="1347"/>
                  </a:lnTo>
                  <a:lnTo>
                    <a:pt x="829" y="1338"/>
                  </a:lnTo>
                  <a:lnTo>
                    <a:pt x="864" y="1326"/>
                  </a:lnTo>
                  <a:lnTo>
                    <a:pt x="898" y="1313"/>
                  </a:lnTo>
                  <a:lnTo>
                    <a:pt x="931" y="1297"/>
                  </a:lnTo>
                  <a:lnTo>
                    <a:pt x="965" y="1281"/>
                  </a:lnTo>
                  <a:lnTo>
                    <a:pt x="997" y="1263"/>
                  </a:lnTo>
                  <a:lnTo>
                    <a:pt x="1028" y="1243"/>
                  </a:lnTo>
                  <a:lnTo>
                    <a:pt x="1060" y="1221"/>
                  </a:lnTo>
                  <a:lnTo>
                    <a:pt x="1090" y="1198"/>
                  </a:lnTo>
                  <a:lnTo>
                    <a:pt x="1119" y="1172"/>
                  </a:lnTo>
                  <a:lnTo>
                    <a:pt x="1147" y="1146"/>
                  </a:lnTo>
                  <a:lnTo>
                    <a:pt x="1147" y="1146"/>
                  </a:lnTo>
                  <a:lnTo>
                    <a:pt x="1173" y="1118"/>
                  </a:lnTo>
                  <a:lnTo>
                    <a:pt x="1199" y="1089"/>
                  </a:lnTo>
                  <a:lnTo>
                    <a:pt x="1222" y="1059"/>
                  </a:lnTo>
                  <a:lnTo>
                    <a:pt x="1243" y="1029"/>
                  </a:lnTo>
                  <a:lnTo>
                    <a:pt x="1264" y="996"/>
                  </a:lnTo>
                  <a:lnTo>
                    <a:pt x="1281" y="964"/>
                  </a:lnTo>
                  <a:lnTo>
                    <a:pt x="1298" y="931"/>
                  </a:lnTo>
                  <a:lnTo>
                    <a:pt x="1313" y="898"/>
                  </a:lnTo>
                  <a:lnTo>
                    <a:pt x="1326" y="863"/>
                  </a:lnTo>
                  <a:lnTo>
                    <a:pt x="1338" y="828"/>
                  </a:lnTo>
                  <a:lnTo>
                    <a:pt x="1348" y="793"/>
                  </a:lnTo>
                  <a:lnTo>
                    <a:pt x="1356" y="758"/>
                  </a:lnTo>
                  <a:lnTo>
                    <a:pt x="1363" y="723"/>
                  </a:lnTo>
                  <a:lnTo>
                    <a:pt x="1368" y="687"/>
                  </a:lnTo>
                  <a:lnTo>
                    <a:pt x="1371" y="651"/>
                  </a:lnTo>
                  <a:lnTo>
                    <a:pt x="1372" y="614"/>
                  </a:lnTo>
                  <a:lnTo>
                    <a:pt x="1372" y="578"/>
                  </a:lnTo>
                  <a:lnTo>
                    <a:pt x="1370" y="542"/>
                  </a:lnTo>
                  <a:lnTo>
                    <a:pt x="1367" y="506"/>
                  </a:lnTo>
                  <a:lnTo>
                    <a:pt x="1362" y="470"/>
                  </a:lnTo>
                  <a:lnTo>
                    <a:pt x="1355" y="434"/>
                  </a:lnTo>
                  <a:lnTo>
                    <a:pt x="1346" y="398"/>
                  </a:lnTo>
                  <a:lnTo>
                    <a:pt x="1335" y="364"/>
                  </a:lnTo>
                  <a:lnTo>
                    <a:pt x="1324" y="329"/>
                  </a:lnTo>
                  <a:lnTo>
                    <a:pt x="1310" y="295"/>
                  </a:lnTo>
                  <a:lnTo>
                    <a:pt x="1295" y="262"/>
                  </a:lnTo>
                  <a:lnTo>
                    <a:pt x="1279" y="229"/>
                  </a:lnTo>
                  <a:lnTo>
                    <a:pt x="1259" y="197"/>
                  </a:lnTo>
                  <a:lnTo>
                    <a:pt x="1239" y="165"/>
                  </a:lnTo>
                  <a:lnTo>
                    <a:pt x="1217" y="134"/>
                  </a:lnTo>
                  <a:lnTo>
                    <a:pt x="1194" y="104"/>
                  </a:lnTo>
                  <a:lnTo>
                    <a:pt x="1169" y="76"/>
                  </a:lnTo>
                  <a:lnTo>
                    <a:pt x="11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6" name="Freeform 56"/>
            <p:cNvSpPr>
              <a:spLocks noEditPoints="1"/>
            </p:cNvSpPr>
            <p:nvPr/>
          </p:nvSpPr>
          <p:spPr bwMode="auto">
            <a:xfrm>
              <a:off x="6661151" y="1294755"/>
              <a:ext cx="1220788" cy="733425"/>
            </a:xfrm>
            <a:custGeom>
              <a:avLst/>
              <a:gdLst>
                <a:gd name="T0" fmla="*/ 737 w 1539"/>
                <a:gd name="T1" fmla="*/ 1 h 922"/>
                <a:gd name="T2" fmla="*/ 642 w 1539"/>
                <a:gd name="T3" fmla="*/ 13 h 922"/>
                <a:gd name="T4" fmla="*/ 552 w 1539"/>
                <a:gd name="T5" fmla="*/ 38 h 922"/>
                <a:gd name="T6" fmla="*/ 467 w 1539"/>
                <a:gd name="T7" fmla="*/ 76 h 922"/>
                <a:gd name="T8" fmla="*/ 390 w 1539"/>
                <a:gd name="T9" fmla="*/ 126 h 922"/>
                <a:gd name="T10" fmla="*/ 321 w 1539"/>
                <a:gd name="T11" fmla="*/ 186 h 922"/>
                <a:gd name="T12" fmla="*/ 261 w 1539"/>
                <a:gd name="T13" fmla="*/ 255 h 922"/>
                <a:gd name="T14" fmla="*/ 211 w 1539"/>
                <a:gd name="T15" fmla="*/ 332 h 922"/>
                <a:gd name="T16" fmla="*/ 173 w 1539"/>
                <a:gd name="T17" fmla="*/ 417 h 922"/>
                <a:gd name="T18" fmla="*/ 147 w 1539"/>
                <a:gd name="T19" fmla="*/ 507 h 922"/>
                <a:gd name="T20" fmla="*/ 136 w 1539"/>
                <a:gd name="T21" fmla="*/ 602 h 922"/>
                <a:gd name="T22" fmla="*/ 135 w 1539"/>
                <a:gd name="T23" fmla="*/ 641 h 922"/>
                <a:gd name="T24" fmla="*/ 1539 w 1539"/>
                <a:gd name="T25" fmla="*/ 922 h 922"/>
                <a:gd name="T26" fmla="*/ 1404 w 1539"/>
                <a:gd name="T27" fmla="*/ 641 h 922"/>
                <a:gd name="T28" fmla="*/ 1403 w 1539"/>
                <a:gd name="T29" fmla="*/ 602 h 922"/>
                <a:gd name="T30" fmla="*/ 1392 w 1539"/>
                <a:gd name="T31" fmla="*/ 507 h 922"/>
                <a:gd name="T32" fmla="*/ 1366 w 1539"/>
                <a:gd name="T33" fmla="*/ 417 h 922"/>
                <a:gd name="T34" fmla="*/ 1328 w 1539"/>
                <a:gd name="T35" fmla="*/ 332 h 922"/>
                <a:gd name="T36" fmla="*/ 1278 w 1539"/>
                <a:gd name="T37" fmla="*/ 255 h 922"/>
                <a:gd name="T38" fmla="*/ 1218 w 1539"/>
                <a:gd name="T39" fmla="*/ 186 h 922"/>
                <a:gd name="T40" fmla="*/ 1149 w 1539"/>
                <a:gd name="T41" fmla="*/ 126 h 922"/>
                <a:gd name="T42" fmla="*/ 1072 w 1539"/>
                <a:gd name="T43" fmla="*/ 76 h 922"/>
                <a:gd name="T44" fmla="*/ 987 w 1539"/>
                <a:gd name="T45" fmla="*/ 38 h 922"/>
                <a:gd name="T46" fmla="*/ 897 w 1539"/>
                <a:gd name="T47" fmla="*/ 13 h 922"/>
                <a:gd name="T48" fmla="*/ 802 w 1539"/>
                <a:gd name="T49" fmla="*/ 1 h 922"/>
                <a:gd name="T50" fmla="*/ 417 w 1539"/>
                <a:gd name="T51" fmla="*/ 641 h 922"/>
                <a:gd name="T52" fmla="*/ 417 w 1539"/>
                <a:gd name="T53" fmla="*/ 635 h 922"/>
                <a:gd name="T54" fmla="*/ 421 w 1539"/>
                <a:gd name="T55" fmla="*/ 581 h 922"/>
                <a:gd name="T56" fmla="*/ 432 w 1539"/>
                <a:gd name="T57" fmla="*/ 530 h 922"/>
                <a:gd name="T58" fmla="*/ 452 w 1539"/>
                <a:gd name="T59" fmla="*/ 482 h 922"/>
                <a:gd name="T60" fmla="*/ 478 w 1539"/>
                <a:gd name="T61" fmla="*/ 438 h 922"/>
                <a:gd name="T62" fmla="*/ 509 w 1539"/>
                <a:gd name="T63" fmla="*/ 397 h 922"/>
                <a:gd name="T64" fmla="*/ 546 w 1539"/>
                <a:gd name="T65" fmla="*/ 362 h 922"/>
                <a:gd name="T66" fmla="*/ 586 w 1539"/>
                <a:gd name="T67" fmla="*/ 334 h 922"/>
                <a:gd name="T68" fmla="*/ 633 w 1539"/>
                <a:gd name="T69" fmla="*/ 310 h 922"/>
                <a:gd name="T70" fmla="*/ 681 w 1539"/>
                <a:gd name="T71" fmla="*/ 293 h 922"/>
                <a:gd name="T72" fmla="*/ 734 w 1539"/>
                <a:gd name="T73" fmla="*/ 284 h 922"/>
                <a:gd name="T74" fmla="*/ 770 w 1539"/>
                <a:gd name="T75" fmla="*/ 283 h 922"/>
                <a:gd name="T76" fmla="*/ 823 w 1539"/>
                <a:gd name="T77" fmla="*/ 286 h 922"/>
                <a:gd name="T78" fmla="*/ 874 w 1539"/>
                <a:gd name="T79" fmla="*/ 298 h 922"/>
                <a:gd name="T80" fmla="*/ 922 w 1539"/>
                <a:gd name="T81" fmla="*/ 317 h 922"/>
                <a:gd name="T82" fmla="*/ 966 w 1539"/>
                <a:gd name="T83" fmla="*/ 343 h 922"/>
                <a:gd name="T84" fmla="*/ 1007 w 1539"/>
                <a:gd name="T85" fmla="*/ 374 h 922"/>
                <a:gd name="T86" fmla="*/ 1042 w 1539"/>
                <a:gd name="T87" fmla="*/ 411 h 922"/>
                <a:gd name="T88" fmla="*/ 1071 w 1539"/>
                <a:gd name="T89" fmla="*/ 452 h 922"/>
                <a:gd name="T90" fmla="*/ 1094 w 1539"/>
                <a:gd name="T91" fmla="*/ 498 h 922"/>
                <a:gd name="T92" fmla="*/ 1111 w 1539"/>
                <a:gd name="T93" fmla="*/ 547 h 922"/>
                <a:gd name="T94" fmla="*/ 1120 w 1539"/>
                <a:gd name="T95" fmla="*/ 599 h 922"/>
                <a:gd name="T96" fmla="*/ 1122 w 1539"/>
                <a:gd name="T97" fmla="*/ 63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9" h="922">
                  <a:moveTo>
                    <a:pt x="770" y="0"/>
                  </a:moveTo>
                  <a:lnTo>
                    <a:pt x="770" y="0"/>
                  </a:lnTo>
                  <a:lnTo>
                    <a:pt x="737" y="1"/>
                  </a:lnTo>
                  <a:lnTo>
                    <a:pt x="705" y="3"/>
                  </a:lnTo>
                  <a:lnTo>
                    <a:pt x="673" y="7"/>
                  </a:lnTo>
                  <a:lnTo>
                    <a:pt x="642" y="13"/>
                  </a:lnTo>
                  <a:lnTo>
                    <a:pt x="611" y="20"/>
                  </a:lnTo>
                  <a:lnTo>
                    <a:pt x="581" y="29"/>
                  </a:lnTo>
                  <a:lnTo>
                    <a:pt x="552" y="38"/>
                  </a:lnTo>
                  <a:lnTo>
                    <a:pt x="523" y="50"/>
                  </a:lnTo>
                  <a:lnTo>
                    <a:pt x="495" y="62"/>
                  </a:lnTo>
                  <a:lnTo>
                    <a:pt x="467" y="76"/>
                  </a:lnTo>
                  <a:lnTo>
                    <a:pt x="441" y="91"/>
                  </a:lnTo>
                  <a:lnTo>
                    <a:pt x="415" y="109"/>
                  </a:lnTo>
                  <a:lnTo>
                    <a:pt x="390" y="126"/>
                  </a:lnTo>
                  <a:lnTo>
                    <a:pt x="366" y="145"/>
                  </a:lnTo>
                  <a:lnTo>
                    <a:pt x="343" y="165"/>
                  </a:lnTo>
                  <a:lnTo>
                    <a:pt x="321" y="186"/>
                  </a:lnTo>
                  <a:lnTo>
                    <a:pt x="300" y="208"/>
                  </a:lnTo>
                  <a:lnTo>
                    <a:pt x="280" y="232"/>
                  </a:lnTo>
                  <a:lnTo>
                    <a:pt x="261" y="255"/>
                  </a:lnTo>
                  <a:lnTo>
                    <a:pt x="244" y="280"/>
                  </a:lnTo>
                  <a:lnTo>
                    <a:pt x="227" y="306"/>
                  </a:lnTo>
                  <a:lnTo>
                    <a:pt x="211" y="332"/>
                  </a:lnTo>
                  <a:lnTo>
                    <a:pt x="197" y="360"/>
                  </a:lnTo>
                  <a:lnTo>
                    <a:pt x="185" y="388"/>
                  </a:lnTo>
                  <a:lnTo>
                    <a:pt x="173" y="417"/>
                  </a:lnTo>
                  <a:lnTo>
                    <a:pt x="164" y="446"/>
                  </a:lnTo>
                  <a:lnTo>
                    <a:pt x="154" y="476"/>
                  </a:lnTo>
                  <a:lnTo>
                    <a:pt x="147" y="507"/>
                  </a:lnTo>
                  <a:lnTo>
                    <a:pt x="142" y="539"/>
                  </a:lnTo>
                  <a:lnTo>
                    <a:pt x="138" y="570"/>
                  </a:lnTo>
                  <a:lnTo>
                    <a:pt x="136" y="602"/>
                  </a:lnTo>
                  <a:lnTo>
                    <a:pt x="135" y="635"/>
                  </a:lnTo>
                  <a:lnTo>
                    <a:pt x="135" y="635"/>
                  </a:lnTo>
                  <a:lnTo>
                    <a:pt x="135" y="641"/>
                  </a:lnTo>
                  <a:lnTo>
                    <a:pt x="0" y="641"/>
                  </a:lnTo>
                  <a:lnTo>
                    <a:pt x="0" y="922"/>
                  </a:lnTo>
                  <a:lnTo>
                    <a:pt x="1539" y="922"/>
                  </a:lnTo>
                  <a:lnTo>
                    <a:pt x="1539" y="641"/>
                  </a:lnTo>
                  <a:lnTo>
                    <a:pt x="1404" y="641"/>
                  </a:lnTo>
                  <a:lnTo>
                    <a:pt x="1404" y="641"/>
                  </a:lnTo>
                  <a:lnTo>
                    <a:pt x="1404" y="635"/>
                  </a:lnTo>
                  <a:lnTo>
                    <a:pt x="1404" y="635"/>
                  </a:lnTo>
                  <a:lnTo>
                    <a:pt x="1403" y="602"/>
                  </a:lnTo>
                  <a:lnTo>
                    <a:pt x="1401" y="570"/>
                  </a:lnTo>
                  <a:lnTo>
                    <a:pt x="1397" y="539"/>
                  </a:lnTo>
                  <a:lnTo>
                    <a:pt x="1392" y="507"/>
                  </a:lnTo>
                  <a:lnTo>
                    <a:pt x="1385" y="476"/>
                  </a:lnTo>
                  <a:lnTo>
                    <a:pt x="1375" y="446"/>
                  </a:lnTo>
                  <a:lnTo>
                    <a:pt x="1366" y="417"/>
                  </a:lnTo>
                  <a:lnTo>
                    <a:pt x="1354" y="388"/>
                  </a:lnTo>
                  <a:lnTo>
                    <a:pt x="1342" y="360"/>
                  </a:lnTo>
                  <a:lnTo>
                    <a:pt x="1328" y="332"/>
                  </a:lnTo>
                  <a:lnTo>
                    <a:pt x="1312" y="306"/>
                  </a:lnTo>
                  <a:lnTo>
                    <a:pt x="1295" y="280"/>
                  </a:lnTo>
                  <a:lnTo>
                    <a:pt x="1278" y="255"/>
                  </a:lnTo>
                  <a:lnTo>
                    <a:pt x="1259" y="232"/>
                  </a:lnTo>
                  <a:lnTo>
                    <a:pt x="1239" y="208"/>
                  </a:lnTo>
                  <a:lnTo>
                    <a:pt x="1218" y="186"/>
                  </a:lnTo>
                  <a:lnTo>
                    <a:pt x="1196" y="165"/>
                  </a:lnTo>
                  <a:lnTo>
                    <a:pt x="1173" y="145"/>
                  </a:lnTo>
                  <a:lnTo>
                    <a:pt x="1149" y="126"/>
                  </a:lnTo>
                  <a:lnTo>
                    <a:pt x="1124" y="109"/>
                  </a:lnTo>
                  <a:lnTo>
                    <a:pt x="1098" y="91"/>
                  </a:lnTo>
                  <a:lnTo>
                    <a:pt x="1072" y="76"/>
                  </a:lnTo>
                  <a:lnTo>
                    <a:pt x="1044" y="62"/>
                  </a:lnTo>
                  <a:lnTo>
                    <a:pt x="1016" y="50"/>
                  </a:lnTo>
                  <a:lnTo>
                    <a:pt x="987" y="38"/>
                  </a:lnTo>
                  <a:lnTo>
                    <a:pt x="958" y="29"/>
                  </a:lnTo>
                  <a:lnTo>
                    <a:pt x="928" y="20"/>
                  </a:lnTo>
                  <a:lnTo>
                    <a:pt x="897" y="13"/>
                  </a:lnTo>
                  <a:lnTo>
                    <a:pt x="866" y="7"/>
                  </a:lnTo>
                  <a:lnTo>
                    <a:pt x="834" y="3"/>
                  </a:lnTo>
                  <a:lnTo>
                    <a:pt x="802" y="1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417" y="641"/>
                  </a:moveTo>
                  <a:lnTo>
                    <a:pt x="417" y="641"/>
                  </a:lnTo>
                  <a:lnTo>
                    <a:pt x="417" y="635"/>
                  </a:lnTo>
                  <a:lnTo>
                    <a:pt x="417" y="635"/>
                  </a:lnTo>
                  <a:lnTo>
                    <a:pt x="417" y="616"/>
                  </a:lnTo>
                  <a:lnTo>
                    <a:pt x="419" y="599"/>
                  </a:lnTo>
                  <a:lnTo>
                    <a:pt x="421" y="581"/>
                  </a:lnTo>
                  <a:lnTo>
                    <a:pt x="424" y="564"/>
                  </a:lnTo>
                  <a:lnTo>
                    <a:pt x="428" y="547"/>
                  </a:lnTo>
                  <a:lnTo>
                    <a:pt x="432" y="530"/>
                  </a:lnTo>
                  <a:lnTo>
                    <a:pt x="438" y="513"/>
                  </a:lnTo>
                  <a:lnTo>
                    <a:pt x="445" y="498"/>
                  </a:lnTo>
                  <a:lnTo>
                    <a:pt x="452" y="482"/>
                  </a:lnTo>
                  <a:lnTo>
                    <a:pt x="459" y="467"/>
                  </a:lnTo>
                  <a:lnTo>
                    <a:pt x="468" y="452"/>
                  </a:lnTo>
                  <a:lnTo>
                    <a:pt x="478" y="438"/>
                  </a:lnTo>
                  <a:lnTo>
                    <a:pt x="487" y="424"/>
                  </a:lnTo>
                  <a:lnTo>
                    <a:pt x="497" y="411"/>
                  </a:lnTo>
                  <a:lnTo>
                    <a:pt x="509" y="397"/>
                  </a:lnTo>
                  <a:lnTo>
                    <a:pt x="520" y="386"/>
                  </a:lnTo>
                  <a:lnTo>
                    <a:pt x="532" y="374"/>
                  </a:lnTo>
                  <a:lnTo>
                    <a:pt x="546" y="362"/>
                  </a:lnTo>
                  <a:lnTo>
                    <a:pt x="559" y="352"/>
                  </a:lnTo>
                  <a:lnTo>
                    <a:pt x="573" y="343"/>
                  </a:lnTo>
                  <a:lnTo>
                    <a:pt x="586" y="334"/>
                  </a:lnTo>
                  <a:lnTo>
                    <a:pt x="602" y="324"/>
                  </a:lnTo>
                  <a:lnTo>
                    <a:pt x="617" y="317"/>
                  </a:lnTo>
                  <a:lnTo>
                    <a:pt x="633" y="310"/>
                  </a:lnTo>
                  <a:lnTo>
                    <a:pt x="648" y="303"/>
                  </a:lnTo>
                  <a:lnTo>
                    <a:pt x="665" y="298"/>
                  </a:lnTo>
                  <a:lnTo>
                    <a:pt x="681" y="293"/>
                  </a:lnTo>
                  <a:lnTo>
                    <a:pt x="699" y="289"/>
                  </a:lnTo>
                  <a:lnTo>
                    <a:pt x="716" y="286"/>
                  </a:lnTo>
                  <a:lnTo>
                    <a:pt x="734" y="284"/>
                  </a:lnTo>
                  <a:lnTo>
                    <a:pt x="751" y="283"/>
                  </a:lnTo>
                  <a:lnTo>
                    <a:pt x="770" y="283"/>
                  </a:lnTo>
                  <a:lnTo>
                    <a:pt x="770" y="283"/>
                  </a:lnTo>
                  <a:lnTo>
                    <a:pt x="788" y="283"/>
                  </a:lnTo>
                  <a:lnTo>
                    <a:pt x="805" y="284"/>
                  </a:lnTo>
                  <a:lnTo>
                    <a:pt x="823" y="286"/>
                  </a:lnTo>
                  <a:lnTo>
                    <a:pt x="840" y="289"/>
                  </a:lnTo>
                  <a:lnTo>
                    <a:pt x="858" y="293"/>
                  </a:lnTo>
                  <a:lnTo>
                    <a:pt x="874" y="298"/>
                  </a:lnTo>
                  <a:lnTo>
                    <a:pt x="891" y="303"/>
                  </a:lnTo>
                  <a:lnTo>
                    <a:pt x="906" y="310"/>
                  </a:lnTo>
                  <a:lnTo>
                    <a:pt x="922" y="317"/>
                  </a:lnTo>
                  <a:lnTo>
                    <a:pt x="937" y="324"/>
                  </a:lnTo>
                  <a:lnTo>
                    <a:pt x="953" y="334"/>
                  </a:lnTo>
                  <a:lnTo>
                    <a:pt x="966" y="343"/>
                  </a:lnTo>
                  <a:lnTo>
                    <a:pt x="980" y="352"/>
                  </a:lnTo>
                  <a:lnTo>
                    <a:pt x="993" y="362"/>
                  </a:lnTo>
                  <a:lnTo>
                    <a:pt x="1007" y="374"/>
                  </a:lnTo>
                  <a:lnTo>
                    <a:pt x="1019" y="386"/>
                  </a:lnTo>
                  <a:lnTo>
                    <a:pt x="1030" y="397"/>
                  </a:lnTo>
                  <a:lnTo>
                    <a:pt x="1042" y="411"/>
                  </a:lnTo>
                  <a:lnTo>
                    <a:pt x="1052" y="424"/>
                  </a:lnTo>
                  <a:lnTo>
                    <a:pt x="1061" y="438"/>
                  </a:lnTo>
                  <a:lnTo>
                    <a:pt x="1071" y="452"/>
                  </a:lnTo>
                  <a:lnTo>
                    <a:pt x="1080" y="467"/>
                  </a:lnTo>
                  <a:lnTo>
                    <a:pt x="1087" y="482"/>
                  </a:lnTo>
                  <a:lnTo>
                    <a:pt x="1094" y="498"/>
                  </a:lnTo>
                  <a:lnTo>
                    <a:pt x="1101" y="513"/>
                  </a:lnTo>
                  <a:lnTo>
                    <a:pt x="1107" y="530"/>
                  </a:lnTo>
                  <a:lnTo>
                    <a:pt x="1111" y="547"/>
                  </a:lnTo>
                  <a:lnTo>
                    <a:pt x="1115" y="564"/>
                  </a:lnTo>
                  <a:lnTo>
                    <a:pt x="1118" y="581"/>
                  </a:lnTo>
                  <a:lnTo>
                    <a:pt x="1120" y="599"/>
                  </a:lnTo>
                  <a:lnTo>
                    <a:pt x="1122" y="616"/>
                  </a:lnTo>
                  <a:lnTo>
                    <a:pt x="1122" y="635"/>
                  </a:lnTo>
                  <a:lnTo>
                    <a:pt x="1122" y="635"/>
                  </a:lnTo>
                  <a:lnTo>
                    <a:pt x="1122" y="641"/>
                  </a:lnTo>
                  <a:lnTo>
                    <a:pt x="417" y="64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7" name="Freeform 57"/>
            <p:cNvSpPr>
              <a:spLocks noEditPoints="1"/>
            </p:cNvSpPr>
            <p:nvPr/>
          </p:nvSpPr>
          <p:spPr bwMode="auto">
            <a:xfrm>
              <a:off x="6637338" y="1270943"/>
              <a:ext cx="1270000" cy="781050"/>
            </a:xfrm>
            <a:custGeom>
              <a:avLst/>
              <a:gdLst>
                <a:gd name="T0" fmla="*/ 14 w 1601"/>
                <a:gd name="T1" fmla="*/ 980 h 984"/>
                <a:gd name="T2" fmla="*/ 0 w 1601"/>
                <a:gd name="T3" fmla="*/ 672 h 984"/>
                <a:gd name="T4" fmla="*/ 14 w 1601"/>
                <a:gd name="T5" fmla="*/ 645 h 984"/>
                <a:gd name="T6" fmla="*/ 137 w 1601"/>
                <a:gd name="T7" fmla="*/ 607 h 984"/>
                <a:gd name="T8" fmla="*/ 182 w 1601"/>
                <a:gd name="T9" fmla="*/ 419 h 984"/>
                <a:gd name="T10" fmla="*/ 276 w 1601"/>
                <a:gd name="T11" fmla="*/ 256 h 984"/>
                <a:gd name="T12" fmla="*/ 410 w 1601"/>
                <a:gd name="T13" fmla="*/ 126 h 984"/>
                <a:gd name="T14" fmla="*/ 577 w 1601"/>
                <a:gd name="T15" fmla="*/ 38 h 984"/>
                <a:gd name="T16" fmla="*/ 767 w 1601"/>
                <a:gd name="T17" fmla="*/ 1 h 984"/>
                <a:gd name="T18" fmla="*/ 931 w 1601"/>
                <a:gd name="T19" fmla="*/ 12 h 984"/>
                <a:gd name="T20" fmla="*/ 1111 w 1601"/>
                <a:gd name="T21" fmla="*/ 76 h 984"/>
                <a:gd name="T22" fmla="*/ 1263 w 1601"/>
                <a:gd name="T23" fmla="*/ 186 h 984"/>
                <a:gd name="T24" fmla="*/ 1377 w 1601"/>
                <a:gd name="T25" fmla="*/ 334 h 984"/>
                <a:gd name="T26" fmla="*/ 1448 w 1601"/>
                <a:gd name="T27" fmla="*/ 510 h 984"/>
                <a:gd name="T28" fmla="*/ 1570 w 1601"/>
                <a:gd name="T29" fmla="*/ 640 h 984"/>
                <a:gd name="T30" fmla="*/ 1599 w 1601"/>
                <a:gd name="T31" fmla="*/ 659 h 984"/>
                <a:gd name="T32" fmla="*/ 1599 w 1601"/>
                <a:gd name="T33" fmla="*/ 966 h 984"/>
                <a:gd name="T34" fmla="*/ 1570 w 1601"/>
                <a:gd name="T35" fmla="*/ 984 h 984"/>
                <a:gd name="T36" fmla="*/ 1435 w 1601"/>
                <a:gd name="T37" fmla="*/ 703 h 984"/>
                <a:gd name="T38" fmla="*/ 1406 w 1601"/>
                <a:gd name="T39" fmla="*/ 683 h 984"/>
                <a:gd name="T40" fmla="*/ 1401 w 1601"/>
                <a:gd name="T41" fmla="*/ 604 h 984"/>
                <a:gd name="T42" fmla="*/ 1357 w 1601"/>
                <a:gd name="T43" fmla="*/ 431 h 984"/>
                <a:gd name="T44" fmla="*/ 1266 w 1601"/>
                <a:gd name="T45" fmla="*/ 282 h 984"/>
                <a:gd name="T46" fmla="*/ 1138 w 1601"/>
                <a:gd name="T47" fmla="*/ 165 h 984"/>
                <a:gd name="T48" fmla="*/ 980 w 1601"/>
                <a:gd name="T49" fmla="*/ 90 h 984"/>
                <a:gd name="T50" fmla="*/ 801 w 1601"/>
                <a:gd name="T51" fmla="*/ 62 h 984"/>
                <a:gd name="T52" fmla="*/ 650 w 1601"/>
                <a:gd name="T53" fmla="*/ 82 h 984"/>
                <a:gd name="T54" fmla="*/ 488 w 1601"/>
                <a:gd name="T55" fmla="*/ 150 h 984"/>
                <a:gd name="T56" fmla="*/ 355 w 1601"/>
                <a:gd name="T57" fmla="*/ 260 h 984"/>
                <a:gd name="T58" fmla="*/ 257 w 1601"/>
                <a:gd name="T59" fmla="*/ 404 h 984"/>
                <a:gd name="T60" fmla="*/ 204 w 1601"/>
                <a:gd name="T61" fmla="*/ 574 h 984"/>
                <a:gd name="T62" fmla="*/ 197 w 1601"/>
                <a:gd name="T63" fmla="*/ 670 h 984"/>
                <a:gd name="T64" fmla="*/ 184 w 1601"/>
                <a:gd name="T65" fmla="*/ 697 h 984"/>
                <a:gd name="T66" fmla="*/ 1153 w 1601"/>
                <a:gd name="T67" fmla="*/ 703 h 984"/>
                <a:gd name="T68" fmla="*/ 426 w 1601"/>
                <a:gd name="T69" fmla="*/ 694 h 984"/>
                <a:gd name="T70" fmla="*/ 417 w 1601"/>
                <a:gd name="T71" fmla="*/ 672 h 984"/>
                <a:gd name="T72" fmla="*/ 424 w 1601"/>
                <a:gd name="T73" fmla="*/ 588 h 984"/>
                <a:gd name="T74" fmla="*/ 463 w 1601"/>
                <a:gd name="T75" fmla="*/ 483 h 984"/>
                <a:gd name="T76" fmla="*/ 529 w 1601"/>
                <a:gd name="T77" fmla="*/ 395 h 984"/>
                <a:gd name="T78" fmla="*/ 617 w 1601"/>
                <a:gd name="T79" fmla="*/ 329 h 984"/>
                <a:gd name="T80" fmla="*/ 723 w 1601"/>
                <a:gd name="T81" fmla="*/ 289 h 984"/>
                <a:gd name="T82" fmla="*/ 820 w 1601"/>
                <a:gd name="T83" fmla="*/ 282 h 984"/>
                <a:gd name="T84" fmla="*/ 933 w 1601"/>
                <a:gd name="T85" fmla="*/ 305 h 984"/>
                <a:gd name="T86" fmla="*/ 1030 w 1601"/>
                <a:gd name="T87" fmla="*/ 358 h 984"/>
                <a:gd name="T88" fmla="*/ 1109 w 1601"/>
                <a:gd name="T89" fmla="*/ 436 h 984"/>
                <a:gd name="T90" fmla="*/ 1161 w 1601"/>
                <a:gd name="T91" fmla="*/ 534 h 984"/>
                <a:gd name="T92" fmla="*/ 1184 w 1601"/>
                <a:gd name="T93" fmla="*/ 646 h 984"/>
                <a:gd name="T94" fmla="*/ 1183 w 1601"/>
                <a:gd name="T95" fmla="*/ 680 h 984"/>
                <a:gd name="T96" fmla="*/ 1158 w 1601"/>
                <a:gd name="T97" fmla="*/ 702 h 984"/>
                <a:gd name="T98" fmla="*/ 1119 w 1601"/>
                <a:gd name="T99" fmla="*/ 625 h 984"/>
                <a:gd name="T100" fmla="*/ 1095 w 1601"/>
                <a:gd name="T101" fmla="*/ 537 h 984"/>
                <a:gd name="T102" fmla="*/ 996 w 1601"/>
                <a:gd name="T103" fmla="*/ 411 h 984"/>
                <a:gd name="T104" fmla="*/ 877 w 1601"/>
                <a:gd name="T105" fmla="*/ 354 h 984"/>
                <a:gd name="T106" fmla="*/ 801 w 1601"/>
                <a:gd name="T107" fmla="*/ 345 h 984"/>
                <a:gd name="T108" fmla="*/ 709 w 1601"/>
                <a:gd name="T109" fmla="*/ 358 h 984"/>
                <a:gd name="T110" fmla="*/ 583 w 1601"/>
                <a:gd name="T111" fmla="*/ 431 h 984"/>
                <a:gd name="T112" fmla="*/ 501 w 1601"/>
                <a:gd name="T113" fmla="*/ 551 h 984"/>
                <a:gd name="T114" fmla="*/ 481 w 1601"/>
                <a:gd name="T115" fmla="*/ 6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984">
                  <a:moveTo>
                    <a:pt x="1570" y="984"/>
                  </a:moveTo>
                  <a:lnTo>
                    <a:pt x="31" y="984"/>
                  </a:lnTo>
                  <a:lnTo>
                    <a:pt x="31" y="984"/>
                  </a:lnTo>
                  <a:lnTo>
                    <a:pt x="26" y="984"/>
                  </a:lnTo>
                  <a:lnTo>
                    <a:pt x="20" y="982"/>
                  </a:lnTo>
                  <a:lnTo>
                    <a:pt x="14" y="980"/>
                  </a:lnTo>
                  <a:lnTo>
                    <a:pt x="9" y="976"/>
                  </a:lnTo>
                  <a:lnTo>
                    <a:pt x="6" y="972"/>
                  </a:lnTo>
                  <a:lnTo>
                    <a:pt x="2" y="966"/>
                  </a:lnTo>
                  <a:lnTo>
                    <a:pt x="1" y="960"/>
                  </a:lnTo>
                  <a:lnTo>
                    <a:pt x="0" y="95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2" y="659"/>
                  </a:lnTo>
                  <a:lnTo>
                    <a:pt x="6" y="654"/>
                  </a:lnTo>
                  <a:lnTo>
                    <a:pt x="9" y="650"/>
                  </a:lnTo>
                  <a:lnTo>
                    <a:pt x="14" y="645"/>
                  </a:lnTo>
                  <a:lnTo>
                    <a:pt x="20" y="643"/>
                  </a:lnTo>
                  <a:lnTo>
                    <a:pt x="26" y="640"/>
                  </a:lnTo>
                  <a:lnTo>
                    <a:pt x="31" y="640"/>
                  </a:lnTo>
                  <a:lnTo>
                    <a:pt x="134" y="640"/>
                  </a:lnTo>
                  <a:lnTo>
                    <a:pt x="134" y="640"/>
                  </a:lnTo>
                  <a:lnTo>
                    <a:pt x="137" y="607"/>
                  </a:lnTo>
                  <a:lnTo>
                    <a:pt x="140" y="574"/>
                  </a:lnTo>
                  <a:lnTo>
                    <a:pt x="146" y="542"/>
                  </a:lnTo>
                  <a:lnTo>
                    <a:pt x="153" y="510"/>
                  </a:lnTo>
                  <a:lnTo>
                    <a:pt x="161" y="479"/>
                  </a:lnTo>
                  <a:lnTo>
                    <a:pt x="170" y="449"/>
                  </a:lnTo>
                  <a:lnTo>
                    <a:pt x="182" y="419"/>
                  </a:lnTo>
                  <a:lnTo>
                    <a:pt x="195" y="390"/>
                  </a:lnTo>
                  <a:lnTo>
                    <a:pt x="209" y="361"/>
                  </a:lnTo>
                  <a:lnTo>
                    <a:pt x="224" y="334"/>
                  </a:lnTo>
                  <a:lnTo>
                    <a:pt x="240" y="307"/>
                  </a:lnTo>
                  <a:lnTo>
                    <a:pt x="257" y="281"/>
                  </a:lnTo>
                  <a:lnTo>
                    <a:pt x="276" y="256"/>
                  </a:lnTo>
                  <a:lnTo>
                    <a:pt x="295" y="232"/>
                  </a:lnTo>
                  <a:lnTo>
                    <a:pt x="316" y="208"/>
                  </a:lnTo>
                  <a:lnTo>
                    <a:pt x="338" y="186"/>
                  </a:lnTo>
                  <a:lnTo>
                    <a:pt x="362" y="165"/>
                  </a:lnTo>
                  <a:lnTo>
                    <a:pt x="386" y="146"/>
                  </a:lnTo>
                  <a:lnTo>
                    <a:pt x="410" y="126"/>
                  </a:lnTo>
                  <a:lnTo>
                    <a:pt x="436" y="108"/>
                  </a:lnTo>
                  <a:lnTo>
                    <a:pt x="462" y="92"/>
                  </a:lnTo>
                  <a:lnTo>
                    <a:pt x="490" y="76"/>
                  </a:lnTo>
                  <a:lnTo>
                    <a:pt x="518" y="62"/>
                  </a:lnTo>
                  <a:lnTo>
                    <a:pt x="547" y="49"/>
                  </a:lnTo>
                  <a:lnTo>
                    <a:pt x="577" y="38"/>
                  </a:lnTo>
                  <a:lnTo>
                    <a:pt x="607" y="28"/>
                  </a:lnTo>
                  <a:lnTo>
                    <a:pt x="638" y="19"/>
                  </a:lnTo>
                  <a:lnTo>
                    <a:pt x="670" y="12"/>
                  </a:lnTo>
                  <a:lnTo>
                    <a:pt x="702" y="6"/>
                  </a:lnTo>
                  <a:lnTo>
                    <a:pt x="734" y="3"/>
                  </a:lnTo>
                  <a:lnTo>
                    <a:pt x="767" y="1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34" y="1"/>
                  </a:lnTo>
                  <a:lnTo>
                    <a:pt x="867" y="3"/>
                  </a:lnTo>
                  <a:lnTo>
                    <a:pt x="899" y="6"/>
                  </a:lnTo>
                  <a:lnTo>
                    <a:pt x="931" y="12"/>
                  </a:lnTo>
                  <a:lnTo>
                    <a:pt x="963" y="19"/>
                  </a:lnTo>
                  <a:lnTo>
                    <a:pt x="994" y="28"/>
                  </a:lnTo>
                  <a:lnTo>
                    <a:pt x="1024" y="38"/>
                  </a:lnTo>
                  <a:lnTo>
                    <a:pt x="1054" y="49"/>
                  </a:lnTo>
                  <a:lnTo>
                    <a:pt x="1083" y="62"/>
                  </a:lnTo>
                  <a:lnTo>
                    <a:pt x="1111" y="76"/>
                  </a:lnTo>
                  <a:lnTo>
                    <a:pt x="1139" y="92"/>
                  </a:lnTo>
                  <a:lnTo>
                    <a:pt x="1165" y="108"/>
                  </a:lnTo>
                  <a:lnTo>
                    <a:pt x="1191" y="126"/>
                  </a:lnTo>
                  <a:lnTo>
                    <a:pt x="1215" y="146"/>
                  </a:lnTo>
                  <a:lnTo>
                    <a:pt x="1240" y="165"/>
                  </a:lnTo>
                  <a:lnTo>
                    <a:pt x="1263" y="186"/>
                  </a:lnTo>
                  <a:lnTo>
                    <a:pt x="1285" y="208"/>
                  </a:lnTo>
                  <a:lnTo>
                    <a:pt x="1306" y="232"/>
                  </a:lnTo>
                  <a:lnTo>
                    <a:pt x="1325" y="256"/>
                  </a:lnTo>
                  <a:lnTo>
                    <a:pt x="1344" y="281"/>
                  </a:lnTo>
                  <a:lnTo>
                    <a:pt x="1361" y="307"/>
                  </a:lnTo>
                  <a:lnTo>
                    <a:pt x="1377" y="334"/>
                  </a:lnTo>
                  <a:lnTo>
                    <a:pt x="1392" y="361"/>
                  </a:lnTo>
                  <a:lnTo>
                    <a:pt x="1406" y="390"/>
                  </a:lnTo>
                  <a:lnTo>
                    <a:pt x="1419" y="419"/>
                  </a:lnTo>
                  <a:lnTo>
                    <a:pt x="1431" y="449"/>
                  </a:lnTo>
                  <a:lnTo>
                    <a:pt x="1440" y="479"/>
                  </a:lnTo>
                  <a:lnTo>
                    <a:pt x="1448" y="510"/>
                  </a:lnTo>
                  <a:lnTo>
                    <a:pt x="1455" y="542"/>
                  </a:lnTo>
                  <a:lnTo>
                    <a:pt x="1461" y="574"/>
                  </a:lnTo>
                  <a:lnTo>
                    <a:pt x="1464" y="607"/>
                  </a:lnTo>
                  <a:lnTo>
                    <a:pt x="1467" y="640"/>
                  </a:lnTo>
                  <a:lnTo>
                    <a:pt x="1570" y="640"/>
                  </a:lnTo>
                  <a:lnTo>
                    <a:pt x="1570" y="640"/>
                  </a:lnTo>
                  <a:lnTo>
                    <a:pt x="1575" y="640"/>
                  </a:lnTo>
                  <a:lnTo>
                    <a:pt x="1581" y="643"/>
                  </a:lnTo>
                  <a:lnTo>
                    <a:pt x="1587" y="645"/>
                  </a:lnTo>
                  <a:lnTo>
                    <a:pt x="1592" y="650"/>
                  </a:lnTo>
                  <a:lnTo>
                    <a:pt x="1595" y="654"/>
                  </a:lnTo>
                  <a:lnTo>
                    <a:pt x="1599" y="659"/>
                  </a:lnTo>
                  <a:lnTo>
                    <a:pt x="1600" y="665"/>
                  </a:lnTo>
                  <a:lnTo>
                    <a:pt x="1601" y="672"/>
                  </a:lnTo>
                  <a:lnTo>
                    <a:pt x="1601" y="953"/>
                  </a:lnTo>
                  <a:lnTo>
                    <a:pt x="1601" y="953"/>
                  </a:lnTo>
                  <a:lnTo>
                    <a:pt x="1600" y="960"/>
                  </a:lnTo>
                  <a:lnTo>
                    <a:pt x="1599" y="966"/>
                  </a:lnTo>
                  <a:lnTo>
                    <a:pt x="1595" y="972"/>
                  </a:lnTo>
                  <a:lnTo>
                    <a:pt x="1592" y="976"/>
                  </a:lnTo>
                  <a:lnTo>
                    <a:pt x="1587" y="980"/>
                  </a:lnTo>
                  <a:lnTo>
                    <a:pt x="1581" y="982"/>
                  </a:lnTo>
                  <a:lnTo>
                    <a:pt x="1575" y="984"/>
                  </a:lnTo>
                  <a:lnTo>
                    <a:pt x="1570" y="984"/>
                  </a:lnTo>
                  <a:lnTo>
                    <a:pt x="1570" y="984"/>
                  </a:lnTo>
                  <a:close/>
                  <a:moveTo>
                    <a:pt x="63" y="922"/>
                  </a:moveTo>
                  <a:lnTo>
                    <a:pt x="1538" y="922"/>
                  </a:lnTo>
                  <a:lnTo>
                    <a:pt x="1538" y="703"/>
                  </a:lnTo>
                  <a:lnTo>
                    <a:pt x="1435" y="703"/>
                  </a:lnTo>
                  <a:lnTo>
                    <a:pt x="1435" y="703"/>
                  </a:lnTo>
                  <a:lnTo>
                    <a:pt x="1428" y="702"/>
                  </a:lnTo>
                  <a:lnTo>
                    <a:pt x="1423" y="701"/>
                  </a:lnTo>
                  <a:lnTo>
                    <a:pt x="1418" y="697"/>
                  </a:lnTo>
                  <a:lnTo>
                    <a:pt x="1413" y="694"/>
                  </a:lnTo>
                  <a:lnTo>
                    <a:pt x="1409" y="689"/>
                  </a:lnTo>
                  <a:lnTo>
                    <a:pt x="1406" y="683"/>
                  </a:lnTo>
                  <a:lnTo>
                    <a:pt x="1404" y="677"/>
                  </a:lnTo>
                  <a:lnTo>
                    <a:pt x="1404" y="672"/>
                  </a:lnTo>
                  <a:lnTo>
                    <a:pt x="1404" y="666"/>
                  </a:lnTo>
                  <a:lnTo>
                    <a:pt x="1404" y="666"/>
                  </a:lnTo>
                  <a:lnTo>
                    <a:pt x="1403" y="634"/>
                  </a:lnTo>
                  <a:lnTo>
                    <a:pt x="1401" y="604"/>
                  </a:lnTo>
                  <a:lnTo>
                    <a:pt x="1397" y="574"/>
                  </a:lnTo>
                  <a:lnTo>
                    <a:pt x="1391" y="544"/>
                  </a:lnTo>
                  <a:lnTo>
                    <a:pt x="1384" y="515"/>
                  </a:lnTo>
                  <a:lnTo>
                    <a:pt x="1376" y="486"/>
                  </a:lnTo>
                  <a:lnTo>
                    <a:pt x="1367" y="458"/>
                  </a:lnTo>
                  <a:lnTo>
                    <a:pt x="1357" y="431"/>
                  </a:lnTo>
                  <a:lnTo>
                    <a:pt x="1344" y="404"/>
                  </a:lnTo>
                  <a:lnTo>
                    <a:pt x="1331" y="378"/>
                  </a:lnTo>
                  <a:lnTo>
                    <a:pt x="1316" y="353"/>
                  </a:lnTo>
                  <a:lnTo>
                    <a:pt x="1301" y="329"/>
                  </a:lnTo>
                  <a:lnTo>
                    <a:pt x="1284" y="305"/>
                  </a:lnTo>
                  <a:lnTo>
                    <a:pt x="1266" y="282"/>
                  </a:lnTo>
                  <a:lnTo>
                    <a:pt x="1246" y="260"/>
                  </a:lnTo>
                  <a:lnTo>
                    <a:pt x="1227" y="239"/>
                  </a:lnTo>
                  <a:lnTo>
                    <a:pt x="1206" y="220"/>
                  </a:lnTo>
                  <a:lnTo>
                    <a:pt x="1184" y="200"/>
                  </a:lnTo>
                  <a:lnTo>
                    <a:pt x="1161" y="183"/>
                  </a:lnTo>
                  <a:lnTo>
                    <a:pt x="1138" y="165"/>
                  </a:lnTo>
                  <a:lnTo>
                    <a:pt x="1113" y="150"/>
                  </a:lnTo>
                  <a:lnTo>
                    <a:pt x="1088" y="135"/>
                  </a:lnTo>
                  <a:lnTo>
                    <a:pt x="1062" y="122"/>
                  </a:lnTo>
                  <a:lnTo>
                    <a:pt x="1036" y="110"/>
                  </a:lnTo>
                  <a:lnTo>
                    <a:pt x="1008" y="99"/>
                  </a:lnTo>
                  <a:lnTo>
                    <a:pt x="980" y="90"/>
                  </a:lnTo>
                  <a:lnTo>
                    <a:pt x="951" y="82"/>
                  </a:lnTo>
                  <a:lnTo>
                    <a:pt x="922" y="75"/>
                  </a:lnTo>
                  <a:lnTo>
                    <a:pt x="892" y="69"/>
                  </a:lnTo>
                  <a:lnTo>
                    <a:pt x="862" y="66"/>
                  </a:lnTo>
                  <a:lnTo>
                    <a:pt x="832" y="63"/>
                  </a:lnTo>
                  <a:lnTo>
                    <a:pt x="801" y="62"/>
                  </a:lnTo>
                  <a:lnTo>
                    <a:pt x="801" y="62"/>
                  </a:lnTo>
                  <a:lnTo>
                    <a:pt x="769" y="63"/>
                  </a:lnTo>
                  <a:lnTo>
                    <a:pt x="739" y="66"/>
                  </a:lnTo>
                  <a:lnTo>
                    <a:pt x="709" y="69"/>
                  </a:lnTo>
                  <a:lnTo>
                    <a:pt x="679" y="75"/>
                  </a:lnTo>
                  <a:lnTo>
                    <a:pt x="650" y="82"/>
                  </a:lnTo>
                  <a:lnTo>
                    <a:pt x="621" y="90"/>
                  </a:lnTo>
                  <a:lnTo>
                    <a:pt x="593" y="99"/>
                  </a:lnTo>
                  <a:lnTo>
                    <a:pt x="565" y="110"/>
                  </a:lnTo>
                  <a:lnTo>
                    <a:pt x="539" y="122"/>
                  </a:lnTo>
                  <a:lnTo>
                    <a:pt x="513" y="135"/>
                  </a:lnTo>
                  <a:lnTo>
                    <a:pt x="488" y="150"/>
                  </a:lnTo>
                  <a:lnTo>
                    <a:pt x="463" y="165"/>
                  </a:lnTo>
                  <a:lnTo>
                    <a:pt x="440" y="183"/>
                  </a:lnTo>
                  <a:lnTo>
                    <a:pt x="417" y="200"/>
                  </a:lnTo>
                  <a:lnTo>
                    <a:pt x="395" y="220"/>
                  </a:lnTo>
                  <a:lnTo>
                    <a:pt x="374" y="239"/>
                  </a:lnTo>
                  <a:lnTo>
                    <a:pt x="355" y="260"/>
                  </a:lnTo>
                  <a:lnTo>
                    <a:pt x="335" y="282"/>
                  </a:lnTo>
                  <a:lnTo>
                    <a:pt x="317" y="305"/>
                  </a:lnTo>
                  <a:lnTo>
                    <a:pt x="300" y="329"/>
                  </a:lnTo>
                  <a:lnTo>
                    <a:pt x="285" y="353"/>
                  </a:lnTo>
                  <a:lnTo>
                    <a:pt x="270" y="378"/>
                  </a:lnTo>
                  <a:lnTo>
                    <a:pt x="257" y="404"/>
                  </a:lnTo>
                  <a:lnTo>
                    <a:pt x="245" y="431"/>
                  </a:lnTo>
                  <a:lnTo>
                    <a:pt x="234" y="458"/>
                  </a:lnTo>
                  <a:lnTo>
                    <a:pt x="225" y="486"/>
                  </a:lnTo>
                  <a:lnTo>
                    <a:pt x="217" y="515"/>
                  </a:lnTo>
                  <a:lnTo>
                    <a:pt x="210" y="544"/>
                  </a:lnTo>
                  <a:lnTo>
                    <a:pt x="204" y="574"/>
                  </a:lnTo>
                  <a:lnTo>
                    <a:pt x="200" y="604"/>
                  </a:lnTo>
                  <a:lnTo>
                    <a:pt x="198" y="634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7" y="670"/>
                  </a:lnTo>
                  <a:lnTo>
                    <a:pt x="197" y="670"/>
                  </a:lnTo>
                  <a:lnTo>
                    <a:pt x="197" y="676"/>
                  </a:lnTo>
                  <a:lnTo>
                    <a:pt x="196" y="683"/>
                  </a:lnTo>
                  <a:lnTo>
                    <a:pt x="192" y="688"/>
                  </a:lnTo>
                  <a:lnTo>
                    <a:pt x="189" y="694"/>
                  </a:lnTo>
                  <a:lnTo>
                    <a:pt x="189" y="694"/>
                  </a:lnTo>
                  <a:lnTo>
                    <a:pt x="184" y="697"/>
                  </a:lnTo>
                  <a:lnTo>
                    <a:pt x="178" y="701"/>
                  </a:lnTo>
                  <a:lnTo>
                    <a:pt x="173" y="702"/>
                  </a:lnTo>
                  <a:lnTo>
                    <a:pt x="166" y="703"/>
                  </a:lnTo>
                  <a:lnTo>
                    <a:pt x="63" y="703"/>
                  </a:lnTo>
                  <a:lnTo>
                    <a:pt x="63" y="922"/>
                  </a:lnTo>
                  <a:close/>
                  <a:moveTo>
                    <a:pt x="1153" y="703"/>
                  </a:moveTo>
                  <a:lnTo>
                    <a:pt x="448" y="703"/>
                  </a:lnTo>
                  <a:lnTo>
                    <a:pt x="448" y="703"/>
                  </a:lnTo>
                  <a:lnTo>
                    <a:pt x="443" y="702"/>
                  </a:lnTo>
                  <a:lnTo>
                    <a:pt x="437" y="701"/>
                  </a:lnTo>
                  <a:lnTo>
                    <a:pt x="431" y="698"/>
                  </a:lnTo>
                  <a:lnTo>
                    <a:pt x="426" y="694"/>
                  </a:lnTo>
                  <a:lnTo>
                    <a:pt x="423" y="690"/>
                  </a:lnTo>
                  <a:lnTo>
                    <a:pt x="419" y="684"/>
                  </a:lnTo>
                  <a:lnTo>
                    <a:pt x="418" y="678"/>
                  </a:lnTo>
                  <a:lnTo>
                    <a:pt x="417" y="673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17" y="666"/>
                  </a:lnTo>
                  <a:lnTo>
                    <a:pt x="417" y="666"/>
                  </a:lnTo>
                  <a:lnTo>
                    <a:pt x="417" y="646"/>
                  </a:lnTo>
                  <a:lnTo>
                    <a:pt x="418" y="626"/>
                  </a:lnTo>
                  <a:lnTo>
                    <a:pt x="421" y="608"/>
                  </a:lnTo>
                  <a:lnTo>
                    <a:pt x="424" y="588"/>
                  </a:lnTo>
                  <a:lnTo>
                    <a:pt x="429" y="570"/>
                  </a:lnTo>
                  <a:lnTo>
                    <a:pt x="433" y="552"/>
                  </a:lnTo>
                  <a:lnTo>
                    <a:pt x="440" y="534"/>
                  </a:lnTo>
                  <a:lnTo>
                    <a:pt x="447" y="516"/>
                  </a:lnTo>
                  <a:lnTo>
                    <a:pt x="454" y="499"/>
                  </a:lnTo>
                  <a:lnTo>
                    <a:pt x="463" y="483"/>
                  </a:lnTo>
                  <a:lnTo>
                    <a:pt x="473" y="466"/>
                  </a:lnTo>
                  <a:lnTo>
                    <a:pt x="482" y="451"/>
                  </a:lnTo>
                  <a:lnTo>
                    <a:pt x="492" y="436"/>
                  </a:lnTo>
                  <a:lnTo>
                    <a:pt x="504" y="421"/>
                  </a:lnTo>
                  <a:lnTo>
                    <a:pt x="517" y="407"/>
                  </a:lnTo>
                  <a:lnTo>
                    <a:pt x="529" y="395"/>
                  </a:lnTo>
                  <a:lnTo>
                    <a:pt x="542" y="382"/>
                  </a:lnTo>
                  <a:lnTo>
                    <a:pt x="556" y="369"/>
                  </a:lnTo>
                  <a:lnTo>
                    <a:pt x="571" y="358"/>
                  </a:lnTo>
                  <a:lnTo>
                    <a:pt x="586" y="347"/>
                  </a:lnTo>
                  <a:lnTo>
                    <a:pt x="601" y="338"/>
                  </a:lnTo>
                  <a:lnTo>
                    <a:pt x="617" y="329"/>
                  </a:lnTo>
                  <a:lnTo>
                    <a:pt x="634" y="319"/>
                  </a:lnTo>
                  <a:lnTo>
                    <a:pt x="651" y="312"/>
                  </a:lnTo>
                  <a:lnTo>
                    <a:pt x="668" y="305"/>
                  </a:lnTo>
                  <a:lnTo>
                    <a:pt x="687" y="298"/>
                  </a:lnTo>
                  <a:lnTo>
                    <a:pt x="704" y="294"/>
                  </a:lnTo>
                  <a:lnTo>
                    <a:pt x="723" y="289"/>
                  </a:lnTo>
                  <a:lnTo>
                    <a:pt x="743" y="286"/>
                  </a:lnTo>
                  <a:lnTo>
                    <a:pt x="761" y="283"/>
                  </a:lnTo>
                  <a:lnTo>
                    <a:pt x="781" y="282"/>
                  </a:lnTo>
                  <a:lnTo>
                    <a:pt x="801" y="282"/>
                  </a:lnTo>
                  <a:lnTo>
                    <a:pt x="801" y="282"/>
                  </a:lnTo>
                  <a:lnTo>
                    <a:pt x="820" y="282"/>
                  </a:lnTo>
                  <a:lnTo>
                    <a:pt x="840" y="283"/>
                  </a:lnTo>
                  <a:lnTo>
                    <a:pt x="858" y="286"/>
                  </a:lnTo>
                  <a:lnTo>
                    <a:pt x="878" y="289"/>
                  </a:lnTo>
                  <a:lnTo>
                    <a:pt x="897" y="294"/>
                  </a:lnTo>
                  <a:lnTo>
                    <a:pt x="914" y="298"/>
                  </a:lnTo>
                  <a:lnTo>
                    <a:pt x="933" y="305"/>
                  </a:lnTo>
                  <a:lnTo>
                    <a:pt x="950" y="312"/>
                  </a:lnTo>
                  <a:lnTo>
                    <a:pt x="967" y="319"/>
                  </a:lnTo>
                  <a:lnTo>
                    <a:pt x="984" y="329"/>
                  </a:lnTo>
                  <a:lnTo>
                    <a:pt x="1000" y="338"/>
                  </a:lnTo>
                  <a:lnTo>
                    <a:pt x="1015" y="347"/>
                  </a:lnTo>
                  <a:lnTo>
                    <a:pt x="1030" y="358"/>
                  </a:lnTo>
                  <a:lnTo>
                    <a:pt x="1045" y="369"/>
                  </a:lnTo>
                  <a:lnTo>
                    <a:pt x="1059" y="382"/>
                  </a:lnTo>
                  <a:lnTo>
                    <a:pt x="1072" y="395"/>
                  </a:lnTo>
                  <a:lnTo>
                    <a:pt x="1084" y="407"/>
                  </a:lnTo>
                  <a:lnTo>
                    <a:pt x="1097" y="421"/>
                  </a:lnTo>
                  <a:lnTo>
                    <a:pt x="1109" y="436"/>
                  </a:lnTo>
                  <a:lnTo>
                    <a:pt x="1119" y="451"/>
                  </a:lnTo>
                  <a:lnTo>
                    <a:pt x="1128" y="466"/>
                  </a:lnTo>
                  <a:lnTo>
                    <a:pt x="1138" y="483"/>
                  </a:lnTo>
                  <a:lnTo>
                    <a:pt x="1147" y="499"/>
                  </a:lnTo>
                  <a:lnTo>
                    <a:pt x="1154" y="516"/>
                  </a:lnTo>
                  <a:lnTo>
                    <a:pt x="1161" y="534"/>
                  </a:lnTo>
                  <a:lnTo>
                    <a:pt x="1168" y="552"/>
                  </a:lnTo>
                  <a:lnTo>
                    <a:pt x="1172" y="570"/>
                  </a:lnTo>
                  <a:lnTo>
                    <a:pt x="1177" y="588"/>
                  </a:lnTo>
                  <a:lnTo>
                    <a:pt x="1180" y="608"/>
                  </a:lnTo>
                  <a:lnTo>
                    <a:pt x="1183" y="626"/>
                  </a:lnTo>
                  <a:lnTo>
                    <a:pt x="1184" y="646"/>
                  </a:lnTo>
                  <a:lnTo>
                    <a:pt x="1184" y="666"/>
                  </a:lnTo>
                  <a:lnTo>
                    <a:pt x="1184" y="666"/>
                  </a:lnTo>
                  <a:lnTo>
                    <a:pt x="1184" y="673"/>
                  </a:lnTo>
                  <a:lnTo>
                    <a:pt x="1184" y="674"/>
                  </a:lnTo>
                  <a:lnTo>
                    <a:pt x="1184" y="674"/>
                  </a:lnTo>
                  <a:lnTo>
                    <a:pt x="1183" y="680"/>
                  </a:lnTo>
                  <a:lnTo>
                    <a:pt x="1180" y="685"/>
                  </a:lnTo>
                  <a:lnTo>
                    <a:pt x="1178" y="690"/>
                  </a:lnTo>
                  <a:lnTo>
                    <a:pt x="1175" y="695"/>
                  </a:lnTo>
                  <a:lnTo>
                    <a:pt x="1170" y="698"/>
                  </a:lnTo>
                  <a:lnTo>
                    <a:pt x="1164" y="701"/>
                  </a:lnTo>
                  <a:lnTo>
                    <a:pt x="1158" y="702"/>
                  </a:lnTo>
                  <a:lnTo>
                    <a:pt x="1153" y="703"/>
                  </a:lnTo>
                  <a:lnTo>
                    <a:pt x="1153" y="703"/>
                  </a:lnTo>
                  <a:close/>
                  <a:moveTo>
                    <a:pt x="481" y="640"/>
                  </a:moveTo>
                  <a:lnTo>
                    <a:pt x="1120" y="640"/>
                  </a:lnTo>
                  <a:lnTo>
                    <a:pt x="1120" y="640"/>
                  </a:lnTo>
                  <a:lnTo>
                    <a:pt x="1119" y="625"/>
                  </a:lnTo>
                  <a:lnTo>
                    <a:pt x="1117" y="609"/>
                  </a:lnTo>
                  <a:lnTo>
                    <a:pt x="1113" y="595"/>
                  </a:lnTo>
                  <a:lnTo>
                    <a:pt x="1110" y="580"/>
                  </a:lnTo>
                  <a:lnTo>
                    <a:pt x="1105" y="565"/>
                  </a:lnTo>
                  <a:lnTo>
                    <a:pt x="1101" y="551"/>
                  </a:lnTo>
                  <a:lnTo>
                    <a:pt x="1095" y="537"/>
                  </a:lnTo>
                  <a:lnTo>
                    <a:pt x="1089" y="524"/>
                  </a:lnTo>
                  <a:lnTo>
                    <a:pt x="1075" y="498"/>
                  </a:lnTo>
                  <a:lnTo>
                    <a:pt x="1058" y="473"/>
                  </a:lnTo>
                  <a:lnTo>
                    <a:pt x="1039" y="451"/>
                  </a:lnTo>
                  <a:lnTo>
                    <a:pt x="1018" y="431"/>
                  </a:lnTo>
                  <a:lnTo>
                    <a:pt x="996" y="411"/>
                  </a:lnTo>
                  <a:lnTo>
                    <a:pt x="972" y="395"/>
                  </a:lnTo>
                  <a:lnTo>
                    <a:pt x="946" y="380"/>
                  </a:lnTo>
                  <a:lnTo>
                    <a:pt x="920" y="368"/>
                  </a:lnTo>
                  <a:lnTo>
                    <a:pt x="906" y="362"/>
                  </a:lnTo>
                  <a:lnTo>
                    <a:pt x="892" y="358"/>
                  </a:lnTo>
                  <a:lnTo>
                    <a:pt x="877" y="354"/>
                  </a:lnTo>
                  <a:lnTo>
                    <a:pt x="862" y="351"/>
                  </a:lnTo>
                  <a:lnTo>
                    <a:pt x="847" y="348"/>
                  </a:lnTo>
                  <a:lnTo>
                    <a:pt x="832" y="346"/>
                  </a:lnTo>
                  <a:lnTo>
                    <a:pt x="817" y="345"/>
                  </a:lnTo>
                  <a:lnTo>
                    <a:pt x="801" y="345"/>
                  </a:lnTo>
                  <a:lnTo>
                    <a:pt x="801" y="345"/>
                  </a:lnTo>
                  <a:lnTo>
                    <a:pt x="784" y="345"/>
                  </a:lnTo>
                  <a:lnTo>
                    <a:pt x="769" y="346"/>
                  </a:lnTo>
                  <a:lnTo>
                    <a:pt x="754" y="348"/>
                  </a:lnTo>
                  <a:lnTo>
                    <a:pt x="739" y="351"/>
                  </a:lnTo>
                  <a:lnTo>
                    <a:pt x="724" y="354"/>
                  </a:lnTo>
                  <a:lnTo>
                    <a:pt x="709" y="358"/>
                  </a:lnTo>
                  <a:lnTo>
                    <a:pt x="695" y="362"/>
                  </a:lnTo>
                  <a:lnTo>
                    <a:pt x="681" y="368"/>
                  </a:lnTo>
                  <a:lnTo>
                    <a:pt x="655" y="380"/>
                  </a:lnTo>
                  <a:lnTo>
                    <a:pt x="629" y="395"/>
                  </a:lnTo>
                  <a:lnTo>
                    <a:pt x="605" y="411"/>
                  </a:lnTo>
                  <a:lnTo>
                    <a:pt x="583" y="431"/>
                  </a:lnTo>
                  <a:lnTo>
                    <a:pt x="562" y="451"/>
                  </a:lnTo>
                  <a:lnTo>
                    <a:pt x="543" y="473"/>
                  </a:lnTo>
                  <a:lnTo>
                    <a:pt x="526" y="498"/>
                  </a:lnTo>
                  <a:lnTo>
                    <a:pt x="512" y="524"/>
                  </a:lnTo>
                  <a:lnTo>
                    <a:pt x="506" y="537"/>
                  </a:lnTo>
                  <a:lnTo>
                    <a:pt x="501" y="551"/>
                  </a:lnTo>
                  <a:lnTo>
                    <a:pt x="496" y="565"/>
                  </a:lnTo>
                  <a:lnTo>
                    <a:pt x="491" y="580"/>
                  </a:lnTo>
                  <a:lnTo>
                    <a:pt x="488" y="595"/>
                  </a:lnTo>
                  <a:lnTo>
                    <a:pt x="484" y="609"/>
                  </a:lnTo>
                  <a:lnTo>
                    <a:pt x="482" y="625"/>
                  </a:lnTo>
                  <a:lnTo>
                    <a:pt x="481" y="640"/>
                  </a:lnTo>
                  <a:lnTo>
                    <a:pt x="481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8" name="Freeform 68"/>
            <p:cNvSpPr>
              <a:spLocks/>
            </p:cNvSpPr>
            <p:nvPr/>
          </p:nvSpPr>
          <p:spPr bwMode="auto">
            <a:xfrm>
              <a:off x="5656263" y="1001068"/>
              <a:ext cx="320675" cy="231775"/>
            </a:xfrm>
            <a:custGeom>
              <a:avLst/>
              <a:gdLst>
                <a:gd name="T0" fmla="*/ 64 w 403"/>
                <a:gd name="T1" fmla="*/ 202 h 292"/>
                <a:gd name="T2" fmla="*/ 67 w 403"/>
                <a:gd name="T3" fmla="*/ 175 h 292"/>
                <a:gd name="T4" fmla="*/ 76 w 403"/>
                <a:gd name="T5" fmla="*/ 148 h 292"/>
                <a:gd name="T6" fmla="*/ 88 w 403"/>
                <a:gd name="T7" fmla="*/ 125 h 292"/>
                <a:gd name="T8" fmla="*/ 105 w 403"/>
                <a:gd name="T9" fmla="*/ 105 h 292"/>
                <a:gd name="T10" fmla="*/ 125 w 403"/>
                <a:gd name="T11" fmla="*/ 88 h 292"/>
                <a:gd name="T12" fmla="*/ 149 w 403"/>
                <a:gd name="T13" fmla="*/ 75 h 292"/>
                <a:gd name="T14" fmla="*/ 174 w 403"/>
                <a:gd name="T15" fmla="*/ 67 h 292"/>
                <a:gd name="T16" fmla="*/ 202 w 403"/>
                <a:gd name="T17" fmla="*/ 65 h 292"/>
                <a:gd name="T18" fmla="*/ 216 w 403"/>
                <a:gd name="T19" fmla="*/ 65 h 292"/>
                <a:gd name="T20" fmla="*/ 242 w 403"/>
                <a:gd name="T21" fmla="*/ 71 h 292"/>
                <a:gd name="T22" fmla="*/ 267 w 403"/>
                <a:gd name="T23" fmla="*/ 81 h 292"/>
                <a:gd name="T24" fmla="*/ 289 w 403"/>
                <a:gd name="T25" fmla="*/ 96 h 292"/>
                <a:gd name="T26" fmla="*/ 307 w 403"/>
                <a:gd name="T27" fmla="*/ 115 h 292"/>
                <a:gd name="T28" fmla="*/ 322 w 403"/>
                <a:gd name="T29" fmla="*/ 137 h 292"/>
                <a:gd name="T30" fmla="*/ 333 w 403"/>
                <a:gd name="T31" fmla="*/ 161 h 292"/>
                <a:gd name="T32" fmla="*/ 339 w 403"/>
                <a:gd name="T33" fmla="*/ 188 h 292"/>
                <a:gd name="T34" fmla="*/ 340 w 403"/>
                <a:gd name="T35" fmla="*/ 292 h 292"/>
                <a:gd name="T36" fmla="*/ 403 w 403"/>
                <a:gd name="T37" fmla="*/ 202 h 292"/>
                <a:gd name="T38" fmla="*/ 402 w 403"/>
                <a:gd name="T39" fmla="*/ 182 h 292"/>
                <a:gd name="T40" fmla="*/ 394 w 403"/>
                <a:gd name="T41" fmla="*/ 143 h 292"/>
                <a:gd name="T42" fmla="*/ 379 w 403"/>
                <a:gd name="T43" fmla="*/ 105 h 292"/>
                <a:gd name="T44" fmla="*/ 357 w 403"/>
                <a:gd name="T45" fmla="*/ 74 h 292"/>
                <a:gd name="T46" fmla="*/ 330 w 403"/>
                <a:gd name="T47" fmla="*/ 46 h 292"/>
                <a:gd name="T48" fmla="*/ 298 w 403"/>
                <a:gd name="T49" fmla="*/ 24 h 292"/>
                <a:gd name="T50" fmla="*/ 262 w 403"/>
                <a:gd name="T51" fmla="*/ 9 h 292"/>
                <a:gd name="T52" fmla="*/ 223 w 403"/>
                <a:gd name="T53" fmla="*/ 1 h 292"/>
                <a:gd name="T54" fmla="*/ 202 w 403"/>
                <a:gd name="T55" fmla="*/ 0 h 292"/>
                <a:gd name="T56" fmla="*/ 161 w 403"/>
                <a:gd name="T57" fmla="*/ 5 h 292"/>
                <a:gd name="T58" fmla="*/ 123 w 403"/>
                <a:gd name="T59" fmla="*/ 16 h 292"/>
                <a:gd name="T60" fmla="*/ 90 w 403"/>
                <a:gd name="T61" fmla="*/ 35 h 292"/>
                <a:gd name="T62" fmla="*/ 59 w 403"/>
                <a:gd name="T63" fmla="*/ 59 h 292"/>
                <a:gd name="T64" fmla="*/ 35 w 403"/>
                <a:gd name="T65" fmla="*/ 89 h 292"/>
                <a:gd name="T66" fmla="*/ 15 w 403"/>
                <a:gd name="T67" fmla="*/ 124 h 292"/>
                <a:gd name="T68" fmla="*/ 4 w 403"/>
                <a:gd name="T69" fmla="*/ 161 h 292"/>
                <a:gd name="T70" fmla="*/ 0 w 403"/>
                <a:gd name="T71" fmla="*/ 202 h 292"/>
                <a:gd name="T72" fmla="*/ 64 w 403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292">
                  <a:moveTo>
                    <a:pt x="64" y="202"/>
                  </a:moveTo>
                  <a:lnTo>
                    <a:pt x="64" y="202"/>
                  </a:lnTo>
                  <a:lnTo>
                    <a:pt x="65" y="188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6" y="148"/>
                  </a:lnTo>
                  <a:lnTo>
                    <a:pt x="81" y="137"/>
                  </a:lnTo>
                  <a:lnTo>
                    <a:pt x="88" y="125"/>
                  </a:lnTo>
                  <a:lnTo>
                    <a:pt x="96" y="115"/>
                  </a:lnTo>
                  <a:lnTo>
                    <a:pt x="105" y="105"/>
                  </a:lnTo>
                  <a:lnTo>
                    <a:pt x="115" y="96"/>
                  </a:lnTo>
                  <a:lnTo>
                    <a:pt x="125" y="88"/>
                  </a:lnTo>
                  <a:lnTo>
                    <a:pt x="137" y="81"/>
                  </a:lnTo>
                  <a:lnTo>
                    <a:pt x="149" y="75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216" y="65"/>
                  </a:lnTo>
                  <a:lnTo>
                    <a:pt x="230" y="67"/>
                  </a:lnTo>
                  <a:lnTo>
                    <a:pt x="242" y="71"/>
                  </a:lnTo>
                  <a:lnTo>
                    <a:pt x="255" y="75"/>
                  </a:lnTo>
                  <a:lnTo>
                    <a:pt x="267" y="81"/>
                  </a:lnTo>
                  <a:lnTo>
                    <a:pt x="278" y="88"/>
                  </a:lnTo>
                  <a:lnTo>
                    <a:pt x="289" y="96"/>
                  </a:lnTo>
                  <a:lnTo>
                    <a:pt x="299" y="105"/>
                  </a:lnTo>
                  <a:lnTo>
                    <a:pt x="307" y="115"/>
                  </a:lnTo>
                  <a:lnTo>
                    <a:pt x="315" y="125"/>
                  </a:lnTo>
                  <a:lnTo>
                    <a:pt x="322" y="137"/>
                  </a:lnTo>
                  <a:lnTo>
                    <a:pt x="328" y="148"/>
                  </a:lnTo>
                  <a:lnTo>
                    <a:pt x="333" y="161"/>
                  </a:lnTo>
                  <a:lnTo>
                    <a:pt x="336" y="175"/>
                  </a:lnTo>
                  <a:lnTo>
                    <a:pt x="339" y="188"/>
                  </a:lnTo>
                  <a:lnTo>
                    <a:pt x="340" y="202"/>
                  </a:lnTo>
                  <a:lnTo>
                    <a:pt x="340" y="292"/>
                  </a:lnTo>
                  <a:lnTo>
                    <a:pt x="403" y="29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2" y="182"/>
                  </a:lnTo>
                  <a:lnTo>
                    <a:pt x="400" y="161"/>
                  </a:lnTo>
                  <a:lnTo>
                    <a:pt x="394" y="143"/>
                  </a:lnTo>
                  <a:lnTo>
                    <a:pt x="388" y="124"/>
                  </a:lnTo>
                  <a:lnTo>
                    <a:pt x="379" y="105"/>
                  </a:lnTo>
                  <a:lnTo>
                    <a:pt x="369" y="89"/>
                  </a:lnTo>
                  <a:lnTo>
                    <a:pt x="357" y="74"/>
                  </a:lnTo>
                  <a:lnTo>
                    <a:pt x="344" y="59"/>
                  </a:lnTo>
                  <a:lnTo>
                    <a:pt x="330" y="46"/>
                  </a:lnTo>
                  <a:lnTo>
                    <a:pt x="314" y="35"/>
                  </a:lnTo>
                  <a:lnTo>
                    <a:pt x="298" y="24"/>
                  </a:lnTo>
                  <a:lnTo>
                    <a:pt x="281" y="16"/>
                  </a:lnTo>
                  <a:lnTo>
                    <a:pt x="262" y="9"/>
                  </a:lnTo>
                  <a:lnTo>
                    <a:pt x="242" y="5"/>
                  </a:lnTo>
                  <a:lnTo>
                    <a:pt x="223" y="1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1" y="5"/>
                  </a:lnTo>
                  <a:lnTo>
                    <a:pt x="142" y="9"/>
                  </a:lnTo>
                  <a:lnTo>
                    <a:pt x="123" y="16"/>
                  </a:lnTo>
                  <a:lnTo>
                    <a:pt x="106" y="24"/>
                  </a:lnTo>
                  <a:lnTo>
                    <a:pt x="90" y="35"/>
                  </a:lnTo>
                  <a:lnTo>
                    <a:pt x="73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5" y="89"/>
                  </a:lnTo>
                  <a:lnTo>
                    <a:pt x="25" y="105"/>
                  </a:lnTo>
                  <a:lnTo>
                    <a:pt x="15" y="124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0" y="292"/>
                  </a:lnTo>
                  <a:lnTo>
                    <a:pt x="64" y="292"/>
                  </a:lnTo>
                  <a:lnTo>
                    <a:pt x="64" y="20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9" name="Freeform 69"/>
            <p:cNvSpPr>
              <a:spLocks/>
            </p:cNvSpPr>
            <p:nvPr/>
          </p:nvSpPr>
          <p:spPr bwMode="auto">
            <a:xfrm>
              <a:off x="5354638" y="1223318"/>
              <a:ext cx="923925" cy="1090613"/>
            </a:xfrm>
            <a:custGeom>
              <a:avLst/>
              <a:gdLst>
                <a:gd name="T0" fmla="*/ 474 w 1163"/>
                <a:gd name="T1" fmla="*/ 0 h 1375"/>
                <a:gd name="T2" fmla="*/ 425 w 1163"/>
                <a:gd name="T3" fmla="*/ 3 h 1375"/>
                <a:gd name="T4" fmla="*/ 379 w 1163"/>
                <a:gd name="T5" fmla="*/ 11 h 1375"/>
                <a:gd name="T6" fmla="*/ 333 w 1163"/>
                <a:gd name="T7" fmla="*/ 22 h 1375"/>
                <a:gd name="T8" fmla="*/ 290 w 1163"/>
                <a:gd name="T9" fmla="*/ 38 h 1375"/>
                <a:gd name="T10" fmla="*/ 248 w 1163"/>
                <a:gd name="T11" fmla="*/ 58 h 1375"/>
                <a:gd name="T12" fmla="*/ 209 w 1163"/>
                <a:gd name="T13" fmla="*/ 82 h 1375"/>
                <a:gd name="T14" fmla="*/ 173 w 1163"/>
                <a:gd name="T15" fmla="*/ 109 h 1375"/>
                <a:gd name="T16" fmla="*/ 139 w 1163"/>
                <a:gd name="T17" fmla="*/ 139 h 1375"/>
                <a:gd name="T18" fmla="*/ 108 w 1163"/>
                <a:gd name="T19" fmla="*/ 173 h 1375"/>
                <a:gd name="T20" fmla="*/ 81 w 1163"/>
                <a:gd name="T21" fmla="*/ 210 h 1375"/>
                <a:gd name="T22" fmla="*/ 57 w 1163"/>
                <a:gd name="T23" fmla="*/ 248 h 1375"/>
                <a:gd name="T24" fmla="*/ 37 w 1163"/>
                <a:gd name="T25" fmla="*/ 290 h 1375"/>
                <a:gd name="T26" fmla="*/ 21 w 1163"/>
                <a:gd name="T27" fmla="*/ 334 h 1375"/>
                <a:gd name="T28" fmla="*/ 10 w 1163"/>
                <a:gd name="T29" fmla="*/ 379 h 1375"/>
                <a:gd name="T30" fmla="*/ 3 w 1163"/>
                <a:gd name="T31" fmla="*/ 427 h 1375"/>
                <a:gd name="T32" fmla="*/ 0 w 1163"/>
                <a:gd name="T33" fmla="*/ 475 h 1375"/>
                <a:gd name="T34" fmla="*/ 1163 w 1163"/>
                <a:gd name="T35" fmla="*/ 1375 h 1375"/>
                <a:gd name="T36" fmla="*/ 1163 w 1163"/>
                <a:gd name="T37" fmla="*/ 475 h 1375"/>
                <a:gd name="T38" fmla="*/ 1161 w 1163"/>
                <a:gd name="T39" fmla="*/ 427 h 1375"/>
                <a:gd name="T40" fmla="*/ 1154 w 1163"/>
                <a:gd name="T41" fmla="*/ 379 h 1375"/>
                <a:gd name="T42" fmla="*/ 1143 w 1163"/>
                <a:gd name="T43" fmla="*/ 334 h 1375"/>
                <a:gd name="T44" fmla="*/ 1126 w 1163"/>
                <a:gd name="T45" fmla="*/ 290 h 1375"/>
                <a:gd name="T46" fmla="*/ 1107 w 1163"/>
                <a:gd name="T47" fmla="*/ 248 h 1375"/>
                <a:gd name="T48" fmla="*/ 1082 w 1163"/>
                <a:gd name="T49" fmla="*/ 210 h 1375"/>
                <a:gd name="T50" fmla="*/ 1056 w 1163"/>
                <a:gd name="T51" fmla="*/ 173 h 1375"/>
                <a:gd name="T52" fmla="*/ 1024 w 1163"/>
                <a:gd name="T53" fmla="*/ 139 h 1375"/>
                <a:gd name="T54" fmla="*/ 991 w 1163"/>
                <a:gd name="T55" fmla="*/ 109 h 1375"/>
                <a:gd name="T56" fmla="*/ 955 w 1163"/>
                <a:gd name="T57" fmla="*/ 82 h 1375"/>
                <a:gd name="T58" fmla="*/ 915 w 1163"/>
                <a:gd name="T59" fmla="*/ 58 h 1375"/>
                <a:gd name="T60" fmla="*/ 874 w 1163"/>
                <a:gd name="T61" fmla="*/ 38 h 1375"/>
                <a:gd name="T62" fmla="*/ 831 w 1163"/>
                <a:gd name="T63" fmla="*/ 22 h 1375"/>
                <a:gd name="T64" fmla="*/ 786 w 1163"/>
                <a:gd name="T65" fmla="*/ 11 h 1375"/>
                <a:gd name="T66" fmla="*/ 738 w 1163"/>
                <a:gd name="T67" fmla="*/ 3 h 1375"/>
                <a:gd name="T68" fmla="*/ 690 w 1163"/>
                <a:gd name="T6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" h="1375">
                  <a:moveTo>
                    <a:pt x="474" y="0"/>
                  </a:moveTo>
                  <a:lnTo>
                    <a:pt x="474" y="0"/>
                  </a:lnTo>
                  <a:lnTo>
                    <a:pt x="450" y="2"/>
                  </a:lnTo>
                  <a:lnTo>
                    <a:pt x="425" y="3"/>
                  </a:lnTo>
                  <a:lnTo>
                    <a:pt x="402" y="6"/>
                  </a:lnTo>
                  <a:lnTo>
                    <a:pt x="379" y="11"/>
                  </a:lnTo>
                  <a:lnTo>
                    <a:pt x="356" y="16"/>
                  </a:lnTo>
                  <a:lnTo>
                    <a:pt x="333" y="22"/>
                  </a:lnTo>
                  <a:lnTo>
                    <a:pt x="311" y="29"/>
                  </a:lnTo>
                  <a:lnTo>
                    <a:pt x="290" y="38"/>
                  </a:lnTo>
                  <a:lnTo>
                    <a:pt x="269" y="48"/>
                  </a:lnTo>
                  <a:lnTo>
                    <a:pt x="248" y="58"/>
                  </a:lnTo>
                  <a:lnTo>
                    <a:pt x="229" y="70"/>
                  </a:lnTo>
                  <a:lnTo>
                    <a:pt x="209" y="82"/>
                  </a:lnTo>
                  <a:lnTo>
                    <a:pt x="190" y="95"/>
                  </a:lnTo>
                  <a:lnTo>
                    <a:pt x="173" y="109"/>
                  </a:lnTo>
                  <a:lnTo>
                    <a:pt x="156" y="124"/>
                  </a:lnTo>
                  <a:lnTo>
                    <a:pt x="139" y="139"/>
                  </a:lnTo>
                  <a:lnTo>
                    <a:pt x="123" y="156"/>
                  </a:lnTo>
                  <a:lnTo>
                    <a:pt x="108" y="173"/>
                  </a:lnTo>
                  <a:lnTo>
                    <a:pt x="94" y="192"/>
                  </a:lnTo>
                  <a:lnTo>
                    <a:pt x="81" y="210"/>
                  </a:lnTo>
                  <a:lnTo>
                    <a:pt x="69" y="229"/>
                  </a:lnTo>
                  <a:lnTo>
                    <a:pt x="57" y="248"/>
                  </a:lnTo>
                  <a:lnTo>
                    <a:pt x="47" y="269"/>
                  </a:lnTo>
                  <a:lnTo>
                    <a:pt x="37" y="290"/>
                  </a:lnTo>
                  <a:lnTo>
                    <a:pt x="29" y="312"/>
                  </a:lnTo>
                  <a:lnTo>
                    <a:pt x="21" y="334"/>
                  </a:lnTo>
                  <a:lnTo>
                    <a:pt x="15" y="356"/>
                  </a:lnTo>
                  <a:lnTo>
                    <a:pt x="10" y="379"/>
                  </a:lnTo>
                  <a:lnTo>
                    <a:pt x="5" y="402"/>
                  </a:lnTo>
                  <a:lnTo>
                    <a:pt x="3" y="427"/>
                  </a:lnTo>
                  <a:lnTo>
                    <a:pt x="0" y="450"/>
                  </a:lnTo>
                  <a:lnTo>
                    <a:pt x="0" y="475"/>
                  </a:lnTo>
                  <a:lnTo>
                    <a:pt x="0" y="1375"/>
                  </a:lnTo>
                  <a:lnTo>
                    <a:pt x="1163" y="1375"/>
                  </a:lnTo>
                  <a:lnTo>
                    <a:pt x="1163" y="475"/>
                  </a:lnTo>
                  <a:lnTo>
                    <a:pt x="1163" y="475"/>
                  </a:lnTo>
                  <a:lnTo>
                    <a:pt x="1163" y="450"/>
                  </a:lnTo>
                  <a:lnTo>
                    <a:pt x="1161" y="427"/>
                  </a:lnTo>
                  <a:lnTo>
                    <a:pt x="1159" y="402"/>
                  </a:lnTo>
                  <a:lnTo>
                    <a:pt x="1154" y="379"/>
                  </a:lnTo>
                  <a:lnTo>
                    <a:pt x="1148" y="356"/>
                  </a:lnTo>
                  <a:lnTo>
                    <a:pt x="1143" y="334"/>
                  </a:lnTo>
                  <a:lnTo>
                    <a:pt x="1134" y="312"/>
                  </a:lnTo>
                  <a:lnTo>
                    <a:pt x="1126" y="290"/>
                  </a:lnTo>
                  <a:lnTo>
                    <a:pt x="1117" y="269"/>
                  </a:lnTo>
                  <a:lnTo>
                    <a:pt x="1107" y="248"/>
                  </a:lnTo>
                  <a:lnTo>
                    <a:pt x="1095" y="229"/>
                  </a:lnTo>
                  <a:lnTo>
                    <a:pt x="1082" y="210"/>
                  </a:lnTo>
                  <a:lnTo>
                    <a:pt x="1070" y="192"/>
                  </a:lnTo>
                  <a:lnTo>
                    <a:pt x="1056" y="173"/>
                  </a:lnTo>
                  <a:lnTo>
                    <a:pt x="1041" y="156"/>
                  </a:lnTo>
                  <a:lnTo>
                    <a:pt x="1024" y="139"/>
                  </a:lnTo>
                  <a:lnTo>
                    <a:pt x="1008" y="124"/>
                  </a:lnTo>
                  <a:lnTo>
                    <a:pt x="991" y="109"/>
                  </a:lnTo>
                  <a:lnTo>
                    <a:pt x="973" y="95"/>
                  </a:lnTo>
                  <a:lnTo>
                    <a:pt x="955" y="82"/>
                  </a:lnTo>
                  <a:lnTo>
                    <a:pt x="935" y="70"/>
                  </a:lnTo>
                  <a:lnTo>
                    <a:pt x="915" y="58"/>
                  </a:lnTo>
                  <a:lnTo>
                    <a:pt x="895" y="48"/>
                  </a:lnTo>
                  <a:lnTo>
                    <a:pt x="874" y="38"/>
                  </a:lnTo>
                  <a:lnTo>
                    <a:pt x="853" y="29"/>
                  </a:lnTo>
                  <a:lnTo>
                    <a:pt x="831" y="22"/>
                  </a:lnTo>
                  <a:lnTo>
                    <a:pt x="808" y="16"/>
                  </a:lnTo>
                  <a:lnTo>
                    <a:pt x="786" y="11"/>
                  </a:lnTo>
                  <a:lnTo>
                    <a:pt x="761" y="6"/>
                  </a:lnTo>
                  <a:lnTo>
                    <a:pt x="738" y="3"/>
                  </a:lnTo>
                  <a:lnTo>
                    <a:pt x="714" y="2"/>
                  </a:lnTo>
                  <a:lnTo>
                    <a:pt x="69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0" name="Freeform 70"/>
            <p:cNvSpPr>
              <a:spLocks noEditPoints="1"/>
            </p:cNvSpPr>
            <p:nvPr/>
          </p:nvSpPr>
          <p:spPr bwMode="auto">
            <a:xfrm>
              <a:off x="5329238" y="1197918"/>
              <a:ext cx="974725" cy="1143000"/>
            </a:xfrm>
            <a:custGeom>
              <a:avLst/>
              <a:gdLst>
                <a:gd name="T0" fmla="*/ 0 w 1228"/>
                <a:gd name="T1" fmla="*/ 507 h 1439"/>
                <a:gd name="T2" fmla="*/ 2 w 1228"/>
                <a:gd name="T3" fmla="*/ 455 h 1439"/>
                <a:gd name="T4" fmla="*/ 16 w 1228"/>
                <a:gd name="T5" fmla="*/ 380 h 1439"/>
                <a:gd name="T6" fmla="*/ 39 w 1228"/>
                <a:gd name="T7" fmla="*/ 311 h 1439"/>
                <a:gd name="T8" fmla="*/ 73 w 1228"/>
                <a:gd name="T9" fmla="*/ 244 h 1439"/>
                <a:gd name="T10" fmla="*/ 116 w 1228"/>
                <a:gd name="T11" fmla="*/ 185 h 1439"/>
                <a:gd name="T12" fmla="*/ 166 w 1228"/>
                <a:gd name="T13" fmla="*/ 132 h 1439"/>
                <a:gd name="T14" fmla="*/ 224 w 1228"/>
                <a:gd name="T15" fmla="*/ 87 h 1439"/>
                <a:gd name="T16" fmla="*/ 287 w 1228"/>
                <a:gd name="T17" fmla="*/ 51 h 1439"/>
                <a:gd name="T18" fmla="*/ 356 w 1228"/>
                <a:gd name="T19" fmla="*/ 23 h 1439"/>
                <a:gd name="T20" fmla="*/ 430 w 1228"/>
                <a:gd name="T21" fmla="*/ 7 h 1439"/>
                <a:gd name="T22" fmla="*/ 506 w 1228"/>
                <a:gd name="T23" fmla="*/ 0 h 1439"/>
                <a:gd name="T24" fmla="*/ 748 w 1228"/>
                <a:gd name="T25" fmla="*/ 1 h 1439"/>
                <a:gd name="T26" fmla="*/ 824 w 1228"/>
                <a:gd name="T27" fmla="*/ 10 h 1439"/>
                <a:gd name="T28" fmla="*/ 895 w 1228"/>
                <a:gd name="T29" fmla="*/ 31 h 1439"/>
                <a:gd name="T30" fmla="*/ 963 w 1228"/>
                <a:gd name="T31" fmla="*/ 61 h 1439"/>
                <a:gd name="T32" fmla="*/ 1024 w 1228"/>
                <a:gd name="T33" fmla="*/ 101 h 1439"/>
                <a:gd name="T34" fmla="*/ 1080 w 1228"/>
                <a:gd name="T35" fmla="*/ 149 h 1439"/>
                <a:gd name="T36" fmla="*/ 1127 w 1228"/>
                <a:gd name="T37" fmla="*/ 204 h 1439"/>
                <a:gd name="T38" fmla="*/ 1166 w 1228"/>
                <a:gd name="T39" fmla="*/ 265 h 1439"/>
                <a:gd name="T40" fmla="*/ 1198 w 1228"/>
                <a:gd name="T41" fmla="*/ 333 h 1439"/>
                <a:gd name="T42" fmla="*/ 1217 w 1228"/>
                <a:gd name="T43" fmla="*/ 406 h 1439"/>
                <a:gd name="T44" fmla="*/ 1228 w 1228"/>
                <a:gd name="T45" fmla="*/ 481 h 1439"/>
                <a:gd name="T46" fmla="*/ 65 w 1228"/>
                <a:gd name="T47" fmla="*/ 1375 h 1439"/>
                <a:gd name="T48" fmla="*/ 1163 w 1228"/>
                <a:gd name="T49" fmla="*/ 507 h 1439"/>
                <a:gd name="T50" fmla="*/ 1158 w 1228"/>
                <a:gd name="T51" fmla="*/ 440 h 1439"/>
                <a:gd name="T52" fmla="*/ 1143 w 1228"/>
                <a:gd name="T53" fmla="*/ 375 h 1439"/>
                <a:gd name="T54" fmla="*/ 1120 w 1228"/>
                <a:gd name="T55" fmla="*/ 315 h 1439"/>
                <a:gd name="T56" fmla="*/ 1088 w 1228"/>
                <a:gd name="T57" fmla="*/ 260 h 1439"/>
                <a:gd name="T58" fmla="*/ 1048 w 1228"/>
                <a:gd name="T59" fmla="*/ 210 h 1439"/>
                <a:gd name="T60" fmla="*/ 1002 w 1228"/>
                <a:gd name="T61" fmla="*/ 166 h 1439"/>
                <a:gd name="T62" fmla="*/ 951 w 1228"/>
                <a:gd name="T63" fmla="*/ 129 h 1439"/>
                <a:gd name="T64" fmla="*/ 893 w 1228"/>
                <a:gd name="T65" fmla="*/ 100 h 1439"/>
                <a:gd name="T66" fmla="*/ 832 w 1228"/>
                <a:gd name="T67" fmla="*/ 79 h 1439"/>
                <a:gd name="T68" fmla="*/ 767 w 1228"/>
                <a:gd name="T69" fmla="*/ 67 h 1439"/>
                <a:gd name="T70" fmla="*/ 506 w 1228"/>
                <a:gd name="T71" fmla="*/ 65 h 1439"/>
                <a:gd name="T72" fmla="*/ 461 w 1228"/>
                <a:gd name="T73" fmla="*/ 67 h 1439"/>
                <a:gd name="T74" fmla="*/ 396 w 1228"/>
                <a:gd name="T75" fmla="*/ 79 h 1439"/>
                <a:gd name="T76" fmla="*/ 335 w 1228"/>
                <a:gd name="T77" fmla="*/ 100 h 1439"/>
                <a:gd name="T78" fmla="*/ 277 w 1228"/>
                <a:gd name="T79" fmla="*/ 129 h 1439"/>
                <a:gd name="T80" fmla="*/ 226 w 1228"/>
                <a:gd name="T81" fmla="*/ 166 h 1439"/>
                <a:gd name="T82" fmla="*/ 179 w 1228"/>
                <a:gd name="T83" fmla="*/ 210 h 1439"/>
                <a:gd name="T84" fmla="*/ 140 w 1228"/>
                <a:gd name="T85" fmla="*/ 260 h 1439"/>
                <a:gd name="T86" fmla="*/ 108 w 1228"/>
                <a:gd name="T87" fmla="*/ 315 h 1439"/>
                <a:gd name="T88" fmla="*/ 85 w 1228"/>
                <a:gd name="T89" fmla="*/ 375 h 1439"/>
                <a:gd name="T90" fmla="*/ 69 w 1228"/>
                <a:gd name="T91" fmla="*/ 440 h 1439"/>
                <a:gd name="T92" fmla="*/ 65 w 1228"/>
                <a:gd name="T93" fmla="*/ 507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1439">
                  <a:moveTo>
                    <a:pt x="1228" y="1439"/>
                  </a:moveTo>
                  <a:lnTo>
                    <a:pt x="0" y="1439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481"/>
                  </a:lnTo>
                  <a:lnTo>
                    <a:pt x="2" y="455"/>
                  </a:lnTo>
                  <a:lnTo>
                    <a:pt x="6" y="430"/>
                  </a:lnTo>
                  <a:lnTo>
                    <a:pt x="10" y="406"/>
                  </a:lnTo>
                  <a:lnTo>
                    <a:pt x="16" y="380"/>
                  </a:lnTo>
                  <a:lnTo>
                    <a:pt x="23" y="357"/>
                  </a:lnTo>
                  <a:lnTo>
                    <a:pt x="30" y="333"/>
                  </a:lnTo>
                  <a:lnTo>
                    <a:pt x="39" y="311"/>
                  </a:lnTo>
                  <a:lnTo>
                    <a:pt x="50" y="287"/>
                  </a:lnTo>
                  <a:lnTo>
                    <a:pt x="61" y="265"/>
                  </a:lnTo>
                  <a:lnTo>
                    <a:pt x="73" y="244"/>
                  </a:lnTo>
                  <a:lnTo>
                    <a:pt x="87" y="224"/>
                  </a:lnTo>
                  <a:lnTo>
                    <a:pt x="101" y="204"/>
                  </a:lnTo>
                  <a:lnTo>
                    <a:pt x="116" y="185"/>
                  </a:lnTo>
                  <a:lnTo>
                    <a:pt x="132" y="167"/>
                  </a:lnTo>
                  <a:lnTo>
                    <a:pt x="148" y="149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5" y="61"/>
                  </a:lnTo>
                  <a:lnTo>
                    <a:pt x="287" y="51"/>
                  </a:lnTo>
                  <a:lnTo>
                    <a:pt x="309" y="41"/>
                  </a:lnTo>
                  <a:lnTo>
                    <a:pt x="332" y="31"/>
                  </a:lnTo>
                  <a:lnTo>
                    <a:pt x="356" y="23"/>
                  </a:lnTo>
                  <a:lnTo>
                    <a:pt x="380" y="16"/>
                  </a:lnTo>
                  <a:lnTo>
                    <a:pt x="404" y="10"/>
                  </a:lnTo>
                  <a:lnTo>
                    <a:pt x="430" y="7"/>
                  </a:lnTo>
                  <a:lnTo>
                    <a:pt x="454" y="3"/>
                  </a:lnTo>
                  <a:lnTo>
                    <a:pt x="481" y="1"/>
                  </a:lnTo>
                  <a:lnTo>
                    <a:pt x="506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48" y="1"/>
                  </a:lnTo>
                  <a:lnTo>
                    <a:pt x="774" y="3"/>
                  </a:lnTo>
                  <a:lnTo>
                    <a:pt x="799" y="7"/>
                  </a:lnTo>
                  <a:lnTo>
                    <a:pt x="824" y="10"/>
                  </a:lnTo>
                  <a:lnTo>
                    <a:pt x="848" y="16"/>
                  </a:lnTo>
                  <a:lnTo>
                    <a:pt x="872" y="23"/>
                  </a:lnTo>
                  <a:lnTo>
                    <a:pt x="895" y="31"/>
                  </a:lnTo>
                  <a:lnTo>
                    <a:pt x="919" y="41"/>
                  </a:lnTo>
                  <a:lnTo>
                    <a:pt x="941" y="51"/>
                  </a:lnTo>
                  <a:lnTo>
                    <a:pt x="963" y="61"/>
                  </a:lnTo>
                  <a:lnTo>
                    <a:pt x="985" y="74"/>
                  </a:lnTo>
                  <a:lnTo>
                    <a:pt x="1004" y="87"/>
                  </a:lnTo>
                  <a:lnTo>
                    <a:pt x="1024" y="101"/>
                  </a:lnTo>
                  <a:lnTo>
                    <a:pt x="1044" y="116"/>
                  </a:lnTo>
                  <a:lnTo>
                    <a:pt x="1062" y="132"/>
                  </a:lnTo>
                  <a:lnTo>
                    <a:pt x="1080" y="149"/>
                  </a:lnTo>
                  <a:lnTo>
                    <a:pt x="1096" y="167"/>
                  </a:lnTo>
                  <a:lnTo>
                    <a:pt x="1112" y="185"/>
                  </a:lnTo>
                  <a:lnTo>
                    <a:pt x="1127" y="204"/>
                  </a:lnTo>
                  <a:lnTo>
                    <a:pt x="1141" y="224"/>
                  </a:lnTo>
                  <a:lnTo>
                    <a:pt x="1155" y="244"/>
                  </a:lnTo>
                  <a:lnTo>
                    <a:pt x="1166" y="265"/>
                  </a:lnTo>
                  <a:lnTo>
                    <a:pt x="1178" y="287"/>
                  </a:lnTo>
                  <a:lnTo>
                    <a:pt x="1188" y="311"/>
                  </a:lnTo>
                  <a:lnTo>
                    <a:pt x="1198" y="333"/>
                  </a:lnTo>
                  <a:lnTo>
                    <a:pt x="1205" y="357"/>
                  </a:lnTo>
                  <a:lnTo>
                    <a:pt x="1212" y="380"/>
                  </a:lnTo>
                  <a:lnTo>
                    <a:pt x="1217" y="406"/>
                  </a:lnTo>
                  <a:lnTo>
                    <a:pt x="1222" y="430"/>
                  </a:lnTo>
                  <a:lnTo>
                    <a:pt x="1225" y="455"/>
                  </a:lnTo>
                  <a:lnTo>
                    <a:pt x="1228" y="481"/>
                  </a:lnTo>
                  <a:lnTo>
                    <a:pt x="1228" y="507"/>
                  </a:lnTo>
                  <a:lnTo>
                    <a:pt x="1228" y="1439"/>
                  </a:lnTo>
                  <a:close/>
                  <a:moveTo>
                    <a:pt x="65" y="1375"/>
                  </a:moveTo>
                  <a:lnTo>
                    <a:pt x="1163" y="1375"/>
                  </a:lnTo>
                  <a:lnTo>
                    <a:pt x="1163" y="507"/>
                  </a:lnTo>
                  <a:lnTo>
                    <a:pt x="1163" y="507"/>
                  </a:lnTo>
                  <a:lnTo>
                    <a:pt x="1163" y="484"/>
                  </a:lnTo>
                  <a:lnTo>
                    <a:pt x="1161" y="462"/>
                  </a:lnTo>
                  <a:lnTo>
                    <a:pt x="1158" y="440"/>
                  </a:lnTo>
                  <a:lnTo>
                    <a:pt x="1155" y="418"/>
                  </a:lnTo>
                  <a:lnTo>
                    <a:pt x="1149" y="396"/>
                  </a:lnTo>
                  <a:lnTo>
                    <a:pt x="1143" y="375"/>
                  </a:lnTo>
                  <a:lnTo>
                    <a:pt x="1136" y="356"/>
                  </a:lnTo>
                  <a:lnTo>
                    <a:pt x="1128" y="335"/>
                  </a:lnTo>
                  <a:lnTo>
                    <a:pt x="1120" y="315"/>
                  </a:lnTo>
                  <a:lnTo>
                    <a:pt x="1110" y="297"/>
                  </a:lnTo>
                  <a:lnTo>
                    <a:pt x="1099" y="278"/>
                  </a:lnTo>
                  <a:lnTo>
                    <a:pt x="1088" y="260"/>
                  </a:lnTo>
                  <a:lnTo>
                    <a:pt x="1076" y="243"/>
                  </a:lnTo>
                  <a:lnTo>
                    <a:pt x="1062" y="226"/>
                  </a:lnTo>
                  <a:lnTo>
                    <a:pt x="1048" y="210"/>
                  </a:lnTo>
                  <a:lnTo>
                    <a:pt x="1034" y="195"/>
                  </a:lnTo>
                  <a:lnTo>
                    <a:pt x="1018" y="180"/>
                  </a:lnTo>
                  <a:lnTo>
                    <a:pt x="1002" y="166"/>
                  </a:lnTo>
                  <a:lnTo>
                    <a:pt x="986" y="153"/>
                  </a:lnTo>
                  <a:lnTo>
                    <a:pt x="968" y="140"/>
                  </a:lnTo>
                  <a:lnTo>
                    <a:pt x="951" y="129"/>
                  </a:lnTo>
                  <a:lnTo>
                    <a:pt x="932" y="118"/>
                  </a:lnTo>
                  <a:lnTo>
                    <a:pt x="913" y="109"/>
                  </a:lnTo>
                  <a:lnTo>
                    <a:pt x="893" y="100"/>
                  </a:lnTo>
                  <a:lnTo>
                    <a:pt x="873" y="92"/>
                  </a:lnTo>
                  <a:lnTo>
                    <a:pt x="852" y="85"/>
                  </a:lnTo>
                  <a:lnTo>
                    <a:pt x="832" y="79"/>
                  </a:lnTo>
                  <a:lnTo>
                    <a:pt x="811" y="74"/>
                  </a:lnTo>
                  <a:lnTo>
                    <a:pt x="789" y="71"/>
                  </a:lnTo>
                  <a:lnTo>
                    <a:pt x="767" y="67"/>
                  </a:lnTo>
                  <a:lnTo>
                    <a:pt x="745" y="66"/>
                  </a:lnTo>
                  <a:lnTo>
                    <a:pt x="722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483" y="66"/>
                  </a:lnTo>
                  <a:lnTo>
                    <a:pt x="461" y="67"/>
                  </a:lnTo>
                  <a:lnTo>
                    <a:pt x="439" y="71"/>
                  </a:lnTo>
                  <a:lnTo>
                    <a:pt x="417" y="74"/>
                  </a:lnTo>
                  <a:lnTo>
                    <a:pt x="396" y="79"/>
                  </a:lnTo>
                  <a:lnTo>
                    <a:pt x="375" y="85"/>
                  </a:lnTo>
                  <a:lnTo>
                    <a:pt x="354" y="92"/>
                  </a:lnTo>
                  <a:lnTo>
                    <a:pt x="335" y="100"/>
                  </a:lnTo>
                  <a:lnTo>
                    <a:pt x="315" y="109"/>
                  </a:lnTo>
                  <a:lnTo>
                    <a:pt x="295" y="118"/>
                  </a:lnTo>
                  <a:lnTo>
                    <a:pt x="277" y="129"/>
                  </a:lnTo>
                  <a:lnTo>
                    <a:pt x="259" y="140"/>
                  </a:lnTo>
                  <a:lnTo>
                    <a:pt x="242" y="153"/>
                  </a:lnTo>
                  <a:lnTo>
                    <a:pt x="226" y="166"/>
                  </a:lnTo>
                  <a:lnTo>
                    <a:pt x="210" y="180"/>
                  </a:lnTo>
                  <a:lnTo>
                    <a:pt x="193" y="195"/>
                  </a:lnTo>
                  <a:lnTo>
                    <a:pt x="179" y="210"/>
                  </a:lnTo>
                  <a:lnTo>
                    <a:pt x="166" y="226"/>
                  </a:lnTo>
                  <a:lnTo>
                    <a:pt x="152" y="243"/>
                  </a:lnTo>
                  <a:lnTo>
                    <a:pt x="140" y="260"/>
                  </a:lnTo>
                  <a:lnTo>
                    <a:pt x="129" y="278"/>
                  </a:lnTo>
                  <a:lnTo>
                    <a:pt x="118" y="297"/>
                  </a:lnTo>
                  <a:lnTo>
                    <a:pt x="108" y="315"/>
                  </a:lnTo>
                  <a:lnTo>
                    <a:pt x="100" y="335"/>
                  </a:lnTo>
                  <a:lnTo>
                    <a:pt x="91" y="356"/>
                  </a:lnTo>
                  <a:lnTo>
                    <a:pt x="85" y="375"/>
                  </a:lnTo>
                  <a:lnTo>
                    <a:pt x="79" y="396"/>
                  </a:lnTo>
                  <a:lnTo>
                    <a:pt x="73" y="418"/>
                  </a:lnTo>
                  <a:lnTo>
                    <a:pt x="69" y="440"/>
                  </a:lnTo>
                  <a:lnTo>
                    <a:pt x="67" y="462"/>
                  </a:lnTo>
                  <a:lnTo>
                    <a:pt x="65" y="484"/>
                  </a:lnTo>
                  <a:lnTo>
                    <a:pt x="65" y="507"/>
                  </a:lnTo>
                  <a:lnTo>
                    <a:pt x="65" y="137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1" name="Freeform 71"/>
            <p:cNvSpPr>
              <a:spLocks/>
            </p:cNvSpPr>
            <p:nvPr/>
          </p:nvSpPr>
          <p:spPr bwMode="auto">
            <a:xfrm>
              <a:off x="5527676" y="1609080"/>
              <a:ext cx="577850" cy="554038"/>
            </a:xfrm>
            <a:custGeom>
              <a:avLst/>
              <a:gdLst>
                <a:gd name="T0" fmla="*/ 60 w 728"/>
                <a:gd name="T1" fmla="*/ 697 h 697"/>
                <a:gd name="T2" fmla="*/ 60 w 728"/>
                <a:gd name="T3" fmla="*/ 697 h 697"/>
                <a:gd name="T4" fmla="*/ 49 w 728"/>
                <a:gd name="T5" fmla="*/ 696 h 697"/>
                <a:gd name="T6" fmla="*/ 37 w 728"/>
                <a:gd name="T7" fmla="*/ 693 h 697"/>
                <a:gd name="T8" fmla="*/ 27 w 728"/>
                <a:gd name="T9" fmla="*/ 687 h 697"/>
                <a:gd name="T10" fmla="*/ 18 w 728"/>
                <a:gd name="T11" fmla="*/ 680 h 697"/>
                <a:gd name="T12" fmla="*/ 11 w 728"/>
                <a:gd name="T13" fmla="*/ 671 h 697"/>
                <a:gd name="T14" fmla="*/ 5 w 728"/>
                <a:gd name="T15" fmla="*/ 660 h 697"/>
                <a:gd name="T16" fmla="*/ 1 w 728"/>
                <a:gd name="T17" fmla="*/ 649 h 697"/>
                <a:gd name="T18" fmla="*/ 0 w 728"/>
                <a:gd name="T19" fmla="*/ 637 h 697"/>
                <a:gd name="T20" fmla="*/ 0 w 728"/>
                <a:gd name="T21" fmla="*/ 256 h 697"/>
                <a:gd name="T22" fmla="*/ 0 w 728"/>
                <a:gd name="T23" fmla="*/ 256 h 697"/>
                <a:gd name="T24" fmla="*/ 1 w 728"/>
                <a:gd name="T25" fmla="*/ 229 h 697"/>
                <a:gd name="T26" fmla="*/ 6 w 728"/>
                <a:gd name="T27" fmla="*/ 204 h 697"/>
                <a:gd name="T28" fmla="*/ 12 w 728"/>
                <a:gd name="T29" fmla="*/ 179 h 697"/>
                <a:gd name="T30" fmla="*/ 21 w 728"/>
                <a:gd name="T31" fmla="*/ 156 h 697"/>
                <a:gd name="T32" fmla="*/ 31 w 728"/>
                <a:gd name="T33" fmla="*/ 134 h 697"/>
                <a:gd name="T34" fmla="*/ 44 w 728"/>
                <a:gd name="T35" fmla="*/ 112 h 697"/>
                <a:gd name="T36" fmla="*/ 59 w 728"/>
                <a:gd name="T37" fmla="*/ 93 h 697"/>
                <a:gd name="T38" fmla="*/ 75 w 728"/>
                <a:gd name="T39" fmla="*/ 75 h 697"/>
                <a:gd name="T40" fmla="*/ 94 w 728"/>
                <a:gd name="T41" fmla="*/ 58 h 697"/>
                <a:gd name="T42" fmla="*/ 114 w 728"/>
                <a:gd name="T43" fmla="*/ 44 h 697"/>
                <a:gd name="T44" fmla="*/ 135 w 728"/>
                <a:gd name="T45" fmla="*/ 31 h 697"/>
                <a:gd name="T46" fmla="*/ 157 w 728"/>
                <a:gd name="T47" fmla="*/ 20 h 697"/>
                <a:gd name="T48" fmla="*/ 180 w 728"/>
                <a:gd name="T49" fmla="*/ 11 h 697"/>
                <a:gd name="T50" fmla="*/ 205 w 728"/>
                <a:gd name="T51" fmla="*/ 5 h 697"/>
                <a:gd name="T52" fmla="*/ 229 w 728"/>
                <a:gd name="T53" fmla="*/ 1 h 697"/>
                <a:gd name="T54" fmla="*/ 256 w 728"/>
                <a:gd name="T55" fmla="*/ 0 h 697"/>
                <a:gd name="T56" fmla="*/ 472 w 728"/>
                <a:gd name="T57" fmla="*/ 0 h 697"/>
                <a:gd name="T58" fmla="*/ 472 w 728"/>
                <a:gd name="T59" fmla="*/ 0 h 697"/>
                <a:gd name="T60" fmla="*/ 498 w 728"/>
                <a:gd name="T61" fmla="*/ 1 h 697"/>
                <a:gd name="T62" fmla="*/ 524 w 728"/>
                <a:gd name="T63" fmla="*/ 5 h 697"/>
                <a:gd name="T64" fmla="*/ 548 w 728"/>
                <a:gd name="T65" fmla="*/ 11 h 697"/>
                <a:gd name="T66" fmla="*/ 571 w 728"/>
                <a:gd name="T67" fmla="*/ 20 h 697"/>
                <a:gd name="T68" fmla="*/ 593 w 728"/>
                <a:gd name="T69" fmla="*/ 31 h 697"/>
                <a:gd name="T70" fmla="*/ 614 w 728"/>
                <a:gd name="T71" fmla="*/ 44 h 697"/>
                <a:gd name="T72" fmla="*/ 634 w 728"/>
                <a:gd name="T73" fmla="*/ 58 h 697"/>
                <a:gd name="T74" fmla="*/ 652 w 728"/>
                <a:gd name="T75" fmla="*/ 75 h 697"/>
                <a:gd name="T76" fmla="*/ 669 w 728"/>
                <a:gd name="T77" fmla="*/ 93 h 697"/>
                <a:gd name="T78" fmla="*/ 684 w 728"/>
                <a:gd name="T79" fmla="*/ 112 h 697"/>
                <a:gd name="T80" fmla="*/ 696 w 728"/>
                <a:gd name="T81" fmla="*/ 134 h 697"/>
                <a:gd name="T82" fmla="*/ 708 w 728"/>
                <a:gd name="T83" fmla="*/ 156 h 697"/>
                <a:gd name="T84" fmla="*/ 716 w 728"/>
                <a:gd name="T85" fmla="*/ 179 h 697"/>
                <a:gd name="T86" fmla="*/ 722 w 728"/>
                <a:gd name="T87" fmla="*/ 204 h 697"/>
                <a:gd name="T88" fmla="*/ 726 w 728"/>
                <a:gd name="T89" fmla="*/ 229 h 697"/>
                <a:gd name="T90" fmla="*/ 728 w 728"/>
                <a:gd name="T91" fmla="*/ 256 h 697"/>
                <a:gd name="T92" fmla="*/ 728 w 728"/>
                <a:gd name="T93" fmla="*/ 637 h 697"/>
                <a:gd name="T94" fmla="*/ 728 w 728"/>
                <a:gd name="T95" fmla="*/ 637 h 697"/>
                <a:gd name="T96" fmla="*/ 726 w 728"/>
                <a:gd name="T97" fmla="*/ 649 h 697"/>
                <a:gd name="T98" fmla="*/ 723 w 728"/>
                <a:gd name="T99" fmla="*/ 660 h 697"/>
                <a:gd name="T100" fmla="*/ 717 w 728"/>
                <a:gd name="T101" fmla="*/ 671 h 697"/>
                <a:gd name="T102" fmla="*/ 710 w 728"/>
                <a:gd name="T103" fmla="*/ 680 h 697"/>
                <a:gd name="T104" fmla="*/ 701 w 728"/>
                <a:gd name="T105" fmla="*/ 687 h 697"/>
                <a:gd name="T106" fmla="*/ 691 w 728"/>
                <a:gd name="T107" fmla="*/ 693 h 697"/>
                <a:gd name="T108" fmla="*/ 679 w 728"/>
                <a:gd name="T109" fmla="*/ 696 h 697"/>
                <a:gd name="T110" fmla="*/ 667 w 728"/>
                <a:gd name="T111" fmla="*/ 697 h 697"/>
                <a:gd name="T112" fmla="*/ 60 w 728"/>
                <a:gd name="T1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97">
                  <a:moveTo>
                    <a:pt x="60" y="697"/>
                  </a:moveTo>
                  <a:lnTo>
                    <a:pt x="60" y="697"/>
                  </a:lnTo>
                  <a:lnTo>
                    <a:pt x="49" y="696"/>
                  </a:lnTo>
                  <a:lnTo>
                    <a:pt x="37" y="693"/>
                  </a:lnTo>
                  <a:lnTo>
                    <a:pt x="27" y="687"/>
                  </a:lnTo>
                  <a:lnTo>
                    <a:pt x="18" y="680"/>
                  </a:lnTo>
                  <a:lnTo>
                    <a:pt x="11" y="671"/>
                  </a:lnTo>
                  <a:lnTo>
                    <a:pt x="5" y="660"/>
                  </a:lnTo>
                  <a:lnTo>
                    <a:pt x="1" y="649"/>
                  </a:lnTo>
                  <a:lnTo>
                    <a:pt x="0" y="637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6" y="204"/>
                  </a:lnTo>
                  <a:lnTo>
                    <a:pt x="12" y="179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7" y="20"/>
                  </a:lnTo>
                  <a:lnTo>
                    <a:pt x="180" y="11"/>
                  </a:lnTo>
                  <a:lnTo>
                    <a:pt x="205" y="5"/>
                  </a:lnTo>
                  <a:lnTo>
                    <a:pt x="229" y="1"/>
                  </a:lnTo>
                  <a:lnTo>
                    <a:pt x="25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1"/>
                  </a:lnTo>
                  <a:lnTo>
                    <a:pt x="524" y="5"/>
                  </a:lnTo>
                  <a:lnTo>
                    <a:pt x="548" y="11"/>
                  </a:lnTo>
                  <a:lnTo>
                    <a:pt x="571" y="20"/>
                  </a:lnTo>
                  <a:lnTo>
                    <a:pt x="593" y="31"/>
                  </a:lnTo>
                  <a:lnTo>
                    <a:pt x="614" y="44"/>
                  </a:lnTo>
                  <a:lnTo>
                    <a:pt x="634" y="58"/>
                  </a:lnTo>
                  <a:lnTo>
                    <a:pt x="652" y="75"/>
                  </a:lnTo>
                  <a:lnTo>
                    <a:pt x="669" y="93"/>
                  </a:lnTo>
                  <a:lnTo>
                    <a:pt x="684" y="112"/>
                  </a:lnTo>
                  <a:lnTo>
                    <a:pt x="696" y="134"/>
                  </a:lnTo>
                  <a:lnTo>
                    <a:pt x="708" y="156"/>
                  </a:lnTo>
                  <a:lnTo>
                    <a:pt x="716" y="179"/>
                  </a:lnTo>
                  <a:lnTo>
                    <a:pt x="722" y="204"/>
                  </a:lnTo>
                  <a:lnTo>
                    <a:pt x="726" y="229"/>
                  </a:lnTo>
                  <a:lnTo>
                    <a:pt x="728" y="256"/>
                  </a:lnTo>
                  <a:lnTo>
                    <a:pt x="728" y="637"/>
                  </a:lnTo>
                  <a:lnTo>
                    <a:pt x="728" y="637"/>
                  </a:lnTo>
                  <a:lnTo>
                    <a:pt x="726" y="649"/>
                  </a:lnTo>
                  <a:lnTo>
                    <a:pt x="723" y="660"/>
                  </a:lnTo>
                  <a:lnTo>
                    <a:pt x="717" y="671"/>
                  </a:lnTo>
                  <a:lnTo>
                    <a:pt x="710" y="680"/>
                  </a:lnTo>
                  <a:lnTo>
                    <a:pt x="701" y="687"/>
                  </a:lnTo>
                  <a:lnTo>
                    <a:pt x="691" y="693"/>
                  </a:lnTo>
                  <a:lnTo>
                    <a:pt x="679" y="696"/>
                  </a:lnTo>
                  <a:lnTo>
                    <a:pt x="667" y="697"/>
                  </a:lnTo>
                  <a:lnTo>
                    <a:pt x="60" y="6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2" name="Freeform 72"/>
            <p:cNvSpPr>
              <a:spLocks noEditPoints="1"/>
            </p:cNvSpPr>
            <p:nvPr/>
          </p:nvSpPr>
          <p:spPr bwMode="auto">
            <a:xfrm>
              <a:off x="5502276" y="1583680"/>
              <a:ext cx="628650" cy="604838"/>
            </a:xfrm>
            <a:custGeom>
              <a:avLst/>
              <a:gdLst>
                <a:gd name="T0" fmla="*/ 92 w 792"/>
                <a:gd name="T1" fmla="*/ 763 h 763"/>
                <a:gd name="T2" fmla="*/ 65 w 792"/>
                <a:gd name="T3" fmla="*/ 758 h 763"/>
                <a:gd name="T4" fmla="*/ 41 w 792"/>
                <a:gd name="T5" fmla="*/ 747 h 763"/>
                <a:gd name="T6" fmla="*/ 22 w 792"/>
                <a:gd name="T7" fmla="*/ 729 h 763"/>
                <a:gd name="T8" fmla="*/ 8 w 792"/>
                <a:gd name="T9" fmla="*/ 706 h 763"/>
                <a:gd name="T10" fmla="*/ 1 w 792"/>
                <a:gd name="T11" fmla="*/ 679 h 763"/>
                <a:gd name="T12" fmla="*/ 0 w 792"/>
                <a:gd name="T13" fmla="*/ 289 h 763"/>
                <a:gd name="T14" fmla="*/ 3 w 792"/>
                <a:gd name="T15" fmla="*/ 245 h 763"/>
                <a:gd name="T16" fmla="*/ 12 w 792"/>
                <a:gd name="T17" fmla="*/ 203 h 763"/>
                <a:gd name="T18" fmla="*/ 34 w 792"/>
                <a:gd name="T19" fmla="*/ 151 h 763"/>
                <a:gd name="T20" fmla="*/ 84 w 792"/>
                <a:gd name="T21" fmla="*/ 85 h 763"/>
                <a:gd name="T22" fmla="*/ 151 w 792"/>
                <a:gd name="T23" fmla="*/ 35 h 763"/>
                <a:gd name="T24" fmla="*/ 202 w 792"/>
                <a:gd name="T25" fmla="*/ 13 h 763"/>
                <a:gd name="T26" fmla="*/ 244 w 792"/>
                <a:gd name="T27" fmla="*/ 4 h 763"/>
                <a:gd name="T28" fmla="*/ 288 w 792"/>
                <a:gd name="T29" fmla="*/ 0 h 763"/>
                <a:gd name="T30" fmla="*/ 519 w 792"/>
                <a:gd name="T31" fmla="*/ 0 h 763"/>
                <a:gd name="T32" fmla="*/ 562 w 792"/>
                <a:gd name="T33" fmla="*/ 6 h 763"/>
                <a:gd name="T34" fmla="*/ 602 w 792"/>
                <a:gd name="T35" fmla="*/ 18 h 763"/>
                <a:gd name="T36" fmla="*/ 665 w 792"/>
                <a:gd name="T37" fmla="*/ 50 h 763"/>
                <a:gd name="T38" fmla="*/ 726 w 792"/>
                <a:gd name="T39" fmla="*/ 106 h 763"/>
                <a:gd name="T40" fmla="*/ 769 w 792"/>
                <a:gd name="T41" fmla="*/ 177 h 763"/>
                <a:gd name="T42" fmla="*/ 783 w 792"/>
                <a:gd name="T43" fmla="*/ 217 h 763"/>
                <a:gd name="T44" fmla="*/ 791 w 792"/>
                <a:gd name="T45" fmla="*/ 259 h 763"/>
                <a:gd name="T46" fmla="*/ 792 w 792"/>
                <a:gd name="T47" fmla="*/ 670 h 763"/>
                <a:gd name="T48" fmla="*/ 790 w 792"/>
                <a:gd name="T49" fmla="*/ 689 h 763"/>
                <a:gd name="T50" fmla="*/ 780 w 792"/>
                <a:gd name="T51" fmla="*/ 714 h 763"/>
                <a:gd name="T52" fmla="*/ 764 w 792"/>
                <a:gd name="T53" fmla="*/ 735 h 763"/>
                <a:gd name="T54" fmla="*/ 743 w 792"/>
                <a:gd name="T55" fmla="*/ 751 h 763"/>
                <a:gd name="T56" fmla="*/ 718 w 792"/>
                <a:gd name="T57" fmla="*/ 761 h 763"/>
                <a:gd name="T58" fmla="*/ 699 w 792"/>
                <a:gd name="T59" fmla="*/ 763 h 763"/>
                <a:gd name="T60" fmla="*/ 265 w 792"/>
                <a:gd name="T61" fmla="*/ 67 h 763"/>
                <a:gd name="T62" fmla="*/ 201 w 792"/>
                <a:gd name="T63" fmla="*/ 83 h 763"/>
                <a:gd name="T64" fmla="*/ 146 w 792"/>
                <a:gd name="T65" fmla="*/ 116 h 763"/>
                <a:gd name="T66" fmla="*/ 103 w 792"/>
                <a:gd name="T67" fmla="*/ 164 h 763"/>
                <a:gd name="T68" fmla="*/ 75 w 792"/>
                <a:gd name="T69" fmla="*/ 222 h 763"/>
                <a:gd name="T70" fmla="*/ 65 w 792"/>
                <a:gd name="T71" fmla="*/ 289 h 763"/>
                <a:gd name="T72" fmla="*/ 65 w 792"/>
                <a:gd name="T73" fmla="*/ 676 h 763"/>
                <a:gd name="T74" fmla="*/ 73 w 792"/>
                <a:gd name="T75" fmla="*/ 690 h 763"/>
                <a:gd name="T76" fmla="*/ 87 w 792"/>
                <a:gd name="T77" fmla="*/ 697 h 763"/>
                <a:gd name="T78" fmla="*/ 699 w 792"/>
                <a:gd name="T79" fmla="*/ 698 h 763"/>
                <a:gd name="T80" fmla="*/ 714 w 792"/>
                <a:gd name="T81" fmla="*/ 693 h 763"/>
                <a:gd name="T82" fmla="*/ 725 w 792"/>
                <a:gd name="T83" fmla="*/ 681 h 763"/>
                <a:gd name="T84" fmla="*/ 727 w 792"/>
                <a:gd name="T85" fmla="*/ 289 h 763"/>
                <a:gd name="T86" fmla="*/ 723 w 792"/>
                <a:gd name="T87" fmla="*/ 244 h 763"/>
                <a:gd name="T88" fmla="*/ 701 w 792"/>
                <a:gd name="T89" fmla="*/ 182 h 763"/>
                <a:gd name="T90" fmla="*/ 661 w 792"/>
                <a:gd name="T91" fmla="*/ 130 h 763"/>
                <a:gd name="T92" fmla="*/ 610 w 792"/>
                <a:gd name="T93" fmla="*/ 92 h 763"/>
                <a:gd name="T94" fmla="*/ 549 w 792"/>
                <a:gd name="T95" fmla="*/ 70 h 763"/>
                <a:gd name="T96" fmla="*/ 288 w 792"/>
                <a:gd name="T97" fmla="*/ 6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63">
                  <a:moveTo>
                    <a:pt x="699" y="763"/>
                  </a:moveTo>
                  <a:lnTo>
                    <a:pt x="92" y="763"/>
                  </a:lnTo>
                  <a:lnTo>
                    <a:pt x="92" y="763"/>
                  </a:lnTo>
                  <a:lnTo>
                    <a:pt x="83" y="762"/>
                  </a:lnTo>
                  <a:lnTo>
                    <a:pt x="74" y="761"/>
                  </a:lnTo>
                  <a:lnTo>
                    <a:pt x="65" y="758"/>
                  </a:lnTo>
                  <a:lnTo>
                    <a:pt x="56" y="755"/>
                  </a:lnTo>
                  <a:lnTo>
                    <a:pt x="48" y="751"/>
                  </a:lnTo>
                  <a:lnTo>
                    <a:pt x="41" y="747"/>
                  </a:lnTo>
                  <a:lnTo>
                    <a:pt x="33" y="741"/>
                  </a:lnTo>
                  <a:lnTo>
                    <a:pt x="28" y="735"/>
                  </a:lnTo>
                  <a:lnTo>
                    <a:pt x="22" y="729"/>
                  </a:lnTo>
                  <a:lnTo>
                    <a:pt x="16" y="721"/>
                  </a:lnTo>
                  <a:lnTo>
                    <a:pt x="11" y="714"/>
                  </a:lnTo>
                  <a:lnTo>
                    <a:pt x="8" y="706"/>
                  </a:lnTo>
                  <a:lnTo>
                    <a:pt x="4" y="697"/>
                  </a:lnTo>
                  <a:lnTo>
                    <a:pt x="2" y="689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74"/>
                  </a:lnTo>
                  <a:lnTo>
                    <a:pt x="2" y="259"/>
                  </a:lnTo>
                  <a:lnTo>
                    <a:pt x="3" y="245"/>
                  </a:lnTo>
                  <a:lnTo>
                    <a:pt x="6" y="231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1" y="35"/>
                  </a:lnTo>
                  <a:lnTo>
                    <a:pt x="176" y="24"/>
                  </a:lnTo>
                  <a:lnTo>
                    <a:pt x="190" y="18"/>
                  </a:lnTo>
                  <a:lnTo>
                    <a:pt x="202" y="13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9" y="2"/>
                  </a:lnTo>
                  <a:lnTo>
                    <a:pt x="273" y="0"/>
                  </a:lnTo>
                  <a:lnTo>
                    <a:pt x="28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9" y="0"/>
                  </a:lnTo>
                  <a:lnTo>
                    <a:pt x="533" y="2"/>
                  </a:lnTo>
                  <a:lnTo>
                    <a:pt x="548" y="4"/>
                  </a:lnTo>
                  <a:lnTo>
                    <a:pt x="562" y="6"/>
                  </a:lnTo>
                  <a:lnTo>
                    <a:pt x="575" y="10"/>
                  </a:lnTo>
                  <a:lnTo>
                    <a:pt x="589" y="13"/>
                  </a:lnTo>
                  <a:lnTo>
                    <a:pt x="602" y="18"/>
                  </a:lnTo>
                  <a:lnTo>
                    <a:pt x="616" y="24"/>
                  </a:lnTo>
                  <a:lnTo>
                    <a:pt x="641" y="35"/>
                  </a:lnTo>
                  <a:lnTo>
                    <a:pt x="665" y="50"/>
                  </a:lnTo>
                  <a:lnTo>
                    <a:pt x="687" y="67"/>
                  </a:lnTo>
                  <a:lnTo>
                    <a:pt x="707" y="85"/>
                  </a:lnTo>
                  <a:lnTo>
                    <a:pt x="726" y="106"/>
                  </a:lnTo>
                  <a:lnTo>
                    <a:pt x="742" y="128"/>
                  </a:lnTo>
                  <a:lnTo>
                    <a:pt x="757" y="151"/>
                  </a:lnTo>
                  <a:lnTo>
                    <a:pt x="769" y="177"/>
                  </a:lnTo>
                  <a:lnTo>
                    <a:pt x="775" y="189"/>
                  </a:lnTo>
                  <a:lnTo>
                    <a:pt x="779" y="203"/>
                  </a:lnTo>
                  <a:lnTo>
                    <a:pt x="783" y="217"/>
                  </a:lnTo>
                  <a:lnTo>
                    <a:pt x="786" y="231"/>
                  </a:lnTo>
                  <a:lnTo>
                    <a:pt x="789" y="245"/>
                  </a:lnTo>
                  <a:lnTo>
                    <a:pt x="791" y="259"/>
                  </a:lnTo>
                  <a:lnTo>
                    <a:pt x="791" y="274"/>
                  </a:lnTo>
                  <a:lnTo>
                    <a:pt x="792" y="289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1" y="679"/>
                  </a:lnTo>
                  <a:lnTo>
                    <a:pt x="790" y="689"/>
                  </a:lnTo>
                  <a:lnTo>
                    <a:pt x="787" y="697"/>
                  </a:lnTo>
                  <a:lnTo>
                    <a:pt x="785" y="706"/>
                  </a:lnTo>
                  <a:lnTo>
                    <a:pt x="780" y="714"/>
                  </a:lnTo>
                  <a:lnTo>
                    <a:pt x="776" y="721"/>
                  </a:lnTo>
                  <a:lnTo>
                    <a:pt x="771" y="729"/>
                  </a:lnTo>
                  <a:lnTo>
                    <a:pt x="764" y="735"/>
                  </a:lnTo>
                  <a:lnTo>
                    <a:pt x="758" y="741"/>
                  </a:lnTo>
                  <a:lnTo>
                    <a:pt x="751" y="747"/>
                  </a:lnTo>
                  <a:lnTo>
                    <a:pt x="743" y="751"/>
                  </a:lnTo>
                  <a:lnTo>
                    <a:pt x="735" y="755"/>
                  </a:lnTo>
                  <a:lnTo>
                    <a:pt x="727" y="758"/>
                  </a:lnTo>
                  <a:lnTo>
                    <a:pt x="718" y="761"/>
                  </a:lnTo>
                  <a:lnTo>
                    <a:pt x="709" y="762"/>
                  </a:lnTo>
                  <a:lnTo>
                    <a:pt x="699" y="763"/>
                  </a:lnTo>
                  <a:lnTo>
                    <a:pt x="699" y="763"/>
                  </a:lnTo>
                  <a:close/>
                  <a:moveTo>
                    <a:pt x="288" y="65"/>
                  </a:moveTo>
                  <a:lnTo>
                    <a:pt x="288" y="65"/>
                  </a:lnTo>
                  <a:lnTo>
                    <a:pt x="265" y="67"/>
                  </a:lnTo>
                  <a:lnTo>
                    <a:pt x="243" y="70"/>
                  </a:lnTo>
                  <a:lnTo>
                    <a:pt x="222" y="75"/>
                  </a:lnTo>
                  <a:lnTo>
                    <a:pt x="201" y="83"/>
                  </a:lnTo>
                  <a:lnTo>
                    <a:pt x="182" y="92"/>
                  </a:lnTo>
                  <a:lnTo>
                    <a:pt x="163" y="104"/>
                  </a:lnTo>
                  <a:lnTo>
                    <a:pt x="146" y="116"/>
                  </a:lnTo>
                  <a:lnTo>
                    <a:pt x="131" y="130"/>
                  </a:lnTo>
                  <a:lnTo>
                    <a:pt x="116" y="146"/>
                  </a:lnTo>
                  <a:lnTo>
                    <a:pt x="103" y="164"/>
                  </a:lnTo>
                  <a:lnTo>
                    <a:pt x="91" y="182"/>
                  </a:lnTo>
                  <a:lnTo>
                    <a:pt x="82" y="202"/>
                  </a:lnTo>
                  <a:lnTo>
                    <a:pt x="75" y="222"/>
                  </a:lnTo>
                  <a:lnTo>
                    <a:pt x="69" y="244"/>
                  </a:lnTo>
                  <a:lnTo>
                    <a:pt x="66" y="266"/>
                  </a:lnTo>
                  <a:lnTo>
                    <a:pt x="65" y="289"/>
                  </a:lnTo>
                  <a:lnTo>
                    <a:pt x="65" y="670"/>
                  </a:lnTo>
                  <a:lnTo>
                    <a:pt x="65" y="670"/>
                  </a:lnTo>
                  <a:lnTo>
                    <a:pt x="65" y="676"/>
                  </a:lnTo>
                  <a:lnTo>
                    <a:pt x="67" y="681"/>
                  </a:lnTo>
                  <a:lnTo>
                    <a:pt x="69" y="685"/>
                  </a:lnTo>
                  <a:lnTo>
                    <a:pt x="73" y="690"/>
                  </a:lnTo>
                  <a:lnTo>
                    <a:pt x="77" y="693"/>
                  </a:lnTo>
                  <a:lnTo>
                    <a:pt x="82" y="696"/>
                  </a:lnTo>
                  <a:lnTo>
                    <a:pt x="87" y="697"/>
                  </a:lnTo>
                  <a:lnTo>
                    <a:pt x="92" y="698"/>
                  </a:lnTo>
                  <a:lnTo>
                    <a:pt x="699" y="698"/>
                  </a:lnTo>
                  <a:lnTo>
                    <a:pt x="699" y="698"/>
                  </a:lnTo>
                  <a:lnTo>
                    <a:pt x="705" y="697"/>
                  </a:lnTo>
                  <a:lnTo>
                    <a:pt x="710" y="696"/>
                  </a:lnTo>
                  <a:lnTo>
                    <a:pt x="714" y="693"/>
                  </a:lnTo>
                  <a:lnTo>
                    <a:pt x="719" y="690"/>
                  </a:lnTo>
                  <a:lnTo>
                    <a:pt x="723" y="685"/>
                  </a:lnTo>
                  <a:lnTo>
                    <a:pt x="725" y="681"/>
                  </a:lnTo>
                  <a:lnTo>
                    <a:pt x="727" y="676"/>
                  </a:lnTo>
                  <a:lnTo>
                    <a:pt x="727" y="670"/>
                  </a:lnTo>
                  <a:lnTo>
                    <a:pt x="727" y="289"/>
                  </a:lnTo>
                  <a:lnTo>
                    <a:pt x="727" y="289"/>
                  </a:lnTo>
                  <a:lnTo>
                    <a:pt x="726" y="266"/>
                  </a:lnTo>
                  <a:lnTo>
                    <a:pt x="723" y="244"/>
                  </a:lnTo>
                  <a:lnTo>
                    <a:pt x="717" y="222"/>
                  </a:lnTo>
                  <a:lnTo>
                    <a:pt x="710" y="202"/>
                  </a:lnTo>
                  <a:lnTo>
                    <a:pt x="701" y="182"/>
                  </a:lnTo>
                  <a:lnTo>
                    <a:pt x="689" y="164"/>
                  </a:lnTo>
                  <a:lnTo>
                    <a:pt x="676" y="146"/>
                  </a:lnTo>
                  <a:lnTo>
                    <a:pt x="661" y="130"/>
                  </a:lnTo>
                  <a:lnTo>
                    <a:pt x="646" y="116"/>
                  </a:lnTo>
                  <a:lnTo>
                    <a:pt x="629" y="104"/>
                  </a:lnTo>
                  <a:lnTo>
                    <a:pt x="610" y="92"/>
                  </a:lnTo>
                  <a:lnTo>
                    <a:pt x="590" y="83"/>
                  </a:lnTo>
                  <a:lnTo>
                    <a:pt x="570" y="75"/>
                  </a:lnTo>
                  <a:lnTo>
                    <a:pt x="549" y="70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28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3" name="Rectangle 73"/>
            <p:cNvSpPr>
              <a:spLocks noChangeArrowheads="1"/>
            </p:cNvSpPr>
            <p:nvPr/>
          </p:nvSpPr>
          <p:spPr bwMode="auto">
            <a:xfrm>
              <a:off x="5527676" y="1786880"/>
              <a:ext cx="577850" cy="508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5200651" y="1864668"/>
              <a:ext cx="153988" cy="449263"/>
            </a:xfrm>
            <a:custGeom>
              <a:avLst/>
              <a:gdLst>
                <a:gd name="T0" fmla="*/ 174 w 193"/>
                <a:gd name="T1" fmla="*/ 0 h 567"/>
                <a:gd name="T2" fmla="*/ 174 w 193"/>
                <a:gd name="T3" fmla="*/ 0 h 567"/>
                <a:gd name="T4" fmla="*/ 155 w 193"/>
                <a:gd name="T5" fmla="*/ 1 h 567"/>
                <a:gd name="T6" fmla="*/ 138 w 193"/>
                <a:gd name="T7" fmla="*/ 3 h 567"/>
                <a:gd name="T8" fmla="*/ 122 w 193"/>
                <a:gd name="T9" fmla="*/ 8 h 567"/>
                <a:gd name="T10" fmla="*/ 105 w 193"/>
                <a:gd name="T11" fmla="*/ 14 h 567"/>
                <a:gd name="T12" fmla="*/ 90 w 193"/>
                <a:gd name="T13" fmla="*/ 21 h 567"/>
                <a:gd name="T14" fmla="*/ 76 w 193"/>
                <a:gd name="T15" fmla="*/ 30 h 567"/>
                <a:gd name="T16" fmla="*/ 62 w 193"/>
                <a:gd name="T17" fmla="*/ 39 h 567"/>
                <a:gd name="T18" fmla="*/ 51 w 193"/>
                <a:gd name="T19" fmla="*/ 51 h 567"/>
                <a:gd name="T20" fmla="*/ 39 w 193"/>
                <a:gd name="T21" fmla="*/ 64 h 567"/>
                <a:gd name="T22" fmla="*/ 29 w 193"/>
                <a:gd name="T23" fmla="*/ 76 h 567"/>
                <a:gd name="T24" fmla="*/ 21 w 193"/>
                <a:gd name="T25" fmla="*/ 92 h 567"/>
                <a:gd name="T26" fmla="*/ 13 w 193"/>
                <a:gd name="T27" fmla="*/ 107 h 567"/>
                <a:gd name="T28" fmla="*/ 7 w 193"/>
                <a:gd name="T29" fmla="*/ 122 h 567"/>
                <a:gd name="T30" fmla="*/ 3 w 193"/>
                <a:gd name="T31" fmla="*/ 139 h 567"/>
                <a:gd name="T32" fmla="*/ 0 w 193"/>
                <a:gd name="T33" fmla="*/ 156 h 567"/>
                <a:gd name="T34" fmla="*/ 0 w 193"/>
                <a:gd name="T35" fmla="*/ 174 h 567"/>
                <a:gd name="T36" fmla="*/ 0 w 193"/>
                <a:gd name="T37" fmla="*/ 498 h 567"/>
                <a:gd name="T38" fmla="*/ 0 w 193"/>
                <a:gd name="T39" fmla="*/ 498 h 567"/>
                <a:gd name="T40" fmla="*/ 0 w 193"/>
                <a:gd name="T41" fmla="*/ 505 h 567"/>
                <a:gd name="T42" fmla="*/ 1 w 193"/>
                <a:gd name="T43" fmla="*/ 512 h 567"/>
                <a:gd name="T44" fmla="*/ 5 w 193"/>
                <a:gd name="T45" fmla="*/ 525 h 567"/>
                <a:gd name="T46" fmla="*/ 12 w 193"/>
                <a:gd name="T47" fmla="*/ 536 h 567"/>
                <a:gd name="T48" fmla="*/ 20 w 193"/>
                <a:gd name="T49" fmla="*/ 547 h 567"/>
                <a:gd name="T50" fmla="*/ 30 w 193"/>
                <a:gd name="T51" fmla="*/ 555 h 567"/>
                <a:gd name="T52" fmla="*/ 42 w 193"/>
                <a:gd name="T53" fmla="*/ 562 h 567"/>
                <a:gd name="T54" fmla="*/ 54 w 193"/>
                <a:gd name="T55" fmla="*/ 565 h 567"/>
                <a:gd name="T56" fmla="*/ 61 w 193"/>
                <a:gd name="T57" fmla="*/ 567 h 567"/>
                <a:gd name="T58" fmla="*/ 68 w 193"/>
                <a:gd name="T59" fmla="*/ 567 h 567"/>
                <a:gd name="T60" fmla="*/ 193 w 193"/>
                <a:gd name="T61" fmla="*/ 567 h 567"/>
                <a:gd name="T62" fmla="*/ 193 w 193"/>
                <a:gd name="T63" fmla="*/ 0 h 567"/>
                <a:gd name="T64" fmla="*/ 174 w 193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67">
                  <a:moveTo>
                    <a:pt x="174" y="0"/>
                  </a:moveTo>
                  <a:lnTo>
                    <a:pt x="174" y="0"/>
                  </a:lnTo>
                  <a:lnTo>
                    <a:pt x="155" y="1"/>
                  </a:lnTo>
                  <a:lnTo>
                    <a:pt x="138" y="3"/>
                  </a:lnTo>
                  <a:lnTo>
                    <a:pt x="122" y="8"/>
                  </a:lnTo>
                  <a:lnTo>
                    <a:pt x="105" y="14"/>
                  </a:lnTo>
                  <a:lnTo>
                    <a:pt x="90" y="21"/>
                  </a:lnTo>
                  <a:lnTo>
                    <a:pt x="76" y="30"/>
                  </a:lnTo>
                  <a:lnTo>
                    <a:pt x="62" y="39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6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5" y="525"/>
                  </a:lnTo>
                  <a:lnTo>
                    <a:pt x="12" y="536"/>
                  </a:lnTo>
                  <a:lnTo>
                    <a:pt x="20" y="547"/>
                  </a:lnTo>
                  <a:lnTo>
                    <a:pt x="30" y="555"/>
                  </a:lnTo>
                  <a:lnTo>
                    <a:pt x="42" y="562"/>
                  </a:lnTo>
                  <a:lnTo>
                    <a:pt x="54" y="565"/>
                  </a:lnTo>
                  <a:lnTo>
                    <a:pt x="61" y="567"/>
                  </a:lnTo>
                  <a:lnTo>
                    <a:pt x="68" y="567"/>
                  </a:lnTo>
                  <a:lnTo>
                    <a:pt x="193" y="567"/>
                  </a:lnTo>
                  <a:lnTo>
                    <a:pt x="19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5" name="Freeform 75"/>
            <p:cNvSpPr>
              <a:spLocks noEditPoints="1"/>
            </p:cNvSpPr>
            <p:nvPr/>
          </p:nvSpPr>
          <p:spPr bwMode="auto">
            <a:xfrm>
              <a:off x="5175251" y="1839268"/>
              <a:ext cx="204788" cy="501650"/>
            </a:xfrm>
            <a:custGeom>
              <a:avLst/>
              <a:gdLst>
                <a:gd name="T0" fmla="*/ 100 w 258"/>
                <a:gd name="T1" fmla="*/ 631 h 631"/>
                <a:gd name="T2" fmla="*/ 90 w 258"/>
                <a:gd name="T3" fmla="*/ 631 h 631"/>
                <a:gd name="T4" fmla="*/ 70 w 258"/>
                <a:gd name="T5" fmla="*/ 626 h 631"/>
                <a:gd name="T6" fmla="*/ 52 w 258"/>
                <a:gd name="T7" fmla="*/ 619 h 631"/>
                <a:gd name="T8" fmla="*/ 35 w 258"/>
                <a:gd name="T9" fmla="*/ 608 h 631"/>
                <a:gd name="T10" fmla="*/ 23 w 258"/>
                <a:gd name="T11" fmla="*/ 594 h 631"/>
                <a:gd name="T12" fmla="*/ 11 w 258"/>
                <a:gd name="T13" fmla="*/ 579 h 631"/>
                <a:gd name="T14" fmla="*/ 4 w 258"/>
                <a:gd name="T15" fmla="*/ 560 h 631"/>
                <a:gd name="T16" fmla="*/ 0 w 258"/>
                <a:gd name="T17" fmla="*/ 541 h 631"/>
                <a:gd name="T18" fmla="*/ 0 w 258"/>
                <a:gd name="T19" fmla="*/ 206 h 631"/>
                <a:gd name="T20" fmla="*/ 1 w 258"/>
                <a:gd name="T21" fmla="*/ 185 h 631"/>
                <a:gd name="T22" fmla="*/ 9 w 258"/>
                <a:gd name="T23" fmla="*/ 144 h 631"/>
                <a:gd name="T24" fmla="*/ 24 w 258"/>
                <a:gd name="T25" fmla="*/ 107 h 631"/>
                <a:gd name="T26" fmla="*/ 46 w 258"/>
                <a:gd name="T27" fmla="*/ 75 h 631"/>
                <a:gd name="T28" fmla="*/ 75 w 258"/>
                <a:gd name="T29" fmla="*/ 47 h 631"/>
                <a:gd name="T30" fmla="*/ 107 w 258"/>
                <a:gd name="T31" fmla="*/ 25 h 631"/>
                <a:gd name="T32" fmla="*/ 144 w 258"/>
                <a:gd name="T33" fmla="*/ 9 h 631"/>
                <a:gd name="T34" fmla="*/ 184 w 258"/>
                <a:gd name="T35" fmla="*/ 1 h 631"/>
                <a:gd name="T36" fmla="*/ 258 w 258"/>
                <a:gd name="T37" fmla="*/ 0 h 631"/>
                <a:gd name="T38" fmla="*/ 193 w 258"/>
                <a:gd name="T39" fmla="*/ 64 h 631"/>
                <a:gd name="T40" fmla="*/ 179 w 258"/>
                <a:gd name="T41" fmla="*/ 67 h 631"/>
                <a:gd name="T42" fmla="*/ 154 w 258"/>
                <a:gd name="T43" fmla="*/ 74 h 631"/>
                <a:gd name="T44" fmla="*/ 130 w 258"/>
                <a:gd name="T45" fmla="*/ 85 h 631"/>
                <a:gd name="T46" fmla="*/ 111 w 258"/>
                <a:gd name="T47" fmla="*/ 102 h 631"/>
                <a:gd name="T48" fmla="*/ 93 w 258"/>
                <a:gd name="T49" fmla="*/ 120 h 631"/>
                <a:gd name="T50" fmla="*/ 79 w 258"/>
                <a:gd name="T51" fmla="*/ 142 h 631"/>
                <a:gd name="T52" fmla="*/ 69 w 258"/>
                <a:gd name="T53" fmla="*/ 166 h 631"/>
                <a:gd name="T54" fmla="*/ 64 w 258"/>
                <a:gd name="T55" fmla="*/ 192 h 631"/>
                <a:gd name="T56" fmla="*/ 63 w 258"/>
                <a:gd name="T57" fmla="*/ 530 h 631"/>
                <a:gd name="T58" fmla="*/ 64 w 258"/>
                <a:gd name="T59" fmla="*/ 537 h 631"/>
                <a:gd name="T60" fmla="*/ 70 w 258"/>
                <a:gd name="T61" fmla="*/ 551 h 631"/>
                <a:gd name="T62" fmla="*/ 79 w 258"/>
                <a:gd name="T63" fmla="*/ 560 h 631"/>
                <a:gd name="T64" fmla="*/ 93 w 258"/>
                <a:gd name="T65" fmla="*/ 566 h 631"/>
                <a:gd name="T66" fmla="*/ 193 w 258"/>
                <a:gd name="T67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631">
                  <a:moveTo>
                    <a:pt x="258" y="631"/>
                  </a:moveTo>
                  <a:lnTo>
                    <a:pt x="100" y="631"/>
                  </a:lnTo>
                  <a:lnTo>
                    <a:pt x="100" y="631"/>
                  </a:lnTo>
                  <a:lnTo>
                    <a:pt x="90" y="631"/>
                  </a:lnTo>
                  <a:lnTo>
                    <a:pt x="79" y="629"/>
                  </a:lnTo>
                  <a:lnTo>
                    <a:pt x="70" y="626"/>
                  </a:lnTo>
                  <a:lnTo>
                    <a:pt x="61" y="623"/>
                  </a:lnTo>
                  <a:lnTo>
                    <a:pt x="52" y="619"/>
                  </a:lnTo>
                  <a:lnTo>
                    <a:pt x="44" y="614"/>
                  </a:lnTo>
                  <a:lnTo>
                    <a:pt x="35" y="608"/>
                  </a:lnTo>
                  <a:lnTo>
                    <a:pt x="28" y="602"/>
                  </a:lnTo>
                  <a:lnTo>
                    <a:pt x="23" y="594"/>
                  </a:lnTo>
                  <a:lnTo>
                    <a:pt x="17" y="587"/>
                  </a:lnTo>
                  <a:lnTo>
                    <a:pt x="11" y="579"/>
                  </a:lnTo>
                  <a:lnTo>
                    <a:pt x="8" y="570"/>
                  </a:lnTo>
                  <a:lnTo>
                    <a:pt x="4" y="560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3" y="164"/>
                  </a:lnTo>
                  <a:lnTo>
                    <a:pt x="9" y="144"/>
                  </a:lnTo>
                  <a:lnTo>
                    <a:pt x="16" y="126"/>
                  </a:lnTo>
                  <a:lnTo>
                    <a:pt x="24" y="107"/>
                  </a:lnTo>
                  <a:lnTo>
                    <a:pt x="34" y="91"/>
                  </a:lnTo>
                  <a:lnTo>
                    <a:pt x="46" y="75"/>
                  </a:lnTo>
                  <a:lnTo>
                    <a:pt x="60" y="60"/>
                  </a:lnTo>
                  <a:lnTo>
                    <a:pt x="75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258" y="631"/>
                  </a:lnTo>
                  <a:close/>
                  <a:moveTo>
                    <a:pt x="193" y="64"/>
                  </a:moveTo>
                  <a:lnTo>
                    <a:pt x="193" y="64"/>
                  </a:lnTo>
                  <a:lnTo>
                    <a:pt x="179" y="67"/>
                  </a:lnTo>
                  <a:lnTo>
                    <a:pt x="166" y="70"/>
                  </a:lnTo>
                  <a:lnTo>
                    <a:pt x="154" y="74"/>
                  </a:lnTo>
                  <a:lnTo>
                    <a:pt x="142" y="80"/>
                  </a:lnTo>
                  <a:lnTo>
                    <a:pt x="130" y="85"/>
                  </a:lnTo>
                  <a:lnTo>
                    <a:pt x="120" y="92"/>
                  </a:lnTo>
                  <a:lnTo>
                    <a:pt x="111" y="102"/>
                  </a:lnTo>
                  <a:lnTo>
                    <a:pt x="101" y="110"/>
                  </a:lnTo>
                  <a:lnTo>
                    <a:pt x="93" y="120"/>
                  </a:lnTo>
                  <a:lnTo>
                    <a:pt x="85" y="130"/>
                  </a:lnTo>
                  <a:lnTo>
                    <a:pt x="79" y="142"/>
                  </a:lnTo>
                  <a:lnTo>
                    <a:pt x="74" y="154"/>
                  </a:lnTo>
                  <a:lnTo>
                    <a:pt x="69" y="166"/>
                  </a:lnTo>
                  <a:lnTo>
                    <a:pt x="67" y="179"/>
                  </a:lnTo>
                  <a:lnTo>
                    <a:pt x="64" y="192"/>
                  </a:lnTo>
                  <a:lnTo>
                    <a:pt x="63" y="206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4" y="537"/>
                  </a:lnTo>
                  <a:lnTo>
                    <a:pt x="67" y="544"/>
                  </a:lnTo>
                  <a:lnTo>
                    <a:pt x="70" y="551"/>
                  </a:lnTo>
                  <a:lnTo>
                    <a:pt x="75" y="556"/>
                  </a:lnTo>
                  <a:lnTo>
                    <a:pt x="79" y="560"/>
                  </a:lnTo>
                  <a:lnTo>
                    <a:pt x="86" y="564"/>
                  </a:lnTo>
                  <a:lnTo>
                    <a:pt x="93" y="566"/>
                  </a:lnTo>
                  <a:lnTo>
                    <a:pt x="100" y="567"/>
                  </a:lnTo>
                  <a:lnTo>
                    <a:pt x="193" y="567"/>
                  </a:lnTo>
                  <a:lnTo>
                    <a:pt x="19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6278563" y="1864668"/>
              <a:ext cx="152400" cy="449263"/>
            </a:xfrm>
            <a:custGeom>
              <a:avLst/>
              <a:gdLst>
                <a:gd name="T0" fmla="*/ 20 w 194"/>
                <a:gd name="T1" fmla="*/ 0 h 567"/>
                <a:gd name="T2" fmla="*/ 20 w 194"/>
                <a:gd name="T3" fmla="*/ 0 h 567"/>
                <a:gd name="T4" fmla="*/ 39 w 194"/>
                <a:gd name="T5" fmla="*/ 1 h 567"/>
                <a:gd name="T6" fmla="*/ 56 w 194"/>
                <a:gd name="T7" fmla="*/ 3 h 567"/>
                <a:gd name="T8" fmla="*/ 72 w 194"/>
                <a:gd name="T9" fmla="*/ 8 h 567"/>
                <a:gd name="T10" fmla="*/ 88 w 194"/>
                <a:gd name="T11" fmla="*/ 14 h 567"/>
                <a:gd name="T12" fmla="*/ 103 w 194"/>
                <a:gd name="T13" fmla="*/ 21 h 567"/>
                <a:gd name="T14" fmla="*/ 117 w 194"/>
                <a:gd name="T15" fmla="*/ 30 h 567"/>
                <a:gd name="T16" fmla="*/ 131 w 194"/>
                <a:gd name="T17" fmla="*/ 39 h 567"/>
                <a:gd name="T18" fmla="*/ 144 w 194"/>
                <a:gd name="T19" fmla="*/ 51 h 567"/>
                <a:gd name="T20" fmla="*/ 154 w 194"/>
                <a:gd name="T21" fmla="*/ 64 h 567"/>
                <a:gd name="T22" fmla="*/ 165 w 194"/>
                <a:gd name="T23" fmla="*/ 76 h 567"/>
                <a:gd name="T24" fmla="*/ 173 w 194"/>
                <a:gd name="T25" fmla="*/ 92 h 567"/>
                <a:gd name="T26" fmla="*/ 181 w 194"/>
                <a:gd name="T27" fmla="*/ 107 h 567"/>
                <a:gd name="T28" fmla="*/ 187 w 194"/>
                <a:gd name="T29" fmla="*/ 122 h 567"/>
                <a:gd name="T30" fmla="*/ 190 w 194"/>
                <a:gd name="T31" fmla="*/ 139 h 567"/>
                <a:gd name="T32" fmla="*/ 194 w 194"/>
                <a:gd name="T33" fmla="*/ 156 h 567"/>
                <a:gd name="T34" fmla="*/ 194 w 194"/>
                <a:gd name="T35" fmla="*/ 174 h 567"/>
                <a:gd name="T36" fmla="*/ 194 w 194"/>
                <a:gd name="T37" fmla="*/ 498 h 567"/>
                <a:gd name="T38" fmla="*/ 194 w 194"/>
                <a:gd name="T39" fmla="*/ 498 h 567"/>
                <a:gd name="T40" fmla="*/ 194 w 194"/>
                <a:gd name="T41" fmla="*/ 505 h 567"/>
                <a:gd name="T42" fmla="*/ 193 w 194"/>
                <a:gd name="T43" fmla="*/ 512 h 567"/>
                <a:gd name="T44" fmla="*/ 189 w 194"/>
                <a:gd name="T45" fmla="*/ 525 h 567"/>
                <a:gd name="T46" fmla="*/ 182 w 194"/>
                <a:gd name="T47" fmla="*/ 536 h 567"/>
                <a:gd name="T48" fmla="*/ 174 w 194"/>
                <a:gd name="T49" fmla="*/ 547 h 567"/>
                <a:gd name="T50" fmla="*/ 164 w 194"/>
                <a:gd name="T51" fmla="*/ 555 h 567"/>
                <a:gd name="T52" fmla="*/ 152 w 194"/>
                <a:gd name="T53" fmla="*/ 562 h 567"/>
                <a:gd name="T54" fmla="*/ 139 w 194"/>
                <a:gd name="T55" fmla="*/ 565 h 567"/>
                <a:gd name="T56" fmla="*/ 132 w 194"/>
                <a:gd name="T57" fmla="*/ 567 h 567"/>
                <a:gd name="T58" fmla="*/ 125 w 194"/>
                <a:gd name="T59" fmla="*/ 567 h 567"/>
                <a:gd name="T60" fmla="*/ 0 w 194"/>
                <a:gd name="T61" fmla="*/ 567 h 567"/>
                <a:gd name="T62" fmla="*/ 0 w 194"/>
                <a:gd name="T63" fmla="*/ 0 h 567"/>
                <a:gd name="T64" fmla="*/ 20 w 19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67">
                  <a:moveTo>
                    <a:pt x="20" y="0"/>
                  </a:moveTo>
                  <a:lnTo>
                    <a:pt x="20" y="0"/>
                  </a:lnTo>
                  <a:lnTo>
                    <a:pt x="39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8" y="14"/>
                  </a:lnTo>
                  <a:lnTo>
                    <a:pt x="103" y="21"/>
                  </a:lnTo>
                  <a:lnTo>
                    <a:pt x="117" y="30"/>
                  </a:lnTo>
                  <a:lnTo>
                    <a:pt x="131" y="39"/>
                  </a:lnTo>
                  <a:lnTo>
                    <a:pt x="144" y="51"/>
                  </a:lnTo>
                  <a:lnTo>
                    <a:pt x="154" y="64"/>
                  </a:lnTo>
                  <a:lnTo>
                    <a:pt x="165" y="76"/>
                  </a:lnTo>
                  <a:lnTo>
                    <a:pt x="173" y="92"/>
                  </a:lnTo>
                  <a:lnTo>
                    <a:pt x="181" y="107"/>
                  </a:lnTo>
                  <a:lnTo>
                    <a:pt x="187" y="122"/>
                  </a:lnTo>
                  <a:lnTo>
                    <a:pt x="190" y="139"/>
                  </a:lnTo>
                  <a:lnTo>
                    <a:pt x="194" y="156"/>
                  </a:lnTo>
                  <a:lnTo>
                    <a:pt x="194" y="174"/>
                  </a:lnTo>
                  <a:lnTo>
                    <a:pt x="194" y="498"/>
                  </a:lnTo>
                  <a:lnTo>
                    <a:pt x="194" y="498"/>
                  </a:lnTo>
                  <a:lnTo>
                    <a:pt x="194" y="505"/>
                  </a:lnTo>
                  <a:lnTo>
                    <a:pt x="193" y="512"/>
                  </a:lnTo>
                  <a:lnTo>
                    <a:pt x="189" y="525"/>
                  </a:lnTo>
                  <a:lnTo>
                    <a:pt x="182" y="536"/>
                  </a:lnTo>
                  <a:lnTo>
                    <a:pt x="174" y="547"/>
                  </a:lnTo>
                  <a:lnTo>
                    <a:pt x="164" y="555"/>
                  </a:lnTo>
                  <a:lnTo>
                    <a:pt x="152" y="562"/>
                  </a:lnTo>
                  <a:lnTo>
                    <a:pt x="139" y="565"/>
                  </a:lnTo>
                  <a:lnTo>
                    <a:pt x="132" y="567"/>
                  </a:lnTo>
                  <a:lnTo>
                    <a:pt x="125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7" name="Freeform 77"/>
            <p:cNvSpPr>
              <a:spLocks noEditPoints="1"/>
            </p:cNvSpPr>
            <p:nvPr/>
          </p:nvSpPr>
          <p:spPr bwMode="auto">
            <a:xfrm>
              <a:off x="6251576" y="1839268"/>
              <a:ext cx="206375" cy="501650"/>
            </a:xfrm>
            <a:custGeom>
              <a:avLst/>
              <a:gdLst>
                <a:gd name="T0" fmla="*/ 0 w 258"/>
                <a:gd name="T1" fmla="*/ 631 h 631"/>
                <a:gd name="T2" fmla="*/ 52 w 258"/>
                <a:gd name="T3" fmla="*/ 0 h 631"/>
                <a:gd name="T4" fmla="*/ 74 w 258"/>
                <a:gd name="T5" fmla="*/ 1 h 631"/>
                <a:gd name="T6" fmla="*/ 113 w 258"/>
                <a:gd name="T7" fmla="*/ 9 h 631"/>
                <a:gd name="T8" fmla="*/ 151 w 258"/>
                <a:gd name="T9" fmla="*/ 25 h 631"/>
                <a:gd name="T10" fmla="*/ 184 w 258"/>
                <a:gd name="T11" fmla="*/ 47 h 631"/>
                <a:gd name="T12" fmla="*/ 212 w 258"/>
                <a:gd name="T13" fmla="*/ 75 h 631"/>
                <a:gd name="T14" fmla="*/ 234 w 258"/>
                <a:gd name="T15" fmla="*/ 107 h 631"/>
                <a:gd name="T16" fmla="*/ 249 w 258"/>
                <a:gd name="T17" fmla="*/ 144 h 631"/>
                <a:gd name="T18" fmla="*/ 257 w 258"/>
                <a:gd name="T19" fmla="*/ 185 h 631"/>
                <a:gd name="T20" fmla="*/ 258 w 258"/>
                <a:gd name="T21" fmla="*/ 530 h 631"/>
                <a:gd name="T22" fmla="*/ 258 w 258"/>
                <a:gd name="T23" fmla="*/ 541 h 631"/>
                <a:gd name="T24" fmla="*/ 254 w 258"/>
                <a:gd name="T25" fmla="*/ 560 h 631"/>
                <a:gd name="T26" fmla="*/ 247 w 258"/>
                <a:gd name="T27" fmla="*/ 579 h 631"/>
                <a:gd name="T28" fmla="*/ 235 w 258"/>
                <a:gd name="T29" fmla="*/ 594 h 631"/>
                <a:gd name="T30" fmla="*/ 222 w 258"/>
                <a:gd name="T31" fmla="*/ 608 h 631"/>
                <a:gd name="T32" fmla="*/ 206 w 258"/>
                <a:gd name="T33" fmla="*/ 619 h 631"/>
                <a:gd name="T34" fmla="*/ 188 w 258"/>
                <a:gd name="T35" fmla="*/ 626 h 631"/>
                <a:gd name="T36" fmla="*/ 168 w 258"/>
                <a:gd name="T37" fmla="*/ 631 h 631"/>
                <a:gd name="T38" fmla="*/ 157 w 258"/>
                <a:gd name="T39" fmla="*/ 631 h 631"/>
                <a:gd name="T40" fmla="*/ 157 w 258"/>
                <a:gd name="T41" fmla="*/ 567 h 631"/>
                <a:gd name="T42" fmla="*/ 164 w 258"/>
                <a:gd name="T43" fmla="*/ 566 h 631"/>
                <a:gd name="T44" fmla="*/ 178 w 258"/>
                <a:gd name="T45" fmla="*/ 560 h 631"/>
                <a:gd name="T46" fmla="*/ 188 w 258"/>
                <a:gd name="T47" fmla="*/ 551 h 631"/>
                <a:gd name="T48" fmla="*/ 193 w 258"/>
                <a:gd name="T49" fmla="*/ 537 h 631"/>
                <a:gd name="T50" fmla="*/ 195 w 258"/>
                <a:gd name="T51" fmla="*/ 206 h 631"/>
                <a:gd name="T52" fmla="*/ 193 w 258"/>
                <a:gd name="T53" fmla="*/ 192 h 631"/>
                <a:gd name="T54" fmla="*/ 189 w 258"/>
                <a:gd name="T55" fmla="*/ 166 h 631"/>
                <a:gd name="T56" fmla="*/ 178 w 258"/>
                <a:gd name="T57" fmla="*/ 142 h 631"/>
                <a:gd name="T58" fmla="*/ 164 w 258"/>
                <a:gd name="T59" fmla="*/ 120 h 631"/>
                <a:gd name="T60" fmla="*/ 147 w 258"/>
                <a:gd name="T61" fmla="*/ 102 h 631"/>
                <a:gd name="T62" fmla="*/ 127 w 258"/>
                <a:gd name="T63" fmla="*/ 85 h 631"/>
                <a:gd name="T64" fmla="*/ 104 w 258"/>
                <a:gd name="T65" fmla="*/ 74 h 631"/>
                <a:gd name="T66" fmla="*/ 79 w 258"/>
                <a:gd name="T67" fmla="*/ 67 h 631"/>
                <a:gd name="T68" fmla="*/ 65 w 258"/>
                <a:gd name="T69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31">
                  <a:moveTo>
                    <a:pt x="157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4" y="1"/>
                  </a:lnTo>
                  <a:lnTo>
                    <a:pt x="94" y="4"/>
                  </a:lnTo>
                  <a:lnTo>
                    <a:pt x="113" y="9"/>
                  </a:lnTo>
                  <a:lnTo>
                    <a:pt x="133" y="16"/>
                  </a:lnTo>
                  <a:lnTo>
                    <a:pt x="151" y="25"/>
                  </a:lnTo>
                  <a:lnTo>
                    <a:pt x="168" y="35"/>
                  </a:lnTo>
                  <a:lnTo>
                    <a:pt x="184" y="47"/>
                  </a:lnTo>
                  <a:lnTo>
                    <a:pt x="198" y="60"/>
                  </a:lnTo>
                  <a:lnTo>
                    <a:pt x="212" y="75"/>
                  </a:lnTo>
                  <a:lnTo>
                    <a:pt x="223" y="91"/>
                  </a:lnTo>
                  <a:lnTo>
                    <a:pt x="234" y="107"/>
                  </a:lnTo>
                  <a:lnTo>
                    <a:pt x="242" y="126"/>
                  </a:lnTo>
                  <a:lnTo>
                    <a:pt x="249" y="144"/>
                  </a:lnTo>
                  <a:lnTo>
                    <a:pt x="255" y="164"/>
                  </a:lnTo>
                  <a:lnTo>
                    <a:pt x="257" y="185"/>
                  </a:lnTo>
                  <a:lnTo>
                    <a:pt x="258" y="206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58" y="541"/>
                  </a:lnTo>
                  <a:lnTo>
                    <a:pt x="257" y="551"/>
                  </a:lnTo>
                  <a:lnTo>
                    <a:pt x="254" y="560"/>
                  </a:lnTo>
                  <a:lnTo>
                    <a:pt x="251" y="570"/>
                  </a:lnTo>
                  <a:lnTo>
                    <a:pt x="247" y="579"/>
                  </a:lnTo>
                  <a:lnTo>
                    <a:pt x="241" y="587"/>
                  </a:lnTo>
                  <a:lnTo>
                    <a:pt x="235" y="594"/>
                  </a:lnTo>
                  <a:lnTo>
                    <a:pt x="229" y="602"/>
                  </a:lnTo>
                  <a:lnTo>
                    <a:pt x="222" y="608"/>
                  </a:lnTo>
                  <a:lnTo>
                    <a:pt x="214" y="614"/>
                  </a:lnTo>
                  <a:lnTo>
                    <a:pt x="206" y="619"/>
                  </a:lnTo>
                  <a:lnTo>
                    <a:pt x="197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1"/>
                  </a:lnTo>
                  <a:lnTo>
                    <a:pt x="157" y="631"/>
                  </a:lnTo>
                  <a:lnTo>
                    <a:pt x="157" y="631"/>
                  </a:lnTo>
                  <a:close/>
                  <a:moveTo>
                    <a:pt x="65" y="567"/>
                  </a:moveTo>
                  <a:lnTo>
                    <a:pt x="157" y="567"/>
                  </a:lnTo>
                  <a:lnTo>
                    <a:pt x="157" y="567"/>
                  </a:lnTo>
                  <a:lnTo>
                    <a:pt x="164" y="566"/>
                  </a:lnTo>
                  <a:lnTo>
                    <a:pt x="171" y="564"/>
                  </a:lnTo>
                  <a:lnTo>
                    <a:pt x="178" y="560"/>
                  </a:lnTo>
                  <a:lnTo>
                    <a:pt x="183" y="556"/>
                  </a:lnTo>
                  <a:lnTo>
                    <a:pt x="188" y="551"/>
                  </a:lnTo>
                  <a:lnTo>
                    <a:pt x="191" y="544"/>
                  </a:lnTo>
                  <a:lnTo>
                    <a:pt x="193" y="537"/>
                  </a:lnTo>
                  <a:lnTo>
                    <a:pt x="195" y="530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3" y="192"/>
                  </a:lnTo>
                  <a:lnTo>
                    <a:pt x="191" y="179"/>
                  </a:lnTo>
                  <a:lnTo>
                    <a:pt x="189" y="166"/>
                  </a:lnTo>
                  <a:lnTo>
                    <a:pt x="184" y="154"/>
                  </a:lnTo>
                  <a:lnTo>
                    <a:pt x="178" y="142"/>
                  </a:lnTo>
                  <a:lnTo>
                    <a:pt x="173" y="130"/>
                  </a:lnTo>
                  <a:lnTo>
                    <a:pt x="164" y="120"/>
                  </a:lnTo>
                  <a:lnTo>
                    <a:pt x="156" y="110"/>
                  </a:lnTo>
                  <a:lnTo>
                    <a:pt x="147" y="102"/>
                  </a:lnTo>
                  <a:lnTo>
                    <a:pt x="138" y="92"/>
                  </a:lnTo>
                  <a:lnTo>
                    <a:pt x="127" y="85"/>
                  </a:lnTo>
                  <a:lnTo>
                    <a:pt x="116" y="80"/>
                  </a:lnTo>
                  <a:lnTo>
                    <a:pt x="104" y="74"/>
                  </a:lnTo>
                  <a:lnTo>
                    <a:pt x="91" y="70"/>
                  </a:lnTo>
                  <a:lnTo>
                    <a:pt x="79" y="67"/>
                  </a:lnTo>
                  <a:lnTo>
                    <a:pt x="65" y="64"/>
                  </a:lnTo>
                  <a:lnTo>
                    <a:pt x="65" y="56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6578601" y="840730"/>
              <a:ext cx="166688" cy="174625"/>
            </a:xfrm>
            <a:custGeom>
              <a:avLst/>
              <a:gdLst>
                <a:gd name="T0" fmla="*/ 204 w 210"/>
                <a:gd name="T1" fmla="*/ 3 h 221"/>
                <a:gd name="T2" fmla="*/ 204 w 210"/>
                <a:gd name="T3" fmla="*/ 3 h 221"/>
                <a:gd name="T4" fmla="*/ 190 w 210"/>
                <a:gd name="T5" fmla="*/ 2 h 221"/>
                <a:gd name="T6" fmla="*/ 177 w 210"/>
                <a:gd name="T7" fmla="*/ 0 h 221"/>
                <a:gd name="T8" fmla="*/ 165 w 210"/>
                <a:gd name="T9" fmla="*/ 0 h 221"/>
                <a:gd name="T10" fmla="*/ 153 w 210"/>
                <a:gd name="T11" fmla="*/ 0 h 221"/>
                <a:gd name="T12" fmla="*/ 140 w 210"/>
                <a:gd name="T13" fmla="*/ 3 h 221"/>
                <a:gd name="T14" fmla="*/ 130 w 210"/>
                <a:gd name="T15" fmla="*/ 4 h 221"/>
                <a:gd name="T16" fmla="*/ 118 w 210"/>
                <a:gd name="T17" fmla="*/ 7 h 221"/>
                <a:gd name="T18" fmla="*/ 108 w 210"/>
                <a:gd name="T19" fmla="*/ 11 h 221"/>
                <a:gd name="T20" fmla="*/ 97 w 210"/>
                <a:gd name="T21" fmla="*/ 14 h 221"/>
                <a:gd name="T22" fmla="*/ 88 w 210"/>
                <a:gd name="T23" fmla="*/ 19 h 221"/>
                <a:gd name="T24" fmla="*/ 79 w 210"/>
                <a:gd name="T25" fmla="*/ 25 h 221"/>
                <a:gd name="T26" fmla="*/ 70 w 210"/>
                <a:gd name="T27" fmla="*/ 31 h 221"/>
                <a:gd name="T28" fmla="*/ 53 w 210"/>
                <a:gd name="T29" fmla="*/ 43 h 221"/>
                <a:gd name="T30" fmla="*/ 40 w 210"/>
                <a:gd name="T31" fmla="*/ 58 h 221"/>
                <a:gd name="T32" fmla="*/ 28 w 210"/>
                <a:gd name="T33" fmla="*/ 75 h 221"/>
                <a:gd name="T34" fmla="*/ 18 w 210"/>
                <a:gd name="T35" fmla="*/ 92 h 221"/>
                <a:gd name="T36" fmla="*/ 9 w 210"/>
                <a:gd name="T37" fmla="*/ 112 h 221"/>
                <a:gd name="T38" fmla="*/ 4 w 210"/>
                <a:gd name="T39" fmla="*/ 131 h 221"/>
                <a:gd name="T40" fmla="*/ 0 w 210"/>
                <a:gd name="T41" fmla="*/ 152 h 221"/>
                <a:gd name="T42" fmla="*/ 0 w 210"/>
                <a:gd name="T43" fmla="*/ 174 h 221"/>
                <a:gd name="T44" fmla="*/ 1 w 210"/>
                <a:gd name="T45" fmla="*/ 196 h 221"/>
                <a:gd name="T46" fmla="*/ 5 w 210"/>
                <a:gd name="T47" fmla="*/ 218 h 221"/>
                <a:gd name="T48" fmla="*/ 5 w 210"/>
                <a:gd name="T49" fmla="*/ 218 h 221"/>
                <a:gd name="T50" fmla="*/ 28 w 210"/>
                <a:gd name="T51" fmla="*/ 221 h 221"/>
                <a:gd name="T52" fmla="*/ 49 w 210"/>
                <a:gd name="T53" fmla="*/ 219 h 221"/>
                <a:gd name="T54" fmla="*/ 71 w 210"/>
                <a:gd name="T55" fmla="*/ 217 h 221"/>
                <a:gd name="T56" fmla="*/ 92 w 210"/>
                <a:gd name="T57" fmla="*/ 212 h 221"/>
                <a:gd name="T58" fmla="*/ 111 w 210"/>
                <a:gd name="T59" fmla="*/ 206 h 221"/>
                <a:gd name="T60" fmla="*/ 130 w 210"/>
                <a:gd name="T61" fmla="*/ 196 h 221"/>
                <a:gd name="T62" fmla="*/ 146 w 210"/>
                <a:gd name="T63" fmla="*/ 185 h 221"/>
                <a:gd name="T64" fmla="*/ 162 w 210"/>
                <a:gd name="T65" fmla="*/ 171 h 221"/>
                <a:gd name="T66" fmla="*/ 176 w 210"/>
                <a:gd name="T67" fmla="*/ 156 h 221"/>
                <a:gd name="T68" fmla="*/ 188 w 210"/>
                <a:gd name="T69" fmla="*/ 138 h 221"/>
                <a:gd name="T70" fmla="*/ 192 w 210"/>
                <a:gd name="T71" fmla="*/ 130 h 221"/>
                <a:gd name="T72" fmla="*/ 197 w 210"/>
                <a:gd name="T73" fmla="*/ 120 h 221"/>
                <a:gd name="T74" fmla="*/ 201 w 210"/>
                <a:gd name="T75" fmla="*/ 111 h 221"/>
                <a:gd name="T76" fmla="*/ 204 w 210"/>
                <a:gd name="T77" fmla="*/ 100 h 221"/>
                <a:gd name="T78" fmla="*/ 206 w 210"/>
                <a:gd name="T79" fmla="*/ 88 h 221"/>
                <a:gd name="T80" fmla="*/ 209 w 210"/>
                <a:gd name="T81" fmla="*/ 78 h 221"/>
                <a:gd name="T82" fmla="*/ 210 w 210"/>
                <a:gd name="T83" fmla="*/ 66 h 221"/>
                <a:gd name="T84" fmla="*/ 210 w 210"/>
                <a:gd name="T85" fmla="*/ 54 h 221"/>
                <a:gd name="T86" fmla="*/ 210 w 210"/>
                <a:gd name="T87" fmla="*/ 42 h 221"/>
                <a:gd name="T88" fmla="*/ 209 w 210"/>
                <a:gd name="T89" fmla="*/ 29 h 221"/>
                <a:gd name="T90" fmla="*/ 206 w 210"/>
                <a:gd name="T91" fmla="*/ 17 h 221"/>
                <a:gd name="T92" fmla="*/ 204 w 210"/>
                <a:gd name="T93" fmla="*/ 3 h 221"/>
                <a:gd name="T94" fmla="*/ 204 w 210"/>
                <a:gd name="T95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21">
                  <a:moveTo>
                    <a:pt x="204" y="3"/>
                  </a:moveTo>
                  <a:lnTo>
                    <a:pt x="204" y="3"/>
                  </a:lnTo>
                  <a:lnTo>
                    <a:pt x="190" y="2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8" y="7"/>
                  </a:lnTo>
                  <a:lnTo>
                    <a:pt x="108" y="11"/>
                  </a:lnTo>
                  <a:lnTo>
                    <a:pt x="97" y="14"/>
                  </a:lnTo>
                  <a:lnTo>
                    <a:pt x="88" y="19"/>
                  </a:lnTo>
                  <a:lnTo>
                    <a:pt x="79" y="25"/>
                  </a:lnTo>
                  <a:lnTo>
                    <a:pt x="70" y="31"/>
                  </a:lnTo>
                  <a:lnTo>
                    <a:pt x="53" y="43"/>
                  </a:lnTo>
                  <a:lnTo>
                    <a:pt x="40" y="58"/>
                  </a:lnTo>
                  <a:lnTo>
                    <a:pt x="28" y="75"/>
                  </a:lnTo>
                  <a:lnTo>
                    <a:pt x="18" y="92"/>
                  </a:lnTo>
                  <a:lnTo>
                    <a:pt x="9" y="112"/>
                  </a:lnTo>
                  <a:lnTo>
                    <a:pt x="4" y="131"/>
                  </a:lnTo>
                  <a:lnTo>
                    <a:pt x="0" y="152"/>
                  </a:lnTo>
                  <a:lnTo>
                    <a:pt x="0" y="174"/>
                  </a:lnTo>
                  <a:lnTo>
                    <a:pt x="1" y="196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28" y="221"/>
                  </a:lnTo>
                  <a:lnTo>
                    <a:pt x="49" y="219"/>
                  </a:lnTo>
                  <a:lnTo>
                    <a:pt x="71" y="217"/>
                  </a:lnTo>
                  <a:lnTo>
                    <a:pt x="92" y="212"/>
                  </a:lnTo>
                  <a:lnTo>
                    <a:pt x="111" y="206"/>
                  </a:lnTo>
                  <a:lnTo>
                    <a:pt x="130" y="196"/>
                  </a:lnTo>
                  <a:lnTo>
                    <a:pt x="146" y="185"/>
                  </a:lnTo>
                  <a:lnTo>
                    <a:pt x="162" y="171"/>
                  </a:lnTo>
                  <a:lnTo>
                    <a:pt x="176" y="156"/>
                  </a:lnTo>
                  <a:lnTo>
                    <a:pt x="188" y="138"/>
                  </a:lnTo>
                  <a:lnTo>
                    <a:pt x="192" y="130"/>
                  </a:lnTo>
                  <a:lnTo>
                    <a:pt x="197" y="120"/>
                  </a:lnTo>
                  <a:lnTo>
                    <a:pt x="201" y="111"/>
                  </a:lnTo>
                  <a:lnTo>
                    <a:pt x="204" y="100"/>
                  </a:lnTo>
                  <a:lnTo>
                    <a:pt x="206" y="88"/>
                  </a:lnTo>
                  <a:lnTo>
                    <a:pt x="209" y="78"/>
                  </a:lnTo>
                  <a:lnTo>
                    <a:pt x="210" y="66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09" y="29"/>
                  </a:lnTo>
                  <a:lnTo>
                    <a:pt x="206" y="17"/>
                  </a:lnTo>
                  <a:lnTo>
                    <a:pt x="204" y="3"/>
                  </a:lnTo>
                  <a:lnTo>
                    <a:pt x="204" y="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9" name="Freeform 79"/>
            <p:cNvSpPr>
              <a:spLocks noEditPoints="1"/>
            </p:cNvSpPr>
            <p:nvPr/>
          </p:nvSpPr>
          <p:spPr bwMode="auto">
            <a:xfrm>
              <a:off x="6553201" y="815330"/>
              <a:ext cx="217488" cy="227013"/>
            </a:xfrm>
            <a:custGeom>
              <a:avLst/>
              <a:gdLst>
                <a:gd name="T0" fmla="*/ 68 w 274"/>
                <a:gd name="T1" fmla="*/ 285 h 285"/>
                <a:gd name="T2" fmla="*/ 68 w 274"/>
                <a:gd name="T3" fmla="*/ 285 h 285"/>
                <a:gd name="T4" fmla="*/ 32 w 274"/>
                <a:gd name="T5" fmla="*/ 282 h 285"/>
                <a:gd name="T6" fmla="*/ 5 w 274"/>
                <a:gd name="T7" fmla="*/ 257 h 285"/>
                <a:gd name="T8" fmla="*/ 1 w 274"/>
                <a:gd name="T9" fmla="*/ 233 h 285"/>
                <a:gd name="T10" fmla="*/ 1 w 274"/>
                <a:gd name="T11" fmla="*/ 183 h 285"/>
                <a:gd name="T12" fmla="*/ 10 w 274"/>
                <a:gd name="T13" fmla="*/ 137 h 285"/>
                <a:gd name="T14" fmla="*/ 24 w 274"/>
                <a:gd name="T15" fmla="*/ 103 h 285"/>
                <a:gd name="T16" fmla="*/ 37 w 274"/>
                <a:gd name="T17" fmla="*/ 83 h 285"/>
                <a:gd name="T18" fmla="*/ 44 w 274"/>
                <a:gd name="T19" fmla="*/ 73 h 285"/>
                <a:gd name="T20" fmla="*/ 61 w 274"/>
                <a:gd name="T21" fmla="*/ 53 h 285"/>
                <a:gd name="T22" fmla="*/ 82 w 274"/>
                <a:gd name="T23" fmla="*/ 37 h 285"/>
                <a:gd name="T24" fmla="*/ 104 w 274"/>
                <a:gd name="T25" fmla="*/ 23 h 285"/>
                <a:gd name="T26" fmla="*/ 129 w 274"/>
                <a:gd name="T27" fmla="*/ 13 h 285"/>
                <a:gd name="T28" fmla="*/ 155 w 274"/>
                <a:gd name="T29" fmla="*/ 5 h 285"/>
                <a:gd name="T30" fmla="*/ 183 w 274"/>
                <a:gd name="T31" fmla="*/ 1 h 285"/>
                <a:gd name="T32" fmla="*/ 212 w 274"/>
                <a:gd name="T33" fmla="*/ 0 h 285"/>
                <a:gd name="T34" fmla="*/ 241 w 274"/>
                <a:gd name="T35" fmla="*/ 3 h 285"/>
                <a:gd name="T36" fmla="*/ 267 w 274"/>
                <a:gd name="T37" fmla="*/ 28 h 285"/>
                <a:gd name="T38" fmla="*/ 272 w 274"/>
                <a:gd name="T39" fmla="*/ 53 h 285"/>
                <a:gd name="T40" fmla="*/ 274 w 274"/>
                <a:gd name="T41" fmla="*/ 102 h 285"/>
                <a:gd name="T42" fmla="*/ 265 w 274"/>
                <a:gd name="T43" fmla="*/ 147 h 285"/>
                <a:gd name="T44" fmla="*/ 252 w 274"/>
                <a:gd name="T45" fmla="*/ 180 h 285"/>
                <a:gd name="T46" fmla="*/ 239 w 274"/>
                <a:gd name="T47" fmla="*/ 199 h 285"/>
                <a:gd name="T48" fmla="*/ 233 w 274"/>
                <a:gd name="T49" fmla="*/ 209 h 285"/>
                <a:gd name="T50" fmla="*/ 200 w 274"/>
                <a:gd name="T51" fmla="*/ 241 h 285"/>
                <a:gd name="T52" fmla="*/ 161 w 274"/>
                <a:gd name="T53" fmla="*/ 264 h 285"/>
                <a:gd name="T54" fmla="*/ 117 w 274"/>
                <a:gd name="T55" fmla="*/ 279 h 285"/>
                <a:gd name="T56" fmla="*/ 68 w 274"/>
                <a:gd name="T57" fmla="*/ 285 h 285"/>
                <a:gd name="T58" fmla="*/ 65 w 274"/>
                <a:gd name="T59" fmla="*/ 220 h 285"/>
                <a:gd name="T60" fmla="*/ 68 w 274"/>
                <a:gd name="T61" fmla="*/ 220 h 285"/>
                <a:gd name="T62" fmla="*/ 68 w 274"/>
                <a:gd name="T63" fmla="*/ 220 h 285"/>
                <a:gd name="T64" fmla="*/ 102 w 274"/>
                <a:gd name="T65" fmla="*/ 217 h 285"/>
                <a:gd name="T66" fmla="*/ 133 w 274"/>
                <a:gd name="T67" fmla="*/ 206 h 285"/>
                <a:gd name="T68" fmla="*/ 160 w 274"/>
                <a:gd name="T69" fmla="*/ 190 h 285"/>
                <a:gd name="T70" fmla="*/ 183 w 274"/>
                <a:gd name="T71" fmla="*/ 168 h 285"/>
                <a:gd name="T72" fmla="*/ 190 w 274"/>
                <a:gd name="T73" fmla="*/ 158 h 285"/>
                <a:gd name="T74" fmla="*/ 201 w 274"/>
                <a:gd name="T75" fmla="*/ 133 h 285"/>
                <a:gd name="T76" fmla="*/ 208 w 274"/>
                <a:gd name="T77" fmla="*/ 108 h 285"/>
                <a:gd name="T78" fmla="*/ 209 w 274"/>
                <a:gd name="T79" fmla="*/ 80 h 285"/>
                <a:gd name="T80" fmla="*/ 208 w 274"/>
                <a:gd name="T81" fmla="*/ 65 h 285"/>
                <a:gd name="T82" fmla="*/ 168 w 274"/>
                <a:gd name="T83" fmla="*/ 68 h 285"/>
                <a:gd name="T84" fmla="*/ 135 w 274"/>
                <a:gd name="T85" fmla="*/ 80 h 285"/>
                <a:gd name="T86" fmla="*/ 111 w 274"/>
                <a:gd name="T87" fmla="*/ 96 h 285"/>
                <a:gd name="T88" fmla="*/ 94 w 274"/>
                <a:gd name="T89" fmla="*/ 114 h 285"/>
                <a:gd name="T90" fmla="*/ 87 w 274"/>
                <a:gd name="T91" fmla="*/ 125 h 285"/>
                <a:gd name="T92" fmla="*/ 74 w 274"/>
                <a:gd name="T93" fmla="*/ 149 h 285"/>
                <a:gd name="T94" fmla="*/ 67 w 274"/>
                <a:gd name="T95" fmla="*/ 177 h 285"/>
                <a:gd name="T96" fmla="*/ 65 w 274"/>
                <a:gd name="T97" fmla="*/ 205 h 285"/>
                <a:gd name="T98" fmla="*/ 65 w 274"/>
                <a:gd name="T99" fmla="*/ 2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285">
                  <a:moveTo>
                    <a:pt x="68" y="285"/>
                  </a:move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51" y="284"/>
                  </a:lnTo>
                  <a:lnTo>
                    <a:pt x="32" y="282"/>
                  </a:lnTo>
                  <a:lnTo>
                    <a:pt x="11" y="278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" y="233"/>
                  </a:lnTo>
                  <a:lnTo>
                    <a:pt x="0" y="209"/>
                  </a:lnTo>
                  <a:lnTo>
                    <a:pt x="1" y="183"/>
                  </a:lnTo>
                  <a:lnTo>
                    <a:pt x="4" y="160"/>
                  </a:lnTo>
                  <a:lnTo>
                    <a:pt x="10" y="137"/>
                  </a:lnTo>
                  <a:lnTo>
                    <a:pt x="18" y="114"/>
                  </a:lnTo>
                  <a:lnTo>
                    <a:pt x="24" y="103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64"/>
                  </a:lnTo>
                  <a:lnTo>
                    <a:pt x="61" y="53"/>
                  </a:lnTo>
                  <a:lnTo>
                    <a:pt x="72" y="45"/>
                  </a:lnTo>
                  <a:lnTo>
                    <a:pt x="82" y="37"/>
                  </a:lnTo>
                  <a:lnTo>
                    <a:pt x="92" y="29"/>
                  </a:lnTo>
                  <a:lnTo>
                    <a:pt x="104" y="23"/>
                  </a:lnTo>
                  <a:lnTo>
                    <a:pt x="117" y="17"/>
                  </a:lnTo>
                  <a:lnTo>
                    <a:pt x="129" y="13"/>
                  </a:lnTo>
                  <a:lnTo>
                    <a:pt x="142" y="8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3" y="1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6" y="1"/>
                  </a:lnTo>
                  <a:lnTo>
                    <a:pt x="241" y="3"/>
                  </a:lnTo>
                  <a:lnTo>
                    <a:pt x="263" y="7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2" y="53"/>
                  </a:lnTo>
                  <a:lnTo>
                    <a:pt x="274" y="78"/>
                  </a:lnTo>
                  <a:lnTo>
                    <a:pt x="274" y="102"/>
                  </a:lnTo>
                  <a:lnTo>
                    <a:pt x="271" y="125"/>
                  </a:lnTo>
                  <a:lnTo>
                    <a:pt x="265" y="147"/>
                  </a:lnTo>
                  <a:lnTo>
                    <a:pt x="257" y="169"/>
                  </a:lnTo>
                  <a:lnTo>
                    <a:pt x="252" y="180"/>
                  </a:lnTo>
                  <a:lnTo>
                    <a:pt x="246" y="189"/>
                  </a:lnTo>
                  <a:lnTo>
                    <a:pt x="239" y="199"/>
                  </a:lnTo>
                  <a:lnTo>
                    <a:pt x="233" y="209"/>
                  </a:lnTo>
                  <a:lnTo>
                    <a:pt x="233" y="209"/>
                  </a:lnTo>
                  <a:lnTo>
                    <a:pt x="217" y="226"/>
                  </a:lnTo>
                  <a:lnTo>
                    <a:pt x="200" y="241"/>
                  </a:lnTo>
                  <a:lnTo>
                    <a:pt x="182" y="254"/>
                  </a:lnTo>
                  <a:lnTo>
                    <a:pt x="161" y="264"/>
                  </a:lnTo>
                  <a:lnTo>
                    <a:pt x="140" y="273"/>
                  </a:lnTo>
                  <a:lnTo>
                    <a:pt x="117" y="279"/>
                  </a:lnTo>
                  <a:lnTo>
                    <a:pt x="94" y="284"/>
                  </a:lnTo>
                  <a:lnTo>
                    <a:pt x="68" y="285"/>
                  </a:lnTo>
                  <a:lnTo>
                    <a:pt x="68" y="285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85" y="219"/>
                  </a:lnTo>
                  <a:lnTo>
                    <a:pt x="102" y="217"/>
                  </a:lnTo>
                  <a:lnTo>
                    <a:pt x="118" y="212"/>
                  </a:lnTo>
                  <a:lnTo>
                    <a:pt x="133" y="206"/>
                  </a:lnTo>
                  <a:lnTo>
                    <a:pt x="147" y="199"/>
                  </a:lnTo>
                  <a:lnTo>
                    <a:pt x="160" y="190"/>
                  </a:lnTo>
                  <a:lnTo>
                    <a:pt x="172" y="180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90" y="158"/>
                  </a:lnTo>
                  <a:lnTo>
                    <a:pt x="197" y="146"/>
                  </a:lnTo>
                  <a:lnTo>
                    <a:pt x="201" y="133"/>
                  </a:lnTo>
                  <a:lnTo>
                    <a:pt x="206" y="120"/>
                  </a:lnTo>
                  <a:lnTo>
                    <a:pt x="208" y="108"/>
                  </a:lnTo>
                  <a:lnTo>
                    <a:pt x="209" y="94"/>
                  </a:lnTo>
                  <a:lnTo>
                    <a:pt x="209" y="80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187" y="65"/>
                  </a:lnTo>
                  <a:lnTo>
                    <a:pt x="168" y="68"/>
                  </a:lnTo>
                  <a:lnTo>
                    <a:pt x="150" y="73"/>
                  </a:lnTo>
                  <a:lnTo>
                    <a:pt x="135" y="80"/>
                  </a:lnTo>
                  <a:lnTo>
                    <a:pt x="122" y="87"/>
                  </a:lnTo>
                  <a:lnTo>
                    <a:pt x="111" y="96"/>
                  </a:lnTo>
                  <a:lnTo>
                    <a:pt x="102" y="10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7" y="125"/>
                  </a:lnTo>
                  <a:lnTo>
                    <a:pt x="80" y="137"/>
                  </a:lnTo>
                  <a:lnTo>
                    <a:pt x="74" y="149"/>
                  </a:lnTo>
                  <a:lnTo>
                    <a:pt x="69" y="163"/>
                  </a:lnTo>
                  <a:lnTo>
                    <a:pt x="67" y="177"/>
                  </a:lnTo>
                  <a:lnTo>
                    <a:pt x="65" y="191"/>
                  </a:lnTo>
                  <a:lnTo>
                    <a:pt x="65" y="205"/>
                  </a:lnTo>
                  <a:lnTo>
                    <a:pt x="65" y="220"/>
                  </a:lnTo>
                  <a:lnTo>
                    <a:pt x="65" y="22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6340476" y="1020118"/>
              <a:ext cx="439738" cy="350838"/>
            </a:xfrm>
            <a:custGeom>
              <a:avLst/>
              <a:gdLst>
                <a:gd name="T0" fmla="*/ 216 w 555"/>
                <a:gd name="T1" fmla="*/ 442 h 442"/>
                <a:gd name="T2" fmla="*/ 166 w 555"/>
                <a:gd name="T3" fmla="*/ 437 h 442"/>
                <a:gd name="T4" fmla="*/ 122 w 555"/>
                <a:gd name="T5" fmla="*/ 423 h 442"/>
                <a:gd name="T6" fmla="*/ 85 w 555"/>
                <a:gd name="T7" fmla="*/ 401 h 442"/>
                <a:gd name="T8" fmla="*/ 53 w 555"/>
                <a:gd name="T9" fmla="*/ 373 h 442"/>
                <a:gd name="T10" fmla="*/ 30 w 555"/>
                <a:gd name="T11" fmla="*/ 340 h 442"/>
                <a:gd name="T12" fmla="*/ 13 w 555"/>
                <a:gd name="T13" fmla="*/ 303 h 442"/>
                <a:gd name="T14" fmla="*/ 4 w 555"/>
                <a:gd name="T15" fmla="*/ 262 h 442"/>
                <a:gd name="T16" fmla="*/ 0 w 555"/>
                <a:gd name="T17" fmla="*/ 222 h 442"/>
                <a:gd name="T18" fmla="*/ 4 w 555"/>
                <a:gd name="T19" fmla="*/ 180 h 442"/>
                <a:gd name="T20" fmla="*/ 13 w 555"/>
                <a:gd name="T21" fmla="*/ 141 h 442"/>
                <a:gd name="T22" fmla="*/ 30 w 555"/>
                <a:gd name="T23" fmla="*/ 103 h 442"/>
                <a:gd name="T24" fmla="*/ 53 w 555"/>
                <a:gd name="T25" fmla="*/ 70 h 442"/>
                <a:gd name="T26" fmla="*/ 85 w 555"/>
                <a:gd name="T27" fmla="*/ 41 h 442"/>
                <a:gd name="T28" fmla="*/ 122 w 555"/>
                <a:gd name="T29" fmla="*/ 20 h 442"/>
                <a:gd name="T30" fmla="*/ 166 w 555"/>
                <a:gd name="T31" fmla="*/ 6 h 442"/>
                <a:gd name="T32" fmla="*/ 216 w 555"/>
                <a:gd name="T33" fmla="*/ 0 h 442"/>
                <a:gd name="T34" fmla="*/ 340 w 555"/>
                <a:gd name="T35" fmla="*/ 0 h 442"/>
                <a:gd name="T36" fmla="*/ 389 w 555"/>
                <a:gd name="T37" fmla="*/ 6 h 442"/>
                <a:gd name="T38" fmla="*/ 433 w 555"/>
                <a:gd name="T39" fmla="*/ 20 h 442"/>
                <a:gd name="T40" fmla="*/ 472 w 555"/>
                <a:gd name="T41" fmla="*/ 41 h 442"/>
                <a:gd name="T42" fmla="*/ 502 w 555"/>
                <a:gd name="T43" fmla="*/ 70 h 442"/>
                <a:gd name="T44" fmla="*/ 525 w 555"/>
                <a:gd name="T45" fmla="*/ 103 h 442"/>
                <a:gd name="T46" fmla="*/ 542 w 555"/>
                <a:gd name="T47" fmla="*/ 141 h 442"/>
                <a:gd name="T48" fmla="*/ 553 w 555"/>
                <a:gd name="T49" fmla="*/ 180 h 442"/>
                <a:gd name="T50" fmla="*/ 555 w 555"/>
                <a:gd name="T51" fmla="*/ 222 h 442"/>
                <a:gd name="T52" fmla="*/ 553 w 555"/>
                <a:gd name="T53" fmla="*/ 262 h 442"/>
                <a:gd name="T54" fmla="*/ 542 w 555"/>
                <a:gd name="T55" fmla="*/ 303 h 442"/>
                <a:gd name="T56" fmla="*/ 525 w 555"/>
                <a:gd name="T57" fmla="*/ 340 h 442"/>
                <a:gd name="T58" fmla="*/ 502 w 555"/>
                <a:gd name="T59" fmla="*/ 373 h 442"/>
                <a:gd name="T60" fmla="*/ 472 w 555"/>
                <a:gd name="T61" fmla="*/ 401 h 442"/>
                <a:gd name="T62" fmla="*/ 433 w 555"/>
                <a:gd name="T63" fmla="*/ 423 h 442"/>
                <a:gd name="T64" fmla="*/ 389 w 555"/>
                <a:gd name="T65" fmla="*/ 437 h 442"/>
                <a:gd name="T66" fmla="*/ 340 w 555"/>
                <a:gd name="T6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442">
                  <a:moveTo>
                    <a:pt x="216" y="442"/>
                  </a:moveTo>
                  <a:lnTo>
                    <a:pt x="216" y="442"/>
                  </a:lnTo>
                  <a:lnTo>
                    <a:pt x="190" y="441"/>
                  </a:lnTo>
                  <a:lnTo>
                    <a:pt x="166" y="437"/>
                  </a:lnTo>
                  <a:lnTo>
                    <a:pt x="143" y="431"/>
                  </a:lnTo>
                  <a:lnTo>
                    <a:pt x="122" y="423"/>
                  </a:lnTo>
                  <a:lnTo>
                    <a:pt x="102" y="413"/>
                  </a:lnTo>
                  <a:lnTo>
                    <a:pt x="85" y="401"/>
                  </a:lnTo>
                  <a:lnTo>
                    <a:pt x="68" y="389"/>
                  </a:lnTo>
                  <a:lnTo>
                    <a:pt x="53" y="373"/>
                  </a:lnTo>
                  <a:lnTo>
                    <a:pt x="41" y="357"/>
                  </a:lnTo>
                  <a:lnTo>
                    <a:pt x="30" y="340"/>
                  </a:lnTo>
                  <a:lnTo>
                    <a:pt x="21" y="321"/>
                  </a:lnTo>
                  <a:lnTo>
                    <a:pt x="13" y="303"/>
                  </a:lnTo>
                  <a:lnTo>
                    <a:pt x="7" y="283"/>
                  </a:lnTo>
                  <a:lnTo>
                    <a:pt x="4" y="262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4" y="180"/>
                  </a:lnTo>
                  <a:lnTo>
                    <a:pt x="7" y="160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0" y="103"/>
                  </a:lnTo>
                  <a:lnTo>
                    <a:pt x="41" y="86"/>
                  </a:lnTo>
                  <a:lnTo>
                    <a:pt x="53" y="70"/>
                  </a:lnTo>
                  <a:lnTo>
                    <a:pt x="68" y="55"/>
                  </a:lnTo>
                  <a:lnTo>
                    <a:pt x="85" y="41"/>
                  </a:lnTo>
                  <a:lnTo>
                    <a:pt x="102" y="29"/>
                  </a:lnTo>
                  <a:lnTo>
                    <a:pt x="122" y="20"/>
                  </a:lnTo>
                  <a:lnTo>
                    <a:pt x="143" y="12"/>
                  </a:lnTo>
                  <a:lnTo>
                    <a:pt x="166" y="6"/>
                  </a:lnTo>
                  <a:lnTo>
                    <a:pt x="190" y="2"/>
                  </a:lnTo>
                  <a:lnTo>
                    <a:pt x="21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65" y="2"/>
                  </a:lnTo>
                  <a:lnTo>
                    <a:pt x="389" y="6"/>
                  </a:lnTo>
                  <a:lnTo>
                    <a:pt x="412" y="12"/>
                  </a:lnTo>
                  <a:lnTo>
                    <a:pt x="433" y="20"/>
                  </a:lnTo>
                  <a:lnTo>
                    <a:pt x="453" y="29"/>
                  </a:lnTo>
                  <a:lnTo>
                    <a:pt x="472" y="41"/>
                  </a:lnTo>
                  <a:lnTo>
                    <a:pt x="487" y="55"/>
                  </a:lnTo>
                  <a:lnTo>
                    <a:pt x="502" y="70"/>
                  </a:lnTo>
                  <a:lnTo>
                    <a:pt x="514" y="86"/>
                  </a:lnTo>
                  <a:lnTo>
                    <a:pt x="525" y="103"/>
                  </a:lnTo>
                  <a:lnTo>
                    <a:pt x="534" y="121"/>
                  </a:lnTo>
                  <a:lnTo>
                    <a:pt x="542" y="141"/>
                  </a:lnTo>
                  <a:lnTo>
                    <a:pt x="548" y="160"/>
                  </a:lnTo>
                  <a:lnTo>
                    <a:pt x="553" y="180"/>
                  </a:lnTo>
                  <a:lnTo>
                    <a:pt x="555" y="201"/>
                  </a:lnTo>
                  <a:lnTo>
                    <a:pt x="555" y="222"/>
                  </a:lnTo>
                  <a:lnTo>
                    <a:pt x="555" y="243"/>
                  </a:lnTo>
                  <a:lnTo>
                    <a:pt x="553" y="262"/>
                  </a:lnTo>
                  <a:lnTo>
                    <a:pt x="548" y="283"/>
                  </a:lnTo>
                  <a:lnTo>
                    <a:pt x="542" y="303"/>
                  </a:lnTo>
                  <a:lnTo>
                    <a:pt x="534" y="321"/>
                  </a:lnTo>
                  <a:lnTo>
                    <a:pt x="525" y="340"/>
                  </a:lnTo>
                  <a:lnTo>
                    <a:pt x="514" y="357"/>
                  </a:lnTo>
                  <a:lnTo>
                    <a:pt x="502" y="373"/>
                  </a:lnTo>
                  <a:lnTo>
                    <a:pt x="487" y="389"/>
                  </a:lnTo>
                  <a:lnTo>
                    <a:pt x="472" y="401"/>
                  </a:lnTo>
                  <a:lnTo>
                    <a:pt x="453" y="413"/>
                  </a:lnTo>
                  <a:lnTo>
                    <a:pt x="433" y="423"/>
                  </a:lnTo>
                  <a:lnTo>
                    <a:pt x="412" y="431"/>
                  </a:lnTo>
                  <a:lnTo>
                    <a:pt x="389" y="437"/>
                  </a:lnTo>
                  <a:lnTo>
                    <a:pt x="365" y="441"/>
                  </a:lnTo>
                  <a:lnTo>
                    <a:pt x="340" y="442"/>
                  </a:lnTo>
                  <a:lnTo>
                    <a:pt x="216" y="44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1" name="Freeform 81"/>
            <p:cNvSpPr>
              <a:spLocks noEditPoints="1"/>
            </p:cNvSpPr>
            <p:nvPr/>
          </p:nvSpPr>
          <p:spPr bwMode="auto">
            <a:xfrm>
              <a:off x="6315076" y="994718"/>
              <a:ext cx="492125" cy="401638"/>
            </a:xfrm>
            <a:custGeom>
              <a:avLst/>
              <a:gdLst>
                <a:gd name="T0" fmla="*/ 248 w 619"/>
                <a:gd name="T1" fmla="*/ 506 h 506"/>
                <a:gd name="T2" fmla="*/ 205 w 619"/>
                <a:gd name="T3" fmla="*/ 503 h 506"/>
                <a:gd name="T4" fmla="*/ 164 w 619"/>
                <a:gd name="T5" fmla="*/ 494 h 506"/>
                <a:gd name="T6" fmla="*/ 129 w 619"/>
                <a:gd name="T7" fmla="*/ 480 h 506"/>
                <a:gd name="T8" fmla="*/ 80 w 619"/>
                <a:gd name="T9" fmla="*/ 444 h 506"/>
                <a:gd name="T10" fmla="*/ 36 w 619"/>
                <a:gd name="T11" fmla="*/ 389 h 506"/>
                <a:gd name="T12" fmla="*/ 8 w 619"/>
                <a:gd name="T13" fmla="*/ 323 h 506"/>
                <a:gd name="T14" fmla="*/ 0 w 619"/>
                <a:gd name="T15" fmla="*/ 254 h 506"/>
                <a:gd name="T16" fmla="*/ 3 w 619"/>
                <a:gd name="T17" fmla="*/ 205 h 506"/>
                <a:gd name="T18" fmla="*/ 24 w 619"/>
                <a:gd name="T19" fmla="*/ 138 h 506"/>
                <a:gd name="T20" fmla="*/ 61 w 619"/>
                <a:gd name="T21" fmla="*/ 81 h 506"/>
                <a:gd name="T22" fmla="*/ 80 w 619"/>
                <a:gd name="T23" fmla="*/ 63 h 506"/>
                <a:gd name="T24" fmla="*/ 110 w 619"/>
                <a:gd name="T25" fmla="*/ 39 h 506"/>
                <a:gd name="T26" fmla="*/ 143 w 619"/>
                <a:gd name="T27" fmla="*/ 21 h 506"/>
                <a:gd name="T28" fmla="*/ 193 w 619"/>
                <a:gd name="T29" fmla="*/ 6 h 506"/>
                <a:gd name="T30" fmla="*/ 372 w 619"/>
                <a:gd name="T31" fmla="*/ 0 h 506"/>
                <a:gd name="T32" fmla="*/ 400 w 619"/>
                <a:gd name="T33" fmla="*/ 2 h 506"/>
                <a:gd name="T34" fmla="*/ 442 w 619"/>
                <a:gd name="T35" fmla="*/ 9 h 506"/>
                <a:gd name="T36" fmla="*/ 479 w 619"/>
                <a:gd name="T37" fmla="*/ 22 h 506"/>
                <a:gd name="T38" fmla="*/ 522 w 619"/>
                <a:gd name="T39" fmla="*/ 47 h 506"/>
                <a:gd name="T40" fmla="*/ 572 w 619"/>
                <a:gd name="T41" fmla="*/ 98 h 506"/>
                <a:gd name="T42" fmla="*/ 604 w 619"/>
                <a:gd name="T43" fmla="*/ 161 h 506"/>
                <a:gd name="T44" fmla="*/ 618 w 619"/>
                <a:gd name="T45" fmla="*/ 229 h 506"/>
                <a:gd name="T46" fmla="*/ 618 w 619"/>
                <a:gd name="T47" fmla="*/ 278 h 506"/>
                <a:gd name="T48" fmla="*/ 604 w 619"/>
                <a:gd name="T49" fmla="*/ 348 h 506"/>
                <a:gd name="T50" fmla="*/ 572 w 619"/>
                <a:gd name="T51" fmla="*/ 409 h 506"/>
                <a:gd name="T52" fmla="*/ 549 w 619"/>
                <a:gd name="T53" fmla="*/ 436 h 506"/>
                <a:gd name="T54" fmla="*/ 520 w 619"/>
                <a:gd name="T55" fmla="*/ 461 h 506"/>
                <a:gd name="T56" fmla="*/ 487 w 619"/>
                <a:gd name="T57" fmla="*/ 481 h 506"/>
                <a:gd name="T58" fmla="*/ 451 w 619"/>
                <a:gd name="T59" fmla="*/ 495 h 506"/>
                <a:gd name="T60" fmla="*/ 372 w 619"/>
                <a:gd name="T61" fmla="*/ 506 h 506"/>
                <a:gd name="T62" fmla="*/ 248 w 619"/>
                <a:gd name="T63" fmla="*/ 65 h 506"/>
                <a:gd name="T64" fmla="*/ 188 w 619"/>
                <a:gd name="T65" fmla="*/ 73 h 506"/>
                <a:gd name="T66" fmla="*/ 138 w 619"/>
                <a:gd name="T67" fmla="*/ 98 h 506"/>
                <a:gd name="T68" fmla="*/ 110 w 619"/>
                <a:gd name="T69" fmla="*/ 123 h 506"/>
                <a:gd name="T70" fmla="*/ 82 w 619"/>
                <a:gd name="T71" fmla="*/ 166 h 506"/>
                <a:gd name="T72" fmla="*/ 67 w 619"/>
                <a:gd name="T73" fmla="*/ 217 h 506"/>
                <a:gd name="T74" fmla="*/ 63 w 619"/>
                <a:gd name="T75" fmla="*/ 254 h 506"/>
                <a:gd name="T76" fmla="*/ 70 w 619"/>
                <a:gd name="T77" fmla="*/ 305 h 506"/>
                <a:gd name="T78" fmla="*/ 89 w 619"/>
                <a:gd name="T79" fmla="*/ 353 h 506"/>
                <a:gd name="T80" fmla="*/ 120 w 619"/>
                <a:gd name="T81" fmla="*/ 395 h 506"/>
                <a:gd name="T82" fmla="*/ 165 w 619"/>
                <a:gd name="T83" fmla="*/ 425 h 506"/>
                <a:gd name="T84" fmla="*/ 226 w 619"/>
                <a:gd name="T85" fmla="*/ 440 h 506"/>
                <a:gd name="T86" fmla="*/ 372 w 619"/>
                <a:gd name="T87" fmla="*/ 441 h 506"/>
                <a:gd name="T88" fmla="*/ 432 w 619"/>
                <a:gd name="T89" fmla="*/ 433 h 506"/>
                <a:gd name="T90" fmla="*/ 482 w 619"/>
                <a:gd name="T91" fmla="*/ 409 h 506"/>
                <a:gd name="T92" fmla="*/ 509 w 619"/>
                <a:gd name="T93" fmla="*/ 383 h 506"/>
                <a:gd name="T94" fmla="*/ 537 w 619"/>
                <a:gd name="T95" fmla="*/ 341 h 506"/>
                <a:gd name="T96" fmla="*/ 552 w 619"/>
                <a:gd name="T97" fmla="*/ 290 h 506"/>
                <a:gd name="T98" fmla="*/ 556 w 619"/>
                <a:gd name="T99" fmla="*/ 254 h 506"/>
                <a:gd name="T100" fmla="*/ 549 w 619"/>
                <a:gd name="T101" fmla="*/ 203 h 506"/>
                <a:gd name="T102" fmla="*/ 530 w 619"/>
                <a:gd name="T103" fmla="*/ 154 h 506"/>
                <a:gd name="T104" fmla="*/ 499 w 619"/>
                <a:gd name="T105" fmla="*/ 112 h 506"/>
                <a:gd name="T106" fmla="*/ 454 w 619"/>
                <a:gd name="T107" fmla="*/ 82 h 506"/>
                <a:gd name="T108" fmla="*/ 394 w 619"/>
                <a:gd name="T109" fmla="*/ 6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9" h="506">
                  <a:moveTo>
                    <a:pt x="372" y="506"/>
                  </a:moveTo>
                  <a:lnTo>
                    <a:pt x="248" y="506"/>
                  </a:lnTo>
                  <a:lnTo>
                    <a:pt x="248" y="506"/>
                  </a:lnTo>
                  <a:lnTo>
                    <a:pt x="233" y="506"/>
                  </a:lnTo>
                  <a:lnTo>
                    <a:pt x="219" y="505"/>
                  </a:lnTo>
                  <a:lnTo>
                    <a:pt x="205" y="503"/>
                  </a:lnTo>
                  <a:lnTo>
                    <a:pt x="191" y="500"/>
                  </a:lnTo>
                  <a:lnTo>
                    <a:pt x="177" y="498"/>
                  </a:lnTo>
                  <a:lnTo>
                    <a:pt x="164" y="494"/>
                  </a:lnTo>
                  <a:lnTo>
                    <a:pt x="153" y="490"/>
                  </a:lnTo>
                  <a:lnTo>
                    <a:pt x="140" y="484"/>
                  </a:lnTo>
                  <a:lnTo>
                    <a:pt x="129" y="480"/>
                  </a:lnTo>
                  <a:lnTo>
                    <a:pt x="118" y="473"/>
                  </a:lnTo>
                  <a:lnTo>
                    <a:pt x="98" y="460"/>
                  </a:lnTo>
                  <a:lnTo>
                    <a:pt x="80" y="444"/>
                  </a:lnTo>
                  <a:lnTo>
                    <a:pt x="62" y="427"/>
                  </a:lnTo>
                  <a:lnTo>
                    <a:pt x="48" y="409"/>
                  </a:lnTo>
                  <a:lnTo>
                    <a:pt x="36" y="389"/>
                  </a:lnTo>
                  <a:lnTo>
                    <a:pt x="24" y="368"/>
                  </a:lnTo>
                  <a:lnTo>
                    <a:pt x="15" y="346"/>
                  </a:lnTo>
                  <a:lnTo>
                    <a:pt x="8" y="323"/>
                  </a:lnTo>
                  <a:lnTo>
                    <a:pt x="3" y="300"/>
                  </a:lnTo>
                  <a:lnTo>
                    <a:pt x="1" y="27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29"/>
                  </a:lnTo>
                  <a:lnTo>
                    <a:pt x="3" y="205"/>
                  </a:lnTo>
                  <a:lnTo>
                    <a:pt x="9" y="182"/>
                  </a:lnTo>
                  <a:lnTo>
                    <a:pt x="16" y="160"/>
                  </a:lnTo>
                  <a:lnTo>
                    <a:pt x="24" y="138"/>
                  </a:lnTo>
                  <a:lnTo>
                    <a:pt x="34" y="118"/>
                  </a:lnTo>
                  <a:lnTo>
                    <a:pt x="47" y="9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70" y="71"/>
                  </a:lnTo>
                  <a:lnTo>
                    <a:pt x="80" y="63"/>
                  </a:lnTo>
                  <a:lnTo>
                    <a:pt x="89" y="53"/>
                  </a:lnTo>
                  <a:lnTo>
                    <a:pt x="99" y="46"/>
                  </a:lnTo>
                  <a:lnTo>
                    <a:pt x="110" y="39"/>
                  </a:lnTo>
                  <a:lnTo>
                    <a:pt x="120" y="32"/>
                  </a:lnTo>
                  <a:lnTo>
                    <a:pt x="132" y="27"/>
                  </a:lnTo>
                  <a:lnTo>
                    <a:pt x="143" y="21"/>
                  </a:lnTo>
                  <a:lnTo>
                    <a:pt x="155" y="16"/>
                  </a:lnTo>
                  <a:lnTo>
                    <a:pt x="168" y="12"/>
                  </a:lnTo>
                  <a:lnTo>
                    <a:pt x="193" y="6"/>
                  </a:lnTo>
                  <a:lnTo>
                    <a:pt x="220" y="2"/>
                  </a:lnTo>
                  <a:lnTo>
                    <a:pt x="24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7" y="1"/>
                  </a:lnTo>
                  <a:lnTo>
                    <a:pt x="400" y="2"/>
                  </a:lnTo>
                  <a:lnTo>
                    <a:pt x="416" y="3"/>
                  </a:lnTo>
                  <a:lnTo>
                    <a:pt x="428" y="6"/>
                  </a:lnTo>
                  <a:lnTo>
                    <a:pt x="442" y="9"/>
                  </a:lnTo>
                  <a:lnTo>
                    <a:pt x="455" y="13"/>
                  </a:lnTo>
                  <a:lnTo>
                    <a:pt x="466" y="17"/>
                  </a:lnTo>
                  <a:lnTo>
                    <a:pt x="479" y="22"/>
                  </a:lnTo>
                  <a:lnTo>
                    <a:pt x="490" y="28"/>
                  </a:lnTo>
                  <a:lnTo>
                    <a:pt x="501" y="34"/>
                  </a:lnTo>
                  <a:lnTo>
                    <a:pt x="522" y="47"/>
                  </a:lnTo>
                  <a:lnTo>
                    <a:pt x="541" y="63"/>
                  </a:lnTo>
                  <a:lnTo>
                    <a:pt x="557" y="80"/>
                  </a:lnTo>
                  <a:lnTo>
                    <a:pt x="572" y="98"/>
                  </a:lnTo>
                  <a:lnTo>
                    <a:pt x="585" y="118"/>
                  </a:lnTo>
                  <a:lnTo>
                    <a:pt x="595" y="139"/>
                  </a:lnTo>
                  <a:lnTo>
                    <a:pt x="604" y="161"/>
                  </a:lnTo>
                  <a:lnTo>
                    <a:pt x="611" y="183"/>
                  </a:lnTo>
                  <a:lnTo>
                    <a:pt x="616" y="206"/>
                  </a:lnTo>
                  <a:lnTo>
                    <a:pt x="618" y="229"/>
                  </a:lnTo>
                  <a:lnTo>
                    <a:pt x="619" y="254"/>
                  </a:lnTo>
                  <a:lnTo>
                    <a:pt x="619" y="254"/>
                  </a:lnTo>
                  <a:lnTo>
                    <a:pt x="618" y="278"/>
                  </a:lnTo>
                  <a:lnTo>
                    <a:pt x="616" y="301"/>
                  </a:lnTo>
                  <a:lnTo>
                    <a:pt x="611" y="324"/>
                  </a:lnTo>
                  <a:lnTo>
                    <a:pt x="604" y="348"/>
                  </a:lnTo>
                  <a:lnTo>
                    <a:pt x="595" y="368"/>
                  </a:lnTo>
                  <a:lnTo>
                    <a:pt x="585" y="389"/>
                  </a:lnTo>
                  <a:lnTo>
                    <a:pt x="572" y="409"/>
                  </a:lnTo>
                  <a:lnTo>
                    <a:pt x="558" y="426"/>
                  </a:lnTo>
                  <a:lnTo>
                    <a:pt x="558" y="426"/>
                  </a:lnTo>
                  <a:lnTo>
                    <a:pt x="549" y="436"/>
                  </a:lnTo>
                  <a:lnTo>
                    <a:pt x="539" y="445"/>
                  </a:lnTo>
                  <a:lnTo>
                    <a:pt x="530" y="453"/>
                  </a:lnTo>
                  <a:lnTo>
                    <a:pt x="520" y="461"/>
                  </a:lnTo>
                  <a:lnTo>
                    <a:pt x="509" y="468"/>
                  </a:lnTo>
                  <a:lnTo>
                    <a:pt x="499" y="475"/>
                  </a:lnTo>
                  <a:lnTo>
                    <a:pt x="487" y="481"/>
                  </a:lnTo>
                  <a:lnTo>
                    <a:pt x="476" y="487"/>
                  </a:lnTo>
                  <a:lnTo>
                    <a:pt x="464" y="491"/>
                  </a:lnTo>
                  <a:lnTo>
                    <a:pt x="451" y="495"/>
                  </a:lnTo>
                  <a:lnTo>
                    <a:pt x="426" y="502"/>
                  </a:lnTo>
                  <a:lnTo>
                    <a:pt x="399" y="505"/>
                  </a:lnTo>
                  <a:lnTo>
                    <a:pt x="372" y="506"/>
                  </a:lnTo>
                  <a:lnTo>
                    <a:pt x="372" y="506"/>
                  </a:lnTo>
                  <a:close/>
                  <a:moveTo>
                    <a:pt x="248" y="65"/>
                  </a:moveTo>
                  <a:lnTo>
                    <a:pt x="248" y="65"/>
                  </a:lnTo>
                  <a:lnTo>
                    <a:pt x="227" y="66"/>
                  </a:lnTo>
                  <a:lnTo>
                    <a:pt x="207" y="68"/>
                  </a:lnTo>
                  <a:lnTo>
                    <a:pt x="188" y="73"/>
                  </a:lnTo>
                  <a:lnTo>
                    <a:pt x="170" y="80"/>
                  </a:lnTo>
                  <a:lnTo>
                    <a:pt x="153" y="88"/>
                  </a:lnTo>
                  <a:lnTo>
                    <a:pt x="138" y="98"/>
                  </a:lnTo>
                  <a:lnTo>
                    <a:pt x="124" y="110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99" y="137"/>
                  </a:lnTo>
                  <a:lnTo>
                    <a:pt x="90" y="151"/>
                  </a:lnTo>
                  <a:lnTo>
                    <a:pt x="82" y="166"/>
                  </a:lnTo>
                  <a:lnTo>
                    <a:pt x="76" y="182"/>
                  </a:lnTo>
                  <a:lnTo>
                    <a:pt x="70" y="199"/>
                  </a:lnTo>
                  <a:lnTo>
                    <a:pt x="67" y="217"/>
                  </a:lnTo>
                  <a:lnTo>
                    <a:pt x="65" y="235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71"/>
                  </a:lnTo>
                  <a:lnTo>
                    <a:pt x="67" y="287"/>
                  </a:lnTo>
                  <a:lnTo>
                    <a:pt x="70" y="305"/>
                  </a:lnTo>
                  <a:lnTo>
                    <a:pt x="75" y="321"/>
                  </a:lnTo>
                  <a:lnTo>
                    <a:pt x="81" y="337"/>
                  </a:lnTo>
                  <a:lnTo>
                    <a:pt x="89" y="353"/>
                  </a:lnTo>
                  <a:lnTo>
                    <a:pt x="98" y="367"/>
                  </a:lnTo>
                  <a:lnTo>
                    <a:pt x="109" y="381"/>
                  </a:lnTo>
                  <a:lnTo>
                    <a:pt x="120" y="395"/>
                  </a:lnTo>
                  <a:lnTo>
                    <a:pt x="134" y="407"/>
                  </a:lnTo>
                  <a:lnTo>
                    <a:pt x="149" y="416"/>
                  </a:lnTo>
                  <a:lnTo>
                    <a:pt x="165" y="425"/>
                  </a:lnTo>
                  <a:lnTo>
                    <a:pt x="184" y="432"/>
                  </a:lnTo>
                  <a:lnTo>
                    <a:pt x="204" y="438"/>
                  </a:lnTo>
                  <a:lnTo>
                    <a:pt x="226" y="440"/>
                  </a:lnTo>
                  <a:lnTo>
                    <a:pt x="248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92" y="441"/>
                  </a:lnTo>
                  <a:lnTo>
                    <a:pt x="412" y="438"/>
                  </a:lnTo>
                  <a:lnTo>
                    <a:pt x="432" y="433"/>
                  </a:lnTo>
                  <a:lnTo>
                    <a:pt x="449" y="427"/>
                  </a:lnTo>
                  <a:lnTo>
                    <a:pt x="466" y="419"/>
                  </a:lnTo>
                  <a:lnTo>
                    <a:pt x="482" y="409"/>
                  </a:lnTo>
                  <a:lnTo>
                    <a:pt x="495" y="397"/>
                  </a:lnTo>
                  <a:lnTo>
                    <a:pt x="509" y="383"/>
                  </a:lnTo>
                  <a:lnTo>
                    <a:pt x="509" y="383"/>
                  </a:lnTo>
                  <a:lnTo>
                    <a:pt x="520" y="371"/>
                  </a:lnTo>
                  <a:lnTo>
                    <a:pt x="529" y="356"/>
                  </a:lnTo>
                  <a:lnTo>
                    <a:pt x="537" y="341"/>
                  </a:lnTo>
                  <a:lnTo>
                    <a:pt x="543" y="324"/>
                  </a:lnTo>
                  <a:lnTo>
                    <a:pt x="549" y="308"/>
                  </a:lnTo>
                  <a:lnTo>
                    <a:pt x="552" y="290"/>
                  </a:lnTo>
                  <a:lnTo>
                    <a:pt x="555" y="272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36"/>
                  </a:lnTo>
                  <a:lnTo>
                    <a:pt x="552" y="219"/>
                  </a:lnTo>
                  <a:lnTo>
                    <a:pt x="549" y="203"/>
                  </a:lnTo>
                  <a:lnTo>
                    <a:pt x="544" y="185"/>
                  </a:lnTo>
                  <a:lnTo>
                    <a:pt x="538" y="169"/>
                  </a:lnTo>
                  <a:lnTo>
                    <a:pt x="530" y="154"/>
                  </a:lnTo>
                  <a:lnTo>
                    <a:pt x="521" y="139"/>
                  </a:lnTo>
                  <a:lnTo>
                    <a:pt x="511" y="125"/>
                  </a:lnTo>
                  <a:lnTo>
                    <a:pt x="499" y="112"/>
                  </a:lnTo>
                  <a:lnTo>
                    <a:pt x="485" y="101"/>
                  </a:lnTo>
                  <a:lnTo>
                    <a:pt x="470" y="90"/>
                  </a:lnTo>
                  <a:lnTo>
                    <a:pt x="454" y="82"/>
                  </a:lnTo>
                  <a:lnTo>
                    <a:pt x="435" y="74"/>
                  </a:lnTo>
                  <a:lnTo>
                    <a:pt x="416" y="69"/>
                  </a:lnTo>
                  <a:lnTo>
                    <a:pt x="394" y="66"/>
                  </a:lnTo>
                  <a:lnTo>
                    <a:pt x="372" y="65"/>
                  </a:lnTo>
                  <a:lnTo>
                    <a:pt x="24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6550026" y="955030"/>
              <a:ext cx="22225" cy="65088"/>
            </a:xfrm>
            <a:custGeom>
              <a:avLst/>
              <a:gdLst>
                <a:gd name="T0" fmla="*/ 15 w 29"/>
                <a:gd name="T1" fmla="*/ 0 h 82"/>
                <a:gd name="T2" fmla="*/ 15 w 29"/>
                <a:gd name="T3" fmla="*/ 0 h 82"/>
                <a:gd name="T4" fmla="*/ 9 w 29"/>
                <a:gd name="T5" fmla="*/ 1 h 82"/>
                <a:gd name="T6" fmla="*/ 5 w 29"/>
                <a:gd name="T7" fmla="*/ 2 h 82"/>
                <a:gd name="T8" fmla="*/ 1 w 29"/>
                <a:gd name="T9" fmla="*/ 4 h 82"/>
                <a:gd name="T10" fmla="*/ 0 w 29"/>
                <a:gd name="T11" fmla="*/ 6 h 82"/>
                <a:gd name="T12" fmla="*/ 0 w 29"/>
                <a:gd name="T13" fmla="*/ 82 h 82"/>
                <a:gd name="T14" fmla="*/ 29 w 29"/>
                <a:gd name="T15" fmla="*/ 82 h 82"/>
                <a:gd name="T16" fmla="*/ 29 w 29"/>
                <a:gd name="T17" fmla="*/ 6 h 82"/>
                <a:gd name="T18" fmla="*/ 29 w 29"/>
                <a:gd name="T19" fmla="*/ 6 h 82"/>
                <a:gd name="T20" fmla="*/ 28 w 29"/>
                <a:gd name="T21" fmla="*/ 4 h 82"/>
                <a:gd name="T22" fmla="*/ 24 w 29"/>
                <a:gd name="T23" fmla="*/ 2 h 82"/>
                <a:gd name="T24" fmla="*/ 20 w 29"/>
                <a:gd name="T25" fmla="*/ 1 h 82"/>
                <a:gd name="T26" fmla="*/ 15 w 29"/>
                <a:gd name="T27" fmla="*/ 0 h 82"/>
                <a:gd name="T28" fmla="*/ 15 w 29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8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2"/>
                  </a:lnTo>
                  <a:lnTo>
                    <a:pt x="29" y="8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6523038" y="929630"/>
              <a:ext cx="74613" cy="115888"/>
            </a:xfrm>
            <a:custGeom>
              <a:avLst/>
              <a:gdLst>
                <a:gd name="T0" fmla="*/ 93 w 93"/>
                <a:gd name="T1" fmla="*/ 147 h 147"/>
                <a:gd name="T2" fmla="*/ 0 w 93"/>
                <a:gd name="T3" fmla="*/ 147 h 147"/>
                <a:gd name="T4" fmla="*/ 0 w 93"/>
                <a:gd name="T5" fmla="*/ 38 h 147"/>
                <a:gd name="T6" fmla="*/ 0 w 93"/>
                <a:gd name="T7" fmla="*/ 38 h 147"/>
                <a:gd name="T8" fmla="*/ 1 w 93"/>
                <a:gd name="T9" fmla="*/ 31 h 147"/>
                <a:gd name="T10" fmla="*/ 3 w 93"/>
                <a:gd name="T11" fmla="*/ 24 h 147"/>
                <a:gd name="T12" fmla="*/ 7 w 93"/>
                <a:gd name="T13" fmla="*/ 18 h 147"/>
                <a:gd name="T14" fmla="*/ 12 w 93"/>
                <a:gd name="T15" fmla="*/ 12 h 147"/>
                <a:gd name="T16" fmla="*/ 18 w 93"/>
                <a:gd name="T17" fmla="*/ 7 h 147"/>
                <a:gd name="T18" fmla="*/ 26 w 93"/>
                <a:gd name="T19" fmla="*/ 3 h 147"/>
                <a:gd name="T20" fmla="*/ 36 w 93"/>
                <a:gd name="T21" fmla="*/ 1 h 147"/>
                <a:gd name="T22" fmla="*/ 47 w 93"/>
                <a:gd name="T23" fmla="*/ 0 h 147"/>
                <a:gd name="T24" fmla="*/ 47 w 93"/>
                <a:gd name="T25" fmla="*/ 0 h 147"/>
                <a:gd name="T26" fmla="*/ 58 w 93"/>
                <a:gd name="T27" fmla="*/ 1 h 147"/>
                <a:gd name="T28" fmla="*/ 67 w 93"/>
                <a:gd name="T29" fmla="*/ 3 h 147"/>
                <a:gd name="T30" fmla="*/ 75 w 93"/>
                <a:gd name="T31" fmla="*/ 7 h 147"/>
                <a:gd name="T32" fmla="*/ 82 w 93"/>
                <a:gd name="T33" fmla="*/ 12 h 147"/>
                <a:gd name="T34" fmla="*/ 87 w 93"/>
                <a:gd name="T35" fmla="*/ 18 h 147"/>
                <a:gd name="T36" fmla="*/ 90 w 93"/>
                <a:gd name="T37" fmla="*/ 24 h 147"/>
                <a:gd name="T38" fmla="*/ 92 w 93"/>
                <a:gd name="T39" fmla="*/ 31 h 147"/>
                <a:gd name="T40" fmla="*/ 93 w 93"/>
                <a:gd name="T41" fmla="*/ 38 h 147"/>
                <a:gd name="T42" fmla="*/ 93 w 93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147">
                  <a:moveTo>
                    <a:pt x="93" y="147"/>
                  </a:moveTo>
                  <a:lnTo>
                    <a:pt x="0" y="1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3" y="38"/>
                  </a:lnTo>
                  <a:lnTo>
                    <a:pt x="93" y="1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7224713" y="2256780"/>
              <a:ext cx="280988" cy="280988"/>
            </a:xfrm>
            <a:custGeom>
              <a:avLst/>
              <a:gdLst>
                <a:gd name="T0" fmla="*/ 355 w 355"/>
                <a:gd name="T1" fmla="*/ 169 h 354"/>
                <a:gd name="T2" fmla="*/ 340 w 355"/>
                <a:gd name="T3" fmla="*/ 164 h 354"/>
                <a:gd name="T4" fmla="*/ 311 w 355"/>
                <a:gd name="T5" fmla="*/ 153 h 354"/>
                <a:gd name="T6" fmla="*/ 283 w 355"/>
                <a:gd name="T7" fmla="*/ 137 h 354"/>
                <a:gd name="T8" fmla="*/ 259 w 355"/>
                <a:gd name="T9" fmla="*/ 118 h 354"/>
                <a:gd name="T10" fmla="*/ 237 w 355"/>
                <a:gd name="T11" fmla="*/ 96 h 354"/>
                <a:gd name="T12" fmla="*/ 217 w 355"/>
                <a:gd name="T13" fmla="*/ 71 h 354"/>
                <a:gd name="T14" fmla="*/ 202 w 355"/>
                <a:gd name="T15" fmla="*/ 44 h 354"/>
                <a:gd name="T16" fmla="*/ 190 w 355"/>
                <a:gd name="T17" fmla="*/ 15 h 354"/>
                <a:gd name="T18" fmla="*/ 169 w 355"/>
                <a:gd name="T19" fmla="*/ 0 h 354"/>
                <a:gd name="T20" fmla="*/ 165 w 355"/>
                <a:gd name="T21" fmla="*/ 15 h 354"/>
                <a:gd name="T22" fmla="*/ 153 w 355"/>
                <a:gd name="T23" fmla="*/ 44 h 354"/>
                <a:gd name="T24" fmla="*/ 138 w 355"/>
                <a:gd name="T25" fmla="*/ 71 h 354"/>
                <a:gd name="T26" fmla="*/ 118 w 355"/>
                <a:gd name="T27" fmla="*/ 96 h 354"/>
                <a:gd name="T28" fmla="*/ 96 w 355"/>
                <a:gd name="T29" fmla="*/ 118 h 354"/>
                <a:gd name="T30" fmla="*/ 72 w 355"/>
                <a:gd name="T31" fmla="*/ 137 h 354"/>
                <a:gd name="T32" fmla="*/ 44 w 355"/>
                <a:gd name="T33" fmla="*/ 153 h 354"/>
                <a:gd name="T34" fmla="*/ 15 w 355"/>
                <a:gd name="T35" fmla="*/ 164 h 354"/>
                <a:gd name="T36" fmla="*/ 0 w 355"/>
                <a:gd name="T37" fmla="*/ 185 h 354"/>
                <a:gd name="T38" fmla="*/ 15 w 355"/>
                <a:gd name="T39" fmla="*/ 188 h 354"/>
                <a:gd name="T40" fmla="*/ 44 w 355"/>
                <a:gd name="T41" fmla="*/ 201 h 354"/>
                <a:gd name="T42" fmla="*/ 72 w 355"/>
                <a:gd name="T43" fmla="*/ 216 h 354"/>
                <a:gd name="T44" fmla="*/ 96 w 355"/>
                <a:gd name="T45" fmla="*/ 236 h 354"/>
                <a:gd name="T46" fmla="*/ 118 w 355"/>
                <a:gd name="T47" fmla="*/ 258 h 354"/>
                <a:gd name="T48" fmla="*/ 138 w 355"/>
                <a:gd name="T49" fmla="*/ 282 h 354"/>
                <a:gd name="T50" fmla="*/ 153 w 355"/>
                <a:gd name="T51" fmla="*/ 310 h 354"/>
                <a:gd name="T52" fmla="*/ 165 w 355"/>
                <a:gd name="T53" fmla="*/ 339 h 354"/>
                <a:gd name="T54" fmla="*/ 186 w 355"/>
                <a:gd name="T55" fmla="*/ 354 h 354"/>
                <a:gd name="T56" fmla="*/ 190 w 355"/>
                <a:gd name="T57" fmla="*/ 339 h 354"/>
                <a:gd name="T58" fmla="*/ 202 w 355"/>
                <a:gd name="T59" fmla="*/ 310 h 354"/>
                <a:gd name="T60" fmla="*/ 217 w 355"/>
                <a:gd name="T61" fmla="*/ 282 h 354"/>
                <a:gd name="T62" fmla="*/ 237 w 355"/>
                <a:gd name="T63" fmla="*/ 258 h 354"/>
                <a:gd name="T64" fmla="*/ 259 w 355"/>
                <a:gd name="T65" fmla="*/ 236 h 354"/>
                <a:gd name="T66" fmla="*/ 283 w 355"/>
                <a:gd name="T67" fmla="*/ 216 h 354"/>
                <a:gd name="T68" fmla="*/ 311 w 355"/>
                <a:gd name="T69" fmla="*/ 201 h 354"/>
                <a:gd name="T70" fmla="*/ 340 w 355"/>
                <a:gd name="T71" fmla="*/ 188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69"/>
                  </a:lnTo>
                  <a:lnTo>
                    <a:pt x="355" y="169"/>
                  </a:lnTo>
                  <a:lnTo>
                    <a:pt x="340" y="164"/>
                  </a:lnTo>
                  <a:lnTo>
                    <a:pt x="325" y="159"/>
                  </a:lnTo>
                  <a:lnTo>
                    <a:pt x="311" y="153"/>
                  </a:lnTo>
                  <a:lnTo>
                    <a:pt x="297" y="146"/>
                  </a:lnTo>
                  <a:lnTo>
                    <a:pt x="283" y="137"/>
                  </a:lnTo>
                  <a:lnTo>
                    <a:pt x="270" y="128"/>
                  </a:lnTo>
                  <a:lnTo>
                    <a:pt x="259" y="118"/>
                  </a:lnTo>
                  <a:lnTo>
                    <a:pt x="247" y="107"/>
                  </a:lnTo>
                  <a:lnTo>
                    <a:pt x="237" y="96"/>
                  </a:lnTo>
                  <a:lnTo>
                    <a:pt x="226" y="84"/>
                  </a:lnTo>
                  <a:lnTo>
                    <a:pt x="217" y="71"/>
                  </a:lnTo>
                  <a:lnTo>
                    <a:pt x="209" y="58"/>
                  </a:lnTo>
                  <a:lnTo>
                    <a:pt x="202" y="44"/>
                  </a:lnTo>
                  <a:lnTo>
                    <a:pt x="195" y="30"/>
                  </a:lnTo>
                  <a:lnTo>
                    <a:pt x="190" y="15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5" y="15"/>
                  </a:lnTo>
                  <a:lnTo>
                    <a:pt x="160" y="30"/>
                  </a:lnTo>
                  <a:lnTo>
                    <a:pt x="153" y="44"/>
                  </a:lnTo>
                  <a:lnTo>
                    <a:pt x="146" y="58"/>
                  </a:lnTo>
                  <a:lnTo>
                    <a:pt x="138" y="71"/>
                  </a:lnTo>
                  <a:lnTo>
                    <a:pt x="129" y="84"/>
                  </a:lnTo>
                  <a:lnTo>
                    <a:pt x="118" y="96"/>
                  </a:lnTo>
                  <a:lnTo>
                    <a:pt x="108" y="107"/>
                  </a:lnTo>
                  <a:lnTo>
                    <a:pt x="96" y="118"/>
                  </a:lnTo>
                  <a:lnTo>
                    <a:pt x="85" y="128"/>
                  </a:lnTo>
                  <a:lnTo>
                    <a:pt x="72" y="137"/>
                  </a:lnTo>
                  <a:lnTo>
                    <a:pt x="58" y="146"/>
                  </a:lnTo>
                  <a:lnTo>
                    <a:pt x="44" y="153"/>
                  </a:lnTo>
                  <a:lnTo>
                    <a:pt x="30" y="159"/>
                  </a:lnTo>
                  <a:lnTo>
                    <a:pt x="15" y="164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88"/>
                  </a:lnTo>
                  <a:lnTo>
                    <a:pt x="30" y="194"/>
                  </a:lnTo>
                  <a:lnTo>
                    <a:pt x="44" y="201"/>
                  </a:lnTo>
                  <a:lnTo>
                    <a:pt x="58" y="208"/>
                  </a:lnTo>
                  <a:lnTo>
                    <a:pt x="72" y="216"/>
                  </a:lnTo>
                  <a:lnTo>
                    <a:pt x="85" y="226"/>
                  </a:lnTo>
                  <a:lnTo>
                    <a:pt x="96" y="236"/>
                  </a:lnTo>
                  <a:lnTo>
                    <a:pt x="108" y="246"/>
                  </a:lnTo>
                  <a:lnTo>
                    <a:pt x="118" y="258"/>
                  </a:lnTo>
                  <a:lnTo>
                    <a:pt x="129" y="270"/>
                  </a:lnTo>
                  <a:lnTo>
                    <a:pt x="138" y="282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5" y="339"/>
                  </a:lnTo>
                  <a:lnTo>
                    <a:pt x="169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90" y="339"/>
                  </a:lnTo>
                  <a:lnTo>
                    <a:pt x="195" y="324"/>
                  </a:lnTo>
                  <a:lnTo>
                    <a:pt x="202" y="310"/>
                  </a:lnTo>
                  <a:lnTo>
                    <a:pt x="209" y="296"/>
                  </a:lnTo>
                  <a:lnTo>
                    <a:pt x="217" y="282"/>
                  </a:lnTo>
                  <a:lnTo>
                    <a:pt x="226" y="270"/>
                  </a:lnTo>
                  <a:lnTo>
                    <a:pt x="237" y="258"/>
                  </a:lnTo>
                  <a:lnTo>
                    <a:pt x="247" y="246"/>
                  </a:lnTo>
                  <a:lnTo>
                    <a:pt x="259" y="236"/>
                  </a:lnTo>
                  <a:lnTo>
                    <a:pt x="270" y="226"/>
                  </a:lnTo>
                  <a:lnTo>
                    <a:pt x="283" y="216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5" y="194"/>
                  </a:lnTo>
                  <a:lnTo>
                    <a:pt x="340" y="188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5" name="Freeform 85"/>
            <p:cNvSpPr>
              <a:spLocks noEditPoints="1"/>
            </p:cNvSpPr>
            <p:nvPr/>
          </p:nvSpPr>
          <p:spPr bwMode="auto">
            <a:xfrm>
              <a:off x="7199313" y="2231380"/>
              <a:ext cx="331788" cy="331788"/>
            </a:xfrm>
            <a:custGeom>
              <a:avLst/>
              <a:gdLst>
                <a:gd name="T0" fmla="*/ 200 w 417"/>
                <a:gd name="T1" fmla="*/ 417 h 417"/>
                <a:gd name="T2" fmla="*/ 185 w 417"/>
                <a:gd name="T3" fmla="*/ 414 h 417"/>
                <a:gd name="T4" fmla="*/ 175 w 417"/>
                <a:gd name="T5" fmla="*/ 404 h 417"/>
                <a:gd name="T6" fmla="*/ 170 w 417"/>
                <a:gd name="T7" fmla="*/ 394 h 417"/>
                <a:gd name="T8" fmla="*/ 156 w 417"/>
                <a:gd name="T9" fmla="*/ 355 h 417"/>
                <a:gd name="T10" fmla="*/ 134 w 417"/>
                <a:gd name="T11" fmla="*/ 321 h 417"/>
                <a:gd name="T12" fmla="*/ 107 w 417"/>
                <a:gd name="T13" fmla="*/ 291 h 417"/>
                <a:gd name="T14" fmla="*/ 74 w 417"/>
                <a:gd name="T15" fmla="*/ 268 h 417"/>
                <a:gd name="T16" fmla="*/ 37 w 417"/>
                <a:gd name="T17" fmla="*/ 251 h 417"/>
                <a:gd name="T18" fmla="*/ 19 w 417"/>
                <a:gd name="T19" fmla="*/ 245 h 417"/>
                <a:gd name="T20" fmla="*/ 6 w 417"/>
                <a:gd name="T21" fmla="*/ 236 h 417"/>
                <a:gd name="T22" fmla="*/ 0 w 417"/>
                <a:gd name="T23" fmla="*/ 222 h 417"/>
                <a:gd name="T24" fmla="*/ 0 w 417"/>
                <a:gd name="T25" fmla="*/ 201 h 417"/>
                <a:gd name="T26" fmla="*/ 3 w 417"/>
                <a:gd name="T27" fmla="*/ 186 h 417"/>
                <a:gd name="T28" fmla="*/ 14 w 417"/>
                <a:gd name="T29" fmla="*/ 175 h 417"/>
                <a:gd name="T30" fmla="*/ 23 w 417"/>
                <a:gd name="T31" fmla="*/ 171 h 417"/>
                <a:gd name="T32" fmla="*/ 63 w 417"/>
                <a:gd name="T33" fmla="*/ 157 h 417"/>
                <a:gd name="T34" fmla="*/ 96 w 417"/>
                <a:gd name="T35" fmla="*/ 135 h 417"/>
                <a:gd name="T36" fmla="*/ 126 w 417"/>
                <a:gd name="T37" fmla="*/ 107 h 417"/>
                <a:gd name="T38" fmla="*/ 149 w 417"/>
                <a:gd name="T39" fmla="*/ 74 h 417"/>
                <a:gd name="T40" fmla="*/ 167 w 417"/>
                <a:gd name="T41" fmla="*/ 36 h 417"/>
                <a:gd name="T42" fmla="*/ 173 w 417"/>
                <a:gd name="T43" fmla="*/ 19 h 417"/>
                <a:gd name="T44" fmla="*/ 182 w 417"/>
                <a:gd name="T45" fmla="*/ 6 h 417"/>
                <a:gd name="T46" fmla="*/ 196 w 417"/>
                <a:gd name="T47" fmla="*/ 0 h 417"/>
                <a:gd name="T48" fmla="*/ 217 w 417"/>
                <a:gd name="T49" fmla="*/ 0 h 417"/>
                <a:gd name="T50" fmla="*/ 232 w 417"/>
                <a:gd name="T51" fmla="*/ 4 h 417"/>
                <a:gd name="T52" fmla="*/ 242 w 417"/>
                <a:gd name="T53" fmla="*/ 14 h 417"/>
                <a:gd name="T54" fmla="*/ 247 w 417"/>
                <a:gd name="T55" fmla="*/ 23 h 417"/>
                <a:gd name="T56" fmla="*/ 261 w 417"/>
                <a:gd name="T57" fmla="*/ 62 h 417"/>
                <a:gd name="T58" fmla="*/ 283 w 417"/>
                <a:gd name="T59" fmla="*/ 96 h 417"/>
                <a:gd name="T60" fmla="*/ 310 w 417"/>
                <a:gd name="T61" fmla="*/ 127 h 417"/>
                <a:gd name="T62" fmla="*/ 343 w 417"/>
                <a:gd name="T63" fmla="*/ 150 h 417"/>
                <a:gd name="T64" fmla="*/ 381 w 417"/>
                <a:gd name="T65" fmla="*/ 167 h 417"/>
                <a:gd name="T66" fmla="*/ 398 w 417"/>
                <a:gd name="T67" fmla="*/ 173 h 417"/>
                <a:gd name="T68" fmla="*/ 411 w 417"/>
                <a:gd name="T69" fmla="*/ 182 h 417"/>
                <a:gd name="T70" fmla="*/ 417 w 417"/>
                <a:gd name="T71" fmla="*/ 196 h 417"/>
                <a:gd name="T72" fmla="*/ 417 w 417"/>
                <a:gd name="T73" fmla="*/ 217 h 417"/>
                <a:gd name="T74" fmla="*/ 414 w 417"/>
                <a:gd name="T75" fmla="*/ 231 h 417"/>
                <a:gd name="T76" fmla="*/ 403 w 417"/>
                <a:gd name="T77" fmla="*/ 242 h 417"/>
                <a:gd name="T78" fmla="*/ 394 w 417"/>
                <a:gd name="T79" fmla="*/ 247 h 417"/>
                <a:gd name="T80" fmla="*/ 356 w 417"/>
                <a:gd name="T81" fmla="*/ 261 h 417"/>
                <a:gd name="T82" fmla="*/ 321 w 417"/>
                <a:gd name="T83" fmla="*/ 283 h 417"/>
                <a:gd name="T84" fmla="*/ 291 w 417"/>
                <a:gd name="T85" fmla="*/ 311 h 417"/>
                <a:gd name="T86" fmla="*/ 268 w 417"/>
                <a:gd name="T87" fmla="*/ 343 h 417"/>
                <a:gd name="T88" fmla="*/ 250 w 417"/>
                <a:gd name="T89" fmla="*/ 380 h 417"/>
                <a:gd name="T90" fmla="*/ 244 w 417"/>
                <a:gd name="T91" fmla="*/ 399 h 417"/>
                <a:gd name="T92" fmla="*/ 235 w 417"/>
                <a:gd name="T93" fmla="*/ 412 h 417"/>
                <a:gd name="T94" fmla="*/ 221 w 417"/>
                <a:gd name="T95" fmla="*/ 417 h 417"/>
                <a:gd name="T96" fmla="*/ 97 w 417"/>
                <a:gd name="T97" fmla="*/ 209 h 417"/>
                <a:gd name="T98" fmla="*/ 131 w 417"/>
                <a:gd name="T99" fmla="*/ 230 h 417"/>
                <a:gd name="T100" fmla="*/ 175 w 417"/>
                <a:gd name="T101" fmla="*/ 270 h 417"/>
                <a:gd name="T102" fmla="*/ 209 w 417"/>
                <a:gd name="T103" fmla="*/ 320 h 417"/>
                <a:gd name="T104" fmla="*/ 229 w 417"/>
                <a:gd name="T105" fmla="*/ 286 h 417"/>
                <a:gd name="T106" fmla="*/ 270 w 417"/>
                <a:gd name="T107" fmla="*/ 242 h 417"/>
                <a:gd name="T108" fmla="*/ 320 w 417"/>
                <a:gd name="T109" fmla="*/ 209 h 417"/>
                <a:gd name="T110" fmla="*/ 286 w 417"/>
                <a:gd name="T111" fmla="*/ 188 h 417"/>
                <a:gd name="T112" fmla="*/ 242 w 417"/>
                <a:gd name="T113" fmla="*/ 147 h 417"/>
                <a:gd name="T114" fmla="*/ 209 w 417"/>
                <a:gd name="T115" fmla="*/ 98 h 417"/>
                <a:gd name="T116" fmla="*/ 188 w 417"/>
                <a:gd name="T117" fmla="*/ 131 h 417"/>
                <a:gd name="T118" fmla="*/ 147 w 417"/>
                <a:gd name="T119" fmla="*/ 175 h 417"/>
                <a:gd name="T120" fmla="*/ 97 w 417"/>
                <a:gd name="T121" fmla="*/ 2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417">
                  <a:moveTo>
                    <a:pt x="217" y="417"/>
                  </a:moveTo>
                  <a:lnTo>
                    <a:pt x="200" y="417"/>
                  </a:lnTo>
                  <a:lnTo>
                    <a:pt x="200" y="417"/>
                  </a:lnTo>
                  <a:lnTo>
                    <a:pt x="196" y="417"/>
                  </a:lnTo>
                  <a:lnTo>
                    <a:pt x="190" y="416"/>
                  </a:lnTo>
                  <a:lnTo>
                    <a:pt x="185" y="414"/>
                  </a:lnTo>
                  <a:lnTo>
                    <a:pt x="182" y="412"/>
                  </a:lnTo>
                  <a:lnTo>
                    <a:pt x="178" y="408"/>
                  </a:lnTo>
                  <a:lnTo>
                    <a:pt x="175" y="404"/>
                  </a:lnTo>
                  <a:lnTo>
                    <a:pt x="173" y="399"/>
                  </a:lnTo>
                  <a:lnTo>
                    <a:pt x="170" y="394"/>
                  </a:lnTo>
                  <a:lnTo>
                    <a:pt x="170" y="394"/>
                  </a:lnTo>
                  <a:lnTo>
                    <a:pt x="167" y="380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49" y="343"/>
                  </a:lnTo>
                  <a:lnTo>
                    <a:pt x="142" y="332"/>
                  </a:lnTo>
                  <a:lnTo>
                    <a:pt x="134" y="321"/>
                  </a:lnTo>
                  <a:lnTo>
                    <a:pt x="126" y="311"/>
                  </a:lnTo>
                  <a:lnTo>
                    <a:pt x="117" y="300"/>
                  </a:lnTo>
                  <a:lnTo>
                    <a:pt x="107" y="291"/>
                  </a:lnTo>
                  <a:lnTo>
                    <a:pt x="96" y="283"/>
                  </a:lnTo>
                  <a:lnTo>
                    <a:pt x="86" y="275"/>
                  </a:lnTo>
                  <a:lnTo>
                    <a:pt x="74" y="268"/>
                  </a:lnTo>
                  <a:lnTo>
                    <a:pt x="63" y="261"/>
                  </a:lnTo>
                  <a:lnTo>
                    <a:pt x="50" y="255"/>
                  </a:lnTo>
                  <a:lnTo>
                    <a:pt x="37" y="251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19" y="245"/>
                  </a:lnTo>
                  <a:lnTo>
                    <a:pt x="14" y="242"/>
                  </a:lnTo>
                  <a:lnTo>
                    <a:pt x="9" y="239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1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0"/>
                  </a:lnTo>
                  <a:lnTo>
                    <a:pt x="3" y="186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4" y="175"/>
                  </a:lnTo>
                  <a:lnTo>
                    <a:pt x="19" y="173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37" y="167"/>
                  </a:lnTo>
                  <a:lnTo>
                    <a:pt x="50" y="163"/>
                  </a:lnTo>
                  <a:lnTo>
                    <a:pt x="63" y="157"/>
                  </a:lnTo>
                  <a:lnTo>
                    <a:pt x="74" y="150"/>
                  </a:lnTo>
                  <a:lnTo>
                    <a:pt x="86" y="143"/>
                  </a:lnTo>
                  <a:lnTo>
                    <a:pt x="96" y="135"/>
                  </a:lnTo>
                  <a:lnTo>
                    <a:pt x="107" y="127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4" y="96"/>
                  </a:lnTo>
                  <a:lnTo>
                    <a:pt x="142" y="86"/>
                  </a:lnTo>
                  <a:lnTo>
                    <a:pt x="149" y="74"/>
                  </a:lnTo>
                  <a:lnTo>
                    <a:pt x="156" y="62"/>
                  </a:lnTo>
                  <a:lnTo>
                    <a:pt x="162" y="50"/>
                  </a:lnTo>
                  <a:lnTo>
                    <a:pt x="167" y="3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3" y="19"/>
                  </a:lnTo>
                  <a:lnTo>
                    <a:pt x="175" y="14"/>
                  </a:lnTo>
                  <a:lnTo>
                    <a:pt x="178" y="10"/>
                  </a:lnTo>
                  <a:lnTo>
                    <a:pt x="182" y="6"/>
                  </a:lnTo>
                  <a:lnTo>
                    <a:pt x="185" y="4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7" y="1"/>
                  </a:lnTo>
                  <a:lnTo>
                    <a:pt x="232" y="4"/>
                  </a:lnTo>
                  <a:lnTo>
                    <a:pt x="235" y="6"/>
                  </a:lnTo>
                  <a:lnTo>
                    <a:pt x="240" y="10"/>
                  </a:lnTo>
                  <a:lnTo>
                    <a:pt x="242" y="14"/>
                  </a:lnTo>
                  <a:lnTo>
                    <a:pt x="244" y="19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50" y="36"/>
                  </a:lnTo>
                  <a:lnTo>
                    <a:pt x="255" y="50"/>
                  </a:lnTo>
                  <a:lnTo>
                    <a:pt x="261" y="62"/>
                  </a:lnTo>
                  <a:lnTo>
                    <a:pt x="268" y="74"/>
                  </a:lnTo>
                  <a:lnTo>
                    <a:pt x="275" y="86"/>
                  </a:lnTo>
                  <a:lnTo>
                    <a:pt x="283" y="96"/>
                  </a:lnTo>
                  <a:lnTo>
                    <a:pt x="291" y="107"/>
                  </a:lnTo>
                  <a:lnTo>
                    <a:pt x="300" y="117"/>
                  </a:lnTo>
                  <a:lnTo>
                    <a:pt x="310" y="127"/>
                  </a:lnTo>
                  <a:lnTo>
                    <a:pt x="321" y="135"/>
                  </a:lnTo>
                  <a:lnTo>
                    <a:pt x="331" y="143"/>
                  </a:lnTo>
                  <a:lnTo>
                    <a:pt x="343" y="150"/>
                  </a:lnTo>
                  <a:lnTo>
                    <a:pt x="356" y="157"/>
                  </a:lnTo>
                  <a:lnTo>
                    <a:pt x="367" y="163"/>
                  </a:lnTo>
                  <a:lnTo>
                    <a:pt x="381" y="167"/>
                  </a:lnTo>
                  <a:lnTo>
                    <a:pt x="394" y="171"/>
                  </a:lnTo>
                  <a:lnTo>
                    <a:pt x="394" y="171"/>
                  </a:lnTo>
                  <a:lnTo>
                    <a:pt x="398" y="173"/>
                  </a:lnTo>
                  <a:lnTo>
                    <a:pt x="403" y="175"/>
                  </a:lnTo>
                  <a:lnTo>
                    <a:pt x="408" y="178"/>
                  </a:lnTo>
                  <a:lnTo>
                    <a:pt x="411" y="182"/>
                  </a:lnTo>
                  <a:lnTo>
                    <a:pt x="414" y="186"/>
                  </a:lnTo>
                  <a:lnTo>
                    <a:pt x="416" y="190"/>
                  </a:lnTo>
                  <a:lnTo>
                    <a:pt x="417" y="196"/>
                  </a:lnTo>
                  <a:lnTo>
                    <a:pt x="417" y="201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22"/>
                  </a:lnTo>
                  <a:lnTo>
                    <a:pt x="416" y="226"/>
                  </a:lnTo>
                  <a:lnTo>
                    <a:pt x="414" y="231"/>
                  </a:lnTo>
                  <a:lnTo>
                    <a:pt x="411" y="236"/>
                  </a:lnTo>
                  <a:lnTo>
                    <a:pt x="408" y="239"/>
                  </a:lnTo>
                  <a:lnTo>
                    <a:pt x="403" y="242"/>
                  </a:lnTo>
                  <a:lnTo>
                    <a:pt x="398" y="245"/>
                  </a:lnTo>
                  <a:lnTo>
                    <a:pt x="394" y="247"/>
                  </a:lnTo>
                  <a:lnTo>
                    <a:pt x="394" y="247"/>
                  </a:lnTo>
                  <a:lnTo>
                    <a:pt x="381" y="251"/>
                  </a:lnTo>
                  <a:lnTo>
                    <a:pt x="367" y="255"/>
                  </a:lnTo>
                  <a:lnTo>
                    <a:pt x="356" y="261"/>
                  </a:lnTo>
                  <a:lnTo>
                    <a:pt x="343" y="268"/>
                  </a:lnTo>
                  <a:lnTo>
                    <a:pt x="331" y="275"/>
                  </a:lnTo>
                  <a:lnTo>
                    <a:pt x="321" y="283"/>
                  </a:lnTo>
                  <a:lnTo>
                    <a:pt x="310" y="291"/>
                  </a:lnTo>
                  <a:lnTo>
                    <a:pt x="300" y="300"/>
                  </a:lnTo>
                  <a:lnTo>
                    <a:pt x="291" y="311"/>
                  </a:lnTo>
                  <a:lnTo>
                    <a:pt x="283" y="321"/>
                  </a:lnTo>
                  <a:lnTo>
                    <a:pt x="275" y="332"/>
                  </a:lnTo>
                  <a:lnTo>
                    <a:pt x="268" y="343"/>
                  </a:lnTo>
                  <a:lnTo>
                    <a:pt x="261" y="355"/>
                  </a:lnTo>
                  <a:lnTo>
                    <a:pt x="255" y="368"/>
                  </a:lnTo>
                  <a:lnTo>
                    <a:pt x="250" y="380"/>
                  </a:lnTo>
                  <a:lnTo>
                    <a:pt x="247" y="394"/>
                  </a:lnTo>
                  <a:lnTo>
                    <a:pt x="247" y="394"/>
                  </a:lnTo>
                  <a:lnTo>
                    <a:pt x="244" y="399"/>
                  </a:lnTo>
                  <a:lnTo>
                    <a:pt x="242" y="404"/>
                  </a:lnTo>
                  <a:lnTo>
                    <a:pt x="240" y="408"/>
                  </a:lnTo>
                  <a:lnTo>
                    <a:pt x="235" y="412"/>
                  </a:lnTo>
                  <a:lnTo>
                    <a:pt x="232" y="414"/>
                  </a:lnTo>
                  <a:lnTo>
                    <a:pt x="227" y="416"/>
                  </a:lnTo>
                  <a:lnTo>
                    <a:pt x="221" y="417"/>
                  </a:lnTo>
                  <a:lnTo>
                    <a:pt x="217" y="417"/>
                  </a:lnTo>
                  <a:lnTo>
                    <a:pt x="217" y="417"/>
                  </a:lnTo>
                  <a:close/>
                  <a:moveTo>
                    <a:pt x="97" y="209"/>
                  </a:moveTo>
                  <a:lnTo>
                    <a:pt x="97" y="209"/>
                  </a:lnTo>
                  <a:lnTo>
                    <a:pt x="115" y="219"/>
                  </a:lnTo>
                  <a:lnTo>
                    <a:pt x="131" y="230"/>
                  </a:lnTo>
                  <a:lnTo>
                    <a:pt x="147" y="242"/>
                  </a:lnTo>
                  <a:lnTo>
                    <a:pt x="161" y="256"/>
                  </a:lnTo>
                  <a:lnTo>
                    <a:pt x="175" y="270"/>
                  </a:lnTo>
                  <a:lnTo>
                    <a:pt x="188" y="286"/>
                  </a:lnTo>
                  <a:lnTo>
                    <a:pt x="198" y="30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19" y="303"/>
                  </a:lnTo>
                  <a:lnTo>
                    <a:pt x="229" y="286"/>
                  </a:lnTo>
                  <a:lnTo>
                    <a:pt x="242" y="270"/>
                  </a:lnTo>
                  <a:lnTo>
                    <a:pt x="256" y="256"/>
                  </a:lnTo>
                  <a:lnTo>
                    <a:pt x="270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20" y="209"/>
                  </a:lnTo>
                  <a:lnTo>
                    <a:pt x="320" y="209"/>
                  </a:lnTo>
                  <a:lnTo>
                    <a:pt x="302" y="198"/>
                  </a:lnTo>
                  <a:lnTo>
                    <a:pt x="286" y="188"/>
                  </a:lnTo>
                  <a:lnTo>
                    <a:pt x="270" y="175"/>
                  </a:lnTo>
                  <a:lnTo>
                    <a:pt x="256" y="161"/>
                  </a:lnTo>
                  <a:lnTo>
                    <a:pt x="242" y="147"/>
                  </a:lnTo>
                  <a:lnTo>
                    <a:pt x="229" y="131"/>
                  </a:lnTo>
                  <a:lnTo>
                    <a:pt x="219" y="115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198" y="115"/>
                  </a:lnTo>
                  <a:lnTo>
                    <a:pt x="188" y="131"/>
                  </a:lnTo>
                  <a:lnTo>
                    <a:pt x="175" y="147"/>
                  </a:lnTo>
                  <a:lnTo>
                    <a:pt x="161" y="161"/>
                  </a:lnTo>
                  <a:lnTo>
                    <a:pt x="147" y="175"/>
                  </a:lnTo>
                  <a:lnTo>
                    <a:pt x="131" y="188"/>
                  </a:lnTo>
                  <a:lnTo>
                    <a:pt x="115" y="198"/>
                  </a:lnTo>
                  <a:lnTo>
                    <a:pt x="97" y="209"/>
                  </a:lnTo>
                  <a:lnTo>
                    <a:pt x="97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5043488" y="1086793"/>
              <a:ext cx="282575" cy="280988"/>
            </a:xfrm>
            <a:custGeom>
              <a:avLst/>
              <a:gdLst>
                <a:gd name="T0" fmla="*/ 355 w 355"/>
                <a:gd name="T1" fmla="*/ 170 h 354"/>
                <a:gd name="T2" fmla="*/ 339 w 355"/>
                <a:gd name="T3" fmla="*/ 165 h 354"/>
                <a:gd name="T4" fmla="*/ 310 w 355"/>
                <a:gd name="T5" fmla="*/ 153 h 354"/>
                <a:gd name="T6" fmla="*/ 284 w 355"/>
                <a:gd name="T7" fmla="*/ 138 h 354"/>
                <a:gd name="T8" fmla="*/ 258 w 355"/>
                <a:gd name="T9" fmla="*/ 118 h 354"/>
                <a:gd name="T10" fmla="*/ 236 w 355"/>
                <a:gd name="T11" fmla="*/ 96 h 354"/>
                <a:gd name="T12" fmla="*/ 218 w 355"/>
                <a:gd name="T13" fmla="*/ 72 h 354"/>
                <a:gd name="T14" fmla="*/ 201 w 355"/>
                <a:gd name="T15" fmla="*/ 45 h 354"/>
                <a:gd name="T16" fmla="*/ 190 w 355"/>
                <a:gd name="T17" fmla="*/ 15 h 354"/>
                <a:gd name="T18" fmla="*/ 170 w 355"/>
                <a:gd name="T19" fmla="*/ 0 h 354"/>
                <a:gd name="T20" fmla="*/ 166 w 355"/>
                <a:gd name="T21" fmla="*/ 15 h 354"/>
                <a:gd name="T22" fmla="*/ 153 w 355"/>
                <a:gd name="T23" fmla="*/ 45 h 354"/>
                <a:gd name="T24" fmla="*/ 138 w 355"/>
                <a:gd name="T25" fmla="*/ 72 h 354"/>
                <a:gd name="T26" fmla="*/ 119 w 355"/>
                <a:gd name="T27" fmla="*/ 96 h 354"/>
                <a:gd name="T28" fmla="*/ 97 w 355"/>
                <a:gd name="T29" fmla="*/ 118 h 354"/>
                <a:gd name="T30" fmla="*/ 72 w 355"/>
                <a:gd name="T31" fmla="*/ 138 h 354"/>
                <a:gd name="T32" fmla="*/ 45 w 355"/>
                <a:gd name="T33" fmla="*/ 153 h 354"/>
                <a:gd name="T34" fmla="*/ 15 w 355"/>
                <a:gd name="T35" fmla="*/ 165 h 354"/>
                <a:gd name="T36" fmla="*/ 0 w 355"/>
                <a:gd name="T37" fmla="*/ 185 h 354"/>
                <a:gd name="T38" fmla="*/ 15 w 355"/>
                <a:gd name="T39" fmla="*/ 190 h 354"/>
                <a:gd name="T40" fmla="*/ 45 w 355"/>
                <a:gd name="T41" fmla="*/ 201 h 354"/>
                <a:gd name="T42" fmla="*/ 72 w 355"/>
                <a:gd name="T43" fmla="*/ 218 h 354"/>
                <a:gd name="T44" fmla="*/ 97 w 355"/>
                <a:gd name="T45" fmla="*/ 236 h 354"/>
                <a:gd name="T46" fmla="*/ 119 w 355"/>
                <a:gd name="T47" fmla="*/ 258 h 354"/>
                <a:gd name="T48" fmla="*/ 138 w 355"/>
                <a:gd name="T49" fmla="*/ 283 h 354"/>
                <a:gd name="T50" fmla="*/ 153 w 355"/>
                <a:gd name="T51" fmla="*/ 310 h 354"/>
                <a:gd name="T52" fmla="*/ 166 w 355"/>
                <a:gd name="T53" fmla="*/ 339 h 354"/>
                <a:gd name="T54" fmla="*/ 185 w 355"/>
                <a:gd name="T55" fmla="*/ 354 h 354"/>
                <a:gd name="T56" fmla="*/ 190 w 355"/>
                <a:gd name="T57" fmla="*/ 339 h 354"/>
                <a:gd name="T58" fmla="*/ 201 w 355"/>
                <a:gd name="T59" fmla="*/ 310 h 354"/>
                <a:gd name="T60" fmla="*/ 218 w 355"/>
                <a:gd name="T61" fmla="*/ 283 h 354"/>
                <a:gd name="T62" fmla="*/ 236 w 355"/>
                <a:gd name="T63" fmla="*/ 258 h 354"/>
                <a:gd name="T64" fmla="*/ 258 w 355"/>
                <a:gd name="T65" fmla="*/ 236 h 354"/>
                <a:gd name="T66" fmla="*/ 284 w 355"/>
                <a:gd name="T67" fmla="*/ 218 h 354"/>
                <a:gd name="T68" fmla="*/ 310 w 355"/>
                <a:gd name="T69" fmla="*/ 201 h 354"/>
                <a:gd name="T70" fmla="*/ 339 w 355"/>
                <a:gd name="T71" fmla="*/ 190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70"/>
                  </a:lnTo>
                  <a:lnTo>
                    <a:pt x="355" y="170"/>
                  </a:lnTo>
                  <a:lnTo>
                    <a:pt x="339" y="165"/>
                  </a:lnTo>
                  <a:lnTo>
                    <a:pt x="325" y="160"/>
                  </a:lnTo>
                  <a:lnTo>
                    <a:pt x="310" y="153"/>
                  </a:lnTo>
                  <a:lnTo>
                    <a:pt x="296" y="146"/>
                  </a:lnTo>
                  <a:lnTo>
                    <a:pt x="284" y="138"/>
                  </a:lnTo>
                  <a:lnTo>
                    <a:pt x="271" y="128"/>
                  </a:lnTo>
                  <a:lnTo>
                    <a:pt x="258" y="118"/>
                  </a:lnTo>
                  <a:lnTo>
                    <a:pt x="247" y="108"/>
                  </a:lnTo>
                  <a:lnTo>
                    <a:pt x="236" y="96"/>
                  </a:lnTo>
                  <a:lnTo>
                    <a:pt x="227" y="84"/>
                  </a:lnTo>
                  <a:lnTo>
                    <a:pt x="218" y="72"/>
                  </a:lnTo>
                  <a:lnTo>
                    <a:pt x="210" y="59"/>
                  </a:lnTo>
                  <a:lnTo>
                    <a:pt x="201" y="45"/>
                  </a:lnTo>
                  <a:lnTo>
                    <a:pt x="196" y="30"/>
                  </a:lnTo>
                  <a:lnTo>
                    <a:pt x="190" y="15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15"/>
                  </a:lnTo>
                  <a:lnTo>
                    <a:pt x="160" y="30"/>
                  </a:lnTo>
                  <a:lnTo>
                    <a:pt x="153" y="45"/>
                  </a:lnTo>
                  <a:lnTo>
                    <a:pt x="146" y="59"/>
                  </a:lnTo>
                  <a:lnTo>
                    <a:pt x="138" y="72"/>
                  </a:lnTo>
                  <a:lnTo>
                    <a:pt x="128" y="84"/>
                  </a:lnTo>
                  <a:lnTo>
                    <a:pt x="119" y="96"/>
                  </a:lnTo>
                  <a:lnTo>
                    <a:pt x="108" y="108"/>
                  </a:lnTo>
                  <a:lnTo>
                    <a:pt x="97" y="118"/>
                  </a:lnTo>
                  <a:lnTo>
                    <a:pt x="84" y="128"/>
                  </a:lnTo>
                  <a:lnTo>
                    <a:pt x="72" y="138"/>
                  </a:lnTo>
                  <a:lnTo>
                    <a:pt x="59" y="146"/>
                  </a:lnTo>
                  <a:lnTo>
                    <a:pt x="45" y="153"/>
                  </a:lnTo>
                  <a:lnTo>
                    <a:pt x="30" y="160"/>
                  </a:lnTo>
                  <a:lnTo>
                    <a:pt x="15" y="16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90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59" y="210"/>
                  </a:lnTo>
                  <a:lnTo>
                    <a:pt x="72" y="218"/>
                  </a:lnTo>
                  <a:lnTo>
                    <a:pt x="84" y="227"/>
                  </a:lnTo>
                  <a:lnTo>
                    <a:pt x="97" y="236"/>
                  </a:lnTo>
                  <a:lnTo>
                    <a:pt x="108" y="247"/>
                  </a:lnTo>
                  <a:lnTo>
                    <a:pt x="119" y="258"/>
                  </a:lnTo>
                  <a:lnTo>
                    <a:pt x="128" y="270"/>
                  </a:lnTo>
                  <a:lnTo>
                    <a:pt x="138" y="283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6" y="339"/>
                  </a:lnTo>
                  <a:lnTo>
                    <a:pt x="170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90" y="339"/>
                  </a:lnTo>
                  <a:lnTo>
                    <a:pt x="196" y="324"/>
                  </a:lnTo>
                  <a:lnTo>
                    <a:pt x="201" y="310"/>
                  </a:lnTo>
                  <a:lnTo>
                    <a:pt x="210" y="296"/>
                  </a:lnTo>
                  <a:lnTo>
                    <a:pt x="218" y="283"/>
                  </a:lnTo>
                  <a:lnTo>
                    <a:pt x="227" y="270"/>
                  </a:lnTo>
                  <a:lnTo>
                    <a:pt x="236" y="258"/>
                  </a:lnTo>
                  <a:lnTo>
                    <a:pt x="247" y="247"/>
                  </a:lnTo>
                  <a:lnTo>
                    <a:pt x="258" y="236"/>
                  </a:lnTo>
                  <a:lnTo>
                    <a:pt x="271" y="227"/>
                  </a:lnTo>
                  <a:lnTo>
                    <a:pt x="284" y="218"/>
                  </a:lnTo>
                  <a:lnTo>
                    <a:pt x="296" y="210"/>
                  </a:lnTo>
                  <a:lnTo>
                    <a:pt x="310" y="201"/>
                  </a:lnTo>
                  <a:lnTo>
                    <a:pt x="324" y="196"/>
                  </a:lnTo>
                  <a:lnTo>
                    <a:pt x="339" y="190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7" name="Freeform 87"/>
            <p:cNvSpPr>
              <a:spLocks noEditPoints="1"/>
            </p:cNvSpPr>
            <p:nvPr/>
          </p:nvSpPr>
          <p:spPr bwMode="auto">
            <a:xfrm>
              <a:off x="5019676" y="1061393"/>
              <a:ext cx="331788" cy="331788"/>
            </a:xfrm>
            <a:custGeom>
              <a:avLst/>
              <a:gdLst>
                <a:gd name="T0" fmla="*/ 201 w 418"/>
                <a:gd name="T1" fmla="*/ 418 h 418"/>
                <a:gd name="T2" fmla="*/ 186 w 418"/>
                <a:gd name="T3" fmla="*/ 413 h 418"/>
                <a:gd name="T4" fmla="*/ 174 w 418"/>
                <a:gd name="T5" fmla="*/ 403 h 418"/>
                <a:gd name="T6" fmla="*/ 170 w 418"/>
                <a:gd name="T7" fmla="*/ 393 h 418"/>
                <a:gd name="T8" fmla="*/ 156 w 418"/>
                <a:gd name="T9" fmla="*/ 355 h 418"/>
                <a:gd name="T10" fmla="*/ 135 w 418"/>
                <a:gd name="T11" fmla="*/ 320 h 418"/>
                <a:gd name="T12" fmla="*/ 107 w 418"/>
                <a:gd name="T13" fmla="*/ 290 h 418"/>
                <a:gd name="T14" fmla="*/ 74 w 418"/>
                <a:gd name="T15" fmla="*/ 267 h 418"/>
                <a:gd name="T16" fmla="*/ 37 w 418"/>
                <a:gd name="T17" fmla="*/ 251 h 418"/>
                <a:gd name="T18" fmla="*/ 18 w 418"/>
                <a:gd name="T19" fmla="*/ 245 h 418"/>
                <a:gd name="T20" fmla="*/ 7 w 418"/>
                <a:gd name="T21" fmla="*/ 236 h 418"/>
                <a:gd name="T22" fmla="*/ 0 w 418"/>
                <a:gd name="T23" fmla="*/ 222 h 418"/>
                <a:gd name="T24" fmla="*/ 0 w 418"/>
                <a:gd name="T25" fmla="*/ 201 h 418"/>
                <a:gd name="T26" fmla="*/ 3 w 418"/>
                <a:gd name="T27" fmla="*/ 186 h 418"/>
                <a:gd name="T28" fmla="*/ 13 w 418"/>
                <a:gd name="T29" fmla="*/ 174 h 418"/>
                <a:gd name="T30" fmla="*/ 23 w 418"/>
                <a:gd name="T31" fmla="*/ 170 h 418"/>
                <a:gd name="T32" fmla="*/ 62 w 418"/>
                <a:gd name="T33" fmla="*/ 156 h 418"/>
                <a:gd name="T34" fmla="*/ 97 w 418"/>
                <a:gd name="T35" fmla="*/ 135 h 418"/>
                <a:gd name="T36" fmla="*/ 126 w 418"/>
                <a:gd name="T37" fmla="*/ 107 h 418"/>
                <a:gd name="T38" fmla="*/ 150 w 418"/>
                <a:gd name="T39" fmla="*/ 74 h 418"/>
                <a:gd name="T40" fmla="*/ 166 w 418"/>
                <a:gd name="T41" fmla="*/ 37 h 418"/>
                <a:gd name="T42" fmla="*/ 172 w 418"/>
                <a:gd name="T43" fmla="*/ 18 h 418"/>
                <a:gd name="T44" fmla="*/ 181 w 418"/>
                <a:gd name="T45" fmla="*/ 6 h 418"/>
                <a:gd name="T46" fmla="*/ 195 w 418"/>
                <a:gd name="T47" fmla="*/ 0 h 418"/>
                <a:gd name="T48" fmla="*/ 216 w 418"/>
                <a:gd name="T49" fmla="*/ 0 h 418"/>
                <a:gd name="T50" fmla="*/ 231 w 418"/>
                <a:gd name="T51" fmla="*/ 3 h 418"/>
                <a:gd name="T52" fmla="*/ 243 w 418"/>
                <a:gd name="T53" fmla="*/ 13 h 418"/>
                <a:gd name="T54" fmla="*/ 246 w 418"/>
                <a:gd name="T55" fmla="*/ 23 h 418"/>
                <a:gd name="T56" fmla="*/ 261 w 418"/>
                <a:gd name="T57" fmla="*/ 62 h 418"/>
                <a:gd name="T58" fmla="*/ 282 w 418"/>
                <a:gd name="T59" fmla="*/ 97 h 418"/>
                <a:gd name="T60" fmla="*/ 310 w 418"/>
                <a:gd name="T61" fmla="*/ 126 h 418"/>
                <a:gd name="T62" fmla="*/ 344 w 418"/>
                <a:gd name="T63" fmla="*/ 150 h 418"/>
                <a:gd name="T64" fmla="*/ 381 w 418"/>
                <a:gd name="T65" fmla="*/ 166 h 418"/>
                <a:gd name="T66" fmla="*/ 399 w 418"/>
                <a:gd name="T67" fmla="*/ 172 h 418"/>
                <a:gd name="T68" fmla="*/ 411 w 418"/>
                <a:gd name="T69" fmla="*/ 181 h 418"/>
                <a:gd name="T70" fmla="*/ 417 w 418"/>
                <a:gd name="T71" fmla="*/ 195 h 418"/>
                <a:gd name="T72" fmla="*/ 418 w 418"/>
                <a:gd name="T73" fmla="*/ 216 h 418"/>
                <a:gd name="T74" fmla="*/ 413 w 418"/>
                <a:gd name="T75" fmla="*/ 231 h 418"/>
                <a:gd name="T76" fmla="*/ 404 w 418"/>
                <a:gd name="T77" fmla="*/ 243 h 418"/>
                <a:gd name="T78" fmla="*/ 393 w 418"/>
                <a:gd name="T79" fmla="*/ 246 h 418"/>
                <a:gd name="T80" fmla="*/ 355 w 418"/>
                <a:gd name="T81" fmla="*/ 261 h 418"/>
                <a:gd name="T82" fmla="*/ 320 w 418"/>
                <a:gd name="T83" fmla="*/ 282 h 418"/>
                <a:gd name="T84" fmla="*/ 291 w 418"/>
                <a:gd name="T85" fmla="*/ 310 h 418"/>
                <a:gd name="T86" fmla="*/ 267 w 418"/>
                <a:gd name="T87" fmla="*/ 342 h 418"/>
                <a:gd name="T88" fmla="*/ 251 w 418"/>
                <a:gd name="T89" fmla="*/ 381 h 418"/>
                <a:gd name="T90" fmla="*/ 245 w 418"/>
                <a:gd name="T91" fmla="*/ 399 h 418"/>
                <a:gd name="T92" fmla="*/ 236 w 418"/>
                <a:gd name="T93" fmla="*/ 411 h 418"/>
                <a:gd name="T94" fmla="*/ 222 w 418"/>
                <a:gd name="T95" fmla="*/ 417 h 418"/>
                <a:gd name="T96" fmla="*/ 97 w 418"/>
                <a:gd name="T97" fmla="*/ 208 h 418"/>
                <a:gd name="T98" fmla="*/ 132 w 418"/>
                <a:gd name="T99" fmla="*/ 230 h 418"/>
                <a:gd name="T100" fmla="*/ 174 w 418"/>
                <a:gd name="T101" fmla="*/ 271 h 418"/>
                <a:gd name="T102" fmla="*/ 208 w 418"/>
                <a:gd name="T103" fmla="*/ 319 h 418"/>
                <a:gd name="T104" fmla="*/ 230 w 418"/>
                <a:gd name="T105" fmla="*/ 286 h 418"/>
                <a:gd name="T106" fmla="*/ 271 w 418"/>
                <a:gd name="T107" fmla="*/ 242 h 418"/>
                <a:gd name="T108" fmla="*/ 319 w 418"/>
                <a:gd name="T109" fmla="*/ 208 h 418"/>
                <a:gd name="T110" fmla="*/ 286 w 418"/>
                <a:gd name="T111" fmla="*/ 187 h 418"/>
                <a:gd name="T112" fmla="*/ 243 w 418"/>
                <a:gd name="T113" fmla="*/ 147 h 418"/>
                <a:gd name="T114" fmla="*/ 208 w 418"/>
                <a:gd name="T115" fmla="*/ 97 h 418"/>
                <a:gd name="T116" fmla="*/ 187 w 418"/>
                <a:gd name="T117" fmla="*/ 130 h 418"/>
                <a:gd name="T118" fmla="*/ 147 w 418"/>
                <a:gd name="T119" fmla="*/ 174 h 418"/>
                <a:gd name="T120" fmla="*/ 97 w 418"/>
                <a:gd name="T121" fmla="*/ 2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418">
                  <a:moveTo>
                    <a:pt x="216" y="418"/>
                  </a:moveTo>
                  <a:lnTo>
                    <a:pt x="201" y="418"/>
                  </a:lnTo>
                  <a:lnTo>
                    <a:pt x="201" y="418"/>
                  </a:lnTo>
                  <a:lnTo>
                    <a:pt x="195" y="417"/>
                  </a:lnTo>
                  <a:lnTo>
                    <a:pt x="191" y="415"/>
                  </a:lnTo>
                  <a:lnTo>
                    <a:pt x="186" y="413"/>
                  </a:lnTo>
                  <a:lnTo>
                    <a:pt x="181" y="411"/>
                  </a:lnTo>
                  <a:lnTo>
                    <a:pt x="178" y="407"/>
                  </a:lnTo>
                  <a:lnTo>
                    <a:pt x="174" y="403"/>
                  </a:lnTo>
                  <a:lnTo>
                    <a:pt x="172" y="399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6" y="381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50" y="342"/>
                  </a:lnTo>
                  <a:lnTo>
                    <a:pt x="142" y="331"/>
                  </a:lnTo>
                  <a:lnTo>
                    <a:pt x="135" y="320"/>
                  </a:lnTo>
                  <a:lnTo>
                    <a:pt x="126" y="310"/>
                  </a:lnTo>
                  <a:lnTo>
                    <a:pt x="117" y="300"/>
                  </a:lnTo>
                  <a:lnTo>
                    <a:pt x="107" y="290"/>
                  </a:lnTo>
                  <a:lnTo>
                    <a:pt x="97" y="282"/>
                  </a:lnTo>
                  <a:lnTo>
                    <a:pt x="85" y="274"/>
                  </a:lnTo>
                  <a:lnTo>
                    <a:pt x="74" y="267"/>
                  </a:lnTo>
                  <a:lnTo>
                    <a:pt x="62" y="261"/>
                  </a:lnTo>
                  <a:lnTo>
                    <a:pt x="49" y="256"/>
                  </a:lnTo>
                  <a:lnTo>
                    <a:pt x="37" y="251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8" y="245"/>
                  </a:lnTo>
                  <a:lnTo>
                    <a:pt x="13" y="243"/>
                  </a:lnTo>
                  <a:lnTo>
                    <a:pt x="10" y="239"/>
                  </a:lnTo>
                  <a:lnTo>
                    <a:pt x="7" y="236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3" y="186"/>
                  </a:lnTo>
                  <a:lnTo>
                    <a:pt x="7" y="181"/>
                  </a:lnTo>
                  <a:lnTo>
                    <a:pt x="10" y="178"/>
                  </a:lnTo>
                  <a:lnTo>
                    <a:pt x="13" y="174"/>
                  </a:lnTo>
                  <a:lnTo>
                    <a:pt x="18" y="172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7" y="166"/>
                  </a:lnTo>
                  <a:lnTo>
                    <a:pt x="49" y="162"/>
                  </a:lnTo>
                  <a:lnTo>
                    <a:pt x="62" y="156"/>
                  </a:lnTo>
                  <a:lnTo>
                    <a:pt x="74" y="150"/>
                  </a:lnTo>
                  <a:lnTo>
                    <a:pt x="85" y="142"/>
                  </a:lnTo>
                  <a:lnTo>
                    <a:pt x="97" y="135"/>
                  </a:lnTo>
                  <a:lnTo>
                    <a:pt x="107" y="126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5" y="97"/>
                  </a:lnTo>
                  <a:lnTo>
                    <a:pt x="142" y="85"/>
                  </a:lnTo>
                  <a:lnTo>
                    <a:pt x="150" y="74"/>
                  </a:lnTo>
                  <a:lnTo>
                    <a:pt x="156" y="62"/>
                  </a:lnTo>
                  <a:lnTo>
                    <a:pt x="162" y="49"/>
                  </a:lnTo>
                  <a:lnTo>
                    <a:pt x="166" y="37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2" y="18"/>
                  </a:lnTo>
                  <a:lnTo>
                    <a:pt x="174" y="13"/>
                  </a:lnTo>
                  <a:lnTo>
                    <a:pt x="178" y="10"/>
                  </a:lnTo>
                  <a:lnTo>
                    <a:pt x="181" y="6"/>
                  </a:lnTo>
                  <a:lnTo>
                    <a:pt x="186" y="3"/>
                  </a:lnTo>
                  <a:lnTo>
                    <a:pt x="191" y="1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6" y="6"/>
                  </a:lnTo>
                  <a:lnTo>
                    <a:pt x="239" y="10"/>
                  </a:lnTo>
                  <a:lnTo>
                    <a:pt x="243" y="13"/>
                  </a:lnTo>
                  <a:lnTo>
                    <a:pt x="245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51" y="37"/>
                  </a:lnTo>
                  <a:lnTo>
                    <a:pt x="256" y="49"/>
                  </a:lnTo>
                  <a:lnTo>
                    <a:pt x="261" y="62"/>
                  </a:lnTo>
                  <a:lnTo>
                    <a:pt x="267" y="74"/>
                  </a:lnTo>
                  <a:lnTo>
                    <a:pt x="274" y="85"/>
                  </a:lnTo>
                  <a:lnTo>
                    <a:pt x="282" y="97"/>
                  </a:lnTo>
                  <a:lnTo>
                    <a:pt x="291" y="107"/>
                  </a:lnTo>
                  <a:lnTo>
                    <a:pt x="301" y="117"/>
                  </a:lnTo>
                  <a:lnTo>
                    <a:pt x="310" y="126"/>
                  </a:lnTo>
                  <a:lnTo>
                    <a:pt x="320" y="135"/>
                  </a:lnTo>
                  <a:lnTo>
                    <a:pt x="332" y="142"/>
                  </a:lnTo>
                  <a:lnTo>
                    <a:pt x="344" y="150"/>
                  </a:lnTo>
                  <a:lnTo>
                    <a:pt x="355" y="156"/>
                  </a:lnTo>
                  <a:lnTo>
                    <a:pt x="368" y="162"/>
                  </a:lnTo>
                  <a:lnTo>
                    <a:pt x="381" y="166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9" y="172"/>
                  </a:lnTo>
                  <a:lnTo>
                    <a:pt x="404" y="174"/>
                  </a:lnTo>
                  <a:lnTo>
                    <a:pt x="407" y="178"/>
                  </a:lnTo>
                  <a:lnTo>
                    <a:pt x="411" y="181"/>
                  </a:lnTo>
                  <a:lnTo>
                    <a:pt x="413" y="186"/>
                  </a:lnTo>
                  <a:lnTo>
                    <a:pt x="415" y="191"/>
                  </a:lnTo>
                  <a:lnTo>
                    <a:pt x="417" y="195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18" y="216"/>
                  </a:lnTo>
                  <a:lnTo>
                    <a:pt x="417" y="222"/>
                  </a:lnTo>
                  <a:lnTo>
                    <a:pt x="415" y="227"/>
                  </a:lnTo>
                  <a:lnTo>
                    <a:pt x="413" y="231"/>
                  </a:lnTo>
                  <a:lnTo>
                    <a:pt x="411" y="236"/>
                  </a:lnTo>
                  <a:lnTo>
                    <a:pt x="407" y="239"/>
                  </a:lnTo>
                  <a:lnTo>
                    <a:pt x="404" y="243"/>
                  </a:lnTo>
                  <a:lnTo>
                    <a:pt x="399" y="245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81" y="251"/>
                  </a:lnTo>
                  <a:lnTo>
                    <a:pt x="368" y="256"/>
                  </a:lnTo>
                  <a:lnTo>
                    <a:pt x="355" y="261"/>
                  </a:lnTo>
                  <a:lnTo>
                    <a:pt x="344" y="267"/>
                  </a:lnTo>
                  <a:lnTo>
                    <a:pt x="332" y="274"/>
                  </a:lnTo>
                  <a:lnTo>
                    <a:pt x="320" y="282"/>
                  </a:lnTo>
                  <a:lnTo>
                    <a:pt x="310" y="290"/>
                  </a:lnTo>
                  <a:lnTo>
                    <a:pt x="301" y="300"/>
                  </a:lnTo>
                  <a:lnTo>
                    <a:pt x="291" y="310"/>
                  </a:lnTo>
                  <a:lnTo>
                    <a:pt x="282" y="320"/>
                  </a:lnTo>
                  <a:lnTo>
                    <a:pt x="274" y="331"/>
                  </a:lnTo>
                  <a:lnTo>
                    <a:pt x="267" y="342"/>
                  </a:lnTo>
                  <a:lnTo>
                    <a:pt x="261" y="355"/>
                  </a:lnTo>
                  <a:lnTo>
                    <a:pt x="256" y="368"/>
                  </a:lnTo>
                  <a:lnTo>
                    <a:pt x="251" y="381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5" y="399"/>
                  </a:lnTo>
                  <a:lnTo>
                    <a:pt x="243" y="403"/>
                  </a:lnTo>
                  <a:lnTo>
                    <a:pt x="239" y="407"/>
                  </a:lnTo>
                  <a:lnTo>
                    <a:pt x="236" y="411"/>
                  </a:lnTo>
                  <a:lnTo>
                    <a:pt x="231" y="413"/>
                  </a:lnTo>
                  <a:lnTo>
                    <a:pt x="227" y="415"/>
                  </a:lnTo>
                  <a:lnTo>
                    <a:pt x="222" y="417"/>
                  </a:lnTo>
                  <a:lnTo>
                    <a:pt x="216" y="418"/>
                  </a:lnTo>
                  <a:lnTo>
                    <a:pt x="216" y="418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114" y="219"/>
                  </a:lnTo>
                  <a:lnTo>
                    <a:pt x="132" y="230"/>
                  </a:lnTo>
                  <a:lnTo>
                    <a:pt x="147" y="242"/>
                  </a:lnTo>
                  <a:lnTo>
                    <a:pt x="162" y="256"/>
                  </a:lnTo>
                  <a:lnTo>
                    <a:pt x="174" y="271"/>
                  </a:lnTo>
                  <a:lnTo>
                    <a:pt x="187" y="286"/>
                  </a:lnTo>
                  <a:lnTo>
                    <a:pt x="199" y="30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9" y="302"/>
                  </a:lnTo>
                  <a:lnTo>
                    <a:pt x="230" y="286"/>
                  </a:lnTo>
                  <a:lnTo>
                    <a:pt x="243" y="271"/>
                  </a:lnTo>
                  <a:lnTo>
                    <a:pt x="256" y="256"/>
                  </a:lnTo>
                  <a:lnTo>
                    <a:pt x="271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02" y="199"/>
                  </a:lnTo>
                  <a:lnTo>
                    <a:pt x="286" y="187"/>
                  </a:lnTo>
                  <a:lnTo>
                    <a:pt x="271" y="174"/>
                  </a:lnTo>
                  <a:lnTo>
                    <a:pt x="256" y="161"/>
                  </a:lnTo>
                  <a:lnTo>
                    <a:pt x="243" y="147"/>
                  </a:lnTo>
                  <a:lnTo>
                    <a:pt x="230" y="130"/>
                  </a:lnTo>
                  <a:lnTo>
                    <a:pt x="219" y="11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199" y="114"/>
                  </a:lnTo>
                  <a:lnTo>
                    <a:pt x="187" y="130"/>
                  </a:lnTo>
                  <a:lnTo>
                    <a:pt x="174" y="147"/>
                  </a:lnTo>
                  <a:lnTo>
                    <a:pt x="162" y="161"/>
                  </a:lnTo>
                  <a:lnTo>
                    <a:pt x="147" y="174"/>
                  </a:lnTo>
                  <a:lnTo>
                    <a:pt x="132" y="187"/>
                  </a:lnTo>
                  <a:lnTo>
                    <a:pt x="114" y="199"/>
                  </a:lnTo>
                  <a:lnTo>
                    <a:pt x="97" y="208"/>
                  </a:lnTo>
                  <a:lnTo>
                    <a:pt x="97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8245476" y="3474393"/>
              <a:ext cx="257175" cy="255588"/>
            </a:xfrm>
            <a:custGeom>
              <a:avLst/>
              <a:gdLst>
                <a:gd name="T0" fmla="*/ 323 w 323"/>
                <a:gd name="T1" fmla="*/ 154 h 322"/>
                <a:gd name="T2" fmla="*/ 309 w 323"/>
                <a:gd name="T3" fmla="*/ 150 h 322"/>
                <a:gd name="T4" fmla="*/ 283 w 323"/>
                <a:gd name="T5" fmla="*/ 139 h 322"/>
                <a:gd name="T6" fmla="*/ 259 w 323"/>
                <a:gd name="T7" fmla="*/ 125 h 322"/>
                <a:gd name="T8" fmla="*/ 235 w 323"/>
                <a:gd name="T9" fmla="*/ 107 h 322"/>
                <a:gd name="T10" fmla="*/ 216 w 323"/>
                <a:gd name="T11" fmla="*/ 88 h 322"/>
                <a:gd name="T12" fmla="*/ 198 w 323"/>
                <a:gd name="T13" fmla="*/ 65 h 322"/>
                <a:gd name="T14" fmla="*/ 184 w 323"/>
                <a:gd name="T15" fmla="*/ 40 h 322"/>
                <a:gd name="T16" fmla="*/ 173 w 323"/>
                <a:gd name="T17" fmla="*/ 14 h 322"/>
                <a:gd name="T18" fmla="*/ 155 w 323"/>
                <a:gd name="T19" fmla="*/ 0 h 322"/>
                <a:gd name="T20" fmla="*/ 151 w 323"/>
                <a:gd name="T21" fmla="*/ 14 h 322"/>
                <a:gd name="T22" fmla="*/ 140 w 323"/>
                <a:gd name="T23" fmla="*/ 40 h 322"/>
                <a:gd name="T24" fmla="*/ 125 w 323"/>
                <a:gd name="T25" fmla="*/ 65 h 322"/>
                <a:gd name="T26" fmla="*/ 109 w 323"/>
                <a:gd name="T27" fmla="*/ 88 h 322"/>
                <a:gd name="T28" fmla="*/ 88 w 323"/>
                <a:gd name="T29" fmla="*/ 107 h 322"/>
                <a:gd name="T30" fmla="*/ 66 w 323"/>
                <a:gd name="T31" fmla="*/ 125 h 322"/>
                <a:gd name="T32" fmla="*/ 42 w 323"/>
                <a:gd name="T33" fmla="*/ 139 h 322"/>
                <a:gd name="T34" fmla="*/ 15 w 323"/>
                <a:gd name="T35" fmla="*/ 150 h 322"/>
                <a:gd name="T36" fmla="*/ 0 w 323"/>
                <a:gd name="T37" fmla="*/ 168 h 322"/>
                <a:gd name="T38" fmla="*/ 15 w 323"/>
                <a:gd name="T39" fmla="*/ 172 h 322"/>
                <a:gd name="T40" fmla="*/ 42 w 323"/>
                <a:gd name="T41" fmla="*/ 183 h 322"/>
                <a:gd name="T42" fmla="*/ 66 w 323"/>
                <a:gd name="T43" fmla="*/ 197 h 322"/>
                <a:gd name="T44" fmla="*/ 88 w 323"/>
                <a:gd name="T45" fmla="*/ 214 h 322"/>
                <a:gd name="T46" fmla="*/ 109 w 323"/>
                <a:gd name="T47" fmla="*/ 235 h 322"/>
                <a:gd name="T48" fmla="*/ 125 w 323"/>
                <a:gd name="T49" fmla="*/ 257 h 322"/>
                <a:gd name="T50" fmla="*/ 140 w 323"/>
                <a:gd name="T51" fmla="*/ 281 h 322"/>
                <a:gd name="T52" fmla="*/ 151 w 323"/>
                <a:gd name="T53" fmla="*/ 308 h 322"/>
                <a:gd name="T54" fmla="*/ 169 w 323"/>
                <a:gd name="T55" fmla="*/ 322 h 322"/>
                <a:gd name="T56" fmla="*/ 173 w 323"/>
                <a:gd name="T57" fmla="*/ 308 h 322"/>
                <a:gd name="T58" fmla="*/ 184 w 323"/>
                <a:gd name="T59" fmla="*/ 281 h 322"/>
                <a:gd name="T60" fmla="*/ 198 w 323"/>
                <a:gd name="T61" fmla="*/ 257 h 322"/>
                <a:gd name="T62" fmla="*/ 216 w 323"/>
                <a:gd name="T63" fmla="*/ 235 h 322"/>
                <a:gd name="T64" fmla="*/ 235 w 323"/>
                <a:gd name="T65" fmla="*/ 214 h 322"/>
                <a:gd name="T66" fmla="*/ 259 w 323"/>
                <a:gd name="T67" fmla="*/ 197 h 322"/>
                <a:gd name="T68" fmla="*/ 283 w 323"/>
                <a:gd name="T69" fmla="*/ 183 h 322"/>
                <a:gd name="T70" fmla="*/ 309 w 323"/>
                <a:gd name="T71" fmla="*/ 172 h 322"/>
                <a:gd name="T72" fmla="*/ 323 w 323"/>
                <a:gd name="T73" fmla="*/ 16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2">
                  <a:moveTo>
                    <a:pt x="323" y="168"/>
                  </a:moveTo>
                  <a:lnTo>
                    <a:pt x="323" y="154"/>
                  </a:lnTo>
                  <a:lnTo>
                    <a:pt x="323" y="154"/>
                  </a:lnTo>
                  <a:lnTo>
                    <a:pt x="309" y="150"/>
                  </a:lnTo>
                  <a:lnTo>
                    <a:pt x="296" y="144"/>
                  </a:lnTo>
                  <a:lnTo>
                    <a:pt x="283" y="139"/>
                  </a:lnTo>
                  <a:lnTo>
                    <a:pt x="270" y="132"/>
                  </a:lnTo>
                  <a:lnTo>
                    <a:pt x="259" y="125"/>
                  </a:lnTo>
                  <a:lnTo>
                    <a:pt x="247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6"/>
                  </a:lnTo>
                  <a:lnTo>
                    <a:pt x="198" y="65"/>
                  </a:lnTo>
                  <a:lnTo>
                    <a:pt x="191" y="53"/>
                  </a:lnTo>
                  <a:lnTo>
                    <a:pt x="184" y="40"/>
                  </a:lnTo>
                  <a:lnTo>
                    <a:pt x="179" y="27"/>
                  </a:lnTo>
                  <a:lnTo>
                    <a:pt x="17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4"/>
                  </a:lnTo>
                  <a:lnTo>
                    <a:pt x="146" y="27"/>
                  </a:lnTo>
                  <a:lnTo>
                    <a:pt x="140" y="40"/>
                  </a:lnTo>
                  <a:lnTo>
                    <a:pt x="133" y="53"/>
                  </a:lnTo>
                  <a:lnTo>
                    <a:pt x="125" y="65"/>
                  </a:lnTo>
                  <a:lnTo>
                    <a:pt x="117" y="76"/>
                  </a:lnTo>
                  <a:lnTo>
                    <a:pt x="109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28" y="144"/>
                  </a:lnTo>
                  <a:lnTo>
                    <a:pt x="15" y="150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5" y="172"/>
                  </a:lnTo>
                  <a:lnTo>
                    <a:pt x="28" y="177"/>
                  </a:lnTo>
                  <a:lnTo>
                    <a:pt x="42" y="183"/>
                  </a:lnTo>
                  <a:lnTo>
                    <a:pt x="53" y="190"/>
                  </a:lnTo>
                  <a:lnTo>
                    <a:pt x="66" y="197"/>
                  </a:lnTo>
                  <a:lnTo>
                    <a:pt x="78" y="206"/>
                  </a:lnTo>
                  <a:lnTo>
                    <a:pt x="88" y="214"/>
                  </a:lnTo>
                  <a:lnTo>
                    <a:pt x="99" y="224"/>
                  </a:lnTo>
                  <a:lnTo>
                    <a:pt x="109" y="235"/>
                  </a:lnTo>
                  <a:lnTo>
                    <a:pt x="117" y="245"/>
                  </a:lnTo>
                  <a:lnTo>
                    <a:pt x="125" y="257"/>
                  </a:lnTo>
                  <a:lnTo>
                    <a:pt x="133" y="270"/>
                  </a:lnTo>
                  <a:lnTo>
                    <a:pt x="140" y="281"/>
                  </a:lnTo>
                  <a:lnTo>
                    <a:pt x="146" y="295"/>
                  </a:lnTo>
                  <a:lnTo>
                    <a:pt x="151" y="308"/>
                  </a:lnTo>
                  <a:lnTo>
                    <a:pt x="155" y="322"/>
                  </a:lnTo>
                  <a:lnTo>
                    <a:pt x="169" y="322"/>
                  </a:lnTo>
                  <a:lnTo>
                    <a:pt x="169" y="322"/>
                  </a:lnTo>
                  <a:lnTo>
                    <a:pt x="173" y="308"/>
                  </a:lnTo>
                  <a:lnTo>
                    <a:pt x="179" y="295"/>
                  </a:lnTo>
                  <a:lnTo>
                    <a:pt x="184" y="281"/>
                  </a:lnTo>
                  <a:lnTo>
                    <a:pt x="191" y="270"/>
                  </a:lnTo>
                  <a:lnTo>
                    <a:pt x="198" y="257"/>
                  </a:lnTo>
                  <a:lnTo>
                    <a:pt x="206" y="245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4"/>
                  </a:lnTo>
                  <a:lnTo>
                    <a:pt x="247" y="206"/>
                  </a:lnTo>
                  <a:lnTo>
                    <a:pt x="259" y="197"/>
                  </a:lnTo>
                  <a:lnTo>
                    <a:pt x="270" y="190"/>
                  </a:lnTo>
                  <a:lnTo>
                    <a:pt x="283" y="183"/>
                  </a:lnTo>
                  <a:lnTo>
                    <a:pt x="296" y="177"/>
                  </a:lnTo>
                  <a:lnTo>
                    <a:pt x="309" y="172"/>
                  </a:lnTo>
                  <a:lnTo>
                    <a:pt x="323" y="168"/>
                  </a:lnTo>
                  <a:lnTo>
                    <a:pt x="323" y="16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9" name="Freeform 89"/>
            <p:cNvSpPr>
              <a:spLocks noEditPoints="1"/>
            </p:cNvSpPr>
            <p:nvPr/>
          </p:nvSpPr>
          <p:spPr bwMode="auto">
            <a:xfrm>
              <a:off x="8220076" y="3448993"/>
              <a:ext cx="306388" cy="306388"/>
            </a:xfrm>
            <a:custGeom>
              <a:avLst/>
              <a:gdLst>
                <a:gd name="T0" fmla="*/ 186 w 386"/>
                <a:gd name="T1" fmla="*/ 386 h 386"/>
                <a:gd name="T2" fmla="*/ 171 w 386"/>
                <a:gd name="T3" fmla="*/ 382 h 386"/>
                <a:gd name="T4" fmla="*/ 160 w 386"/>
                <a:gd name="T5" fmla="*/ 371 h 386"/>
                <a:gd name="T6" fmla="*/ 155 w 386"/>
                <a:gd name="T7" fmla="*/ 362 h 386"/>
                <a:gd name="T8" fmla="*/ 142 w 386"/>
                <a:gd name="T9" fmla="*/ 327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8 h 386"/>
                <a:gd name="T16" fmla="*/ 36 w 386"/>
                <a:gd name="T17" fmla="*/ 234 h 386"/>
                <a:gd name="T18" fmla="*/ 18 w 386"/>
                <a:gd name="T19" fmla="*/ 229 h 386"/>
                <a:gd name="T20" fmla="*/ 7 w 386"/>
                <a:gd name="T21" fmla="*/ 219 h 386"/>
                <a:gd name="T22" fmla="*/ 1 w 386"/>
                <a:gd name="T23" fmla="*/ 205 h 386"/>
                <a:gd name="T24" fmla="*/ 0 w 386"/>
                <a:gd name="T25" fmla="*/ 186 h 386"/>
                <a:gd name="T26" fmla="*/ 5 w 386"/>
                <a:gd name="T27" fmla="*/ 171 h 386"/>
                <a:gd name="T28" fmla="*/ 14 w 386"/>
                <a:gd name="T29" fmla="*/ 160 h 386"/>
                <a:gd name="T30" fmla="*/ 24 w 386"/>
                <a:gd name="T31" fmla="*/ 156 h 386"/>
                <a:gd name="T32" fmla="*/ 59 w 386"/>
                <a:gd name="T33" fmla="*/ 143 h 386"/>
                <a:gd name="T34" fmla="*/ 89 w 386"/>
                <a:gd name="T35" fmla="*/ 123 h 386"/>
                <a:gd name="T36" fmla="*/ 116 w 386"/>
                <a:gd name="T37" fmla="*/ 99 h 386"/>
                <a:gd name="T38" fmla="*/ 137 w 386"/>
                <a:gd name="T39" fmla="*/ 69 h 386"/>
                <a:gd name="T40" fmla="*/ 152 w 386"/>
                <a:gd name="T41" fmla="*/ 35 h 386"/>
                <a:gd name="T42" fmla="*/ 157 w 386"/>
                <a:gd name="T43" fmla="*/ 19 h 386"/>
                <a:gd name="T44" fmla="*/ 167 w 386"/>
                <a:gd name="T45" fmla="*/ 6 h 386"/>
                <a:gd name="T46" fmla="*/ 181 w 386"/>
                <a:gd name="T47" fmla="*/ 0 h 386"/>
                <a:gd name="T48" fmla="*/ 200 w 386"/>
                <a:gd name="T49" fmla="*/ 0 h 386"/>
                <a:gd name="T50" fmla="*/ 215 w 386"/>
                <a:gd name="T51" fmla="*/ 4 h 386"/>
                <a:gd name="T52" fmla="*/ 226 w 386"/>
                <a:gd name="T53" fmla="*/ 14 h 386"/>
                <a:gd name="T54" fmla="*/ 230 w 386"/>
                <a:gd name="T55" fmla="*/ 24 h 386"/>
                <a:gd name="T56" fmla="*/ 243 w 386"/>
                <a:gd name="T57" fmla="*/ 58 h 386"/>
                <a:gd name="T58" fmla="*/ 263 w 386"/>
                <a:gd name="T59" fmla="*/ 90 h 386"/>
                <a:gd name="T60" fmla="*/ 287 w 386"/>
                <a:gd name="T61" fmla="*/ 116 h 386"/>
                <a:gd name="T62" fmla="*/ 317 w 386"/>
                <a:gd name="T63" fmla="*/ 137 h 386"/>
                <a:gd name="T64" fmla="*/ 350 w 386"/>
                <a:gd name="T65" fmla="*/ 152 h 386"/>
                <a:gd name="T66" fmla="*/ 367 w 386"/>
                <a:gd name="T67" fmla="*/ 157 h 386"/>
                <a:gd name="T68" fmla="*/ 379 w 386"/>
                <a:gd name="T69" fmla="*/ 167 h 386"/>
                <a:gd name="T70" fmla="*/ 386 w 386"/>
                <a:gd name="T71" fmla="*/ 181 h 386"/>
                <a:gd name="T72" fmla="*/ 386 w 386"/>
                <a:gd name="T73" fmla="*/ 200 h 386"/>
                <a:gd name="T74" fmla="*/ 382 w 386"/>
                <a:gd name="T75" fmla="*/ 215 h 386"/>
                <a:gd name="T76" fmla="*/ 372 w 386"/>
                <a:gd name="T77" fmla="*/ 226 h 386"/>
                <a:gd name="T78" fmla="*/ 362 w 386"/>
                <a:gd name="T79" fmla="*/ 230 h 386"/>
                <a:gd name="T80" fmla="*/ 328 w 386"/>
                <a:gd name="T81" fmla="*/ 244 h 386"/>
                <a:gd name="T82" fmla="*/ 296 w 386"/>
                <a:gd name="T83" fmla="*/ 262 h 386"/>
                <a:gd name="T84" fmla="*/ 270 w 386"/>
                <a:gd name="T85" fmla="*/ 287 h 386"/>
                <a:gd name="T86" fmla="*/ 249 w 386"/>
                <a:gd name="T87" fmla="*/ 317 h 386"/>
                <a:gd name="T88" fmla="*/ 234 w 386"/>
                <a:gd name="T89" fmla="*/ 350 h 386"/>
                <a:gd name="T90" fmla="*/ 229 w 386"/>
                <a:gd name="T91" fmla="*/ 368 h 386"/>
                <a:gd name="T92" fmla="*/ 219 w 386"/>
                <a:gd name="T93" fmla="*/ 379 h 386"/>
                <a:gd name="T94" fmla="*/ 205 w 386"/>
                <a:gd name="T95" fmla="*/ 385 h 386"/>
                <a:gd name="T96" fmla="*/ 98 w 386"/>
                <a:gd name="T97" fmla="*/ 193 h 386"/>
                <a:gd name="T98" fmla="*/ 126 w 386"/>
                <a:gd name="T99" fmla="*/ 211 h 386"/>
                <a:gd name="T100" fmla="*/ 163 w 386"/>
                <a:gd name="T101" fmla="*/ 246 h 386"/>
                <a:gd name="T102" fmla="*/ 193 w 386"/>
                <a:gd name="T103" fmla="*/ 288 h 386"/>
                <a:gd name="T104" fmla="*/ 212 w 386"/>
                <a:gd name="T105" fmla="*/ 260 h 386"/>
                <a:gd name="T106" fmla="*/ 247 w 386"/>
                <a:gd name="T107" fmla="*/ 223 h 386"/>
                <a:gd name="T108" fmla="*/ 288 w 386"/>
                <a:gd name="T109" fmla="*/ 193 h 386"/>
                <a:gd name="T110" fmla="*/ 259 w 386"/>
                <a:gd name="T111" fmla="*/ 174 h 386"/>
                <a:gd name="T112" fmla="*/ 222 w 386"/>
                <a:gd name="T113" fmla="*/ 139 h 386"/>
                <a:gd name="T114" fmla="*/ 193 w 386"/>
                <a:gd name="T115" fmla="*/ 98 h 386"/>
                <a:gd name="T116" fmla="*/ 175 w 386"/>
                <a:gd name="T117" fmla="*/ 127 h 386"/>
                <a:gd name="T118" fmla="*/ 140 w 386"/>
                <a:gd name="T119" fmla="*/ 164 h 386"/>
                <a:gd name="T120" fmla="*/ 98 w 386"/>
                <a:gd name="T121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6" y="386"/>
                  </a:lnTo>
                  <a:lnTo>
                    <a:pt x="186" y="386"/>
                  </a:lnTo>
                  <a:lnTo>
                    <a:pt x="181" y="385"/>
                  </a:lnTo>
                  <a:lnTo>
                    <a:pt x="176" y="384"/>
                  </a:lnTo>
                  <a:lnTo>
                    <a:pt x="171" y="382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1"/>
                  </a:lnTo>
                  <a:lnTo>
                    <a:pt x="157" y="368"/>
                  </a:lnTo>
                  <a:lnTo>
                    <a:pt x="155" y="362"/>
                  </a:lnTo>
                  <a:lnTo>
                    <a:pt x="155" y="362"/>
                  </a:lnTo>
                  <a:lnTo>
                    <a:pt x="152" y="350"/>
                  </a:lnTo>
                  <a:lnTo>
                    <a:pt x="148" y="339"/>
                  </a:lnTo>
                  <a:lnTo>
                    <a:pt x="142" y="327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7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2"/>
                  </a:lnTo>
                  <a:lnTo>
                    <a:pt x="80" y="255"/>
                  </a:lnTo>
                  <a:lnTo>
                    <a:pt x="69" y="248"/>
                  </a:lnTo>
                  <a:lnTo>
                    <a:pt x="59" y="244"/>
                  </a:lnTo>
                  <a:lnTo>
                    <a:pt x="47" y="238"/>
                  </a:lnTo>
                  <a:lnTo>
                    <a:pt x="36" y="234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4" y="226"/>
                  </a:lnTo>
                  <a:lnTo>
                    <a:pt x="10" y="223"/>
                  </a:lnTo>
                  <a:lnTo>
                    <a:pt x="7" y="219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5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1"/>
                  </a:lnTo>
                  <a:lnTo>
                    <a:pt x="2" y="175"/>
                  </a:lnTo>
                  <a:lnTo>
                    <a:pt x="5" y="171"/>
                  </a:lnTo>
                  <a:lnTo>
                    <a:pt x="7" y="167"/>
                  </a:lnTo>
                  <a:lnTo>
                    <a:pt x="10" y="163"/>
                  </a:lnTo>
                  <a:lnTo>
                    <a:pt x="14" y="160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36" y="152"/>
                  </a:lnTo>
                  <a:lnTo>
                    <a:pt x="47" y="148"/>
                  </a:lnTo>
                  <a:lnTo>
                    <a:pt x="59" y="143"/>
                  </a:lnTo>
                  <a:lnTo>
                    <a:pt x="69" y="137"/>
                  </a:lnTo>
                  <a:lnTo>
                    <a:pt x="80" y="130"/>
                  </a:lnTo>
                  <a:lnTo>
                    <a:pt x="89" y="123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90"/>
                  </a:lnTo>
                  <a:lnTo>
                    <a:pt x="131" y="79"/>
                  </a:lnTo>
                  <a:lnTo>
                    <a:pt x="137" y="69"/>
                  </a:lnTo>
                  <a:lnTo>
                    <a:pt x="142" y="58"/>
                  </a:lnTo>
                  <a:lnTo>
                    <a:pt x="148" y="47"/>
                  </a:lnTo>
                  <a:lnTo>
                    <a:pt x="152" y="35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0"/>
                  </a:lnTo>
                  <a:lnTo>
                    <a:pt x="167" y="6"/>
                  </a:lnTo>
                  <a:lnTo>
                    <a:pt x="171" y="4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2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4"/>
                  </a:lnTo>
                  <a:lnTo>
                    <a:pt x="229" y="1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4" y="35"/>
                  </a:lnTo>
                  <a:lnTo>
                    <a:pt x="239" y="47"/>
                  </a:lnTo>
                  <a:lnTo>
                    <a:pt x="243" y="58"/>
                  </a:lnTo>
                  <a:lnTo>
                    <a:pt x="249" y="69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3"/>
                  </a:lnTo>
                  <a:lnTo>
                    <a:pt x="307" y="130"/>
                  </a:lnTo>
                  <a:lnTo>
                    <a:pt x="317" y="137"/>
                  </a:lnTo>
                  <a:lnTo>
                    <a:pt x="328" y="143"/>
                  </a:lnTo>
                  <a:lnTo>
                    <a:pt x="338" y="148"/>
                  </a:lnTo>
                  <a:lnTo>
                    <a:pt x="350" y="152"/>
                  </a:lnTo>
                  <a:lnTo>
                    <a:pt x="362" y="156"/>
                  </a:lnTo>
                  <a:lnTo>
                    <a:pt x="362" y="156"/>
                  </a:lnTo>
                  <a:lnTo>
                    <a:pt x="367" y="157"/>
                  </a:lnTo>
                  <a:lnTo>
                    <a:pt x="372" y="160"/>
                  </a:lnTo>
                  <a:lnTo>
                    <a:pt x="375" y="163"/>
                  </a:lnTo>
                  <a:lnTo>
                    <a:pt x="379" y="167"/>
                  </a:lnTo>
                  <a:lnTo>
                    <a:pt x="382" y="171"/>
                  </a:lnTo>
                  <a:lnTo>
                    <a:pt x="384" y="175"/>
                  </a:lnTo>
                  <a:lnTo>
                    <a:pt x="386" y="181"/>
                  </a:lnTo>
                  <a:lnTo>
                    <a:pt x="386" y="186"/>
                  </a:lnTo>
                  <a:lnTo>
                    <a:pt x="386" y="200"/>
                  </a:lnTo>
                  <a:lnTo>
                    <a:pt x="386" y="200"/>
                  </a:lnTo>
                  <a:lnTo>
                    <a:pt x="386" y="205"/>
                  </a:lnTo>
                  <a:lnTo>
                    <a:pt x="384" y="210"/>
                  </a:lnTo>
                  <a:lnTo>
                    <a:pt x="382" y="215"/>
                  </a:lnTo>
                  <a:lnTo>
                    <a:pt x="379" y="219"/>
                  </a:lnTo>
                  <a:lnTo>
                    <a:pt x="375" y="223"/>
                  </a:lnTo>
                  <a:lnTo>
                    <a:pt x="372" y="226"/>
                  </a:lnTo>
                  <a:lnTo>
                    <a:pt x="367" y="229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50" y="234"/>
                  </a:lnTo>
                  <a:lnTo>
                    <a:pt x="338" y="238"/>
                  </a:lnTo>
                  <a:lnTo>
                    <a:pt x="328" y="244"/>
                  </a:lnTo>
                  <a:lnTo>
                    <a:pt x="317" y="248"/>
                  </a:lnTo>
                  <a:lnTo>
                    <a:pt x="307" y="255"/>
                  </a:lnTo>
                  <a:lnTo>
                    <a:pt x="296" y="262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7"/>
                  </a:lnTo>
                  <a:lnTo>
                    <a:pt x="263" y="297"/>
                  </a:lnTo>
                  <a:lnTo>
                    <a:pt x="256" y="306"/>
                  </a:lnTo>
                  <a:lnTo>
                    <a:pt x="249" y="317"/>
                  </a:lnTo>
                  <a:lnTo>
                    <a:pt x="243" y="327"/>
                  </a:lnTo>
                  <a:lnTo>
                    <a:pt x="239" y="339"/>
                  </a:lnTo>
                  <a:lnTo>
                    <a:pt x="234" y="350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29" y="368"/>
                  </a:lnTo>
                  <a:lnTo>
                    <a:pt x="226" y="371"/>
                  </a:lnTo>
                  <a:lnTo>
                    <a:pt x="223" y="376"/>
                  </a:lnTo>
                  <a:lnTo>
                    <a:pt x="219" y="379"/>
                  </a:lnTo>
                  <a:lnTo>
                    <a:pt x="215" y="382"/>
                  </a:lnTo>
                  <a:lnTo>
                    <a:pt x="211" y="384"/>
                  </a:lnTo>
                  <a:lnTo>
                    <a:pt x="205" y="385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8" y="193"/>
                  </a:moveTo>
                  <a:lnTo>
                    <a:pt x="98" y="193"/>
                  </a:lnTo>
                  <a:lnTo>
                    <a:pt x="112" y="202"/>
                  </a:lnTo>
                  <a:lnTo>
                    <a:pt x="126" y="211"/>
                  </a:lnTo>
                  <a:lnTo>
                    <a:pt x="140" y="223"/>
                  </a:lnTo>
                  <a:lnTo>
                    <a:pt x="152" y="234"/>
                  </a:lnTo>
                  <a:lnTo>
                    <a:pt x="163" y="246"/>
                  </a:lnTo>
                  <a:lnTo>
                    <a:pt x="175" y="260"/>
                  </a:lnTo>
                  <a:lnTo>
                    <a:pt x="184" y="274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234" y="234"/>
                  </a:lnTo>
                  <a:lnTo>
                    <a:pt x="247" y="223"/>
                  </a:lnTo>
                  <a:lnTo>
                    <a:pt x="259" y="211"/>
                  </a:lnTo>
                  <a:lnTo>
                    <a:pt x="273" y="20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73" y="185"/>
                  </a:lnTo>
                  <a:lnTo>
                    <a:pt x="259" y="174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39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4" y="113"/>
                  </a:lnTo>
                  <a:lnTo>
                    <a:pt x="175" y="127"/>
                  </a:lnTo>
                  <a:lnTo>
                    <a:pt x="163" y="139"/>
                  </a:lnTo>
                  <a:lnTo>
                    <a:pt x="152" y="152"/>
                  </a:lnTo>
                  <a:lnTo>
                    <a:pt x="140" y="164"/>
                  </a:lnTo>
                  <a:lnTo>
                    <a:pt x="126" y="174"/>
                  </a:lnTo>
                  <a:lnTo>
                    <a:pt x="112" y="185"/>
                  </a:lnTo>
                  <a:lnTo>
                    <a:pt x="98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3502026" y="2609205"/>
              <a:ext cx="255588" cy="257175"/>
            </a:xfrm>
            <a:custGeom>
              <a:avLst/>
              <a:gdLst>
                <a:gd name="T0" fmla="*/ 323 w 323"/>
                <a:gd name="T1" fmla="*/ 155 h 323"/>
                <a:gd name="T2" fmla="*/ 309 w 323"/>
                <a:gd name="T3" fmla="*/ 150 h 323"/>
                <a:gd name="T4" fmla="*/ 283 w 323"/>
                <a:gd name="T5" fmla="*/ 140 h 323"/>
                <a:gd name="T6" fmla="*/ 257 w 323"/>
                <a:gd name="T7" fmla="*/ 125 h 323"/>
                <a:gd name="T8" fmla="*/ 235 w 323"/>
                <a:gd name="T9" fmla="*/ 107 h 323"/>
                <a:gd name="T10" fmla="*/ 216 w 323"/>
                <a:gd name="T11" fmla="*/ 88 h 323"/>
                <a:gd name="T12" fmla="*/ 198 w 323"/>
                <a:gd name="T13" fmla="*/ 66 h 323"/>
                <a:gd name="T14" fmla="*/ 183 w 323"/>
                <a:gd name="T15" fmla="*/ 40 h 323"/>
                <a:gd name="T16" fmla="*/ 173 w 323"/>
                <a:gd name="T17" fmla="*/ 13 h 323"/>
                <a:gd name="T18" fmla="*/ 154 w 323"/>
                <a:gd name="T19" fmla="*/ 0 h 323"/>
                <a:gd name="T20" fmla="*/ 151 w 323"/>
                <a:gd name="T21" fmla="*/ 13 h 323"/>
                <a:gd name="T22" fmla="*/ 139 w 323"/>
                <a:gd name="T23" fmla="*/ 40 h 323"/>
                <a:gd name="T24" fmla="*/ 125 w 323"/>
                <a:gd name="T25" fmla="*/ 66 h 323"/>
                <a:gd name="T26" fmla="*/ 108 w 323"/>
                <a:gd name="T27" fmla="*/ 88 h 323"/>
                <a:gd name="T28" fmla="*/ 88 w 323"/>
                <a:gd name="T29" fmla="*/ 107 h 323"/>
                <a:gd name="T30" fmla="*/ 66 w 323"/>
                <a:gd name="T31" fmla="*/ 125 h 323"/>
                <a:gd name="T32" fmla="*/ 41 w 323"/>
                <a:gd name="T33" fmla="*/ 140 h 323"/>
                <a:gd name="T34" fmla="*/ 14 w 323"/>
                <a:gd name="T35" fmla="*/ 150 h 323"/>
                <a:gd name="T36" fmla="*/ 0 w 323"/>
                <a:gd name="T37" fmla="*/ 169 h 323"/>
                <a:gd name="T38" fmla="*/ 14 w 323"/>
                <a:gd name="T39" fmla="*/ 172 h 323"/>
                <a:gd name="T40" fmla="*/ 41 w 323"/>
                <a:gd name="T41" fmla="*/ 184 h 323"/>
                <a:gd name="T42" fmla="*/ 66 w 323"/>
                <a:gd name="T43" fmla="*/ 198 h 323"/>
                <a:gd name="T44" fmla="*/ 88 w 323"/>
                <a:gd name="T45" fmla="*/ 215 h 323"/>
                <a:gd name="T46" fmla="*/ 108 w 323"/>
                <a:gd name="T47" fmla="*/ 235 h 323"/>
                <a:gd name="T48" fmla="*/ 125 w 323"/>
                <a:gd name="T49" fmla="*/ 257 h 323"/>
                <a:gd name="T50" fmla="*/ 139 w 323"/>
                <a:gd name="T51" fmla="*/ 282 h 323"/>
                <a:gd name="T52" fmla="*/ 151 w 323"/>
                <a:gd name="T53" fmla="*/ 309 h 323"/>
                <a:gd name="T54" fmla="*/ 169 w 323"/>
                <a:gd name="T55" fmla="*/ 323 h 323"/>
                <a:gd name="T56" fmla="*/ 173 w 323"/>
                <a:gd name="T57" fmla="*/ 309 h 323"/>
                <a:gd name="T58" fmla="*/ 183 w 323"/>
                <a:gd name="T59" fmla="*/ 282 h 323"/>
                <a:gd name="T60" fmla="*/ 198 w 323"/>
                <a:gd name="T61" fmla="*/ 257 h 323"/>
                <a:gd name="T62" fmla="*/ 216 w 323"/>
                <a:gd name="T63" fmla="*/ 235 h 323"/>
                <a:gd name="T64" fmla="*/ 235 w 323"/>
                <a:gd name="T65" fmla="*/ 215 h 323"/>
                <a:gd name="T66" fmla="*/ 257 w 323"/>
                <a:gd name="T67" fmla="*/ 198 h 323"/>
                <a:gd name="T68" fmla="*/ 283 w 323"/>
                <a:gd name="T69" fmla="*/ 184 h 323"/>
                <a:gd name="T70" fmla="*/ 309 w 323"/>
                <a:gd name="T71" fmla="*/ 172 h 323"/>
                <a:gd name="T72" fmla="*/ 323 w 323"/>
                <a:gd name="T73" fmla="*/ 16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3">
                  <a:moveTo>
                    <a:pt x="323" y="169"/>
                  </a:moveTo>
                  <a:lnTo>
                    <a:pt x="323" y="155"/>
                  </a:lnTo>
                  <a:lnTo>
                    <a:pt x="323" y="155"/>
                  </a:lnTo>
                  <a:lnTo>
                    <a:pt x="309" y="150"/>
                  </a:lnTo>
                  <a:lnTo>
                    <a:pt x="296" y="146"/>
                  </a:lnTo>
                  <a:lnTo>
                    <a:pt x="283" y="140"/>
                  </a:lnTo>
                  <a:lnTo>
                    <a:pt x="270" y="133"/>
                  </a:lnTo>
                  <a:lnTo>
                    <a:pt x="257" y="125"/>
                  </a:lnTo>
                  <a:lnTo>
                    <a:pt x="246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7"/>
                  </a:lnTo>
                  <a:lnTo>
                    <a:pt x="198" y="66"/>
                  </a:lnTo>
                  <a:lnTo>
                    <a:pt x="190" y="53"/>
                  </a:lnTo>
                  <a:lnTo>
                    <a:pt x="183" y="40"/>
                  </a:lnTo>
                  <a:lnTo>
                    <a:pt x="177" y="27"/>
                  </a:lnTo>
                  <a:lnTo>
                    <a:pt x="173" y="13"/>
                  </a:lnTo>
                  <a:lnTo>
                    <a:pt x="16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13"/>
                  </a:lnTo>
                  <a:lnTo>
                    <a:pt x="145" y="27"/>
                  </a:lnTo>
                  <a:lnTo>
                    <a:pt x="139" y="40"/>
                  </a:lnTo>
                  <a:lnTo>
                    <a:pt x="133" y="53"/>
                  </a:lnTo>
                  <a:lnTo>
                    <a:pt x="125" y="66"/>
                  </a:lnTo>
                  <a:lnTo>
                    <a:pt x="117" y="77"/>
                  </a:lnTo>
                  <a:lnTo>
                    <a:pt x="108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3"/>
                  </a:lnTo>
                  <a:lnTo>
                    <a:pt x="41" y="140"/>
                  </a:lnTo>
                  <a:lnTo>
                    <a:pt x="28" y="146"/>
                  </a:lnTo>
                  <a:lnTo>
                    <a:pt x="14" y="15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4" y="172"/>
                  </a:lnTo>
                  <a:lnTo>
                    <a:pt x="28" y="178"/>
                  </a:lnTo>
                  <a:lnTo>
                    <a:pt x="41" y="184"/>
                  </a:lnTo>
                  <a:lnTo>
                    <a:pt x="53" y="190"/>
                  </a:lnTo>
                  <a:lnTo>
                    <a:pt x="66" y="198"/>
                  </a:lnTo>
                  <a:lnTo>
                    <a:pt x="78" y="206"/>
                  </a:lnTo>
                  <a:lnTo>
                    <a:pt x="88" y="215"/>
                  </a:lnTo>
                  <a:lnTo>
                    <a:pt x="99" y="224"/>
                  </a:lnTo>
                  <a:lnTo>
                    <a:pt x="108" y="235"/>
                  </a:lnTo>
                  <a:lnTo>
                    <a:pt x="117" y="246"/>
                  </a:lnTo>
                  <a:lnTo>
                    <a:pt x="125" y="257"/>
                  </a:lnTo>
                  <a:lnTo>
                    <a:pt x="133" y="269"/>
                  </a:lnTo>
                  <a:lnTo>
                    <a:pt x="139" y="282"/>
                  </a:lnTo>
                  <a:lnTo>
                    <a:pt x="145" y="295"/>
                  </a:lnTo>
                  <a:lnTo>
                    <a:pt x="151" y="309"/>
                  </a:lnTo>
                  <a:lnTo>
                    <a:pt x="15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73" y="309"/>
                  </a:lnTo>
                  <a:lnTo>
                    <a:pt x="177" y="295"/>
                  </a:lnTo>
                  <a:lnTo>
                    <a:pt x="183" y="282"/>
                  </a:lnTo>
                  <a:lnTo>
                    <a:pt x="190" y="269"/>
                  </a:lnTo>
                  <a:lnTo>
                    <a:pt x="198" y="257"/>
                  </a:lnTo>
                  <a:lnTo>
                    <a:pt x="206" y="246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5"/>
                  </a:lnTo>
                  <a:lnTo>
                    <a:pt x="246" y="206"/>
                  </a:lnTo>
                  <a:lnTo>
                    <a:pt x="257" y="198"/>
                  </a:lnTo>
                  <a:lnTo>
                    <a:pt x="270" y="190"/>
                  </a:lnTo>
                  <a:lnTo>
                    <a:pt x="283" y="184"/>
                  </a:lnTo>
                  <a:lnTo>
                    <a:pt x="296" y="178"/>
                  </a:lnTo>
                  <a:lnTo>
                    <a:pt x="309" y="172"/>
                  </a:lnTo>
                  <a:lnTo>
                    <a:pt x="323" y="169"/>
                  </a:lnTo>
                  <a:lnTo>
                    <a:pt x="3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1" name="Freeform 91"/>
            <p:cNvSpPr>
              <a:spLocks noEditPoints="1"/>
            </p:cNvSpPr>
            <p:nvPr/>
          </p:nvSpPr>
          <p:spPr bwMode="auto">
            <a:xfrm>
              <a:off x="3476626" y="2585393"/>
              <a:ext cx="306388" cy="306388"/>
            </a:xfrm>
            <a:custGeom>
              <a:avLst/>
              <a:gdLst>
                <a:gd name="T0" fmla="*/ 185 w 386"/>
                <a:gd name="T1" fmla="*/ 386 h 386"/>
                <a:gd name="T2" fmla="*/ 170 w 386"/>
                <a:gd name="T3" fmla="*/ 383 h 386"/>
                <a:gd name="T4" fmla="*/ 160 w 386"/>
                <a:gd name="T5" fmla="*/ 372 h 386"/>
                <a:gd name="T6" fmla="*/ 155 w 386"/>
                <a:gd name="T7" fmla="*/ 363 h 386"/>
                <a:gd name="T8" fmla="*/ 142 w 386"/>
                <a:gd name="T9" fmla="*/ 328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9 h 386"/>
                <a:gd name="T16" fmla="*/ 36 w 386"/>
                <a:gd name="T17" fmla="*/ 234 h 386"/>
                <a:gd name="T18" fmla="*/ 18 w 386"/>
                <a:gd name="T19" fmla="*/ 228 h 386"/>
                <a:gd name="T20" fmla="*/ 7 w 386"/>
                <a:gd name="T21" fmla="*/ 219 h 386"/>
                <a:gd name="T22" fmla="*/ 0 w 386"/>
                <a:gd name="T23" fmla="*/ 205 h 386"/>
                <a:gd name="T24" fmla="*/ 0 w 386"/>
                <a:gd name="T25" fmla="*/ 187 h 386"/>
                <a:gd name="T26" fmla="*/ 3 w 386"/>
                <a:gd name="T27" fmla="*/ 172 h 386"/>
                <a:gd name="T28" fmla="*/ 14 w 386"/>
                <a:gd name="T29" fmla="*/ 160 h 386"/>
                <a:gd name="T30" fmla="*/ 23 w 386"/>
                <a:gd name="T31" fmla="*/ 155 h 386"/>
                <a:gd name="T32" fmla="*/ 58 w 386"/>
                <a:gd name="T33" fmla="*/ 143 h 386"/>
                <a:gd name="T34" fmla="*/ 89 w 386"/>
                <a:gd name="T35" fmla="*/ 124 h 386"/>
                <a:gd name="T36" fmla="*/ 116 w 386"/>
                <a:gd name="T37" fmla="*/ 99 h 386"/>
                <a:gd name="T38" fmla="*/ 137 w 386"/>
                <a:gd name="T39" fmla="*/ 70 h 386"/>
                <a:gd name="T40" fmla="*/ 152 w 386"/>
                <a:gd name="T41" fmla="*/ 36 h 386"/>
                <a:gd name="T42" fmla="*/ 157 w 386"/>
                <a:gd name="T43" fmla="*/ 19 h 386"/>
                <a:gd name="T44" fmla="*/ 167 w 386"/>
                <a:gd name="T45" fmla="*/ 7 h 386"/>
                <a:gd name="T46" fmla="*/ 181 w 386"/>
                <a:gd name="T47" fmla="*/ 1 h 386"/>
                <a:gd name="T48" fmla="*/ 200 w 386"/>
                <a:gd name="T49" fmla="*/ 0 h 386"/>
                <a:gd name="T50" fmla="*/ 214 w 386"/>
                <a:gd name="T51" fmla="*/ 4 h 386"/>
                <a:gd name="T52" fmla="*/ 226 w 386"/>
                <a:gd name="T53" fmla="*/ 14 h 386"/>
                <a:gd name="T54" fmla="*/ 230 w 386"/>
                <a:gd name="T55" fmla="*/ 25 h 386"/>
                <a:gd name="T56" fmla="*/ 243 w 386"/>
                <a:gd name="T57" fmla="*/ 59 h 386"/>
                <a:gd name="T58" fmla="*/ 262 w 386"/>
                <a:gd name="T59" fmla="*/ 89 h 386"/>
                <a:gd name="T60" fmla="*/ 287 w 386"/>
                <a:gd name="T61" fmla="*/ 116 h 386"/>
                <a:gd name="T62" fmla="*/ 316 w 386"/>
                <a:gd name="T63" fmla="*/ 137 h 386"/>
                <a:gd name="T64" fmla="*/ 350 w 386"/>
                <a:gd name="T65" fmla="*/ 152 h 386"/>
                <a:gd name="T66" fmla="*/ 367 w 386"/>
                <a:gd name="T67" fmla="*/ 158 h 386"/>
                <a:gd name="T68" fmla="*/ 379 w 386"/>
                <a:gd name="T69" fmla="*/ 167 h 386"/>
                <a:gd name="T70" fmla="*/ 384 w 386"/>
                <a:gd name="T71" fmla="*/ 181 h 386"/>
                <a:gd name="T72" fmla="*/ 386 w 386"/>
                <a:gd name="T73" fmla="*/ 201 h 386"/>
                <a:gd name="T74" fmla="*/ 382 w 386"/>
                <a:gd name="T75" fmla="*/ 216 h 386"/>
                <a:gd name="T76" fmla="*/ 372 w 386"/>
                <a:gd name="T77" fmla="*/ 226 h 386"/>
                <a:gd name="T78" fmla="*/ 361 w 386"/>
                <a:gd name="T79" fmla="*/ 231 h 386"/>
                <a:gd name="T80" fmla="*/ 328 w 386"/>
                <a:gd name="T81" fmla="*/ 244 h 386"/>
                <a:gd name="T82" fmla="*/ 296 w 386"/>
                <a:gd name="T83" fmla="*/ 263 h 386"/>
                <a:gd name="T84" fmla="*/ 270 w 386"/>
                <a:gd name="T85" fmla="*/ 288 h 386"/>
                <a:gd name="T86" fmla="*/ 249 w 386"/>
                <a:gd name="T87" fmla="*/ 317 h 386"/>
                <a:gd name="T88" fmla="*/ 234 w 386"/>
                <a:gd name="T89" fmla="*/ 350 h 386"/>
                <a:gd name="T90" fmla="*/ 228 w 386"/>
                <a:gd name="T91" fmla="*/ 368 h 386"/>
                <a:gd name="T92" fmla="*/ 219 w 386"/>
                <a:gd name="T93" fmla="*/ 379 h 386"/>
                <a:gd name="T94" fmla="*/ 205 w 386"/>
                <a:gd name="T95" fmla="*/ 386 h 386"/>
                <a:gd name="T96" fmla="*/ 97 w 386"/>
                <a:gd name="T97" fmla="*/ 194 h 386"/>
                <a:gd name="T98" fmla="*/ 126 w 386"/>
                <a:gd name="T99" fmla="*/ 212 h 386"/>
                <a:gd name="T100" fmla="*/ 163 w 386"/>
                <a:gd name="T101" fmla="*/ 247 h 386"/>
                <a:gd name="T102" fmla="*/ 192 w 386"/>
                <a:gd name="T103" fmla="*/ 289 h 386"/>
                <a:gd name="T104" fmla="*/ 212 w 386"/>
                <a:gd name="T105" fmla="*/ 260 h 386"/>
                <a:gd name="T106" fmla="*/ 245 w 386"/>
                <a:gd name="T107" fmla="*/ 223 h 386"/>
                <a:gd name="T108" fmla="*/ 288 w 386"/>
                <a:gd name="T109" fmla="*/ 194 h 386"/>
                <a:gd name="T110" fmla="*/ 259 w 386"/>
                <a:gd name="T111" fmla="*/ 175 h 386"/>
                <a:gd name="T112" fmla="*/ 222 w 386"/>
                <a:gd name="T113" fmla="*/ 140 h 386"/>
                <a:gd name="T114" fmla="*/ 192 w 386"/>
                <a:gd name="T115" fmla="*/ 98 h 386"/>
                <a:gd name="T116" fmla="*/ 174 w 386"/>
                <a:gd name="T117" fmla="*/ 127 h 386"/>
                <a:gd name="T118" fmla="*/ 139 w 386"/>
                <a:gd name="T119" fmla="*/ 164 h 386"/>
                <a:gd name="T120" fmla="*/ 97 w 386"/>
                <a:gd name="T121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5" y="386"/>
                  </a:lnTo>
                  <a:lnTo>
                    <a:pt x="185" y="386"/>
                  </a:lnTo>
                  <a:lnTo>
                    <a:pt x="181" y="386"/>
                  </a:lnTo>
                  <a:lnTo>
                    <a:pt x="175" y="384"/>
                  </a:lnTo>
                  <a:lnTo>
                    <a:pt x="170" y="383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2"/>
                  </a:lnTo>
                  <a:lnTo>
                    <a:pt x="157" y="368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2" y="350"/>
                  </a:lnTo>
                  <a:lnTo>
                    <a:pt x="147" y="339"/>
                  </a:lnTo>
                  <a:lnTo>
                    <a:pt x="142" y="328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8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3"/>
                  </a:lnTo>
                  <a:lnTo>
                    <a:pt x="80" y="255"/>
                  </a:lnTo>
                  <a:lnTo>
                    <a:pt x="69" y="249"/>
                  </a:lnTo>
                  <a:lnTo>
                    <a:pt x="58" y="244"/>
                  </a:lnTo>
                  <a:lnTo>
                    <a:pt x="47" y="239"/>
                  </a:lnTo>
                  <a:lnTo>
                    <a:pt x="36" y="234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18" y="228"/>
                  </a:lnTo>
                  <a:lnTo>
                    <a:pt x="14" y="226"/>
                  </a:lnTo>
                  <a:lnTo>
                    <a:pt x="10" y="224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2" y="211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2" y="176"/>
                  </a:lnTo>
                  <a:lnTo>
                    <a:pt x="3" y="172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36" y="152"/>
                  </a:lnTo>
                  <a:lnTo>
                    <a:pt x="47" y="149"/>
                  </a:lnTo>
                  <a:lnTo>
                    <a:pt x="58" y="143"/>
                  </a:lnTo>
                  <a:lnTo>
                    <a:pt x="69" y="137"/>
                  </a:lnTo>
                  <a:lnTo>
                    <a:pt x="80" y="131"/>
                  </a:lnTo>
                  <a:lnTo>
                    <a:pt x="89" y="124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89"/>
                  </a:lnTo>
                  <a:lnTo>
                    <a:pt x="131" y="80"/>
                  </a:lnTo>
                  <a:lnTo>
                    <a:pt x="137" y="70"/>
                  </a:lnTo>
                  <a:lnTo>
                    <a:pt x="142" y="59"/>
                  </a:lnTo>
                  <a:lnTo>
                    <a:pt x="147" y="48"/>
                  </a:lnTo>
                  <a:lnTo>
                    <a:pt x="152" y="3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1"/>
                  </a:lnTo>
                  <a:lnTo>
                    <a:pt x="167" y="7"/>
                  </a:lnTo>
                  <a:lnTo>
                    <a:pt x="170" y="4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4" y="4"/>
                  </a:lnTo>
                  <a:lnTo>
                    <a:pt x="219" y="7"/>
                  </a:lnTo>
                  <a:lnTo>
                    <a:pt x="222" y="11"/>
                  </a:lnTo>
                  <a:lnTo>
                    <a:pt x="226" y="14"/>
                  </a:lnTo>
                  <a:lnTo>
                    <a:pt x="228" y="19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4" y="36"/>
                  </a:lnTo>
                  <a:lnTo>
                    <a:pt x="237" y="48"/>
                  </a:lnTo>
                  <a:lnTo>
                    <a:pt x="243" y="59"/>
                  </a:lnTo>
                  <a:lnTo>
                    <a:pt x="249" y="70"/>
                  </a:lnTo>
                  <a:lnTo>
                    <a:pt x="255" y="80"/>
                  </a:lnTo>
                  <a:lnTo>
                    <a:pt x="262" y="89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4"/>
                  </a:lnTo>
                  <a:lnTo>
                    <a:pt x="306" y="131"/>
                  </a:lnTo>
                  <a:lnTo>
                    <a:pt x="316" y="137"/>
                  </a:lnTo>
                  <a:lnTo>
                    <a:pt x="328" y="143"/>
                  </a:lnTo>
                  <a:lnTo>
                    <a:pt x="338" y="149"/>
                  </a:lnTo>
                  <a:lnTo>
                    <a:pt x="350" y="15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7" y="158"/>
                  </a:lnTo>
                  <a:lnTo>
                    <a:pt x="372" y="160"/>
                  </a:lnTo>
                  <a:lnTo>
                    <a:pt x="375" y="164"/>
                  </a:lnTo>
                  <a:lnTo>
                    <a:pt x="379" y="167"/>
                  </a:lnTo>
                  <a:lnTo>
                    <a:pt x="382" y="172"/>
                  </a:lnTo>
                  <a:lnTo>
                    <a:pt x="383" y="176"/>
                  </a:lnTo>
                  <a:lnTo>
                    <a:pt x="384" y="181"/>
                  </a:lnTo>
                  <a:lnTo>
                    <a:pt x="386" y="187"/>
                  </a:lnTo>
                  <a:lnTo>
                    <a:pt x="386" y="201"/>
                  </a:lnTo>
                  <a:lnTo>
                    <a:pt x="386" y="201"/>
                  </a:lnTo>
                  <a:lnTo>
                    <a:pt x="384" y="205"/>
                  </a:lnTo>
                  <a:lnTo>
                    <a:pt x="383" y="211"/>
                  </a:lnTo>
                  <a:lnTo>
                    <a:pt x="382" y="216"/>
                  </a:lnTo>
                  <a:lnTo>
                    <a:pt x="379" y="219"/>
                  </a:lnTo>
                  <a:lnTo>
                    <a:pt x="375" y="224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50" y="234"/>
                  </a:lnTo>
                  <a:lnTo>
                    <a:pt x="338" y="239"/>
                  </a:lnTo>
                  <a:lnTo>
                    <a:pt x="328" y="244"/>
                  </a:lnTo>
                  <a:lnTo>
                    <a:pt x="316" y="249"/>
                  </a:lnTo>
                  <a:lnTo>
                    <a:pt x="306" y="255"/>
                  </a:lnTo>
                  <a:lnTo>
                    <a:pt x="296" y="263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8"/>
                  </a:lnTo>
                  <a:lnTo>
                    <a:pt x="262" y="297"/>
                  </a:lnTo>
                  <a:lnTo>
                    <a:pt x="255" y="306"/>
                  </a:lnTo>
                  <a:lnTo>
                    <a:pt x="249" y="317"/>
                  </a:lnTo>
                  <a:lnTo>
                    <a:pt x="243" y="328"/>
                  </a:lnTo>
                  <a:lnTo>
                    <a:pt x="237" y="339"/>
                  </a:lnTo>
                  <a:lnTo>
                    <a:pt x="234" y="350"/>
                  </a:lnTo>
                  <a:lnTo>
                    <a:pt x="230" y="363"/>
                  </a:lnTo>
                  <a:lnTo>
                    <a:pt x="230" y="363"/>
                  </a:lnTo>
                  <a:lnTo>
                    <a:pt x="228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19" y="379"/>
                  </a:lnTo>
                  <a:lnTo>
                    <a:pt x="214" y="383"/>
                  </a:lnTo>
                  <a:lnTo>
                    <a:pt x="210" y="384"/>
                  </a:lnTo>
                  <a:lnTo>
                    <a:pt x="205" y="386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7" y="194"/>
                  </a:moveTo>
                  <a:lnTo>
                    <a:pt x="97" y="194"/>
                  </a:lnTo>
                  <a:lnTo>
                    <a:pt x="112" y="202"/>
                  </a:lnTo>
                  <a:lnTo>
                    <a:pt x="126" y="212"/>
                  </a:lnTo>
                  <a:lnTo>
                    <a:pt x="139" y="223"/>
                  </a:lnTo>
                  <a:lnTo>
                    <a:pt x="152" y="234"/>
                  </a:lnTo>
                  <a:lnTo>
                    <a:pt x="163" y="247"/>
                  </a:lnTo>
                  <a:lnTo>
                    <a:pt x="174" y="260"/>
                  </a:lnTo>
                  <a:lnTo>
                    <a:pt x="184" y="274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7"/>
                  </a:lnTo>
                  <a:lnTo>
                    <a:pt x="234" y="234"/>
                  </a:lnTo>
                  <a:lnTo>
                    <a:pt x="245" y="223"/>
                  </a:lnTo>
                  <a:lnTo>
                    <a:pt x="259" y="212"/>
                  </a:lnTo>
                  <a:lnTo>
                    <a:pt x="273" y="202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3" y="184"/>
                  </a:lnTo>
                  <a:lnTo>
                    <a:pt x="259" y="175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40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4" y="113"/>
                  </a:lnTo>
                  <a:lnTo>
                    <a:pt x="174" y="127"/>
                  </a:lnTo>
                  <a:lnTo>
                    <a:pt x="163" y="140"/>
                  </a:lnTo>
                  <a:lnTo>
                    <a:pt x="152" y="152"/>
                  </a:lnTo>
                  <a:lnTo>
                    <a:pt x="139" y="164"/>
                  </a:lnTo>
                  <a:lnTo>
                    <a:pt x="126" y="175"/>
                  </a:lnTo>
                  <a:lnTo>
                    <a:pt x="112" y="184"/>
                  </a:lnTo>
                  <a:lnTo>
                    <a:pt x="9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7612063" y="1121718"/>
              <a:ext cx="204788" cy="204788"/>
            </a:xfrm>
            <a:custGeom>
              <a:avLst/>
              <a:gdLst>
                <a:gd name="T0" fmla="*/ 257 w 257"/>
                <a:gd name="T1" fmla="*/ 123 h 258"/>
                <a:gd name="T2" fmla="*/ 247 w 257"/>
                <a:gd name="T3" fmla="*/ 120 h 258"/>
                <a:gd name="T4" fmla="*/ 225 w 257"/>
                <a:gd name="T5" fmla="*/ 111 h 258"/>
                <a:gd name="T6" fmla="*/ 205 w 257"/>
                <a:gd name="T7" fmla="*/ 99 h 258"/>
                <a:gd name="T8" fmla="*/ 188 w 257"/>
                <a:gd name="T9" fmla="*/ 86 h 258"/>
                <a:gd name="T10" fmla="*/ 172 w 257"/>
                <a:gd name="T11" fmla="*/ 71 h 258"/>
                <a:gd name="T12" fmla="*/ 158 w 257"/>
                <a:gd name="T13" fmla="*/ 52 h 258"/>
                <a:gd name="T14" fmla="*/ 146 w 257"/>
                <a:gd name="T15" fmla="*/ 32 h 258"/>
                <a:gd name="T16" fmla="*/ 138 w 257"/>
                <a:gd name="T17" fmla="*/ 11 h 258"/>
                <a:gd name="T18" fmla="*/ 123 w 257"/>
                <a:gd name="T19" fmla="*/ 0 h 258"/>
                <a:gd name="T20" fmla="*/ 119 w 257"/>
                <a:gd name="T21" fmla="*/ 11 h 258"/>
                <a:gd name="T22" fmla="*/ 111 w 257"/>
                <a:gd name="T23" fmla="*/ 32 h 258"/>
                <a:gd name="T24" fmla="*/ 100 w 257"/>
                <a:gd name="T25" fmla="*/ 52 h 258"/>
                <a:gd name="T26" fmla="*/ 86 w 257"/>
                <a:gd name="T27" fmla="*/ 71 h 258"/>
                <a:gd name="T28" fmla="*/ 70 w 257"/>
                <a:gd name="T29" fmla="*/ 86 h 258"/>
                <a:gd name="T30" fmla="*/ 52 w 257"/>
                <a:gd name="T31" fmla="*/ 99 h 258"/>
                <a:gd name="T32" fmla="*/ 33 w 257"/>
                <a:gd name="T33" fmla="*/ 111 h 258"/>
                <a:gd name="T34" fmla="*/ 11 w 257"/>
                <a:gd name="T35" fmla="*/ 120 h 258"/>
                <a:gd name="T36" fmla="*/ 0 w 257"/>
                <a:gd name="T37" fmla="*/ 134 h 258"/>
                <a:gd name="T38" fmla="*/ 11 w 257"/>
                <a:gd name="T39" fmla="*/ 138 h 258"/>
                <a:gd name="T40" fmla="*/ 33 w 257"/>
                <a:gd name="T41" fmla="*/ 147 h 258"/>
                <a:gd name="T42" fmla="*/ 52 w 257"/>
                <a:gd name="T43" fmla="*/ 157 h 258"/>
                <a:gd name="T44" fmla="*/ 70 w 257"/>
                <a:gd name="T45" fmla="*/ 171 h 258"/>
                <a:gd name="T46" fmla="*/ 86 w 257"/>
                <a:gd name="T47" fmla="*/ 188 h 258"/>
                <a:gd name="T48" fmla="*/ 100 w 257"/>
                <a:gd name="T49" fmla="*/ 206 h 258"/>
                <a:gd name="T50" fmla="*/ 111 w 257"/>
                <a:gd name="T51" fmla="*/ 226 h 258"/>
                <a:gd name="T52" fmla="*/ 119 w 257"/>
                <a:gd name="T53" fmla="*/ 247 h 258"/>
                <a:gd name="T54" fmla="*/ 134 w 257"/>
                <a:gd name="T55" fmla="*/ 258 h 258"/>
                <a:gd name="T56" fmla="*/ 138 w 257"/>
                <a:gd name="T57" fmla="*/ 247 h 258"/>
                <a:gd name="T58" fmla="*/ 146 w 257"/>
                <a:gd name="T59" fmla="*/ 226 h 258"/>
                <a:gd name="T60" fmla="*/ 158 w 257"/>
                <a:gd name="T61" fmla="*/ 206 h 258"/>
                <a:gd name="T62" fmla="*/ 172 w 257"/>
                <a:gd name="T63" fmla="*/ 188 h 258"/>
                <a:gd name="T64" fmla="*/ 188 w 257"/>
                <a:gd name="T65" fmla="*/ 171 h 258"/>
                <a:gd name="T66" fmla="*/ 205 w 257"/>
                <a:gd name="T67" fmla="*/ 157 h 258"/>
                <a:gd name="T68" fmla="*/ 225 w 257"/>
                <a:gd name="T69" fmla="*/ 147 h 258"/>
                <a:gd name="T70" fmla="*/ 247 w 257"/>
                <a:gd name="T71" fmla="*/ 138 h 258"/>
                <a:gd name="T72" fmla="*/ 257 w 257"/>
                <a:gd name="T73" fmla="*/ 1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8">
                  <a:moveTo>
                    <a:pt x="257" y="134"/>
                  </a:moveTo>
                  <a:lnTo>
                    <a:pt x="257" y="123"/>
                  </a:lnTo>
                  <a:lnTo>
                    <a:pt x="257" y="123"/>
                  </a:lnTo>
                  <a:lnTo>
                    <a:pt x="247" y="120"/>
                  </a:lnTo>
                  <a:lnTo>
                    <a:pt x="235" y="116"/>
                  </a:lnTo>
                  <a:lnTo>
                    <a:pt x="225" y="111"/>
                  </a:lnTo>
                  <a:lnTo>
                    <a:pt x="216" y="105"/>
                  </a:lnTo>
                  <a:lnTo>
                    <a:pt x="205" y="99"/>
                  </a:lnTo>
                  <a:lnTo>
                    <a:pt x="196" y="94"/>
                  </a:lnTo>
                  <a:lnTo>
                    <a:pt x="188" y="86"/>
                  </a:lnTo>
                  <a:lnTo>
                    <a:pt x="180" y="79"/>
                  </a:lnTo>
                  <a:lnTo>
                    <a:pt x="172" y="71"/>
                  </a:lnTo>
                  <a:lnTo>
                    <a:pt x="165" y="61"/>
                  </a:lnTo>
                  <a:lnTo>
                    <a:pt x="158" y="52"/>
                  </a:lnTo>
                  <a:lnTo>
                    <a:pt x="152" y="43"/>
                  </a:lnTo>
                  <a:lnTo>
                    <a:pt x="146" y="32"/>
                  </a:lnTo>
                  <a:lnTo>
                    <a:pt x="141" y="22"/>
                  </a:lnTo>
                  <a:lnTo>
                    <a:pt x="138" y="1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9" y="11"/>
                  </a:lnTo>
                  <a:lnTo>
                    <a:pt x="116" y="22"/>
                  </a:lnTo>
                  <a:lnTo>
                    <a:pt x="111" y="32"/>
                  </a:lnTo>
                  <a:lnTo>
                    <a:pt x="106" y="43"/>
                  </a:lnTo>
                  <a:lnTo>
                    <a:pt x="100" y="52"/>
                  </a:lnTo>
                  <a:lnTo>
                    <a:pt x="93" y="61"/>
                  </a:lnTo>
                  <a:lnTo>
                    <a:pt x="86" y="71"/>
                  </a:lnTo>
                  <a:lnTo>
                    <a:pt x="78" y="79"/>
                  </a:lnTo>
                  <a:lnTo>
                    <a:pt x="70" y="86"/>
                  </a:lnTo>
                  <a:lnTo>
                    <a:pt x="61" y="94"/>
                  </a:lnTo>
                  <a:lnTo>
                    <a:pt x="52" y="99"/>
                  </a:lnTo>
                  <a:lnTo>
                    <a:pt x="42" y="105"/>
                  </a:lnTo>
                  <a:lnTo>
                    <a:pt x="33" y="111"/>
                  </a:lnTo>
                  <a:lnTo>
                    <a:pt x="22" y="116"/>
                  </a:lnTo>
                  <a:lnTo>
                    <a:pt x="11" y="120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1" y="138"/>
                  </a:lnTo>
                  <a:lnTo>
                    <a:pt x="22" y="142"/>
                  </a:lnTo>
                  <a:lnTo>
                    <a:pt x="33" y="147"/>
                  </a:lnTo>
                  <a:lnTo>
                    <a:pt x="42" y="152"/>
                  </a:lnTo>
                  <a:lnTo>
                    <a:pt x="52" y="157"/>
                  </a:lnTo>
                  <a:lnTo>
                    <a:pt x="61" y="164"/>
                  </a:lnTo>
                  <a:lnTo>
                    <a:pt x="70" y="171"/>
                  </a:lnTo>
                  <a:lnTo>
                    <a:pt x="78" y="179"/>
                  </a:lnTo>
                  <a:lnTo>
                    <a:pt x="86" y="188"/>
                  </a:lnTo>
                  <a:lnTo>
                    <a:pt x="93" y="197"/>
                  </a:lnTo>
                  <a:lnTo>
                    <a:pt x="100" y="206"/>
                  </a:lnTo>
                  <a:lnTo>
                    <a:pt x="106" y="215"/>
                  </a:lnTo>
                  <a:lnTo>
                    <a:pt x="111" y="226"/>
                  </a:lnTo>
                  <a:lnTo>
                    <a:pt x="116" y="236"/>
                  </a:lnTo>
                  <a:lnTo>
                    <a:pt x="119" y="247"/>
                  </a:lnTo>
                  <a:lnTo>
                    <a:pt x="12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8" y="247"/>
                  </a:lnTo>
                  <a:lnTo>
                    <a:pt x="141" y="236"/>
                  </a:lnTo>
                  <a:lnTo>
                    <a:pt x="146" y="226"/>
                  </a:lnTo>
                  <a:lnTo>
                    <a:pt x="152" y="215"/>
                  </a:lnTo>
                  <a:lnTo>
                    <a:pt x="158" y="206"/>
                  </a:lnTo>
                  <a:lnTo>
                    <a:pt x="165" y="197"/>
                  </a:lnTo>
                  <a:lnTo>
                    <a:pt x="172" y="188"/>
                  </a:lnTo>
                  <a:lnTo>
                    <a:pt x="180" y="179"/>
                  </a:lnTo>
                  <a:lnTo>
                    <a:pt x="188" y="171"/>
                  </a:lnTo>
                  <a:lnTo>
                    <a:pt x="196" y="164"/>
                  </a:lnTo>
                  <a:lnTo>
                    <a:pt x="205" y="157"/>
                  </a:lnTo>
                  <a:lnTo>
                    <a:pt x="216" y="152"/>
                  </a:lnTo>
                  <a:lnTo>
                    <a:pt x="225" y="147"/>
                  </a:lnTo>
                  <a:lnTo>
                    <a:pt x="235" y="142"/>
                  </a:lnTo>
                  <a:lnTo>
                    <a:pt x="247" y="138"/>
                  </a:lnTo>
                  <a:lnTo>
                    <a:pt x="257" y="134"/>
                  </a:lnTo>
                  <a:lnTo>
                    <a:pt x="25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3" name="Freeform 93"/>
            <p:cNvSpPr>
              <a:spLocks noEditPoints="1"/>
            </p:cNvSpPr>
            <p:nvPr/>
          </p:nvSpPr>
          <p:spPr bwMode="auto">
            <a:xfrm>
              <a:off x="7586663" y="1096318"/>
              <a:ext cx="255588" cy="255588"/>
            </a:xfrm>
            <a:custGeom>
              <a:avLst/>
              <a:gdLst>
                <a:gd name="T0" fmla="*/ 154 w 321"/>
                <a:gd name="T1" fmla="*/ 320 h 320"/>
                <a:gd name="T2" fmla="*/ 139 w 321"/>
                <a:gd name="T3" fmla="*/ 317 h 320"/>
                <a:gd name="T4" fmla="*/ 128 w 321"/>
                <a:gd name="T5" fmla="*/ 307 h 320"/>
                <a:gd name="T6" fmla="*/ 124 w 321"/>
                <a:gd name="T7" fmla="*/ 297 h 320"/>
                <a:gd name="T8" fmla="*/ 99 w 321"/>
                <a:gd name="T9" fmla="*/ 246 h 320"/>
                <a:gd name="T10" fmla="*/ 58 w 321"/>
                <a:gd name="T11" fmla="*/ 210 h 320"/>
                <a:gd name="T12" fmla="*/ 23 w 321"/>
                <a:gd name="T13" fmla="*/ 195 h 320"/>
                <a:gd name="T14" fmla="*/ 9 w 321"/>
                <a:gd name="T15" fmla="*/ 188 h 320"/>
                <a:gd name="T16" fmla="*/ 1 w 321"/>
                <a:gd name="T17" fmla="*/ 176 h 320"/>
                <a:gd name="T18" fmla="*/ 0 w 321"/>
                <a:gd name="T19" fmla="*/ 154 h 320"/>
                <a:gd name="T20" fmla="*/ 1 w 321"/>
                <a:gd name="T21" fmla="*/ 144 h 320"/>
                <a:gd name="T22" fmla="*/ 9 w 321"/>
                <a:gd name="T23" fmla="*/ 132 h 320"/>
                <a:gd name="T24" fmla="*/ 23 w 321"/>
                <a:gd name="T25" fmla="*/ 124 h 320"/>
                <a:gd name="T26" fmla="*/ 58 w 321"/>
                <a:gd name="T27" fmla="*/ 110 h 320"/>
                <a:gd name="T28" fmla="*/ 99 w 321"/>
                <a:gd name="T29" fmla="*/ 74 h 320"/>
                <a:gd name="T30" fmla="*/ 124 w 321"/>
                <a:gd name="T31" fmla="*/ 23 h 320"/>
                <a:gd name="T32" fmla="*/ 128 w 321"/>
                <a:gd name="T33" fmla="*/ 13 h 320"/>
                <a:gd name="T34" fmla="*/ 139 w 321"/>
                <a:gd name="T35" fmla="*/ 3 h 320"/>
                <a:gd name="T36" fmla="*/ 154 w 321"/>
                <a:gd name="T37" fmla="*/ 0 h 320"/>
                <a:gd name="T38" fmla="*/ 170 w 321"/>
                <a:gd name="T39" fmla="*/ 0 h 320"/>
                <a:gd name="T40" fmla="*/ 184 w 321"/>
                <a:gd name="T41" fmla="*/ 5 h 320"/>
                <a:gd name="T42" fmla="*/ 194 w 321"/>
                <a:gd name="T43" fmla="*/ 18 h 320"/>
                <a:gd name="T44" fmla="*/ 201 w 321"/>
                <a:gd name="T45" fmla="*/ 41 h 320"/>
                <a:gd name="T46" fmla="*/ 233 w 321"/>
                <a:gd name="T47" fmla="*/ 88 h 320"/>
                <a:gd name="T48" fmla="*/ 279 w 321"/>
                <a:gd name="T49" fmla="*/ 118 h 320"/>
                <a:gd name="T50" fmla="*/ 302 w 321"/>
                <a:gd name="T51" fmla="*/ 126 h 320"/>
                <a:gd name="T52" fmla="*/ 314 w 321"/>
                <a:gd name="T53" fmla="*/ 135 h 320"/>
                <a:gd name="T54" fmla="*/ 320 w 321"/>
                <a:gd name="T55" fmla="*/ 149 h 320"/>
                <a:gd name="T56" fmla="*/ 321 w 321"/>
                <a:gd name="T57" fmla="*/ 165 h 320"/>
                <a:gd name="T58" fmla="*/ 316 w 321"/>
                <a:gd name="T59" fmla="*/ 180 h 320"/>
                <a:gd name="T60" fmla="*/ 306 w 321"/>
                <a:gd name="T61" fmla="*/ 192 h 320"/>
                <a:gd name="T62" fmla="*/ 296 w 321"/>
                <a:gd name="T63" fmla="*/ 195 h 320"/>
                <a:gd name="T64" fmla="*/ 247 w 321"/>
                <a:gd name="T65" fmla="*/ 221 h 320"/>
                <a:gd name="T66" fmla="*/ 209 w 321"/>
                <a:gd name="T67" fmla="*/ 261 h 320"/>
                <a:gd name="T68" fmla="*/ 196 w 321"/>
                <a:gd name="T69" fmla="*/ 297 h 320"/>
                <a:gd name="T70" fmla="*/ 189 w 321"/>
                <a:gd name="T71" fmla="*/ 310 h 320"/>
                <a:gd name="T72" fmla="*/ 176 w 321"/>
                <a:gd name="T73" fmla="*/ 318 h 320"/>
                <a:gd name="T74" fmla="*/ 165 w 321"/>
                <a:gd name="T75" fmla="*/ 320 h 320"/>
                <a:gd name="T76" fmla="*/ 115 w 321"/>
                <a:gd name="T77" fmla="*/ 173 h 320"/>
                <a:gd name="T78" fmla="*/ 160 w 321"/>
                <a:gd name="T79" fmla="*/ 223 h 320"/>
                <a:gd name="T80" fmla="*/ 187 w 321"/>
                <a:gd name="T81" fmla="*/ 188 h 320"/>
                <a:gd name="T82" fmla="*/ 223 w 321"/>
                <a:gd name="T83" fmla="*/ 159 h 320"/>
                <a:gd name="T84" fmla="*/ 172 w 321"/>
                <a:gd name="T85" fmla="*/ 114 h 320"/>
                <a:gd name="T86" fmla="*/ 147 w 321"/>
                <a:gd name="T87" fmla="*/ 114 h 320"/>
                <a:gd name="T88" fmla="*/ 96 w 321"/>
                <a:gd name="T8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0">
                  <a:moveTo>
                    <a:pt x="165" y="320"/>
                  </a:moveTo>
                  <a:lnTo>
                    <a:pt x="154" y="320"/>
                  </a:lnTo>
                  <a:lnTo>
                    <a:pt x="154" y="320"/>
                  </a:lnTo>
                  <a:lnTo>
                    <a:pt x="149" y="319"/>
                  </a:lnTo>
                  <a:lnTo>
                    <a:pt x="143" y="318"/>
                  </a:lnTo>
                  <a:lnTo>
                    <a:pt x="139" y="317"/>
                  </a:lnTo>
                  <a:lnTo>
                    <a:pt x="135" y="314"/>
                  </a:lnTo>
                  <a:lnTo>
                    <a:pt x="131" y="310"/>
                  </a:lnTo>
                  <a:lnTo>
                    <a:pt x="128" y="307"/>
                  </a:lnTo>
                  <a:lnTo>
                    <a:pt x="125" y="30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18" y="279"/>
                  </a:lnTo>
                  <a:lnTo>
                    <a:pt x="110" y="261"/>
                  </a:lnTo>
                  <a:lnTo>
                    <a:pt x="99" y="246"/>
                  </a:lnTo>
                  <a:lnTo>
                    <a:pt x="87" y="232"/>
                  </a:lnTo>
                  <a:lnTo>
                    <a:pt x="73" y="221"/>
                  </a:lnTo>
                  <a:lnTo>
                    <a:pt x="58" y="210"/>
                  </a:lnTo>
                  <a:lnTo>
                    <a:pt x="40" y="202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18" y="194"/>
                  </a:lnTo>
                  <a:lnTo>
                    <a:pt x="14" y="192"/>
                  </a:lnTo>
                  <a:lnTo>
                    <a:pt x="9" y="188"/>
                  </a:lnTo>
                  <a:lnTo>
                    <a:pt x="6" y="185"/>
                  </a:lnTo>
                  <a:lnTo>
                    <a:pt x="3" y="180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32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40" y="118"/>
                  </a:lnTo>
                  <a:lnTo>
                    <a:pt x="58" y="110"/>
                  </a:lnTo>
                  <a:lnTo>
                    <a:pt x="73" y="99"/>
                  </a:lnTo>
                  <a:lnTo>
                    <a:pt x="87" y="88"/>
                  </a:lnTo>
                  <a:lnTo>
                    <a:pt x="99" y="74"/>
                  </a:lnTo>
                  <a:lnTo>
                    <a:pt x="110" y="57"/>
                  </a:lnTo>
                  <a:lnTo>
                    <a:pt x="118" y="4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18"/>
                  </a:lnTo>
                  <a:lnTo>
                    <a:pt x="128" y="13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9" y="3"/>
                  </a:lnTo>
                  <a:lnTo>
                    <a:pt x="143" y="1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4" y="5"/>
                  </a:lnTo>
                  <a:lnTo>
                    <a:pt x="189" y="9"/>
                  </a:lnTo>
                  <a:lnTo>
                    <a:pt x="191" y="13"/>
                  </a:lnTo>
                  <a:lnTo>
                    <a:pt x="194" y="18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201" y="41"/>
                  </a:lnTo>
                  <a:lnTo>
                    <a:pt x="209" y="57"/>
                  </a:lnTo>
                  <a:lnTo>
                    <a:pt x="220" y="74"/>
                  </a:lnTo>
                  <a:lnTo>
                    <a:pt x="233" y="88"/>
                  </a:lnTo>
                  <a:lnTo>
                    <a:pt x="247" y="99"/>
                  </a:lnTo>
                  <a:lnTo>
                    <a:pt x="262" y="110"/>
                  </a:lnTo>
                  <a:lnTo>
                    <a:pt x="279" y="11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302" y="126"/>
                  </a:lnTo>
                  <a:lnTo>
                    <a:pt x="306" y="128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6" y="140"/>
                  </a:lnTo>
                  <a:lnTo>
                    <a:pt x="318" y="144"/>
                  </a:lnTo>
                  <a:lnTo>
                    <a:pt x="320" y="149"/>
                  </a:lnTo>
                  <a:lnTo>
                    <a:pt x="321" y="154"/>
                  </a:lnTo>
                  <a:lnTo>
                    <a:pt x="321" y="165"/>
                  </a:lnTo>
                  <a:lnTo>
                    <a:pt x="321" y="165"/>
                  </a:lnTo>
                  <a:lnTo>
                    <a:pt x="320" y="171"/>
                  </a:lnTo>
                  <a:lnTo>
                    <a:pt x="318" y="176"/>
                  </a:lnTo>
                  <a:lnTo>
                    <a:pt x="316" y="180"/>
                  </a:lnTo>
                  <a:lnTo>
                    <a:pt x="314" y="185"/>
                  </a:lnTo>
                  <a:lnTo>
                    <a:pt x="310" y="188"/>
                  </a:lnTo>
                  <a:lnTo>
                    <a:pt x="306" y="192"/>
                  </a:lnTo>
                  <a:lnTo>
                    <a:pt x="302" y="194"/>
                  </a:lnTo>
                  <a:lnTo>
                    <a:pt x="296" y="195"/>
                  </a:lnTo>
                  <a:lnTo>
                    <a:pt x="296" y="195"/>
                  </a:lnTo>
                  <a:lnTo>
                    <a:pt x="279" y="202"/>
                  </a:lnTo>
                  <a:lnTo>
                    <a:pt x="262" y="210"/>
                  </a:lnTo>
                  <a:lnTo>
                    <a:pt x="247" y="221"/>
                  </a:lnTo>
                  <a:lnTo>
                    <a:pt x="233" y="232"/>
                  </a:lnTo>
                  <a:lnTo>
                    <a:pt x="220" y="246"/>
                  </a:lnTo>
                  <a:lnTo>
                    <a:pt x="209" y="261"/>
                  </a:lnTo>
                  <a:lnTo>
                    <a:pt x="201" y="279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4" y="302"/>
                  </a:lnTo>
                  <a:lnTo>
                    <a:pt x="191" y="307"/>
                  </a:lnTo>
                  <a:lnTo>
                    <a:pt x="189" y="310"/>
                  </a:lnTo>
                  <a:lnTo>
                    <a:pt x="184" y="314"/>
                  </a:lnTo>
                  <a:lnTo>
                    <a:pt x="181" y="317"/>
                  </a:lnTo>
                  <a:lnTo>
                    <a:pt x="176" y="318"/>
                  </a:lnTo>
                  <a:lnTo>
                    <a:pt x="170" y="319"/>
                  </a:lnTo>
                  <a:lnTo>
                    <a:pt x="165" y="320"/>
                  </a:lnTo>
                  <a:lnTo>
                    <a:pt x="165" y="320"/>
                  </a:lnTo>
                  <a:close/>
                  <a:moveTo>
                    <a:pt x="96" y="159"/>
                  </a:moveTo>
                  <a:lnTo>
                    <a:pt x="96" y="159"/>
                  </a:lnTo>
                  <a:lnTo>
                    <a:pt x="115" y="173"/>
                  </a:lnTo>
                  <a:lnTo>
                    <a:pt x="132" y="188"/>
                  </a:lnTo>
                  <a:lnTo>
                    <a:pt x="147" y="205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72" y="205"/>
                  </a:lnTo>
                  <a:lnTo>
                    <a:pt x="187" y="188"/>
                  </a:lnTo>
                  <a:lnTo>
                    <a:pt x="205" y="173"/>
                  </a:lnTo>
                  <a:lnTo>
                    <a:pt x="223" y="159"/>
                  </a:lnTo>
                  <a:lnTo>
                    <a:pt x="223" y="159"/>
                  </a:lnTo>
                  <a:lnTo>
                    <a:pt x="205" y="147"/>
                  </a:lnTo>
                  <a:lnTo>
                    <a:pt x="187" y="132"/>
                  </a:lnTo>
                  <a:lnTo>
                    <a:pt x="172" y="114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47" y="114"/>
                  </a:lnTo>
                  <a:lnTo>
                    <a:pt x="132" y="132"/>
                  </a:lnTo>
                  <a:lnTo>
                    <a:pt x="115" y="147"/>
                  </a:lnTo>
                  <a:lnTo>
                    <a:pt x="96" y="159"/>
                  </a:lnTo>
                  <a:lnTo>
                    <a:pt x="9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4" name="Freeform 94"/>
            <p:cNvSpPr>
              <a:spLocks/>
            </p:cNvSpPr>
            <p:nvPr/>
          </p:nvSpPr>
          <p:spPr bwMode="auto">
            <a:xfrm>
              <a:off x="5264151" y="815330"/>
              <a:ext cx="1158875" cy="50800"/>
            </a:xfrm>
            <a:custGeom>
              <a:avLst/>
              <a:gdLst>
                <a:gd name="T0" fmla="*/ 1459 w 1459"/>
                <a:gd name="T1" fmla="*/ 32 h 65"/>
                <a:gd name="T2" fmla="*/ 1459 w 1459"/>
                <a:gd name="T3" fmla="*/ 32 h 65"/>
                <a:gd name="T4" fmla="*/ 1458 w 1459"/>
                <a:gd name="T5" fmla="*/ 38 h 65"/>
                <a:gd name="T6" fmla="*/ 1457 w 1459"/>
                <a:gd name="T7" fmla="*/ 45 h 65"/>
                <a:gd name="T8" fmla="*/ 1454 w 1459"/>
                <a:gd name="T9" fmla="*/ 50 h 65"/>
                <a:gd name="T10" fmla="*/ 1450 w 1459"/>
                <a:gd name="T11" fmla="*/ 56 h 65"/>
                <a:gd name="T12" fmla="*/ 1445 w 1459"/>
                <a:gd name="T13" fmla="*/ 59 h 65"/>
                <a:gd name="T14" fmla="*/ 1440 w 1459"/>
                <a:gd name="T15" fmla="*/ 63 h 65"/>
                <a:gd name="T16" fmla="*/ 1434 w 1459"/>
                <a:gd name="T17" fmla="*/ 64 h 65"/>
                <a:gd name="T18" fmla="*/ 1427 w 1459"/>
                <a:gd name="T19" fmla="*/ 65 h 65"/>
                <a:gd name="T20" fmla="*/ 32 w 1459"/>
                <a:gd name="T21" fmla="*/ 65 h 65"/>
                <a:gd name="T22" fmla="*/ 32 w 1459"/>
                <a:gd name="T23" fmla="*/ 65 h 65"/>
                <a:gd name="T24" fmla="*/ 25 w 1459"/>
                <a:gd name="T25" fmla="*/ 64 h 65"/>
                <a:gd name="T26" fmla="*/ 20 w 1459"/>
                <a:gd name="T27" fmla="*/ 63 h 65"/>
                <a:gd name="T28" fmla="*/ 14 w 1459"/>
                <a:gd name="T29" fmla="*/ 59 h 65"/>
                <a:gd name="T30" fmla="*/ 9 w 1459"/>
                <a:gd name="T31" fmla="*/ 56 h 65"/>
                <a:gd name="T32" fmla="*/ 4 w 1459"/>
                <a:gd name="T33" fmla="*/ 50 h 65"/>
                <a:gd name="T34" fmla="*/ 2 w 1459"/>
                <a:gd name="T35" fmla="*/ 45 h 65"/>
                <a:gd name="T36" fmla="*/ 0 w 1459"/>
                <a:gd name="T37" fmla="*/ 38 h 65"/>
                <a:gd name="T38" fmla="*/ 0 w 1459"/>
                <a:gd name="T39" fmla="*/ 32 h 65"/>
                <a:gd name="T40" fmla="*/ 0 w 1459"/>
                <a:gd name="T41" fmla="*/ 32 h 65"/>
                <a:gd name="T42" fmla="*/ 0 w 1459"/>
                <a:gd name="T43" fmla="*/ 32 h 65"/>
                <a:gd name="T44" fmla="*/ 0 w 1459"/>
                <a:gd name="T45" fmla="*/ 25 h 65"/>
                <a:gd name="T46" fmla="*/ 2 w 1459"/>
                <a:gd name="T47" fmla="*/ 20 h 65"/>
                <a:gd name="T48" fmla="*/ 4 w 1459"/>
                <a:gd name="T49" fmla="*/ 14 h 65"/>
                <a:gd name="T50" fmla="*/ 9 w 1459"/>
                <a:gd name="T51" fmla="*/ 9 h 65"/>
                <a:gd name="T52" fmla="*/ 14 w 1459"/>
                <a:gd name="T53" fmla="*/ 6 h 65"/>
                <a:gd name="T54" fmla="*/ 20 w 1459"/>
                <a:gd name="T55" fmla="*/ 2 h 65"/>
                <a:gd name="T56" fmla="*/ 25 w 1459"/>
                <a:gd name="T57" fmla="*/ 1 h 65"/>
                <a:gd name="T58" fmla="*/ 32 w 1459"/>
                <a:gd name="T59" fmla="*/ 0 h 65"/>
                <a:gd name="T60" fmla="*/ 1427 w 1459"/>
                <a:gd name="T61" fmla="*/ 0 h 65"/>
                <a:gd name="T62" fmla="*/ 1427 w 1459"/>
                <a:gd name="T63" fmla="*/ 0 h 65"/>
                <a:gd name="T64" fmla="*/ 1434 w 1459"/>
                <a:gd name="T65" fmla="*/ 1 h 65"/>
                <a:gd name="T66" fmla="*/ 1440 w 1459"/>
                <a:gd name="T67" fmla="*/ 2 h 65"/>
                <a:gd name="T68" fmla="*/ 1445 w 1459"/>
                <a:gd name="T69" fmla="*/ 6 h 65"/>
                <a:gd name="T70" fmla="*/ 1450 w 1459"/>
                <a:gd name="T71" fmla="*/ 9 h 65"/>
                <a:gd name="T72" fmla="*/ 1454 w 1459"/>
                <a:gd name="T73" fmla="*/ 14 h 65"/>
                <a:gd name="T74" fmla="*/ 1457 w 1459"/>
                <a:gd name="T75" fmla="*/ 20 h 65"/>
                <a:gd name="T76" fmla="*/ 1458 w 1459"/>
                <a:gd name="T77" fmla="*/ 25 h 65"/>
                <a:gd name="T78" fmla="*/ 1459 w 1459"/>
                <a:gd name="T79" fmla="*/ 32 h 65"/>
                <a:gd name="T80" fmla="*/ 1459 w 1459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9" h="65">
                  <a:moveTo>
                    <a:pt x="1459" y="32"/>
                  </a:moveTo>
                  <a:lnTo>
                    <a:pt x="1459" y="32"/>
                  </a:lnTo>
                  <a:lnTo>
                    <a:pt x="1458" y="38"/>
                  </a:lnTo>
                  <a:lnTo>
                    <a:pt x="1457" y="45"/>
                  </a:lnTo>
                  <a:lnTo>
                    <a:pt x="1454" y="50"/>
                  </a:lnTo>
                  <a:lnTo>
                    <a:pt x="1450" y="56"/>
                  </a:lnTo>
                  <a:lnTo>
                    <a:pt x="1445" y="59"/>
                  </a:lnTo>
                  <a:lnTo>
                    <a:pt x="1440" y="63"/>
                  </a:lnTo>
                  <a:lnTo>
                    <a:pt x="1434" y="64"/>
                  </a:lnTo>
                  <a:lnTo>
                    <a:pt x="142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4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34" y="1"/>
                  </a:lnTo>
                  <a:lnTo>
                    <a:pt x="1440" y="2"/>
                  </a:lnTo>
                  <a:lnTo>
                    <a:pt x="1445" y="6"/>
                  </a:lnTo>
                  <a:lnTo>
                    <a:pt x="1450" y="9"/>
                  </a:lnTo>
                  <a:lnTo>
                    <a:pt x="1454" y="14"/>
                  </a:lnTo>
                  <a:lnTo>
                    <a:pt x="1457" y="20"/>
                  </a:lnTo>
                  <a:lnTo>
                    <a:pt x="1458" y="25"/>
                  </a:lnTo>
                  <a:lnTo>
                    <a:pt x="1459" y="32"/>
                  </a:lnTo>
                  <a:lnTo>
                    <a:pt x="145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5" name="Freeform 95"/>
            <p:cNvSpPr>
              <a:spLocks/>
            </p:cNvSpPr>
            <p:nvPr/>
          </p:nvSpPr>
          <p:spPr bwMode="auto">
            <a:xfrm>
              <a:off x="4873626" y="950268"/>
              <a:ext cx="625475" cy="50800"/>
            </a:xfrm>
            <a:custGeom>
              <a:avLst/>
              <a:gdLst>
                <a:gd name="T0" fmla="*/ 788 w 788"/>
                <a:gd name="T1" fmla="*/ 33 h 65"/>
                <a:gd name="T2" fmla="*/ 788 w 788"/>
                <a:gd name="T3" fmla="*/ 33 h 65"/>
                <a:gd name="T4" fmla="*/ 788 w 788"/>
                <a:gd name="T5" fmla="*/ 40 h 65"/>
                <a:gd name="T6" fmla="*/ 786 w 788"/>
                <a:gd name="T7" fmla="*/ 45 h 65"/>
                <a:gd name="T8" fmla="*/ 782 w 788"/>
                <a:gd name="T9" fmla="*/ 51 h 65"/>
                <a:gd name="T10" fmla="*/ 779 w 788"/>
                <a:gd name="T11" fmla="*/ 56 h 65"/>
                <a:gd name="T12" fmla="*/ 774 w 788"/>
                <a:gd name="T13" fmla="*/ 59 h 65"/>
                <a:gd name="T14" fmla="*/ 768 w 788"/>
                <a:gd name="T15" fmla="*/ 63 h 65"/>
                <a:gd name="T16" fmla="*/ 763 w 788"/>
                <a:gd name="T17" fmla="*/ 64 h 65"/>
                <a:gd name="T18" fmla="*/ 756 w 788"/>
                <a:gd name="T19" fmla="*/ 65 h 65"/>
                <a:gd name="T20" fmla="*/ 33 w 788"/>
                <a:gd name="T21" fmla="*/ 65 h 65"/>
                <a:gd name="T22" fmla="*/ 33 w 788"/>
                <a:gd name="T23" fmla="*/ 65 h 65"/>
                <a:gd name="T24" fmla="*/ 26 w 788"/>
                <a:gd name="T25" fmla="*/ 64 h 65"/>
                <a:gd name="T26" fmla="*/ 20 w 788"/>
                <a:gd name="T27" fmla="*/ 63 h 65"/>
                <a:gd name="T28" fmla="*/ 14 w 788"/>
                <a:gd name="T29" fmla="*/ 59 h 65"/>
                <a:gd name="T30" fmla="*/ 10 w 788"/>
                <a:gd name="T31" fmla="*/ 56 h 65"/>
                <a:gd name="T32" fmla="*/ 6 w 788"/>
                <a:gd name="T33" fmla="*/ 51 h 65"/>
                <a:gd name="T34" fmla="*/ 3 w 788"/>
                <a:gd name="T35" fmla="*/ 45 h 65"/>
                <a:gd name="T36" fmla="*/ 2 w 788"/>
                <a:gd name="T37" fmla="*/ 40 h 65"/>
                <a:gd name="T38" fmla="*/ 0 w 788"/>
                <a:gd name="T39" fmla="*/ 33 h 65"/>
                <a:gd name="T40" fmla="*/ 0 w 788"/>
                <a:gd name="T41" fmla="*/ 33 h 65"/>
                <a:gd name="T42" fmla="*/ 0 w 788"/>
                <a:gd name="T43" fmla="*/ 33 h 65"/>
                <a:gd name="T44" fmla="*/ 2 w 788"/>
                <a:gd name="T45" fmla="*/ 26 h 65"/>
                <a:gd name="T46" fmla="*/ 3 w 788"/>
                <a:gd name="T47" fmla="*/ 20 h 65"/>
                <a:gd name="T48" fmla="*/ 6 w 788"/>
                <a:gd name="T49" fmla="*/ 14 h 65"/>
                <a:gd name="T50" fmla="*/ 10 w 788"/>
                <a:gd name="T51" fmla="*/ 9 h 65"/>
                <a:gd name="T52" fmla="*/ 14 w 788"/>
                <a:gd name="T53" fmla="*/ 6 h 65"/>
                <a:gd name="T54" fmla="*/ 20 w 788"/>
                <a:gd name="T55" fmla="*/ 2 h 65"/>
                <a:gd name="T56" fmla="*/ 26 w 788"/>
                <a:gd name="T57" fmla="*/ 1 h 65"/>
                <a:gd name="T58" fmla="*/ 33 w 788"/>
                <a:gd name="T59" fmla="*/ 0 h 65"/>
                <a:gd name="T60" fmla="*/ 756 w 788"/>
                <a:gd name="T61" fmla="*/ 0 h 65"/>
                <a:gd name="T62" fmla="*/ 756 w 788"/>
                <a:gd name="T63" fmla="*/ 0 h 65"/>
                <a:gd name="T64" fmla="*/ 763 w 788"/>
                <a:gd name="T65" fmla="*/ 1 h 65"/>
                <a:gd name="T66" fmla="*/ 768 w 788"/>
                <a:gd name="T67" fmla="*/ 2 h 65"/>
                <a:gd name="T68" fmla="*/ 774 w 788"/>
                <a:gd name="T69" fmla="*/ 6 h 65"/>
                <a:gd name="T70" fmla="*/ 779 w 788"/>
                <a:gd name="T71" fmla="*/ 9 h 65"/>
                <a:gd name="T72" fmla="*/ 782 w 788"/>
                <a:gd name="T73" fmla="*/ 14 h 65"/>
                <a:gd name="T74" fmla="*/ 786 w 788"/>
                <a:gd name="T75" fmla="*/ 20 h 65"/>
                <a:gd name="T76" fmla="*/ 788 w 788"/>
                <a:gd name="T77" fmla="*/ 26 h 65"/>
                <a:gd name="T78" fmla="*/ 788 w 788"/>
                <a:gd name="T79" fmla="*/ 33 h 65"/>
                <a:gd name="T80" fmla="*/ 788 w 788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8" h="65">
                  <a:moveTo>
                    <a:pt x="788" y="33"/>
                  </a:moveTo>
                  <a:lnTo>
                    <a:pt x="788" y="33"/>
                  </a:lnTo>
                  <a:lnTo>
                    <a:pt x="788" y="40"/>
                  </a:lnTo>
                  <a:lnTo>
                    <a:pt x="786" y="45"/>
                  </a:lnTo>
                  <a:lnTo>
                    <a:pt x="782" y="51"/>
                  </a:lnTo>
                  <a:lnTo>
                    <a:pt x="779" y="56"/>
                  </a:lnTo>
                  <a:lnTo>
                    <a:pt x="774" y="59"/>
                  </a:lnTo>
                  <a:lnTo>
                    <a:pt x="768" y="63"/>
                  </a:lnTo>
                  <a:lnTo>
                    <a:pt x="763" y="64"/>
                  </a:lnTo>
                  <a:lnTo>
                    <a:pt x="756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3" y="1"/>
                  </a:lnTo>
                  <a:lnTo>
                    <a:pt x="768" y="2"/>
                  </a:lnTo>
                  <a:lnTo>
                    <a:pt x="774" y="6"/>
                  </a:lnTo>
                  <a:lnTo>
                    <a:pt x="779" y="9"/>
                  </a:lnTo>
                  <a:lnTo>
                    <a:pt x="782" y="14"/>
                  </a:lnTo>
                  <a:lnTo>
                    <a:pt x="786" y="20"/>
                  </a:lnTo>
                  <a:lnTo>
                    <a:pt x="788" y="26"/>
                  </a:lnTo>
                  <a:lnTo>
                    <a:pt x="788" y="33"/>
                  </a:lnTo>
                  <a:lnTo>
                    <a:pt x="78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6" name="Freeform 96"/>
            <p:cNvSpPr>
              <a:spLocks/>
            </p:cNvSpPr>
            <p:nvPr/>
          </p:nvSpPr>
          <p:spPr bwMode="auto">
            <a:xfrm>
              <a:off x="6069013" y="975668"/>
              <a:ext cx="169863" cy="50800"/>
            </a:xfrm>
            <a:custGeom>
              <a:avLst/>
              <a:gdLst>
                <a:gd name="T0" fmla="*/ 216 w 216"/>
                <a:gd name="T1" fmla="*/ 32 h 64"/>
                <a:gd name="T2" fmla="*/ 216 w 216"/>
                <a:gd name="T3" fmla="*/ 32 h 64"/>
                <a:gd name="T4" fmla="*/ 215 w 216"/>
                <a:gd name="T5" fmla="*/ 38 h 64"/>
                <a:gd name="T6" fmla="*/ 212 w 216"/>
                <a:gd name="T7" fmla="*/ 45 h 64"/>
                <a:gd name="T8" fmla="*/ 210 w 216"/>
                <a:gd name="T9" fmla="*/ 49 h 64"/>
                <a:gd name="T10" fmla="*/ 205 w 216"/>
                <a:gd name="T11" fmla="*/ 55 h 64"/>
                <a:gd name="T12" fmla="*/ 201 w 216"/>
                <a:gd name="T13" fmla="*/ 59 h 64"/>
                <a:gd name="T14" fmla="*/ 196 w 216"/>
                <a:gd name="T15" fmla="*/ 62 h 64"/>
                <a:gd name="T16" fmla="*/ 189 w 216"/>
                <a:gd name="T17" fmla="*/ 63 h 64"/>
                <a:gd name="T18" fmla="*/ 183 w 216"/>
                <a:gd name="T19" fmla="*/ 64 h 64"/>
                <a:gd name="T20" fmla="*/ 33 w 216"/>
                <a:gd name="T21" fmla="*/ 64 h 64"/>
                <a:gd name="T22" fmla="*/ 33 w 216"/>
                <a:gd name="T23" fmla="*/ 64 h 64"/>
                <a:gd name="T24" fmla="*/ 26 w 216"/>
                <a:gd name="T25" fmla="*/ 63 h 64"/>
                <a:gd name="T26" fmla="*/ 20 w 216"/>
                <a:gd name="T27" fmla="*/ 62 h 64"/>
                <a:gd name="T28" fmla="*/ 14 w 216"/>
                <a:gd name="T29" fmla="*/ 59 h 64"/>
                <a:gd name="T30" fmla="*/ 10 w 216"/>
                <a:gd name="T31" fmla="*/ 55 h 64"/>
                <a:gd name="T32" fmla="*/ 6 w 216"/>
                <a:gd name="T33" fmla="*/ 49 h 64"/>
                <a:gd name="T34" fmla="*/ 3 w 216"/>
                <a:gd name="T35" fmla="*/ 45 h 64"/>
                <a:gd name="T36" fmla="*/ 0 w 216"/>
                <a:gd name="T37" fmla="*/ 38 h 64"/>
                <a:gd name="T38" fmla="*/ 0 w 216"/>
                <a:gd name="T39" fmla="*/ 32 h 64"/>
                <a:gd name="T40" fmla="*/ 0 w 216"/>
                <a:gd name="T41" fmla="*/ 32 h 64"/>
                <a:gd name="T42" fmla="*/ 0 w 216"/>
                <a:gd name="T43" fmla="*/ 32 h 64"/>
                <a:gd name="T44" fmla="*/ 0 w 216"/>
                <a:gd name="T45" fmla="*/ 25 h 64"/>
                <a:gd name="T46" fmla="*/ 3 w 216"/>
                <a:gd name="T47" fmla="*/ 19 h 64"/>
                <a:gd name="T48" fmla="*/ 6 w 216"/>
                <a:gd name="T49" fmla="*/ 14 h 64"/>
                <a:gd name="T50" fmla="*/ 10 w 216"/>
                <a:gd name="T51" fmla="*/ 9 h 64"/>
                <a:gd name="T52" fmla="*/ 14 w 216"/>
                <a:gd name="T53" fmla="*/ 5 h 64"/>
                <a:gd name="T54" fmla="*/ 20 w 216"/>
                <a:gd name="T55" fmla="*/ 2 h 64"/>
                <a:gd name="T56" fmla="*/ 26 w 216"/>
                <a:gd name="T57" fmla="*/ 1 h 64"/>
                <a:gd name="T58" fmla="*/ 33 w 216"/>
                <a:gd name="T59" fmla="*/ 0 h 64"/>
                <a:gd name="T60" fmla="*/ 183 w 216"/>
                <a:gd name="T61" fmla="*/ 0 h 64"/>
                <a:gd name="T62" fmla="*/ 183 w 216"/>
                <a:gd name="T63" fmla="*/ 0 h 64"/>
                <a:gd name="T64" fmla="*/ 189 w 216"/>
                <a:gd name="T65" fmla="*/ 1 h 64"/>
                <a:gd name="T66" fmla="*/ 196 w 216"/>
                <a:gd name="T67" fmla="*/ 2 h 64"/>
                <a:gd name="T68" fmla="*/ 201 w 216"/>
                <a:gd name="T69" fmla="*/ 5 h 64"/>
                <a:gd name="T70" fmla="*/ 205 w 216"/>
                <a:gd name="T71" fmla="*/ 9 h 64"/>
                <a:gd name="T72" fmla="*/ 210 w 216"/>
                <a:gd name="T73" fmla="*/ 14 h 64"/>
                <a:gd name="T74" fmla="*/ 212 w 216"/>
                <a:gd name="T75" fmla="*/ 19 h 64"/>
                <a:gd name="T76" fmla="*/ 215 w 216"/>
                <a:gd name="T77" fmla="*/ 25 h 64"/>
                <a:gd name="T78" fmla="*/ 216 w 216"/>
                <a:gd name="T79" fmla="*/ 32 h 64"/>
                <a:gd name="T80" fmla="*/ 216 w 21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64">
                  <a:moveTo>
                    <a:pt x="216" y="32"/>
                  </a:moveTo>
                  <a:lnTo>
                    <a:pt x="216" y="32"/>
                  </a:lnTo>
                  <a:lnTo>
                    <a:pt x="215" y="38"/>
                  </a:lnTo>
                  <a:lnTo>
                    <a:pt x="212" y="45"/>
                  </a:lnTo>
                  <a:lnTo>
                    <a:pt x="210" y="49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6" y="62"/>
                  </a:lnTo>
                  <a:lnTo>
                    <a:pt x="189" y="63"/>
                  </a:lnTo>
                  <a:lnTo>
                    <a:pt x="18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10" y="14"/>
                  </a:lnTo>
                  <a:lnTo>
                    <a:pt x="212" y="19"/>
                  </a:lnTo>
                  <a:lnTo>
                    <a:pt x="215" y="25"/>
                  </a:lnTo>
                  <a:lnTo>
                    <a:pt x="216" y="32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7" name="Freeform 97"/>
            <p:cNvSpPr>
              <a:spLocks/>
            </p:cNvSpPr>
            <p:nvPr/>
          </p:nvSpPr>
          <p:spPr bwMode="auto">
            <a:xfrm>
              <a:off x="6870701" y="929630"/>
              <a:ext cx="354013" cy="50800"/>
            </a:xfrm>
            <a:custGeom>
              <a:avLst/>
              <a:gdLst>
                <a:gd name="T0" fmla="*/ 445 w 445"/>
                <a:gd name="T1" fmla="*/ 32 h 65"/>
                <a:gd name="T2" fmla="*/ 445 w 445"/>
                <a:gd name="T3" fmla="*/ 32 h 65"/>
                <a:gd name="T4" fmla="*/ 444 w 445"/>
                <a:gd name="T5" fmla="*/ 39 h 65"/>
                <a:gd name="T6" fmla="*/ 443 w 445"/>
                <a:gd name="T7" fmla="*/ 45 h 65"/>
                <a:gd name="T8" fmla="*/ 439 w 445"/>
                <a:gd name="T9" fmla="*/ 51 h 65"/>
                <a:gd name="T10" fmla="*/ 436 w 445"/>
                <a:gd name="T11" fmla="*/ 55 h 65"/>
                <a:gd name="T12" fmla="*/ 431 w 445"/>
                <a:gd name="T13" fmla="*/ 59 h 65"/>
                <a:gd name="T14" fmla="*/ 426 w 445"/>
                <a:gd name="T15" fmla="*/ 62 h 65"/>
                <a:gd name="T16" fmla="*/ 420 w 445"/>
                <a:gd name="T17" fmla="*/ 63 h 65"/>
                <a:gd name="T18" fmla="*/ 413 w 445"/>
                <a:gd name="T19" fmla="*/ 65 h 65"/>
                <a:gd name="T20" fmla="*/ 33 w 445"/>
                <a:gd name="T21" fmla="*/ 65 h 65"/>
                <a:gd name="T22" fmla="*/ 33 w 445"/>
                <a:gd name="T23" fmla="*/ 65 h 65"/>
                <a:gd name="T24" fmla="*/ 27 w 445"/>
                <a:gd name="T25" fmla="*/ 63 h 65"/>
                <a:gd name="T26" fmla="*/ 20 w 445"/>
                <a:gd name="T27" fmla="*/ 62 h 65"/>
                <a:gd name="T28" fmla="*/ 16 w 445"/>
                <a:gd name="T29" fmla="*/ 59 h 65"/>
                <a:gd name="T30" fmla="*/ 10 w 445"/>
                <a:gd name="T31" fmla="*/ 55 h 65"/>
                <a:gd name="T32" fmla="*/ 6 w 445"/>
                <a:gd name="T33" fmla="*/ 51 h 65"/>
                <a:gd name="T34" fmla="*/ 3 w 445"/>
                <a:gd name="T35" fmla="*/ 45 h 65"/>
                <a:gd name="T36" fmla="*/ 2 w 445"/>
                <a:gd name="T37" fmla="*/ 39 h 65"/>
                <a:gd name="T38" fmla="*/ 0 w 445"/>
                <a:gd name="T39" fmla="*/ 32 h 65"/>
                <a:gd name="T40" fmla="*/ 0 w 445"/>
                <a:gd name="T41" fmla="*/ 32 h 65"/>
                <a:gd name="T42" fmla="*/ 0 w 445"/>
                <a:gd name="T43" fmla="*/ 32 h 65"/>
                <a:gd name="T44" fmla="*/ 2 w 445"/>
                <a:gd name="T45" fmla="*/ 25 h 65"/>
                <a:gd name="T46" fmla="*/ 3 w 445"/>
                <a:gd name="T47" fmla="*/ 19 h 65"/>
                <a:gd name="T48" fmla="*/ 6 w 445"/>
                <a:gd name="T49" fmla="*/ 15 h 65"/>
                <a:gd name="T50" fmla="*/ 10 w 445"/>
                <a:gd name="T51" fmla="*/ 9 h 65"/>
                <a:gd name="T52" fmla="*/ 16 w 445"/>
                <a:gd name="T53" fmla="*/ 5 h 65"/>
                <a:gd name="T54" fmla="*/ 20 w 445"/>
                <a:gd name="T55" fmla="*/ 2 h 65"/>
                <a:gd name="T56" fmla="*/ 27 w 445"/>
                <a:gd name="T57" fmla="*/ 1 h 65"/>
                <a:gd name="T58" fmla="*/ 33 w 445"/>
                <a:gd name="T59" fmla="*/ 0 h 65"/>
                <a:gd name="T60" fmla="*/ 413 w 445"/>
                <a:gd name="T61" fmla="*/ 0 h 65"/>
                <a:gd name="T62" fmla="*/ 413 w 445"/>
                <a:gd name="T63" fmla="*/ 0 h 65"/>
                <a:gd name="T64" fmla="*/ 420 w 445"/>
                <a:gd name="T65" fmla="*/ 1 h 65"/>
                <a:gd name="T66" fmla="*/ 426 w 445"/>
                <a:gd name="T67" fmla="*/ 2 h 65"/>
                <a:gd name="T68" fmla="*/ 431 w 445"/>
                <a:gd name="T69" fmla="*/ 5 h 65"/>
                <a:gd name="T70" fmla="*/ 436 w 445"/>
                <a:gd name="T71" fmla="*/ 9 h 65"/>
                <a:gd name="T72" fmla="*/ 439 w 445"/>
                <a:gd name="T73" fmla="*/ 15 h 65"/>
                <a:gd name="T74" fmla="*/ 443 w 445"/>
                <a:gd name="T75" fmla="*/ 19 h 65"/>
                <a:gd name="T76" fmla="*/ 444 w 445"/>
                <a:gd name="T77" fmla="*/ 25 h 65"/>
                <a:gd name="T78" fmla="*/ 445 w 445"/>
                <a:gd name="T79" fmla="*/ 32 h 65"/>
                <a:gd name="T80" fmla="*/ 445 w 44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65">
                  <a:moveTo>
                    <a:pt x="445" y="32"/>
                  </a:moveTo>
                  <a:lnTo>
                    <a:pt x="445" y="32"/>
                  </a:lnTo>
                  <a:lnTo>
                    <a:pt x="444" y="39"/>
                  </a:lnTo>
                  <a:lnTo>
                    <a:pt x="443" y="45"/>
                  </a:lnTo>
                  <a:lnTo>
                    <a:pt x="439" y="51"/>
                  </a:lnTo>
                  <a:lnTo>
                    <a:pt x="436" y="55"/>
                  </a:lnTo>
                  <a:lnTo>
                    <a:pt x="431" y="59"/>
                  </a:lnTo>
                  <a:lnTo>
                    <a:pt x="426" y="62"/>
                  </a:lnTo>
                  <a:lnTo>
                    <a:pt x="420" y="63"/>
                  </a:lnTo>
                  <a:lnTo>
                    <a:pt x="41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3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20" y="1"/>
                  </a:lnTo>
                  <a:lnTo>
                    <a:pt x="426" y="2"/>
                  </a:lnTo>
                  <a:lnTo>
                    <a:pt x="431" y="5"/>
                  </a:lnTo>
                  <a:lnTo>
                    <a:pt x="436" y="9"/>
                  </a:lnTo>
                  <a:lnTo>
                    <a:pt x="439" y="15"/>
                  </a:lnTo>
                  <a:lnTo>
                    <a:pt x="443" y="19"/>
                  </a:lnTo>
                  <a:lnTo>
                    <a:pt x="444" y="25"/>
                  </a:lnTo>
                  <a:lnTo>
                    <a:pt x="445" y="32"/>
                  </a:lnTo>
                  <a:lnTo>
                    <a:pt x="4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8" name="Freeform 98"/>
            <p:cNvSpPr>
              <a:spLocks/>
            </p:cNvSpPr>
            <p:nvPr/>
          </p:nvSpPr>
          <p:spPr bwMode="auto">
            <a:xfrm>
              <a:off x="6884988" y="1096318"/>
              <a:ext cx="596900" cy="52388"/>
            </a:xfrm>
            <a:custGeom>
              <a:avLst/>
              <a:gdLst>
                <a:gd name="T0" fmla="*/ 753 w 753"/>
                <a:gd name="T1" fmla="*/ 32 h 64"/>
                <a:gd name="T2" fmla="*/ 753 w 753"/>
                <a:gd name="T3" fmla="*/ 32 h 64"/>
                <a:gd name="T4" fmla="*/ 753 w 753"/>
                <a:gd name="T5" fmla="*/ 39 h 64"/>
                <a:gd name="T6" fmla="*/ 750 w 753"/>
                <a:gd name="T7" fmla="*/ 45 h 64"/>
                <a:gd name="T8" fmla="*/ 748 w 753"/>
                <a:gd name="T9" fmla="*/ 51 h 64"/>
                <a:gd name="T10" fmla="*/ 744 w 753"/>
                <a:gd name="T11" fmla="*/ 55 h 64"/>
                <a:gd name="T12" fmla="*/ 739 w 753"/>
                <a:gd name="T13" fmla="*/ 59 h 64"/>
                <a:gd name="T14" fmla="*/ 733 w 753"/>
                <a:gd name="T15" fmla="*/ 62 h 64"/>
                <a:gd name="T16" fmla="*/ 727 w 753"/>
                <a:gd name="T17" fmla="*/ 64 h 64"/>
                <a:gd name="T18" fmla="*/ 721 w 753"/>
                <a:gd name="T19" fmla="*/ 64 h 64"/>
                <a:gd name="T20" fmla="*/ 32 w 753"/>
                <a:gd name="T21" fmla="*/ 64 h 64"/>
                <a:gd name="T22" fmla="*/ 32 w 753"/>
                <a:gd name="T23" fmla="*/ 64 h 64"/>
                <a:gd name="T24" fmla="*/ 25 w 753"/>
                <a:gd name="T25" fmla="*/ 64 h 64"/>
                <a:gd name="T26" fmla="*/ 20 w 753"/>
                <a:gd name="T27" fmla="*/ 62 h 64"/>
                <a:gd name="T28" fmla="*/ 14 w 753"/>
                <a:gd name="T29" fmla="*/ 59 h 64"/>
                <a:gd name="T30" fmla="*/ 9 w 753"/>
                <a:gd name="T31" fmla="*/ 55 h 64"/>
                <a:gd name="T32" fmla="*/ 6 w 753"/>
                <a:gd name="T33" fmla="*/ 51 h 64"/>
                <a:gd name="T34" fmla="*/ 2 w 753"/>
                <a:gd name="T35" fmla="*/ 45 h 64"/>
                <a:gd name="T36" fmla="*/ 0 w 753"/>
                <a:gd name="T37" fmla="*/ 39 h 64"/>
                <a:gd name="T38" fmla="*/ 0 w 753"/>
                <a:gd name="T39" fmla="*/ 32 h 64"/>
                <a:gd name="T40" fmla="*/ 0 w 753"/>
                <a:gd name="T41" fmla="*/ 32 h 64"/>
                <a:gd name="T42" fmla="*/ 0 w 753"/>
                <a:gd name="T43" fmla="*/ 32 h 64"/>
                <a:gd name="T44" fmla="*/ 0 w 753"/>
                <a:gd name="T45" fmla="*/ 26 h 64"/>
                <a:gd name="T46" fmla="*/ 2 w 753"/>
                <a:gd name="T47" fmla="*/ 19 h 64"/>
                <a:gd name="T48" fmla="*/ 6 w 753"/>
                <a:gd name="T49" fmla="*/ 15 h 64"/>
                <a:gd name="T50" fmla="*/ 9 w 753"/>
                <a:gd name="T51" fmla="*/ 10 h 64"/>
                <a:gd name="T52" fmla="*/ 14 w 753"/>
                <a:gd name="T53" fmla="*/ 5 h 64"/>
                <a:gd name="T54" fmla="*/ 20 w 753"/>
                <a:gd name="T55" fmla="*/ 3 h 64"/>
                <a:gd name="T56" fmla="*/ 25 w 753"/>
                <a:gd name="T57" fmla="*/ 1 h 64"/>
                <a:gd name="T58" fmla="*/ 32 w 753"/>
                <a:gd name="T59" fmla="*/ 0 h 64"/>
                <a:gd name="T60" fmla="*/ 721 w 753"/>
                <a:gd name="T61" fmla="*/ 0 h 64"/>
                <a:gd name="T62" fmla="*/ 721 w 753"/>
                <a:gd name="T63" fmla="*/ 0 h 64"/>
                <a:gd name="T64" fmla="*/ 727 w 753"/>
                <a:gd name="T65" fmla="*/ 1 h 64"/>
                <a:gd name="T66" fmla="*/ 733 w 753"/>
                <a:gd name="T67" fmla="*/ 3 h 64"/>
                <a:gd name="T68" fmla="*/ 739 w 753"/>
                <a:gd name="T69" fmla="*/ 5 h 64"/>
                <a:gd name="T70" fmla="*/ 744 w 753"/>
                <a:gd name="T71" fmla="*/ 10 h 64"/>
                <a:gd name="T72" fmla="*/ 748 w 753"/>
                <a:gd name="T73" fmla="*/ 15 h 64"/>
                <a:gd name="T74" fmla="*/ 750 w 753"/>
                <a:gd name="T75" fmla="*/ 19 h 64"/>
                <a:gd name="T76" fmla="*/ 753 w 753"/>
                <a:gd name="T77" fmla="*/ 26 h 64"/>
                <a:gd name="T78" fmla="*/ 753 w 753"/>
                <a:gd name="T79" fmla="*/ 32 h 64"/>
                <a:gd name="T80" fmla="*/ 753 w 75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64">
                  <a:moveTo>
                    <a:pt x="753" y="32"/>
                  </a:moveTo>
                  <a:lnTo>
                    <a:pt x="753" y="32"/>
                  </a:lnTo>
                  <a:lnTo>
                    <a:pt x="753" y="39"/>
                  </a:lnTo>
                  <a:lnTo>
                    <a:pt x="750" y="45"/>
                  </a:lnTo>
                  <a:lnTo>
                    <a:pt x="748" y="51"/>
                  </a:lnTo>
                  <a:lnTo>
                    <a:pt x="744" y="55"/>
                  </a:lnTo>
                  <a:lnTo>
                    <a:pt x="739" y="59"/>
                  </a:lnTo>
                  <a:lnTo>
                    <a:pt x="733" y="62"/>
                  </a:lnTo>
                  <a:lnTo>
                    <a:pt x="727" y="64"/>
                  </a:lnTo>
                  <a:lnTo>
                    <a:pt x="72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7" y="1"/>
                  </a:lnTo>
                  <a:lnTo>
                    <a:pt x="733" y="3"/>
                  </a:lnTo>
                  <a:lnTo>
                    <a:pt x="739" y="5"/>
                  </a:lnTo>
                  <a:lnTo>
                    <a:pt x="744" y="10"/>
                  </a:lnTo>
                  <a:lnTo>
                    <a:pt x="748" y="15"/>
                  </a:lnTo>
                  <a:lnTo>
                    <a:pt x="750" y="19"/>
                  </a:lnTo>
                  <a:lnTo>
                    <a:pt x="753" y="26"/>
                  </a:lnTo>
                  <a:lnTo>
                    <a:pt x="753" y="32"/>
                  </a:lnTo>
                  <a:lnTo>
                    <a:pt x="75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9" name="Freeform 99"/>
            <p:cNvSpPr>
              <a:spLocks/>
            </p:cNvSpPr>
            <p:nvPr/>
          </p:nvSpPr>
          <p:spPr bwMode="auto">
            <a:xfrm>
              <a:off x="4460876" y="1201093"/>
              <a:ext cx="479425" cy="52388"/>
            </a:xfrm>
            <a:custGeom>
              <a:avLst/>
              <a:gdLst>
                <a:gd name="T0" fmla="*/ 605 w 605"/>
                <a:gd name="T1" fmla="*/ 32 h 65"/>
                <a:gd name="T2" fmla="*/ 605 w 605"/>
                <a:gd name="T3" fmla="*/ 32 h 65"/>
                <a:gd name="T4" fmla="*/ 605 w 605"/>
                <a:gd name="T5" fmla="*/ 39 h 65"/>
                <a:gd name="T6" fmla="*/ 603 w 605"/>
                <a:gd name="T7" fmla="*/ 45 h 65"/>
                <a:gd name="T8" fmla="*/ 599 w 605"/>
                <a:gd name="T9" fmla="*/ 51 h 65"/>
                <a:gd name="T10" fmla="*/ 596 w 605"/>
                <a:gd name="T11" fmla="*/ 55 h 65"/>
                <a:gd name="T12" fmla="*/ 591 w 605"/>
                <a:gd name="T13" fmla="*/ 59 h 65"/>
                <a:gd name="T14" fmla="*/ 585 w 605"/>
                <a:gd name="T15" fmla="*/ 62 h 65"/>
                <a:gd name="T16" fmla="*/ 579 w 605"/>
                <a:gd name="T17" fmla="*/ 65 h 65"/>
                <a:gd name="T18" fmla="*/ 573 w 605"/>
                <a:gd name="T19" fmla="*/ 65 h 65"/>
                <a:gd name="T20" fmla="*/ 33 w 605"/>
                <a:gd name="T21" fmla="*/ 65 h 65"/>
                <a:gd name="T22" fmla="*/ 33 w 605"/>
                <a:gd name="T23" fmla="*/ 65 h 65"/>
                <a:gd name="T24" fmla="*/ 26 w 605"/>
                <a:gd name="T25" fmla="*/ 65 h 65"/>
                <a:gd name="T26" fmla="*/ 20 w 605"/>
                <a:gd name="T27" fmla="*/ 62 h 65"/>
                <a:gd name="T28" fmla="*/ 14 w 605"/>
                <a:gd name="T29" fmla="*/ 59 h 65"/>
                <a:gd name="T30" fmla="*/ 10 w 605"/>
                <a:gd name="T31" fmla="*/ 55 h 65"/>
                <a:gd name="T32" fmla="*/ 6 w 605"/>
                <a:gd name="T33" fmla="*/ 51 h 65"/>
                <a:gd name="T34" fmla="*/ 3 w 605"/>
                <a:gd name="T35" fmla="*/ 45 h 65"/>
                <a:gd name="T36" fmla="*/ 1 w 605"/>
                <a:gd name="T37" fmla="*/ 39 h 65"/>
                <a:gd name="T38" fmla="*/ 0 w 605"/>
                <a:gd name="T39" fmla="*/ 32 h 65"/>
                <a:gd name="T40" fmla="*/ 0 w 605"/>
                <a:gd name="T41" fmla="*/ 32 h 65"/>
                <a:gd name="T42" fmla="*/ 0 w 605"/>
                <a:gd name="T43" fmla="*/ 32 h 65"/>
                <a:gd name="T44" fmla="*/ 1 w 605"/>
                <a:gd name="T45" fmla="*/ 26 h 65"/>
                <a:gd name="T46" fmla="*/ 3 w 605"/>
                <a:gd name="T47" fmla="*/ 19 h 65"/>
                <a:gd name="T48" fmla="*/ 6 w 605"/>
                <a:gd name="T49" fmla="*/ 15 h 65"/>
                <a:gd name="T50" fmla="*/ 10 w 605"/>
                <a:gd name="T51" fmla="*/ 10 h 65"/>
                <a:gd name="T52" fmla="*/ 14 w 605"/>
                <a:gd name="T53" fmla="*/ 5 h 65"/>
                <a:gd name="T54" fmla="*/ 20 w 605"/>
                <a:gd name="T55" fmla="*/ 3 h 65"/>
                <a:gd name="T56" fmla="*/ 26 w 605"/>
                <a:gd name="T57" fmla="*/ 1 h 65"/>
                <a:gd name="T58" fmla="*/ 33 w 605"/>
                <a:gd name="T59" fmla="*/ 0 h 65"/>
                <a:gd name="T60" fmla="*/ 573 w 605"/>
                <a:gd name="T61" fmla="*/ 0 h 65"/>
                <a:gd name="T62" fmla="*/ 573 w 605"/>
                <a:gd name="T63" fmla="*/ 0 h 65"/>
                <a:gd name="T64" fmla="*/ 579 w 605"/>
                <a:gd name="T65" fmla="*/ 1 h 65"/>
                <a:gd name="T66" fmla="*/ 585 w 605"/>
                <a:gd name="T67" fmla="*/ 3 h 65"/>
                <a:gd name="T68" fmla="*/ 591 w 605"/>
                <a:gd name="T69" fmla="*/ 5 h 65"/>
                <a:gd name="T70" fmla="*/ 596 w 605"/>
                <a:gd name="T71" fmla="*/ 10 h 65"/>
                <a:gd name="T72" fmla="*/ 599 w 605"/>
                <a:gd name="T73" fmla="*/ 15 h 65"/>
                <a:gd name="T74" fmla="*/ 603 w 605"/>
                <a:gd name="T75" fmla="*/ 19 h 65"/>
                <a:gd name="T76" fmla="*/ 605 w 605"/>
                <a:gd name="T77" fmla="*/ 26 h 65"/>
                <a:gd name="T78" fmla="*/ 605 w 605"/>
                <a:gd name="T79" fmla="*/ 32 h 65"/>
                <a:gd name="T80" fmla="*/ 605 w 60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65">
                  <a:moveTo>
                    <a:pt x="605" y="32"/>
                  </a:moveTo>
                  <a:lnTo>
                    <a:pt x="605" y="32"/>
                  </a:lnTo>
                  <a:lnTo>
                    <a:pt x="605" y="39"/>
                  </a:lnTo>
                  <a:lnTo>
                    <a:pt x="603" y="45"/>
                  </a:lnTo>
                  <a:lnTo>
                    <a:pt x="599" y="51"/>
                  </a:lnTo>
                  <a:lnTo>
                    <a:pt x="596" y="55"/>
                  </a:lnTo>
                  <a:lnTo>
                    <a:pt x="591" y="59"/>
                  </a:lnTo>
                  <a:lnTo>
                    <a:pt x="585" y="62"/>
                  </a:lnTo>
                  <a:lnTo>
                    <a:pt x="579" y="65"/>
                  </a:lnTo>
                  <a:lnTo>
                    <a:pt x="5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9" y="1"/>
                  </a:lnTo>
                  <a:lnTo>
                    <a:pt x="585" y="3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599" y="15"/>
                  </a:lnTo>
                  <a:lnTo>
                    <a:pt x="603" y="19"/>
                  </a:lnTo>
                  <a:lnTo>
                    <a:pt x="605" y="26"/>
                  </a:lnTo>
                  <a:lnTo>
                    <a:pt x="605" y="32"/>
                  </a:lnTo>
                  <a:lnTo>
                    <a:pt x="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0" name="Freeform 100"/>
            <p:cNvSpPr>
              <a:spLocks/>
            </p:cNvSpPr>
            <p:nvPr/>
          </p:nvSpPr>
          <p:spPr bwMode="auto">
            <a:xfrm>
              <a:off x="5110163" y="1507480"/>
              <a:ext cx="134938" cy="50800"/>
            </a:xfrm>
            <a:custGeom>
              <a:avLst/>
              <a:gdLst>
                <a:gd name="T0" fmla="*/ 169 w 169"/>
                <a:gd name="T1" fmla="*/ 32 h 64"/>
                <a:gd name="T2" fmla="*/ 169 w 169"/>
                <a:gd name="T3" fmla="*/ 32 h 64"/>
                <a:gd name="T4" fmla="*/ 168 w 169"/>
                <a:gd name="T5" fmla="*/ 39 h 64"/>
                <a:gd name="T6" fmla="*/ 167 w 169"/>
                <a:gd name="T7" fmla="*/ 44 h 64"/>
                <a:gd name="T8" fmla="*/ 164 w 169"/>
                <a:gd name="T9" fmla="*/ 50 h 64"/>
                <a:gd name="T10" fmla="*/ 160 w 169"/>
                <a:gd name="T11" fmla="*/ 55 h 64"/>
                <a:gd name="T12" fmla="*/ 154 w 169"/>
                <a:gd name="T13" fmla="*/ 58 h 64"/>
                <a:gd name="T14" fmla="*/ 150 w 169"/>
                <a:gd name="T15" fmla="*/ 62 h 64"/>
                <a:gd name="T16" fmla="*/ 143 w 169"/>
                <a:gd name="T17" fmla="*/ 64 h 64"/>
                <a:gd name="T18" fmla="*/ 137 w 169"/>
                <a:gd name="T19" fmla="*/ 64 h 64"/>
                <a:gd name="T20" fmla="*/ 33 w 169"/>
                <a:gd name="T21" fmla="*/ 64 h 64"/>
                <a:gd name="T22" fmla="*/ 33 w 169"/>
                <a:gd name="T23" fmla="*/ 64 h 64"/>
                <a:gd name="T24" fmla="*/ 26 w 169"/>
                <a:gd name="T25" fmla="*/ 64 h 64"/>
                <a:gd name="T26" fmla="*/ 20 w 169"/>
                <a:gd name="T27" fmla="*/ 62 h 64"/>
                <a:gd name="T28" fmla="*/ 14 w 169"/>
                <a:gd name="T29" fmla="*/ 58 h 64"/>
                <a:gd name="T30" fmla="*/ 10 w 169"/>
                <a:gd name="T31" fmla="*/ 55 h 64"/>
                <a:gd name="T32" fmla="*/ 6 w 169"/>
                <a:gd name="T33" fmla="*/ 50 h 64"/>
                <a:gd name="T34" fmla="*/ 3 w 169"/>
                <a:gd name="T35" fmla="*/ 44 h 64"/>
                <a:gd name="T36" fmla="*/ 1 w 169"/>
                <a:gd name="T37" fmla="*/ 39 h 64"/>
                <a:gd name="T38" fmla="*/ 0 w 169"/>
                <a:gd name="T39" fmla="*/ 32 h 64"/>
                <a:gd name="T40" fmla="*/ 0 w 169"/>
                <a:gd name="T41" fmla="*/ 32 h 64"/>
                <a:gd name="T42" fmla="*/ 0 w 169"/>
                <a:gd name="T43" fmla="*/ 32 h 64"/>
                <a:gd name="T44" fmla="*/ 1 w 169"/>
                <a:gd name="T45" fmla="*/ 26 h 64"/>
                <a:gd name="T46" fmla="*/ 3 w 169"/>
                <a:gd name="T47" fmla="*/ 20 h 64"/>
                <a:gd name="T48" fmla="*/ 6 w 169"/>
                <a:gd name="T49" fmla="*/ 14 h 64"/>
                <a:gd name="T50" fmla="*/ 10 w 169"/>
                <a:gd name="T51" fmla="*/ 10 h 64"/>
                <a:gd name="T52" fmla="*/ 14 w 169"/>
                <a:gd name="T53" fmla="*/ 5 h 64"/>
                <a:gd name="T54" fmla="*/ 20 w 169"/>
                <a:gd name="T55" fmla="*/ 3 h 64"/>
                <a:gd name="T56" fmla="*/ 26 w 169"/>
                <a:gd name="T57" fmla="*/ 0 h 64"/>
                <a:gd name="T58" fmla="*/ 33 w 169"/>
                <a:gd name="T59" fmla="*/ 0 h 64"/>
                <a:gd name="T60" fmla="*/ 137 w 169"/>
                <a:gd name="T61" fmla="*/ 0 h 64"/>
                <a:gd name="T62" fmla="*/ 137 w 169"/>
                <a:gd name="T63" fmla="*/ 0 h 64"/>
                <a:gd name="T64" fmla="*/ 143 w 169"/>
                <a:gd name="T65" fmla="*/ 0 h 64"/>
                <a:gd name="T66" fmla="*/ 150 w 169"/>
                <a:gd name="T67" fmla="*/ 3 h 64"/>
                <a:gd name="T68" fmla="*/ 154 w 169"/>
                <a:gd name="T69" fmla="*/ 5 h 64"/>
                <a:gd name="T70" fmla="*/ 160 w 169"/>
                <a:gd name="T71" fmla="*/ 10 h 64"/>
                <a:gd name="T72" fmla="*/ 164 w 169"/>
                <a:gd name="T73" fmla="*/ 14 h 64"/>
                <a:gd name="T74" fmla="*/ 167 w 169"/>
                <a:gd name="T75" fmla="*/ 20 h 64"/>
                <a:gd name="T76" fmla="*/ 168 w 169"/>
                <a:gd name="T77" fmla="*/ 26 h 64"/>
                <a:gd name="T78" fmla="*/ 169 w 169"/>
                <a:gd name="T79" fmla="*/ 32 h 64"/>
                <a:gd name="T80" fmla="*/ 169 w 169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64">
                  <a:moveTo>
                    <a:pt x="169" y="32"/>
                  </a:moveTo>
                  <a:lnTo>
                    <a:pt x="169" y="32"/>
                  </a:lnTo>
                  <a:lnTo>
                    <a:pt x="168" y="39"/>
                  </a:lnTo>
                  <a:lnTo>
                    <a:pt x="167" y="44"/>
                  </a:lnTo>
                  <a:lnTo>
                    <a:pt x="164" y="50"/>
                  </a:lnTo>
                  <a:lnTo>
                    <a:pt x="160" y="55"/>
                  </a:lnTo>
                  <a:lnTo>
                    <a:pt x="154" y="58"/>
                  </a:lnTo>
                  <a:lnTo>
                    <a:pt x="150" y="62"/>
                  </a:lnTo>
                  <a:lnTo>
                    <a:pt x="143" y="64"/>
                  </a:lnTo>
                  <a:lnTo>
                    <a:pt x="13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0" y="10"/>
                  </a:lnTo>
                  <a:lnTo>
                    <a:pt x="164" y="14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1" name="Freeform 101"/>
            <p:cNvSpPr>
              <a:spLocks/>
            </p:cNvSpPr>
            <p:nvPr/>
          </p:nvSpPr>
          <p:spPr bwMode="auto">
            <a:xfrm>
              <a:off x="6400801" y="1507480"/>
              <a:ext cx="268288" cy="50800"/>
            </a:xfrm>
            <a:custGeom>
              <a:avLst/>
              <a:gdLst>
                <a:gd name="T0" fmla="*/ 340 w 340"/>
                <a:gd name="T1" fmla="*/ 32 h 64"/>
                <a:gd name="T2" fmla="*/ 340 w 340"/>
                <a:gd name="T3" fmla="*/ 32 h 64"/>
                <a:gd name="T4" fmla="*/ 340 w 340"/>
                <a:gd name="T5" fmla="*/ 39 h 64"/>
                <a:gd name="T6" fmla="*/ 337 w 340"/>
                <a:gd name="T7" fmla="*/ 44 h 64"/>
                <a:gd name="T8" fmla="*/ 335 w 340"/>
                <a:gd name="T9" fmla="*/ 50 h 64"/>
                <a:gd name="T10" fmla="*/ 331 w 340"/>
                <a:gd name="T11" fmla="*/ 55 h 64"/>
                <a:gd name="T12" fmla="*/ 326 w 340"/>
                <a:gd name="T13" fmla="*/ 58 h 64"/>
                <a:gd name="T14" fmla="*/ 320 w 340"/>
                <a:gd name="T15" fmla="*/ 62 h 64"/>
                <a:gd name="T16" fmla="*/ 314 w 340"/>
                <a:gd name="T17" fmla="*/ 64 h 64"/>
                <a:gd name="T18" fmla="*/ 307 w 340"/>
                <a:gd name="T19" fmla="*/ 64 h 64"/>
                <a:gd name="T20" fmla="*/ 33 w 340"/>
                <a:gd name="T21" fmla="*/ 64 h 64"/>
                <a:gd name="T22" fmla="*/ 33 w 340"/>
                <a:gd name="T23" fmla="*/ 64 h 64"/>
                <a:gd name="T24" fmla="*/ 27 w 340"/>
                <a:gd name="T25" fmla="*/ 64 h 64"/>
                <a:gd name="T26" fmla="*/ 20 w 340"/>
                <a:gd name="T27" fmla="*/ 62 h 64"/>
                <a:gd name="T28" fmla="*/ 15 w 340"/>
                <a:gd name="T29" fmla="*/ 58 h 64"/>
                <a:gd name="T30" fmla="*/ 11 w 340"/>
                <a:gd name="T31" fmla="*/ 55 h 64"/>
                <a:gd name="T32" fmla="*/ 6 w 340"/>
                <a:gd name="T33" fmla="*/ 50 h 64"/>
                <a:gd name="T34" fmla="*/ 4 w 340"/>
                <a:gd name="T35" fmla="*/ 44 h 64"/>
                <a:gd name="T36" fmla="*/ 2 w 340"/>
                <a:gd name="T37" fmla="*/ 39 h 64"/>
                <a:gd name="T38" fmla="*/ 0 w 340"/>
                <a:gd name="T39" fmla="*/ 32 h 64"/>
                <a:gd name="T40" fmla="*/ 0 w 340"/>
                <a:gd name="T41" fmla="*/ 32 h 64"/>
                <a:gd name="T42" fmla="*/ 0 w 340"/>
                <a:gd name="T43" fmla="*/ 32 h 64"/>
                <a:gd name="T44" fmla="*/ 2 w 340"/>
                <a:gd name="T45" fmla="*/ 26 h 64"/>
                <a:gd name="T46" fmla="*/ 4 w 340"/>
                <a:gd name="T47" fmla="*/ 20 h 64"/>
                <a:gd name="T48" fmla="*/ 6 w 340"/>
                <a:gd name="T49" fmla="*/ 14 h 64"/>
                <a:gd name="T50" fmla="*/ 11 w 340"/>
                <a:gd name="T51" fmla="*/ 10 h 64"/>
                <a:gd name="T52" fmla="*/ 15 w 340"/>
                <a:gd name="T53" fmla="*/ 5 h 64"/>
                <a:gd name="T54" fmla="*/ 20 w 340"/>
                <a:gd name="T55" fmla="*/ 3 h 64"/>
                <a:gd name="T56" fmla="*/ 27 w 340"/>
                <a:gd name="T57" fmla="*/ 0 h 64"/>
                <a:gd name="T58" fmla="*/ 33 w 340"/>
                <a:gd name="T59" fmla="*/ 0 h 64"/>
                <a:gd name="T60" fmla="*/ 307 w 340"/>
                <a:gd name="T61" fmla="*/ 0 h 64"/>
                <a:gd name="T62" fmla="*/ 307 w 340"/>
                <a:gd name="T63" fmla="*/ 0 h 64"/>
                <a:gd name="T64" fmla="*/ 314 w 340"/>
                <a:gd name="T65" fmla="*/ 0 h 64"/>
                <a:gd name="T66" fmla="*/ 320 w 340"/>
                <a:gd name="T67" fmla="*/ 3 h 64"/>
                <a:gd name="T68" fmla="*/ 326 w 340"/>
                <a:gd name="T69" fmla="*/ 5 h 64"/>
                <a:gd name="T70" fmla="*/ 331 w 340"/>
                <a:gd name="T71" fmla="*/ 10 h 64"/>
                <a:gd name="T72" fmla="*/ 335 w 340"/>
                <a:gd name="T73" fmla="*/ 14 h 64"/>
                <a:gd name="T74" fmla="*/ 337 w 340"/>
                <a:gd name="T75" fmla="*/ 20 h 64"/>
                <a:gd name="T76" fmla="*/ 340 w 340"/>
                <a:gd name="T77" fmla="*/ 26 h 64"/>
                <a:gd name="T78" fmla="*/ 340 w 340"/>
                <a:gd name="T79" fmla="*/ 32 h 64"/>
                <a:gd name="T80" fmla="*/ 340 w 34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64">
                  <a:moveTo>
                    <a:pt x="340" y="32"/>
                  </a:moveTo>
                  <a:lnTo>
                    <a:pt x="340" y="32"/>
                  </a:lnTo>
                  <a:lnTo>
                    <a:pt x="340" y="39"/>
                  </a:lnTo>
                  <a:lnTo>
                    <a:pt x="337" y="44"/>
                  </a:lnTo>
                  <a:lnTo>
                    <a:pt x="335" y="50"/>
                  </a:lnTo>
                  <a:lnTo>
                    <a:pt x="331" y="55"/>
                  </a:lnTo>
                  <a:lnTo>
                    <a:pt x="326" y="58"/>
                  </a:lnTo>
                  <a:lnTo>
                    <a:pt x="320" y="62"/>
                  </a:lnTo>
                  <a:lnTo>
                    <a:pt x="314" y="64"/>
                  </a:lnTo>
                  <a:lnTo>
                    <a:pt x="30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3"/>
                  </a:lnTo>
                  <a:lnTo>
                    <a:pt x="326" y="5"/>
                  </a:lnTo>
                  <a:lnTo>
                    <a:pt x="331" y="10"/>
                  </a:lnTo>
                  <a:lnTo>
                    <a:pt x="335" y="14"/>
                  </a:lnTo>
                  <a:lnTo>
                    <a:pt x="337" y="20"/>
                  </a:lnTo>
                  <a:lnTo>
                    <a:pt x="340" y="26"/>
                  </a:lnTo>
                  <a:lnTo>
                    <a:pt x="340" y="32"/>
                  </a:lnTo>
                  <a:lnTo>
                    <a:pt x="34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2" name="Freeform 102"/>
            <p:cNvSpPr>
              <a:spLocks/>
            </p:cNvSpPr>
            <p:nvPr/>
          </p:nvSpPr>
          <p:spPr bwMode="auto">
            <a:xfrm>
              <a:off x="6400801" y="1647180"/>
              <a:ext cx="150813" cy="50800"/>
            </a:xfrm>
            <a:custGeom>
              <a:avLst/>
              <a:gdLst>
                <a:gd name="T0" fmla="*/ 192 w 192"/>
                <a:gd name="T1" fmla="*/ 33 h 65"/>
                <a:gd name="T2" fmla="*/ 192 w 192"/>
                <a:gd name="T3" fmla="*/ 33 h 65"/>
                <a:gd name="T4" fmla="*/ 192 w 192"/>
                <a:gd name="T5" fmla="*/ 40 h 65"/>
                <a:gd name="T6" fmla="*/ 189 w 192"/>
                <a:gd name="T7" fmla="*/ 46 h 65"/>
                <a:gd name="T8" fmla="*/ 187 w 192"/>
                <a:gd name="T9" fmla="*/ 51 h 65"/>
                <a:gd name="T10" fmla="*/ 182 w 192"/>
                <a:gd name="T11" fmla="*/ 56 h 65"/>
                <a:gd name="T12" fmla="*/ 178 w 192"/>
                <a:gd name="T13" fmla="*/ 60 h 65"/>
                <a:gd name="T14" fmla="*/ 172 w 192"/>
                <a:gd name="T15" fmla="*/ 63 h 65"/>
                <a:gd name="T16" fmla="*/ 166 w 192"/>
                <a:gd name="T17" fmla="*/ 64 h 65"/>
                <a:gd name="T18" fmla="*/ 160 w 192"/>
                <a:gd name="T19" fmla="*/ 65 h 65"/>
                <a:gd name="T20" fmla="*/ 33 w 192"/>
                <a:gd name="T21" fmla="*/ 65 h 65"/>
                <a:gd name="T22" fmla="*/ 33 w 192"/>
                <a:gd name="T23" fmla="*/ 65 h 65"/>
                <a:gd name="T24" fmla="*/ 27 w 192"/>
                <a:gd name="T25" fmla="*/ 64 h 65"/>
                <a:gd name="T26" fmla="*/ 20 w 192"/>
                <a:gd name="T27" fmla="*/ 63 h 65"/>
                <a:gd name="T28" fmla="*/ 15 w 192"/>
                <a:gd name="T29" fmla="*/ 60 h 65"/>
                <a:gd name="T30" fmla="*/ 11 w 192"/>
                <a:gd name="T31" fmla="*/ 56 h 65"/>
                <a:gd name="T32" fmla="*/ 6 w 192"/>
                <a:gd name="T33" fmla="*/ 51 h 65"/>
                <a:gd name="T34" fmla="*/ 4 w 192"/>
                <a:gd name="T35" fmla="*/ 46 h 65"/>
                <a:gd name="T36" fmla="*/ 2 w 192"/>
                <a:gd name="T37" fmla="*/ 40 h 65"/>
                <a:gd name="T38" fmla="*/ 0 w 192"/>
                <a:gd name="T39" fmla="*/ 33 h 65"/>
                <a:gd name="T40" fmla="*/ 0 w 192"/>
                <a:gd name="T41" fmla="*/ 33 h 65"/>
                <a:gd name="T42" fmla="*/ 0 w 192"/>
                <a:gd name="T43" fmla="*/ 33 h 65"/>
                <a:gd name="T44" fmla="*/ 2 w 192"/>
                <a:gd name="T45" fmla="*/ 26 h 65"/>
                <a:gd name="T46" fmla="*/ 4 w 192"/>
                <a:gd name="T47" fmla="*/ 20 h 65"/>
                <a:gd name="T48" fmla="*/ 6 w 192"/>
                <a:gd name="T49" fmla="*/ 14 h 65"/>
                <a:gd name="T50" fmla="*/ 11 w 192"/>
                <a:gd name="T51" fmla="*/ 10 h 65"/>
                <a:gd name="T52" fmla="*/ 15 w 192"/>
                <a:gd name="T53" fmla="*/ 6 h 65"/>
                <a:gd name="T54" fmla="*/ 20 w 192"/>
                <a:gd name="T55" fmla="*/ 3 h 65"/>
                <a:gd name="T56" fmla="*/ 27 w 192"/>
                <a:gd name="T57" fmla="*/ 2 h 65"/>
                <a:gd name="T58" fmla="*/ 33 w 192"/>
                <a:gd name="T59" fmla="*/ 0 h 65"/>
                <a:gd name="T60" fmla="*/ 160 w 192"/>
                <a:gd name="T61" fmla="*/ 0 h 65"/>
                <a:gd name="T62" fmla="*/ 160 w 192"/>
                <a:gd name="T63" fmla="*/ 0 h 65"/>
                <a:gd name="T64" fmla="*/ 166 w 192"/>
                <a:gd name="T65" fmla="*/ 2 h 65"/>
                <a:gd name="T66" fmla="*/ 172 w 192"/>
                <a:gd name="T67" fmla="*/ 3 h 65"/>
                <a:gd name="T68" fmla="*/ 178 w 192"/>
                <a:gd name="T69" fmla="*/ 6 h 65"/>
                <a:gd name="T70" fmla="*/ 182 w 192"/>
                <a:gd name="T71" fmla="*/ 10 h 65"/>
                <a:gd name="T72" fmla="*/ 187 w 192"/>
                <a:gd name="T73" fmla="*/ 14 h 65"/>
                <a:gd name="T74" fmla="*/ 189 w 192"/>
                <a:gd name="T75" fmla="*/ 20 h 65"/>
                <a:gd name="T76" fmla="*/ 192 w 192"/>
                <a:gd name="T77" fmla="*/ 26 h 65"/>
                <a:gd name="T78" fmla="*/ 192 w 192"/>
                <a:gd name="T79" fmla="*/ 33 h 65"/>
                <a:gd name="T80" fmla="*/ 192 w 19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65">
                  <a:moveTo>
                    <a:pt x="192" y="33"/>
                  </a:moveTo>
                  <a:lnTo>
                    <a:pt x="192" y="33"/>
                  </a:lnTo>
                  <a:lnTo>
                    <a:pt x="192" y="40"/>
                  </a:lnTo>
                  <a:lnTo>
                    <a:pt x="189" y="46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8" y="60"/>
                  </a:lnTo>
                  <a:lnTo>
                    <a:pt x="172" y="63"/>
                  </a:lnTo>
                  <a:lnTo>
                    <a:pt x="166" y="64"/>
                  </a:lnTo>
                  <a:lnTo>
                    <a:pt x="16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4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7" y="14"/>
                  </a:lnTo>
                  <a:lnTo>
                    <a:pt x="189" y="20"/>
                  </a:lnTo>
                  <a:lnTo>
                    <a:pt x="192" y="26"/>
                  </a:lnTo>
                  <a:lnTo>
                    <a:pt x="192" y="33"/>
                  </a:lnTo>
                  <a:lnTo>
                    <a:pt x="1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3" name="Freeform 103"/>
            <p:cNvSpPr>
              <a:spLocks/>
            </p:cNvSpPr>
            <p:nvPr/>
          </p:nvSpPr>
          <p:spPr bwMode="auto">
            <a:xfrm>
              <a:off x="7824788" y="1456680"/>
              <a:ext cx="179388" cy="50800"/>
            </a:xfrm>
            <a:custGeom>
              <a:avLst/>
              <a:gdLst>
                <a:gd name="T0" fmla="*/ 226 w 226"/>
                <a:gd name="T1" fmla="*/ 32 h 64"/>
                <a:gd name="T2" fmla="*/ 226 w 226"/>
                <a:gd name="T3" fmla="*/ 32 h 64"/>
                <a:gd name="T4" fmla="*/ 226 w 226"/>
                <a:gd name="T5" fmla="*/ 39 h 64"/>
                <a:gd name="T6" fmla="*/ 223 w 226"/>
                <a:gd name="T7" fmla="*/ 45 h 64"/>
                <a:gd name="T8" fmla="*/ 220 w 226"/>
                <a:gd name="T9" fmla="*/ 51 h 64"/>
                <a:gd name="T10" fmla="*/ 216 w 226"/>
                <a:gd name="T11" fmla="*/ 55 h 64"/>
                <a:gd name="T12" fmla="*/ 212 w 226"/>
                <a:gd name="T13" fmla="*/ 59 h 64"/>
                <a:gd name="T14" fmla="*/ 206 w 226"/>
                <a:gd name="T15" fmla="*/ 62 h 64"/>
                <a:gd name="T16" fmla="*/ 200 w 226"/>
                <a:gd name="T17" fmla="*/ 64 h 64"/>
                <a:gd name="T18" fmla="*/ 193 w 226"/>
                <a:gd name="T19" fmla="*/ 64 h 64"/>
                <a:gd name="T20" fmla="*/ 32 w 226"/>
                <a:gd name="T21" fmla="*/ 64 h 64"/>
                <a:gd name="T22" fmla="*/ 32 w 226"/>
                <a:gd name="T23" fmla="*/ 64 h 64"/>
                <a:gd name="T24" fmla="*/ 25 w 226"/>
                <a:gd name="T25" fmla="*/ 64 h 64"/>
                <a:gd name="T26" fmla="*/ 19 w 226"/>
                <a:gd name="T27" fmla="*/ 62 h 64"/>
                <a:gd name="T28" fmla="*/ 14 w 226"/>
                <a:gd name="T29" fmla="*/ 59 h 64"/>
                <a:gd name="T30" fmla="*/ 9 w 226"/>
                <a:gd name="T31" fmla="*/ 55 h 64"/>
                <a:gd name="T32" fmla="*/ 5 w 226"/>
                <a:gd name="T33" fmla="*/ 51 h 64"/>
                <a:gd name="T34" fmla="*/ 2 w 226"/>
                <a:gd name="T35" fmla="*/ 45 h 64"/>
                <a:gd name="T36" fmla="*/ 0 w 226"/>
                <a:gd name="T37" fmla="*/ 39 h 64"/>
                <a:gd name="T38" fmla="*/ 0 w 226"/>
                <a:gd name="T39" fmla="*/ 32 h 64"/>
                <a:gd name="T40" fmla="*/ 0 w 226"/>
                <a:gd name="T41" fmla="*/ 32 h 64"/>
                <a:gd name="T42" fmla="*/ 0 w 226"/>
                <a:gd name="T43" fmla="*/ 32 h 64"/>
                <a:gd name="T44" fmla="*/ 0 w 226"/>
                <a:gd name="T45" fmla="*/ 26 h 64"/>
                <a:gd name="T46" fmla="*/ 2 w 226"/>
                <a:gd name="T47" fmla="*/ 19 h 64"/>
                <a:gd name="T48" fmla="*/ 5 w 226"/>
                <a:gd name="T49" fmla="*/ 15 h 64"/>
                <a:gd name="T50" fmla="*/ 9 w 226"/>
                <a:gd name="T51" fmla="*/ 10 h 64"/>
                <a:gd name="T52" fmla="*/ 14 w 226"/>
                <a:gd name="T53" fmla="*/ 5 h 64"/>
                <a:gd name="T54" fmla="*/ 19 w 226"/>
                <a:gd name="T55" fmla="*/ 3 h 64"/>
                <a:gd name="T56" fmla="*/ 25 w 226"/>
                <a:gd name="T57" fmla="*/ 1 h 64"/>
                <a:gd name="T58" fmla="*/ 32 w 226"/>
                <a:gd name="T59" fmla="*/ 0 h 64"/>
                <a:gd name="T60" fmla="*/ 193 w 226"/>
                <a:gd name="T61" fmla="*/ 0 h 64"/>
                <a:gd name="T62" fmla="*/ 193 w 226"/>
                <a:gd name="T63" fmla="*/ 0 h 64"/>
                <a:gd name="T64" fmla="*/ 200 w 226"/>
                <a:gd name="T65" fmla="*/ 1 h 64"/>
                <a:gd name="T66" fmla="*/ 206 w 226"/>
                <a:gd name="T67" fmla="*/ 3 h 64"/>
                <a:gd name="T68" fmla="*/ 212 w 226"/>
                <a:gd name="T69" fmla="*/ 5 h 64"/>
                <a:gd name="T70" fmla="*/ 216 w 226"/>
                <a:gd name="T71" fmla="*/ 10 h 64"/>
                <a:gd name="T72" fmla="*/ 220 w 226"/>
                <a:gd name="T73" fmla="*/ 15 h 64"/>
                <a:gd name="T74" fmla="*/ 223 w 226"/>
                <a:gd name="T75" fmla="*/ 19 h 64"/>
                <a:gd name="T76" fmla="*/ 226 w 226"/>
                <a:gd name="T77" fmla="*/ 26 h 64"/>
                <a:gd name="T78" fmla="*/ 226 w 226"/>
                <a:gd name="T79" fmla="*/ 32 h 64"/>
                <a:gd name="T80" fmla="*/ 226 w 22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4">
                  <a:moveTo>
                    <a:pt x="226" y="32"/>
                  </a:moveTo>
                  <a:lnTo>
                    <a:pt x="226" y="32"/>
                  </a:lnTo>
                  <a:lnTo>
                    <a:pt x="226" y="39"/>
                  </a:lnTo>
                  <a:lnTo>
                    <a:pt x="223" y="45"/>
                  </a:lnTo>
                  <a:lnTo>
                    <a:pt x="220" y="51"/>
                  </a:lnTo>
                  <a:lnTo>
                    <a:pt x="216" y="55"/>
                  </a:lnTo>
                  <a:lnTo>
                    <a:pt x="212" y="59"/>
                  </a:lnTo>
                  <a:lnTo>
                    <a:pt x="206" y="62"/>
                  </a:lnTo>
                  <a:lnTo>
                    <a:pt x="200" y="64"/>
                  </a:lnTo>
                  <a:lnTo>
                    <a:pt x="193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0" y="1"/>
                  </a:lnTo>
                  <a:lnTo>
                    <a:pt x="206" y="3"/>
                  </a:lnTo>
                  <a:lnTo>
                    <a:pt x="212" y="5"/>
                  </a:lnTo>
                  <a:lnTo>
                    <a:pt x="216" y="10"/>
                  </a:lnTo>
                  <a:lnTo>
                    <a:pt x="220" y="15"/>
                  </a:lnTo>
                  <a:lnTo>
                    <a:pt x="223" y="19"/>
                  </a:lnTo>
                  <a:lnTo>
                    <a:pt x="226" y="26"/>
                  </a:lnTo>
                  <a:lnTo>
                    <a:pt x="226" y="32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4" name="Freeform 104"/>
            <p:cNvSpPr>
              <a:spLocks/>
            </p:cNvSpPr>
            <p:nvPr/>
          </p:nvSpPr>
          <p:spPr bwMode="auto">
            <a:xfrm>
              <a:off x="7972426" y="1693218"/>
              <a:ext cx="352425" cy="52388"/>
            </a:xfrm>
            <a:custGeom>
              <a:avLst/>
              <a:gdLst>
                <a:gd name="T0" fmla="*/ 446 w 446"/>
                <a:gd name="T1" fmla="*/ 32 h 64"/>
                <a:gd name="T2" fmla="*/ 446 w 446"/>
                <a:gd name="T3" fmla="*/ 32 h 64"/>
                <a:gd name="T4" fmla="*/ 445 w 446"/>
                <a:gd name="T5" fmla="*/ 38 h 64"/>
                <a:gd name="T6" fmla="*/ 444 w 446"/>
                <a:gd name="T7" fmla="*/ 45 h 64"/>
                <a:gd name="T8" fmla="*/ 440 w 446"/>
                <a:gd name="T9" fmla="*/ 49 h 64"/>
                <a:gd name="T10" fmla="*/ 437 w 446"/>
                <a:gd name="T11" fmla="*/ 54 h 64"/>
                <a:gd name="T12" fmla="*/ 432 w 446"/>
                <a:gd name="T13" fmla="*/ 59 h 64"/>
                <a:gd name="T14" fmla="*/ 426 w 446"/>
                <a:gd name="T15" fmla="*/ 61 h 64"/>
                <a:gd name="T16" fmla="*/ 420 w 446"/>
                <a:gd name="T17" fmla="*/ 63 h 64"/>
                <a:gd name="T18" fmla="*/ 414 w 446"/>
                <a:gd name="T19" fmla="*/ 64 h 64"/>
                <a:gd name="T20" fmla="*/ 32 w 446"/>
                <a:gd name="T21" fmla="*/ 64 h 64"/>
                <a:gd name="T22" fmla="*/ 32 w 446"/>
                <a:gd name="T23" fmla="*/ 64 h 64"/>
                <a:gd name="T24" fmla="*/ 25 w 446"/>
                <a:gd name="T25" fmla="*/ 63 h 64"/>
                <a:gd name="T26" fmla="*/ 20 w 446"/>
                <a:gd name="T27" fmla="*/ 61 h 64"/>
                <a:gd name="T28" fmla="*/ 14 w 446"/>
                <a:gd name="T29" fmla="*/ 59 h 64"/>
                <a:gd name="T30" fmla="*/ 9 w 446"/>
                <a:gd name="T31" fmla="*/ 54 h 64"/>
                <a:gd name="T32" fmla="*/ 6 w 446"/>
                <a:gd name="T33" fmla="*/ 49 h 64"/>
                <a:gd name="T34" fmla="*/ 2 w 446"/>
                <a:gd name="T35" fmla="*/ 45 h 64"/>
                <a:gd name="T36" fmla="*/ 1 w 446"/>
                <a:gd name="T37" fmla="*/ 38 h 64"/>
                <a:gd name="T38" fmla="*/ 0 w 446"/>
                <a:gd name="T39" fmla="*/ 32 h 64"/>
                <a:gd name="T40" fmla="*/ 0 w 446"/>
                <a:gd name="T41" fmla="*/ 32 h 64"/>
                <a:gd name="T42" fmla="*/ 0 w 446"/>
                <a:gd name="T43" fmla="*/ 32 h 64"/>
                <a:gd name="T44" fmla="*/ 1 w 446"/>
                <a:gd name="T45" fmla="*/ 25 h 64"/>
                <a:gd name="T46" fmla="*/ 2 w 446"/>
                <a:gd name="T47" fmla="*/ 19 h 64"/>
                <a:gd name="T48" fmla="*/ 6 w 446"/>
                <a:gd name="T49" fmla="*/ 13 h 64"/>
                <a:gd name="T50" fmla="*/ 9 w 446"/>
                <a:gd name="T51" fmla="*/ 9 h 64"/>
                <a:gd name="T52" fmla="*/ 14 w 446"/>
                <a:gd name="T53" fmla="*/ 5 h 64"/>
                <a:gd name="T54" fmla="*/ 20 w 446"/>
                <a:gd name="T55" fmla="*/ 2 h 64"/>
                <a:gd name="T56" fmla="*/ 25 w 446"/>
                <a:gd name="T57" fmla="*/ 0 h 64"/>
                <a:gd name="T58" fmla="*/ 32 w 446"/>
                <a:gd name="T59" fmla="*/ 0 h 64"/>
                <a:gd name="T60" fmla="*/ 414 w 446"/>
                <a:gd name="T61" fmla="*/ 0 h 64"/>
                <a:gd name="T62" fmla="*/ 414 w 446"/>
                <a:gd name="T63" fmla="*/ 0 h 64"/>
                <a:gd name="T64" fmla="*/ 420 w 446"/>
                <a:gd name="T65" fmla="*/ 0 h 64"/>
                <a:gd name="T66" fmla="*/ 426 w 446"/>
                <a:gd name="T67" fmla="*/ 2 h 64"/>
                <a:gd name="T68" fmla="*/ 432 w 446"/>
                <a:gd name="T69" fmla="*/ 5 h 64"/>
                <a:gd name="T70" fmla="*/ 437 w 446"/>
                <a:gd name="T71" fmla="*/ 9 h 64"/>
                <a:gd name="T72" fmla="*/ 440 w 446"/>
                <a:gd name="T73" fmla="*/ 13 h 64"/>
                <a:gd name="T74" fmla="*/ 444 w 446"/>
                <a:gd name="T75" fmla="*/ 19 h 64"/>
                <a:gd name="T76" fmla="*/ 445 w 446"/>
                <a:gd name="T77" fmla="*/ 25 h 64"/>
                <a:gd name="T78" fmla="*/ 446 w 446"/>
                <a:gd name="T79" fmla="*/ 32 h 64"/>
                <a:gd name="T80" fmla="*/ 446 w 44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6" h="64">
                  <a:moveTo>
                    <a:pt x="446" y="32"/>
                  </a:moveTo>
                  <a:lnTo>
                    <a:pt x="446" y="32"/>
                  </a:lnTo>
                  <a:lnTo>
                    <a:pt x="445" y="38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7" y="54"/>
                  </a:lnTo>
                  <a:lnTo>
                    <a:pt x="432" y="59"/>
                  </a:lnTo>
                  <a:lnTo>
                    <a:pt x="426" y="61"/>
                  </a:lnTo>
                  <a:lnTo>
                    <a:pt x="420" y="63"/>
                  </a:lnTo>
                  <a:lnTo>
                    <a:pt x="41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2"/>
                  </a:lnTo>
                  <a:lnTo>
                    <a:pt x="432" y="5"/>
                  </a:lnTo>
                  <a:lnTo>
                    <a:pt x="437" y="9"/>
                  </a:lnTo>
                  <a:lnTo>
                    <a:pt x="440" y="13"/>
                  </a:lnTo>
                  <a:lnTo>
                    <a:pt x="444" y="19"/>
                  </a:lnTo>
                  <a:lnTo>
                    <a:pt x="445" y="25"/>
                  </a:lnTo>
                  <a:lnTo>
                    <a:pt x="446" y="32"/>
                  </a:lnTo>
                  <a:lnTo>
                    <a:pt x="4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5" name="Freeform 105"/>
            <p:cNvSpPr>
              <a:spLocks/>
            </p:cNvSpPr>
            <p:nvPr/>
          </p:nvSpPr>
          <p:spPr bwMode="auto">
            <a:xfrm>
              <a:off x="7993063" y="3256905"/>
              <a:ext cx="830263" cy="52388"/>
            </a:xfrm>
            <a:custGeom>
              <a:avLst/>
              <a:gdLst>
                <a:gd name="T0" fmla="*/ 1046 w 1046"/>
                <a:gd name="T1" fmla="*/ 33 h 65"/>
                <a:gd name="T2" fmla="*/ 1046 w 1046"/>
                <a:gd name="T3" fmla="*/ 33 h 65"/>
                <a:gd name="T4" fmla="*/ 1044 w 1046"/>
                <a:gd name="T5" fmla="*/ 40 h 65"/>
                <a:gd name="T6" fmla="*/ 1043 w 1046"/>
                <a:gd name="T7" fmla="*/ 45 h 65"/>
                <a:gd name="T8" fmla="*/ 1040 w 1046"/>
                <a:gd name="T9" fmla="*/ 51 h 65"/>
                <a:gd name="T10" fmla="*/ 1036 w 1046"/>
                <a:gd name="T11" fmla="*/ 56 h 65"/>
                <a:gd name="T12" fmla="*/ 1032 w 1046"/>
                <a:gd name="T13" fmla="*/ 59 h 65"/>
                <a:gd name="T14" fmla="*/ 1026 w 1046"/>
                <a:gd name="T15" fmla="*/ 63 h 65"/>
                <a:gd name="T16" fmla="*/ 1020 w 1046"/>
                <a:gd name="T17" fmla="*/ 64 h 65"/>
                <a:gd name="T18" fmla="*/ 1013 w 1046"/>
                <a:gd name="T19" fmla="*/ 65 h 65"/>
                <a:gd name="T20" fmla="*/ 32 w 1046"/>
                <a:gd name="T21" fmla="*/ 65 h 65"/>
                <a:gd name="T22" fmla="*/ 32 w 1046"/>
                <a:gd name="T23" fmla="*/ 65 h 65"/>
                <a:gd name="T24" fmla="*/ 26 w 1046"/>
                <a:gd name="T25" fmla="*/ 64 h 65"/>
                <a:gd name="T26" fmla="*/ 19 w 1046"/>
                <a:gd name="T27" fmla="*/ 63 h 65"/>
                <a:gd name="T28" fmla="*/ 15 w 1046"/>
                <a:gd name="T29" fmla="*/ 59 h 65"/>
                <a:gd name="T30" fmla="*/ 9 w 1046"/>
                <a:gd name="T31" fmla="*/ 56 h 65"/>
                <a:gd name="T32" fmla="*/ 5 w 1046"/>
                <a:gd name="T33" fmla="*/ 51 h 65"/>
                <a:gd name="T34" fmla="*/ 3 w 1046"/>
                <a:gd name="T35" fmla="*/ 45 h 65"/>
                <a:gd name="T36" fmla="*/ 1 w 1046"/>
                <a:gd name="T37" fmla="*/ 40 h 65"/>
                <a:gd name="T38" fmla="*/ 0 w 1046"/>
                <a:gd name="T39" fmla="*/ 33 h 65"/>
                <a:gd name="T40" fmla="*/ 0 w 1046"/>
                <a:gd name="T41" fmla="*/ 33 h 65"/>
                <a:gd name="T42" fmla="*/ 0 w 1046"/>
                <a:gd name="T43" fmla="*/ 33 h 65"/>
                <a:gd name="T44" fmla="*/ 1 w 1046"/>
                <a:gd name="T45" fmla="*/ 27 h 65"/>
                <a:gd name="T46" fmla="*/ 3 w 1046"/>
                <a:gd name="T47" fmla="*/ 20 h 65"/>
                <a:gd name="T48" fmla="*/ 5 w 1046"/>
                <a:gd name="T49" fmla="*/ 15 h 65"/>
                <a:gd name="T50" fmla="*/ 9 w 1046"/>
                <a:gd name="T51" fmla="*/ 9 h 65"/>
                <a:gd name="T52" fmla="*/ 15 w 1046"/>
                <a:gd name="T53" fmla="*/ 6 h 65"/>
                <a:gd name="T54" fmla="*/ 19 w 1046"/>
                <a:gd name="T55" fmla="*/ 3 h 65"/>
                <a:gd name="T56" fmla="*/ 26 w 1046"/>
                <a:gd name="T57" fmla="*/ 1 h 65"/>
                <a:gd name="T58" fmla="*/ 32 w 1046"/>
                <a:gd name="T59" fmla="*/ 0 h 65"/>
                <a:gd name="T60" fmla="*/ 1013 w 1046"/>
                <a:gd name="T61" fmla="*/ 0 h 65"/>
                <a:gd name="T62" fmla="*/ 1013 w 1046"/>
                <a:gd name="T63" fmla="*/ 0 h 65"/>
                <a:gd name="T64" fmla="*/ 1020 w 1046"/>
                <a:gd name="T65" fmla="*/ 1 h 65"/>
                <a:gd name="T66" fmla="*/ 1026 w 1046"/>
                <a:gd name="T67" fmla="*/ 3 h 65"/>
                <a:gd name="T68" fmla="*/ 1032 w 1046"/>
                <a:gd name="T69" fmla="*/ 6 h 65"/>
                <a:gd name="T70" fmla="*/ 1036 w 1046"/>
                <a:gd name="T71" fmla="*/ 9 h 65"/>
                <a:gd name="T72" fmla="*/ 1040 w 1046"/>
                <a:gd name="T73" fmla="*/ 15 h 65"/>
                <a:gd name="T74" fmla="*/ 1043 w 1046"/>
                <a:gd name="T75" fmla="*/ 20 h 65"/>
                <a:gd name="T76" fmla="*/ 1044 w 1046"/>
                <a:gd name="T77" fmla="*/ 27 h 65"/>
                <a:gd name="T78" fmla="*/ 1046 w 1046"/>
                <a:gd name="T79" fmla="*/ 33 h 65"/>
                <a:gd name="T80" fmla="*/ 1046 w 1046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" h="65">
                  <a:moveTo>
                    <a:pt x="1046" y="33"/>
                  </a:moveTo>
                  <a:lnTo>
                    <a:pt x="1046" y="33"/>
                  </a:lnTo>
                  <a:lnTo>
                    <a:pt x="1044" y="40"/>
                  </a:lnTo>
                  <a:lnTo>
                    <a:pt x="1043" y="45"/>
                  </a:lnTo>
                  <a:lnTo>
                    <a:pt x="1040" y="51"/>
                  </a:lnTo>
                  <a:lnTo>
                    <a:pt x="1036" y="56"/>
                  </a:lnTo>
                  <a:lnTo>
                    <a:pt x="1032" y="59"/>
                  </a:lnTo>
                  <a:lnTo>
                    <a:pt x="1026" y="63"/>
                  </a:lnTo>
                  <a:lnTo>
                    <a:pt x="1020" y="64"/>
                  </a:lnTo>
                  <a:lnTo>
                    <a:pt x="1013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1020" y="1"/>
                  </a:lnTo>
                  <a:lnTo>
                    <a:pt x="1026" y="3"/>
                  </a:lnTo>
                  <a:lnTo>
                    <a:pt x="1032" y="6"/>
                  </a:lnTo>
                  <a:lnTo>
                    <a:pt x="1036" y="9"/>
                  </a:lnTo>
                  <a:lnTo>
                    <a:pt x="1040" y="15"/>
                  </a:lnTo>
                  <a:lnTo>
                    <a:pt x="1043" y="20"/>
                  </a:lnTo>
                  <a:lnTo>
                    <a:pt x="1044" y="27"/>
                  </a:lnTo>
                  <a:lnTo>
                    <a:pt x="1046" y="33"/>
                  </a:lnTo>
                  <a:lnTo>
                    <a:pt x="10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6" name="Freeform 106"/>
            <p:cNvSpPr>
              <a:spLocks/>
            </p:cNvSpPr>
            <p:nvPr/>
          </p:nvSpPr>
          <p:spPr bwMode="auto">
            <a:xfrm>
              <a:off x="8048626" y="1848793"/>
              <a:ext cx="171450" cy="50800"/>
            </a:xfrm>
            <a:custGeom>
              <a:avLst/>
              <a:gdLst>
                <a:gd name="T0" fmla="*/ 217 w 217"/>
                <a:gd name="T1" fmla="*/ 33 h 64"/>
                <a:gd name="T2" fmla="*/ 217 w 217"/>
                <a:gd name="T3" fmla="*/ 33 h 64"/>
                <a:gd name="T4" fmla="*/ 217 w 217"/>
                <a:gd name="T5" fmla="*/ 39 h 64"/>
                <a:gd name="T6" fmla="*/ 215 w 217"/>
                <a:gd name="T7" fmla="*/ 44 h 64"/>
                <a:gd name="T8" fmla="*/ 212 w 217"/>
                <a:gd name="T9" fmla="*/ 50 h 64"/>
                <a:gd name="T10" fmla="*/ 208 w 217"/>
                <a:gd name="T11" fmla="*/ 55 h 64"/>
                <a:gd name="T12" fmla="*/ 203 w 217"/>
                <a:gd name="T13" fmla="*/ 59 h 64"/>
                <a:gd name="T14" fmla="*/ 197 w 217"/>
                <a:gd name="T15" fmla="*/ 62 h 64"/>
                <a:gd name="T16" fmla="*/ 191 w 217"/>
                <a:gd name="T17" fmla="*/ 64 h 64"/>
                <a:gd name="T18" fmla="*/ 186 w 217"/>
                <a:gd name="T19" fmla="*/ 64 h 64"/>
                <a:gd name="T20" fmla="*/ 32 w 217"/>
                <a:gd name="T21" fmla="*/ 64 h 64"/>
                <a:gd name="T22" fmla="*/ 32 w 217"/>
                <a:gd name="T23" fmla="*/ 64 h 64"/>
                <a:gd name="T24" fmla="*/ 26 w 217"/>
                <a:gd name="T25" fmla="*/ 64 h 64"/>
                <a:gd name="T26" fmla="*/ 20 w 217"/>
                <a:gd name="T27" fmla="*/ 62 h 64"/>
                <a:gd name="T28" fmla="*/ 14 w 217"/>
                <a:gd name="T29" fmla="*/ 59 h 64"/>
                <a:gd name="T30" fmla="*/ 10 w 217"/>
                <a:gd name="T31" fmla="*/ 55 h 64"/>
                <a:gd name="T32" fmla="*/ 5 w 217"/>
                <a:gd name="T33" fmla="*/ 50 h 64"/>
                <a:gd name="T34" fmla="*/ 3 w 217"/>
                <a:gd name="T35" fmla="*/ 44 h 64"/>
                <a:gd name="T36" fmla="*/ 0 w 217"/>
                <a:gd name="T37" fmla="*/ 39 h 64"/>
                <a:gd name="T38" fmla="*/ 0 w 217"/>
                <a:gd name="T39" fmla="*/ 33 h 64"/>
                <a:gd name="T40" fmla="*/ 0 w 217"/>
                <a:gd name="T41" fmla="*/ 33 h 64"/>
                <a:gd name="T42" fmla="*/ 0 w 217"/>
                <a:gd name="T43" fmla="*/ 33 h 64"/>
                <a:gd name="T44" fmla="*/ 0 w 217"/>
                <a:gd name="T45" fmla="*/ 26 h 64"/>
                <a:gd name="T46" fmla="*/ 3 w 217"/>
                <a:gd name="T47" fmla="*/ 20 h 64"/>
                <a:gd name="T48" fmla="*/ 5 w 217"/>
                <a:gd name="T49" fmla="*/ 14 h 64"/>
                <a:gd name="T50" fmla="*/ 10 w 217"/>
                <a:gd name="T51" fmla="*/ 10 h 64"/>
                <a:gd name="T52" fmla="*/ 14 w 217"/>
                <a:gd name="T53" fmla="*/ 5 h 64"/>
                <a:gd name="T54" fmla="*/ 20 w 217"/>
                <a:gd name="T55" fmla="*/ 3 h 64"/>
                <a:gd name="T56" fmla="*/ 26 w 217"/>
                <a:gd name="T57" fmla="*/ 0 h 64"/>
                <a:gd name="T58" fmla="*/ 32 w 217"/>
                <a:gd name="T59" fmla="*/ 0 h 64"/>
                <a:gd name="T60" fmla="*/ 186 w 217"/>
                <a:gd name="T61" fmla="*/ 0 h 64"/>
                <a:gd name="T62" fmla="*/ 186 w 217"/>
                <a:gd name="T63" fmla="*/ 0 h 64"/>
                <a:gd name="T64" fmla="*/ 191 w 217"/>
                <a:gd name="T65" fmla="*/ 0 h 64"/>
                <a:gd name="T66" fmla="*/ 197 w 217"/>
                <a:gd name="T67" fmla="*/ 3 h 64"/>
                <a:gd name="T68" fmla="*/ 203 w 217"/>
                <a:gd name="T69" fmla="*/ 5 h 64"/>
                <a:gd name="T70" fmla="*/ 208 w 217"/>
                <a:gd name="T71" fmla="*/ 10 h 64"/>
                <a:gd name="T72" fmla="*/ 212 w 217"/>
                <a:gd name="T73" fmla="*/ 14 h 64"/>
                <a:gd name="T74" fmla="*/ 215 w 217"/>
                <a:gd name="T75" fmla="*/ 20 h 64"/>
                <a:gd name="T76" fmla="*/ 217 w 217"/>
                <a:gd name="T77" fmla="*/ 26 h 64"/>
                <a:gd name="T78" fmla="*/ 217 w 217"/>
                <a:gd name="T79" fmla="*/ 33 h 64"/>
                <a:gd name="T80" fmla="*/ 217 w 217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3"/>
                  </a:moveTo>
                  <a:lnTo>
                    <a:pt x="217" y="33"/>
                  </a:lnTo>
                  <a:lnTo>
                    <a:pt x="217" y="39"/>
                  </a:lnTo>
                  <a:lnTo>
                    <a:pt x="215" y="44"/>
                  </a:lnTo>
                  <a:lnTo>
                    <a:pt x="212" y="50"/>
                  </a:lnTo>
                  <a:lnTo>
                    <a:pt x="208" y="55"/>
                  </a:lnTo>
                  <a:lnTo>
                    <a:pt x="203" y="59"/>
                  </a:lnTo>
                  <a:lnTo>
                    <a:pt x="197" y="62"/>
                  </a:lnTo>
                  <a:lnTo>
                    <a:pt x="191" y="64"/>
                  </a:lnTo>
                  <a:lnTo>
                    <a:pt x="18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7" y="3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5" y="20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7" name="Freeform 107"/>
            <p:cNvSpPr>
              <a:spLocks/>
            </p:cNvSpPr>
            <p:nvPr/>
          </p:nvSpPr>
          <p:spPr bwMode="auto">
            <a:xfrm>
              <a:off x="7639051" y="2174230"/>
              <a:ext cx="1008063" cy="50800"/>
            </a:xfrm>
            <a:custGeom>
              <a:avLst/>
              <a:gdLst>
                <a:gd name="T0" fmla="*/ 1269 w 1269"/>
                <a:gd name="T1" fmla="*/ 33 h 65"/>
                <a:gd name="T2" fmla="*/ 1269 w 1269"/>
                <a:gd name="T3" fmla="*/ 33 h 65"/>
                <a:gd name="T4" fmla="*/ 1268 w 1269"/>
                <a:gd name="T5" fmla="*/ 39 h 65"/>
                <a:gd name="T6" fmla="*/ 1266 w 1269"/>
                <a:gd name="T7" fmla="*/ 46 h 65"/>
                <a:gd name="T8" fmla="*/ 1263 w 1269"/>
                <a:gd name="T9" fmla="*/ 50 h 65"/>
                <a:gd name="T10" fmla="*/ 1259 w 1269"/>
                <a:gd name="T11" fmla="*/ 55 h 65"/>
                <a:gd name="T12" fmla="*/ 1254 w 1269"/>
                <a:gd name="T13" fmla="*/ 59 h 65"/>
                <a:gd name="T14" fmla="*/ 1250 w 1269"/>
                <a:gd name="T15" fmla="*/ 62 h 65"/>
                <a:gd name="T16" fmla="*/ 1243 w 1269"/>
                <a:gd name="T17" fmla="*/ 64 h 65"/>
                <a:gd name="T18" fmla="*/ 1237 w 1269"/>
                <a:gd name="T19" fmla="*/ 65 h 65"/>
                <a:gd name="T20" fmla="*/ 32 w 1269"/>
                <a:gd name="T21" fmla="*/ 65 h 65"/>
                <a:gd name="T22" fmla="*/ 32 w 1269"/>
                <a:gd name="T23" fmla="*/ 65 h 65"/>
                <a:gd name="T24" fmla="*/ 25 w 1269"/>
                <a:gd name="T25" fmla="*/ 64 h 65"/>
                <a:gd name="T26" fmla="*/ 19 w 1269"/>
                <a:gd name="T27" fmla="*/ 62 h 65"/>
                <a:gd name="T28" fmla="*/ 14 w 1269"/>
                <a:gd name="T29" fmla="*/ 59 h 65"/>
                <a:gd name="T30" fmla="*/ 9 w 1269"/>
                <a:gd name="T31" fmla="*/ 55 h 65"/>
                <a:gd name="T32" fmla="*/ 5 w 1269"/>
                <a:gd name="T33" fmla="*/ 50 h 65"/>
                <a:gd name="T34" fmla="*/ 2 w 1269"/>
                <a:gd name="T35" fmla="*/ 46 h 65"/>
                <a:gd name="T36" fmla="*/ 1 w 1269"/>
                <a:gd name="T37" fmla="*/ 39 h 65"/>
                <a:gd name="T38" fmla="*/ 0 w 1269"/>
                <a:gd name="T39" fmla="*/ 33 h 65"/>
                <a:gd name="T40" fmla="*/ 0 w 1269"/>
                <a:gd name="T41" fmla="*/ 33 h 65"/>
                <a:gd name="T42" fmla="*/ 0 w 1269"/>
                <a:gd name="T43" fmla="*/ 33 h 65"/>
                <a:gd name="T44" fmla="*/ 1 w 1269"/>
                <a:gd name="T45" fmla="*/ 26 h 65"/>
                <a:gd name="T46" fmla="*/ 2 w 1269"/>
                <a:gd name="T47" fmla="*/ 20 h 65"/>
                <a:gd name="T48" fmla="*/ 5 w 1269"/>
                <a:gd name="T49" fmla="*/ 14 h 65"/>
                <a:gd name="T50" fmla="*/ 9 w 1269"/>
                <a:gd name="T51" fmla="*/ 10 h 65"/>
                <a:gd name="T52" fmla="*/ 14 w 1269"/>
                <a:gd name="T53" fmla="*/ 6 h 65"/>
                <a:gd name="T54" fmla="*/ 19 w 1269"/>
                <a:gd name="T55" fmla="*/ 3 h 65"/>
                <a:gd name="T56" fmla="*/ 25 w 1269"/>
                <a:gd name="T57" fmla="*/ 0 h 65"/>
                <a:gd name="T58" fmla="*/ 32 w 1269"/>
                <a:gd name="T59" fmla="*/ 0 h 65"/>
                <a:gd name="T60" fmla="*/ 1237 w 1269"/>
                <a:gd name="T61" fmla="*/ 0 h 65"/>
                <a:gd name="T62" fmla="*/ 1237 w 1269"/>
                <a:gd name="T63" fmla="*/ 0 h 65"/>
                <a:gd name="T64" fmla="*/ 1243 w 1269"/>
                <a:gd name="T65" fmla="*/ 0 h 65"/>
                <a:gd name="T66" fmla="*/ 1250 w 1269"/>
                <a:gd name="T67" fmla="*/ 3 h 65"/>
                <a:gd name="T68" fmla="*/ 1254 w 1269"/>
                <a:gd name="T69" fmla="*/ 6 h 65"/>
                <a:gd name="T70" fmla="*/ 1259 w 1269"/>
                <a:gd name="T71" fmla="*/ 10 h 65"/>
                <a:gd name="T72" fmla="*/ 1263 w 1269"/>
                <a:gd name="T73" fmla="*/ 14 h 65"/>
                <a:gd name="T74" fmla="*/ 1266 w 1269"/>
                <a:gd name="T75" fmla="*/ 20 h 65"/>
                <a:gd name="T76" fmla="*/ 1268 w 1269"/>
                <a:gd name="T77" fmla="*/ 26 h 65"/>
                <a:gd name="T78" fmla="*/ 1269 w 1269"/>
                <a:gd name="T79" fmla="*/ 33 h 65"/>
                <a:gd name="T80" fmla="*/ 1269 w 1269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65">
                  <a:moveTo>
                    <a:pt x="1269" y="33"/>
                  </a:moveTo>
                  <a:lnTo>
                    <a:pt x="1269" y="33"/>
                  </a:lnTo>
                  <a:lnTo>
                    <a:pt x="1268" y="39"/>
                  </a:lnTo>
                  <a:lnTo>
                    <a:pt x="1266" y="46"/>
                  </a:lnTo>
                  <a:lnTo>
                    <a:pt x="1263" y="50"/>
                  </a:lnTo>
                  <a:lnTo>
                    <a:pt x="1259" y="55"/>
                  </a:lnTo>
                  <a:lnTo>
                    <a:pt x="1254" y="59"/>
                  </a:lnTo>
                  <a:lnTo>
                    <a:pt x="1250" y="62"/>
                  </a:lnTo>
                  <a:lnTo>
                    <a:pt x="1243" y="64"/>
                  </a:lnTo>
                  <a:lnTo>
                    <a:pt x="123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0" y="3"/>
                  </a:lnTo>
                  <a:lnTo>
                    <a:pt x="1254" y="6"/>
                  </a:lnTo>
                  <a:lnTo>
                    <a:pt x="1259" y="10"/>
                  </a:lnTo>
                  <a:lnTo>
                    <a:pt x="1263" y="14"/>
                  </a:lnTo>
                  <a:lnTo>
                    <a:pt x="1266" y="20"/>
                  </a:lnTo>
                  <a:lnTo>
                    <a:pt x="1268" y="26"/>
                  </a:lnTo>
                  <a:lnTo>
                    <a:pt x="1269" y="33"/>
                  </a:lnTo>
                  <a:lnTo>
                    <a:pt x="126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8" name="Freeform 108"/>
            <p:cNvSpPr>
              <a:spLocks/>
            </p:cNvSpPr>
            <p:nvPr/>
          </p:nvSpPr>
          <p:spPr bwMode="auto">
            <a:xfrm>
              <a:off x="6653213" y="2231380"/>
              <a:ext cx="463550" cy="50800"/>
            </a:xfrm>
            <a:custGeom>
              <a:avLst/>
              <a:gdLst>
                <a:gd name="T0" fmla="*/ 585 w 585"/>
                <a:gd name="T1" fmla="*/ 33 h 65"/>
                <a:gd name="T2" fmla="*/ 585 w 585"/>
                <a:gd name="T3" fmla="*/ 33 h 65"/>
                <a:gd name="T4" fmla="*/ 585 w 585"/>
                <a:gd name="T5" fmla="*/ 38 h 65"/>
                <a:gd name="T6" fmla="*/ 583 w 585"/>
                <a:gd name="T7" fmla="*/ 45 h 65"/>
                <a:gd name="T8" fmla="*/ 579 w 585"/>
                <a:gd name="T9" fmla="*/ 50 h 65"/>
                <a:gd name="T10" fmla="*/ 576 w 585"/>
                <a:gd name="T11" fmla="*/ 55 h 65"/>
                <a:gd name="T12" fmla="*/ 571 w 585"/>
                <a:gd name="T13" fmla="*/ 59 h 65"/>
                <a:gd name="T14" fmla="*/ 565 w 585"/>
                <a:gd name="T15" fmla="*/ 62 h 65"/>
                <a:gd name="T16" fmla="*/ 559 w 585"/>
                <a:gd name="T17" fmla="*/ 64 h 65"/>
                <a:gd name="T18" fmla="*/ 552 w 585"/>
                <a:gd name="T19" fmla="*/ 65 h 65"/>
                <a:gd name="T20" fmla="*/ 32 w 585"/>
                <a:gd name="T21" fmla="*/ 65 h 65"/>
                <a:gd name="T22" fmla="*/ 32 w 585"/>
                <a:gd name="T23" fmla="*/ 65 h 65"/>
                <a:gd name="T24" fmla="*/ 27 w 585"/>
                <a:gd name="T25" fmla="*/ 64 h 65"/>
                <a:gd name="T26" fmla="*/ 20 w 585"/>
                <a:gd name="T27" fmla="*/ 62 h 65"/>
                <a:gd name="T28" fmla="*/ 15 w 585"/>
                <a:gd name="T29" fmla="*/ 59 h 65"/>
                <a:gd name="T30" fmla="*/ 10 w 585"/>
                <a:gd name="T31" fmla="*/ 55 h 65"/>
                <a:gd name="T32" fmla="*/ 6 w 585"/>
                <a:gd name="T33" fmla="*/ 50 h 65"/>
                <a:gd name="T34" fmla="*/ 3 w 585"/>
                <a:gd name="T35" fmla="*/ 45 h 65"/>
                <a:gd name="T36" fmla="*/ 1 w 585"/>
                <a:gd name="T37" fmla="*/ 38 h 65"/>
                <a:gd name="T38" fmla="*/ 0 w 585"/>
                <a:gd name="T39" fmla="*/ 33 h 65"/>
                <a:gd name="T40" fmla="*/ 0 w 585"/>
                <a:gd name="T41" fmla="*/ 33 h 65"/>
                <a:gd name="T42" fmla="*/ 0 w 585"/>
                <a:gd name="T43" fmla="*/ 33 h 65"/>
                <a:gd name="T44" fmla="*/ 1 w 585"/>
                <a:gd name="T45" fmla="*/ 26 h 65"/>
                <a:gd name="T46" fmla="*/ 3 w 585"/>
                <a:gd name="T47" fmla="*/ 20 h 65"/>
                <a:gd name="T48" fmla="*/ 6 w 585"/>
                <a:gd name="T49" fmla="*/ 14 h 65"/>
                <a:gd name="T50" fmla="*/ 10 w 585"/>
                <a:gd name="T51" fmla="*/ 9 h 65"/>
                <a:gd name="T52" fmla="*/ 15 w 585"/>
                <a:gd name="T53" fmla="*/ 6 h 65"/>
                <a:gd name="T54" fmla="*/ 20 w 585"/>
                <a:gd name="T55" fmla="*/ 2 h 65"/>
                <a:gd name="T56" fmla="*/ 27 w 585"/>
                <a:gd name="T57" fmla="*/ 0 h 65"/>
                <a:gd name="T58" fmla="*/ 32 w 585"/>
                <a:gd name="T59" fmla="*/ 0 h 65"/>
                <a:gd name="T60" fmla="*/ 552 w 585"/>
                <a:gd name="T61" fmla="*/ 0 h 65"/>
                <a:gd name="T62" fmla="*/ 552 w 585"/>
                <a:gd name="T63" fmla="*/ 0 h 65"/>
                <a:gd name="T64" fmla="*/ 559 w 585"/>
                <a:gd name="T65" fmla="*/ 0 h 65"/>
                <a:gd name="T66" fmla="*/ 565 w 585"/>
                <a:gd name="T67" fmla="*/ 2 h 65"/>
                <a:gd name="T68" fmla="*/ 571 w 585"/>
                <a:gd name="T69" fmla="*/ 6 h 65"/>
                <a:gd name="T70" fmla="*/ 576 w 585"/>
                <a:gd name="T71" fmla="*/ 9 h 65"/>
                <a:gd name="T72" fmla="*/ 579 w 585"/>
                <a:gd name="T73" fmla="*/ 14 h 65"/>
                <a:gd name="T74" fmla="*/ 583 w 585"/>
                <a:gd name="T75" fmla="*/ 20 h 65"/>
                <a:gd name="T76" fmla="*/ 585 w 585"/>
                <a:gd name="T77" fmla="*/ 26 h 65"/>
                <a:gd name="T78" fmla="*/ 585 w 585"/>
                <a:gd name="T79" fmla="*/ 33 h 65"/>
                <a:gd name="T80" fmla="*/ 585 w 585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65">
                  <a:moveTo>
                    <a:pt x="585" y="33"/>
                  </a:moveTo>
                  <a:lnTo>
                    <a:pt x="585" y="33"/>
                  </a:lnTo>
                  <a:lnTo>
                    <a:pt x="585" y="38"/>
                  </a:lnTo>
                  <a:lnTo>
                    <a:pt x="583" y="45"/>
                  </a:lnTo>
                  <a:lnTo>
                    <a:pt x="579" y="50"/>
                  </a:lnTo>
                  <a:lnTo>
                    <a:pt x="576" y="55"/>
                  </a:lnTo>
                  <a:lnTo>
                    <a:pt x="571" y="59"/>
                  </a:lnTo>
                  <a:lnTo>
                    <a:pt x="565" y="62"/>
                  </a:lnTo>
                  <a:lnTo>
                    <a:pt x="559" y="64"/>
                  </a:lnTo>
                  <a:lnTo>
                    <a:pt x="55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5" y="2"/>
                  </a:lnTo>
                  <a:lnTo>
                    <a:pt x="571" y="6"/>
                  </a:lnTo>
                  <a:lnTo>
                    <a:pt x="576" y="9"/>
                  </a:lnTo>
                  <a:lnTo>
                    <a:pt x="579" y="14"/>
                  </a:lnTo>
                  <a:lnTo>
                    <a:pt x="583" y="20"/>
                  </a:lnTo>
                  <a:lnTo>
                    <a:pt x="585" y="26"/>
                  </a:lnTo>
                  <a:lnTo>
                    <a:pt x="585" y="33"/>
                  </a:lnTo>
                  <a:lnTo>
                    <a:pt x="58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9" name="Freeform 109"/>
            <p:cNvSpPr>
              <a:spLocks/>
            </p:cNvSpPr>
            <p:nvPr/>
          </p:nvSpPr>
          <p:spPr bwMode="auto">
            <a:xfrm>
              <a:off x="4973638" y="2423468"/>
              <a:ext cx="2066925" cy="50800"/>
            </a:xfrm>
            <a:custGeom>
              <a:avLst/>
              <a:gdLst>
                <a:gd name="T0" fmla="*/ 2605 w 2605"/>
                <a:gd name="T1" fmla="*/ 32 h 64"/>
                <a:gd name="T2" fmla="*/ 2605 w 2605"/>
                <a:gd name="T3" fmla="*/ 32 h 64"/>
                <a:gd name="T4" fmla="*/ 2604 w 2605"/>
                <a:gd name="T5" fmla="*/ 39 h 64"/>
                <a:gd name="T6" fmla="*/ 2601 w 2605"/>
                <a:gd name="T7" fmla="*/ 44 h 64"/>
                <a:gd name="T8" fmla="*/ 2599 w 2605"/>
                <a:gd name="T9" fmla="*/ 50 h 64"/>
                <a:gd name="T10" fmla="*/ 2594 w 2605"/>
                <a:gd name="T11" fmla="*/ 55 h 64"/>
                <a:gd name="T12" fmla="*/ 2590 w 2605"/>
                <a:gd name="T13" fmla="*/ 58 h 64"/>
                <a:gd name="T14" fmla="*/ 2585 w 2605"/>
                <a:gd name="T15" fmla="*/ 62 h 64"/>
                <a:gd name="T16" fmla="*/ 2578 w 2605"/>
                <a:gd name="T17" fmla="*/ 64 h 64"/>
                <a:gd name="T18" fmla="*/ 2572 w 2605"/>
                <a:gd name="T19" fmla="*/ 64 h 64"/>
                <a:gd name="T20" fmla="*/ 32 w 2605"/>
                <a:gd name="T21" fmla="*/ 64 h 64"/>
                <a:gd name="T22" fmla="*/ 32 w 2605"/>
                <a:gd name="T23" fmla="*/ 64 h 64"/>
                <a:gd name="T24" fmla="*/ 25 w 2605"/>
                <a:gd name="T25" fmla="*/ 64 h 64"/>
                <a:gd name="T26" fmla="*/ 19 w 2605"/>
                <a:gd name="T27" fmla="*/ 62 h 64"/>
                <a:gd name="T28" fmla="*/ 15 w 2605"/>
                <a:gd name="T29" fmla="*/ 58 h 64"/>
                <a:gd name="T30" fmla="*/ 9 w 2605"/>
                <a:gd name="T31" fmla="*/ 55 h 64"/>
                <a:gd name="T32" fmla="*/ 5 w 2605"/>
                <a:gd name="T33" fmla="*/ 50 h 64"/>
                <a:gd name="T34" fmla="*/ 2 w 2605"/>
                <a:gd name="T35" fmla="*/ 44 h 64"/>
                <a:gd name="T36" fmla="*/ 1 w 2605"/>
                <a:gd name="T37" fmla="*/ 39 h 64"/>
                <a:gd name="T38" fmla="*/ 0 w 2605"/>
                <a:gd name="T39" fmla="*/ 32 h 64"/>
                <a:gd name="T40" fmla="*/ 0 w 2605"/>
                <a:gd name="T41" fmla="*/ 32 h 64"/>
                <a:gd name="T42" fmla="*/ 0 w 2605"/>
                <a:gd name="T43" fmla="*/ 32 h 64"/>
                <a:gd name="T44" fmla="*/ 1 w 2605"/>
                <a:gd name="T45" fmla="*/ 26 h 64"/>
                <a:gd name="T46" fmla="*/ 2 w 2605"/>
                <a:gd name="T47" fmla="*/ 20 h 64"/>
                <a:gd name="T48" fmla="*/ 5 w 2605"/>
                <a:gd name="T49" fmla="*/ 14 h 64"/>
                <a:gd name="T50" fmla="*/ 9 w 2605"/>
                <a:gd name="T51" fmla="*/ 10 h 64"/>
                <a:gd name="T52" fmla="*/ 15 w 2605"/>
                <a:gd name="T53" fmla="*/ 5 h 64"/>
                <a:gd name="T54" fmla="*/ 19 w 2605"/>
                <a:gd name="T55" fmla="*/ 3 h 64"/>
                <a:gd name="T56" fmla="*/ 25 w 2605"/>
                <a:gd name="T57" fmla="*/ 0 h 64"/>
                <a:gd name="T58" fmla="*/ 32 w 2605"/>
                <a:gd name="T59" fmla="*/ 0 h 64"/>
                <a:gd name="T60" fmla="*/ 2572 w 2605"/>
                <a:gd name="T61" fmla="*/ 0 h 64"/>
                <a:gd name="T62" fmla="*/ 2572 w 2605"/>
                <a:gd name="T63" fmla="*/ 0 h 64"/>
                <a:gd name="T64" fmla="*/ 2578 w 2605"/>
                <a:gd name="T65" fmla="*/ 0 h 64"/>
                <a:gd name="T66" fmla="*/ 2585 w 2605"/>
                <a:gd name="T67" fmla="*/ 3 h 64"/>
                <a:gd name="T68" fmla="*/ 2590 w 2605"/>
                <a:gd name="T69" fmla="*/ 5 h 64"/>
                <a:gd name="T70" fmla="*/ 2594 w 2605"/>
                <a:gd name="T71" fmla="*/ 10 h 64"/>
                <a:gd name="T72" fmla="*/ 2599 w 2605"/>
                <a:gd name="T73" fmla="*/ 14 h 64"/>
                <a:gd name="T74" fmla="*/ 2601 w 2605"/>
                <a:gd name="T75" fmla="*/ 20 h 64"/>
                <a:gd name="T76" fmla="*/ 2604 w 2605"/>
                <a:gd name="T77" fmla="*/ 26 h 64"/>
                <a:gd name="T78" fmla="*/ 2605 w 2605"/>
                <a:gd name="T79" fmla="*/ 32 h 64"/>
                <a:gd name="T80" fmla="*/ 2605 w 260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5" h="64">
                  <a:moveTo>
                    <a:pt x="2605" y="32"/>
                  </a:moveTo>
                  <a:lnTo>
                    <a:pt x="2605" y="32"/>
                  </a:lnTo>
                  <a:lnTo>
                    <a:pt x="2604" y="39"/>
                  </a:lnTo>
                  <a:lnTo>
                    <a:pt x="2601" y="44"/>
                  </a:lnTo>
                  <a:lnTo>
                    <a:pt x="2599" y="50"/>
                  </a:lnTo>
                  <a:lnTo>
                    <a:pt x="2594" y="55"/>
                  </a:lnTo>
                  <a:lnTo>
                    <a:pt x="2590" y="58"/>
                  </a:lnTo>
                  <a:lnTo>
                    <a:pt x="2585" y="62"/>
                  </a:lnTo>
                  <a:lnTo>
                    <a:pt x="2578" y="64"/>
                  </a:lnTo>
                  <a:lnTo>
                    <a:pt x="257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8" y="0"/>
                  </a:lnTo>
                  <a:lnTo>
                    <a:pt x="2585" y="3"/>
                  </a:lnTo>
                  <a:lnTo>
                    <a:pt x="2590" y="5"/>
                  </a:lnTo>
                  <a:lnTo>
                    <a:pt x="2594" y="10"/>
                  </a:lnTo>
                  <a:lnTo>
                    <a:pt x="2599" y="14"/>
                  </a:lnTo>
                  <a:lnTo>
                    <a:pt x="2601" y="20"/>
                  </a:lnTo>
                  <a:lnTo>
                    <a:pt x="2604" y="26"/>
                  </a:lnTo>
                  <a:lnTo>
                    <a:pt x="2605" y="32"/>
                  </a:lnTo>
                  <a:lnTo>
                    <a:pt x="2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0" name="Freeform 110"/>
            <p:cNvSpPr>
              <a:spLocks/>
            </p:cNvSpPr>
            <p:nvPr/>
          </p:nvSpPr>
          <p:spPr bwMode="auto">
            <a:xfrm>
              <a:off x="3621088" y="2109143"/>
              <a:ext cx="150813" cy="50800"/>
            </a:xfrm>
            <a:custGeom>
              <a:avLst/>
              <a:gdLst>
                <a:gd name="T0" fmla="*/ 190 w 190"/>
                <a:gd name="T1" fmla="*/ 33 h 64"/>
                <a:gd name="T2" fmla="*/ 190 w 190"/>
                <a:gd name="T3" fmla="*/ 33 h 64"/>
                <a:gd name="T4" fmla="*/ 190 w 190"/>
                <a:gd name="T5" fmla="*/ 38 h 64"/>
                <a:gd name="T6" fmla="*/ 187 w 190"/>
                <a:gd name="T7" fmla="*/ 44 h 64"/>
                <a:gd name="T8" fmla="*/ 184 w 190"/>
                <a:gd name="T9" fmla="*/ 50 h 64"/>
                <a:gd name="T10" fmla="*/ 180 w 190"/>
                <a:gd name="T11" fmla="*/ 55 h 64"/>
                <a:gd name="T12" fmla="*/ 176 w 190"/>
                <a:gd name="T13" fmla="*/ 59 h 64"/>
                <a:gd name="T14" fmla="*/ 170 w 190"/>
                <a:gd name="T15" fmla="*/ 62 h 64"/>
                <a:gd name="T16" fmla="*/ 164 w 190"/>
                <a:gd name="T17" fmla="*/ 64 h 64"/>
                <a:gd name="T18" fmla="*/ 157 w 190"/>
                <a:gd name="T19" fmla="*/ 64 h 64"/>
                <a:gd name="T20" fmla="*/ 32 w 190"/>
                <a:gd name="T21" fmla="*/ 64 h 64"/>
                <a:gd name="T22" fmla="*/ 32 w 190"/>
                <a:gd name="T23" fmla="*/ 64 h 64"/>
                <a:gd name="T24" fmla="*/ 25 w 190"/>
                <a:gd name="T25" fmla="*/ 64 h 64"/>
                <a:gd name="T26" fmla="*/ 19 w 190"/>
                <a:gd name="T27" fmla="*/ 62 h 64"/>
                <a:gd name="T28" fmla="*/ 14 w 190"/>
                <a:gd name="T29" fmla="*/ 59 h 64"/>
                <a:gd name="T30" fmla="*/ 9 w 190"/>
                <a:gd name="T31" fmla="*/ 55 h 64"/>
                <a:gd name="T32" fmla="*/ 4 w 190"/>
                <a:gd name="T33" fmla="*/ 50 h 64"/>
                <a:gd name="T34" fmla="*/ 2 w 190"/>
                <a:gd name="T35" fmla="*/ 44 h 64"/>
                <a:gd name="T36" fmla="*/ 0 w 190"/>
                <a:gd name="T37" fmla="*/ 38 h 64"/>
                <a:gd name="T38" fmla="*/ 0 w 190"/>
                <a:gd name="T39" fmla="*/ 33 h 64"/>
                <a:gd name="T40" fmla="*/ 0 w 190"/>
                <a:gd name="T41" fmla="*/ 33 h 64"/>
                <a:gd name="T42" fmla="*/ 0 w 190"/>
                <a:gd name="T43" fmla="*/ 33 h 64"/>
                <a:gd name="T44" fmla="*/ 0 w 190"/>
                <a:gd name="T45" fmla="*/ 26 h 64"/>
                <a:gd name="T46" fmla="*/ 2 w 190"/>
                <a:gd name="T47" fmla="*/ 20 h 64"/>
                <a:gd name="T48" fmla="*/ 4 w 190"/>
                <a:gd name="T49" fmla="*/ 14 h 64"/>
                <a:gd name="T50" fmla="*/ 9 w 190"/>
                <a:gd name="T51" fmla="*/ 9 h 64"/>
                <a:gd name="T52" fmla="*/ 14 w 190"/>
                <a:gd name="T53" fmla="*/ 6 h 64"/>
                <a:gd name="T54" fmla="*/ 19 w 190"/>
                <a:gd name="T55" fmla="*/ 3 h 64"/>
                <a:gd name="T56" fmla="*/ 25 w 190"/>
                <a:gd name="T57" fmla="*/ 0 h 64"/>
                <a:gd name="T58" fmla="*/ 32 w 190"/>
                <a:gd name="T59" fmla="*/ 0 h 64"/>
                <a:gd name="T60" fmla="*/ 157 w 190"/>
                <a:gd name="T61" fmla="*/ 0 h 64"/>
                <a:gd name="T62" fmla="*/ 157 w 190"/>
                <a:gd name="T63" fmla="*/ 0 h 64"/>
                <a:gd name="T64" fmla="*/ 164 w 190"/>
                <a:gd name="T65" fmla="*/ 0 h 64"/>
                <a:gd name="T66" fmla="*/ 170 w 190"/>
                <a:gd name="T67" fmla="*/ 3 h 64"/>
                <a:gd name="T68" fmla="*/ 176 w 190"/>
                <a:gd name="T69" fmla="*/ 6 h 64"/>
                <a:gd name="T70" fmla="*/ 180 w 190"/>
                <a:gd name="T71" fmla="*/ 9 h 64"/>
                <a:gd name="T72" fmla="*/ 184 w 190"/>
                <a:gd name="T73" fmla="*/ 14 h 64"/>
                <a:gd name="T74" fmla="*/ 187 w 190"/>
                <a:gd name="T75" fmla="*/ 20 h 64"/>
                <a:gd name="T76" fmla="*/ 190 w 190"/>
                <a:gd name="T77" fmla="*/ 26 h 64"/>
                <a:gd name="T78" fmla="*/ 190 w 190"/>
                <a:gd name="T79" fmla="*/ 33 h 64"/>
                <a:gd name="T80" fmla="*/ 190 w 19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64">
                  <a:moveTo>
                    <a:pt x="190" y="33"/>
                  </a:moveTo>
                  <a:lnTo>
                    <a:pt x="190" y="33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4" y="50"/>
                  </a:lnTo>
                  <a:lnTo>
                    <a:pt x="180" y="55"/>
                  </a:lnTo>
                  <a:lnTo>
                    <a:pt x="176" y="59"/>
                  </a:lnTo>
                  <a:lnTo>
                    <a:pt x="170" y="62"/>
                  </a:lnTo>
                  <a:lnTo>
                    <a:pt x="164" y="64"/>
                  </a:lnTo>
                  <a:lnTo>
                    <a:pt x="15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3"/>
                  </a:lnTo>
                  <a:lnTo>
                    <a:pt x="176" y="6"/>
                  </a:lnTo>
                  <a:lnTo>
                    <a:pt x="180" y="9"/>
                  </a:lnTo>
                  <a:lnTo>
                    <a:pt x="184" y="14"/>
                  </a:lnTo>
                  <a:lnTo>
                    <a:pt x="187" y="20"/>
                  </a:lnTo>
                  <a:lnTo>
                    <a:pt x="190" y="26"/>
                  </a:lnTo>
                  <a:lnTo>
                    <a:pt x="190" y="33"/>
                  </a:lnTo>
                  <a:lnTo>
                    <a:pt x="19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1" name="Freeform 111"/>
            <p:cNvSpPr>
              <a:spLocks/>
            </p:cNvSpPr>
            <p:nvPr/>
          </p:nvSpPr>
          <p:spPr bwMode="auto">
            <a:xfrm>
              <a:off x="3444876" y="2344093"/>
              <a:ext cx="377825" cy="50800"/>
            </a:xfrm>
            <a:custGeom>
              <a:avLst/>
              <a:gdLst>
                <a:gd name="T0" fmla="*/ 476 w 476"/>
                <a:gd name="T1" fmla="*/ 31 h 63"/>
                <a:gd name="T2" fmla="*/ 476 w 476"/>
                <a:gd name="T3" fmla="*/ 31 h 63"/>
                <a:gd name="T4" fmla="*/ 474 w 476"/>
                <a:gd name="T5" fmla="*/ 38 h 63"/>
                <a:gd name="T6" fmla="*/ 472 w 476"/>
                <a:gd name="T7" fmla="*/ 44 h 63"/>
                <a:gd name="T8" fmla="*/ 470 w 476"/>
                <a:gd name="T9" fmla="*/ 49 h 63"/>
                <a:gd name="T10" fmla="*/ 465 w 476"/>
                <a:gd name="T11" fmla="*/ 54 h 63"/>
                <a:gd name="T12" fmla="*/ 461 w 476"/>
                <a:gd name="T13" fmla="*/ 58 h 63"/>
                <a:gd name="T14" fmla="*/ 456 w 476"/>
                <a:gd name="T15" fmla="*/ 61 h 63"/>
                <a:gd name="T16" fmla="*/ 449 w 476"/>
                <a:gd name="T17" fmla="*/ 63 h 63"/>
                <a:gd name="T18" fmla="*/ 443 w 476"/>
                <a:gd name="T19" fmla="*/ 63 h 63"/>
                <a:gd name="T20" fmla="*/ 32 w 476"/>
                <a:gd name="T21" fmla="*/ 63 h 63"/>
                <a:gd name="T22" fmla="*/ 32 w 476"/>
                <a:gd name="T23" fmla="*/ 63 h 63"/>
                <a:gd name="T24" fmla="*/ 26 w 476"/>
                <a:gd name="T25" fmla="*/ 63 h 63"/>
                <a:gd name="T26" fmla="*/ 19 w 476"/>
                <a:gd name="T27" fmla="*/ 61 h 63"/>
                <a:gd name="T28" fmla="*/ 15 w 476"/>
                <a:gd name="T29" fmla="*/ 58 h 63"/>
                <a:gd name="T30" fmla="*/ 10 w 476"/>
                <a:gd name="T31" fmla="*/ 54 h 63"/>
                <a:gd name="T32" fmla="*/ 5 w 476"/>
                <a:gd name="T33" fmla="*/ 49 h 63"/>
                <a:gd name="T34" fmla="*/ 3 w 476"/>
                <a:gd name="T35" fmla="*/ 44 h 63"/>
                <a:gd name="T36" fmla="*/ 1 w 476"/>
                <a:gd name="T37" fmla="*/ 38 h 63"/>
                <a:gd name="T38" fmla="*/ 0 w 476"/>
                <a:gd name="T39" fmla="*/ 31 h 63"/>
                <a:gd name="T40" fmla="*/ 0 w 476"/>
                <a:gd name="T41" fmla="*/ 31 h 63"/>
                <a:gd name="T42" fmla="*/ 0 w 476"/>
                <a:gd name="T43" fmla="*/ 31 h 63"/>
                <a:gd name="T44" fmla="*/ 1 w 476"/>
                <a:gd name="T45" fmla="*/ 25 h 63"/>
                <a:gd name="T46" fmla="*/ 3 w 476"/>
                <a:gd name="T47" fmla="*/ 19 h 63"/>
                <a:gd name="T48" fmla="*/ 5 w 476"/>
                <a:gd name="T49" fmla="*/ 14 h 63"/>
                <a:gd name="T50" fmla="*/ 10 w 476"/>
                <a:gd name="T51" fmla="*/ 9 h 63"/>
                <a:gd name="T52" fmla="*/ 15 w 476"/>
                <a:gd name="T53" fmla="*/ 4 h 63"/>
                <a:gd name="T54" fmla="*/ 19 w 476"/>
                <a:gd name="T55" fmla="*/ 2 h 63"/>
                <a:gd name="T56" fmla="*/ 26 w 476"/>
                <a:gd name="T57" fmla="*/ 0 h 63"/>
                <a:gd name="T58" fmla="*/ 32 w 476"/>
                <a:gd name="T59" fmla="*/ 0 h 63"/>
                <a:gd name="T60" fmla="*/ 443 w 476"/>
                <a:gd name="T61" fmla="*/ 0 h 63"/>
                <a:gd name="T62" fmla="*/ 443 w 476"/>
                <a:gd name="T63" fmla="*/ 0 h 63"/>
                <a:gd name="T64" fmla="*/ 449 w 476"/>
                <a:gd name="T65" fmla="*/ 0 h 63"/>
                <a:gd name="T66" fmla="*/ 456 w 476"/>
                <a:gd name="T67" fmla="*/ 2 h 63"/>
                <a:gd name="T68" fmla="*/ 461 w 476"/>
                <a:gd name="T69" fmla="*/ 4 h 63"/>
                <a:gd name="T70" fmla="*/ 465 w 476"/>
                <a:gd name="T71" fmla="*/ 9 h 63"/>
                <a:gd name="T72" fmla="*/ 470 w 476"/>
                <a:gd name="T73" fmla="*/ 14 h 63"/>
                <a:gd name="T74" fmla="*/ 472 w 476"/>
                <a:gd name="T75" fmla="*/ 19 h 63"/>
                <a:gd name="T76" fmla="*/ 474 w 476"/>
                <a:gd name="T77" fmla="*/ 25 h 63"/>
                <a:gd name="T78" fmla="*/ 476 w 476"/>
                <a:gd name="T79" fmla="*/ 31 h 63"/>
                <a:gd name="T80" fmla="*/ 476 w 476"/>
                <a:gd name="T8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63">
                  <a:moveTo>
                    <a:pt x="476" y="31"/>
                  </a:moveTo>
                  <a:lnTo>
                    <a:pt x="476" y="31"/>
                  </a:lnTo>
                  <a:lnTo>
                    <a:pt x="474" y="38"/>
                  </a:lnTo>
                  <a:lnTo>
                    <a:pt x="472" y="44"/>
                  </a:lnTo>
                  <a:lnTo>
                    <a:pt x="470" y="49"/>
                  </a:lnTo>
                  <a:lnTo>
                    <a:pt x="465" y="54"/>
                  </a:lnTo>
                  <a:lnTo>
                    <a:pt x="461" y="58"/>
                  </a:lnTo>
                  <a:lnTo>
                    <a:pt x="456" y="61"/>
                  </a:lnTo>
                  <a:lnTo>
                    <a:pt x="449" y="63"/>
                  </a:lnTo>
                  <a:lnTo>
                    <a:pt x="443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2"/>
                  </a:lnTo>
                  <a:lnTo>
                    <a:pt x="461" y="4"/>
                  </a:lnTo>
                  <a:lnTo>
                    <a:pt x="465" y="9"/>
                  </a:lnTo>
                  <a:lnTo>
                    <a:pt x="470" y="14"/>
                  </a:lnTo>
                  <a:lnTo>
                    <a:pt x="472" y="19"/>
                  </a:lnTo>
                  <a:lnTo>
                    <a:pt x="474" y="25"/>
                  </a:lnTo>
                  <a:lnTo>
                    <a:pt x="476" y="31"/>
                  </a:lnTo>
                  <a:lnTo>
                    <a:pt x="47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2" name="Freeform 112"/>
            <p:cNvSpPr>
              <a:spLocks/>
            </p:cNvSpPr>
            <p:nvPr/>
          </p:nvSpPr>
          <p:spPr bwMode="auto">
            <a:xfrm>
              <a:off x="3802063" y="2907655"/>
              <a:ext cx="130175" cy="50800"/>
            </a:xfrm>
            <a:custGeom>
              <a:avLst/>
              <a:gdLst>
                <a:gd name="T0" fmla="*/ 163 w 163"/>
                <a:gd name="T1" fmla="*/ 32 h 64"/>
                <a:gd name="T2" fmla="*/ 163 w 163"/>
                <a:gd name="T3" fmla="*/ 32 h 64"/>
                <a:gd name="T4" fmla="*/ 162 w 163"/>
                <a:gd name="T5" fmla="*/ 38 h 64"/>
                <a:gd name="T6" fmla="*/ 161 w 163"/>
                <a:gd name="T7" fmla="*/ 44 h 64"/>
                <a:gd name="T8" fmla="*/ 157 w 163"/>
                <a:gd name="T9" fmla="*/ 50 h 64"/>
                <a:gd name="T10" fmla="*/ 154 w 163"/>
                <a:gd name="T11" fmla="*/ 54 h 64"/>
                <a:gd name="T12" fmla="*/ 149 w 163"/>
                <a:gd name="T13" fmla="*/ 59 h 64"/>
                <a:gd name="T14" fmla="*/ 144 w 163"/>
                <a:gd name="T15" fmla="*/ 61 h 64"/>
                <a:gd name="T16" fmla="*/ 138 w 163"/>
                <a:gd name="T17" fmla="*/ 64 h 64"/>
                <a:gd name="T18" fmla="*/ 131 w 163"/>
                <a:gd name="T19" fmla="*/ 64 h 64"/>
                <a:gd name="T20" fmla="*/ 32 w 163"/>
                <a:gd name="T21" fmla="*/ 64 h 64"/>
                <a:gd name="T22" fmla="*/ 32 w 163"/>
                <a:gd name="T23" fmla="*/ 64 h 64"/>
                <a:gd name="T24" fmla="*/ 25 w 163"/>
                <a:gd name="T25" fmla="*/ 64 h 64"/>
                <a:gd name="T26" fmla="*/ 20 w 163"/>
                <a:gd name="T27" fmla="*/ 61 h 64"/>
                <a:gd name="T28" fmla="*/ 14 w 163"/>
                <a:gd name="T29" fmla="*/ 59 h 64"/>
                <a:gd name="T30" fmla="*/ 9 w 163"/>
                <a:gd name="T31" fmla="*/ 54 h 64"/>
                <a:gd name="T32" fmla="*/ 6 w 163"/>
                <a:gd name="T33" fmla="*/ 50 h 64"/>
                <a:gd name="T34" fmla="*/ 2 w 163"/>
                <a:gd name="T35" fmla="*/ 44 h 64"/>
                <a:gd name="T36" fmla="*/ 1 w 163"/>
                <a:gd name="T37" fmla="*/ 38 h 64"/>
                <a:gd name="T38" fmla="*/ 0 w 163"/>
                <a:gd name="T39" fmla="*/ 32 h 64"/>
                <a:gd name="T40" fmla="*/ 0 w 163"/>
                <a:gd name="T41" fmla="*/ 32 h 64"/>
                <a:gd name="T42" fmla="*/ 0 w 163"/>
                <a:gd name="T43" fmla="*/ 32 h 64"/>
                <a:gd name="T44" fmla="*/ 1 w 163"/>
                <a:gd name="T45" fmla="*/ 25 h 64"/>
                <a:gd name="T46" fmla="*/ 2 w 163"/>
                <a:gd name="T47" fmla="*/ 20 h 64"/>
                <a:gd name="T48" fmla="*/ 6 w 163"/>
                <a:gd name="T49" fmla="*/ 14 h 64"/>
                <a:gd name="T50" fmla="*/ 9 w 163"/>
                <a:gd name="T51" fmla="*/ 9 h 64"/>
                <a:gd name="T52" fmla="*/ 14 w 163"/>
                <a:gd name="T53" fmla="*/ 5 h 64"/>
                <a:gd name="T54" fmla="*/ 20 w 163"/>
                <a:gd name="T55" fmla="*/ 2 h 64"/>
                <a:gd name="T56" fmla="*/ 25 w 163"/>
                <a:gd name="T57" fmla="*/ 0 h 64"/>
                <a:gd name="T58" fmla="*/ 32 w 163"/>
                <a:gd name="T59" fmla="*/ 0 h 64"/>
                <a:gd name="T60" fmla="*/ 131 w 163"/>
                <a:gd name="T61" fmla="*/ 0 h 64"/>
                <a:gd name="T62" fmla="*/ 131 w 163"/>
                <a:gd name="T63" fmla="*/ 0 h 64"/>
                <a:gd name="T64" fmla="*/ 138 w 163"/>
                <a:gd name="T65" fmla="*/ 0 h 64"/>
                <a:gd name="T66" fmla="*/ 144 w 163"/>
                <a:gd name="T67" fmla="*/ 2 h 64"/>
                <a:gd name="T68" fmla="*/ 149 w 163"/>
                <a:gd name="T69" fmla="*/ 5 h 64"/>
                <a:gd name="T70" fmla="*/ 154 w 163"/>
                <a:gd name="T71" fmla="*/ 9 h 64"/>
                <a:gd name="T72" fmla="*/ 157 w 163"/>
                <a:gd name="T73" fmla="*/ 14 h 64"/>
                <a:gd name="T74" fmla="*/ 161 w 163"/>
                <a:gd name="T75" fmla="*/ 20 h 64"/>
                <a:gd name="T76" fmla="*/ 162 w 163"/>
                <a:gd name="T77" fmla="*/ 25 h 64"/>
                <a:gd name="T78" fmla="*/ 163 w 163"/>
                <a:gd name="T79" fmla="*/ 32 h 64"/>
                <a:gd name="T80" fmla="*/ 163 w 16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64">
                  <a:moveTo>
                    <a:pt x="163" y="32"/>
                  </a:moveTo>
                  <a:lnTo>
                    <a:pt x="163" y="32"/>
                  </a:lnTo>
                  <a:lnTo>
                    <a:pt x="162" y="38"/>
                  </a:lnTo>
                  <a:lnTo>
                    <a:pt x="161" y="44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49" y="59"/>
                  </a:lnTo>
                  <a:lnTo>
                    <a:pt x="144" y="61"/>
                  </a:lnTo>
                  <a:lnTo>
                    <a:pt x="138" y="64"/>
                  </a:lnTo>
                  <a:lnTo>
                    <a:pt x="1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2"/>
                  </a:lnTo>
                  <a:lnTo>
                    <a:pt x="149" y="5"/>
                  </a:lnTo>
                  <a:lnTo>
                    <a:pt x="154" y="9"/>
                  </a:lnTo>
                  <a:lnTo>
                    <a:pt x="157" y="14"/>
                  </a:lnTo>
                  <a:lnTo>
                    <a:pt x="161" y="20"/>
                  </a:lnTo>
                  <a:lnTo>
                    <a:pt x="162" y="25"/>
                  </a:lnTo>
                  <a:lnTo>
                    <a:pt x="163" y="32"/>
                  </a:lnTo>
                  <a:lnTo>
                    <a:pt x="16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3" name="Freeform 113"/>
            <p:cNvSpPr>
              <a:spLocks/>
            </p:cNvSpPr>
            <p:nvPr/>
          </p:nvSpPr>
          <p:spPr bwMode="auto">
            <a:xfrm>
              <a:off x="3262313" y="3074343"/>
              <a:ext cx="1677988" cy="50800"/>
            </a:xfrm>
            <a:custGeom>
              <a:avLst/>
              <a:gdLst>
                <a:gd name="T0" fmla="*/ 2114 w 2114"/>
                <a:gd name="T1" fmla="*/ 32 h 65"/>
                <a:gd name="T2" fmla="*/ 2114 w 2114"/>
                <a:gd name="T3" fmla="*/ 32 h 65"/>
                <a:gd name="T4" fmla="*/ 2114 w 2114"/>
                <a:gd name="T5" fmla="*/ 39 h 65"/>
                <a:gd name="T6" fmla="*/ 2112 w 2114"/>
                <a:gd name="T7" fmla="*/ 45 h 65"/>
                <a:gd name="T8" fmla="*/ 2108 w 2114"/>
                <a:gd name="T9" fmla="*/ 51 h 65"/>
                <a:gd name="T10" fmla="*/ 2105 w 2114"/>
                <a:gd name="T11" fmla="*/ 55 h 65"/>
                <a:gd name="T12" fmla="*/ 2100 w 2114"/>
                <a:gd name="T13" fmla="*/ 59 h 65"/>
                <a:gd name="T14" fmla="*/ 2094 w 2114"/>
                <a:gd name="T15" fmla="*/ 62 h 65"/>
                <a:gd name="T16" fmla="*/ 2088 w 2114"/>
                <a:gd name="T17" fmla="*/ 63 h 65"/>
                <a:gd name="T18" fmla="*/ 2082 w 2114"/>
                <a:gd name="T19" fmla="*/ 65 h 65"/>
                <a:gd name="T20" fmla="*/ 31 w 2114"/>
                <a:gd name="T21" fmla="*/ 65 h 65"/>
                <a:gd name="T22" fmla="*/ 31 w 2114"/>
                <a:gd name="T23" fmla="*/ 65 h 65"/>
                <a:gd name="T24" fmla="*/ 25 w 2114"/>
                <a:gd name="T25" fmla="*/ 63 h 65"/>
                <a:gd name="T26" fmla="*/ 20 w 2114"/>
                <a:gd name="T27" fmla="*/ 62 h 65"/>
                <a:gd name="T28" fmla="*/ 14 w 2114"/>
                <a:gd name="T29" fmla="*/ 59 h 65"/>
                <a:gd name="T30" fmla="*/ 9 w 2114"/>
                <a:gd name="T31" fmla="*/ 55 h 65"/>
                <a:gd name="T32" fmla="*/ 5 w 2114"/>
                <a:gd name="T33" fmla="*/ 51 h 65"/>
                <a:gd name="T34" fmla="*/ 2 w 2114"/>
                <a:gd name="T35" fmla="*/ 45 h 65"/>
                <a:gd name="T36" fmla="*/ 0 w 2114"/>
                <a:gd name="T37" fmla="*/ 39 h 65"/>
                <a:gd name="T38" fmla="*/ 0 w 2114"/>
                <a:gd name="T39" fmla="*/ 32 h 65"/>
                <a:gd name="T40" fmla="*/ 0 w 2114"/>
                <a:gd name="T41" fmla="*/ 32 h 65"/>
                <a:gd name="T42" fmla="*/ 0 w 2114"/>
                <a:gd name="T43" fmla="*/ 32 h 65"/>
                <a:gd name="T44" fmla="*/ 0 w 2114"/>
                <a:gd name="T45" fmla="*/ 25 h 65"/>
                <a:gd name="T46" fmla="*/ 2 w 2114"/>
                <a:gd name="T47" fmla="*/ 19 h 65"/>
                <a:gd name="T48" fmla="*/ 5 w 2114"/>
                <a:gd name="T49" fmla="*/ 14 h 65"/>
                <a:gd name="T50" fmla="*/ 9 w 2114"/>
                <a:gd name="T51" fmla="*/ 9 h 65"/>
                <a:gd name="T52" fmla="*/ 14 w 2114"/>
                <a:gd name="T53" fmla="*/ 5 h 65"/>
                <a:gd name="T54" fmla="*/ 20 w 2114"/>
                <a:gd name="T55" fmla="*/ 2 h 65"/>
                <a:gd name="T56" fmla="*/ 25 w 2114"/>
                <a:gd name="T57" fmla="*/ 1 h 65"/>
                <a:gd name="T58" fmla="*/ 31 w 2114"/>
                <a:gd name="T59" fmla="*/ 0 h 65"/>
                <a:gd name="T60" fmla="*/ 2082 w 2114"/>
                <a:gd name="T61" fmla="*/ 0 h 65"/>
                <a:gd name="T62" fmla="*/ 2082 w 2114"/>
                <a:gd name="T63" fmla="*/ 0 h 65"/>
                <a:gd name="T64" fmla="*/ 2088 w 2114"/>
                <a:gd name="T65" fmla="*/ 1 h 65"/>
                <a:gd name="T66" fmla="*/ 2094 w 2114"/>
                <a:gd name="T67" fmla="*/ 2 h 65"/>
                <a:gd name="T68" fmla="*/ 2100 w 2114"/>
                <a:gd name="T69" fmla="*/ 5 h 65"/>
                <a:gd name="T70" fmla="*/ 2105 w 2114"/>
                <a:gd name="T71" fmla="*/ 9 h 65"/>
                <a:gd name="T72" fmla="*/ 2108 w 2114"/>
                <a:gd name="T73" fmla="*/ 14 h 65"/>
                <a:gd name="T74" fmla="*/ 2112 w 2114"/>
                <a:gd name="T75" fmla="*/ 19 h 65"/>
                <a:gd name="T76" fmla="*/ 2114 w 2114"/>
                <a:gd name="T77" fmla="*/ 25 h 65"/>
                <a:gd name="T78" fmla="*/ 2114 w 2114"/>
                <a:gd name="T79" fmla="*/ 32 h 65"/>
                <a:gd name="T80" fmla="*/ 2114 w 211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4" h="65">
                  <a:moveTo>
                    <a:pt x="2114" y="32"/>
                  </a:moveTo>
                  <a:lnTo>
                    <a:pt x="2114" y="32"/>
                  </a:lnTo>
                  <a:lnTo>
                    <a:pt x="2114" y="39"/>
                  </a:lnTo>
                  <a:lnTo>
                    <a:pt x="2112" y="45"/>
                  </a:lnTo>
                  <a:lnTo>
                    <a:pt x="2108" y="51"/>
                  </a:lnTo>
                  <a:lnTo>
                    <a:pt x="2105" y="55"/>
                  </a:lnTo>
                  <a:lnTo>
                    <a:pt x="2100" y="59"/>
                  </a:lnTo>
                  <a:lnTo>
                    <a:pt x="2094" y="62"/>
                  </a:lnTo>
                  <a:lnTo>
                    <a:pt x="2088" y="63"/>
                  </a:lnTo>
                  <a:lnTo>
                    <a:pt x="208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1"/>
                  </a:lnTo>
                  <a:lnTo>
                    <a:pt x="2094" y="2"/>
                  </a:lnTo>
                  <a:lnTo>
                    <a:pt x="2100" y="5"/>
                  </a:lnTo>
                  <a:lnTo>
                    <a:pt x="2105" y="9"/>
                  </a:lnTo>
                  <a:lnTo>
                    <a:pt x="2108" y="14"/>
                  </a:lnTo>
                  <a:lnTo>
                    <a:pt x="2112" y="19"/>
                  </a:lnTo>
                  <a:lnTo>
                    <a:pt x="2114" y="25"/>
                  </a:lnTo>
                  <a:lnTo>
                    <a:pt x="2114" y="32"/>
                  </a:lnTo>
                  <a:lnTo>
                    <a:pt x="2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4" name="Freeform 114"/>
            <p:cNvSpPr>
              <a:spLocks/>
            </p:cNvSpPr>
            <p:nvPr/>
          </p:nvSpPr>
          <p:spPr bwMode="auto">
            <a:xfrm>
              <a:off x="4833938" y="3256905"/>
              <a:ext cx="106363" cy="52388"/>
            </a:xfrm>
            <a:custGeom>
              <a:avLst/>
              <a:gdLst>
                <a:gd name="T0" fmla="*/ 133 w 133"/>
                <a:gd name="T1" fmla="*/ 33 h 65"/>
                <a:gd name="T2" fmla="*/ 133 w 133"/>
                <a:gd name="T3" fmla="*/ 33 h 65"/>
                <a:gd name="T4" fmla="*/ 133 w 133"/>
                <a:gd name="T5" fmla="*/ 40 h 65"/>
                <a:gd name="T6" fmla="*/ 131 w 133"/>
                <a:gd name="T7" fmla="*/ 45 h 65"/>
                <a:gd name="T8" fmla="*/ 127 w 133"/>
                <a:gd name="T9" fmla="*/ 51 h 65"/>
                <a:gd name="T10" fmla="*/ 124 w 133"/>
                <a:gd name="T11" fmla="*/ 56 h 65"/>
                <a:gd name="T12" fmla="*/ 119 w 133"/>
                <a:gd name="T13" fmla="*/ 59 h 65"/>
                <a:gd name="T14" fmla="*/ 113 w 133"/>
                <a:gd name="T15" fmla="*/ 63 h 65"/>
                <a:gd name="T16" fmla="*/ 107 w 133"/>
                <a:gd name="T17" fmla="*/ 64 h 65"/>
                <a:gd name="T18" fmla="*/ 101 w 133"/>
                <a:gd name="T19" fmla="*/ 65 h 65"/>
                <a:gd name="T20" fmla="*/ 32 w 133"/>
                <a:gd name="T21" fmla="*/ 65 h 65"/>
                <a:gd name="T22" fmla="*/ 32 w 133"/>
                <a:gd name="T23" fmla="*/ 65 h 65"/>
                <a:gd name="T24" fmla="*/ 26 w 133"/>
                <a:gd name="T25" fmla="*/ 64 h 65"/>
                <a:gd name="T26" fmla="*/ 19 w 133"/>
                <a:gd name="T27" fmla="*/ 63 h 65"/>
                <a:gd name="T28" fmla="*/ 15 w 133"/>
                <a:gd name="T29" fmla="*/ 59 h 65"/>
                <a:gd name="T30" fmla="*/ 10 w 133"/>
                <a:gd name="T31" fmla="*/ 56 h 65"/>
                <a:gd name="T32" fmla="*/ 6 w 133"/>
                <a:gd name="T33" fmla="*/ 51 h 65"/>
                <a:gd name="T34" fmla="*/ 3 w 133"/>
                <a:gd name="T35" fmla="*/ 45 h 65"/>
                <a:gd name="T36" fmla="*/ 1 w 133"/>
                <a:gd name="T37" fmla="*/ 40 h 65"/>
                <a:gd name="T38" fmla="*/ 0 w 133"/>
                <a:gd name="T39" fmla="*/ 33 h 65"/>
                <a:gd name="T40" fmla="*/ 0 w 133"/>
                <a:gd name="T41" fmla="*/ 33 h 65"/>
                <a:gd name="T42" fmla="*/ 0 w 133"/>
                <a:gd name="T43" fmla="*/ 33 h 65"/>
                <a:gd name="T44" fmla="*/ 1 w 133"/>
                <a:gd name="T45" fmla="*/ 27 h 65"/>
                <a:gd name="T46" fmla="*/ 3 w 133"/>
                <a:gd name="T47" fmla="*/ 20 h 65"/>
                <a:gd name="T48" fmla="*/ 6 w 133"/>
                <a:gd name="T49" fmla="*/ 15 h 65"/>
                <a:gd name="T50" fmla="*/ 10 w 133"/>
                <a:gd name="T51" fmla="*/ 9 h 65"/>
                <a:gd name="T52" fmla="*/ 15 w 133"/>
                <a:gd name="T53" fmla="*/ 6 h 65"/>
                <a:gd name="T54" fmla="*/ 19 w 133"/>
                <a:gd name="T55" fmla="*/ 3 h 65"/>
                <a:gd name="T56" fmla="*/ 26 w 133"/>
                <a:gd name="T57" fmla="*/ 1 h 65"/>
                <a:gd name="T58" fmla="*/ 32 w 133"/>
                <a:gd name="T59" fmla="*/ 0 h 65"/>
                <a:gd name="T60" fmla="*/ 101 w 133"/>
                <a:gd name="T61" fmla="*/ 0 h 65"/>
                <a:gd name="T62" fmla="*/ 101 w 133"/>
                <a:gd name="T63" fmla="*/ 0 h 65"/>
                <a:gd name="T64" fmla="*/ 107 w 133"/>
                <a:gd name="T65" fmla="*/ 1 h 65"/>
                <a:gd name="T66" fmla="*/ 113 w 133"/>
                <a:gd name="T67" fmla="*/ 3 h 65"/>
                <a:gd name="T68" fmla="*/ 119 w 133"/>
                <a:gd name="T69" fmla="*/ 6 h 65"/>
                <a:gd name="T70" fmla="*/ 124 w 133"/>
                <a:gd name="T71" fmla="*/ 9 h 65"/>
                <a:gd name="T72" fmla="*/ 127 w 133"/>
                <a:gd name="T73" fmla="*/ 15 h 65"/>
                <a:gd name="T74" fmla="*/ 131 w 133"/>
                <a:gd name="T75" fmla="*/ 20 h 65"/>
                <a:gd name="T76" fmla="*/ 133 w 133"/>
                <a:gd name="T77" fmla="*/ 27 h 65"/>
                <a:gd name="T78" fmla="*/ 133 w 133"/>
                <a:gd name="T79" fmla="*/ 33 h 65"/>
                <a:gd name="T80" fmla="*/ 133 w 13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65">
                  <a:moveTo>
                    <a:pt x="133" y="33"/>
                  </a:moveTo>
                  <a:lnTo>
                    <a:pt x="133" y="33"/>
                  </a:lnTo>
                  <a:lnTo>
                    <a:pt x="133" y="40"/>
                  </a:lnTo>
                  <a:lnTo>
                    <a:pt x="131" y="45"/>
                  </a:lnTo>
                  <a:lnTo>
                    <a:pt x="127" y="51"/>
                  </a:lnTo>
                  <a:lnTo>
                    <a:pt x="124" y="56"/>
                  </a:lnTo>
                  <a:lnTo>
                    <a:pt x="119" y="59"/>
                  </a:lnTo>
                  <a:lnTo>
                    <a:pt x="113" y="63"/>
                  </a:lnTo>
                  <a:lnTo>
                    <a:pt x="107" y="64"/>
                  </a:lnTo>
                  <a:lnTo>
                    <a:pt x="10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19" y="6"/>
                  </a:lnTo>
                  <a:lnTo>
                    <a:pt x="124" y="9"/>
                  </a:lnTo>
                  <a:lnTo>
                    <a:pt x="127" y="15"/>
                  </a:lnTo>
                  <a:lnTo>
                    <a:pt x="131" y="20"/>
                  </a:lnTo>
                  <a:lnTo>
                    <a:pt x="133" y="27"/>
                  </a:lnTo>
                  <a:lnTo>
                    <a:pt x="133" y="33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5" name="Freeform 115"/>
            <p:cNvSpPr>
              <a:spLocks/>
            </p:cNvSpPr>
            <p:nvPr/>
          </p:nvSpPr>
          <p:spPr bwMode="auto">
            <a:xfrm>
              <a:off x="3527426" y="3256905"/>
              <a:ext cx="550863" cy="52388"/>
            </a:xfrm>
            <a:custGeom>
              <a:avLst/>
              <a:gdLst>
                <a:gd name="T0" fmla="*/ 693 w 693"/>
                <a:gd name="T1" fmla="*/ 33 h 65"/>
                <a:gd name="T2" fmla="*/ 693 w 693"/>
                <a:gd name="T3" fmla="*/ 33 h 65"/>
                <a:gd name="T4" fmla="*/ 693 w 693"/>
                <a:gd name="T5" fmla="*/ 40 h 65"/>
                <a:gd name="T6" fmla="*/ 691 w 693"/>
                <a:gd name="T7" fmla="*/ 45 h 65"/>
                <a:gd name="T8" fmla="*/ 688 w 693"/>
                <a:gd name="T9" fmla="*/ 51 h 65"/>
                <a:gd name="T10" fmla="*/ 684 w 693"/>
                <a:gd name="T11" fmla="*/ 56 h 65"/>
                <a:gd name="T12" fmla="*/ 680 w 693"/>
                <a:gd name="T13" fmla="*/ 59 h 65"/>
                <a:gd name="T14" fmla="*/ 674 w 693"/>
                <a:gd name="T15" fmla="*/ 63 h 65"/>
                <a:gd name="T16" fmla="*/ 668 w 693"/>
                <a:gd name="T17" fmla="*/ 64 h 65"/>
                <a:gd name="T18" fmla="*/ 661 w 693"/>
                <a:gd name="T19" fmla="*/ 65 h 65"/>
                <a:gd name="T20" fmla="*/ 32 w 693"/>
                <a:gd name="T21" fmla="*/ 65 h 65"/>
                <a:gd name="T22" fmla="*/ 32 w 693"/>
                <a:gd name="T23" fmla="*/ 65 h 65"/>
                <a:gd name="T24" fmla="*/ 25 w 693"/>
                <a:gd name="T25" fmla="*/ 64 h 65"/>
                <a:gd name="T26" fmla="*/ 19 w 693"/>
                <a:gd name="T27" fmla="*/ 63 h 65"/>
                <a:gd name="T28" fmla="*/ 14 w 693"/>
                <a:gd name="T29" fmla="*/ 59 h 65"/>
                <a:gd name="T30" fmla="*/ 9 w 693"/>
                <a:gd name="T31" fmla="*/ 56 h 65"/>
                <a:gd name="T32" fmla="*/ 5 w 693"/>
                <a:gd name="T33" fmla="*/ 51 h 65"/>
                <a:gd name="T34" fmla="*/ 2 w 693"/>
                <a:gd name="T35" fmla="*/ 45 h 65"/>
                <a:gd name="T36" fmla="*/ 1 w 693"/>
                <a:gd name="T37" fmla="*/ 40 h 65"/>
                <a:gd name="T38" fmla="*/ 0 w 693"/>
                <a:gd name="T39" fmla="*/ 33 h 65"/>
                <a:gd name="T40" fmla="*/ 0 w 693"/>
                <a:gd name="T41" fmla="*/ 33 h 65"/>
                <a:gd name="T42" fmla="*/ 0 w 693"/>
                <a:gd name="T43" fmla="*/ 33 h 65"/>
                <a:gd name="T44" fmla="*/ 1 w 693"/>
                <a:gd name="T45" fmla="*/ 27 h 65"/>
                <a:gd name="T46" fmla="*/ 2 w 693"/>
                <a:gd name="T47" fmla="*/ 20 h 65"/>
                <a:gd name="T48" fmla="*/ 5 w 693"/>
                <a:gd name="T49" fmla="*/ 15 h 65"/>
                <a:gd name="T50" fmla="*/ 9 w 693"/>
                <a:gd name="T51" fmla="*/ 9 h 65"/>
                <a:gd name="T52" fmla="*/ 14 w 693"/>
                <a:gd name="T53" fmla="*/ 6 h 65"/>
                <a:gd name="T54" fmla="*/ 19 w 693"/>
                <a:gd name="T55" fmla="*/ 3 h 65"/>
                <a:gd name="T56" fmla="*/ 25 w 693"/>
                <a:gd name="T57" fmla="*/ 1 h 65"/>
                <a:gd name="T58" fmla="*/ 32 w 693"/>
                <a:gd name="T59" fmla="*/ 0 h 65"/>
                <a:gd name="T60" fmla="*/ 661 w 693"/>
                <a:gd name="T61" fmla="*/ 0 h 65"/>
                <a:gd name="T62" fmla="*/ 661 w 693"/>
                <a:gd name="T63" fmla="*/ 0 h 65"/>
                <a:gd name="T64" fmla="*/ 668 w 693"/>
                <a:gd name="T65" fmla="*/ 1 h 65"/>
                <a:gd name="T66" fmla="*/ 674 w 693"/>
                <a:gd name="T67" fmla="*/ 3 h 65"/>
                <a:gd name="T68" fmla="*/ 680 w 693"/>
                <a:gd name="T69" fmla="*/ 6 h 65"/>
                <a:gd name="T70" fmla="*/ 684 w 693"/>
                <a:gd name="T71" fmla="*/ 9 h 65"/>
                <a:gd name="T72" fmla="*/ 688 w 693"/>
                <a:gd name="T73" fmla="*/ 15 h 65"/>
                <a:gd name="T74" fmla="*/ 691 w 693"/>
                <a:gd name="T75" fmla="*/ 20 h 65"/>
                <a:gd name="T76" fmla="*/ 693 w 693"/>
                <a:gd name="T77" fmla="*/ 27 h 65"/>
                <a:gd name="T78" fmla="*/ 693 w 693"/>
                <a:gd name="T79" fmla="*/ 33 h 65"/>
                <a:gd name="T80" fmla="*/ 693 w 69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5">
                  <a:moveTo>
                    <a:pt x="693" y="33"/>
                  </a:moveTo>
                  <a:lnTo>
                    <a:pt x="693" y="33"/>
                  </a:lnTo>
                  <a:lnTo>
                    <a:pt x="693" y="40"/>
                  </a:lnTo>
                  <a:lnTo>
                    <a:pt x="691" y="45"/>
                  </a:lnTo>
                  <a:lnTo>
                    <a:pt x="688" y="51"/>
                  </a:lnTo>
                  <a:lnTo>
                    <a:pt x="684" y="56"/>
                  </a:lnTo>
                  <a:lnTo>
                    <a:pt x="680" y="59"/>
                  </a:lnTo>
                  <a:lnTo>
                    <a:pt x="674" y="63"/>
                  </a:lnTo>
                  <a:lnTo>
                    <a:pt x="668" y="64"/>
                  </a:lnTo>
                  <a:lnTo>
                    <a:pt x="66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8" y="1"/>
                  </a:lnTo>
                  <a:lnTo>
                    <a:pt x="674" y="3"/>
                  </a:lnTo>
                  <a:lnTo>
                    <a:pt x="680" y="6"/>
                  </a:lnTo>
                  <a:lnTo>
                    <a:pt x="684" y="9"/>
                  </a:lnTo>
                  <a:lnTo>
                    <a:pt x="688" y="15"/>
                  </a:lnTo>
                  <a:lnTo>
                    <a:pt x="691" y="20"/>
                  </a:lnTo>
                  <a:lnTo>
                    <a:pt x="693" y="27"/>
                  </a:lnTo>
                  <a:lnTo>
                    <a:pt x="693" y="33"/>
                  </a:lnTo>
                  <a:lnTo>
                    <a:pt x="69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6" name="Freeform 116"/>
            <p:cNvSpPr>
              <a:spLocks/>
            </p:cNvSpPr>
            <p:nvPr/>
          </p:nvSpPr>
          <p:spPr bwMode="auto">
            <a:xfrm>
              <a:off x="3441701" y="3947468"/>
              <a:ext cx="636588" cy="50800"/>
            </a:xfrm>
            <a:custGeom>
              <a:avLst/>
              <a:gdLst>
                <a:gd name="T0" fmla="*/ 801 w 801"/>
                <a:gd name="T1" fmla="*/ 33 h 65"/>
                <a:gd name="T2" fmla="*/ 801 w 801"/>
                <a:gd name="T3" fmla="*/ 33 h 65"/>
                <a:gd name="T4" fmla="*/ 801 w 801"/>
                <a:gd name="T5" fmla="*/ 40 h 65"/>
                <a:gd name="T6" fmla="*/ 799 w 801"/>
                <a:gd name="T7" fmla="*/ 45 h 65"/>
                <a:gd name="T8" fmla="*/ 796 w 801"/>
                <a:gd name="T9" fmla="*/ 51 h 65"/>
                <a:gd name="T10" fmla="*/ 792 w 801"/>
                <a:gd name="T11" fmla="*/ 56 h 65"/>
                <a:gd name="T12" fmla="*/ 788 w 801"/>
                <a:gd name="T13" fmla="*/ 59 h 65"/>
                <a:gd name="T14" fmla="*/ 782 w 801"/>
                <a:gd name="T15" fmla="*/ 63 h 65"/>
                <a:gd name="T16" fmla="*/ 776 w 801"/>
                <a:gd name="T17" fmla="*/ 64 h 65"/>
                <a:gd name="T18" fmla="*/ 769 w 801"/>
                <a:gd name="T19" fmla="*/ 65 h 65"/>
                <a:gd name="T20" fmla="*/ 31 w 801"/>
                <a:gd name="T21" fmla="*/ 65 h 65"/>
                <a:gd name="T22" fmla="*/ 31 w 801"/>
                <a:gd name="T23" fmla="*/ 65 h 65"/>
                <a:gd name="T24" fmla="*/ 25 w 801"/>
                <a:gd name="T25" fmla="*/ 64 h 65"/>
                <a:gd name="T26" fmla="*/ 20 w 801"/>
                <a:gd name="T27" fmla="*/ 63 h 65"/>
                <a:gd name="T28" fmla="*/ 14 w 801"/>
                <a:gd name="T29" fmla="*/ 59 h 65"/>
                <a:gd name="T30" fmla="*/ 9 w 801"/>
                <a:gd name="T31" fmla="*/ 56 h 65"/>
                <a:gd name="T32" fmla="*/ 5 w 801"/>
                <a:gd name="T33" fmla="*/ 51 h 65"/>
                <a:gd name="T34" fmla="*/ 2 w 801"/>
                <a:gd name="T35" fmla="*/ 45 h 65"/>
                <a:gd name="T36" fmla="*/ 0 w 801"/>
                <a:gd name="T37" fmla="*/ 40 h 65"/>
                <a:gd name="T38" fmla="*/ 0 w 801"/>
                <a:gd name="T39" fmla="*/ 33 h 65"/>
                <a:gd name="T40" fmla="*/ 0 w 801"/>
                <a:gd name="T41" fmla="*/ 33 h 65"/>
                <a:gd name="T42" fmla="*/ 0 w 801"/>
                <a:gd name="T43" fmla="*/ 33 h 65"/>
                <a:gd name="T44" fmla="*/ 0 w 801"/>
                <a:gd name="T45" fmla="*/ 26 h 65"/>
                <a:gd name="T46" fmla="*/ 2 w 801"/>
                <a:gd name="T47" fmla="*/ 20 h 65"/>
                <a:gd name="T48" fmla="*/ 5 w 801"/>
                <a:gd name="T49" fmla="*/ 14 h 65"/>
                <a:gd name="T50" fmla="*/ 9 w 801"/>
                <a:gd name="T51" fmla="*/ 9 h 65"/>
                <a:gd name="T52" fmla="*/ 14 w 801"/>
                <a:gd name="T53" fmla="*/ 6 h 65"/>
                <a:gd name="T54" fmla="*/ 20 w 801"/>
                <a:gd name="T55" fmla="*/ 2 h 65"/>
                <a:gd name="T56" fmla="*/ 25 w 801"/>
                <a:gd name="T57" fmla="*/ 1 h 65"/>
                <a:gd name="T58" fmla="*/ 31 w 801"/>
                <a:gd name="T59" fmla="*/ 0 h 65"/>
                <a:gd name="T60" fmla="*/ 769 w 801"/>
                <a:gd name="T61" fmla="*/ 0 h 65"/>
                <a:gd name="T62" fmla="*/ 769 w 801"/>
                <a:gd name="T63" fmla="*/ 0 h 65"/>
                <a:gd name="T64" fmla="*/ 776 w 801"/>
                <a:gd name="T65" fmla="*/ 1 h 65"/>
                <a:gd name="T66" fmla="*/ 782 w 801"/>
                <a:gd name="T67" fmla="*/ 2 h 65"/>
                <a:gd name="T68" fmla="*/ 788 w 801"/>
                <a:gd name="T69" fmla="*/ 6 h 65"/>
                <a:gd name="T70" fmla="*/ 792 w 801"/>
                <a:gd name="T71" fmla="*/ 9 h 65"/>
                <a:gd name="T72" fmla="*/ 796 w 801"/>
                <a:gd name="T73" fmla="*/ 14 h 65"/>
                <a:gd name="T74" fmla="*/ 799 w 801"/>
                <a:gd name="T75" fmla="*/ 20 h 65"/>
                <a:gd name="T76" fmla="*/ 801 w 801"/>
                <a:gd name="T77" fmla="*/ 26 h 65"/>
                <a:gd name="T78" fmla="*/ 801 w 801"/>
                <a:gd name="T79" fmla="*/ 33 h 65"/>
                <a:gd name="T80" fmla="*/ 801 w 801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1" h="65">
                  <a:moveTo>
                    <a:pt x="801" y="33"/>
                  </a:moveTo>
                  <a:lnTo>
                    <a:pt x="801" y="33"/>
                  </a:lnTo>
                  <a:lnTo>
                    <a:pt x="801" y="40"/>
                  </a:lnTo>
                  <a:lnTo>
                    <a:pt x="799" y="45"/>
                  </a:lnTo>
                  <a:lnTo>
                    <a:pt x="796" y="51"/>
                  </a:lnTo>
                  <a:lnTo>
                    <a:pt x="792" y="56"/>
                  </a:lnTo>
                  <a:lnTo>
                    <a:pt x="788" y="59"/>
                  </a:lnTo>
                  <a:lnTo>
                    <a:pt x="782" y="63"/>
                  </a:lnTo>
                  <a:lnTo>
                    <a:pt x="776" y="64"/>
                  </a:lnTo>
                  <a:lnTo>
                    <a:pt x="76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6" y="1"/>
                  </a:lnTo>
                  <a:lnTo>
                    <a:pt x="782" y="2"/>
                  </a:lnTo>
                  <a:lnTo>
                    <a:pt x="788" y="6"/>
                  </a:lnTo>
                  <a:lnTo>
                    <a:pt x="792" y="9"/>
                  </a:lnTo>
                  <a:lnTo>
                    <a:pt x="796" y="14"/>
                  </a:lnTo>
                  <a:lnTo>
                    <a:pt x="799" y="20"/>
                  </a:lnTo>
                  <a:lnTo>
                    <a:pt x="801" y="26"/>
                  </a:lnTo>
                  <a:lnTo>
                    <a:pt x="801" y="33"/>
                  </a:lnTo>
                  <a:lnTo>
                    <a:pt x="8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7" name="Freeform 117"/>
            <p:cNvSpPr>
              <a:spLocks/>
            </p:cNvSpPr>
            <p:nvPr/>
          </p:nvSpPr>
          <p:spPr bwMode="auto">
            <a:xfrm>
              <a:off x="4833938" y="3983980"/>
              <a:ext cx="107950" cy="50800"/>
            </a:xfrm>
            <a:custGeom>
              <a:avLst/>
              <a:gdLst>
                <a:gd name="T0" fmla="*/ 135 w 135"/>
                <a:gd name="T1" fmla="*/ 32 h 64"/>
                <a:gd name="T2" fmla="*/ 135 w 135"/>
                <a:gd name="T3" fmla="*/ 32 h 64"/>
                <a:gd name="T4" fmla="*/ 135 w 135"/>
                <a:gd name="T5" fmla="*/ 39 h 64"/>
                <a:gd name="T6" fmla="*/ 133 w 135"/>
                <a:gd name="T7" fmla="*/ 45 h 64"/>
                <a:gd name="T8" fmla="*/ 131 w 135"/>
                <a:gd name="T9" fmla="*/ 51 h 64"/>
                <a:gd name="T10" fmla="*/ 126 w 135"/>
                <a:gd name="T11" fmla="*/ 55 h 64"/>
                <a:gd name="T12" fmla="*/ 121 w 135"/>
                <a:gd name="T13" fmla="*/ 59 h 64"/>
                <a:gd name="T14" fmla="*/ 116 w 135"/>
                <a:gd name="T15" fmla="*/ 62 h 64"/>
                <a:gd name="T16" fmla="*/ 110 w 135"/>
                <a:gd name="T17" fmla="*/ 64 h 64"/>
                <a:gd name="T18" fmla="*/ 104 w 135"/>
                <a:gd name="T19" fmla="*/ 64 h 64"/>
                <a:gd name="T20" fmla="*/ 32 w 135"/>
                <a:gd name="T21" fmla="*/ 64 h 64"/>
                <a:gd name="T22" fmla="*/ 32 w 135"/>
                <a:gd name="T23" fmla="*/ 64 h 64"/>
                <a:gd name="T24" fmla="*/ 26 w 135"/>
                <a:gd name="T25" fmla="*/ 64 h 64"/>
                <a:gd name="T26" fmla="*/ 19 w 135"/>
                <a:gd name="T27" fmla="*/ 62 h 64"/>
                <a:gd name="T28" fmla="*/ 15 w 135"/>
                <a:gd name="T29" fmla="*/ 59 h 64"/>
                <a:gd name="T30" fmla="*/ 10 w 135"/>
                <a:gd name="T31" fmla="*/ 55 h 64"/>
                <a:gd name="T32" fmla="*/ 6 w 135"/>
                <a:gd name="T33" fmla="*/ 51 h 64"/>
                <a:gd name="T34" fmla="*/ 3 w 135"/>
                <a:gd name="T35" fmla="*/ 45 h 64"/>
                <a:gd name="T36" fmla="*/ 1 w 135"/>
                <a:gd name="T37" fmla="*/ 39 h 64"/>
                <a:gd name="T38" fmla="*/ 0 w 135"/>
                <a:gd name="T39" fmla="*/ 32 h 64"/>
                <a:gd name="T40" fmla="*/ 0 w 135"/>
                <a:gd name="T41" fmla="*/ 32 h 64"/>
                <a:gd name="T42" fmla="*/ 0 w 135"/>
                <a:gd name="T43" fmla="*/ 32 h 64"/>
                <a:gd name="T44" fmla="*/ 1 w 135"/>
                <a:gd name="T45" fmla="*/ 26 h 64"/>
                <a:gd name="T46" fmla="*/ 3 w 135"/>
                <a:gd name="T47" fmla="*/ 19 h 64"/>
                <a:gd name="T48" fmla="*/ 6 w 135"/>
                <a:gd name="T49" fmla="*/ 15 h 64"/>
                <a:gd name="T50" fmla="*/ 10 w 135"/>
                <a:gd name="T51" fmla="*/ 10 h 64"/>
                <a:gd name="T52" fmla="*/ 15 w 135"/>
                <a:gd name="T53" fmla="*/ 5 h 64"/>
                <a:gd name="T54" fmla="*/ 19 w 135"/>
                <a:gd name="T55" fmla="*/ 3 h 64"/>
                <a:gd name="T56" fmla="*/ 26 w 135"/>
                <a:gd name="T57" fmla="*/ 1 h 64"/>
                <a:gd name="T58" fmla="*/ 32 w 135"/>
                <a:gd name="T59" fmla="*/ 0 h 64"/>
                <a:gd name="T60" fmla="*/ 104 w 135"/>
                <a:gd name="T61" fmla="*/ 0 h 64"/>
                <a:gd name="T62" fmla="*/ 104 w 135"/>
                <a:gd name="T63" fmla="*/ 0 h 64"/>
                <a:gd name="T64" fmla="*/ 110 w 135"/>
                <a:gd name="T65" fmla="*/ 1 h 64"/>
                <a:gd name="T66" fmla="*/ 116 w 135"/>
                <a:gd name="T67" fmla="*/ 3 h 64"/>
                <a:gd name="T68" fmla="*/ 121 w 135"/>
                <a:gd name="T69" fmla="*/ 5 h 64"/>
                <a:gd name="T70" fmla="*/ 126 w 135"/>
                <a:gd name="T71" fmla="*/ 10 h 64"/>
                <a:gd name="T72" fmla="*/ 131 w 135"/>
                <a:gd name="T73" fmla="*/ 15 h 64"/>
                <a:gd name="T74" fmla="*/ 133 w 135"/>
                <a:gd name="T75" fmla="*/ 19 h 64"/>
                <a:gd name="T76" fmla="*/ 135 w 135"/>
                <a:gd name="T77" fmla="*/ 26 h 64"/>
                <a:gd name="T78" fmla="*/ 135 w 135"/>
                <a:gd name="T79" fmla="*/ 32 h 64"/>
                <a:gd name="T80" fmla="*/ 135 w 13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64">
                  <a:moveTo>
                    <a:pt x="135" y="32"/>
                  </a:moveTo>
                  <a:lnTo>
                    <a:pt x="135" y="32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1" y="51"/>
                  </a:lnTo>
                  <a:lnTo>
                    <a:pt x="126" y="55"/>
                  </a:lnTo>
                  <a:lnTo>
                    <a:pt x="121" y="59"/>
                  </a:lnTo>
                  <a:lnTo>
                    <a:pt x="116" y="62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1" y="5"/>
                  </a:lnTo>
                  <a:lnTo>
                    <a:pt x="126" y="10"/>
                  </a:lnTo>
                  <a:lnTo>
                    <a:pt x="131" y="15"/>
                  </a:lnTo>
                  <a:lnTo>
                    <a:pt x="133" y="19"/>
                  </a:lnTo>
                  <a:lnTo>
                    <a:pt x="135" y="26"/>
                  </a:lnTo>
                  <a:lnTo>
                    <a:pt x="135" y="32"/>
                  </a:lnTo>
                  <a:lnTo>
                    <a:pt x="13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8" name="Freeform 118"/>
            <p:cNvSpPr>
              <a:spLocks/>
            </p:cNvSpPr>
            <p:nvPr/>
          </p:nvSpPr>
          <p:spPr bwMode="auto">
            <a:xfrm>
              <a:off x="3635376" y="4123680"/>
              <a:ext cx="2701925" cy="52388"/>
            </a:xfrm>
            <a:custGeom>
              <a:avLst/>
              <a:gdLst>
                <a:gd name="T0" fmla="*/ 3404 w 3404"/>
                <a:gd name="T1" fmla="*/ 32 h 65"/>
                <a:gd name="T2" fmla="*/ 3404 w 3404"/>
                <a:gd name="T3" fmla="*/ 32 h 65"/>
                <a:gd name="T4" fmla="*/ 3403 w 3404"/>
                <a:gd name="T5" fmla="*/ 39 h 65"/>
                <a:gd name="T6" fmla="*/ 3402 w 3404"/>
                <a:gd name="T7" fmla="*/ 45 h 65"/>
                <a:gd name="T8" fmla="*/ 3399 w 3404"/>
                <a:gd name="T9" fmla="*/ 51 h 65"/>
                <a:gd name="T10" fmla="*/ 3395 w 3404"/>
                <a:gd name="T11" fmla="*/ 55 h 65"/>
                <a:gd name="T12" fmla="*/ 3389 w 3404"/>
                <a:gd name="T13" fmla="*/ 59 h 65"/>
                <a:gd name="T14" fmla="*/ 3385 w 3404"/>
                <a:gd name="T15" fmla="*/ 62 h 65"/>
                <a:gd name="T16" fmla="*/ 3378 w 3404"/>
                <a:gd name="T17" fmla="*/ 65 h 65"/>
                <a:gd name="T18" fmla="*/ 3372 w 3404"/>
                <a:gd name="T19" fmla="*/ 65 h 65"/>
                <a:gd name="T20" fmla="*/ 33 w 3404"/>
                <a:gd name="T21" fmla="*/ 65 h 65"/>
                <a:gd name="T22" fmla="*/ 33 w 3404"/>
                <a:gd name="T23" fmla="*/ 65 h 65"/>
                <a:gd name="T24" fmla="*/ 26 w 3404"/>
                <a:gd name="T25" fmla="*/ 65 h 65"/>
                <a:gd name="T26" fmla="*/ 20 w 3404"/>
                <a:gd name="T27" fmla="*/ 62 h 65"/>
                <a:gd name="T28" fmla="*/ 14 w 3404"/>
                <a:gd name="T29" fmla="*/ 59 h 65"/>
                <a:gd name="T30" fmla="*/ 9 w 3404"/>
                <a:gd name="T31" fmla="*/ 55 h 65"/>
                <a:gd name="T32" fmla="*/ 5 w 3404"/>
                <a:gd name="T33" fmla="*/ 51 h 65"/>
                <a:gd name="T34" fmla="*/ 2 w 3404"/>
                <a:gd name="T35" fmla="*/ 45 h 65"/>
                <a:gd name="T36" fmla="*/ 0 w 3404"/>
                <a:gd name="T37" fmla="*/ 39 h 65"/>
                <a:gd name="T38" fmla="*/ 0 w 3404"/>
                <a:gd name="T39" fmla="*/ 32 h 65"/>
                <a:gd name="T40" fmla="*/ 0 w 3404"/>
                <a:gd name="T41" fmla="*/ 32 h 65"/>
                <a:gd name="T42" fmla="*/ 0 w 3404"/>
                <a:gd name="T43" fmla="*/ 32 h 65"/>
                <a:gd name="T44" fmla="*/ 0 w 3404"/>
                <a:gd name="T45" fmla="*/ 26 h 65"/>
                <a:gd name="T46" fmla="*/ 2 w 3404"/>
                <a:gd name="T47" fmla="*/ 19 h 65"/>
                <a:gd name="T48" fmla="*/ 5 w 3404"/>
                <a:gd name="T49" fmla="*/ 15 h 65"/>
                <a:gd name="T50" fmla="*/ 9 w 3404"/>
                <a:gd name="T51" fmla="*/ 10 h 65"/>
                <a:gd name="T52" fmla="*/ 14 w 3404"/>
                <a:gd name="T53" fmla="*/ 6 h 65"/>
                <a:gd name="T54" fmla="*/ 20 w 3404"/>
                <a:gd name="T55" fmla="*/ 3 h 65"/>
                <a:gd name="T56" fmla="*/ 26 w 3404"/>
                <a:gd name="T57" fmla="*/ 1 h 65"/>
                <a:gd name="T58" fmla="*/ 33 w 3404"/>
                <a:gd name="T59" fmla="*/ 0 h 65"/>
                <a:gd name="T60" fmla="*/ 3372 w 3404"/>
                <a:gd name="T61" fmla="*/ 0 h 65"/>
                <a:gd name="T62" fmla="*/ 3372 w 3404"/>
                <a:gd name="T63" fmla="*/ 0 h 65"/>
                <a:gd name="T64" fmla="*/ 3378 w 3404"/>
                <a:gd name="T65" fmla="*/ 1 h 65"/>
                <a:gd name="T66" fmla="*/ 3385 w 3404"/>
                <a:gd name="T67" fmla="*/ 3 h 65"/>
                <a:gd name="T68" fmla="*/ 3389 w 3404"/>
                <a:gd name="T69" fmla="*/ 6 h 65"/>
                <a:gd name="T70" fmla="*/ 3395 w 3404"/>
                <a:gd name="T71" fmla="*/ 10 h 65"/>
                <a:gd name="T72" fmla="*/ 3399 w 3404"/>
                <a:gd name="T73" fmla="*/ 15 h 65"/>
                <a:gd name="T74" fmla="*/ 3402 w 3404"/>
                <a:gd name="T75" fmla="*/ 19 h 65"/>
                <a:gd name="T76" fmla="*/ 3403 w 3404"/>
                <a:gd name="T77" fmla="*/ 26 h 65"/>
                <a:gd name="T78" fmla="*/ 3404 w 3404"/>
                <a:gd name="T79" fmla="*/ 32 h 65"/>
                <a:gd name="T80" fmla="*/ 3404 w 340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4" h="65">
                  <a:moveTo>
                    <a:pt x="3404" y="32"/>
                  </a:moveTo>
                  <a:lnTo>
                    <a:pt x="3404" y="32"/>
                  </a:lnTo>
                  <a:lnTo>
                    <a:pt x="3403" y="39"/>
                  </a:lnTo>
                  <a:lnTo>
                    <a:pt x="3402" y="45"/>
                  </a:lnTo>
                  <a:lnTo>
                    <a:pt x="3399" y="51"/>
                  </a:lnTo>
                  <a:lnTo>
                    <a:pt x="3395" y="55"/>
                  </a:lnTo>
                  <a:lnTo>
                    <a:pt x="3389" y="59"/>
                  </a:lnTo>
                  <a:lnTo>
                    <a:pt x="3385" y="62"/>
                  </a:lnTo>
                  <a:lnTo>
                    <a:pt x="3378" y="65"/>
                  </a:lnTo>
                  <a:lnTo>
                    <a:pt x="337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1"/>
                  </a:lnTo>
                  <a:lnTo>
                    <a:pt x="3385" y="3"/>
                  </a:lnTo>
                  <a:lnTo>
                    <a:pt x="3389" y="6"/>
                  </a:lnTo>
                  <a:lnTo>
                    <a:pt x="3395" y="10"/>
                  </a:lnTo>
                  <a:lnTo>
                    <a:pt x="3399" y="15"/>
                  </a:lnTo>
                  <a:lnTo>
                    <a:pt x="3402" y="19"/>
                  </a:lnTo>
                  <a:lnTo>
                    <a:pt x="3403" y="26"/>
                  </a:lnTo>
                  <a:lnTo>
                    <a:pt x="3404" y="32"/>
                  </a:lnTo>
                  <a:lnTo>
                    <a:pt x="340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9" name="Freeform 119"/>
            <p:cNvSpPr>
              <a:spLocks/>
            </p:cNvSpPr>
            <p:nvPr/>
          </p:nvSpPr>
          <p:spPr bwMode="auto">
            <a:xfrm>
              <a:off x="7339013" y="2820343"/>
              <a:ext cx="171450" cy="50800"/>
            </a:xfrm>
            <a:custGeom>
              <a:avLst/>
              <a:gdLst>
                <a:gd name="T0" fmla="*/ 217 w 217"/>
                <a:gd name="T1" fmla="*/ 32 h 64"/>
                <a:gd name="T2" fmla="*/ 217 w 217"/>
                <a:gd name="T3" fmla="*/ 32 h 64"/>
                <a:gd name="T4" fmla="*/ 217 w 217"/>
                <a:gd name="T5" fmla="*/ 38 h 64"/>
                <a:gd name="T6" fmla="*/ 214 w 217"/>
                <a:gd name="T7" fmla="*/ 44 h 64"/>
                <a:gd name="T8" fmla="*/ 211 w 217"/>
                <a:gd name="T9" fmla="*/ 50 h 64"/>
                <a:gd name="T10" fmla="*/ 207 w 217"/>
                <a:gd name="T11" fmla="*/ 54 h 64"/>
                <a:gd name="T12" fmla="*/ 203 w 217"/>
                <a:gd name="T13" fmla="*/ 59 h 64"/>
                <a:gd name="T14" fmla="*/ 197 w 217"/>
                <a:gd name="T15" fmla="*/ 61 h 64"/>
                <a:gd name="T16" fmla="*/ 191 w 217"/>
                <a:gd name="T17" fmla="*/ 64 h 64"/>
                <a:gd name="T18" fmla="*/ 184 w 217"/>
                <a:gd name="T19" fmla="*/ 64 h 64"/>
                <a:gd name="T20" fmla="*/ 33 w 217"/>
                <a:gd name="T21" fmla="*/ 64 h 64"/>
                <a:gd name="T22" fmla="*/ 33 w 217"/>
                <a:gd name="T23" fmla="*/ 64 h 64"/>
                <a:gd name="T24" fmla="*/ 26 w 217"/>
                <a:gd name="T25" fmla="*/ 64 h 64"/>
                <a:gd name="T26" fmla="*/ 20 w 217"/>
                <a:gd name="T27" fmla="*/ 61 h 64"/>
                <a:gd name="T28" fmla="*/ 14 w 217"/>
                <a:gd name="T29" fmla="*/ 59 h 64"/>
                <a:gd name="T30" fmla="*/ 9 w 217"/>
                <a:gd name="T31" fmla="*/ 54 h 64"/>
                <a:gd name="T32" fmla="*/ 6 w 217"/>
                <a:gd name="T33" fmla="*/ 50 h 64"/>
                <a:gd name="T34" fmla="*/ 2 w 217"/>
                <a:gd name="T35" fmla="*/ 44 h 64"/>
                <a:gd name="T36" fmla="*/ 1 w 217"/>
                <a:gd name="T37" fmla="*/ 38 h 64"/>
                <a:gd name="T38" fmla="*/ 0 w 217"/>
                <a:gd name="T39" fmla="*/ 32 h 64"/>
                <a:gd name="T40" fmla="*/ 0 w 217"/>
                <a:gd name="T41" fmla="*/ 32 h 64"/>
                <a:gd name="T42" fmla="*/ 0 w 217"/>
                <a:gd name="T43" fmla="*/ 32 h 64"/>
                <a:gd name="T44" fmla="*/ 1 w 217"/>
                <a:gd name="T45" fmla="*/ 25 h 64"/>
                <a:gd name="T46" fmla="*/ 2 w 217"/>
                <a:gd name="T47" fmla="*/ 20 h 64"/>
                <a:gd name="T48" fmla="*/ 6 w 217"/>
                <a:gd name="T49" fmla="*/ 14 h 64"/>
                <a:gd name="T50" fmla="*/ 9 w 217"/>
                <a:gd name="T51" fmla="*/ 9 h 64"/>
                <a:gd name="T52" fmla="*/ 14 w 217"/>
                <a:gd name="T53" fmla="*/ 6 h 64"/>
                <a:gd name="T54" fmla="*/ 20 w 217"/>
                <a:gd name="T55" fmla="*/ 2 h 64"/>
                <a:gd name="T56" fmla="*/ 26 w 217"/>
                <a:gd name="T57" fmla="*/ 0 h 64"/>
                <a:gd name="T58" fmla="*/ 33 w 217"/>
                <a:gd name="T59" fmla="*/ 0 h 64"/>
                <a:gd name="T60" fmla="*/ 184 w 217"/>
                <a:gd name="T61" fmla="*/ 0 h 64"/>
                <a:gd name="T62" fmla="*/ 184 w 217"/>
                <a:gd name="T63" fmla="*/ 0 h 64"/>
                <a:gd name="T64" fmla="*/ 191 w 217"/>
                <a:gd name="T65" fmla="*/ 0 h 64"/>
                <a:gd name="T66" fmla="*/ 197 w 217"/>
                <a:gd name="T67" fmla="*/ 2 h 64"/>
                <a:gd name="T68" fmla="*/ 203 w 217"/>
                <a:gd name="T69" fmla="*/ 6 h 64"/>
                <a:gd name="T70" fmla="*/ 207 w 217"/>
                <a:gd name="T71" fmla="*/ 9 h 64"/>
                <a:gd name="T72" fmla="*/ 211 w 217"/>
                <a:gd name="T73" fmla="*/ 14 h 64"/>
                <a:gd name="T74" fmla="*/ 214 w 217"/>
                <a:gd name="T75" fmla="*/ 20 h 64"/>
                <a:gd name="T76" fmla="*/ 217 w 217"/>
                <a:gd name="T77" fmla="*/ 25 h 64"/>
                <a:gd name="T78" fmla="*/ 217 w 217"/>
                <a:gd name="T79" fmla="*/ 32 h 64"/>
                <a:gd name="T80" fmla="*/ 217 w 217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2"/>
                  </a:moveTo>
                  <a:lnTo>
                    <a:pt x="217" y="32"/>
                  </a:lnTo>
                  <a:lnTo>
                    <a:pt x="217" y="38"/>
                  </a:lnTo>
                  <a:lnTo>
                    <a:pt x="214" y="44"/>
                  </a:lnTo>
                  <a:lnTo>
                    <a:pt x="211" y="50"/>
                  </a:lnTo>
                  <a:lnTo>
                    <a:pt x="207" y="54"/>
                  </a:lnTo>
                  <a:lnTo>
                    <a:pt x="203" y="59"/>
                  </a:lnTo>
                  <a:lnTo>
                    <a:pt x="197" y="61"/>
                  </a:lnTo>
                  <a:lnTo>
                    <a:pt x="191" y="64"/>
                  </a:lnTo>
                  <a:lnTo>
                    <a:pt x="184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11" y="14"/>
                  </a:lnTo>
                  <a:lnTo>
                    <a:pt x="214" y="20"/>
                  </a:lnTo>
                  <a:lnTo>
                    <a:pt x="217" y="25"/>
                  </a:lnTo>
                  <a:lnTo>
                    <a:pt x="217" y="32"/>
                  </a:lnTo>
                  <a:lnTo>
                    <a:pt x="2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0" name="Freeform 120"/>
            <p:cNvSpPr>
              <a:spLocks/>
            </p:cNvSpPr>
            <p:nvPr/>
          </p:nvSpPr>
          <p:spPr bwMode="auto">
            <a:xfrm>
              <a:off x="8489951" y="2945755"/>
              <a:ext cx="258763" cy="52388"/>
            </a:xfrm>
            <a:custGeom>
              <a:avLst/>
              <a:gdLst>
                <a:gd name="T0" fmla="*/ 328 w 328"/>
                <a:gd name="T1" fmla="*/ 32 h 64"/>
                <a:gd name="T2" fmla="*/ 328 w 328"/>
                <a:gd name="T3" fmla="*/ 32 h 64"/>
                <a:gd name="T4" fmla="*/ 327 w 328"/>
                <a:gd name="T5" fmla="*/ 38 h 64"/>
                <a:gd name="T6" fmla="*/ 326 w 328"/>
                <a:gd name="T7" fmla="*/ 45 h 64"/>
                <a:gd name="T8" fmla="*/ 322 w 328"/>
                <a:gd name="T9" fmla="*/ 49 h 64"/>
                <a:gd name="T10" fmla="*/ 319 w 328"/>
                <a:gd name="T11" fmla="*/ 54 h 64"/>
                <a:gd name="T12" fmla="*/ 313 w 328"/>
                <a:gd name="T13" fmla="*/ 59 h 64"/>
                <a:gd name="T14" fmla="*/ 308 w 328"/>
                <a:gd name="T15" fmla="*/ 61 h 64"/>
                <a:gd name="T16" fmla="*/ 302 w 328"/>
                <a:gd name="T17" fmla="*/ 63 h 64"/>
                <a:gd name="T18" fmla="*/ 296 w 328"/>
                <a:gd name="T19" fmla="*/ 64 h 64"/>
                <a:gd name="T20" fmla="*/ 33 w 328"/>
                <a:gd name="T21" fmla="*/ 64 h 64"/>
                <a:gd name="T22" fmla="*/ 33 w 328"/>
                <a:gd name="T23" fmla="*/ 64 h 64"/>
                <a:gd name="T24" fmla="*/ 26 w 328"/>
                <a:gd name="T25" fmla="*/ 63 h 64"/>
                <a:gd name="T26" fmla="*/ 20 w 328"/>
                <a:gd name="T27" fmla="*/ 61 h 64"/>
                <a:gd name="T28" fmla="*/ 14 w 328"/>
                <a:gd name="T29" fmla="*/ 59 h 64"/>
                <a:gd name="T30" fmla="*/ 9 w 328"/>
                <a:gd name="T31" fmla="*/ 54 h 64"/>
                <a:gd name="T32" fmla="*/ 6 w 328"/>
                <a:gd name="T33" fmla="*/ 49 h 64"/>
                <a:gd name="T34" fmla="*/ 2 w 328"/>
                <a:gd name="T35" fmla="*/ 45 h 64"/>
                <a:gd name="T36" fmla="*/ 1 w 328"/>
                <a:gd name="T37" fmla="*/ 38 h 64"/>
                <a:gd name="T38" fmla="*/ 0 w 328"/>
                <a:gd name="T39" fmla="*/ 32 h 64"/>
                <a:gd name="T40" fmla="*/ 0 w 328"/>
                <a:gd name="T41" fmla="*/ 32 h 64"/>
                <a:gd name="T42" fmla="*/ 0 w 328"/>
                <a:gd name="T43" fmla="*/ 32 h 64"/>
                <a:gd name="T44" fmla="*/ 1 w 328"/>
                <a:gd name="T45" fmla="*/ 25 h 64"/>
                <a:gd name="T46" fmla="*/ 2 w 328"/>
                <a:gd name="T47" fmla="*/ 19 h 64"/>
                <a:gd name="T48" fmla="*/ 6 w 328"/>
                <a:gd name="T49" fmla="*/ 13 h 64"/>
                <a:gd name="T50" fmla="*/ 9 w 328"/>
                <a:gd name="T51" fmla="*/ 9 h 64"/>
                <a:gd name="T52" fmla="*/ 14 w 328"/>
                <a:gd name="T53" fmla="*/ 5 h 64"/>
                <a:gd name="T54" fmla="*/ 20 w 328"/>
                <a:gd name="T55" fmla="*/ 2 h 64"/>
                <a:gd name="T56" fmla="*/ 26 w 328"/>
                <a:gd name="T57" fmla="*/ 0 h 64"/>
                <a:gd name="T58" fmla="*/ 33 w 328"/>
                <a:gd name="T59" fmla="*/ 0 h 64"/>
                <a:gd name="T60" fmla="*/ 296 w 328"/>
                <a:gd name="T61" fmla="*/ 0 h 64"/>
                <a:gd name="T62" fmla="*/ 296 w 328"/>
                <a:gd name="T63" fmla="*/ 0 h 64"/>
                <a:gd name="T64" fmla="*/ 302 w 328"/>
                <a:gd name="T65" fmla="*/ 0 h 64"/>
                <a:gd name="T66" fmla="*/ 308 w 328"/>
                <a:gd name="T67" fmla="*/ 2 h 64"/>
                <a:gd name="T68" fmla="*/ 313 w 328"/>
                <a:gd name="T69" fmla="*/ 5 h 64"/>
                <a:gd name="T70" fmla="*/ 319 w 328"/>
                <a:gd name="T71" fmla="*/ 9 h 64"/>
                <a:gd name="T72" fmla="*/ 322 w 328"/>
                <a:gd name="T73" fmla="*/ 13 h 64"/>
                <a:gd name="T74" fmla="*/ 326 w 328"/>
                <a:gd name="T75" fmla="*/ 19 h 64"/>
                <a:gd name="T76" fmla="*/ 327 w 328"/>
                <a:gd name="T77" fmla="*/ 25 h 64"/>
                <a:gd name="T78" fmla="*/ 328 w 328"/>
                <a:gd name="T79" fmla="*/ 32 h 64"/>
                <a:gd name="T80" fmla="*/ 328 w 328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64">
                  <a:moveTo>
                    <a:pt x="328" y="32"/>
                  </a:moveTo>
                  <a:lnTo>
                    <a:pt x="328" y="32"/>
                  </a:lnTo>
                  <a:lnTo>
                    <a:pt x="327" y="38"/>
                  </a:lnTo>
                  <a:lnTo>
                    <a:pt x="326" y="45"/>
                  </a:lnTo>
                  <a:lnTo>
                    <a:pt x="322" y="49"/>
                  </a:lnTo>
                  <a:lnTo>
                    <a:pt x="319" y="54"/>
                  </a:lnTo>
                  <a:lnTo>
                    <a:pt x="313" y="59"/>
                  </a:lnTo>
                  <a:lnTo>
                    <a:pt x="308" y="61"/>
                  </a:lnTo>
                  <a:lnTo>
                    <a:pt x="302" y="63"/>
                  </a:lnTo>
                  <a:lnTo>
                    <a:pt x="296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13" y="5"/>
                  </a:lnTo>
                  <a:lnTo>
                    <a:pt x="319" y="9"/>
                  </a:lnTo>
                  <a:lnTo>
                    <a:pt x="322" y="13"/>
                  </a:lnTo>
                  <a:lnTo>
                    <a:pt x="326" y="19"/>
                  </a:lnTo>
                  <a:lnTo>
                    <a:pt x="327" y="25"/>
                  </a:lnTo>
                  <a:lnTo>
                    <a:pt x="328" y="32"/>
                  </a:lnTo>
                  <a:lnTo>
                    <a:pt x="3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1" name="Freeform 121"/>
            <p:cNvSpPr>
              <a:spLocks/>
            </p:cNvSpPr>
            <p:nvPr/>
          </p:nvSpPr>
          <p:spPr bwMode="auto">
            <a:xfrm>
              <a:off x="7339013" y="3094980"/>
              <a:ext cx="1590675" cy="52388"/>
            </a:xfrm>
            <a:custGeom>
              <a:avLst/>
              <a:gdLst>
                <a:gd name="T0" fmla="*/ 2004 w 2004"/>
                <a:gd name="T1" fmla="*/ 33 h 65"/>
                <a:gd name="T2" fmla="*/ 2004 w 2004"/>
                <a:gd name="T3" fmla="*/ 33 h 65"/>
                <a:gd name="T4" fmla="*/ 2004 w 2004"/>
                <a:gd name="T5" fmla="*/ 40 h 65"/>
                <a:gd name="T6" fmla="*/ 2002 w 2004"/>
                <a:gd name="T7" fmla="*/ 45 h 65"/>
                <a:gd name="T8" fmla="*/ 1999 w 2004"/>
                <a:gd name="T9" fmla="*/ 51 h 65"/>
                <a:gd name="T10" fmla="*/ 1995 w 2004"/>
                <a:gd name="T11" fmla="*/ 56 h 65"/>
                <a:gd name="T12" fmla="*/ 1990 w 2004"/>
                <a:gd name="T13" fmla="*/ 59 h 65"/>
                <a:gd name="T14" fmla="*/ 1984 w 2004"/>
                <a:gd name="T15" fmla="*/ 63 h 65"/>
                <a:gd name="T16" fmla="*/ 1979 w 2004"/>
                <a:gd name="T17" fmla="*/ 65 h 65"/>
                <a:gd name="T18" fmla="*/ 1973 w 2004"/>
                <a:gd name="T19" fmla="*/ 65 h 65"/>
                <a:gd name="T20" fmla="*/ 33 w 2004"/>
                <a:gd name="T21" fmla="*/ 65 h 65"/>
                <a:gd name="T22" fmla="*/ 33 w 2004"/>
                <a:gd name="T23" fmla="*/ 65 h 65"/>
                <a:gd name="T24" fmla="*/ 26 w 2004"/>
                <a:gd name="T25" fmla="*/ 65 h 65"/>
                <a:gd name="T26" fmla="*/ 20 w 2004"/>
                <a:gd name="T27" fmla="*/ 63 h 65"/>
                <a:gd name="T28" fmla="*/ 14 w 2004"/>
                <a:gd name="T29" fmla="*/ 59 h 65"/>
                <a:gd name="T30" fmla="*/ 9 w 2004"/>
                <a:gd name="T31" fmla="*/ 56 h 65"/>
                <a:gd name="T32" fmla="*/ 6 w 2004"/>
                <a:gd name="T33" fmla="*/ 51 h 65"/>
                <a:gd name="T34" fmla="*/ 2 w 2004"/>
                <a:gd name="T35" fmla="*/ 45 h 65"/>
                <a:gd name="T36" fmla="*/ 1 w 2004"/>
                <a:gd name="T37" fmla="*/ 40 h 65"/>
                <a:gd name="T38" fmla="*/ 0 w 2004"/>
                <a:gd name="T39" fmla="*/ 33 h 65"/>
                <a:gd name="T40" fmla="*/ 0 w 2004"/>
                <a:gd name="T41" fmla="*/ 33 h 65"/>
                <a:gd name="T42" fmla="*/ 0 w 2004"/>
                <a:gd name="T43" fmla="*/ 33 h 65"/>
                <a:gd name="T44" fmla="*/ 1 w 2004"/>
                <a:gd name="T45" fmla="*/ 27 h 65"/>
                <a:gd name="T46" fmla="*/ 2 w 2004"/>
                <a:gd name="T47" fmla="*/ 20 h 65"/>
                <a:gd name="T48" fmla="*/ 6 w 2004"/>
                <a:gd name="T49" fmla="*/ 15 h 65"/>
                <a:gd name="T50" fmla="*/ 9 w 2004"/>
                <a:gd name="T51" fmla="*/ 11 h 65"/>
                <a:gd name="T52" fmla="*/ 14 w 2004"/>
                <a:gd name="T53" fmla="*/ 6 h 65"/>
                <a:gd name="T54" fmla="*/ 20 w 2004"/>
                <a:gd name="T55" fmla="*/ 4 h 65"/>
                <a:gd name="T56" fmla="*/ 26 w 2004"/>
                <a:gd name="T57" fmla="*/ 1 h 65"/>
                <a:gd name="T58" fmla="*/ 33 w 2004"/>
                <a:gd name="T59" fmla="*/ 0 h 65"/>
                <a:gd name="T60" fmla="*/ 1973 w 2004"/>
                <a:gd name="T61" fmla="*/ 0 h 65"/>
                <a:gd name="T62" fmla="*/ 1973 w 2004"/>
                <a:gd name="T63" fmla="*/ 0 h 65"/>
                <a:gd name="T64" fmla="*/ 1979 w 2004"/>
                <a:gd name="T65" fmla="*/ 1 h 65"/>
                <a:gd name="T66" fmla="*/ 1984 w 2004"/>
                <a:gd name="T67" fmla="*/ 4 h 65"/>
                <a:gd name="T68" fmla="*/ 1990 w 2004"/>
                <a:gd name="T69" fmla="*/ 6 h 65"/>
                <a:gd name="T70" fmla="*/ 1995 w 2004"/>
                <a:gd name="T71" fmla="*/ 11 h 65"/>
                <a:gd name="T72" fmla="*/ 1999 w 2004"/>
                <a:gd name="T73" fmla="*/ 15 h 65"/>
                <a:gd name="T74" fmla="*/ 2002 w 2004"/>
                <a:gd name="T75" fmla="*/ 20 h 65"/>
                <a:gd name="T76" fmla="*/ 2004 w 2004"/>
                <a:gd name="T77" fmla="*/ 27 h 65"/>
                <a:gd name="T78" fmla="*/ 2004 w 2004"/>
                <a:gd name="T79" fmla="*/ 33 h 65"/>
                <a:gd name="T80" fmla="*/ 2004 w 2004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4" h="65">
                  <a:moveTo>
                    <a:pt x="2004" y="33"/>
                  </a:moveTo>
                  <a:lnTo>
                    <a:pt x="2004" y="33"/>
                  </a:lnTo>
                  <a:lnTo>
                    <a:pt x="2004" y="40"/>
                  </a:lnTo>
                  <a:lnTo>
                    <a:pt x="2002" y="45"/>
                  </a:lnTo>
                  <a:lnTo>
                    <a:pt x="1999" y="51"/>
                  </a:lnTo>
                  <a:lnTo>
                    <a:pt x="1995" y="56"/>
                  </a:lnTo>
                  <a:lnTo>
                    <a:pt x="1990" y="59"/>
                  </a:lnTo>
                  <a:lnTo>
                    <a:pt x="1984" y="63"/>
                  </a:lnTo>
                  <a:lnTo>
                    <a:pt x="1979" y="65"/>
                  </a:lnTo>
                  <a:lnTo>
                    <a:pt x="19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9" y="1"/>
                  </a:lnTo>
                  <a:lnTo>
                    <a:pt x="1984" y="4"/>
                  </a:lnTo>
                  <a:lnTo>
                    <a:pt x="1990" y="6"/>
                  </a:lnTo>
                  <a:lnTo>
                    <a:pt x="1995" y="11"/>
                  </a:lnTo>
                  <a:lnTo>
                    <a:pt x="1999" y="15"/>
                  </a:lnTo>
                  <a:lnTo>
                    <a:pt x="2002" y="20"/>
                  </a:lnTo>
                  <a:lnTo>
                    <a:pt x="2004" y="27"/>
                  </a:lnTo>
                  <a:lnTo>
                    <a:pt x="2004" y="33"/>
                  </a:lnTo>
                  <a:lnTo>
                    <a:pt x="200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2" name="Freeform 122"/>
            <p:cNvSpPr>
              <a:spLocks/>
            </p:cNvSpPr>
            <p:nvPr/>
          </p:nvSpPr>
          <p:spPr bwMode="auto">
            <a:xfrm>
              <a:off x="8580438" y="3709343"/>
              <a:ext cx="200025" cy="50800"/>
            </a:xfrm>
            <a:custGeom>
              <a:avLst/>
              <a:gdLst>
                <a:gd name="T0" fmla="*/ 252 w 252"/>
                <a:gd name="T1" fmla="*/ 33 h 65"/>
                <a:gd name="T2" fmla="*/ 252 w 252"/>
                <a:gd name="T3" fmla="*/ 33 h 65"/>
                <a:gd name="T4" fmla="*/ 251 w 252"/>
                <a:gd name="T5" fmla="*/ 39 h 65"/>
                <a:gd name="T6" fmla="*/ 249 w 252"/>
                <a:gd name="T7" fmla="*/ 45 h 65"/>
                <a:gd name="T8" fmla="*/ 247 w 252"/>
                <a:gd name="T9" fmla="*/ 51 h 65"/>
                <a:gd name="T10" fmla="*/ 243 w 252"/>
                <a:gd name="T11" fmla="*/ 56 h 65"/>
                <a:gd name="T12" fmla="*/ 237 w 252"/>
                <a:gd name="T13" fmla="*/ 59 h 65"/>
                <a:gd name="T14" fmla="*/ 233 w 252"/>
                <a:gd name="T15" fmla="*/ 63 h 65"/>
                <a:gd name="T16" fmla="*/ 226 w 252"/>
                <a:gd name="T17" fmla="*/ 65 h 65"/>
                <a:gd name="T18" fmla="*/ 220 w 252"/>
                <a:gd name="T19" fmla="*/ 65 h 65"/>
                <a:gd name="T20" fmla="*/ 32 w 252"/>
                <a:gd name="T21" fmla="*/ 65 h 65"/>
                <a:gd name="T22" fmla="*/ 32 w 252"/>
                <a:gd name="T23" fmla="*/ 65 h 65"/>
                <a:gd name="T24" fmla="*/ 25 w 252"/>
                <a:gd name="T25" fmla="*/ 65 h 65"/>
                <a:gd name="T26" fmla="*/ 20 w 252"/>
                <a:gd name="T27" fmla="*/ 63 h 65"/>
                <a:gd name="T28" fmla="*/ 14 w 252"/>
                <a:gd name="T29" fmla="*/ 59 h 65"/>
                <a:gd name="T30" fmla="*/ 9 w 252"/>
                <a:gd name="T31" fmla="*/ 56 h 65"/>
                <a:gd name="T32" fmla="*/ 6 w 252"/>
                <a:gd name="T33" fmla="*/ 51 h 65"/>
                <a:gd name="T34" fmla="*/ 2 w 252"/>
                <a:gd name="T35" fmla="*/ 45 h 65"/>
                <a:gd name="T36" fmla="*/ 0 w 252"/>
                <a:gd name="T37" fmla="*/ 39 h 65"/>
                <a:gd name="T38" fmla="*/ 0 w 252"/>
                <a:gd name="T39" fmla="*/ 33 h 65"/>
                <a:gd name="T40" fmla="*/ 0 w 252"/>
                <a:gd name="T41" fmla="*/ 33 h 65"/>
                <a:gd name="T42" fmla="*/ 0 w 252"/>
                <a:gd name="T43" fmla="*/ 33 h 65"/>
                <a:gd name="T44" fmla="*/ 0 w 252"/>
                <a:gd name="T45" fmla="*/ 27 h 65"/>
                <a:gd name="T46" fmla="*/ 2 w 252"/>
                <a:gd name="T47" fmla="*/ 21 h 65"/>
                <a:gd name="T48" fmla="*/ 6 w 252"/>
                <a:gd name="T49" fmla="*/ 15 h 65"/>
                <a:gd name="T50" fmla="*/ 9 w 252"/>
                <a:gd name="T51" fmla="*/ 11 h 65"/>
                <a:gd name="T52" fmla="*/ 14 w 252"/>
                <a:gd name="T53" fmla="*/ 6 h 65"/>
                <a:gd name="T54" fmla="*/ 20 w 252"/>
                <a:gd name="T55" fmla="*/ 4 h 65"/>
                <a:gd name="T56" fmla="*/ 25 w 252"/>
                <a:gd name="T57" fmla="*/ 1 h 65"/>
                <a:gd name="T58" fmla="*/ 32 w 252"/>
                <a:gd name="T59" fmla="*/ 0 h 65"/>
                <a:gd name="T60" fmla="*/ 220 w 252"/>
                <a:gd name="T61" fmla="*/ 0 h 65"/>
                <a:gd name="T62" fmla="*/ 220 w 252"/>
                <a:gd name="T63" fmla="*/ 0 h 65"/>
                <a:gd name="T64" fmla="*/ 226 w 252"/>
                <a:gd name="T65" fmla="*/ 1 h 65"/>
                <a:gd name="T66" fmla="*/ 233 w 252"/>
                <a:gd name="T67" fmla="*/ 4 h 65"/>
                <a:gd name="T68" fmla="*/ 237 w 252"/>
                <a:gd name="T69" fmla="*/ 6 h 65"/>
                <a:gd name="T70" fmla="*/ 243 w 252"/>
                <a:gd name="T71" fmla="*/ 11 h 65"/>
                <a:gd name="T72" fmla="*/ 247 w 252"/>
                <a:gd name="T73" fmla="*/ 15 h 65"/>
                <a:gd name="T74" fmla="*/ 249 w 252"/>
                <a:gd name="T75" fmla="*/ 21 h 65"/>
                <a:gd name="T76" fmla="*/ 251 w 252"/>
                <a:gd name="T77" fmla="*/ 27 h 65"/>
                <a:gd name="T78" fmla="*/ 252 w 252"/>
                <a:gd name="T79" fmla="*/ 33 h 65"/>
                <a:gd name="T80" fmla="*/ 252 w 25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65">
                  <a:moveTo>
                    <a:pt x="252" y="33"/>
                  </a:moveTo>
                  <a:lnTo>
                    <a:pt x="252" y="33"/>
                  </a:lnTo>
                  <a:lnTo>
                    <a:pt x="251" y="39"/>
                  </a:lnTo>
                  <a:lnTo>
                    <a:pt x="249" y="45"/>
                  </a:lnTo>
                  <a:lnTo>
                    <a:pt x="247" y="51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4"/>
                  </a:lnTo>
                  <a:lnTo>
                    <a:pt x="237" y="6"/>
                  </a:lnTo>
                  <a:lnTo>
                    <a:pt x="243" y="11"/>
                  </a:lnTo>
                  <a:lnTo>
                    <a:pt x="247" y="15"/>
                  </a:lnTo>
                  <a:lnTo>
                    <a:pt x="249" y="21"/>
                  </a:lnTo>
                  <a:lnTo>
                    <a:pt x="251" y="27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3" name="Freeform 123"/>
            <p:cNvSpPr>
              <a:spLocks/>
            </p:cNvSpPr>
            <p:nvPr/>
          </p:nvSpPr>
          <p:spPr bwMode="auto">
            <a:xfrm>
              <a:off x="6940551" y="4123680"/>
              <a:ext cx="541338" cy="52388"/>
            </a:xfrm>
            <a:custGeom>
              <a:avLst/>
              <a:gdLst>
                <a:gd name="T0" fmla="*/ 683 w 683"/>
                <a:gd name="T1" fmla="*/ 32 h 65"/>
                <a:gd name="T2" fmla="*/ 683 w 683"/>
                <a:gd name="T3" fmla="*/ 32 h 65"/>
                <a:gd name="T4" fmla="*/ 681 w 683"/>
                <a:gd name="T5" fmla="*/ 39 h 65"/>
                <a:gd name="T6" fmla="*/ 679 w 683"/>
                <a:gd name="T7" fmla="*/ 45 h 65"/>
                <a:gd name="T8" fmla="*/ 677 w 683"/>
                <a:gd name="T9" fmla="*/ 51 h 65"/>
                <a:gd name="T10" fmla="*/ 672 w 683"/>
                <a:gd name="T11" fmla="*/ 55 h 65"/>
                <a:gd name="T12" fmla="*/ 668 w 683"/>
                <a:gd name="T13" fmla="*/ 59 h 65"/>
                <a:gd name="T14" fmla="*/ 663 w 683"/>
                <a:gd name="T15" fmla="*/ 62 h 65"/>
                <a:gd name="T16" fmla="*/ 656 w 683"/>
                <a:gd name="T17" fmla="*/ 65 h 65"/>
                <a:gd name="T18" fmla="*/ 650 w 683"/>
                <a:gd name="T19" fmla="*/ 65 h 65"/>
                <a:gd name="T20" fmla="*/ 33 w 683"/>
                <a:gd name="T21" fmla="*/ 65 h 65"/>
                <a:gd name="T22" fmla="*/ 33 w 683"/>
                <a:gd name="T23" fmla="*/ 65 h 65"/>
                <a:gd name="T24" fmla="*/ 26 w 683"/>
                <a:gd name="T25" fmla="*/ 65 h 65"/>
                <a:gd name="T26" fmla="*/ 20 w 683"/>
                <a:gd name="T27" fmla="*/ 62 h 65"/>
                <a:gd name="T28" fmla="*/ 14 w 683"/>
                <a:gd name="T29" fmla="*/ 59 h 65"/>
                <a:gd name="T30" fmla="*/ 10 w 683"/>
                <a:gd name="T31" fmla="*/ 55 h 65"/>
                <a:gd name="T32" fmla="*/ 6 w 683"/>
                <a:gd name="T33" fmla="*/ 51 h 65"/>
                <a:gd name="T34" fmla="*/ 3 w 683"/>
                <a:gd name="T35" fmla="*/ 45 h 65"/>
                <a:gd name="T36" fmla="*/ 2 w 683"/>
                <a:gd name="T37" fmla="*/ 39 h 65"/>
                <a:gd name="T38" fmla="*/ 0 w 683"/>
                <a:gd name="T39" fmla="*/ 32 h 65"/>
                <a:gd name="T40" fmla="*/ 0 w 683"/>
                <a:gd name="T41" fmla="*/ 32 h 65"/>
                <a:gd name="T42" fmla="*/ 0 w 683"/>
                <a:gd name="T43" fmla="*/ 32 h 65"/>
                <a:gd name="T44" fmla="*/ 2 w 683"/>
                <a:gd name="T45" fmla="*/ 26 h 65"/>
                <a:gd name="T46" fmla="*/ 3 w 683"/>
                <a:gd name="T47" fmla="*/ 19 h 65"/>
                <a:gd name="T48" fmla="*/ 6 w 683"/>
                <a:gd name="T49" fmla="*/ 15 h 65"/>
                <a:gd name="T50" fmla="*/ 10 w 683"/>
                <a:gd name="T51" fmla="*/ 10 h 65"/>
                <a:gd name="T52" fmla="*/ 14 w 683"/>
                <a:gd name="T53" fmla="*/ 6 h 65"/>
                <a:gd name="T54" fmla="*/ 20 w 683"/>
                <a:gd name="T55" fmla="*/ 3 h 65"/>
                <a:gd name="T56" fmla="*/ 26 w 683"/>
                <a:gd name="T57" fmla="*/ 1 h 65"/>
                <a:gd name="T58" fmla="*/ 33 w 683"/>
                <a:gd name="T59" fmla="*/ 0 h 65"/>
                <a:gd name="T60" fmla="*/ 650 w 683"/>
                <a:gd name="T61" fmla="*/ 0 h 65"/>
                <a:gd name="T62" fmla="*/ 650 w 683"/>
                <a:gd name="T63" fmla="*/ 0 h 65"/>
                <a:gd name="T64" fmla="*/ 656 w 683"/>
                <a:gd name="T65" fmla="*/ 1 h 65"/>
                <a:gd name="T66" fmla="*/ 663 w 683"/>
                <a:gd name="T67" fmla="*/ 3 h 65"/>
                <a:gd name="T68" fmla="*/ 668 w 683"/>
                <a:gd name="T69" fmla="*/ 6 h 65"/>
                <a:gd name="T70" fmla="*/ 672 w 683"/>
                <a:gd name="T71" fmla="*/ 10 h 65"/>
                <a:gd name="T72" fmla="*/ 677 w 683"/>
                <a:gd name="T73" fmla="*/ 15 h 65"/>
                <a:gd name="T74" fmla="*/ 679 w 683"/>
                <a:gd name="T75" fmla="*/ 19 h 65"/>
                <a:gd name="T76" fmla="*/ 681 w 683"/>
                <a:gd name="T77" fmla="*/ 26 h 65"/>
                <a:gd name="T78" fmla="*/ 683 w 683"/>
                <a:gd name="T79" fmla="*/ 32 h 65"/>
                <a:gd name="T80" fmla="*/ 683 w 683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65">
                  <a:moveTo>
                    <a:pt x="683" y="32"/>
                  </a:moveTo>
                  <a:lnTo>
                    <a:pt x="683" y="32"/>
                  </a:lnTo>
                  <a:lnTo>
                    <a:pt x="681" y="39"/>
                  </a:lnTo>
                  <a:lnTo>
                    <a:pt x="679" y="45"/>
                  </a:lnTo>
                  <a:lnTo>
                    <a:pt x="677" y="51"/>
                  </a:lnTo>
                  <a:lnTo>
                    <a:pt x="672" y="55"/>
                  </a:lnTo>
                  <a:lnTo>
                    <a:pt x="668" y="59"/>
                  </a:lnTo>
                  <a:lnTo>
                    <a:pt x="663" y="62"/>
                  </a:lnTo>
                  <a:lnTo>
                    <a:pt x="656" y="65"/>
                  </a:lnTo>
                  <a:lnTo>
                    <a:pt x="65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8" y="6"/>
                  </a:lnTo>
                  <a:lnTo>
                    <a:pt x="672" y="10"/>
                  </a:lnTo>
                  <a:lnTo>
                    <a:pt x="677" y="15"/>
                  </a:lnTo>
                  <a:lnTo>
                    <a:pt x="679" y="19"/>
                  </a:lnTo>
                  <a:lnTo>
                    <a:pt x="681" y="26"/>
                  </a:lnTo>
                  <a:lnTo>
                    <a:pt x="683" y="32"/>
                  </a:lnTo>
                  <a:lnTo>
                    <a:pt x="6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4" name="Freeform 124"/>
            <p:cNvSpPr>
              <a:spLocks noEditPoints="1"/>
            </p:cNvSpPr>
            <p:nvPr/>
          </p:nvSpPr>
          <p:spPr bwMode="auto">
            <a:xfrm>
              <a:off x="6511926" y="3845868"/>
              <a:ext cx="231775" cy="260350"/>
            </a:xfrm>
            <a:custGeom>
              <a:avLst/>
              <a:gdLst>
                <a:gd name="T0" fmla="*/ 259 w 290"/>
                <a:gd name="T1" fmla="*/ 0 h 327"/>
                <a:gd name="T2" fmla="*/ 31 w 290"/>
                <a:gd name="T3" fmla="*/ 0 h 327"/>
                <a:gd name="T4" fmla="*/ 0 w 290"/>
                <a:gd name="T5" fmla="*/ 0 h 327"/>
                <a:gd name="T6" fmla="*/ 0 w 290"/>
                <a:gd name="T7" fmla="*/ 31 h 327"/>
                <a:gd name="T8" fmla="*/ 0 w 290"/>
                <a:gd name="T9" fmla="*/ 62 h 327"/>
                <a:gd name="T10" fmla="*/ 0 w 290"/>
                <a:gd name="T11" fmla="*/ 295 h 327"/>
                <a:gd name="T12" fmla="*/ 0 w 290"/>
                <a:gd name="T13" fmla="*/ 295 h 327"/>
                <a:gd name="T14" fmla="*/ 1 w 290"/>
                <a:gd name="T15" fmla="*/ 302 h 327"/>
                <a:gd name="T16" fmla="*/ 3 w 290"/>
                <a:gd name="T17" fmla="*/ 309 h 327"/>
                <a:gd name="T18" fmla="*/ 8 w 290"/>
                <a:gd name="T19" fmla="*/ 315 h 327"/>
                <a:gd name="T20" fmla="*/ 12 w 290"/>
                <a:gd name="T21" fmla="*/ 321 h 327"/>
                <a:gd name="T22" fmla="*/ 12 w 290"/>
                <a:gd name="T23" fmla="*/ 321 h 327"/>
                <a:gd name="T24" fmla="*/ 19 w 290"/>
                <a:gd name="T25" fmla="*/ 324 h 327"/>
                <a:gd name="T26" fmla="*/ 26 w 290"/>
                <a:gd name="T27" fmla="*/ 327 h 327"/>
                <a:gd name="T28" fmla="*/ 33 w 290"/>
                <a:gd name="T29" fmla="*/ 327 h 327"/>
                <a:gd name="T30" fmla="*/ 40 w 290"/>
                <a:gd name="T31" fmla="*/ 325 h 327"/>
                <a:gd name="T32" fmla="*/ 145 w 290"/>
                <a:gd name="T33" fmla="*/ 295 h 327"/>
                <a:gd name="T34" fmla="*/ 250 w 290"/>
                <a:gd name="T35" fmla="*/ 325 h 327"/>
                <a:gd name="T36" fmla="*/ 250 w 290"/>
                <a:gd name="T37" fmla="*/ 325 h 327"/>
                <a:gd name="T38" fmla="*/ 259 w 290"/>
                <a:gd name="T39" fmla="*/ 327 h 327"/>
                <a:gd name="T40" fmla="*/ 259 w 290"/>
                <a:gd name="T41" fmla="*/ 327 h 327"/>
                <a:gd name="T42" fmla="*/ 264 w 290"/>
                <a:gd name="T43" fmla="*/ 327 h 327"/>
                <a:gd name="T44" fmla="*/ 268 w 290"/>
                <a:gd name="T45" fmla="*/ 325 h 327"/>
                <a:gd name="T46" fmla="*/ 273 w 290"/>
                <a:gd name="T47" fmla="*/ 323 h 327"/>
                <a:gd name="T48" fmla="*/ 278 w 290"/>
                <a:gd name="T49" fmla="*/ 321 h 327"/>
                <a:gd name="T50" fmla="*/ 278 w 290"/>
                <a:gd name="T51" fmla="*/ 321 h 327"/>
                <a:gd name="T52" fmla="*/ 282 w 290"/>
                <a:gd name="T53" fmla="*/ 315 h 327"/>
                <a:gd name="T54" fmla="*/ 287 w 290"/>
                <a:gd name="T55" fmla="*/ 309 h 327"/>
                <a:gd name="T56" fmla="*/ 289 w 290"/>
                <a:gd name="T57" fmla="*/ 302 h 327"/>
                <a:gd name="T58" fmla="*/ 290 w 290"/>
                <a:gd name="T59" fmla="*/ 295 h 327"/>
                <a:gd name="T60" fmla="*/ 290 w 290"/>
                <a:gd name="T61" fmla="*/ 62 h 327"/>
                <a:gd name="T62" fmla="*/ 290 w 290"/>
                <a:gd name="T63" fmla="*/ 31 h 327"/>
                <a:gd name="T64" fmla="*/ 290 w 290"/>
                <a:gd name="T65" fmla="*/ 0 h 327"/>
                <a:gd name="T66" fmla="*/ 259 w 290"/>
                <a:gd name="T67" fmla="*/ 0 h 327"/>
                <a:gd name="T68" fmla="*/ 228 w 290"/>
                <a:gd name="T69" fmla="*/ 254 h 327"/>
                <a:gd name="T70" fmla="*/ 154 w 290"/>
                <a:gd name="T71" fmla="*/ 232 h 327"/>
                <a:gd name="T72" fmla="*/ 154 w 290"/>
                <a:gd name="T73" fmla="*/ 232 h 327"/>
                <a:gd name="T74" fmla="*/ 145 w 290"/>
                <a:gd name="T75" fmla="*/ 230 h 327"/>
                <a:gd name="T76" fmla="*/ 145 w 290"/>
                <a:gd name="T77" fmla="*/ 230 h 327"/>
                <a:gd name="T78" fmla="*/ 136 w 290"/>
                <a:gd name="T79" fmla="*/ 232 h 327"/>
                <a:gd name="T80" fmla="*/ 62 w 290"/>
                <a:gd name="T81" fmla="*/ 254 h 327"/>
                <a:gd name="T82" fmla="*/ 62 w 290"/>
                <a:gd name="T83" fmla="*/ 62 h 327"/>
                <a:gd name="T84" fmla="*/ 228 w 290"/>
                <a:gd name="T85" fmla="*/ 62 h 327"/>
                <a:gd name="T86" fmla="*/ 228 w 290"/>
                <a:gd name="T87" fmla="*/ 2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27">
                  <a:moveTo>
                    <a:pt x="259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3" y="309"/>
                  </a:lnTo>
                  <a:lnTo>
                    <a:pt x="8" y="315"/>
                  </a:lnTo>
                  <a:lnTo>
                    <a:pt x="12" y="321"/>
                  </a:lnTo>
                  <a:lnTo>
                    <a:pt x="12" y="321"/>
                  </a:lnTo>
                  <a:lnTo>
                    <a:pt x="19" y="324"/>
                  </a:lnTo>
                  <a:lnTo>
                    <a:pt x="26" y="327"/>
                  </a:lnTo>
                  <a:lnTo>
                    <a:pt x="33" y="327"/>
                  </a:lnTo>
                  <a:lnTo>
                    <a:pt x="40" y="325"/>
                  </a:lnTo>
                  <a:lnTo>
                    <a:pt x="145" y="295"/>
                  </a:lnTo>
                  <a:lnTo>
                    <a:pt x="250" y="325"/>
                  </a:lnTo>
                  <a:lnTo>
                    <a:pt x="250" y="325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64" y="327"/>
                  </a:lnTo>
                  <a:lnTo>
                    <a:pt x="268" y="325"/>
                  </a:lnTo>
                  <a:lnTo>
                    <a:pt x="273" y="323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82" y="315"/>
                  </a:lnTo>
                  <a:lnTo>
                    <a:pt x="287" y="309"/>
                  </a:lnTo>
                  <a:lnTo>
                    <a:pt x="289" y="302"/>
                  </a:lnTo>
                  <a:lnTo>
                    <a:pt x="290" y="295"/>
                  </a:lnTo>
                  <a:lnTo>
                    <a:pt x="290" y="62"/>
                  </a:lnTo>
                  <a:lnTo>
                    <a:pt x="290" y="31"/>
                  </a:lnTo>
                  <a:lnTo>
                    <a:pt x="290" y="0"/>
                  </a:lnTo>
                  <a:lnTo>
                    <a:pt x="259" y="0"/>
                  </a:lnTo>
                  <a:close/>
                  <a:moveTo>
                    <a:pt x="228" y="254"/>
                  </a:moveTo>
                  <a:lnTo>
                    <a:pt x="154" y="232"/>
                  </a:lnTo>
                  <a:lnTo>
                    <a:pt x="154" y="232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36" y="232"/>
                  </a:lnTo>
                  <a:lnTo>
                    <a:pt x="62" y="254"/>
                  </a:lnTo>
                  <a:lnTo>
                    <a:pt x="62" y="62"/>
                  </a:lnTo>
                  <a:lnTo>
                    <a:pt x="228" y="62"/>
                  </a:lnTo>
                  <a:lnTo>
                    <a:pt x="228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5" name="Freeform 125"/>
            <p:cNvSpPr>
              <a:spLocks/>
            </p:cNvSpPr>
            <p:nvPr/>
          </p:nvSpPr>
          <p:spPr bwMode="auto">
            <a:xfrm>
              <a:off x="8023226" y="3891905"/>
              <a:ext cx="588963" cy="285750"/>
            </a:xfrm>
            <a:custGeom>
              <a:avLst/>
              <a:gdLst>
                <a:gd name="T0" fmla="*/ 145 w 741"/>
                <a:gd name="T1" fmla="*/ 0 h 359"/>
                <a:gd name="T2" fmla="*/ 123 w 741"/>
                <a:gd name="T3" fmla="*/ 10 h 359"/>
                <a:gd name="T4" fmla="*/ 112 w 741"/>
                <a:gd name="T5" fmla="*/ 32 h 359"/>
                <a:gd name="T6" fmla="*/ 118 w 741"/>
                <a:gd name="T7" fmla="*/ 51 h 359"/>
                <a:gd name="T8" fmla="*/ 139 w 741"/>
                <a:gd name="T9" fmla="*/ 65 h 359"/>
                <a:gd name="T10" fmla="*/ 563 w 741"/>
                <a:gd name="T11" fmla="*/ 65 h 359"/>
                <a:gd name="T12" fmla="*/ 607 w 741"/>
                <a:gd name="T13" fmla="*/ 74 h 359"/>
                <a:gd name="T14" fmla="*/ 643 w 741"/>
                <a:gd name="T15" fmla="*/ 98 h 359"/>
                <a:gd name="T16" fmla="*/ 668 w 741"/>
                <a:gd name="T17" fmla="*/ 135 h 359"/>
                <a:gd name="T18" fmla="*/ 678 w 741"/>
                <a:gd name="T19" fmla="*/ 179 h 359"/>
                <a:gd name="T20" fmla="*/ 672 w 741"/>
                <a:gd name="T21" fmla="*/ 213 h 359"/>
                <a:gd name="T22" fmla="*/ 651 w 741"/>
                <a:gd name="T23" fmla="*/ 252 h 359"/>
                <a:gd name="T24" fmla="*/ 617 w 741"/>
                <a:gd name="T25" fmla="*/ 280 h 359"/>
                <a:gd name="T26" fmla="*/ 574 w 741"/>
                <a:gd name="T27" fmla="*/ 294 h 359"/>
                <a:gd name="T28" fmla="*/ 126 w 741"/>
                <a:gd name="T29" fmla="*/ 294 h 359"/>
                <a:gd name="T30" fmla="*/ 84 w 741"/>
                <a:gd name="T31" fmla="*/ 274 h 359"/>
                <a:gd name="T32" fmla="*/ 65 w 741"/>
                <a:gd name="T33" fmla="*/ 233 h 359"/>
                <a:gd name="T34" fmla="*/ 66 w 741"/>
                <a:gd name="T35" fmla="*/ 212 h 359"/>
                <a:gd name="T36" fmla="*/ 95 w 741"/>
                <a:gd name="T37" fmla="*/ 168 h 359"/>
                <a:gd name="T38" fmla="*/ 133 w 741"/>
                <a:gd name="T39" fmla="*/ 156 h 359"/>
                <a:gd name="T40" fmla="*/ 571 w 741"/>
                <a:gd name="T41" fmla="*/ 159 h 359"/>
                <a:gd name="T42" fmla="*/ 584 w 741"/>
                <a:gd name="T43" fmla="*/ 170 h 359"/>
                <a:gd name="T44" fmla="*/ 585 w 741"/>
                <a:gd name="T45" fmla="*/ 184 h 359"/>
                <a:gd name="T46" fmla="*/ 576 w 741"/>
                <a:gd name="T47" fmla="*/ 199 h 359"/>
                <a:gd name="T48" fmla="*/ 204 w 741"/>
                <a:gd name="T49" fmla="*/ 203 h 359"/>
                <a:gd name="T50" fmla="*/ 145 w 741"/>
                <a:gd name="T51" fmla="*/ 203 h 359"/>
                <a:gd name="T52" fmla="*/ 123 w 741"/>
                <a:gd name="T53" fmla="*/ 212 h 359"/>
                <a:gd name="T54" fmla="*/ 112 w 741"/>
                <a:gd name="T55" fmla="*/ 235 h 359"/>
                <a:gd name="T56" fmla="*/ 118 w 741"/>
                <a:gd name="T57" fmla="*/ 254 h 359"/>
                <a:gd name="T58" fmla="*/ 139 w 741"/>
                <a:gd name="T59" fmla="*/ 266 h 359"/>
                <a:gd name="T60" fmla="*/ 563 w 741"/>
                <a:gd name="T61" fmla="*/ 267 h 359"/>
                <a:gd name="T62" fmla="*/ 596 w 741"/>
                <a:gd name="T63" fmla="*/ 261 h 359"/>
                <a:gd name="T64" fmla="*/ 624 w 741"/>
                <a:gd name="T65" fmla="*/ 242 h 359"/>
                <a:gd name="T66" fmla="*/ 643 w 741"/>
                <a:gd name="T67" fmla="*/ 214 h 359"/>
                <a:gd name="T68" fmla="*/ 650 w 741"/>
                <a:gd name="T69" fmla="*/ 179 h 359"/>
                <a:gd name="T70" fmla="*/ 646 w 741"/>
                <a:gd name="T71" fmla="*/ 154 h 359"/>
                <a:gd name="T72" fmla="*/ 630 w 741"/>
                <a:gd name="T73" fmla="*/ 124 h 359"/>
                <a:gd name="T74" fmla="*/ 605 w 741"/>
                <a:gd name="T75" fmla="*/ 103 h 359"/>
                <a:gd name="T76" fmla="*/ 571 w 741"/>
                <a:gd name="T77" fmla="*/ 93 h 359"/>
                <a:gd name="T78" fmla="*/ 120 w 741"/>
                <a:gd name="T79" fmla="*/ 93 h 359"/>
                <a:gd name="T80" fmla="*/ 69 w 741"/>
                <a:gd name="T81" fmla="*/ 108 h 359"/>
                <a:gd name="T82" fmla="*/ 30 w 741"/>
                <a:gd name="T83" fmla="*/ 140 h 359"/>
                <a:gd name="T84" fmla="*/ 6 w 741"/>
                <a:gd name="T85" fmla="*/ 185 h 359"/>
                <a:gd name="T86" fmla="*/ 0 w 741"/>
                <a:gd name="T87" fmla="*/ 226 h 359"/>
                <a:gd name="T88" fmla="*/ 10 w 741"/>
                <a:gd name="T89" fmla="*/ 277 h 359"/>
                <a:gd name="T90" fmla="*/ 39 w 741"/>
                <a:gd name="T91" fmla="*/ 320 h 359"/>
                <a:gd name="T92" fmla="*/ 82 w 741"/>
                <a:gd name="T93" fmla="*/ 349 h 359"/>
                <a:gd name="T94" fmla="*/ 133 w 741"/>
                <a:gd name="T95" fmla="*/ 359 h 359"/>
                <a:gd name="T96" fmla="*/ 599 w 741"/>
                <a:gd name="T97" fmla="*/ 356 h 359"/>
                <a:gd name="T98" fmla="*/ 662 w 741"/>
                <a:gd name="T99" fmla="*/ 328 h 359"/>
                <a:gd name="T100" fmla="*/ 711 w 741"/>
                <a:gd name="T101" fmla="*/ 280 h 359"/>
                <a:gd name="T102" fmla="*/ 738 w 741"/>
                <a:gd name="T103" fmla="*/ 215 h 359"/>
                <a:gd name="T104" fmla="*/ 740 w 741"/>
                <a:gd name="T105" fmla="*/ 161 h 359"/>
                <a:gd name="T106" fmla="*/ 720 w 741"/>
                <a:gd name="T107" fmla="*/ 94 h 359"/>
                <a:gd name="T108" fmla="*/ 676 w 741"/>
                <a:gd name="T109" fmla="*/ 42 h 359"/>
                <a:gd name="T110" fmla="*/ 616 w 741"/>
                <a:gd name="T111" fmla="*/ 8 h 359"/>
                <a:gd name="T112" fmla="*/ 563 w 741"/>
                <a:gd name="T1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1" h="359">
                  <a:moveTo>
                    <a:pt x="563" y="0"/>
                  </a:moveTo>
                  <a:lnTo>
                    <a:pt x="20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18" y="15"/>
                  </a:lnTo>
                  <a:lnTo>
                    <a:pt x="116" y="20"/>
                  </a:lnTo>
                  <a:lnTo>
                    <a:pt x="113" y="2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5"/>
                  </a:lnTo>
                  <a:lnTo>
                    <a:pt x="118" y="51"/>
                  </a:lnTo>
                  <a:lnTo>
                    <a:pt x="123" y="55"/>
                  </a:lnTo>
                  <a:lnTo>
                    <a:pt x="127" y="59"/>
                  </a:lnTo>
                  <a:lnTo>
                    <a:pt x="132" y="62"/>
                  </a:lnTo>
                  <a:lnTo>
                    <a:pt x="139" y="65"/>
                  </a:lnTo>
                  <a:lnTo>
                    <a:pt x="145" y="65"/>
                  </a:lnTo>
                  <a:lnTo>
                    <a:pt x="204" y="65"/>
                  </a:lnTo>
                  <a:lnTo>
                    <a:pt x="563" y="65"/>
                  </a:lnTo>
                  <a:lnTo>
                    <a:pt x="563" y="65"/>
                  </a:lnTo>
                  <a:lnTo>
                    <a:pt x="574" y="66"/>
                  </a:lnTo>
                  <a:lnTo>
                    <a:pt x="585" y="67"/>
                  </a:lnTo>
                  <a:lnTo>
                    <a:pt x="596" y="70"/>
                  </a:lnTo>
                  <a:lnTo>
                    <a:pt x="607" y="74"/>
                  </a:lnTo>
                  <a:lnTo>
                    <a:pt x="617" y="79"/>
                  </a:lnTo>
                  <a:lnTo>
                    <a:pt x="627" y="84"/>
                  </a:lnTo>
                  <a:lnTo>
                    <a:pt x="635" y="91"/>
                  </a:lnTo>
                  <a:lnTo>
                    <a:pt x="643" y="98"/>
                  </a:lnTo>
                  <a:lnTo>
                    <a:pt x="651" y="106"/>
                  </a:lnTo>
                  <a:lnTo>
                    <a:pt x="658" y="116"/>
                  </a:lnTo>
                  <a:lnTo>
                    <a:pt x="664" y="125"/>
                  </a:lnTo>
                  <a:lnTo>
                    <a:pt x="668" y="135"/>
                  </a:lnTo>
                  <a:lnTo>
                    <a:pt x="672" y="146"/>
                  </a:lnTo>
                  <a:lnTo>
                    <a:pt x="674" y="156"/>
                  </a:lnTo>
                  <a:lnTo>
                    <a:pt x="676" y="168"/>
                  </a:lnTo>
                  <a:lnTo>
                    <a:pt x="678" y="179"/>
                  </a:lnTo>
                  <a:lnTo>
                    <a:pt x="678" y="179"/>
                  </a:lnTo>
                  <a:lnTo>
                    <a:pt x="676" y="191"/>
                  </a:lnTo>
                  <a:lnTo>
                    <a:pt x="674" y="203"/>
                  </a:lnTo>
                  <a:lnTo>
                    <a:pt x="672" y="213"/>
                  </a:lnTo>
                  <a:lnTo>
                    <a:pt x="668" y="225"/>
                  </a:lnTo>
                  <a:lnTo>
                    <a:pt x="664" y="234"/>
                  </a:lnTo>
                  <a:lnTo>
                    <a:pt x="658" y="243"/>
                  </a:lnTo>
                  <a:lnTo>
                    <a:pt x="651" y="252"/>
                  </a:lnTo>
                  <a:lnTo>
                    <a:pt x="643" y="261"/>
                  </a:lnTo>
                  <a:lnTo>
                    <a:pt x="635" y="267"/>
                  </a:lnTo>
                  <a:lnTo>
                    <a:pt x="627" y="274"/>
                  </a:lnTo>
                  <a:lnTo>
                    <a:pt x="617" y="280"/>
                  </a:lnTo>
                  <a:lnTo>
                    <a:pt x="607" y="285"/>
                  </a:lnTo>
                  <a:lnTo>
                    <a:pt x="596" y="289"/>
                  </a:lnTo>
                  <a:lnTo>
                    <a:pt x="585" y="292"/>
                  </a:lnTo>
                  <a:lnTo>
                    <a:pt x="574" y="294"/>
                  </a:lnTo>
                  <a:lnTo>
                    <a:pt x="563" y="294"/>
                  </a:lnTo>
                  <a:lnTo>
                    <a:pt x="133" y="294"/>
                  </a:lnTo>
                  <a:lnTo>
                    <a:pt x="133" y="294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6" y="288"/>
                  </a:lnTo>
                  <a:lnTo>
                    <a:pt x="95" y="283"/>
                  </a:lnTo>
                  <a:lnTo>
                    <a:pt x="84" y="274"/>
                  </a:lnTo>
                  <a:lnTo>
                    <a:pt x="76" y="264"/>
                  </a:lnTo>
                  <a:lnTo>
                    <a:pt x="71" y="252"/>
                  </a:lnTo>
                  <a:lnTo>
                    <a:pt x="66" y="240"/>
                  </a:lnTo>
                  <a:lnTo>
                    <a:pt x="65" y="233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19"/>
                  </a:lnTo>
                  <a:lnTo>
                    <a:pt x="66" y="212"/>
                  </a:lnTo>
                  <a:lnTo>
                    <a:pt x="71" y="198"/>
                  </a:lnTo>
                  <a:lnTo>
                    <a:pt x="76" y="186"/>
                  </a:lnTo>
                  <a:lnTo>
                    <a:pt x="84" y="177"/>
                  </a:lnTo>
                  <a:lnTo>
                    <a:pt x="95" y="168"/>
                  </a:lnTo>
                  <a:lnTo>
                    <a:pt x="106" y="162"/>
                  </a:lnTo>
                  <a:lnTo>
                    <a:pt x="119" y="157"/>
                  </a:lnTo>
                  <a:lnTo>
                    <a:pt x="126" y="156"/>
                  </a:lnTo>
                  <a:lnTo>
                    <a:pt x="133" y="156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7" y="156"/>
                  </a:lnTo>
                  <a:lnTo>
                    <a:pt x="571" y="159"/>
                  </a:lnTo>
                  <a:lnTo>
                    <a:pt x="576" y="161"/>
                  </a:lnTo>
                  <a:lnTo>
                    <a:pt x="579" y="163"/>
                  </a:lnTo>
                  <a:lnTo>
                    <a:pt x="581" y="167"/>
                  </a:lnTo>
                  <a:lnTo>
                    <a:pt x="584" y="170"/>
                  </a:lnTo>
                  <a:lnTo>
                    <a:pt x="585" y="175"/>
                  </a:lnTo>
                  <a:lnTo>
                    <a:pt x="586" y="179"/>
                  </a:lnTo>
                  <a:lnTo>
                    <a:pt x="586" y="179"/>
                  </a:lnTo>
                  <a:lnTo>
                    <a:pt x="585" y="184"/>
                  </a:lnTo>
                  <a:lnTo>
                    <a:pt x="584" y="189"/>
                  </a:lnTo>
                  <a:lnTo>
                    <a:pt x="581" y="192"/>
                  </a:lnTo>
                  <a:lnTo>
                    <a:pt x="579" y="196"/>
                  </a:lnTo>
                  <a:lnTo>
                    <a:pt x="576" y="199"/>
                  </a:lnTo>
                  <a:lnTo>
                    <a:pt x="571" y="201"/>
                  </a:lnTo>
                  <a:lnTo>
                    <a:pt x="567" y="203"/>
                  </a:lnTo>
                  <a:lnTo>
                    <a:pt x="563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45" y="203"/>
                  </a:lnTo>
                  <a:lnTo>
                    <a:pt x="145" y="203"/>
                  </a:lnTo>
                  <a:lnTo>
                    <a:pt x="139" y="204"/>
                  </a:lnTo>
                  <a:lnTo>
                    <a:pt x="132" y="206"/>
                  </a:lnTo>
                  <a:lnTo>
                    <a:pt x="127" y="208"/>
                  </a:lnTo>
                  <a:lnTo>
                    <a:pt x="123" y="212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3" y="229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3" y="242"/>
                  </a:lnTo>
                  <a:lnTo>
                    <a:pt x="116" y="248"/>
                  </a:lnTo>
                  <a:lnTo>
                    <a:pt x="118" y="254"/>
                  </a:lnTo>
                  <a:lnTo>
                    <a:pt x="123" y="258"/>
                  </a:lnTo>
                  <a:lnTo>
                    <a:pt x="127" y="262"/>
                  </a:lnTo>
                  <a:lnTo>
                    <a:pt x="132" y="265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563" y="267"/>
                  </a:lnTo>
                  <a:lnTo>
                    <a:pt x="563" y="267"/>
                  </a:lnTo>
                  <a:lnTo>
                    <a:pt x="571" y="267"/>
                  </a:lnTo>
                  <a:lnTo>
                    <a:pt x="580" y="266"/>
                  </a:lnTo>
                  <a:lnTo>
                    <a:pt x="588" y="264"/>
                  </a:lnTo>
                  <a:lnTo>
                    <a:pt x="596" y="261"/>
                  </a:lnTo>
                  <a:lnTo>
                    <a:pt x="605" y="257"/>
                  </a:lnTo>
                  <a:lnTo>
                    <a:pt x="611" y="252"/>
                  </a:lnTo>
                  <a:lnTo>
                    <a:pt x="618" y="248"/>
                  </a:lnTo>
                  <a:lnTo>
                    <a:pt x="624" y="242"/>
                  </a:lnTo>
                  <a:lnTo>
                    <a:pt x="630" y="235"/>
                  </a:lnTo>
                  <a:lnTo>
                    <a:pt x="635" y="229"/>
                  </a:lnTo>
                  <a:lnTo>
                    <a:pt x="639" y="221"/>
                  </a:lnTo>
                  <a:lnTo>
                    <a:pt x="643" y="214"/>
                  </a:lnTo>
                  <a:lnTo>
                    <a:pt x="646" y="206"/>
                  </a:lnTo>
                  <a:lnTo>
                    <a:pt x="649" y="197"/>
                  </a:lnTo>
                  <a:lnTo>
                    <a:pt x="650" y="189"/>
                  </a:lnTo>
                  <a:lnTo>
                    <a:pt x="650" y="179"/>
                  </a:lnTo>
                  <a:lnTo>
                    <a:pt x="650" y="179"/>
                  </a:lnTo>
                  <a:lnTo>
                    <a:pt x="650" y="170"/>
                  </a:lnTo>
                  <a:lnTo>
                    <a:pt x="649" y="162"/>
                  </a:lnTo>
                  <a:lnTo>
                    <a:pt x="646" y="154"/>
                  </a:lnTo>
                  <a:lnTo>
                    <a:pt x="643" y="146"/>
                  </a:lnTo>
                  <a:lnTo>
                    <a:pt x="639" y="138"/>
                  </a:lnTo>
                  <a:lnTo>
                    <a:pt x="635" y="131"/>
                  </a:lnTo>
                  <a:lnTo>
                    <a:pt x="630" y="124"/>
                  </a:lnTo>
                  <a:lnTo>
                    <a:pt x="624" y="118"/>
                  </a:lnTo>
                  <a:lnTo>
                    <a:pt x="618" y="112"/>
                  </a:lnTo>
                  <a:lnTo>
                    <a:pt x="611" y="106"/>
                  </a:lnTo>
                  <a:lnTo>
                    <a:pt x="605" y="103"/>
                  </a:lnTo>
                  <a:lnTo>
                    <a:pt x="596" y="98"/>
                  </a:lnTo>
                  <a:lnTo>
                    <a:pt x="588" y="96"/>
                  </a:lnTo>
                  <a:lnTo>
                    <a:pt x="580" y="94"/>
                  </a:lnTo>
                  <a:lnTo>
                    <a:pt x="571" y="93"/>
                  </a:lnTo>
                  <a:lnTo>
                    <a:pt x="563" y="91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20" y="93"/>
                  </a:lnTo>
                  <a:lnTo>
                    <a:pt x="106" y="95"/>
                  </a:lnTo>
                  <a:lnTo>
                    <a:pt x="94" y="98"/>
                  </a:lnTo>
                  <a:lnTo>
                    <a:pt x="82" y="102"/>
                  </a:lnTo>
                  <a:lnTo>
                    <a:pt x="69" y="108"/>
                  </a:lnTo>
                  <a:lnTo>
                    <a:pt x="59" y="115"/>
                  </a:lnTo>
                  <a:lnTo>
                    <a:pt x="49" y="123"/>
                  </a:lnTo>
                  <a:lnTo>
                    <a:pt x="39" y="131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6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2" y="198"/>
                  </a:lnTo>
                  <a:lnTo>
                    <a:pt x="1" y="21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39"/>
                  </a:lnTo>
                  <a:lnTo>
                    <a:pt x="2" y="252"/>
                  </a:lnTo>
                  <a:lnTo>
                    <a:pt x="6" y="265"/>
                  </a:lnTo>
                  <a:lnTo>
                    <a:pt x="10" y="277"/>
                  </a:lnTo>
                  <a:lnTo>
                    <a:pt x="16" y="288"/>
                  </a:lnTo>
                  <a:lnTo>
                    <a:pt x="23" y="300"/>
                  </a:lnTo>
                  <a:lnTo>
                    <a:pt x="30" y="310"/>
                  </a:lnTo>
                  <a:lnTo>
                    <a:pt x="39" y="320"/>
                  </a:lnTo>
                  <a:lnTo>
                    <a:pt x="49" y="328"/>
                  </a:lnTo>
                  <a:lnTo>
                    <a:pt x="59" y="336"/>
                  </a:lnTo>
                  <a:lnTo>
                    <a:pt x="69" y="343"/>
                  </a:lnTo>
                  <a:lnTo>
                    <a:pt x="82" y="349"/>
                  </a:lnTo>
                  <a:lnTo>
                    <a:pt x="94" y="353"/>
                  </a:lnTo>
                  <a:lnTo>
                    <a:pt x="106" y="356"/>
                  </a:lnTo>
                  <a:lnTo>
                    <a:pt x="120" y="358"/>
                  </a:lnTo>
                  <a:lnTo>
                    <a:pt x="133" y="359"/>
                  </a:lnTo>
                  <a:lnTo>
                    <a:pt x="563" y="359"/>
                  </a:lnTo>
                  <a:lnTo>
                    <a:pt x="563" y="359"/>
                  </a:lnTo>
                  <a:lnTo>
                    <a:pt x="580" y="358"/>
                  </a:lnTo>
                  <a:lnTo>
                    <a:pt x="599" y="356"/>
                  </a:lnTo>
                  <a:lnTo>
                    <a:pt x="616" y="351"/>
                  </a:lnTo>
                  <a:lnTo>
                    <a:pt x="632" y="345"/>
                  </a:lnTo>
                  <a:lnTo>
                    <a:pt x="647" y="337"/>
                  </a:lnTo>
                  <a:lnTo>
                    <a:pt x="662" y="328"/>
                  </a:lnTo>
                  <a:lnTo>
                    <a:pt x="676" y="317"/>
                  </a:lnTo>
                  <a:lnTo>
                    <a:pt x="689" y="306"/>
                  </a:lnTo>
                  <a:lnTo>
                    <a:pt x="701" y="293"/>
                  </a:lnTo>
                  <a:lnTo>
                    <a:pt x="711" y="280"/>
                  </a:lnTo>
                  <a:lnTo>
                    <a:pt x="720" y="265"/>
                  </a:lnTo>
                  <a:lnTo>
                    <a:pt x="727" y="249"/>
                  </a:lnTo>
                  <a:lnTo>
                    <a:pt x="733" y="233"/>
                  </a:lnTo>
                  <a:lnTo>
                    <a:pt x="738" y="215"/>
                  </a:lnTo>
                  <a:lnTo>
                    <a:pt x="740" y="198"/>
                  </a:lnTo>
                  <a:lnTo>
                    <a:pt x="741" y="179"/>
                  </a:lnTo>
                  <a:lnTo>
                    <a:pt x="741" y="179"/>
                  </a:lnTo>
                  <a:lnTo>
                    <a:pt x="740" y="161"/>
                  </a:lnTo>
                  <a:lnTo>
                    <a:pt x="738" y="143"/>
                  </a:lnTo>
                  <a:lnTo>
                    <a:pt x="733" y="126"/>
                  </a:lnTo>
                  <a:lnTo>
                    <a:pt x="727" y="110"/>
                  </a:lnTo>
                  <a:lnTo>
                    <a:pt x="720" y="94"/>
                  </a:lnTo>
                  <a:lnTo>
                    <a:pt x="711" y="80"/>
                  </a:lnTo>
                  <a:lnTo>
                    <a:pt x="701" y="66"/>
                  </a:lnTo>
                  <a:lnTo>
                    <a:pt x="689" y="53"/>
                  </a:lnTo>
                  <a:lnTo>
                    <a:pt x="676" y="42"/>
                  </a:lnTo>
                  <a:lnTo>
                    <a:pt x="662" y="31"/>
                  </a:lnTo>
                  <a:lnTo>
                    <a:pt x="647" y="22"/>
                  </a:lnTo>
                  <a:lnTo>
                    <a:pt x="632" y="15"/>
                  </a:lnTo>
                  <a:lnTo>
                    <a:pt x="616" y="8"/>
                  </a:lnTo>
                  <a:lnTo>
                    <a:pt x="599" y="4"/>
                  </a:lnTo>
                  <a:lnTo>
                    <a:pt x="580" y="1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6" name="Freeform 126"/>
            <p:cNvSpPr>
              <a:spLocks/>
            </p:cNvSpPr>
            <p:nvPr/>
          </p:nvSpPr>
          <p:spPr bwMode="auto">
            <a:xfrm>
              <a:off x="7554913" y="3971280"/>
              <a:ext cx="269875" cy="174625"/>
            </a:xfrm>
            <a:custGeom>
              <a:avLst/>
              <a:gdLst>
                <a:gd name="T0" fmla="*/ 0 w 341"/>
                <a:gd name="T1" fmla="*/ 0 h 222"/>
                <a:gd name="T2" fmla="*/ 0 w 341"/>
                <a:gd name="T3" fmla="*/ 47 h 222"/>
                <a:gd name="T4" fmla="*/ 0 w 341"/>
                <a:gd name="T5" fmla="*/ 47 h 222"/>
                <a:gd name="T6" fmla="*/ 0 w 341"/>
                <a:gd name="T7" fmla="*/ 59 h 222"/>
                <a:gd name="T8" fmla="*/ 1 w 341"/>
                <a:gd name="T9" fmla="*/ 72 h 222"/>
                <a:gd name="T10" fmla="*/ 5 w 341"/>
                <a:gd name="T11" fmla="*/ 85 h 222"/>
                <a:gd name="T12" fmla="*/ 7 w 341"/>
                <a:gd name="T13" fmla="*/ 98 h 222"/>
                <a:gd name="T14" fmla="*/ 12 w 341"/>
                <a:gd name="T15" fmla="*/ 109 h 222"/>
                <a:gd name="T16" fmla="*/ 16 w 341"/>
                <a:gd name="T17" fmla="*/ 121 h 222"/>
                <a:gd name="T18" fmla="*/ 22 w 341"/>
                <a:gd name="T19" fmla="*/ 131 h 222"/>
                <a:gd name="T20" fmla="*/ 29 w 341"/>
                <a:gd name="T21" fmla="*/ 142 h 222"/>
                <a:gd name="T22" fmla="*/ 36 w 341"/>
                <a:gd name="T23" fmla="*/ 152 h 222"/>
                <a:gd name="T24" fmla="*/ 44 w 341"/>
                <a:gd name="T25" fmla="*/ 161 h 222"/>
                <a:gd name="T26" fmla="*/ 52 w 341"/>
                <a:gd name="T27" fmla="*/ 169 h 222"/>
                <a:gd name="T28" fmla="*/ 62 w 341"/>
                <a:gd name="T29" fmla="*/ 178 h 222"/>
                <a:gd name="T30" fmla="*/ 72 w 341"/>
                <a:gd name="T31" fmla="*/ 186 h 222"/>
                <a:gd name="T32" fmla="*/ 81 w 341"/>
                <a:gd name="T33" fmla="*/ 193 h 222"/>
                <a:gd name="T34" fmla="*/ 93 w 341"/>
                <a:gd name="T35" fmla="*/ 198 h 222"/>
                <a:gd name="T36" fmla="*/ 103 w 341"/>
                <a:gd name="T37" fmla="*/ 203 h 222"/>
                <a:gd name="T38" fmla="*/ 103 w 341"/>
                <a:gd name="T39" fmla="*/ 203 h 222"/>
                <a:gd name="T40" fmla="*/ 118 w 341"/>
                <a:gd name="T41" fmla="*/ 211 h 222"/>
                <a:gd name="T42" fmla="*/ 134 w 341"/>
                <a:gd name="T43" fmla="*/ 217 h 222"/>
                <a:gd name="T44" fmla="*/ 152 w 341"/>
                <a:gd name="T45" fmla="*/ 220 h 222"/>
                <a:gd name="T46" fmla="*/ 170 w 341"/>
                <a:gd name="T47" fmla="*/ 222 h 222"/>
                <a:gd name="T48" fmla="*/ 170 w 341"/>
                <a:gd name="T49" fmla="*/ 222 h 222"/>
                <a:gd name="T50" fmla="*/ 189 w 341"/>
                <a:gd name="T51" fmla="*/ 220 h 222"/>
                <a:gd name="T52" fmla="*/ 206 w 341"/>
                <a:gd name="T53" fmla="*/ 217 h 222"/>
                <a:gd name="T54" fmla="*/ 223 w 341"/>
                <a:gd name="T55" fmla="*/ 211 h 222"/>
                <a:gd name="T56" fmla="*/ 236 w 341"/>
                <a:gd name="T57" fmla="*/ 203 h 222"/>
                <a:gd name="T58" fmla="*/ 236 w 341"/>
                <a:gd name="T59" fmla="*/ 203 h 222"/>
                <a:gd name="T60" fmla="*/ 248 w 341"/>
                <a:gd name="T61" fmla="*/ 198 h 222"/>
                <a:gd name="T62" fmla="*/ 258 w 341"/>
                <a:gd name="T63" fmla="*/ 193 h 222"/>
                <a:gd name="T64" fmla="*/ 269 w 341"/>
                <a:gd name="T65" fmla="*/ 186 h 222"/>
                <a:gd name="T66" fmla="*/ 279 w 341"/>
                <a:gd name="T67" fmla="*/ 178 h 222"/>
                <a:gd name="T68" fmla="*/ 289 w 341"/>
                <a:gd name="T69" fmla="*/ 169 h 222"/>
                <a:gd name="T70" fmla="*/ 297 w 341"/>
                <a:gd name="T71" fmla="*/ 161 h 222"/>
                <a:gd name="T72" fmla="*/ 305 w 341"/>
                <a:gd name="T73" fmla="*/ 152 h 222"/>
                <a:gd name="T74" fmla="*/ 312 w 341"/>
                <a:gd name="T75" fmla="*/ 142 h 222"/>
                <a:gd name="T76" fmla="*/ 319 w 341"/>
                <a:gd name="T77" fmla="*/ 131 h 222"/>
                <a:gd name="T78" fmla="*/ 324 w 341"/>
                <a:gd name="T79" fmla="*/ 121 h 222"/>
                <a:gd name="T80" fmla="*/ 329 w 341"/>
                <a:gd name="T81" fmla="*/ 109 h 222"/>
                <a:gd name="T82" fmla="*/ 333 w 341"/>
                <a:gd name="T83" fmla="*/ 98 h 222"/>
                <a:gd name="T84" fmla="*/ 336 w 341"/>
                <a:gd name="T85" fmla="*/ 85 h 222"/>
                <a:gd name="T86" fmla="*/ 338 w 341"/>
                <a:gd name="T87" fmla="*/ 72 h 222"/>
                <a:gd name="T88" fmla="*/ 341 w 341"/>
                <a:gd name="T89" fmla="*/ 59 h 222"/>
                <a:gd name="T90" fmla="*/ 341 w 341"/>
                <a:gd name="T91" fmla="*/ 47 h 222"/>
                <a:gd name="T92" fmla="*/ 341 w 341"/>
                <a:gd name="T93" fmla="*/ 0 h 222"/>
                <a:gd name="T94" fmla="*/ 0 w 341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1" h="222">
                  <a:moveTo>
                    <a:pt x="0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5" y="85"/>
                  </a:lnTo>
                  <a:lnTo>
                    <a:pt x="7" y="98"/>
                  </a:lnTo>
                  <a:lnTo>
                    <a:pt x="12" y="109"/>
                  </a:lnTo>
                  <a:lnTo>
                    <a:pt x="16" y="121"/>
                  </a:lnTo>
                  <a:lnTo>
                    <a:pt x="22" y="131"/>
                  </a:lnTo>
                  <a:lnTo>
                    <a:pt x="29" y="142"/>
                  </a:lnTo>
                  <a:lnTo>
                    <a:pt x="36" y="152"/>
                  </a:lnTo>
                  <a:lnTo>
                    <a:pt x="44" y="161"/>
                  </a:lnTo>
                  <a:lnTo>
                    <a:pt x="52" y="169"/>
                  </a:lnTo>
                  <a:lnTo>
                    <a:pt x="62" y="178"/>
                  </a:lnTo>
                  <a:lnTo>
                    <a:pt x="72" y="186"/>
                  </a:lnTo>
                  <a:lnTo>
                    <a:pt x="81" y="193"/>
                  </a:lnTo>
                  <a:lnTo>
                    <a:pt x="93" y="198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18" y="211"/>
                  </a:lnTo>
                  <a:lnTo>
                    <a:pt x="134" y="217"/>
                  </a:lnTo>
                  <a:lnTo>
                    <a:pt x="152" y="220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89" y="220"/>
                  </a:lnTo>
                  <a:lnTo>
                    <a:pt x="206" y="217"/>
                  </a:lnTo>
                  <a:lnTo>
                    <a:pt x="223" y="21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48" y="198"/>
                  </a:lnTo>
                  <a:lnTo>
                    <a:pt x="258" y="193"/>
                  </a:lnTo>
                  <a:lnTo>
                    <a:pt x="269" y="186"/>
                  </a:lnTo>
                  <a:lnTo>
                    <a:pt x="279" y="178"/>
                  </a:lnTo>
                  <a:lnTo>
                    <a:pt x="289" y="169"/>
                  </a:lnTo>
                  <a:lnTo>
                    <a:pt x="297" y="161"/>
                  </a:lnTo>
                  <a:lnTo>
                    <a:pt x="305" y="152"/>
                  </a:lnTo>
                  <a:lnTo>
                    <a:pt x="312" y="142"/>
                  </a:lnTo>
                  <a:lnTo>
                    <a:pt x="319" y="131"/>
                  </a:lnTo>
                  <a:lnTo>
                    <a:pt x="324" y="121"/>
                  </a:lnTo>
                  <a:lnTo>
                    <a:pt x="329" y="109"/>
                  </a:lnTo>
                  <a:lnTo>
                    <a:pt x="333" y="98"/>
                  </a:lnTo>
                  <a:lnTo>
                    <a:pt x="336" y="85"/>
                  </a:lnTo>
                  <a:lnTo>
                    <a:pt x="338" y="72"/>
                  </a:lnTo>
                  <a:lnTo>
                    <a:pt x="341" y="59"/>
                  </a:lnTo>
                  <a:lnTo>
                    <a:pt x="341" y="47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7" name="Freeform 127"/>
            <p:cNvSpPr>
              <a:spLocks noEditPoints="1"/>
            </p:cNvSpPr>
            <p:nvPr/>
          </p:nvSpPr>
          <p:spPr bwMode="auto">
            <a:xfrm>
              <a:off x="7527926" y="3945880"/>
              <a:ext cx="322263" cy="227013"/>
            </a:xfrm>
            <a:custGeom>
              <a:avLst/>
              <a:gdLst>
                <a:gd name="T0" fmla="*/ 202 w 405"/>
                <a:gd name="T1" fmla="*/ 285 h 285"/>
                <a:gd name="T2" fmla="*/ 179 w 405"/>
                <a:gd name="T3" fmla="*/ 284 h 285"/>
                <a:gd name="T4" fmla="*/ 158 w 405"/>
                <a:gd name="T5" fmla="*/ 279 h 285"/>
                <a:gd name="T6" fmla="*/ 139 w 405"/>
                <a:gd name="T7" fmla="*/ 272 h 285"/>
                <a:gd name="T8" fmla="*/ 120 w 405"/>
                <a:gd name="T9" fmla="*/ 263 h 285"/>
                <a:gd name="T10" fmla="*/ 107 w 405"/>
                <a:gd name="T11" fmla="*/ 256 h 285"/>
                <a:gd name="T12" fmla="*/ 82 w 405"/>
                <a:gd name="T13" fmla="*/ 240 h 285"/>
                <a:gd name="T14" fmla="*/ 60 w 405"/>
                <a:gd name="T15" fmla="*/ 221 h 285"/>
                <a:gd name="T16" fmla="*/ 41 w 405"/>
                <a:gd name="T17" fmla="*/ 199 h 285"/>
                <a:gd name="T18" fmla="*/ 25 w 405"/>
                <a:gd name="T19" fmla="*/ 176 h 285"/>
                <a:gd name="T20" fmla="*/ 14 w 405"/>
                <a:gd name="T21" fmla="*/ 149 h 285"/>
                <a:gd name="T22" fmla="*/ 4 w 405"/>
                <a:gd name="T23" fmla="*/ 122 h 285"/>
                <a:gd name="T24" fmla="*/ 1 w 405"/>
                <a:gd name="T25" fmla="*/ 93 h 285"/>
                <a:gd name="T26" fmla="*/ 0 w 405"/>
                <a:gd name="T27" fmla="*/ 0 h 285"/>
                <a:gd name="T28" fmla="*/ 405 w 405"/>
                <a:gd name="T29" fmla="*/ 78 h 285"/>
                <a:gd name="T30" fmla="*/ 404 w 405"/>
                <a:gd name="T31" fmla="*/ 93 h 285"/>
                <a:gd name="T32" fmla="*/ 399 w 405"/>
                <a:gd name="T33" fmla="*/ 122 h 285"/>
                <a:gd name="T34" fmla="*/ 391 w 405"/>
                <a:gd name="T35" fmla="*/ 149 h 285"/>
                <a:gd name="T36" fmla="*/ 380 w 405"/>
                <a:gd name="T37" fmla="*/ 176 h 285"/>
                <a:gd name="T38" fmla="*/ 363 w 405"/>
                <a:gd name="T39" fmla="*/ 199 h 285"/>
                <a:gd name="T40" fmla="*/ 345 w 405"/>
                <a:gd name="T41" fmla="*/ 221 h 285"/>
                <a:gd name="T42" fmla="*/ 323 w 405"/>
                <a:gd name="T43" fmla="*/ 240 h 285"/>
                <a:gd name="T44" fmla="*/ 297 w 405"/>
                <a:gd name="T45" fmla="*/ 256 h 285"/>
                <a:gd name="T46" fmla="*/ 283 w 405"/>
                <a:gd name="T47" fmla="*/ 263 h 285"/>
                <a:gd name="T48" fmla="*/ 266 w 405"/>
                <a:gd name="T49" fmla="*/ 272 h 285"/>
                <a:gd name="T50" fmla="*/ 246 w 405"/>
                <a:gd name="T51" fmla="*/ 279 h 285"/>
                <a:gd name="T52" fmla="*/ 224 w 405"/>
                <a:gd name="T53" fmla="*/ 284 h 285"/>
                <a:gd name="T54" fmla="*/ 202 w 405"/>
                <a:gd name="T55" fmla="*/ 285 h 285"/>
                <a:gd name="T56" fmla="*/ 63 w 405"/>
                <a:gd name="T57" fmla="*/ 64 h 285"/>
                <a:gd name="T58" fmla="*/ 63 w 405"/>
                <a:gd name="T59" fmla="*/ 78 h 285"/>
                <a:gd name="T60" fmla="*/ 66 w 405"/>
                <a:gd name="T61" fmla="*/ 99 h 285"/>
                <a:gd name="T62" fmla="*/ 69 w 405"/>
                <a:gd name="T63" fmla="*/ 118 h 285"/>
                <a:gd name="T64" fmla="*/ 77 w 405"/>
                <a:gd name="T65" fmla="*/ 137 h 285"/>
                <a:gd name="T66" fmla="*/ 87 w 405"/>
                <a:gd name="T67" fmla="*/ 154 h 285"/>
                <a:gd name="T68" fmla="*/ 99 w 405"/>
                <a:gd name="T69" fmla="*/ 170 h 285"/>
                <a:gd name="T70" fmla="*/ 113 w 405"/>
                <a:gd name="T71" fmla="*/ 184 h 285"/>
                <a:gd name="T72" fmla="*/ 129 w 405"/>
                <a:gd name="T73" fmla="*/ 196 h 285"/>
                <a:gd name="T74" fmla="*/ 148 w 405"/>
                <a:gd name="T75" fmla="*/ 205 h 285"/>
                <a:gd name="T76" fmla="*/ 154 w 405"/>
                <a:gd name="T77" fmla="*/ 207 h 285"/>
                <a:gd name="T78" fmla="*/ 176 w 405"/>
                <a:gd name="T79" fmla="*/ 218 h 285"/>
                <a:gd name="T80" fmla="*/ 202 w 405"/>
                <a:gd name="T81" fmla="*/ 221 h 285"/>
                <a:gd name="T82" fmla="*/ 216 w 405"/>
                <a:gd name="T83" fmla="*/ 220 h 285"/>
                <a:gd name="T84" fmla="*/ 241 w 405"/>
                <a:gd name="T85" fmla="*/ 213 h 285"/>
                <a:gd name="T86" fmla="*/ 257 w 405"/>
                <a:gd name="T87" fmla="*/ 205 h 285"/>
                <a:gd name="T88" fmla="*/ 266 w 405"/>
                <a:gd name="T89" fmla="*/ 200 h 285"/>
                <a:gd name="T90" fmla="*/ 283 w 405"/>
                <a:gd name="T91" fmla="*/ 190 h 285"/>
                <a:gd name="T92" fmla="*/ 299 w 405"/>
                <a:gd name="T93" fmla="*/ 177 h 285"/>
                <a:gd name="T94" fmla="*/ 312 w 405"/>
                <a:gd name="T95" fmla="*/ 162 h 285"/>
                <a:gd name="T96" fmla="*/ 323 w 405"/>
                <a:gd name="T97" fmla="*/ 146 h 285"/>
                <a:gd name="T98" fmla="*/ 332 w 405"/>
                <a:gd name="T99" fmla="*/ 127 h 285"/>
                <a:gd name="T100" fmla="*/ 338 w 405"/>
                <a:gd name="T101" fmla="*/ 108 h 285"/>
                <a:gd name="T102" fmla="*/ 340 w 405"/>
                <a:gd name="T103" fmla="*/ 88 h 285"/>
                <a:gd name="T104" fmla="*/ 341 w 405"/>
                <a:gd name="T105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285">
                  <a:moveTo>
                    <a:pt x="202" y="285"/>
                  </a:moveTo>
                  <a:lnTo>
                    <a:pt x="202" y="285"/>
                  </a:lnTo>
                  <a:lnTo>
                    <a:pt x="191" y="284"/>
                  </a:lnTo>
                  <a:lnTo>
                    <a:pt x="179" y="284"/>
                  </a:lnTo>
                  <a:lnTo>
                    <a:pt x="169" y="282"/>
                  </a:lnTo>
                  <a:lnTo>
                    <a:pt x="158" y="279"/>
                  </a:lnTo>
                  <a:lnTo>
                    <a:pt x="149" y="276"/>
                  </a:lnTo>
                  <a:lnTo>
                    <a:pt x="139" y="272"/>
                  </a:lnTo>
                  <a:lnTo>
                    <a:pt x="129" y="268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07" y="256"/>
                  </a:lnTo>
                  <a:lnTo>
                    <a:pt x="95" y="249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60" y="221"/>
                  </a:lnTo>
                  <a:lnTo>
                    <a:pt x="51" y="211"/>
                  </a:lnTo>
                  <a:lnTo>
                    <a:pt x="41" y="199"/>
                  </a:lnTo>
                  <a:lnTo>
                    <a:pt x="33" y="188"/>
                  </a:lnTo>
                  <a:lnTo>
                    <a:pt x="25" y="176"/>
                  </a:lnTo>
                  <a:lnTo>
                    <a:pt x="19" y="162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4" y="122"/>
                  </a:lnTo>
                  <a:lnTo>
                    <a:pt x="2" y="107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4" y="93"/>
                  </a:lnTo>
                  <a:lnTo>
                    <a:pt x="403" y="107"/>
                  </a:lnTo>
                  <a:lnTo>
                    <a:pt x="399" y="122"/>
                  </a:lnTo>
                  <a:lnTo>
                    <a:pt x="396" y="136"/>
                  </a:lnTo>
                  <a:lnTo>
                    <a:pt x="391" y="149"/>
                  </a:lnTo>
                  <a:lnTo>
                    <a:pt x="385" y="162"/>
                  </a:lnTo>
                  <a:lnTo>
                    <a:pt x="380" y="176"/>
                  </a:lnTo>
                  <a:lnTo>
                    <a:pt x="372" y="188"/>
                  </a:lnTo>
                  <a:lnTo>
                    <a:pt x="363" y="199"/>
                  </a:lnTo>
                  <a:lnTo>
                    <a:pt x="354" y="211"/>
                  </a:lnTo>
                  <a:lnTo>
                    <a:pt x="345" y="221"/>
                  </a:lnTo>
                  <a:lnTo>
                    <a:pt x="333" y="232"/>
                  </a:lnTo>
                  <a:lnTo>
                    <a:pt x="323" y="240"/>
                  </a:lnTo>
                  <a:lnTo>
                    <a:pt x="310" y="249"/>
                  </a:lnTo>
                  <a:lnTo>
                    <a:pt x="297" y="256"/>
                  </a:lnTo>
                  <a:lnTo>
                    <a:pt x="283" y="263"/>
                  </a:lnTo>
                  <a:lnTo>
                    <a:pt x="283" y="263"/>
                  </a:lnTo>
                  <a:lnTo>
                    <a:pt x="275" y="268"/>
                  </a:lnTo>
                  <a:lnTo>
                    <a:pt x="266" y="272"/>
                  </a:lnTo>
                  <a:lnTo>
                    <a:pt x="256" y="276"/>
                  </a:lnTo>
                  <a:lnTo>
                    <a:pt x="246" y="279"/>
                  </a:lnTo>
                  <a:lnTo>
                    <a:pt x="236" y="282"/>
                  </a:lnTo>
                  <a:lnTo>
                    <a:pt x="224" y="284"/>
                  </a:lnTo>
                  <a:lnTo>
                    <a:pt x="214" y="284"/>
                  </a:lnTo>
                  <a:lnTo>
                    <a:pt x="202" y="285"/>
                  </a:lnTo>
                  <a:lnTo>
                    <a:pt x="202" y="285"/>
                  </a:lnTo>
                  <a:close/>
                  <a:moveTo>
                    <a:pt x="63" y="64"/>
                  </a:moveTo>
                  <a:lnTo>
                    <a:pt x="63" y="78"/>
                  </a:lnTo>
                  <a:lnTo>
                    <a:pt x="63" y="78"/>
                  </a:lnTo>
                  <a:lnTo>
                    <a:pt x="65" y="88"/>
                  </a:lnTo>
                  <a:lnTo>
                    <a:pt x="66" y="99"/>
                  </a:lnTo>
                  <a:lnTo>
                    <a:pt x="67" y="108"/>
                  </a:lnTo>
                  <a:lnTo>
                    <a:pt x="69" y="118"/>
                  </a:lnTo>
                  <a:lnTo>
                    <a:pt x="73" y="127"/>
                  </a:lnTo>
                  <a:lnTo>
                    <a:pt x="77" y="137"/>
                  </a:lnTo>
                  <a:lnTo>
                    <a:pt x="82" y="146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9" y="170"/>
                  </a:lnTo>
                  <a:lnTo>
                    <a:pt x="106" y="177"/>
                  </a:lnTo>
                  <a:lnTo>
                    <a:pt x="113" y="184"/>
                  </a:lnTo>
                  <a:lnTo>
                    <a:pt x="121" y="190"/>
                  </a:lnTo>
                  <a:lnTo>
                    <a:pt x="129" y="196"/>
                  </a:lnTo>
                  <a:lnTo>
                    <a:pt x="139" y="200"/>
                  </a:lnTo>
                  <a:lnTo>
                    <a:pt x="148" y="205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64" y="213"/>
                  </a:lnTo>
                  <a:lnTo>
                    <a:pt x="176" y="218"/>
                  </a:lnTo>
                  <a:lnTo>
                    <a:pt x="189" y="220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216" y="220"/>
                  </a:lnTo>
                  <a:lnTo>
                    <a:pt x="229" y="218"/>
                  </a:lnTo>
                  <a:lnTo>
                    <a:pt x="241" y="213"/>
                  </a:lnTo>
                  <a:lnTo>
                    <a:pt x="251" y="207"/>
                  </a:lnTo>
                  <a:lnTo>
                    <a:pt x="257" y="205"/>
                  </a:lnTo>
                  <a:lnTo>
                    <a:pt x="257" y="205"/>
                  </a:lnTo>
                  <a:lnTo>
                    <a:pt x="266" y="200"/>
                  </a:lnTo>
                  <a:lnTo>
                    <a:pt x="275" y="196"/>
                  </a:lnTo>
                  <a:lnTo>
                    <a:pt x="283" y="190"/>
                  </a:lnTo>
                  <a:lnTo>
                    <a:pt x="292" y="184"/>
                  </a:lnTo>
                  <a:lnTo>
                    <a:pt x="299" y="177"/>
                  </a:lnTo>
                  <a:lnTo>
                    <a:pt x="305" y="170"/>
                  </a:lnTo>
                  <a:lnTo>
                    <a:pt x="312" y="162"/>
                  </a:lnTo>
                  <a:lnTo>
                    <a:pt x="318" y="154"/>
                  </a:lnTo>
                  <a:lnTo>
                    <a:pt x="323" y="146"/>
                  </a:lnTo>
                  <a:lnTo>
                    <a:pt x="328" y="137"/>
                  </a:lnTo>
                  <a:lnTo>
                    <a:pt x="332" y="127"/>
                  </a:lnTo>
                  <a:lnTo>
                    <a:pt x="334" y="118"/>
                  </a:lnTo>
                  <a:lnTo>
                    <a:pt x="338" y="108"/>
                  </a:lnTo>
                  <a:lnTo>
                    <a:pt x="339" y="99"/>
                  </a:lnTo>
                  <a:lnTo>
                    <a:pt x="340" y="88"/>
                  </a:lnTo>
                  <a:lnTo>
                    <a:pt x="341" y="78"/>
                  </a:lnTo>
                  <a:lnTo>
                    <a:pt x="341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8" name="Freeform 128"/>
            <p:cNvSpPr>
              <a:spLocks/>
            </p:cNvSpPr>
            <p:nvPr/>
          </p:nvSpPr>
          <p:spPr bwMode="auto">
            <a:xfrm>
              <a:off x="7423151" y="3369618"/>
              <a:ext cx="533400" cy="601663"/>
            </a:xfrm>
            <a:custGeom>
              <a:avLst/>
              <a:gdLst>
                <a:gd name="T0" fmla="*/ 336 w 672"/>
                <a:gd name="T1" fmla="*/ 0 h 757"/>
                <a:gd name="T2" fmla="*/ 302 w 672"/>
                <a:gd name="T3" fmla="*/ 1 h 757"/>
                <a:gd name="T4" fmla="*/ 268 w 672"/>
                <a:gd name="T5" fmla="*/ 5 h 757"/>
                <a:gd name="T6" fmla="*/ 237 w 672"/>
                <a:gd name="T7" fmla="*/ 15 h 757"/>
                <a:gd name="T8" fmla="*/ 206 w 672"/>
                <a:gd name="T9" fmla="*/ 25 h 757"/>
                <a:gd name="T10" fmla="*/ 177 w 672"/>
                <a:gd name="T11" fmla="*/ 40 h 757"/>
                <a:gd name="T12" fmla="*/ 149 w 672"/>
                <a:gd name="T13" fmla="*/ 56 h 757"/>
                <a:gd name="T14" fmla="*/ 122 w 672"/>
                <a:gd name="T15" fmla="*/ 76 h 757"/>
                <a:gd name="T16" fmla="*/ 99 w 672"/>
                <a:gd name="T17" fmla="*/ 98 h 757"/>
                <a:gd name="T18" fmla="*/ 77 w 672"/>
                <a:gd name="T19" fmla="*/ 121 h 757"/>
                <a:gd name="T20" fmla="*/ 57 w 672"/>
                <a:gd name="T21" fmla="*/ 147 h 757"/>
                <a:gd name="T22" fmla="*/ 41 w 672"/>
                <a:gd name="T23" fmla="*/ 175 h 757"/>
                <a:gd name="T24" fmla="*/ 27 w 672"/>
                <a:gd name="T25" fmla="*/ 205 h 757"/>
                <a:gd name="T26" fmla="*/ 16 w 672"/>
                <a:gd name="T27" fmla="*/ 235 h 757"/>
                <a:gd name="T28" fmla="*/ 7 w 672"/>
                <a:gd name="T29" fmla="*/ 267 h 757"/>
                <a:gd name="T30" fmla="*/ 2 w 672"/>
                <a:gd name="T31" fmla="*/ 301 h 757"/>
                <a:gd name="T32" fmla="*/ 0 w 672"/>
                <a:gd name="T33" fmla="*/ 336 h 757"/>
                <a:gd name="T34" fmla="*/ 0 w 672"/>
                <a:gd name="T35" fmla="*/ 356 h 757"/>
                <a:gd name="T36" fmla="*/ 4 w 672"/>
                <a:gd name="T37" fmla="*/ 396 h 757"/>
                <a:gd name="T38" fmla="*/ 11 w 672"/>
                <a:gd name="T39" fmla="*/ 431 h 757"/>
                <a:gd name="T40" fmla="*/ 20 w 672"/>
                <a:gd name="T41" fmla="*/ 464 h 757"/>
                <a:gd name="T42" fmla="*/ 39 w 672"/>
                <a:gd name="T43" fmla="*/ 508 h 757"/>
                <a:gd name="T44" fmla="*/ 68 w 672"/>
                <a:gd name="T45" fmla="*/ 559 h 757"/>
                <a:gd name="T46" fmla="*/ 114 w 672"/>
                <a:gd name="T47" fmla="*/ 626 h 757"/>
                <a:gd name="T48" fmla="*/ 139 w 672"/>
                <a:gd name="T49" fmla="*/ 668 h 757"/>
                <a:gd name="T50" fmla="*/ 155 w 672"/>
                <a:gd name="T51" fmla="*/ 699 h 757"/>
                <a:gd name="T52" fmla="*/ 161 w 672"/>
                <a:gd name="T53" fmla="*/ 723 h 757"/>
                <a:gd name="T54" fmla="*/ 165 w 672"/>
                <a:gd name="T55" fmla="*/ 746 h 757"/>
                <a:gd name="T56" fmla="*/ 507 w 672"/>
                <a:gd name="T57" fmla="*/ 757 h 757"/>
                <a:gd name="T58" fmla="*/ 508 w 672"/>
                <a:gd name="T59" fmla="*/ 746 h 757"/>
                <a:gd name="T60" fmla="*/ 511 w 672"/>
                <a:gd name="T61" fmla="*/ 723 h 757"/>
                <a:gd name="T62" fmla="*/ 517 w 672"/>
                <a:gd name="T63" fmla="*/ 699 h 757"/>
                <a:gd name="T64" fmla="*/ 532 w 672"/>
                <a:gd name="T65" fmla="*/ 668 h 757"/>
                <a:gd name="T66" fmla="*/ 559 w 672"/>
                <a:gd name="T67" fmla="*/ 626 h 757"/>
                <a:gd name="T68" fmla="*/ 605 w 672"/>
                <a:gd name="T69" fmla="*/ 559 h 757"/>
                <a:gd name="T70" fmla="*/ 634 w 672"/>
                <a:gd name="T71" fmla="*/ 508 h 757"/>
                <a:gd name="T72" fmla="*/ 651 w 672"/>
                <a:gd name="T73" fmla="*/ 464 h 757"/>
                <a:gd name="T74" fmla="*/ 662 w 672"/>
                <a:gd name="T75" fmla="*/ 431 h 757"/>
                <a:gd name="T76" fmla="*/ 668 w 672"/>
                <a:gd name="T77" fmla="*/ 396 h 757"/>
                <a:gd name="T78" fmla="*/ 672 w 672"/>
                <a:gd name="T79" fmla="*/ 356 h 757"/>
                <a:gd name="T80" fmla="*/ 672 w 672"/>
                <a:gd name="T81" fmla="*/ 336 h 757"/>
                <a:gd name="T82" fmla="*/ 670 w 672"/>
                <a:gd name="T83" fmla="*/ 301 h 757"/>
                <a:gd name="T84" fmla="*/ 665 w 672"/>
                <a:gd name="T85" fmla="*/ 267 h 757"/>
                <a:gd name="T86" fmla="*/ 657 w 672"/>
                <a:gd name="T87" fmla="*/ 235 h 757"/>
                <a:gd name="T88" fmla="*/ 646 w 672"/>
                <a:gd name="T89" fmla="*/ 205 h 757"/>
                <a:gd name="T90" fmla="*/ 632 w 672"/>
                <a:gd name="T91" fmla="*/ 175 h 757"/>
                <a:gd name="T92" fmla="*/ 614 w 672"/>
                <a:gd name="T93" fmla="*/ 147 h 757"/>
                <a:gd name="T94" fmla="*/ 596 w 672"/>
                <a:gd name="T95" fmla="*/ 121 h 757"/>
                <a:gd name="T96" fmla="*/ 574 w 672"/>
                <a:gd name="T97" fmla="*/ 98 h 757"/>
                <a:gd name="T98" fmla="*/ 550 w 672"/>
                <a:gd name="T99" fmla="*/ 76 h 757"/>
                <a:gd name="T100" fmla="*/ 524 w 672"/>
                <a:gd name="T101" fmla="*/ 56 h 757"/>
                <a:gd name="T102" fmla="*/ 496 w 672"/>
                <a:gd name="T103" fmla="*/ 40 h 757"/>
                <a:gd name="T104" fmla="*/ 467 w 672"/>
                <a:gd name="T105" fmla="*/ 25 h 757"/>
                <a:gd name="T106" fmla="*/ 436 w 672"/>
                <a:gd name="T107" fmla="*/ 15 h 757"/>
                <a:gd name="T108" fmla="*/ 404 w 672"/>
                <a:gd name="T109" fmla="*/ 5 h 757"/>
                <a:gd name="T110" fmla="*/ 371 w 672"/>
                <a:gd name="T111" fmla="*/ 1 h 757"/>
                <a:gd name="T112" fmla="*/ 336 w 672"/>
                <a:gd name="T1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57">
                  <a:moveTo>
                    <a:pt x="336" y="0"/>
                  </a:moveTo>
                  <a:lnTo>
                    <a:pt x="336" y="0"/>
                  </a:lnTo>
                  <a:lnTo>
                    <a:pt x="319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5"/>
                  </a:lnTo>
                  <a:lnTo>
                    <a:pt x="252" y="10"/>
                  </a:lnTo>
                  <a:lnTo>
                    <a:pt x="237" y="15"/>
                  </a:lnTo>
                  <a:lnTo>
                    <a:pt x="221" y="19"/>
                  </a:lnTo>
                  <a:lnTo>
                    <a:pt x="206" y="25"/>
                  </a:lnTo>
                  <a:lnTo>
                    <a:pt x="190" y="32"/>
                  </a:lnTo>
                  <a:lnTo>
                    <a:pt x="177" y="40"/>
                  </a:lnTo>
                  <a:lnTo>
                    <a:pt x="163" y="48"/>
                  </a:lnTo>
                  <a:lnTo>
                    <a:pt x="149" y="56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1" y="86"/>
                  </a:lnTo>
                  <a:lnTo>
                    <a:pt x="99" y="98"/>
                  </a:lnTo>
                  <a:lnTo>
                    <a:pt x="87" y="110"/>
                  </a:lnTo>
                  <a:lnTo>
                    <a:pt x="77" y="121"/>
                  </a:lnTo>
                  <a:lnTo>
                    <a:pt x="68" y="134"/>
                  </a:lnTo>
                  <a:lnTo>
                    <a:pt x="57" y="147"/>
                  </a:lnTo>
                  <a:lnTo>
                    <a:pt x="49" y="161"/>
                  </a:lnTo>
                  <a:lnTo>
                    <a:pt x="41" y="175"/>
                  </a:lnTo>
                  <a:lnTo>
                    <a:pt x="33" y="190"/>
                  </a:lnTo>
                  <a:lnTo>
                    <a:pt x="27" y="205"/>
                  </a:lnTo>
                  <a:lnTo>
                    <a:pt x="20" y="220"/>
                  </a:lnTo>
                  <a:lnTo>
                    <a:pt x="16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6"/>
                  </a:lnTo>
                  <a:lnTo>
                    <a:pt x="2" y="376"/>
                  </a:lnTo>
                  <a:lnTo>
                    <a:pt x="4" y="396"/>
                  </a:lnTo>
                  <a:lnTo>
                    <a:pt x="7" y="413"/>
                  </a:lnTo>
                  <a:lnTo>
                    <a:pt x="11" y="431"/>
                  </a:lnTo>
                  <a:lnTo>
                    <a:pt x="16" y="448"/>
                  </a:lnTo>
                  <a:lnTo>
                    <a:pt x="20" y="464"/>
                  </a:lnTo>
                  <a:lnTo>
                    <a:pt x="26" y="479"/>
                  </a:lnTo>
                  <a:lnTo>
                    <a:pt x="39" y="508"/>
                  </a:lnTo>
                  <a:lnTo>
                    <a:pt x="53" y="535"/>
                  </a:lnTo>
                  <a:lnTo>
                    <a:pt x="68" y="559"/>
                  </a:lnTo>
                  <a:lnTo>
                    <a:pt x="83" y="582"/>
                  </a:lnTo>
                  <a:lnTo>
                    <a:pt x="114" y="626"/>
                  </a:lnTo>
                  <a:lnTo>
                    <a:pt x="128" y="647"/>
                  </a:lnTo>
                  <a:lnTo>
                    <a:pt x="139" y="668"/>
                  </a:lnTo>
                  <a:lnTo>
                    <a:pt x="151" y="689"/>
                  </a:lnTo>
                  <a:lnTo>
                    <a:pt x="155" y="699"/>
                  </a:lnTo>
                  <a:lnTo>
                    <a:pt x="159" y="711"/>
                  </a:lnTo>
                  <a:lnTo>
                    <a:pt x="161" y="723"/>
                  </a:lnTo>
                  <a:lnTo>
                    <a:pt x="164" y="733"/>
                  </a:lnTo>
                  <a:lnTo>
                    <a:pt x="165" y="746"/>
                  </a:lnTo>
                  <a:lnTo>
                    <a:pt x="166" y="757"/>
                  </a:lnTo>
                  <a:lnTo>
                    <a:pt x="507" y="757"/>
                  </a:lnTo>
                  <a:lnTo>
                    <a:pt x="507" y="757"/>
                  </a:lnTo>
                  <a:lnTo>
                    <a:pt x="508" y="746"/>
                  </a:lnTo>
                  <a:lnTo>
                    <a:pt x="509" y="733"/>
                  </a:lnTo>
                  <a:lnTo>
                    <a:pt x="511" y="723"/>
                  </a:lnTo>
                  <a:lnTo>
                    <a:pt x="514" y="711"/>
                  </a:lnTo>
                  <a:lnTo>
                    <a:pt x="517" y="699"/>
                  </a:lnTo>
                  <a:lnTo>
                    <a:pt x="522" y="689"/>
                  </a:lnTo>
                  <a:lnTo>
                    <a:pt x="532" y="668"/>
                  </a:lnTo>
                  <a:lnTo>
                    <a:pt x="545" y="647"/>
                  </a:lnTo>
                  <a:lnTo>
                    <a:pt x="559" y="626"/>
                  </a:lnTo>
                  <a:lnTo>
                    <a:pt x="590" y="582"/>
                  </a:lnTo>
                  <a:lnTo>
                    <a:pt x="605" y="559"/>
                  </a:lnTo>
                  <a:lnTo>
                    <a:pt x="620" y="535"/>
                  </a:lnTo>
                  <a:lnTo>
                    <a:pt x="634" y="508"/>
                  </a:lnTo>
                  <a:lnTo>
                    <a:pt x="647" y="479"/>
                  </a:lnTo>
                  <a:lnTo>
                    <a:pt x="651" y="464"/>
                  </a:lnTo>
                  <a:lnTo>
                    <a:pt x="657" y="448"/>
                  </a:lnTo>
                  <a:lnTo>
                    <a:pt x="662" y="431"/>
                  </a:lnTo>
                  <a:lnTo>
                    <a:pt x="665" y="413"/>
                  </a:lnTo>
                  <a:lnTo>
                    <a:pt x="668" y="396"/>
                  </a:lnTo>
                  <a:lnTo>
                    <a:pt x="670" y="376"/>
                  </a:lnTo>
                  <a:lnTo>
                    <a:pt x="672" y="356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72" y="318"/>
                  </a:lnTo>
                  <a:lnTo>
                    <a:pt x="670" y="301"/>
                  </a:lnTo>
                  <a:lnTo>
                    <a:pt x="669" y="283"/>
                  </a:lnTo>
                  <a:lnTo>
                    <a:pt x="665" y="267"/>
                  </a:lnTo>
                  <a:lnTo>
                    <a:pt x="662" y="251"/>
                  </a:lnTo>
                  <a:lnTo>
                    <a:pt x="657" y="235"/>
                  </a:lnTo>
                  <a:lnTo>
                    <a:pt x="651" y="220"/>
                  </a:lnTo>
                  <a:lnTo>
                    <a:pt x="646" y="205"/>
                  </a:lnTo>
                  <a:lnTo>
                    <a:pt x="639" y="190"/>
                  </a:lnTo>
                  <a:lnTo>
                    <a:pt x="632" y="175"/>
                  </a:lnTo>
                  <a:lnTo>
                    <a:pt x="624" y="161"/>
                  </a:lnTo>
                  <a:lnTo>
                    <a:pt x="614" y="147"/>
                  </a:lnTo>
                  <a:lnTo>
                    <a:pt x="605" y="134"/>
                  </a:lnTo>
                  <a:lnTo>
                    <a:pt x="596" y="121"/>
                  </a:lnTo>
                  <a:lnTo>
                    <a:pt x="585" y="110"/>
                  </a:lnTo>
                  <a:lnTo>
                    <a:pt x="574" y="98"/>
                  </a:lnTo>
                  <a:lnTo>
                    <a:pt x="562" y="86"/>
                  </a:lnTo>
                  <a:lnTo>
                    <a:pt x="550" y="76"/>
                  </a:lnTo>
                  <a:lnTo>
                    <a:pt x="537" y="66"/>
                  </a:lnTo>
                  <a:lnTo>
                    <a:pt x="524" y="56"/>
                  </a:lnTo>
                  <a:lnTo>
                    <a:pt x="510" y="48"/>
                  </a:lnTo>
                  <a:lnTo>
                    <a:pt x="496" y="40"/>
                  </a:lnTo>
                  <a:lnTo>
                    <a:pt x="482" y="32"/>
                  </a:lnTo>
                  <a:lnTo>
                    <a:pt x="467" y="25"/>
                  </a:lnTo>
                  <a:lnTo>
                    <a:pt x="452" y="19"/>
                  </a:lnTo>
                  <a:lnTo>
                    <a:pt x="436" y="15"/>
                  </a:lnTo>
                  <a:lnTo>
                    <a:pt x="420" y="10"/>
                  </a:lnTo>
                  <a:lnTo>
                    <a:pt x="404" y="5"/>
                  </a:lnTo>
                  <a:lnTo>
                    <a:pt x="387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9" name="Freeform 129"/>
            <p:cNvSpPr>
              <a:spLocks noEditPoints="1"/>
            </p:cNvSpPr>
            <p:nvPr/>
          </p:nvSpPr>
          <p:spPr bwMode="auto">
            <a:xfrm>
              <a:off x="7397751" y="3344218"/>
              <a:ext cx="582613" cy="652463"/>
            </a:xfrm>
            <a:custGeom>
              <a:avLst/>
              <a:gdLst>
                <a:gd name="T0" fmla="*/ 166 w 736"/>
                <a:gd name="T1" fmla="*/ 790 h 823"/>
                <a:gd name="T2" fmla="*/ 148 w 736"/>
                <a:gd name="T3" fmla="*/ 724 h 823"/>
                <a:gd name="T4" fmla="*/ 105 w 736"/>
                <a:gd name="T5" fmla="*/ 658 h 823"/>
                <a:gd name="T6" fmla="*/ 44 w 736"/>
                <a:gd name="T7" fmla="*/ 557 h 823"/>
                <a:gd name="T8" fmla="*/ 15 w 736"/>
                <a:gd name="T9" fmla="*/ 484 h 823"/>
                <a:gd name="T10" fmla="*/ 1 w 736"/>
                <a:gd name="T11" fmla="*/ 394 h 823"/>
                <a:gd name="T12" fmla="*/ 2 w 736"/>
                <a:gd name="T13" fmla="*/ 330 h 823"/>
                <a:gd name="T14" fmla="*/ 17 w 736"/>
                <a:gd name="T15" fmla="*/ 258 h 823"/>
                <a:gd name="T16" fmla="*/ 45 w 736"/>
                <a:gd name="T17" fmla="*/ 192 h 823"/>
                <a:gd name="T18" fmla="*/ 85 w 736"/>
                <a:gd name="T19" fmla="*/ 135 h 823"/>
                <a:gd name="T20" fmla="*/ 134 w 736"/>
                <a:gd name="T21" fmla="*/ 85 h 823"/>
                <a:gd name="T22" fmla="*/ 193 w 736"/>
                <a:gd name="T23" fmla="*/ 44 h 823"/>
                <a:gd name="T24" fmla="*/ 260 w 736"/>
                <a:gd name="T25" fmla="*/ 16 h 823"/>
                <a:gd name="T26" fmla="*/ 331 w 736"/>
                <a:gd name="T27" fmla="*/ 2 h 823"/>
                <a:gd name="T28" fmla="*/ 387 w 736"/>
                <a:gd name="T29" fmla="*/ 1 h 823"/>
                <a:gd name="T30" fmla="*/ 460 w 736"/>
                <a:gd name="T31" fmla="*/ 12 h 823"/>
                <a:gd name="T32" fmla="*/ 527 w 736"/>
                <a:gd name="T33" fmla="*/ 36 h 823"/>
                <a:gd name="T34" fmla="*/ 588 w 736"/>
                <a:gd name="T35" fmla="*/ 73 h 823"/>
                <a:gd name="T36" fmla="*/ 641 w 736"/>
                <a:gd name="T37" fmla="*/ 121 h 823"/>
                <a:gd name="T38" fmla="*/ 682 w 736"/>
                <a:gd name="T39" fmla="*/ 177 h 823"/>
                <a:gd name="T40" fmla="*/ 714 w 736"/>
                <a:gd name="T41" fmla="*/ 242 h 823"/>
                <a:gd name="T42" fmla="*/ 732 w 736"/>
                <a:gd name="T43" fmla="*/ 312 h 823"/>
                <a:gd name="T44" fmla="*/ 736 w 736"/>
                <a:gd name="T45" fmla="*/ 369 h 823"/>
                <a:gd name="T46" fmla="*/ 726 w 736"/>
                <a:gd name="T47" fmla="*/ 464 h 823"/>
                <a:gd name="T48" fmla="*/ 701 w 736"/>
                <a:gd name="T49" fmla="*/ 541 h 823"/>
                <a:gd name="T50" fmla="*/ 649 w 736"/>
                <a:gd name="T51" fmla="*/ 632 h 823"/>
                <a:gd name="T52" fmla="*/ 597 w 736"/>
                <a:gd name="T53" fmla="*/ 708 h 823"/>
                <a:gd name="T54" fmla="*/ 572 w 736"/>
                <a:gd name="T55" fmla="*/ 773 h 823"/>
                <a:gd name="T56" fmla="*/ 510 w 736"/>
                <a:gd name="T57" fmla="*/ 759 h 823"/>
                <a:gd name="T58" fmla="*/ 527 w 736"/>
                <a:gd name="T59" fmla="*/ 705 h 823"/>
                <a:gd name="T60" fmla="*/ 579 w 736"/>
                <a:gd name="T61" fmla="*/ 621 h 823"/>
                <a:gd name="T62" fmla="*/ 629 w 736"/>
                <a:gd name="T63" fmla="*/ 545 h 823"/>
                <a:gd name="T64" fmla="*/ 655 w 736"/>
                <a:gd name="T65" fmla="*/ 483 h 823"/>
                <a:gd name="T66" fmla="*/ 671 w 736"/>
                <a:gd name="T67" fmla="*/ 410 h 823"/>
                <a:gd name="T68" fmla="*/ 672 w 736"/>
                <a:gd name="T69" fmla="*/ 352 h 823"/>
                <a:gd name="T70" fmla="*/ 663 w 736"/>
                <a:gd name="T71" fmla="*/ 292 h 823"/>
                <a:gd name="T72" fmla="*/ 643 w 736"/>
                <a:gd name="T73" fmla="*/ 236 h 823"/>
                <a:gd name="T74" fmla="*/ 612 w 736"/>
                <a:gd name="T75" fmla="*/ 187 h 823"/>
                <a:gd name="T76" fmla="*/ 572 w 736"/>
                <a:gd name="T77" fmla="*/ 143 h 823"/>
                <a:gd name="T78" fmla="*/ 526 w 736"/>
                <a:gd name="T79" fmla="*/ 108 h 823"/>
                <a:gd name="T80" fmla="*/ 473 w 736"/>
                <a:gd name="T81" fmla="*/ 82 h 823"/>
                <a:gd name="T82" fmla="*/ 415 w 736"/>
                <a:gd name="T83" fmla="*/ 67 h 823"/>
                <a:gd name="T84" fmla="*/ 368 w 736"/>
                <a:gd name="T85" fmla="*/ 64 h 823"/>
                <a:gd name="T86" fmla="*/ 307 w 736"/>
                <a:gd name="T87" fmla="*/ 70 h 823"/>
                <a:gd name="T88" fmla="*/ 250 w 736"/>
                <a:gd name="T89" fmla="*/ 88 h 823"/>
                <a:gd name="T90" fmla="*/ 198 w 736"/>
                <a:gd name="T91" fmla="*/ 116 h 823"/>
                <a:gd name="T92" fmla="*/ 153 w 736"/>
                <a:gd name="T93" fmla="*/ 153 h 823"/>
                <a:gd name="T94" fmla="*/ 116 w 736"/>
                <a:gd name="T95" fmla="*/ 198 h 823"/>
                <a:gd name="T96" fmla="*/ 88 w 736"/>
                <a:gd name="T97" fmla="*/ 249 h 823"/>
                <a:gd name="T98" fmla="*/ 71 w 736"/>
                <a:gd name="T99" fmla="*/ 307 h 823"/>
                <a:gd name="T100" fmla="*/ 64 w 736"/>
                <a:gd name="T101" fmla="*/ 369 h 823"/>
                <a:gd name="T102" fmla="*/ 68 w 736"/>
                <a:gd name="T103" fmla="*/ 430 h 823"/>
                <a:gd name="T104" fmla="*/ 87 w 736"/>
                <a:gd name="T105" fmla="*/ 499 h 823"/>
                <a:gd name="T106" fmla="*/ 124 w 736"/>
                <a:gd name="T107" fmla="*/ 571 h 823"/>
                <a:gd name="T108" fmla="*/ 181 w 736"/>
                <a:gd name="T109" fmla="*/ 654 h 823"/>
                <a:gd name="T110" fmla="*/ 217 w 736"/>
                <a:gd name="T111" fmla="*/ 7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823">
                  <a:moveTo>
                    <a:pt x="571" y="823"/>
                  </a:moveTo>
                  <a:lnTo>
                    <a:pt x="166" y="823"/>
                  </a:lnTo>
                  <a:lnTo>
                    <a:pt x="166" y="790"/>
                  </a:lnTo>
                  <a:lnTo>
                    <a:pt x="166" y="790"/>
                  </a:lnTo>
                  <a:lnTo>
                    <a:pt x="165" y="773"/>
                  </a:lnTo>
                  <a:lnTo>
                    <a:pt x="161" y="757"/>
                  </a:lnTo>
                  <a:lnTo>
                    <a:pt x="156" y="740"/>
                  </a:lnTo>
                  <a:lnTo>
                    <a:pt x="148" y="724"/>
                  </a:lnTo>
                  <a:lnTo>
                    <a:pt x="140" y="708"/>
                  </a:lnTo>
                  <a:lnTo>
                    <a:pt x="130" y="692"/>
                  </a:lnTo>
                  <a:lnTo>
                    <a:pt x="105" y="658"/>
                  </a:lnTo>
                  <a:lnTo>
                    <a:pt x="105" y="658"/>
                  </a:lnTo>
                  <a:lnTo>
                    <a:pt x="88" y="632"/>
                  </a:lnTo>
                  <a:lnTo>
                    <a:pt x="70" y="604"/>
                  </a:lnTo>
                  <a:lnTo>
                    <a:pt x="52" y="574"/>
                  </a:lnTo>
                  <a:lnTo>
                    <a:pt x="44" y="557"/>
                  </a:lnTo>
                  <a:lnTo>
                    <a:pt x="36" y="541"/>
                  </a:lnTo>
                  <a:lnTo>
                    <a:pt x="28" y="523"/>
                  </a:lnTo>
                  <a:lnTo>
                    <a:pt x="22" y="504"/>
                  </a:lnTo>
                  <a:lnTo>
                    <a:pt x="15" y="484"/>
                  </a:lnTo>
                  <a:lnTo>
                    <a:pt x="10" y="464"/>
                  </a:lnTo>
                  <a:lnTo>
                    <a:pt x="6" y="442"/>
                  </a:lnTo>
                  <a:lnTo>
                    <a:pt x="4" y="418"/>
                  </a:lnTo>
                  <a:lnTo>
                    <a:pt x="1" y="39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49"/>
                  </a:lnTo>
                  <a:lnTo>
                    <a:pt x="2" y="330"/>
                  </a:lnTo>
                  <a:lnTo>
                    <a:pt x="5" y="312"/>
                  </a:lnTo>
                  <a:lnTo>
                    <a:pt x="8" y="294"/>
                  </a:lnTo>
                  <a:lnTo>
                    <a:pt x="12" y="276"/>
                  </a:lnTo>
                  <a:lnTo>
                    <a:pt x="17" y="258"/>
                  </a:lnTo>
                  <a:lnTo>
                    <a:pt x="23" y="242"/>
                  </a:lnTo>
                  <a:lnTo>
                    <a:pt x="29" y="225"/>
                  </a:lnTo>
                  <a:lnTo>
                    <a:pt x="37" y="209"/>
                  </a:lnTo>
                  <a:lnTo>
                    <a:pt x="45" y="192"/>
                  </a:lnTo>
                  <a:lnTo>
                    <a:pt x="53" y="177"/>
                  </a:lnTo>
                  <a:lnTo>
                    <a:pt x="64" y="162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1"/>
                  </a:lnTo>
                  <a:lnTo>
                    <a:pt x="109" y="108"/>
                  </a:lnTo>
                  <a:lnTo>
                    <a:pt x="122" y="96"/>
                  </a:lnTo>
                  <a:lnTo>
                    <a:pt x="134" y="85"/>
                  </a:lnTo>
                  <a:lnTo>
                    <a:pt x="148" y="73"/>
                  </a:lnTo>
                  <a:lnTo>
                    <a:pt x="163" y="63"/>
                  </a:lnTo>
                  <a:lnTo>
                    <a:pt x="177" y="53"/>
                  </a:lnTo>
                  <a:lnTo>
                    <a:pt x="193" y="44"/>
                  </a:lnTo>
                  <a:lnTo>
                    <a:pt x="209" y="36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2"/>
                  </a:lnTo>
                  <a:lnTo>
                    <a:pt x="294" y="8"/>
                  </a:lnTo>
                  <a:lnTo>
                    <a:pt x="313" y="5"/>
                  </a:lnTo>
                  <a:lnTo>
                    <a:pt x="331" y="2"/>
                  </a:lnTo>
                  <a:lnTo>
                    <a:pt x="350" y="1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87" y="1"/>
                  </a:lnTo>
                  <a:lnTo>
                    <a:pt x="405" y="2"/>
                  </a:lnTo>
                  <a:lnTo>
                    <a:pt x="424" y="5"/>
                  </a:lnTo>
                  <a:lnTo>
                    <a:pt x="443" y="8"/>
                  </a:lnTo>
                  <a:lnTo>
                    <a:pt x="460" y="12"/>
                  </a:lnTo>
                  <a:lnTo>
                    <a:pt x="477" y="16"/>
                  </a:lnTo>
                  <a:lnTo>
                    <a:pt x="495" y="22"/>
                  </a:lnTo>
                  <a:lnTo>
                    <a:pt x="511" y="29"/>
                  </a:lnTo>
                  <a:lnTo>
                    <a:pt x="527" y="36"/>
                  </a:lnTo>
                  <a:lnTo>
                    <a:pt x="543" y="44"/>
                  </a:lnTo>
                  <a:lnTo>
                    <a:pt x="558" y="53"/>
                  </a:lnTo>
                  <a:lnTo>
                    <a:pt x="573" y="63"/>
                  </a:lnTo>
                  <a:lnTo>
                    <a:pt x="588" y="73"/>
                  </a:lnTo>
                  <a:lnTo>
                    <a:pt x="602" y="85"/>
                  </a:lnTo>
                  <a:lnTo>
                    <a:pt x="615" y="96"/>
                  </a:lnTo>
                  <a:lnTo>
                    <a:pt x="628" y="108"/>
                  </a:lnTo>
                  <a:lnTo>
                    <a:pt x="641" y="121"/>
                  </a:lnTo>
                  <a:lnTo>
                    <a:pt x="652" y="135"/>
                  </a:lnTo>
                  <a:lnTo>
                    <a:pt x="663" y="148"/>
                  </a:lnTo>
                  <a:lnTo>
                    <a:pt x="673" y="162"/>
                  </a:lnTo>
                  <a:lnTo>
                    <a:pt x="682" y="177"/>
                  </a:lnTo>
                  <a:lnTo>
                    <a:pt x="692" y="192"/>
                  </a:lnTo>
                  <a:lnTo>
                    <a:pt x="700" y="209"/>
                  </a:lnTo>
                  <a:lnTo>
                    <a:pt x="707" y="225"/>
                  </a:lnTo>
                  <a:lnTo>
                    <a:pt x="714" y="242"/>
                  </a:lnTo>
                  <a:lnTo>
                    <a:pt x="719" y="258"/>
                  </a:lnTo>
                  <a:lnTo>
                    <a:pt x="724" y="276"/>
                  </a:lnTo>
                  <a:lnTo>
                    <a:pt x="729" y="294"/>
                  </a:lnTo>
                  <a:lnTo>
                    <a:pt x="732" y="312"/>
                  </a:lnTo>
                  <a:lnTo>
                    <a:pt x="734" y="330"/>
                  </a:lnTo>
                  <a:lnTo>
                    <a:pt x="736" y="349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6" y="394"/>
                  </a:lnTo>
                  <a:lnTo>
                    <a:pt x="733" y="418"/>
                  </a:lnTo>
                  <a:lnTo>
                    <a:pt x="731" y="442"/>
                  </a:lnTo>
                  <a:lnTo>
                    <a:pt x="726" y="464"/>
                  </a:lnTo>
                  <a:lnTo>
                    <a:pt x="722" y="484"/>
                  </a:lnTo>
                  <a:lnTo>
                    <a:pt x="715" y="504"/>
                  </a:lnTo>
                  <a:lnTo>
                    <a:pt x="709" y="523"/>
                  </a:lnTo>
                  <a:lnTo>
                    <a:pt x="701" y="541"/>
                  </a:lnTo>
                  <a:lnTo>
                    <a:pt x="693" y="557"/>
                  </a:lnTo>
                  <a:lnTo>
                    <a:pt x="685" y="574"/>
                  </a:lnTo>
                  <a:lnTo>
                    <a:pt x="667" y="604"/>
                  </a:lnTo>
                  <a:lnTo>
                    <a:pt x="649" y="632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07" y="692"/>
                  </a:lnTo>
                  <a:lnTo>
                    <a:pt x="597" y="708"/>
                  </a:lnTo>
                  <a:lnTo>
                    <a:pt x="588" y="724"/>
                  </a:lnTo>
                  <a:lnTo>
                    <a:pt x="580" y="740"/>
                  </a:lnTo>
                  <a:lnTo>
                    <a:pt x="576" y="757"/>
                  </a:lnTo>
                  <a:lnTo>
                    <a:pt x="572" y="773"/>
                  </a:lnTo>
                  <a:lnTo>
                    <a:pt x="571" y="790"/>
                  </a:lnTo>
                  <a:lnTo>
                    <a:pt x="571" y="823"/>
                  </a:lnTo>
                  <a:close/>
                  <a:moveTo>
                    <a:pt x="227" y="759"/>
                  </a:moveTo>
                  <a:lnTo>
                    <a:pt x="510" y="759"/>
                  </a:lnTo>
                  <a:lnTo>
                    <a:pt x="510" y="759"/>
                  </a:lnTo>
                  <a:lnTo>
                    <a:pt x="514" y="739"/>
                  </a:lnTo>
                  <a:lnTo>
                    <a:pt x="520" y="722"/>
                  </a:lnTo>
                  <a:lnTo>
                    <a:pt x="527" y="705"/>
                  </a:lnTo>
                  <a:lnTo>
                    <a:pt x="536" y="687"/>
                  </a:lnTo>
                  <a:lnTo>
                    <a:pt x="546" y="670"/>
                  </a:lnTo>
                  <a:lnTo>
                    <a:pt x="556" y="654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95" y="597"/>
                  </a:lnTo>
                  <a:lnTo>
                    <a:pt x="613" y="571"/>
                  </a:lnTo>
                  <a:lnTo>
                    <a:pt x="629" y="545"/>
                  </a:lnTo>
                  <a:lnTo>
                    <a:pt x="636" y="530"/>
                  </a:lnTo>
                  <a:lnTo>
                    <a:pt x="643" y="516"/>
                  </a:lnTo>
                  <a:lnTo>
                    <a:pt x="649" y="499"/>
                  </a:lnTo>
                  <a:lnTo>
                    <a:pt x="655" y="483"/>
                  </a:lnTo>
                  <a:lnTo>
                    <a:pt x="660" y="467"/>
                  </a:lnTo>
                  <a:lnTo>
                    <a:pt x="664" y="450"/>
                  </a:lnTo>
                  <a:lnTo>
                    <a:pt x="667" y="430"/>
                  </a:lnTo>
                  <a:lnTo>
                    <a:pt x="671" y="410"/>
                  </a:lnTo>
                  <a:lnTo>
                    <a:pt x="672" y="391"/>
                  </a:lnTo>
                  <a:lnTo>
                    <a:pt x="672" y="369"/>
                  </a:lnTo>
                  <a:lnTo>
                    <a:pt x="672" y="369"/>
                  </a:lnTo>
                  <a:lnTo>
                    <a:pt x="672" y="352"/>
                  </a:lnTo>
                  <a:lnTo>
                    <a:pt x="671" y="337"/>
                  </a:lnTo>
                  <a:lnTo>
                    <a:pt x="668" y="322"/>
                  </a:lnTo>
                  <a:lnTo>
                    <a:pt x="666" y="307"/>
                  </a:lnTo>
                  <a:lnTo>
                    <a:pt x="663" y="292"/>
                  </a:lnTo>
                  <a:lnTo>
                    <a:pt x="659" y="278"/>
                  </a:lnTo>
                  <a:lnTo>
                    <a:pt x="655" y="263"/>
                  </a:lnTo>
                  <a:lnTo>
                    <a:pt x="649" y="249"/>
                  </a:lnTo>
                  <a:lnTo>
                    <a:pt x="643" y="236"/>
                  </a:lnTo>
                  <a:lnTo>
                    <a:pt x="636" y="224"/>
                  </a:lnTo>
                  <a:lnTo>
                    <a:pt x="628" y="211"/>
                  </a:lnTo>
                  <a:lnTo>
                    <a:pt x="621" y="198"/>
                  </a:lnTo>
                  <a:lnTo>
                    <a:pt x="612" y="187"/>
                  </a:lnTo>
                  <a:lnTo>
                    <a:pt x="602" y="175"/>
                  </a:lnTo>
                  <a:lnTo>
                    <a:pt x="593" y="163"/>
                  </a:lnTo>
                  <a:lnTo>
                    <a:pt x="583" y="153"/>
                  </a:lnTo>
                  <a:lnTo>
                    <a:pt x="572" y="143"/>
                  </a:lnTo>
                  <a:lnTo>
                    <a:pt x="562" y="133"/>
                  </a:lnTo>
                  <a:lnTo>
                    <a:pt x="550" y="124"/>
                  </a:lnTo>
                  <a:lnTo>
                    <a:pt x="539" y="116"/>
                  </a:lnTo>
                  <a:lnTo>
                    <a:pt x="526" y="108"/>
                  </a:lnTo>
                  <a:lnTo>
                    <a:pt x="513" y="101"/>
                  </a:lnTo>
                  <a:lnTo>
                    <a:pt x="500" y="94"/>
                  </a:lnTo>
                  <a:lnTo>
                    <a:pt x="487" y="88"/>
                  </a:lnTo>
                  <a:lnTo>
                    <a:pt x="473" y="82"/>
                  </a:lnTo>
                  <a:lnTo>
                    <a:pt x="459" y="78"/>
                  </a:lnTo>
                  <a:lnTo>
                    <a:pt x="444" y="73"/>
                  </a:lnTo>
                  <a:lnTo>
                    <a:pt x="430" y="70"/>
                  </a:lnTo>
                  <a:lnTo>
                    <a:pt x="415" y="67"/>
                  </a:lnTo>
                  <a:lnTo>
                    <a:pt x="400" y="65"/>
                  </a:lnTo>
                  <a:lnTo>
                    <a:pt x="383" y="64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352" y="64"/>
                  </a:lnTo>
                  <a:lnTo>
                    <a:pt x="337" y="65"/>
                  </a:lnTo>
                  <a:lnTo>
                    <a:pt x="322" y="67"/>
                  </a:lnTo>
                  <a:lnTo>
                    <a:pt x="307" y="70"/>
                  </a:lnTo>
                  <a:lnTo>
                    <a:pt x="292" y="73"/>
                  </a:lnTo>
                  <a:lnTo>
                    <a:pt x="278" y="78"/>
                  </a:lnTo>
                  <a:lnTo>
                    <a:pt x="264" y="82"/>
                  </a:lnTo>
                  <a:lnTo>
                    <a:pt x="250" y="88"/>
                  </a:lnTo>
                  <a:lnTo>
                    <a:pt x="236" y="94"/>
                  </a:lnTo>
                  <a:lnTo>
                    <a:pt x="224" y="101"/>
                  </a:lnTo>
                  <a:lnTo>
                    <a:pt x="211" y="108"/>
                  </a:lnTo>
                  <a:lnTo>
                    <a:pt x="198" y="116"/>
                  </a:lnTo>
                  <a:lnTo>
                    <a:pt x="187" y="124"/>
                  </a:lnTo>
                  <a:lnTo>
                    <a:pt x="175" y="133"/>
                  </a:lnTo>
                  <a:lnTo>
                    <a:pt x="163" y="143"/>
                  </a:lnTo>
                  <a:lnTo>
                    <a:pt x="153" y="153"/>
                  </a:lnTo>
                  <a:lnTo>
                    <a:pt x="144" y="163"/>
                  </a:lnTo>
                  <a:lnTo>
                    <a:pt x="133" y="175"/>
                  </a:lnTo>
                  <a:lnTo>
                    <a:pt x="125" y="187"/>
                  </a:lnTo>
                  <a:lnTo>
                    <a:pt x="116" y="198"/>
                  </a:lnTo>
                  <a:lnTo>
                    <a:pt x="108" y="211"/>
                  </a:lnTo>
                  <a:lnTo>
                    <a:pt x="101" y="224"/>
                  </a:lnTo>
                  <a:lnTo>
                    <a:pt x="94" y="236"/>
                  </a:lnTo>
                  <a:lnTo>
                    <a:pt x="88" y="249"/>
                  </a:lnTo>
                  <a:lnTo>
                    <a:pt x="82" y="263"/>
                  </a:lnTo>
                  <a:lnTo>
                    <a:pt x="78" y="278"/>
                  </a:lnTo>
                  <a:lnTo>
                    <a:pt x="74" y="292"/>
                  </a:lnTo>
                  <a:lnTo>
                    <a:pt x="71" y="307"/>
                  </a:lnTo>
                  <a:lnTo>
                    <a:pt x="67" y="322"/>
                  </a:lnTo>
                  <a:lnTo>
                    <a:pt x="66" y="337"/>
                  </a:lnTo>
                  <a:lnTo>
                    <a:pt x="65" y="352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5" y="391"/>
                  </a:lnTo>
                  <a:lnTo>
                    <a:pt x="66" y="410"/>
                  </a:lnTo>
                  <a:lnTo>
                    <a:pt x="68" y="430"/>
                  </a:lnTo>
                  <a:lnTo>
                    <a:pt x="72" y="450"/>
                  </a:lnTo>
                  <a:lnTo>
                    <a:pt x="76" y="467"/>
                  </a:lnTo>
                  <a:lnTo>
                    <a:pt x="81" y="483"/>
                  </a:lnTo>
                  <a:lnTo>
                    <a:pt x="87" y="499"/>
                  </a:lnTo>
                  <a:lnTo>
                    <a:pt x="94" y="516"/>
                  </a:lnTo>
                  <a:lnTo>
                    <a:pt x="101" y="530"/>
                  </a:lnTo>
                  <a:lnTo>
                    <a:pt x="108" y="545"/>
                  </a:lnTo>
                  <a:lnTo>
                    <a:pt x="124" y="571"/>
                  </a:lnTo>
                  <a:lnTo>
                    <a:pt x="140" y="597"/>
                  </a:lnTo>
                  <a:lnTo>
                    <a:pt x="158" y="621"/>
                  </a:lnTo>
                  <a:lnTo>
                    <a:pt x="158" y="621"/>
                  </a:lnTo>
                  <a:lnTo>
                    <a:pt x="181" y="654"/>
                  </a:lnTo>
                  <a:lnTo>
                    <a:pt x="191" y="670"/>
                  </a:lnTo>
                  <a:lnTo>
                    <a:pt x="200" y="687"/>
                  </a:lnTo>
                  <a:lnTo>
                    <a:pt x="210" y="705"/>
                  </a:lnTo>
                  <a:lnTo>
                    <a:pt x="217" y="722"/>
                  </a:lnTo>
                  <a:lnTo>
                    <a:pt x="222" y="739"/>
                  </a:lnTo>
                  <a:lnTo>
                    <a:pt x="227" y="759"/>
                  </a:lnTo>
                  <a:lnTo>
                    <a:pt x="227" y="7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10" name="Freeform 130"/>
            <p:cNvSpPr>
              <a:spLocks/>
            </p:cNvSpPr>
            <p:nvPr/>
          </p:nvSpPr>
          <p:spPr bwMode="auto">
            <a:xfrm>
              <a:off x="7626351" y="3693468"/>
              <a:ext cx="125413" cy="277813"/>
            </a:xfrm>
            <a:custGeom>
              <a:avLst/>
              <a:gdLst>
                <a:gd name="T0" fmla="*/ 78 w 157"/>
                <a:gd name="T1" fmla="*/ 0 h 350"/>
                <a:gd name="T2" fmla="*/ 78 w 157"/>
                <a:gd name="T3" fmla="*/ 0 h 350"/>
                <a:gd name="T4" fmla="*/ 62 w 157"/>
                <a:gd name="T5" fmla="*/ 2 h 350"/>
                <a:gd name="T6" fmla="*/ 48 w 157"/>
                <a:gd name="T7" fmla="*/ 3 h 350"/>
                <a:gd name="T8" fmla="*/ 34 w 157"/>
                <a:gd name="T9" fmla="*/ 6 h 350"/>
                <a:gd name="T10" fmla="*/ 23 w 157"/>
                <a:gd name="T11" fmla="*/ 10 h 350"/>
                <a:gd name="T12" fmla="*/ 14 w 157"/>
                <a:gd name="T13" fmla="*/ 15 h 350"/>
                <a:gd name="T14" fmla="*/ 5 w 157"/>
                <a:gd name="T15" fmla="*/ 20 h 350"/>
                <a:gd name="T16" fmla="*/ 1 w 157"/>
                <a:gd name="T17" fmla="*/ 27 h 350"/>
                <a:gd name="T18" fmla="*/ 0 w 157"/>
                <a:gd name="T19" fmla="*/ 31 h 350"/>
                <a:gd name="T20" fmla="*/ 0 w 157"/>
                <a:gd name="T21" fmla="*/ 34 h 350"/>
                <a:gd name="T22" fmla="*/ 49 w 157"/>
                <a:gd name="T23" fmla="*/ 350 h 350"/>
                <a:gd name="T24" fmla="*/ 107 w 157"/>
                <a:gd name="T25" fmla="*/ 350 h 350"/>
                <a:gd name="T26" fmla="*/ 157 w 157"/>
                <a:gd name="T27" fmla="*/ 34 h 350"/>
                <a:gd name="T28" fmla="*/ 157 w 157"/>
                <a:gd name="T29" fmla="*/ 34 h 350"/>
                <a:gd name="T30" fmla="*/ 156 w 157"/>
                <a:gd name="T31" fmla="*/ 31 h 350"/>
                <a:gd name="T32" fmla="*/ 155 w 157"/>
                <a:gd name="T33" fmla="*/ 27 h 350"/>
                <a:gd name="T34" fmla="*/ 150 w 157"/>
                <a:gd name="T35" fmla="*/ 20 h 350"/>
                <a:gd name="T36" fmla="*/ 143 w 157"/>
                <a:gd name="T37" fmla="*/ 15 h 350"/>
                <a:gd name="T38" fmla="*/ 134 w 157"/>
                <a:gd name="T39" fmla="*/ 10 h 350"/>
                <a:gd name="T40" fmla="*/ 122 w 157"/>
                <a:gd name="T41" fmla="*/ 6 h 350"/>
                <a:gd name="T42" fmla="*/ 109 w 157"/>
                <a:gd name="T43" fmla="*/ 3 h 350"/>
                <a:gd name="T44" fmla="*/ 95 w 157"/>
                <a:gd name="T45" fmla="*/ 2 h 350"/>
                <a:gd name="T46" fmla="*/ 78 w 157"/>
                <a:gd name="T47" fmla="*/ 0 h 350"/>
                <a:gd name="T48" fmla="*/ 78 w 157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350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9" y="350"/>
                  </a:lnTo>
                  <a:lnTo>
                    <a:pt x="107" y="350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6" y="31"/>
                  </a:lnTo>
                  <a:lnTo>
                    <a:pt x="155" y="27"/>
                  </a:lnTo>
                  <a:lnTo>
                    <a:pt x="150" y="20"/>
                  </a:lnTo>
                  <a:lnTo>
                    <a:pt x="143" y="15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09" y="3"/>
                  </a:lnTo>
                  <a:lnTo>
                    <a:pt x="95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b="0" cap="none" spc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1" name="Freeform 131"/>
            <p:cNvSpPr>
              <a:spLocks noEditPoints="1"/>
            </p:cNvSpPr>
            <p:nvPr/>
          </p:nvSpPr>
          <p:spPr bwMode="auto">
            <a:xfrm>
              <a:off x="7602538" y="3666480"/>
              <a:ext cx="174625" cy="330200"/>
            </a:xfrm>
            <a:custGeom>
              <a:avLst/>
              <a:gdLst>
                <a:gd name="T0" fmla="*/ 166 w 220"/>
                <a:gd name="T1" fmla="*/ 415 h 415"/>
                <a:gd name="T2" fmla="*/ 54 w 220"/>
                <a:gd name="T3" fmla="*/ 415 h 415"/>
                <a:gd name="T4" fmla="*/ 0 w 220"/>
                <a:gd name="T5" fmla="*/ 66 h 415"/>
                <a:gd name="T6" fmla="*/ 0 w 220"/>
                <a:gd name="T7" fmla="*/ 66 h 415"/>
                <a:gd name="T8" fmla="*/ 0 w 220"/>
                <a:gd name="T9" fmla="*/ 58 h 415"/>
                <a:gd name="T10" fmla="*/ 2 w 220"/>
                <a:gd name="T11" fmla="*/ 52 h 415"/>
                <a:gd name="T12" fmla="*/ 5 w 220"/>
                <a:gd name="T13" fmla="*/ 45 h 415"/>
                <a:gd name="T14" fmla="*/ 8 w 220"/>
                <a:gd name="T15" fmla="*/ 39 h 415"/>
                <a:gd name="T16" fmla="*/ 12 w 220"/>
                <a:gd name="T17" fmla="*/ 34 h 415"/>
                <a:gd name="T18" fmla="*/ 18 w 220"/>
                <a:gd name="T19" fmla="*/ 28 h 415"/>
                <a:gd name="T20" fmla="*/ 24 w 220"/>
                <a:gd name="T21" fmla="*/ 23 h 415"/>
                <a:gd name="T22" fmla="*/ 30 w 220"/>
                <a:gd name="T23" fmla="*/ 18 h 415"/>
                <a:gd name="T24" fmla="*/ 39 w 220"/>
                <a:gd name="T25" fmla="*/ 15 h 415"/>
                <a:gd name="T26" fmla="*/ 47 w 220"/>
                <a:gd name="T27" fmla="*/ 12 h 415"/>
                <a:gd name="T28" fmla="*/ 65 w 220"/>
                <a:gd name="T29" fmla="*/ 6 h 415"/>
                <a:gd name="T30" fmla="*/ 87 w 220"/>
                <a:gd name="T31" fmla="*/ 2 h 415"/>
                <a:gd name="T32" fmla="*/ 110 w 220"/>
                <a:gd name="T33" fmla="*/ 0 h 415"/>
                <a:gd name="T34" fmla="*/ 110 w 220"/>
                <a:gd name="T35" fmla="*/ 0 h 415"/>
                <a:gd name="T36" fmla="*/ 134 w 220"/>
                <a:gd name="T37" fmla="*/ 2 h 415"/>
                <a:gd name="T38" fmla="*/ 156 w 220"/>
                <a:gd name="T39" fmla="*/ 6 h 415"/>
                <a:gd name="T40" fmla="*/ 174 w 220"/>
                <a:gd name="T41" fmla="*/ 12 h 415"/>
                <a:gd name="T42" fmla="*/ 182 w 220"/>
                <a:gd name="T43" fmla="*/ 15 h 415"/>
                <a:gd name="T44" fmla="*/ 190 w 220"/>
                <a:gd name="T45" fmla="*/ 18 h 415"/>
                <a:gd name="T46" fmla="*/ 197 w 220"/>
                <a:gd name="T47" fmla="*/ 23 h 415"/>
                <a:gd name="T48" fmla="*/ 203 w 220"/>
                <a:gd name="T49" fmla="*/ 28 h 415"/>
                <a:gd name="T50" fmla="*/ 208 w 220"/>
                <a:gd name="T51" fmla="*/ 34 h 415"/>
                <a:gd name="T52" fmla="*/ 212 w 220"/>
                <a:gd name="T53" fmla="*/ 39 h 415"/>
                <a:gd name="T54" fmla="*/ 216 w 220"/>
                <a:gd name="T55" fmla="*/ 45 h 415"/>
                <a:gd name="T56" fmla="*/ 218 w 220"/>
                <a:gd name="T57" fmla="*/ 52 h 415"/>
                <a:gd name="T58" fmla="*/ 220 w 220"/>
                <a:gd name="T59" fmla="*/ 58 h 415"/>
                <a:gd name="T60" fmla="*/ 220 w 220"/>
                <a:gd name="T61" fmla="*/ 66 h 415"/>
                <a:gd name="T62" fmla="*/ 220 w 220"/>
                <a:gd name="T63" fmla="*/ 71 h 415"/>
                <a:gd name="T64" fmla="*/ 166 w 220"/>
                <a:gd name="T65" fmla="*/ 415 h 415"/>
                <a:gd name="T66" fmla="*/ 108 w 220"/>
                <a:gd name="T67" fmla="*/ 351 h 415"/>
                <a:gd name="T68" fmla="*/ 112 w 220"/>
                <a:gd name="T69" fmla="*/ 351 h 415"/>
                <a:gd name="T70" fmla="*/ 156 w 220"/>
                <a:gd name="T71" fmla="*/ 72 h 415"/>
                <a:gd name="T72" fmla="*/ 156 w 220"/>
                <a:gd name="T73" fmla="*/ 72 h 415"/>
                <a:gd name="T74" fmla="*/ 149 w 220"/>
                <a:gd name="T75" fmla="*/ 69 h 415"/>
                <a:gd name="T76" fmla="*/ 138 w 220"/>
                <a:gd name="T77" fmla="*/ 67 h 415"/>
                <a:gd name="T78" fmla="*/ 125 w 220"/>
                <a:gd name="T79" fmla="*/ 65 h 415"/>
                <a:gd name="T80" fmla="*/ 110 w 220"/>
                <a:gd name="T81" fmla="*/ 64 h 415"/>
                <a:gd name="T82" fmla="*/ 110 w 220"/>
                <a:gd name="T83" fmla="*/ 64 h 415"/>
                <a:gd name="T84" fmla="*/ 95 w 220"/>
                <a:gd name="T85" fmla="*/ 65 h 415"/>
                <a:gd name="T86" fmla="*/ 83 w 220"/>
                <a:gd name="T87" fmla="*/ 67 h 415"/>
                <a:gd name="T88" fmla="*/ 72 w 220"/>
                <a:gd name="T89" fmla="*/ 69 h 415"/>
                <a:gd name="T90" fmla="*/ 65 w 220"/>
                <a:gd name="T91" fmla="*/ 72 h 415"/>
                <a:gd name="T92" fmla="*/ 108 w 220"/>
                <a:gd name="T93" fmla="*/ 35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415">
                  <a:moveTo>
                    <a:pt x="166" y="415"/>
                  </a:moveTo>
                  <a:lnTo>
                    <a:pt x="54" y="41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8"/>
                  </a:lnTo>
                  <a:lnTo>
                    <a:pt x="39" y="15"/>
                  </a:lnTo>
                  <a:lnTo>
                    <a:pt x="47" y="12"/>
                  </a:lnTo>
                  <a:lnTo>
                    <a:pt x="65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4" y="2"/>
                  </a:lnTo>
                  <a:lnTo>
                    <a:pt x="156" y="6"/>
                  </a:lnTo>
                  <a:lnTo>
                    <a:pt x="174" y="12"/>
                  </a:lnTo>
                  <a:lnTo>
                    <a:pt x="182" y="15"/>
                  </a:lnTo>
                  <a:lnTo>
                    <a:pt x="190" y="18"/>
                  </a:lnTo>
                  <a:lnTo>
                    <a:pt x="197" y="23"/>
                  </a:lnTo>
                  <a:lnTo>
                    <a:pt x="203" y="28"/>
                  </a:lnTo>
                  <a:lnTo>
                    <a:pt x="208" y="34"/>
                  </a:lnTo>
                  <a:lnTo>
                    <a:pt x="212" y="39"/>
                  </a:lnTo>
                  <a:lnTo>
                    <a:pt x="216" y="45"/>
                  </a:lnTo>
                  <a:lnTo>
                    <a:pt x="218" y="52"/>
                  </a:lnTo>
                  <a:lnTo>
                    <a:pt x="220" y="58"/>
                  </a:lnTo>
                  <a:lnTo>
                    <a:pt x="220" y="66"/>
                  </a:lnTo>
                  <a:lnTo>
                    <a:pt x="220" y="71"/>
                  </a:lnTo>
                  <a:lnTo>
                    <a:pt x="166" y="415"/>
                  </a:lnTo>
                  <a:close/>
                  <a:moveTo>
                    <a:pt x="108" y="351"/>
                  </a:moveTo>
                  <a:lnTo>
                    <a:pt x="112" y="35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49" y="69"/>
                  </a:lnTo>
                  <a:lnTo>
                    <a:pt x="138" y="67"/>
                  </a:lnTo>
                  <a:lnTo>
                    <a:pt x="125" y="6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5"/>
                  </a:lnTo>
                  <a:lnTo>
                    <a:pt x="83" y="67"/>
                  </a:lnTo>
                  <a:lnTo>
                    <a:pt x="72" y="69"/>
                  </a:lnTo>
                  <a:lnTo>
                    <a:pt x="65" y="72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grpSp>
          <p:nvGrpSpPr>
            <p:cNvPr id="212" name="그룹 146"/>
            <p:cNvGrpSpPr/>
            <p:nvPr/>
          </p:nvGrpSpPr>
          <p:grpSpPr>
            <a:xfrm>
              <a:off x="6742113" y="1924993"/>
              <a:ext cx="1059257" cy="104400"/>
              <a:chOff x="6742113" y="1924993"/>
              <a:chExt cx="1059257" cy="104400"/>
            </a:xfrm>
            <a:solidFill>
              <a:schemeClr val="tx1"/>
            </a:solidFill>
          </p:grpSpPr>
          <p:sp>
            <p:nvSpPr>
              <p:cNvPr id="213" name="모서리가 둥근 직사각형 147"/>
              <p:cNvSpPr/>
              <p:nvPr/>
            </p:nvSpPr>
            <p:spPr>
              <a:xfrm>
                <a:off x="674211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4" name="모서리가 둥근 직사각형 148"/>
              <p:cNvSpPr/>
              <p:nvPr/>
            </p:nvSpPr>
            <p:spPr>
              <a:xfrm>
                <a:off x="685420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5" name="모서리가 둥근 직사각형 149"/>
              <p:cNvSpPr/>
              <p:nvPr/>
            </p:nvSpPr>
            <p:spPr>
              <a:xfrm>
                <a:off x="7750970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6" name="모서리가 둥근 직사각형 150"/>
              <p:cNvSpPr/>
              <p:nvPr/>
            </p:nvSpPr>
            <p:spPr>
              <a:xfrm>
                <a:off x="696630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7" name="모서리가 둥근 직사각형 151"/>
              <p:cNvSpPr/>
              <p:nvPr/>
            </p:nvSpPr>
            <p:spPr>
              <a:xfrm>
                <a:off x="707839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8" name="모서리가 둥근 직사각형 152"/>
              <p:cNvSpPr/>
              <p:nvPr/>
            </p:nvSpPr>
            <p:spPr>
              <a:xfrm>
                <a:off x="719049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9" name="모서리가 둥근 직사각형 153"/>
              <p:cNvSpPr/>
              <p:nvPr/>
            </p:nvSpPr>
            <p:spPr>
              <a:xfrm>
                <a:off x="730258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20" name="모서리가 둥근 직사각형 154"/>
              <p:cNvSpPr/>
              <p:nvPr/>
            </p:nvSpPr>
            <p:spPr>
              <a:xfrm>
                <a:off x="741468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21" name="모서리가 둥근 직사각형 155"/>
              <p:cNvSpPr/>
              <p:nvPr/>
            </p:nvSpPr>
            <p:spPr>
              <a:xfrm>
                <a:off x="752677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22" name="모서리가 둥근 직사각형 156"/>
              <p:cNvSpPr/>
              <p:nvPr/>
            </p:nvSpPr>
            <p:spPr>
              <a:xfrm>
                <a:off x="763887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id="{4B14B74F-0703-4DEB-DED2-0F21BD8CF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944" y="409011"/>
            <a:ext cx="3521593" cy="424896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AC39B83E-41EE-FF29-6E82-AC6D267152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7629" y="463598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4272777" y="3046389"/>
            <a:ext cx="7247710" cy="656792"/>
          </a:xfrm>
        </p:spPr>
        <p:txBody>
          <a:bodyPr anchor="ctr">
            <a:normAutofit/>
          </a:bodyPr>
          <a:lstStyle>
            <a:lvl1pPr>
              <a:defRPr sz="2200" b="1">
                <a:solidFill>
                  <a:sysClr val="windowText" lastClr="000000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4272777" y="3722845"/>
            <a:ext cx="7247710" cy="1015623"/>
          </a:xfrm>
        </p:spPr>
        <p:txBody>
          <a:bodyPr anchor="t">
            <a:normAutofit/>
          </a:bodyPr>
          <a:lstStyle>
            <a:lvl1pPr marL="0" indent="0">
              <a:buNone/>
              <a:defRPr sz="1100">
                <a:solidFill>
                  <a:sysClr val="windowText" lastClr="000000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23" name="直接连接符 22"/>
          <p:cNvCxnSpPr>
            <a:cxnSpLocks/>
          </p:cNvCxnSpPr>
          <p:nvPr userDrawn="1"/>
        </p:nvCxnSpPr>
        <p:spPr>
          <a:xfrm>
            <a:off x="4272777" y="3046389"/>
            <a:ext cx="72261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456"/>
          <p:cNvGrpSpPr/>
          <p:nvPr userDrawn="1"/>
        </p:nvGrpSpPr>
        <p:grpSpPr>
          <a:xfrm>
            <a:off x="693066" y="2165904"/>
            <a:ext cx="3281103" cy="2526174"/>
            <a:chOff x="1992313" y="3695700"/>
            <a:chExt cx="3208337" cy="2470150"/>
          </a:xfrm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2732088" y="3986213"/>
              <a:ext cx="263525" cy="263525"/>
            </a:xfrm>
            <a:custGeom>
              <a:avLst/>
              <a:gdLst>
                <a:gd name="T0" fmla="*/ 332 w 332"/>
                <a:gd name="T1" fmla="*/ 159 h 332"/>
                <a:gd name="T2" fmla="*/ 317 w 332"/>
                <a:gd name="T3" fmla="*/ 155 h 332"/>
                <a:gd name="T4" fmla="*/ 289 w 332"/>
                <a:gd name="T5" fmla="*/ 143 h 332"/>
                <a:gd name="T6" fmla="*/ 265 w 332"/>
                <a:gd name="T7" fmla="*/ 128 h 332"/>
                <a:gd name="T8" fmla="*/ 242 w 332"/>
                <a:gd name="T9" fmla="*/ 111 h 332"/>
                <a:gd name="T10" fmla="*/ 221 w 332"/>
                <a:gd name="T11" fmla="*/ 90 h 332"/>
                <a:gd name="T12" fmla="*/ 203 w 332"/>
                <a:gd name="T13" fmla="*/ 67 h 332"/>
                <a:gd name="T14" fmla="*/ 188 w 332"/>
                <a:gd name="T15" fmla="*/ 41 h 332"/>
                <a:gd name="T16" fmla="*/ 177 w 332"/>
                <a:gd name="T17" fmla="*/ 15 h 332"/>
                <a:gd name="T18" fmla="*/ 159 w 332"/>
                <a:gd name="T19" fmla="*/ 0 h 332"/>
                <a:gd name="T20" fmla="*/ 154 w 332"/>
                <a:gd name="T21" fmla="*/ 15 h 332"/>
                <a:gd name="T22" fmla="*/ 143 w 332"/>
                <a:gd name="T23" fmla="*/ 41 h 332"/>
                <a:gd name="T24" fmla="*/ 128 w 332"/>
                <a:gd name="T25" fmla="*/ 67 h 332"/>
                <a:gd name="T26" fmla="*/ 111 w 332"/>
                <a:gd name="T27" fmla="*/ 90 h 332"/>
                <a:gd name="T28" fmla="*/ 91 w 332"/>
                <a:gd name="T29" fmla="*/ 111 h 332"/>
                <a:gd name="T30" fmla="*/ 68 w 332"/>
                <a:gd name="T31" fmla="*/ 128 h 332"/>
                <a:gd name="T32" fmla="*/ 42 w 332"/>
                <a:gd name="T33" fmla="*/ 143 h 332"/>
                <a:gd name="T34" fmla="*/ 15 w 332"/>
                <a:gd name="T35" fmla="*/ 155 h 332"/>
                <a:gd name="T36" fmla="*/ 0 w 332"/>
                <a:gd name="T37" fmla="*/ 173 h 332"/>
                <a:gd name="T38" fmla="*/ 15 w 332"/>
                <a:gd name="T39" fmla="*/ 177 h 332"/>
                <a:gd name="T40" fmla="*/ 42 w 332"/>
                <a:gd name="T41" fmla="*/ 189 h 332"/>
                <a:gd name="T42" fmla="*/ 68 w 332"/>
                <a:gd name="T43" fmla="*/ 202 h 332"/>
                <a:gd name="T44" fmla="*/ 91 w 332"/>
                <a:gd name="T45" fmla="*/ 221 h 332"/>
                <a:gd name="T46" fmla="*/ 111 w 332"/>
                <a:gd name="T47" fmla="*/ 242 h 332"/>
                <a:gd name="T48" fmla="*/ 128 w 332"/>
                <a:gd name="T49" fmla="*/ 265 h 332"/>
                <a:gd name="T50" fmla="*/ 143 w 332"/>
                <a:gd name="T51" fmla="*/ 290 h 332"/>
                <a:gd name="T52" fmla="*/ 154 w 332"/>
                <a:gd name="T53" fmla="*/ 317 h 332"/>
                <a:gd name="T54" fmla="*/ 174 w 332"/>
                <a:gd name="T55" fmla="*/ 332 h 332"/>
                <a:gd name="T56" fmla="*/ 177 w 332"/>
                <a:gd name="T57" fmla="*/ 317 h 332"/>
                <a:gd name="T58" fmla="*/ 188 w 332"/>
                <a:gd name="T59" fmla="*/ 290 h 332"/>
                <a:gd name="T60" fmla="*/ 203 w 332"/>
                <a:gd name="T61" fmla="*/ 265 h 332"/>
                <a:gd name="T62" fmla="*/ 221 w 332"/>
                <a:gd name="T63" fmla="*/ 242 h 332"/>
                <a:gd name="T64" fmla="*/ 242 w 332"/>
                <a:gd name="T65" fmla="*/ 221 h 332"/>
                <a:gd name="T66" fmla="*/ 265 w 332"/>
                <a:gd name="T67" fmla="*/ 202 h 332"/>
                <a:gd name="T68" fmla="*/ 289 w 332"/>
                <a:gd name="T69" fmla="*/ 189 h 332"/>
                <a:gd name="T70" fmla="*/ 317 w 332"/>
                <a:gd name="T71" fmla="*/ 177 h 332"/>
                <a:gd name="T72" fmla="*/ 332 w 332"/>
                <a:gd name="T73" fmla="*/ 17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2" h="332">
                  <a:moveTo>
                    <a:pt x="332" y="173"/>
                  </a:moveTo>
                  <a:lnTo>
                    <a:pt x="332" y="159"/>
                  </a:lnTo>
                  <a:lnTo>
                    <a:pt x="332" y="159"/>
                  </a:lnTo>
                  <a:lnTo>
                    <a:pt x="317" y="155"/>
                  </a:lnTo>
                  <a:lnTo>
                    <a:pt x="303" y="149"/>
                  </a:lnTo>
                  <a:lnTo>
                    <a:pt x="289" y="143"/>
                  </a:lnTo>
                  <a:lnTo>
                    <a:pt x="277" y="137"/>
                  </a:lnTo>
                  <a:lnTo>
                    <a:pt x="265" y="128"/>
                  </a:lnTo>
                  <a:lnTo>
                    <a:pt x="253" y="120"/>
                  </a:lnTo>
                  <a:lnTo>
                    <a:pt x="242" y="111"/>
                  </a:lnTo>
                  <a:lnTo>
                    <a:pt x="231" y="101"/>
                  </a:lnTo>
                  <a:lnTo>
                    <a:pt x="221" y="90"/>
                  </a:lnTo>
                  <a:lnTo>
                    <a:pt x="211" y="79"/>
                  </a:lnTo>
                  <a:lnTo>
                    <a:pt x="203" y="67"/>
                  </a:lnTo>
                  <a:lnTo>
                    <a:pt x="196" y="55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5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5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7" y="55"/>
                  </a:lnTo>
                  <a:lnTo>
                    <a:pt x="128" y="67"/>
                  </a:lnTo>
                  <a:lnTo>
                    <a:pt x="120" y="79"/>
                  </a:lnTo>
                  <a:lnTo>
                    <a:pt x="111" y="90"/>
                  </a:lnTo>
                  <a:lnTo>
                    <a:pt x="102" y="101"/>
                  </a:lnTo>
                  <a:lnTo>
                    <a:pt x="91" y="111"/>
                  </a:lnTo>
                  <a:lnTo>
                    <a:pt x="80" y="120"/>
                  </a:lnTo>
                  <a:lnTo>
                    <a:pt x="68" y="128"/>
                  </a:lnTo>
                  <a:lnTo>
                    <a:pt x="55" y="137"/>
                  </a:lnTo>
                  <a:lnTo>
                    <a:pt x="42" y="143"/>
                  </a:lnTo>
                  <a:lnTo>
                    <a:pt x="29" y="149"/>
                  </a:lnTo>
                  <a:lnTo>
                    <a:pt x="15" y="155"/>
                  </a:lnTo>
                  <a:lnTo>
                    <a:pt x="0" y="159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5" y="177"/>
                  </a:lnTo>
                  <a:lnTo>
                    <a:pt x="29" y="183"/>
                  </a:lnTo>
                  <a:lnTo>
                    <a:pt x="42" y="189"/>
                  </a:lnTo>
                  <a:lnTo>
                    <a:pt x="55" y="195"/>
                  </a:lnTo>
                  <a:lnTo>
                    <a:pt x="68" y="202"/>
                  </a:lnTo>
                  <a:lnTo>
                    <a:pt x="80" y="211"/>
                  </a:lnTo>
                  <a:lnTo>
                    <a:pt x="91" y="221"/>
                  </a:lnTo>
                  <a:lnTo>
                    <a:pt x="102" y="231"/>
                  </a:lnTo>
                  <a:lnTo>
                    <a:pt x="111" y="242"/>
                  </a:lnTo>
                  <a:lnTo>
                    <a:pt x="120" y="252"/>
                  </a:lnTo>
                  <a:lnTo>
                    <a:pt x="128" y="265"/>
                  </a:lnTo>
                  <a:lnTo>
                    <a:pt x="137" y="277"/>
                  </a:lnTo>
                  <a:lnTo>
                    <a:pt x="143" y="290"/>
                  </a:lnTo>
                  <a:lnTo>
                    <a:pt x="149" y="304"/>
                  </a:lnTo>
                  <a:lnTo>
                    <a:pt x="154" y="317"/>
                  </a:lnTo>
                  <a:lnTo>
                    <a:pt x="159" y="332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77" y="317"/>
                  </a:lnTo>
                  <a:lnTo>
                    <a:pt x="182" y="304"/>
                  </a:lnTo>
                  <a:lnTo>
                    <a:pt x="188" y="290"/>
                  </a:lnTo>
                  <a:lnTo>
                    <a:pt x="196" y="277"/>
                  </a:lnTo>
                  <a:lnTo>
                    <a:pt x="203" y="265"/>
                  </a:lnTo>
                  <a:lnTo>
                    <a:pt x="211" y="252"/>
                  </a:lnTo>
                  <a:lnTo>
                    <a:pt x="221" y="242"/>
                  </a:lnTo>
                  <a:lnTo>
                    <a:pt x="231" y="231"/>
                  </a:lnTo>
                  <a:lnTo>
                    <a:pt x="242" y="221"/>
                  </a:lnTo>
                  <a:lnTo>
                    <a:pt x="253" y="211"/>
                  </a:lnTo>
                  <a:lnTo>
                    <a:pt x="265" y="202"/>
                  </a:lnTo>
                  <a:lnTo>
                    <a:pt x="277" y="195"/>
                  </a:lnTo>
                  <a:lnTo>
                    <a:pt x="289" y="189"/>
                  </a:lnTo>
                  <a:lnTo>
                    <a:pt x="303" y="183"/>
                  </a:lnTo>
                  <a:lnTo>
                    <a:pt x="317" y="177"/>
                  </a:lnTo>
                  <a:lnTo>
                    <a:pt x="332" y="173"/>
                  </a:lnTo>
                  <a:lnTo>
                    <a:pt x="332" y="17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2709863" y="3962400"/>
              <a:ext cx="309562" cy="311150"/>
            </a:xfrm>
            <a:custGeom>
              <a:avLst/>
              <a:gdLst>
                <a:gd name="T0" fmla="*/ 188 w 390"/>
                <a:gd name="T1" fmla="*/ 390 h 390"/>
                <a:gd name="T2" fmla="*/ 173 w 390"/>
                <a:gd name="T3" fmla="*/ 386 h 390"/>
                <a:gd name="T4" fmla="*/ 164 w 390"/>
                <a:gd name="T5" fmla="*/ 377 h 390"/>
                <a:gd name="T6" fmla="*/ 160 w 390"/>
                <a:gd name="T7" fmla="*/ 368 h 390"/>
                <a:gd name="T8" fmla="*/ 147 w 390"/>
                <a:gd name="T9" fmla="*/ 332 h 390"/>
                <a:gd name="T10" fmla="*/ 126 w 390"/>
                <a:gd name="T11" fmla="*/ 300 h 390"/>
                <a:gd name="T12" fmla="*/ 100 w 390"/>
                <a:gd name="T13" fmla="*/ 272 h 390"/>
                <a:gd name="T14" fmla="*/ 70 w 390"/>
                <a:gd name="T15" fmla="*/ 250 h 390"/>
                <a:gd name="T16" fmla="*/ 34 w 390"/>
                <a:gd name="T17" fmla="*/ 234 h 390"/>
                <a:gd name="T18" fmla="*/ 17 w 390"/>
                <a:gd name="T19" fmla="*/ 229 h 390"/>
                <a:gd name="T20" fmla="*/ 6 w 390"/>
                <a:gd name="T21" fmla="*/ 221 h 390"/>
                <a:gd name="T22" fmla="*/ 0 w 390"/>
                <a:gd name="T23" fmla="*/ 207 h 390"/>
                <a:gd name="T24" fmla="*/ 0 w 390"/>
                <a:gd name="T25" fmla="*/ 188 h 390"/>
                <a:gd name="T26" fmla="*/ 4 w 390"/>
                <a:gd name="T27" fmla="*/ 174 h 390"/>
                <a:gd name="T28" fmla="*/ 14 w 390"/>
                <a:gd name="T29" fmla="*/ 163 h 390"/>
                <a:gd name="T30" fmla="*/ 22 w 390"/>
                <a:gd name="T31" fmla="*/ 160 h 390"/>
                <a:gd name="T32" fmla="*/ 59 w 390"/>
                <a:gd name="T33" fmla="*/ 146 h 390"/>
                <a:gd name="T34" fmla="*/ 90 w 390"/>
                <a:gd name="T35" fmla="*/ 125 h 390"/>
                <a:gd name="T36" fmla="*/ 118 w 390"/>
                <a:gd name="T37" fmla="*/ 100 h 390"/>
                <a:gd name="T38" fmla="*/ 140 w 390"/>
                <a:gd name="T39" fmla="*/ 69 h 390"/>
                <a:gd name="T40" fmla="*/ 156 w 390"/>
                <a:gd name="T41" fmla="*/ 34 h 390"/>
                <a:gd name="T42" fmla="*/ 161 w 390"/>
                <a:gd name="T43" fmla="*/ 17 h 390"/>
                <a:gd name="T44" fmla="*/ 170 w 390"/>
                <a:gd name="T45" fmla="*/ 6 h 390"/>
                <a:gd name="T46" fmla="*/ 183 w 390"/>
                <a:gd name="T47" fmla="*/ 0 h 390"/>
                <a:gd name="T48" fmla="*/ 203 w 390"/>
                <a:gd name="T49" fmla="*/ 0 h 390"/>
                <a:gd name="T50" fmla="*/ 216 w 390"/>
                <a:gd name="T51" fmla="*/ 3 h 390"/>
                <a:gd name="T52" fmla="*/ 227 w 390"/>
                <a:gd name="T53" fmla="*/ 13 h 390"/>
                <a:gd name="T54" fmla="*/ 231 w 390"/>
                <a:gd name="T55" fmla="*/ 22 h 390"/>
                <a:gd name="T56" fmla="*/ 244 w 390"/>
                <a:gd name="T57" fmla="*/ 58 h 390"/>
                <a:gd name="T58" fmla="*/ 264 w 390"/>
                <a:gd name="T59" fmla="*/ 90 h 390"/>
                <a:gd name="T60" fmla="*/ 289 w 390"/>
                <a:gd name="T61" fmla="*/ 118 h 390"/>
                <a:gd name="T62" fmla="*/ 321 w 390"/>
                <a:gd name="T63" fmla="*/ 140 h 390"/>
                <a:gd name="T64" fmla="*/ 355 w 390"/>
                <a:gd name="T65" fmla="*/ 156 h 390"/>
                <a:gd name="T66" fmla="*/ 372 w 390"/>
                <a:gd name="T67" fmla="*/ 161 h 390"/>
                <a:gd name="T68" fmla="*/ 384 w 390"/>
                <a:gd name="T69" fmla="*/ 169 h 390"/>
                <a:gd name="T70" fmla="*/ 389 w 390"/>
                <a:gd name="T71" fmla="*/ 183 h 390"/>
                <a:gd name="T72" fmla="*/ 390 w 390"/>
                <a:gd name="T73" fmla="*/ 202 h 390"/>
                <a:gd name="T74" fmla="*/ 387 w 390"/>
                <a:gd name="T75" fmla="*/ 216 h 390"/>
                <a:gd name="T76" fmla="*/ 377 w 390"/>
                <a:gd name="T77" fmla="*/ 227 h 390"/>
                <a:gd name="T78" fmla="*/ 368 w 390"/>
                <a:gd name="T79" fmla="*/ 230 h 390"/>
                <a:gd name="T80" fmla="*/ 332 w 390"/>
                <a:gd name="T81" fmla="*/ 244 h 390"/>
                <a:gd name="T82" fmla="*/ 299 w 390"/>
                <a:gd name="T83" fmla="*/ 263 h 390"/>
                <a:gd name="T84" fmla="*/ 272 w 390"/>
                <a:gd name="T85" fmla="*/ 290 h 390"/>
                <a:gd name="T86" fmla="*/ 250 w 390"/>
                <a:gd name="T87" fmla="*/ 321 h 390"/>
                <a:gd name="T88" fmla="*/ 234 w 390"/>
                <a:gd name="T89" fmla="*/ 356 h 390"/>
                <a:gd name="T90" fmla="*/ 229 w 390"/>
                <a:gd name="T91" fmla="*/ 373 h 390"/>
                <a:gd name="T92" fmla="*/ 220 w 390"/>
                <a:gd name="T93" fmla="*/ 384 h 390"/>
                <a:gd name="T94" fmla="*/ 207 w 390"/>
                <a:gd name="T95" fmla="*/ 389 h 390"/>
                <a:gd name="T96" fmla="*/ 92 w 390"/>
                <a:gd name="T97" fmla="*/ 195 h 390"/>
                <a:gd name="T98" fmla="*/ 123 w 390"/>
                <a:gd name="T99" fmla="*/ 214 h 390"/>
                <a:gd name="T100" fmla="*/ 164 w 390"/>
                <a:gd name="T101" fmla="*/ 252 h 390"/>
                <a:gd name="T102" fmla="*/ 195 w 390"/>
                <a:gd name="T103" fmla="*/ 299 h 390"/>
                <a:gd name="T104" fmla="*/ 215 w 390"/>
                <a:gd name="T105" fmla="*/ 267 h 390"/>
                <a:gd name="T106" fmla="*/ 253 w 390"/>
                <a:gd name="T107" fmla="*/ 227 h 390"/>
                <a:gd name="T108" fmla="*/ 299 w 390"/>
                <a:gd name="T109" fmla="*/ 195 h 390"/>
                <a:gd name="T110" fmla="*/ 267 w 390"/>
                <a:gd name="T111" fmla="*/ 175 h 390"/>
                <a:gd name="T112" fmla="*/ 227 w 390"/>
                <a:gd name="T113" fmla="*/ 138 h 390"/>
                <a:gd name="T114" fmla="*/ 195 w 390"/>
                <a:gd name="T115" fmla="*/ 91 h 390"/>
                <a:gd name="T116" fmla="*/ 175 w 390"/>
                <a:gd name="T117" fmla="*/ 123 h 390"/>
                <a:gd name="T118" fmla="*/ 137 w 390"/>
                <a:gd name="T119" fmla="*/ 163 h 390"/>
                <a:gd name="T120" fmla="*/ 92 w 390"/>
                <a:gd name="T121" fmla="*/ 19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390">
                  <a:moveTo>
                    <a:pt x="203" y="390"/>
                  </a:moveTo>
                  <a:lnTo>
                    <a:pt x="188" y="390"/>
                  </a:lnTo>
                  <a:lnTo>
                    <a:pt x="188" y="390"/>
                  </a:lnTo>
                  <a:lnTo>
                    <a:pt x="183" y="389"/>
                  </a:lnTo>
                  <a:lnTo>
                    <a:pt x="178" y="388"/>
                  </a:lnTo>
                  <a:lnTo>
                    <a:pt x="173" y="386"/>
                  </a:lnTo>
                  <a:lnTo>
                    <a:pt x="170" y="384"/>
                  </a:lnTo>
                  <a:lnTo>
                    <a:pt x="166" y="380"/>
                  </a:lnTo>
                  <a:lnTo>
                    <a:pt x="164" y="377"/>
                  </a:lnTo>
                  <a:lnTo>
                    <a:pt x="161" y="373"/>
                  </a:lnTo>
                  <a:lnTo>
                    <a:pt x="160" y="368"/>
                  </a:lnTo>
                  <a:lnTo>
                    <a:pt x="160" y="368"/>
                  </a:lnTo>
                  <a:lnTo>
                    <a:pt x="156" y="356"/>
                  </a:lnTo>
                  <a:lnTo>
                    <a:pt x="151" y="344"/>
                  </a:lnTo>
                  <a:lnTo>
                    <a:pt x="147" y="332"/>
                  </a:lnTo>
                  <a:lnTo>
                    <a:pt x="140" y="321"/>
                  </a:lnTo>
                  <a:lnTo>
                    <a:pt x="133" y="310"/>
                  </a:lnTo>
                  <a:lnTo>
                    <a:pt x="126" y="300"/>
                  </a:lnTo>
                  <a:lnTo>
                    <a:pt x="118" y="290"/>
                  </a:lnTo>
                  <a:lnTo>
                    <a:pt x="110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81" y="256"/>
                  </a:lnTo>
                  <a:lnTo>
                    <a:pt x="70" y="250"/>
                  </a:lnTo>
                  <a:lnTo>
                    <a:pt x="59" y="244"/>
                  </a:lnTo>
                  <a:lnTo>
                    <a:pt x="47" y="239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9"/>
                  </a:lnTo>
                  <a:lnTo>
                    <a:pt x="14" y="227"/>
                  </a:lnTo>
                  <a:lnTo>
                    <a:pt x="10" y="223"/>
                  </a:lnTo>
                  <a:lnTo>
                    <a:pt x="6" y="221"/>
                  </a:lnTo>
                  <a:lnTo>
                    <a:pt x="4" y="216"/>
                  </a:lnTo>
                  <a:lnTo>
                    <a:pt x="1" y="212"/>
                  </a:lnTo>
                  <a:lnTo>
                    <a:pt x="0" y="207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6" y="169"/>
                  </a:lnTo>
                  <a:lnTo>
                    <a:pt x="10" y="166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34" y="156"/>
                  </a:lnTo>
                  <a:lnTo>
                    <a:pt x="47" y="151"/>
                  </a:lnTo>
                  <a:lnTo>
                    <a:pt x="59" y="146"/>
                  </a:lnTo>
                  <a:lnTo>
                    <a:pt x="70" y="140"/>
                  </a:lnTo>
                  <a:lnTo>
                    <a:pt x="81" y="133"/>
                  </a:lnTo>
                  <a:lnTo>
                    <a:pt x="90" y="125"/>
                  </a:lnTo>
                  <a:lnTo>
                    <a:pt x="100" y="118"/>
                  </a:lnTo>
                  <a:lnTo>
                    <a:pt x="110" y="109"/>
                  </a:lnTo>
                  <a:lnTo>
                    <a:pt x="118" y="100"/>
                  </a:lnTo>
                  <a:lnTo>
                    <a:pt x="126" y="90"/>
                  </a:lnTo>
                  <a:lnTo>
                    <a:pt x="133" y="80"/>
                  </a:lnTo>
                  <a:lnTo>
                    <a:pt x="140" y="69"/>
                  </a:lnTo>
                  <a:lnTo>
                    <a:pt x="147" y="58"/>
                  </a:lnTo>
                  <a:lnTo>
                    <a:pt x="151" y="46"/>
                  </a:lnTo>
                  <a:lnTo>
                    <a:pt x="156" y="34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1" y="17"/>
                  </a:lnTo>
                  <a:lnTo>
                    <a:pt x="164" y="13"/>
                  </a:lnTo>
                  <a:lnTo>
                    <a:pt x="166" y="9"/>
                  </a:lnTo>
                  <a:lnTo>
                    <a:pt x="170" y="6"/>
                  </a:lnTo>
                  <a:lnTo>
                    <a:pt x="173" y="3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2" y="1"/>
                  </a:lnTo>
                  <a:lnTo>
                    <a:pt x="216" y="3"/>
                  </a:lnTo>
                  <a:lnTo>
                    <a:pt x="220" y="6"/>
                  </a:lnTo>
                  <a:lnTo>
                    <a:pt x="223" y="9"/>
                  </a:lnTo>
                  <a:lnTo>
                    <a:pt x="227" y="13"/>
                  </a:lnTo>
                  <a:lnTo>
                    <a:pt x="229" y="17"/>
                  </a:lnTo>
                  <a:lnTo>
                    <a:pt x="231" y="22"/>
                  </a:lnTo>
                  <a:lnTo>
                    <a:pt x="231" y="22"/>
                  </a:lnTo>
                  <a:lnTo>
                    <a:pt x="234" y="34"/>
                  </a:lnTo>
                  <a:lnTo>
                    <a:pt x="239" y="46"/>
                  </a:lnTo>
                  <a:lnTo>
                    <a:pt x="244" y="58"/>
                  </a:lnTo>
                  <a:lnTo>
                    <a:pt x="250" y="69"/>
                  </a:lnTo>
                  <a:lnTo>
                    <a:pt x="256" y="80"/>
                  </a:lnTo>
                  <a:lnTo>
                    <a:pt x="264" y="90"/>
                  </a:lnTo>
                  <a:lnTo>
                    <a:pt x="272" y="100"/>
                  </a:lnTo>
                  <a:lnTo>
                    <a:pt x="281" y="109"/>
                  </a:lnTo>
                  <a:lnTo>
                    <a:pt x="289" y="118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21" y="140"/>
                  </a:lnTo>
                  <a:lnTo>
                    <a:pt x="332" y="146"/>
                  </a:lnTo>
                  <a:lnTo>
                    <a:pt x="343" y="151"/>
                  </a:lnTo>
                  <a:lnTo>
                    <a:pt x="355" y="156"/>
                  </a:lnTo>
                  <a:lnTo>
                    <a:pt x="368" y="160"/>
                  </a:lnTo>
                  <a:lnTo>
                    <a:pt x="368" y="160"/>
                  </a:lnTo>
                  <a:lnTo>
                    <a:pt x="372" y="161"/>
                  </a:lnTo>
                  <a:lnTo>
                    <a:pt x="377" y="163"/>
                  </a:lnTo>
                  <a:lnTo>
                    <a:pt x="381" y="166"/>
                  </a:lnTo>
                  <a:lnTo>
                    <a:pt x="384" y="169"/>
                  </a:lnTo>
                  <a:lnTo>
                    <a:pt x="387" y="174"/>
                  </a:lnTo>
                  <a:lnTo>
                    <a:pt x="388" y="178"/>
                  </a:lnTo>
                  <a:lnTo>
                    <a:pt x="389" y="183"/>
                  </a:lnTo>
                  <a:lnTo>
                    <a:pt x="390" y="188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89" y="207"/>
                  </a:lnTo>
                  <a:lnTo>
                    <a:pt x="388" y="212"/>
                  </a:lnTo>
                  <a:lnTo>
                    <a:pt x="387" y="216"/>
                  </a:lnTo>
                  <a:lnTo>
                    <a:pt x="384" y="221"/>
                  </a:lnTo>
                  <a:lnTo>
                    <a:pt x="381" y="223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55" y="234"/>
                  </a:lnTo>
                  <a:lnTo>
                    <a:pt x="343" y="239"/>
                  </a:lnTo>
                  <a:lnTo>
                    <a:pt x="332" y="244"/>
                  </a:lnTo>
                  <a:lnTo>
                    <a:pt x="321" y="250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1" y="280"/>
                  </a:lnTo>
                  <a:lnTo>
                    <a:pt x="272" y="290"/>
                  </a:lnTo>
                  <a:lnTo>
                    <a:pt x="264" y="300"/>
                  </a:lnTo>
                  <a:lnTo>
                    <a:pt x="256" y="310"/>
                  </a:lnTo>
                  <a:lnTo>
                    <a:pt x="250" y="321"/>
                  </a:lnTo>
                  <a:lnTo>
                    <a:pt x="244" y="332"/>
                  </a:lnTo>
                  <a:lnTo>
                    <a:pt x="239" y="344"/>
                  </a:lnTo>
                  <a:lnTo>
                    <a:pt x="234" y="356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29" y="373"/>
                  </a:lnTo>
                  <a:lnTo>
                    <a:pt x="227" y="377"/>
                  </a:lnTo>
                  <a:lnTo>
                    <a:pt x="223" y="380"/>
                  </a:lnTo>
                  <a:lnTo>
                    <a:pt x="220" y="384"/>
                  </a:lnTo>
                  <a:lnTo>
                    <a:pt x="216" y="386"/>
                  </a:lnTo>
                  <a:lnTo>
                    <a:pt x="212" y="388"/>
                  </a:lnTo>
                  <a:lnTo>
                    <a:pt x="207" y="389"/>
                  </a:lnTo>
                  <a:lnTo>
                    <a:pt x="203" y="390"/>
                  </a:lnTo>
                  <a:lnTo>
                    <a:pt x="203" y="390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108" y="205"/>
                  </a:lnTo>
                  <a:lnTo>
                    <a:pt x="123" y="214"/>
                  </a:lnTo>
                  <a:lnTo>
                    <a:pt x="137" y="227"/>
                  </a:lnTo>
                  <a:lnTo>
                    <a:pt x="151" y="239"/>
                  </a:lnTo>
                  <a:lnTo>
                    <a:pt x="164" y="252"/>
                  </a:lnTo>
                  <a:lnTo>
                    <a:pt x="175" y="267"/>
                  </a:lnTo>
                  <a:lnTo>
                    <a:pt x="186" y="283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204" y="283"/>
                  </a:lnTo>
                  <a:lnTo>
                    <a:pt x="215" y="267"/>
                  </a:lnTo>
                  <a:lnTo>
                    <a:pt x="227" y="252"/>
                  </a:lnTo>
                  <a:lnTo>
                    <a:pt x="239" y="239"/>
                  </a:lnTo>
                  <a:lnTo>
                    <a:pt x="253" y="227"/>
                  </a:lnTo>
                  <a:lnTo>
                    <a:pt x="267" y="214"/>
                  </a:lnTo>
                  <a:lnTo>
                    <a:pt x="283" y="205"/>
                  </a:lnTo>
                  <a:lnTo>
                    <a:pt x="299" y="195"/>
                  </a:lnTo>
                  <a:lnTo>
                    <a:pt x="299" y="195"/>
                  </a:lnTo>
                  <a:lnTo>
                    <a:pt x="283" y="185"/>
                  </a:lnTo>
                  <a:lnTo>
                    <a:pt x="267" y="175"/>
                  </a:lnTo>
                  <a:lnTo>
                    <a:pt x="253" y="163"/>
                  </a:lnTo>
                  <a:lnTo>
                    <a:pt x="239" y="151"/>
                  </a:lnTo>
                  <a:lnTo>
                    <a:pt x="227" y="138"/>
                  </a:lnTo>
                  <a:lnTo>
                    <a:pt x="215" y="123"/>
                  </a:lnTo>
                  <a:lnTo>
                    <a:pt x="204" y="107"/>
                  </a:lnTo>
                  <a:lnTo>
                    <a:pt x="195" y="91"/>
                  </a:lnTo>
                  <a:lnTo>
                    <a:pt x="195" y="91"/>
                  </a:lnTo>
                  <a:lnTo>
                    <a:pt x="186" y="107"/>
                  </a:lnTo>
                  <a:lnTo>
                    <a:pt x="175" y="123"/>
                  </a:lnTo>
                  <a:lnTo>
                    <a:pt x="164" y="138"/>
                  </a:lnTo>
                  <a:lnTo>
                    <a:pt x="151" y="151"/>
                  </a:lnTo>
                  <a:lnTo>
                    <a:pt x="137" y="163"/>
                  </a:lnTo>
                  <a:lnTo>
                    <a:pt x="123" y="175"/>
                  </a:lnTo>
                  <a:lnTo>
                    <a:pt x="108" y="185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4791075" y="4932363"/>
              <a:ext cx="261937" cy="261938"/>
            </a:xfrm>
            <a:custGeom>
              <a:avLst/>
              <a:gdLst>
                <a:gd name="T0" fmla="*/ 331 w 331"/>
                <a:gd name="T1" fmla="*/ 158 h 330"/>
                <a:gd name="T2" fmla="*/ 317 w 331"/>
                <a:gd name="T3" fmla="*/ 154 h 330"/>
                <a:gd name="T4" fmla="*/ 289 w 331"/>
                <a:gd name="T5" fmla="*/ 143 h 330"/>
                <a:gd name="T6" fmla="*/ 263 w 331"/>
                <a:gd name="T7" fmla="*/ 128 h 330"/>
                <a:gd name="T8" fmla="*/ 240 w 331"/>
                <a:gd name="T9" fmla="*/ 110 h 330"/>
                <a:gd name="T10" fmla="*/ 221 w 331"/>
                <a:gd name="T11" fmla="*/ 90 h 330"/>
                <a:gd name="T12" fmla="*/ 203 w 331"/>
                <a:gd name="T13" fmla="*/ 67 h 330"/>
                <a:gd name="T14" fmla="*/ 188 w 331"/>
                <a:gd name="T15" fmla="*/ 41 h 330"/>
                <a:gd name="T16" fmla="*/ 177 w 331"/>
                <a:gd name="T17" fmla="*/ 13 h 330"/>
                <a:gd name="T18" fmla="*/ 159 w 331"/>
                <a:gd name="T19" fmla="*/ 0 h 330"/>
                <a:gd name="T20" fmla="*/ 154 w 331"/>
                <a:gd name="T21" fmla="*/ 13 h 330"/>
                <a:gd name="T22" fmla="*/ 143 w 331"/>
                <a:gd name="T23" fmla="*/ 41 h 330"/>
                <a:gd name="T24" fmla="*/ 128 w 331"/>
                <a:gd name="T25" fmla="*/ 67 h 330"/>
                <a:gd name="T26" fmla="*/ 111 w 331"/>
                <a:gd name="T27" fmla="*/ 90 h 330"/>
                <a:gd name="T28" fmla="*/ 90 w 331"/>
                <a:gd name="T29" fmla="*/ 110 h 330"/>
                <a:gd name="T30" fmla="*/ 67 w 331"/>
                <a:gd name="T31" fmla="*/ 128 h 330"/>
                <a:gd name="T32" fmla="*/ 42 w 331"/>
                <a:gd name="T33" fmla="*/ 143 h 330"/>
                <a:gd name="T34" fmla="*/ 14 w 331"/>
                <a:gd name="T35" fmla="*/ 154 h 330"/>
                <a:gd name="T36" fmla="*/ 0 w 331"/>
                <a:gd name="T37" fmla="*/ 172 h 330"/>
                <a:gd name="T38" fmla="*/ 14 w 331"/>
                <a:gd name="T39" fmla="*/ 177 h 330"/>
                <a:gd name="T40" fmla="*/ 42 w 331"/>
                <a:gd name="T41" fmla="*/ 188 h 330"/>
                <a:gd name="T42" fmla="*/ 67 w 331"/>
                <a:gd name="T43" fmla="*/ 202 h 330"/>
                <a:gd name="T44" fmla="*/ 90 w 331"/>
                <a:gd name="T45" fmla="*/ 219 h 330"/>
                <a:gd name="T46" fmla="*/ 110 w 331"/>
                <a:gd name="T47" fmla="*/ 240 h 330"/>
                <a:gd name="T48" fmla="*/ 128 w 331"/>
                <a:gd name="T49" fmla="*/ 263 h 330"/>
                <a:gd name="T50" fmla="*/ 143 w 331"/>
                <a:gd name="T51" fmla="*/ 289 h 330"/>
                <a:gd name="T52" fmla="*/ 154 w 331"/>
                <a:gd name="T53" fmla="*/ 317 h 330"/>
                <a:gd name="T54" fmla="*/ 172 w 331"/>
                <a:gd name="T55" fmla="*/ 330 h 330"/>
                <a:gd name="T56" fmla="*/ 177 w 331"/>
                <a:gd name="T57" fmla="*/ 317 h 330"/>
                <a:gd name="T58" fmla="*/ 188 w 331"/>
                <a:gd name="T59" fmla="*/ 289 h 330"/>
                <a:gd name="T60" fmla="*/ 203 w 331"/>
                <a:gd name="T61" fmla="*/ 263 h 330"/>
                <a:gd name="T62" fmla="*/ 221 w 331"/>
                <a:gd name="T63" fmla="*/ 240 h 330"/>
                <a:gd name="T64" fmla="*/ 240 w 331"/>
                <a:gd name="T65" fmla="*/ 219 h 330"/>
                <a:gd name="T66" fmla="*/ 263 w 331"/>
                <a:gd name="T67" fmla="*/ 202 h 330"/>
                <a:gd name="T68" fmla="*/ 289 w 331"/>
                <a:gd name="T69" fmla="*/ 188 h 330"/>
                <a:gd name="T70" fmla="*/ 317 w 331"/>
                <a:gd name="T71" fmla="*/ 177 h 330"/>
                <a:gd name="T72" fmla="*/ 331 w 331"/>
                <a:gd name="T73" fmla="*/ 17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330">
                  <a:moveTo>
                    <a:pt x="331" y="172"/>
                  </a:moveTo>
                  <a:lnTo>
                    <a:pt x="331" y="158"/>
                  </a:lnTo>
                  <a:lnTo>
                    <a:pt x="331" y="158"/>
                  </a:lnTo>
                  <a:lnTo>
                    <a:pt x="317" y="154"/>
                  </a:lnTo>
                  <a:lnTo>
                    <a:pt x="302" y="149"/>
                  </a:lnTo>
                  <a:lnTo>
                    <a:pt x="289" y="143"/>
                  </a:lnTo>
                  <a:lnTo>
                    <a:pt x="277" y="135"/>
                  </a:lnTo>
                  <a:lnTo>
                    <a:pt x="263" y="128"/>
                  </a:lnTo>
                  <a:lnTo>
                    <a:pt x="252" y="119"/>
                  </a:lnTo>
                  <a:lnTo>
                    <a:pt x="240" y="110"/>
                  </a:lnTo>
                  <a:lnTo>
                    <a:pt x="231" y="100"/>
                  </a:lnTo>
                  <a:lnTo>
                    <a:pt x="221" y="90"/>
                  </a:lnTo>
                  <a:lnTo>
                    <a:pt x="211" y="78"/>
                  </a:lnTo>
                  <a:lnTo>
                    <a:pt x="203" y="67"/>
                  </a:lnTo>
                  <a:lnTo>
                    <a:pt x="195" y="54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3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5" y="54"/>
                  </a:lnTo>
                  <a:lnTo>
                    <a:pt x="128" y="67"/>
                  </a:lnTo>
                  <a:lnTo>
                    <a:pt x="120" y="78"/>
                  </a:lnTo>
                  <a:lnTo>
                    <a:pt x="111" y="90"/>
                  </a:lnTo>
                  <a:lnTo>
                    <a:pt x="100" y="100"/>
                  </a:lnTo>
                  <a:lnTo>
                    <a:pt x="90" y="110"/>
                  </a:lnTo>
                  <a:lnTo>
                    <a:pt x="78" y="119"/>
                  </a:lnTo>
                  <a:lnTo>
                    <a:pt x="67" y="128"/>
                  </a:lnTo>
                  <a:lnTo>
                    <a:pt x="55" y="135"/>
                  </a:lnTo>
                  <a:lnTo>
                    <a:pt x="42" y="143"/>
                  </a:lnTo>
                  <a:lnTo>
                    <a:pt x="28" y="149"/>
                  </a:lnTo>
                  <a:lnTo>
                    <a:pt x="14" y="154"/>
                  </a:lnTo>
                  <a:lnTo>
                    <a:pt x="0" y="158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14" y="177"/>
                  </a:lnTo>
                  <a:lnTo>
                    <a:pt x="28" y="182"/>
                  </a:lnTo>
                  <a:lnTo>
                    <a:pt x="42" y="188"/>
                  </a:lnTo>
                  <a:lnTo>
                    <a:pt x="54" y="195"/>
                  </a:lnTo>
                  <a:lnTo>
                    <a:pt x="67" y="202"/>
                  </a:lnTo>
                  <a:lnTo>
                    <a:pt x="78" y="211"/>
                  </a:lnTo>
                  <a:lnTo>
                    <a:pt x="90" y="219"/>
                  </a:lnTo>
                  <a:lnTo>
                    <a:pt x="100" y="230"/>
                  </a:lnTo>
                  <a:lnTo>
                    <a:pt x="110" y="240"/>
                  </a:lnTo>
                  <a:lnTo>
                    <a:pt x="120" y="252"/>
                  </a:lnTo>
                  <a:lnTo>
                    <a:pt x="128" y="263"/>
                  </a:lnTo>
                  <a:lnTo>
                    <a:pt x="135" y="276"/>
                  </a:lnTo>
                  <a:lnTo>
                    <a:pt x="143" y="289"/>
                  </a:lnTo>
                  <a:lnTo>
                    <a:pt x="149" y="302"/>
                  </a:lnTo>
                  <a:lnTo>
                    <a:pt x="154" y="317"/>
                  </a:lnTo>
                  <a:lnTo>
                    <a:pt x="159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7" y="317"/>
                  </a:lnTo>
                  <a:lnTo>
                    <a:pt x="182" y="302"/>
                  </a:lnTo>
                  <a:lnTo>
                    <a:pt x="188" y="289"/>
                  </a:lnTo>
                  <a:lnTo>
                    <a:pt x="195" y="276"/>
                  </a:lnTo>
                  <a:lnTo>
                    <a:pt x="203" y="263"/>
                  </a:lnTo>
                  <a:lnTo>
                    <a:pt x="211" y="252"/>
                  </a:lnTo>
                  <a:lnTo>
                    <a:pt x="221" y="240"/>
                  </a:lnTo>
                  <a:lnTo>
                    <a:pt x="231" y="230"/>
                  </a:lnTo>
                  <a:lnTo>
                    <a:pt x="240" y="219"/>
                  </a:lnTo>
                  <a:lnTo>
                    <a:pt x="252" y="211"/>
                  </a:lnTo>
                  <a:lnTo>
                    <a:pt x="263" y="202"/>
                  </a:lnTo>
                  <a:lnTo>
                    <a:pt x="277" y="195"/>
                  </a:lnTo>
                  <a:lnTo>
                    <a:pt x="289" y="188"/>
                  </a:lnTo>
                  <a:lnTo>
                    <a:pt x="302" y="182"/>
                  </a:lnTo>
                  <a:lnTo>
                    <a:pt x="317" y="177"/>
                  </a:lnTo>
                  <a:lnTo>
                    <a:pt x="331" y="172"/>
                  </a:lnTo>
                  <a:lnTo>
                    <a:pt x="331" y="17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4767263" y="4908550"/>
              <a:ext cx="307975" cy="309563"/>
            </a:xfrm>
            <a:custGeom>
              <a:avLst/>
              <a:gdLst>
                <a:gd name="T0" fmla="*/ 188 w 389"/>
                <a:gd name="T1" fmla="*/ 389 h 389"/>
                <a:gd name="T2" fmla="*/ 173 w 389"/>
                <a:gd name="T3" fmla="*/ 385 h 389"/>
                <a:gd name="T4" fmla="*/ 163 w 389"/>
                <a:gd name="T5" fmla="*/ 377 h 389"/>
                <a:gd name="T6" fmla="*/ 158 w 389"/>
                <a:gd name="T7" fmla="*/ 367 h 389"/>
                <a:gd name="T8" fmla="*/ 145 w 389"/>
                <a:gd name="T9" fmla="*/ 331 h 389"/>
                <a:gd name="T10" fmla="*/ 125 w 389"/>
                <a:gd name="T11" fmla="*/ 298 h 389"/>
                <a:gd name="T12" fmla="*/ 100 w 389"/>
                <a:gd name="T13" fmla="*/ 272 h 389"/>
                <a:gd name="T14" fmla="*/ 69 w 389"/>
                <a:gd name="T15" fmla="*/ 248 h 389"/>
                <a:gd name="T16" fmla="*/ 34 w 389"/>
                <a:gd name="T17" fmla="*/ 234 h 389"/>
                <a:gd name="T18" fmla="*/ 17 w 389"/>
                <a:gd name="T19" fmla="*/ 228 h 389"/>
                <a:gd name="T20" fmla="*/ 6 w 389"/>
                <a:gd name="T21" fmla="*/ 219 h 389"/>
                <a:gd name="T22" fmla="*/ 0 w 389"/>
                <a:gd name="T23" fmla="*/ 206 h 389"/>
                <a:gd name="T24" fmla="*/ 0 w 389"/>
                <a:gd name="T25" fmla="*/ 187 h 389"/>
                <a:gd name="T26" fmla="*/ 4 w 389"/>
                <a:gd name="T27" fmla="*/ 173 h 389"/>
                <a:gd name="T28" fmla="*/ 12 w 389"/>
                <a:gd name="T29" fmla="*/ 162 h 389"/>
                <a:gd name="T30" fmla="*/ 22 w 389"/>
                <a:gd name="T31" fmla="*/ 158 h 389"/>
                <a:gd name="T32" fmla="*/ 57 w 389"/>
                <a:gd name="T33" fmla="*/ 145 h 389"/>
                <a:gd name="T34" fmla="*/ 90 w 389"/>
                <a:gd name="T35" fmla="*/ 125 h 389"/>
                <a:gd name="T36" fmla="*/ 117 w 389"/>
                <a:gd name="T37" fmla="*/ 100 h 389"/>
                <a:gd name="T38" fmla="*/ 140 w 389"/>
                <a:gd name="T39" fmla="*/ 68 h 389"/>
                <a:gd name="T40" fmla="*/ 155 w 389"/>
                <a:gd name="T41" fmla="*/ 34 h 389"/>
                <a:gd name="T42" fmla="*/ 161 w 389"/>
                <a:gd name="T43" fmla="*/ 17 h 389"/>
                <a:gd name="T44" fmla="*/ 169 w 389"/>
                <a:gd name="T45" fmla="*/ 6 h 389"/>
                <a:gd name="T46" fmla="*/ 183 w 389"/>
                <a:gd name="T47" fmla="*/ 0 h 389"/>
                <a:gd name="T48" fmla="*/ 201 w 389"/>
                <a:gd name="T49" fmla="*/ 0 h 389"/>
                <a:gd name="T50" fmla="*/ 216 w 389"/>
                <a:gd name="T51" fmla="*/ 2 h 389"/>
                <a:gd name="T52" fmla="*/ 225 w 389"/>
                <a:gd name="T53" fmla="*/ 12 h 389"/>
                <a:gd name="T54" fmla="*/ 230 w 389"/>
                <a:gd name="T55" fmla="*/ 22 h 389"/>
                <a:gd name="T56" fmla="*/ 244 w 389"/>
                <a:gd name="T57" fmla="*/ 57 h 389"/>
                <a:gd name="T58" fmla="*/ 263 w 389"/>
                <a:gd name="T59" fmla="*/ 90 h 389"/>
                <a:gd name="T60" fmla="*/ 289 w 389"/>
                <a:gd name="T61" fmla="*/ 117 h 389"/>
                <a:gd name="T62" fmla="*/ 319 w 389"/>
                <a:gd name="T63" fmla="*/ 139 h 389"/>
                <a:gd name="T64" fmla="*/ 355 w 389"/>
                <a:gd name="T65" fmla="*/ 154 h 389"/>
                <a:gd name="T66" fmla="*/ 372 w 389"/>
                <a:gd name="T67" fmla="*/ 161 h 389"/>
                <a:gd name="T68" fmla="*/ 383 w 389"/>
                <a:gd name="T69" fmla="*/ 169 h 389"/>
                <a:gd name="T70" fmla="*/ 389 w 389"/>
                <a:gd name="T71" fmla="*/ 181 h 389"/>
                <a:gd name="T72" fmla="*/ 389 w 389"/>
                <a:gd name="T73" fmla="*/ 201 h 389"/>
                <a:gd name="T74" fmla="*/ 385 w 389"/>
                <a:gd name="T75" fmla="*/ 215 h 389"/>
                <a:gd name="T76" fmla="*/ 377 w 389"/>
                <a:gd name="T77" fmla="*/ 225 h 389"/>
                <a:gd name="T78" fmla="*/ 367 w 389"/>
                <a:gd name="T79" fmla="*/ 230 h 389"/>
                <a:gd name="T80" fmla="*/ 331 w 389"/>
                <a:gd name="T81" fmla="*/ 244 h 389"/>
                <a:gd name="T82" fmla="*/ 299 w 389"/>
                <a:gd name="T83" fmla="*/ 263 h 389"/>
                <a:gd name="T84" fmla="*/ 272 w 389"/>
                <a:gd name="T85" fmla="*/ 289 h 389"/>
                <a:gd name="T86" fmla="*/ 250 w 389"/>
                <a:gd name="T87" fmla="*/ 319 h 389"/>
                <a:gd name="T88" fmla="*/ 234 w 389"/>
                <a:gd name="T89" fmla="*/ 355 h 389"/>
                <a:gd name="T90" fmla="*/ 228 w 389"/>
                <a:gd name="T91" fmla="*/ 372 h 389"/>
                <a:gd name="T92" fmla="*/ 219 w 389"/>
                <a:gd name="T93" fmla="*/ 383 h 389"/>
                <a:gd name="T94" fmla="*/ 207 w 389"/>
                <a:gd name="T95" fmla="*/ 389 h 389"/>
                <a:gd name="T96" fmla="*/ 90 w 389"/>
                <a:gd name="T97" fmla="*/ 194 h 389"/>
                <a:gd name="T98" fmla="*/ 122 w 389"/>
                <a:gd name="T99" fmla="*/ 214 h 389"/>
                <a:gd name="T100" fmla="*/ 163 w 389"/>
                <a:gd name="T101" fmla="*/ 252 h 389"/>
                <a:gd name="T102" fmla="*/ 195 w 389"/>
                <a:gd name="T103" fmla="*/ 298 h 389"/>
                <a:gd name="T104" fmla="*/ 214 w 389"/>
                <a:gd name="T105" fmla="*/ 267 h 389"/>
                <a:gd name="T106" fmla="*/ 252 w 389"/>
                <a:gd name="T107" fmla="*/ 225 h 389"/>
                <a:gd name="T108" fmla="*/ 299 w 389"/>
                <a:gd name="T109" fmla="*/ 194 h 389"/>
                <a:gd name="T110" fmla="*/ 267 w 389"/>
                <a:gd name="T111" fmla="*/ 174 h 389"/>
                <a:gd name="T112" fmla="*/ 225 w 389"/>
                <a:gd name="T113" fmla="*/ 136 h 389"/>
                <a:gd name="T114" fmla="*/ 195 w 389"/>
                <a:gd name="T115" fmla="*/ 90 h 389"/>
                <a:gd name="T116" fmla="*/ 174 w 389"/>
                <a:gd name="T117" fmla="*/ 122 h 389"/>
                <a:gd name="T118" fmla="*/ 136 w 389"/>
                <a:gd name="T119" fmla="*/ 163 h 389"/>
                <a:gd name="T120" fmla="*/ 90 w 389"/>
                <a:gd name="T121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89">
                  <a:moveTo>
                    <a:pt x="201" y="389"/>
                  </a:moveTo>
                  <a:lnTo>
                    <a:pt x="188" y="389"/>
                  </a:lnTo>
                  <a:lnTo>
                    <a:pt x="188" y="389"/>
                  </a:lnTo>
                  <a:lnTo>
                    <a:pt x="183" y="389"/>
                  </a:lnTo>
                  <a:lnTo>
                    <a:pt x="178" y="387"/>
                  </a:lnTo>
                  <a:lnTo>
                    <a:pt x="173" y="385"/>
                  </a:lnTo>
                  <a:lnTo>
                    <a:pt x="169" y="383"/>
                  </a:lnTo>
                  <a:lnTo>
                    <a:pt x="166" y="380"/>
                  </a:lnTo>
                  <a:lnTo>
                    <a:pt x="163" y="377"/>
                  </a:lnTo>
                  <a:lnTo>
                    <a:pt x="161" y="372"/>
                  </a:lnTo>
                  <a:lnTo>
                    <a:pt x="158" y="367"/>
                  </a:lnTo>
                  <a:lnTo>
                    <a:pt x="158" y="367"/>
                  </a:lnTo>
                  <a:lnTo>
                    <a:pt x="155" y="355"/>
                  </a:lnTo>
                  <a:lnTo>
                    <a:pt x="151" y="342"/>
                  </a:lnTo>
                  <a:lnTo>
                    <a:pt x="145" y="331"/>
                  </a:lnTo>
                  <a:lnTo>
                    <a:pt x="139" y="319"/>
                  </a:lnTo>
                  <a:lnTo>
                    <a:pt x="133" y="309"/>
                  </a:lnTo>
                  <a:lnTo>
                    <a:pt x="125" y="298"/>
                  </a:lnTo>
                  <a:lnTo>
                    <a:pt x="117" y="289"/>
                  </a:lnTo>
                  <a:lnTo>
                    <a:pt x="108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79" y="256"/>
                  </a:lnTo>
                  <a:lnTo>
                    <a:pt x="69" y="248"/>
                  </a:lnTo>
                  <a:lnTo>
                    <a:pt x="57" y="244"/>
                  </a:lnTo>
                  <a:lnTo>
                    <a:pt x="46" y="237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8"/>
                  </a:lnTo>
                  <a:lnTo>
                    <a:pt x="12" y="225"/>
                  </a:lnTo>
                  <a:lnTo>
                    <a:pt x="8" y="223"/>
                  </a:lnTo>
                  <a:lnTo>
                    <a:pt x="6" y="219"/>
                  </a:lnTo>
                  <a:lnTo>
                    <a:pt x="4" y="215"/>
                  </a:lnTo>
                  <a:lnTo>
                    <a:pt x="1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3"/>
                  </a:lnTo>
                  <a:lnTo>
                    <a:pt x="6" y="169"/>
                  </a:lnTo>
                  <a:lnTo>
                    <a:pt x="8" y="165"/>
                  </a:lnTo>
                  <a:lnTo>
                    <a:pt x="12" y="162"/>
                  </a:lnTo>
                  <a:lnTo>
                    <a:pt x="17" y="161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34" y="154"/>
                  </a:lnTo>
                  <a:lnTo>
                    <a:pt x="46" y="151"/>
                  </a:lnTo>
                  <a:lnTo>
                    <a:pt x="57" y="145"/>
                  </a:lnTo>
                  <a:lnTo>
                    <a:pt x="69" y="139"/>
                  </a:lnTo>
                  <a:lnTo>
                    <a:pt x="79" y="133"/>
                  </a:lnTo>
                  <a:lnTo>
                    <a:pt x="90" y="125"/>
                  </a:lnTo>
                  <a:lnTo>
                    <a:pt x="100" y="117"/>
                  </a:lnTo>
                  <a:lnTo>
                    <a:pt x="108" y="108"/>
                  </a:lnTo>
                  <a:lnTo>
                    <a:pt x="117" y="100"/>
                  </a:lnTo>
                  <a:lnTo>
                    <a:pt x="125" y="90"/>
                  </a:lnTo>
                  <a:lnTo>
                    <a:pt x="133" y="79"/>
                  </a:lnTo>
                  <a:lnTo>
                    <a:pt x="140" y="68"/>
                  </a:lnTo>
                  <a:lnTo>
                    <a:pt x="145" y="57"/>
                  </a:lnTo>
                  <a:lnTo>
                    <a:pt x="151" y="46"/>
                  </a:lnTo>
                  <a:lnTo>
                    <a:pt x="155" y="3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1" y="17"/>
                  </a:lnTo>
                  <a:lnTo>
                    <a:pt x="163" y="12"/>
                  </a:lnTo>
                  <a:lnTo>
                    <a:pt x="166" y="8"/>
                  </a:lnTo>
                  <a:lnTo>
                    <a:pt x="169" y="6"/>
                  </a:lnTo>
                  <a:lnTo>
                    <a:pt x="173" y="2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11" y="1"/>
                  </a:lnTo>
                  <a:lnTo>
                    <a:pt x="216" y="2"/>
                  </a:lnTo>
                  <a:lnTo>
                    <a:pt x="219" y="6"/>
                  </a:lnTo>
                  <a:lnTo>
                    <a:pt x="223" y="8"/>
                  </a:lnTo>
                  <a:lnTo>
                    <a:pt x="225" y="12"/>
                  </a:lnTo>
                  <a:lnTo>
                    <a:pt x="228" y="17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4" y="34"/>
                  </a:lnTo>
                  <a:lnTo>
                    <a:pt x="238" y="46"/>
                  </a:lnTo>
                  <a:lnTo>
                    <a:pt x="244" y="57"/>
                  </a:lnTo>
                  <a:lnTo>
                    <a:pt x="250" y="68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2" y="100"/>
                  </a:lnTo>
                  <a:lnTo>
                    <a:pt x="280" y="108"/>
                  </a:lnTo>
                  <a:lnTo>
                    <a:pt x="289" y="117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19" y="139"/>
                  </a:lnTo>
                  <a:lnTo>
                    <a:pt x="331" y="145"/>
                  </a:lnTo>
                  <a:lnTo>
                    <a:pt x="342" y="151"/>
                  </a:lnTo>
                  <a:lnTo>
                    <a:pt x="355" y="154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72" y="161"/>
                  </a:lnTo>
                  <a:lnTo>
                    <a:pt x="377" y="162"/>
                  </a:lnTo>
                  <a:lnTo>
                    <a:pt x="380" y="165"/>
                  </a:lnTo>
                  <a:lnTo>
                    <a:pt x="383" y="169"/>
                  </a:lnTo>
                  <a:lnTo>
                    <a:pt x="385" y="173"/>
                  </a:lnTo>
                  <a:lnTo>
                    <a:pt x="388" y="178"/>
                  </a:lnTo>
                  <a:lnTo>
                    <a:pt x="389" y="181"/>
                  </a:lnTo>
                  <a:lnTo>
                    <a:pt x="389" y="187"/>
                  </a:lnTo>
                  <a:lnTo>
                    <a:pt x="389" y="201"/>
                  </a:lnTo>
                  <a:lnTo>
                    <a:pt x="389" y="201"/>
                  </a:lnTo>
                  <a:lnTo>
                    <a:pt x="389" y="206"/>
                  </a:lnTo>
                  <a:lnTo>
                    <a:pt x="388" y="211"/>
                  </a:lnTo>
                  <a:lnTo>
                    <a:pt x="385" y="215"/>
                  </a:lnTo>
                  <a:lnTo>
                    <a:pt x="383" y="219"/>
                  </a:lnTo>
                  <a:lnTo>
                    <a:pt x="380" y="223"/>
                  </a:lnTo>
                  <a:lnTo>
                    <a:pt x="377" y="225"/>
                  </a:lnTo>
                  <a:lnTo>
                    <a:pt x="372" y="228"/>
                  </a:lnTo>
                  <a:lnTo>
                    <a:pt x="367" y="230"/>
                  </a:lnTo>
                  <a:lnTo>
                    <a:pt x="367" y="230"/>
                  </a:lnTo>
                  <a:lnTo>
                    <a:pt x="355" y="234"/>
                  </a:lnTo>
                  <a:lnTo>
                    <a:pt x="342" y="237"/>
                  </a:lnTo>
                  <a:lnTo>
                    <a:pt x="331" y="244"/>
                  </a:lnTo>
                  <a:lnTo>
                    <a:pt x="319" y="248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0" y="280"/>
                  </a:lnTo>
                  <a:lnTo>
                    <a:pt x="272" y="289"/>
                  </a:lnTo>
                  <a:lnTo>
                    <a:pt x="263" y="298"/>
                  </a:lnTo>
                  <a:lnTo>
                    <a:pt x="256" y="309"/>
                  </a:lnTo>
                  <a:lnTo>
                    <a:pt x="250" y="319"/>
                  </a:lnTo>
                  <a:lnTo>
                    <a:pt x="244" y="331"/>
                  </a:lnTo>
                  <a:lnTo>
                    <a:pt x="238" y="342"/>
                  </a:lnTo>
                  <a:lnTo>
                    <a:pt x="234" y="355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28" y="372"/>
                  </a:lnTo>
                  <a:lnTo>
                    <a:pt x="225" y="377"/>
                  </a:lnTo>
                  <a:lnTo>
                    <a:pt x="223" y="380"/>
                  </a:lnTo>
                  <a:lnTo>
                    <a:pt x="219" y="383"/>
                  </a:lnTo>
                  <a:lnTo>
                    <a:pt x="216" y="385"/>
                  </a:lnTo>
                  <a:lnTo>
                    <a:pt x="211" y="387"/>
                  </a:lnTo>
                  <a:lnTo>
                    <a:pt x="207" y="389"/>
                  </a:lnTo>
                  <a:lnTo>
                    <a:pt x="201" y="389"/>
                  </a:lnTo>
                  <a:lnTo>
                    <a:pt x="201" y="389"/>
                  </a:lnTo>
                  <a:close/>
                  <a:moveTo>
                    <a:pt x="90" y="194"/>
                  </a:moveTo>
                  <a:lnTo>
                    <a:pt x="90" y="194"/>
                  </a:lnTo>
                  <a:lnTo>
                    <a:pt x="107" y="203"/>
                  </a:lnTo>
                  <a:lnTo>
                    <a:pt x="122" y="214"/>
                  </a:lnTo>
                  <a:lnTo>
                    <a:pt x="136" y="225"/>
                  </a:lnTo>
                  <a:lnTo>
                    <a:pt x="150" y="239"/>
                  </a:lnTo>
                  <a:lnTo>
                    <a:pt x="163" y="252"/>
                  </a:lnTo>
                  <a:lnTo>
                    <a:pt x="174" y="267"/>
                  </a:lnTo>
                  <a:lnTo>
                    <a:pt x="185" y="281"/>
                  </a:lnTo>
                  <a:lnTo>
                    <a:pt x="195" y="298"/>
                  </a:lnTo>
                  <a:lnTo>
                    <a:pt x="195" y="298"/>
                  </a:lnTo>
                  <a:lnTo>
                    <a:pt x="203" y="281"/>
                  </a:lnTo>
                  <a:lnTo>
                    <a:pt x="214" y="267"/>
                  </a:lnTo>
                  <a:lnTo>
                    <a:pt x="225" y="252"/>
                  </a:lnTo>
                  <a:lnTo>
                    <a:pt x="239" y="239"/>
                  </a:lnTo>
                  <a:lnTo>
                    <a:pt x="252" y="225"/>
                  </a:lnTo>
                  <a:lnTo>
                    <a:pt x="267" y="214"/>
                  </a:lnTo>
                  <a:lnTo>
                    <a:pt x="281" y="203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81" y="185"/>
                  </a:lnTo>
                  <a:lnTo>
                    <a:pt x="267" y="174"/>
                  </a:lnTo>
                  <a:lnTo>
                    <a:pt x="252" y="163"/>
                  </a:lnTo>
                  <a:lnTo>
                    <a:pt x="239" y="150"/>
                  </a:lnTo>
                  <a:lnTo>
                    <a:pt x="225" y="136"/>
                  </a:lnTo>
                  <a:lnTo>
                    <a:pt x="214" y="122"/>
                  </a:lnTo>
                  <a:lnTo>
                    <a:pt x="203" y="10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85" y="107"/>
                  </a:lnTo>
                  <a:lnTo>
                    <a:pt x="174" y="122"/>
                  </a:lnTo>
                  <a:lnTo>
                    <a:pt x="163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4"/>
                  </a:lnTo>
                  <a:lnTo>
                    <a:pt x="107" y="185"/>
                  </a:lnTo>
                  <a:lnTo>
                    <a:pt x="90" y="194"/>
                  </a:lnTo>
                  <a:lnTo>
                    <a:pt x="9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2327275" y="5365750"/>
              <a:ext cx="215900" cy="214313"/>
            </a:xfrm>
            <a:custGeom>
              <a:avLst/>
              <a:gdLst>
                <a:gd name="T0" fmla="*/ 271 w 271"/>
                <a:gd name="T1" fmla="*/ 129 h 271"/>
                <a:gd name="T2" fmla="*/ 260 w 271"/>
                <a:gd name="T3" fmla="*/ 126 h 271"/>
                <a:gd name="T4" fmla="*/ 236 w 271"/>
                <a:gd name="T5" fmla="*/ 117 h 271"/>
                <a:gd name="T6" fmla="*/ 216 w 271"/>
                <a:gd name="T7" fmla="*/ 105 h 271"/>
                <a:gd name="T8" fmla="*/ 197 w 271"/>
                <a:gd name="T9" fmla="*/ 90 h 271"/>
                <a:gd name="T10" fmla="*/ 180 w 271"/>
                <a:gd name="T11" fmla="*/ 73 h 271"/>
                <a:gd name="T12" fmla="*/ 166 w 271"/>
                <a:gd name="T13" fmla="*/ 55 h 271"/>
                <a:gd name="T14" fmla="*/ 154 w 271"/>
                <a:gd name="T15" fmla="*/ 34 h 271"/>
                <a:gd name="T16" fmla="*/ 145 w 271"/>
                <a:gd name="T17" fmla="*/ 12 h 271"/>
                <a:gd name="T18" fmla="*/ 129 w 271"/>
                <a:gd name="T19" fmla="*/ 0 h 271"/>
                <a:gd name="T20" fmla="*/ 126 w 271"/>
                <a:gd name="T21" fmla="*/ 12 h 271"/>
                <a:gd name="T22" fmla="*/ 117 w 271"/>
                <a:gd name="T23" fmla="*/ 34 h 271"/>
                <a:gd name="T24" fmla="*/ 105 w 271"/>
                <a:gd name="T25" fmla="*/ 55 h 271"/>
                <a:gd name="T26" fmla="*/ 90 w 271"/>
                <a:gd name="T27" fmla="*/ 73 h 271"/>
                <a:gd name="T28" fmla="*/ 73 w 271"/>
                <a:gd name="T29" fmla="*/ 90 h 271"/>
                <a:gd name="T30" fmla="*/ 55 w 271"/>
                <a:gd name="T31" fmla="*/ 105 h 271"/>
                <a:gd name="T32" fmla="*/ 34 w 271"/>
                <a:gd name="T33" fmla="*/ 117 h 271"/>
                <a:gd name="T34" fmla="*/ 12 w 271"/>
                <a:gd name="T35" fmla="*/ 126 h 271"/>
                <a:gd name="T36" fmla="*/ 0 w 271"/>
                <a:gd name="T37" fmla="*/ 142 h 271"/>
                <a:gd name="T38" fmla="*/ 12 w 271"/>
                <a:gd name="T39" fmla="*/ 145 h 271"/>
                <a:gd name="T40" fmla="*/ 34 w 271"/>
                <a:gd name="T41" fmla="*/ 154 h 271"/>
                <a:gd name="T42" fmla="*/ 55 w 271"/>
                <a:gd name="T43" fmla="*/ 166 h 271"/>
                <a:gd name="T44" fmla="*/ 73 w 271"/>
                <a:gd name="T45" fmla="*/ 181 h 271"/>
                <a:gd name="T46" fmla="*/ 90 w 271"/>
                <a:gd name="T47" fmla="*/ 198 h 271"/>
                <a:gd name="T48" fmla="*/ 105 w 271"/>
                <a:gd name="T49" fmla="*/ 216 h 271"/>
                <a:gd name="T50" fmla="*/ 117 w 271"/>
                <a:gd name="T51" fmla="*/ 237 h 271"/>
                <a:gd name="T52" fmla="*/ 126 w 271"/>
                <a:gd name="T53" fmla="*/ 260 h 271"/>
                <a:gd name="T54" fmla="*/ 141 w 271"/>
                <a:gd name="T55" fmla="*/ 271 h 271"/>
                <a:gd name="T56" fmla="*/ 145 w 271"/>
                <a:gd name="T57" fmla="*/ 260 h 271"/>
                <a:gd name="T58" fmla="*/ 154 w 271"/>
                <a:gd name="T59" fmla="*/ 237 h 271"/>
                <a:gd name="T60" fmla="*/ 166 w 271"/>
                <a:gd name="T61" fmla="*/ 216 h 271"/>
                <a:gd name="T62" fmla="*/ 180 w 271"/>
                <a:gd name="T63" fmla="*/ 198 h 271"/>
                <a:gd name="T64" fmla="*/ 197 w 271"/>
                <a:gd name="T65" fmla="*/ 181 h 271"/>
                <a:gd name="T66" fmla="*/ 216 w 271"/>
                <a:gd name="T67" fmla="*/ 166 h 271"/>
                <a:gd name="T68" fmla="*/ 236 w 271"/>
                <a:gd name="T69" fmla="*/ 154 h 271"/>
                <a:gd name="T70" fmla="*/ 260 w 271"/>
                <a:gd name="T71" fmla="*/ 145 h 271"/>
                <a:gd name="T72" fmla="*/ 271 w 271"/>
                <a:gd name="T73" fmla="*/ 1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71" y="142"/>
                  </a:moveTo>
                  <a:lnTo>
                    <a:pt x="271" y="129"/>
                  </a:lnTo>
                  <a:lnTo>
                    <a:pt x="271" y="129"/>
                  </a:lnTo>
                  <a:lnTo>
                    <a:pt x="260" y="126"/>
                  </a:lnTo>
                  <a:lnTo>
                    <a:pt x="247" y="122"/>
                  </a:lnTo>
                  <a:lnTo>
                    <a:pt x="236" y="117"/>
                  </a:lnTo>
                  <a:lnTo>
                    <a:pt x="227" y="111"/>
                  </a:lnTo>
                  <a:lnTo>
                    <a:pt x="216" y="105"/>
                  </a:lnTo>
                  <a:lnTo>
                    <a:pt x="206" y="98"/>
                  </a:lnTo>
                  <a:lnTo>
                    <a:pt x="197" y="90"/>
                  </a:lnTo>
                  <a:lnTo>
                    <a:pt x="189" y="83"/>
                  </a:lnTo>
                  <a:lnTo>
                    <a:pt x="180" y="73"/>
                  </a:lnTo>
                  <a:lnTo>
                    <a:pt x="173" y="65"/>
                  </a:lnTo>
                  <a:lnTo>
                    <a:pt x="166" y="55"/>
                  </a:lnTo>
                  <a:lnTo>
                    <a:pt x="160" y="45"/>
                  </a:lnTo>
                  <a:lnTo>
                    <a:pt x="154" y="34"/>
                  </a:lnTo>
                  <a:lnTo>
                    <a:pt x="149" y="23"/>
                  </a:lnTo>
                  <a:lnTo>
                    <a:pt x="145" y="12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6" y="12"/>
                  </a:lnTo>
                  <a:lnTo>
                    <a:pt x="122" y="23"/>
                  </a:lnTo>
                  <a:lnTo>
                    <a:pt x="117" y="34"/>
                  </a:lnTo>
                  <a:lnTo>
                    <a:pt x="111" y="45"/>
                  </a:lnTo>
                  <a:lnTo>
                    <a:pt x="105" y="55"/>
                  </a:lnTo>
                  <a:lnTo>
                    <a:pt x="97" y="65"/>
                  </a:lnTo>
                  <a:lnTo>
                    <a:pt x="90" y="73"/>
                  </a:lnTo>
                  <a:lnTo>
                    <a:pt x="83" y="83"/>
                  </a:lnTo>
                  <a:lnTo>
                    <a:pt x="73" y="90"/>
                  </a:lnTo>
                  <a:lnTo>
                    <a:pt x="65" y="98"/>
                  </a:lnTo>
                  <a:lnTo>
                    <a:pt x="55" y="105"/>
                  </a:lnTo>
                  <a:lnTo>
                    <a:pt x="45" y="111"/>
                  </a:lnTo>
                  <a:lnTo>
                    <a:pt x="34" y="117"/>
                  </a:lnTo>
                  <a:lnTo>
                    <a:pt x="23" y="122"/>
                  </a:lnTo>
                  <a:lnTo>
                    <a:pt x="12" y="12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5"/>
                  </a:lnTo>
                  <a:lnTo>
                    <a:pt x="23" y="149"/>
                  </a:lnTo>
                  <a:lnTo>
                    <a:pt x="34" y="154"/>
                  </a:lnTo>
                  <a:lnTo>
                    <a:pt x="45" y="160"/>
                  </a:lnTo>
                  <a:lnTo>
                    <a:pt x="55" y="166"/>
                  </a:lnTo>
                  <a:lnTo>
                    <a:pt x="65" y="173"/>
                  </a:lnTo>
                  <a:lnTo>
                    <a:pt x="73" y="181"/>
                  </a:lnTo>
                  <a:lnTo>
                    <a:pt x="83" y="189"/>
                  </a:lnTo>
                  <a:lnTo>
                    <a:pt x="90" y="198"/>
                  </a:lnTo>
                  <a:lnTo>
                    <a:pt x="97" y="206"/>
                  </a:lnTo>
                  <a:lnTo>
                    <a:pt x="105" y="216"/>
                  </a:lnTo>
                  <a:lnTo>
                    <a:pt x="111" y="227"/>
                  </a:lnTo>
                  <a:lnTo>
                    <a:pt x="117" y="237"/>
                  </a:lnTo>
                  <a:lnTo>
                    <a:pt x="122" y="248"/>
                  </a:lnTo>
                  <a:lnTo>
                    <a:pt x="126" y="260"/>
                  </a:lnTo>
                  <a:lnTo>
                    <a:pt x="129" y="271"/>
                  </a:lnTo>
                  <a:lnTo>
                    <a:pt x="141" y="271"/>
                  </a:lnTo>
                  <a:lnTo>
                    <a:pt x="141" y="271"/>
                  </a:lnTo>
                  <a:lnTo>
                    <a:pt x="145" y="260"/>
                  </a:lnTo>
                  <a:lnTo>
                    <a:pt x="149" y="248"/>
                  </a:lnTo>
                  <a:lnTo>
                    <a:pt x="154" y="237"/>
                  </a:lnTo>
                  <a:lnTo>
                    <a:pt x="160" y="227"/>
                  </a:lnTo>
                  <a:lnTo>
                    <a:pt x="166" y="216"/>
                  </a:lnTo>
                  <a:lnTo>
                    <a:pt x="173" y="206"/>
                  </a:lnTo>
                  <a:lnTo>
                    <a:pt x="180" y="198"/>
                  </a:lnTo>
                  <a:lnTo>
                    <a:pt x="189" y="189"/>
                  </a:lnTo>
                  <a:lnTo>
                    <a:pt x="197" y="181"/>
                  </a:lnTo>
                  <a:lnTo>
                    <a:pt x="206" y="173"/>
                  </a:lnTo>
                  <a:lnTo>
                    <a:pt x="216" y="166"/>
                  </a:lnTo>
                  <a:lnTo>
                    <a:pt x="227" y="160"/>
                  </a:lnTo>
                  <a:lnTo>
                    <a:pt x="236" y="154"/>
                  </a:lnTo>
                  <a:lnTo>
                    <a:pt x="247" y="149"/>
                  </a:lnTo>
                  <a:lnTo>
                    <a:pt x="260" y="145"/>
                  </a:lnTo>
                  <a:lnTo>
                    <a:pt x="271" y="142"/>
                  </a:lnTo>
                  <a:lnTo>
                    <a:pt x="271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1" name="Freeform 11"/>
            <p:cNvSpPr>
              <a:spLocks noEditPoints="1"/>
            </p:cNvSpPr>
            <p:nvPr/>
          </p:nvSpPr>
          <p:spPr bwMode="auto">
            <a:xfrm>
              <a:off x="2305050" y="5341938"/>
              <a:ext cx="260350" cy="261938"/>
            </a:xfrm>
            <a:custGeom>
              <a:avLst/>
              <a:gdLst>
                <a:gd name="T0" fmla="*/ 158 w 329"/>
                <a:gd name="T1" fmla="*/ 329 h 329"/>
                <a:gd name="T2" fmla="*/ 145 w 329"/>
                <a:gd name="T3" fmla="*/ 326 h 329"/>
                <a:gd name="T4" fmla="*/ 134 w 329"/>
                <a:gd name="T5" fmla="*/ 317 h 329"/>
                <a:gd name="T6" fmla="*/ 130 w 329"/>
                <a:gd name="T7" fmla="*/ 307 h 329"/>
                <a:gd name="T8" fmla="*/ 103 w 329"/>
                <a:gd name="T9" fmla="*/ 254 h 329"/>
                <a:gd name="T10" fmla="*/ 59 w 329"/>
                <a:gd name="T11" fmla="*/ 215 h 329"/>
                <a:gd name="T12" fmla="*/ 22 w 329"/>
                <a:gd name="T13" fmla="*/ 199 h 329"/>
                <a:gd name="T14" fmla="*/ 9 w 329"/>
                <a:gd name="T15" fmla="*/ 193 h 329"/>
                <a:gd name="T16" fmla="*/ 1 w 329"/>
                <a:gd name="T17" fmla="*/ 180 h 329"/>
                <a:gd name="T18" fmla="*/ 0 w 329"/>
                <a:gd name="T19" fmla="*/ 158 h 329"/>
                <a:gd name="T20" fmla="*/ 1 w 329"/>
                <a:gd name="T21" fmla="*/ 149 h 329"/>
                <a:gd name="T22" fmla="*/ 9 w 329"/>
                <a:gd name="T23" fmla="*/ 138 h 329"/>
                <a:gd name="T24" fmla="*/ 22 w 329"/>
                <a:gd name="T25" fmla="*/ 130 h 329"/>
                <a:gd name="T26" fmla="*/ 59 w 329"/>
                <a:gd name="T27" fmla="*/ 115 h 329"/>
                <a:gd name="T28" fmla="*/ 103 w 329"/>
                <a:gd name="T29" fmla="*/ 75 h 329"/>
                <a:gd name="T30" fmla="*/ 130 w 329"/>
                <a:gd name="T31" fmla="*/ 22 h 329"/>
                <a:gd name="T32" fmla="*/ 134 w 329"/>
                <a:gd name="T33" fmla="*/ 13 h 329"/>
                <a:gd name="T34" fmla="*/ 145 w 329"/>
                <a:gd name="T35" fmla="*/ 4 h 329"/>
                <a:gd name="T36" fmla="*/ 158 w 329"/>
                <a:gd name="T37" fmla="*/ 0 h 329"/>
                <a:gd name="T38" fmla="*/ 175 w 329"/>
                <a:gd name="T39" fmla="*/ 0 h 329"/>
                <a:gd name="T40" fmla="*/ 189 w 329"/>
                <a:gd name="T41" fmla="*/ 6 h 329"/>
                <a:gd name="T42" fmla="*/ 197 w 329"/>
                <a:gd name="T43" fmla="*/ 17 h 329"/>
                <a:gd name="T44" fmla="*/ 204 w 329"/>
                <a:gd name="T45" fmla="*/ 41 h 329"/>
                <a:gd name="T46" fmla="*/ 239 w 329"/>
                <a:gd name="T47" fmla="*/ 91 h 329"/>
                <a:gd name="T48" fmla="*/ 287 w 329"/>
                <a:gd name="T49" fmla="*/ 124 h 329"/>
                <a:gd name="T50" fmla="*/ 312 w 329"/>
                <a:gd name="T51" fmla="*/ 132 h 329"/>
                <a:gd name="T52" fmla="*/ 323 w 329"/>
                <a:gd name="T53" fmla="*/ 141 h 329"/>
                <a:gd name="T54" fmla="*/ 329 w 329"/>
                <a:gd name="T55" fmla="*/ 154 h 329"/>
                <a:gd name="T56" fmla="*/ 329 w 329"/>
                <a:gd name="T57" fmla="*/ 171 h 329"/>
                <a:gd name="T58" fmla="*/ 325 w 329"/>
                <a:gd name="T59" fmla="*/ 184 h 329"/>
                <a:gd name="T60" fmla="*/ 315 w 329"/>
                <a:gd name="T61" fmla="*/ 195 h 329"/>
                <a:gd name="T62" fmla="*/ 307 w 329"/>
                <a:gd name="T63" fmla="*/ 199 h 329"/>
                <a:gd name="T64" fmla="*/ 253 w 329"/>
                <a:gd name="T65" fmla="*/ 226 h 329"/>
                <a:gd name="T66" fmla="*/ 214 w 329"/>
                <a:gd name="T67" fmla="*/ 269 h 329"/>
                <a:gd name="T68" fmla="*/ 198 w 329"/>
                <a:gd name="T69" fmla="*/ 307 h 329"/>
                <a:gd name="T70" fmla="*/ 191 w 329"/>
                <a:gd name="T71" fmla="*/ 321 h 329"/>
                <a:gd name="T72" fmla="*/ 180 w 329"/>
                <a:gd name="T73" fmla="*/ 328 h 329"/>
                <a:gd name="T74" fmla="*/ 170 w 329"/>
                <a:gd name="T75" fmla="*/ 329 h 329"/>
                <a:gd name="T76" fmla="*/ 102 w 329"/>
                <a:gd name="T77" fmla="*/ 172 h 329"/>
                <a:gd name="T78" fmla="*/ 133 w 329"/>
                <a:gd name="T79" fmla="*/ 197 h 329"/>
                <a:gd name="T80" fmla="*/ 157 w 329"/>
                <a:gd name="T81" fmla="*/ 228 h 329"/>
                <a:gd name="T82" fmla="*/ 172 w 329"/>
                <a:gd name="T83" fmla="*/ 228 h 329"/>
                <a:gd name="T84" fmla="*/ 197 w 329"/>
                <a:gd name="T85" fmla="*/ 197 h 329"/>
                <a:gd name="T86" fmla="*/ 228 w 329"/>
                <a:gd name="T87" fmla="*/ 172 h 329"/>
                <a:gd name="T88" fmla="*/ 228 w 329"/>
                <a:gd name="T89" fmla="*/ 157 h 329"/>
                <a:gd name="T90" fmla="*/ 197 w 329"/>
                <a:gd name="T91" fmla="*/ 133 h 329"/>
                <a:gd name="T92" fmla="*/ 172 w 329"/>
                <a:gd name="T93" fmla="*/ 102 h 329"/>
                <a:gd name="T94" fmla="*/ 157 w 329"/>
                <a:gd name="T95" fmla="*/ 102 h 329"/>
                <a:gd name="T96" fmla="*/ 133 w 329"/>
                <a:gd name="T97" fmla="*/ 133 h 329"/>
                <a:gd name="T98" fmla="*/ 102 w 329"/>
                <a:gd name="T99" fmla="*/ 15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329">
                  <a:moveTo>
                    <a:pt x="170" y="329"/>
                  </a:moveTo>
                  <a:lnTo>
                    <a:pt x="158" y="329"/>
                  </a:lnTo>
                  <a:lnTo>
                    <a:pt x="158" y="329"/>
                  </a:lnTo>
                  <a:lnTo>
                    <a:pt x="153" y="329"/>
                  </a:lnTo>
                  <a:lnTo>
                    <a:pt x="148" y="328"/>
                  </a:lnTo>
                  <a:lnTo>
                    <a:pt x="145" y="326"/>
                  </a:lnTo>
                  <a:lnTo>
                    <a:pt x="140" y="323"/>
                  </a:lnTo>
                  <a:lnTo>
                    <a:pt x="137" y="321"/>
                  </a:lnTo>
                  <a:lnTo>
                    <a:pt x="134" y="317"/>
                  </a:lnTo>
                  <a:lnTo>
                    <a:pt x="131" y="312"/>
                  </a:lnTo>
                  <a:lnTo>
                    <a:pt x="130" y="307"/>
                  </a:lnTo>
                  <a:lnTo>
                    <a:pt x="130" y="307"/>
                  </a:lnTo>
                  <a:lnTo>
                    <a:pt x="124" y="288"/>
                  </a:lnTo>
                  <a:lnTo>
                    <a:pt x="114" y="269"/>
                  </a:lnTo>
                  <a:lnTo>
                    <a:pt x="103" y="254"/>
                  </a:lnTo>
                  <a:lnTo>
                    <a:pt x="91" y="239"/>
                  </a:lnTo>
                  <a:lnTo>
                    <a:pt x="75" y="226"/>
                  </a:lnTo>
                  <a:lnTo>
                    <a:pt x="59" y="215"/>
                  </a:lnTo>
                  <a:lnTo>
                    <a:pt x="41" y="205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7" y="197"/>
                  </a:lnTo>
                  <a:lnTo>
                    <a:pt x="13" y="195"/>
                  </a:lnTo>
                  <a:lnTo>
                    <a:pt x="9" y="193"/>
                  </a:lnTo>
                  <a:lnTo>
                    <a:pt x="6" y="189"/>
                  </a:lnTo>
                  <a:lnTo>
                    <a:pt x="3" y="184"/>
                  </a:lnTo>
                  <a:lnTo>
                    <a:pt x="1" y="180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1" y="149"/>
                  </a:lnTo>
                  <a:lnTo>
                    <a:pt x="3" y="145"/>
                  </a:lnTo>
                  <a:lnTo>
                    <a:pt x="6" y="141"/>
                  </a:lnTo>
                  <a:lnTo>
                    <a:pt x="9" y="138"/>
                  </a:lnTo>
                  <a:lnTo>
                    <a:pt x="13" y="134"/>
                  </a:lnTo>
                  <a:lnTo>
                    <a:pt x="17" y="132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41" y="124"/>
                  </a:lnTo>
                  <a:lnTo>
                    <a:pt x="59" y="115"/>
                  </a:lnTo>
                  <a:lnTo>
                    <a:pt x="75" y="104"/>
                  </a:lnTo>
                  <a:lnTo>
                    <a:pt x="91" y="91"/>
                  </a:lnTo>
                  <a:lnTo>
                    <a:pt x="103" y="75"/>
                  </a:lnTo>
                  <a:lnTo>
                    <a:pt x="114" y="60"/>
                  </a:lnTo>
                  <a:lnTo>
                    <a:pt x="124" y="41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1" y="17"/>
                  </a:lnTo>
                  <a:lnTo>
                    <a:pt x="134" y="13"/>
                  </a:lnTo>
                  <a:lnTo>
                    <a:pt x="137" y="10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0" y="1"/>
                  </a:lnTo>
                  <a:lnTo>
                    <a:pt x="184" y="4"/>
                  </a:lnTo>
                  <a:lnTo>
                    <a:pt x="189" y="6"/>
                  </a:lnTo>
                  <a:lnTo>
                    <a:pt x="191" y="10"/>
                  </a:lnTo>
                  <a:lnTo>
                    <a:pt x="195" y="13"/>
                  </a:lnTo>
                  <a:lnTo>
                    <a:pt x="197" y="17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204" y="41"/>
                  </a:lnTo>
                  <a:lnTo>
                    <a:pt x="214" y="60"/>
                  </a:lnTo>
                  <a:lnTo>
                    <a:pt x="225" y="75"/>
                  </a:lnTo>
                  <a:lnTo>
                    <a:pt x="239" y="91"/>
                  </a:lnTo>
                  <a:lnTo>
                    <a:pt x="253" y="104"/>
                  </a:lnTo>
                  <a:lnTo>
                    <a:pt x="269" y="115"/>
                  </a:lnTo>
                  <a:lnTo>
                    <a:pt x="287" y="124"/>
                  </a:lnTo>
                  <a:lnTo>
                    <a:pt x="307" y="130"/>
                  </a:lnTo>
                  <a:lnTo>
                    <a:pt x="307" y="130"/>
                  </a:lnTo>
                  <a:lnTo>
                    <a:pt x="312" y="132"/>
                  </a:lnTo>
                  <a:lnTo>
                    <a:pt x="315" y="134"/>
                  </a:lnTo>
                  <a:lnTo>
                    <a:pt x="320" y="138"/>
                  </a:lnTo>
                  <a:lnTo>
                    <a:pt x="323" y="141"/>
                  </a:lnTo>
                  <a:lnTo>
                    <a:pt x="325" y="145"/>
                  </a:lnTo>
                  <a:lnTo>
                    <a:pt x="328" y="149"/>
                  </a:lnTo>
                  <a:lnTo>
                    <a:pt x="329" y="154"/>
                  </a:lnTo>
                  <a:lnTo>
                    <a:pt x="329" y="158"/>
                  </a:lnTo>
                  <a:lnTo>
                    <a:pt x="329" y="171"/>
                  </a:lnTo>
                  <a:lnTo>
                    <a:pt x="329" y="171"/>
                  </a:lnTo>
                  <a:lnTo>
                    <a:pt x="329" y="176"/>
                  </a:lnTo>
                  <a:lnTo>
                    <a:pt x="328" y="180"/>
                  </a:lnTo>
                  <a:lnTo>
                    <a:pt x="325" y="184"/>
                  </a:lnTo>
                  <a:lnTo>
                    <a:pt x="323" y="189"/>
                  </a:lnTo>
                  <a:lnTo>
                    <a:pt x="320" y="193"/>
                  </a:lnTo>
                  <a:lnTo>
                    <a:pt x="315" y="195"/>
                  </a:lnTo>
                  <a:lnTo>
                    <a:pt x="312" y="197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287" y="205"/>
                  </a:lnTo>
                  <a:lnTo>
                    <a:pt x="269" y="215"/>
                  </a:lnTo>
                  <a:lnTo>
                    <a:pt x="253" y="226"/>
                  </a:lnTo>
                  <a:lnTo>
                    <a:pt x="239" y="239"/>
                  </a:lnTo>
                  <a:lnTo>
                    <a:pt x="225" y="254"/>
                  </a:lnTo>
                  <a:lnTo>
                    <a:pt x="214" y="269"/>
                  </a:lnTo>
                  <a:lnTo>
                    <a:pt x="204" y="288"/>
                  </a:lnTo>
                  <a:lnTo>
                    <a:pt x="198" y="307"/>
                  </a:lnTo>
                  <a:lnTo>
                    <a:pt x="198" y="307"/>
                  </a:lnTo>
                  <a:lnTo>
                    <a:pt x="197" y="312"/>
                  </a:lnTo>
                  <a:lnTo>
                    <a:pt x="195" y="317"/>
                  </a:lnTo>
                  <a:lnTo>
                    <a:pt x="191" y="321"/>
                  </a:lnTo>
                  <a:lnTo>
                    <a:pt x="189" y="323"/>
                  </a:lnTo>
                  <a:lnTo>
                    <a:pt x="184" y="326"/>
                  </a:lnTo>
                  <a:lnTo>
                    <a:pt x="180" y="328"/>
                  </a:lnTo>
                  <a:lnTo>
                    <a:pt x="175" y="329"/>
                  </a:lnTo>
                  <a:lnTo>
                    <a:pt x="170" y="329"/>
                  </a:lnTo>
                  <a:lnTo>
                    <a:pt x="170" y="329"/>
                  </a:lnTo>
                  <a:close/>
                  <a:moveTo>
                    <a:pt x="90" y="165"/>
                  </a:moveTo>
                  <a:lnTo>
                    <a:pt x="90" y="165"/>
                  </a:lnTo>
                  <a:lnTo>
                    <a:pt x="102" y="172"/>
                  </a:lnTo>
                  <a:lnTo>
                    <a:pt x="112" y="179"/>
                  </a:lnTo>
                  <a:lnTo>
                    <a:pt x="123" y="188"/>
                  </a:lnTo>
                  <a:lnTo>
                    <a:pt x="133" y="197"/>
                  </a:lnTo>
                  <a:lnTo>
                    <a:pt x="141" y="207"/>
                  </a:lnTo>
                  <a:lnTo>
                    <a:pt x="150" y="217"/>
                  </a:lnTo>
                  <a:lnTo>
                    <a:pt x="157" y="228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72" y="228"/>
                  </a:lnTo>
                  <a:lnTo>
                    <a:pt x="179" y="217"/>
                  </a:lnTo>
                  <a:lnTo>
                    <a:pt x="187" y="207"/>
                  </a:lnTo>
                  <a:lnTo>
                    <a:pt x="197" y="197"/>
                  </a:lnTo>
                  <a:lnTo>
                    <a:pt x="206" y="188"/>
                  </a:lnTo>
                  <a:lnTo>
                    <a:pt x="217" y="179"/>
                  </a:lnTo>
                  <a:lnTo>
                    <a:pt x="228" y="172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28" y="157"/>
                  </a:lnTo>
                  <a:lnTo>
                    <a:pt x="217" y="150"/>
                  </a:lnTo>
                  <a:lnTo>
                    <a:pt x="206" y="141"/>
                  </a:lnTo>
                  <a:lnTo>
                    <a:pt x="197" y="133"/>
                  </a:lnTo>
                  <a:lnTo>
                    <a:pt x="187" y="123"/>
                  </a:lnTo>
                  <a:lnTo>
                    <a:pt x="179" y="112"/>
                  </a:lnTo>
                  <a:lnTo>
                    <a:pt x="172" y="10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57" y="102"/>
                  </a:lnTo>
                  <a:lnTo>
                    <a:pt x="150" y="112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2" y="150"/>
                  </a:lnTo>
                  <a:lnTo>
                    <a:pt x="102" y="157"/>
                  </a:lnTo>
                  <a:lnTo>
                    <a:pt x="90" y="165"/>
                  </a:lnTo>
                  <a:lnTo>
                    <a:pt x="9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3011488" y="3695700"/>
              <a:ext cx="1228725" cy="47625"/>
            </a:xfrm>
            <a:custGeom>
              <a:avLst/>
              <a:gdLst>
                <a:gd name="T0" fmla="*/ 1548 w 1548"/>
                <a:gd name="T1" fmla="*/ 30 h 61"/>
                <a:gd name="T2" fmla="*/ 1548 w 1548"/>
                <a:gd name="T3" fmla="*/ 30 h 61"/>
                <a:gd name="T4" fmla="*/ 1548 w 1548"/>
                <a:gd name="T5" fmla="*/ 37 h 61"/>
                <a:gd name="T6" fmla="*/ 1545 w 1548"/>
                <a:gd name="T7" fmla="*/ 43 h 61"/>
                <a:gd name="T8" fmla="*/ 1543 w 1548"/>
                <a:gd name="T9" fmla="*/ 48 h 61"/>
                <a:gd name="T10" fmla="*/ 1539 w 1548"/>
                <a:gd name="T11" fmla="*/ 51 h 61"/>
                <a:gd name="T12" fmla="*/ 1534 w 1548"/>
                <a:gd name="T13" fmla="*/ 55 h 61"/>
                <a:gd name="T14" fmla="*/ 1530 w 1548"/>
                <a:gd name="T15" fmla="*/ 59 h 61"/>
                <a:gd name="T16" fmla="*/ 1523 w 1548"/>
                <a:gd name="T17" fmla="*/ 60 h 61"/>
                <a:gd name="T18" fmla="*/ 1517 w 1548"/>
                <a:gd name="T19" fmla="*/ 61 h 61"/>
                <a:gd name="T20" fmla="*/ 29 w 1548"/>
                <a:gd name="T21" fmla="*/ 61 h 61"/>
                <a:gd name="T22" fmla="*/ 29 w 1548"/>
                <a:gd name="T23" fmla="*/ 61 h 61"/>
                <a:gd name="T24" fmla="*/ 24 w 1548"/>
                <a:gd name="T25" fmla="*/ 60 h 61"/>
                <a:gd name="T26" fmla="*/ 18 w 1548"/>
                <a:gd name="T27" fmla="*/ 59 h 61"/>
                <a:gd name="T28" fmla="*/ 13 w 1548"/>
                <a:gd name="T29" fmla="*/ 55 h 61"/>
                <a:gd name="T30" fmla="*/ 8 w 1548"/>
                <a:gd name="T31" fmla="*/ 51 h 61"/>
                <a:gd name="T32" fmla="*/ 5 w 1548"/>
                <a:gd name="T33" fmla="*/ 48 h 61"/>
                <a:gd name="T34" fmla="*/ 2 w 1548"/>
                <a:gd name="T35" fmla="*/ 43 h 61"/>
                <a:gd name="T36" fmla="*/ 0 w 1548"/>
                <a:gd name="T37" fmla="*/ 37 h 61"/>
                <a:gd name="T38" fmla="*/ 0 w 1548"/>
                <a:gd name="T39" fmla="*/ 30 h 61"/>
                <a:gd name="T40" fmla="*/ 0 w 1548"/>
                <a:gd name="T41" fmla="*/ 30 h 61"/>
                <a:gd name="T42" fmla="*/ 0 w 1548"/>
                <a:gd name="T43" fmla="*/ 30 h 61"/>
                <a:gd name="T44" fmla="*/ 0 w 1548"/>
                <a:gd name="T45" fmla="*/ 24 h 61"/>
                <a:gd name="T46" fmla="*/ 2 w 1548"/>
                <a:gd name="T47" fmla="*/ 18 h 61"/>
                <a:gd name="T48" fmla="*/ 5 w 1548"/>
                <a:gd name="T49" fmla="*/ 13 h 61"/>
                <a:gd name="T50" fmla="*/ 8 w 1548"/>
                <a:gd name="T51" fmla="*/ 9 h 61"/>
                <a:gd name="T52" fmla="*/ 13 w 1548"/>
                <a:gd name="T53" fmla="*/ 5 h 61"/>
                <a:gd name="T54" fmla="*/ 18 w 1548"/>
                <a:gd name="T55" fmla="*/ 2 h 61"/>
                <a:gd name="T56" fmla="*/ 24 w 1548"/>
                <a:gd name="T57" fmla="*/ 1 h 61"/>
                <a:gd name="T58" fmla="*/ 29 w 1548"/>
                <a:gd name="T59" fmla="*/ 0 h 61"/>
                <a:gd name="T60" fmla="*/ 1517 w 1548"/>
                <a:gd name="T61" fmla="*/ 0 h 61"/>
                <a:gd name="T62" fmla="*/ 1517 w 1548"/>
                <a:gd name="T63" fmla="*/ 0 h 61"/>
                <a:gd name="T64" fmla="*/ 1523 w 1548"/>
                <a:gd name="T65" fmla="*/ 1 h 61"/>
                <a:gd name="T66" fmla="*/ 1530 w 1548"/>
                <a:gd name="T67" fmla="*/ 2 h 61"/>
                <a:gd name="T68" fmla="*/ 1534 w 1548"/>
                <a:gd name="T69" fmla="*/ 5 h 61"/>
                <a:gd name="T70" fmla="*/ 1539 w 1548"/>
                <a:gd name="T71" fmla="*/ 9 h 61"/>
                <a:gd name="T72" fmla="*/ 1543 w 1548"/>
                <a:gd name="T73" fmla="*/ 13 h 61"/>
                <a:gd name="T74" fmla="*/ 1545 w 1548"/>
                <a:gd name="T75" fmla="*/ 18 h 61"/>
                <a:gd name="T76" fmla="*/ 1548 w 1548"/>
                <a:gd name="T77" fmla="*/ 24 h 61"/>
                <a:gd name="T78" fmla="*/ 1548 w 1548"/>
                <a:gd name="T79" fmla="*/ 30 h 61"/>
                <a:gd name="T80" fmla="*/ 1548 w 1548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8" h="61">
                  <a:moveTo>
                    <a:pt x="1548" y="30"/>
                  </a:moveTo>
                  <a:lnTo>
                    <a:pt x="1548" y="30"/>
                  </a:lnTo>
                  <a:lnTo>
                    <a:pt x="1548" y="37"/>
                  </a:lnTo>
                  <a:lnTo>
                    <a:pt x="1545" y="43"/>
                  </a:lnTo>
                  <a:lnTo>
                    <a:pt x="1543" y="48"/>
                  </a:lnTo>
                  <a:lnTo>
                    <a:pt x="1539" y="51"/>
                  </a:lnTo>
                  <a:lnTo>
                    <a:pt x="1534" y="55"/>
                  </a:lnTo>
                  <a:lnTo>
                    <a:pt x="1530" y="59"/>
                  </a:lnTo>
                  <a:lnTo>
                    <a:pt x="1523" y="60"/>
                  </a:lnTo>
                  <a:lnTo>
                    <a:pt x="1517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1517" y="0"/>
                  </a:lnTo>
                  <a:lnTo>
                    <a:pt x="1517" y="0"/>
                  </a:lnTo>
                  <a:lnTo>
                    <a:pt x="1523" y="1"/>
                  </a:lnTo>
                  <a:lnTo>
                    <a:pt x="1530" y="2"/>
                  </a:lnTo>
                  <a:lnTo>
                    <a:pt x="1534" y="5"/>
                  </a:lnTo>
                  <a:lnTo>
                    <a:pt x="1539" y="9"/>
                  </a:lnTo>
                  <a:lnTo>
                    <a:pt x="1543" y="13"/>
                  </a:lnTo>
                  <a:lnTo>
                    <a:pt x="1545" y="18"/>
                  </a:lnTo>
                  <a:lnTo>
                    <a:pt x="1548" y="24"/>
                  </a:lnTo>
                  <a:lnTo>
                    <a:pt x="1548" y="30"/>
                  </a:lnTo>
                  <a:lnTo>
                    <a:pt x="154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0975" y="3821113"/>
              <a:ext cx="582612" cy="47625"/>
            </a:xfrm>
            <a:custGeom>
              <a:avLst/>
              <a:gdLst>
                <a:gd name="T0" fmla="*/ 735 w 735"/>
                <a:gd name="T1" fmla="*/ 30 h 59"/>
                <a:gd name="T2" fmla="*/ 735 w 735"/>
                <a:gd name="T3" fmla="*/ 30 h 59"/>
                <a:gd name="T4" fmla="*/ 734 w 735"/>
                <a:gd name="T5" fmla="*/ 35 h 59"/>
                <a:gd name="T6" fmla="*/ 732 w 735"/>
                <a:gd name="T7" fmla="*/ 41 h 59"/>
                <a:gd name="T8" fmla="*/ 730 w 735"/>
                <a:gd name="T9" fmla="*/ 46 h 59"/>
                <a:gd name="T10" fmla="*/ 726 w 735"/>
                <a:gd name="T11" fmla="*/ 51 h 59"/>
                <a:gd name="T12" fmla="*/ 721 w 735"/>
                <a:gd name="T13" fmla="*/ 54 h 59"/>
                <a:gd name="T14" fmla="*/ 717 w 735"/>
                <a:gd name="T15" fmla="*/ 57 h 59"/>
                <a:gd name="T16" fmla="*/ 711 w 735"/>
                <a:gd name="T17" fmla="*/ 59 h 59"/>
                <a:gd name="T18" fmla="*/ 704 w 735"/>
                <a:gd name="T19" fmla="*/ 59 h 59"/>
                <a:gd name="T20" fmla="*/ 30 w 735"/>
                <a:gd name="T21" fmla="*/ 59 h 59"/>
                <a:gd name="T22" fmla="*/ 30 w 735"/>
                <a:gd name="T23" fmla="*/ 59 h 59"/>
                <a:gd name="T24" fmla="*/ 24 w 735"/>
                <a:gd name="T25" fmla="*/ 59 h 59"/>
                <a:gd name="T26" fmla="*/ 18 w 735"/>
                <a:gd name="T27" fmla="*/ 57 h 59"/>
                <a:gd name="T28" fmla="*/ 13 w 735"/>
                <a:gd name="T29" fmla="*/ 54 h 59"/>
                <a:gd name="T30" fmla="*/ 8 w 735"/>
                <a:gd name="T31" fmla="*/ 51 h 59"/>
                <a:gd name="T32" fmla="*/ 5 w 735"/>
                <a:gd name="T33" fmla="*/ 46 h 59"/>
                <a:gd name="T34" fmla="*/ 2 w 735"/>
                <a:gd name="T35" fmla="*/ 41 h 59"/>
                <a:gd name="T36" fmla="*/ 1 w 735"/>
                <a:gd name="T37" fmla="*/ 35 h 59"/>
                <a:gd name="T38" fmla="*/ 0 w 735"/>
                <a:gd name="T39" fmla="*/ 30 h 59"/>
                <a:gd name="T40" fmla="*/ 0 w 735"/>
                <a:gd name="T41" fmla="*/ 30 h 59"/>
                <a:gd name="T42" fmla="*/ 0 w 735"/>
                <a:gd name="T43" fmla="*/ 30 h 59"/>
                <a:gd name="T44" fmla="*/ 1 w 735"/>
                <a:gd name="T45" fmla="*/ 24 h 59"/>
                <a:gd name="T46" fmla="*/ 2 w 735"/>
                <a:gd name="T47" fmla="*/ 18 h 59"/>
                <a:gd name="T48" fmla="*/ 5 w 735"/>
                <a:gd name="T49" fmla="*/ 13 h 59"/>
                <a:gd name="T50" fmla="*/ 8 w 735"/>
                <a:gd name="T51" fmla="*/ 8 h 59"/>
                <a:gd name="T52" fmla="*/ 13 w 735"/>
                <a:gd name="T53" fmla="*/ 4 h 59"/>
                <a:gd name="T54" fmla="*/ 18 w 735"/>
                <a:gd name="T55" fmla="*/ 2 h 59"/>
                <a:gd name="T56" fmla="*/ 24 w 735"/>
                <a:gd name="T57" fmla="*/ 0 h 59"/>
                <a:gd name="T58" fmla="*/ 30 w 735"/>
                <a:gd name="T59" fmla="*/ 0 h 59"/>
                <a:gd name="T60" fmla="*/ 704 w 735"/>
                <a:gd name="T61" fmla="*/ 0 h 59"/>
                <a:gd name="T62" fmla="*/ 704 w 735"/>
                <a:gd name="T63" fmla="*/ 0 h 59"/>
                <a:gd name="T64" fmla="*/ 711 w 735"/>
                <a:gd name="T65" fmla="*/ 0 h 59"/>
                <a:gd name="T66" fmla="*/ 717 w 735"/>
                <a:gd name="T67" fmla="*/ 2 h 59"/>
                <a:gd name="T68" fmla="*/ 721 w 735"/>
                <a:gd name="T69" fmla="*/ 4 h 59"/>
                <a:gd name="T70" fmla="*/ 726 w 735"/>
                <a:gd name="T71" fmla="*/ 8 h 59"/>
                <a:gd name="T72" fmla="*/ 730 w 735"/>
                <a:gd name="T73" fmla="*/ 13 h 59"/>
                <a:gd name="T74" fmla="*/ 732 w 735"/>
                <a:gd name="T75" fmla="*/ 18 h 59"/>
                <a:gd name="T76" fmla="*/ 734 w 735"/>
                <a:gd name="T77" fmla="*/ 24 h 59"/>
                <a:gd name="T78" fmla="*/ 735 w 735"/>
                <a:gd name="T79" fmla="*/ 30 h 59"/>
                <a:gd name="T80" fmla="*/ 735 w 735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5" h="59">
                  <a:moveTo>
                    <a:pt x="735" y="30"/>
                  </a:moveTo>
                  <a:lnTo>
                    <a:pt x="735" y="30"/>
                  </a:lnTo>
                  <a:lnTo>
                    <a:pt x="734" y="35"/>
                  </a:lnTo>
                  <a:lnTo>
                    <a:pt x="732" y="41"/>
                  </a:lnTo>
                  <a:lnTo>
                    <a:pt x="730" y="46"/>
                  </a:lnTo>
                  <a:lnTo>
                    <a:pt x="726" y="51"/>
                  </a:lnTo>
                  <a:lnTo>
                    <a:pt x="721" y="54"/>
                  </a:lnTo>
                  <a:lnTo>
                    <a:pt x="717" y="57"/>
                  </a:lnTo>
                  <a:lnTo>
                    <a:pt x="711" y="59"/>
                  </a:lnTo>
                  <a:lnTo>
                    <a:pt x="704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7" y="2"/>
                  </a:lnTo>
                  <a:lnTo>
                    <a:pt x="721" y="4"/>
                  </a:lnTo>
                  <a:lnTo>
                    <a:pt x="726" y="8"/>
                  </a:lnTo>
                  <a:lnTo>
                    <a:pt x="730" y="13"/>
                  </a:lnTo>
                  <a:lnTo>
                    <a:pt x="732" y="18"/>
                  </a:lnTo>
                  <a:lnTo>
                    <a:pt x="734" y="24"/>
                  </a:lnTo>
                  <a:lnTo>
                    <a:pt x="735" y="30"/>
                  </a:lnTo>
                  <a:lnTo>
                    <a:pt x="73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4292600" y="3938588"/>
              <a:ext cx="212725" cy="47625"/>
            </a:xfrm>
            <a:custGeom>
              <a:avLst/>
              <a:gdLst>
                <a:gd name="T0" fmla="*/ 268 w 268"/>
                <a:gd name="T1" fmla="*/ 31 h 61"/>
                <a:gd name="T2" fmla="*/ 268 w 268"/>
                <a:gd name="T3" fmla="*/ 31 h 61"/>
                <a:gd name="T4" fmla="*/ 268 w 268"/>
                <a:gd name="T5" fmla="*/ 37 h 61"/>
                <a:gd name="T6" fmla="*/ 266 w 268"/>
                <a:gd name="T7" fmla="*/ 43 h 61"/>
                <a:gd name="T8" fmla="*/ 263 w 268"/>
                <a:gd name="T9" fmla="*/ 48 h 61"/>
                <a:gd name="T10" fmla="*/ 260 w 268"/>
                <a:gd name="T11" fmla="*/ 52 h 61"/>
                <a:gd name="T12" fmla="*/ 255 w 268"/>
                <a:gd name="T13" fmla="*/ 55 h 61"/>
                <a:gd name="T14" fmla="*/ 250 w 268"/>
                <a:gd name="T15" fmla="*/ 59 h 61"/>
                <a:gd name="T16" fmla="*/ 245 w 268"/>
                <a:gd name="T17" fmla="*/ 60 h 61"/>
                <a:gd name="T18" fmla="*/ 239 w 268"/>
                <a:gd name="T19" fmla="*/ 61 h 61"/>
                <a:gd name="T20" fmla="*/ 30 w 268"/>
                <a:gd name="T21" fmla="*/ 61 h 61"/>
                <a:gd name="T22" fmla="*/ 30 w 268"/>
                <a:gd name="T23" fmla="*/ 61 h 61"/>
                <a:gd name="T24" fmla="*/ 24 w 268"/>
                <a:gd name="T25" fmla="*/ 60 h 61"/>
                <a:gd name="T26" fmla="*/ 18 w 268"/>
                <a:gd name="T27" fmla="*/ 59 h 61"/>
                <a:gd name="T28" fmla="*/ 13 w 268"/>
                <a:gd name="T29" fmla="*/ 55 h 61"/>
                <a:gd name="T30" fmla="*/ 8 w 268"/>
                <a:gd name="T31" fmla="*/ 52 h 61"/>
                <a:gd name="T32" fmla="*/ 5 w 268"/>
                <a:gd name="T33" fmla="*/ 48 h 61"/>
                <a:gd name="T34" fmla="*/ 2 w 268"/>
                <a:gd name="T35" fmla="*/ 43 h 61"/>
                <a:gd name="T36" fmla="*/ 0 w 268"/>
                <a:gd name="T37" fmla="*/ 37 h 61"/>
                <a:gd name="T38" fmla="*/ 0 w 268"/>
                <a:gd name="T39" fmla="*/ 31 h 61"/>
                <a:gd name="T40" fmla="*/ 0 w 268"/>
                <a:gd name="T41" fmla="*/ 31 h 61"/>
                <a:gd name="T42" fmla="*/ 0 w 268"/>
                <a:gd name="T43" fmla="*/ 31 h 61"/>
                <a:gd name="T44" fmla="*/ 0 w 268"/>
                <a:gd name="T45" fmla="*/ 25 h 61"/>
                <a:gd name="T46" fmla="*/ 2 w 268"/>
                <a:gd name="T47" fmla="*/ 19 h 61"/>
                <a:gd name="T48" fmla="*/ 5 w 268"/>
                <a:gd name="T49" fmla="*/ 14 h 61"/>
                <a:gd name="T50" fmla="*/ 8 w 268"/>
                <a:gd name="T51" fmla="*/ 10 h 61"/>
                <a:gd name="T52" fmla="*/ 13 w 268"/>
                <a:gd name="T53" fmla="*/ 6 h 61"/>
                <a:gd name="T54" fmla="*/ 18 w 268"/>
                <a:gd name="T55" fmla="*/ 3 h 61"/>
                <a:gd name="T56" fmla="*/ 24 w 268"/>
                <a:gd name="T57" fmla="*/ 2 h 61"/>
                <a:gd name="T58" fmla="*/ 30 w 268"/>
                <a:gd name="T59" fmla="*/ 0 h 61"/>
                <a:gd name="T60" fmla="*/ 239 w 268"/>
                <a:gd name="T61" fmla="*/ 0 h 61"/>
                <a:gd name="T62" fmla="*/ 239 w 268"/>
                <a:gd name="T63" fmla="*/ 0 h 61"/>
                <a:gd name="T64" fmla="*/ 245 w 268"/>
                <a:gd name="T65" fmla="*/ 2 h 61"/>
                <a:gd name="T66" fmla="*/ 250 w 268"/>
                <a:gd name="T67" fmla="*/ 3 h 61"/>
                <a:gd name="T68" fmla="*/ 255 w 268"/>
                <a:gd name="T69" fmla="*/ 6 h 61"/>
                <a:gd name="T70" fmla="*/ 260 w 268"/>
                <a:gd name="T71" fmla="*/ 10 h 61"/>
                <a:gd name="T72" fmla="*/ 263 w 268"/>
                <a:gd name="T73" fmla="*/ 14 h 61"/>
                <a:gd name="T74" fmla="*/ 266 w 268"/>
                <a:gd name="T75" fmla="*/ 19 h 61"/>
                <a:gd name="T76" fmla="*/ 268 w 268"/>
                <a:gd name="T77" fmla="*/ 25 h 61"/>
                <a:gd name="T78" fmla="*/ 268 w 268"/>
                <a:gd name="T79" fmla="*/ 31 h 61"/>
                <a:gd name="T80" fmla="*/ 268 w 268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61">
                  <a:moveTo>
                    <a:pt x="268" y="31"/>
                  </a:moveTo>
                  <a:lnTo>
                    <a:pt x="268" y="31"/>
                  </a:lnTo>
                  <a:lnTo>
                    <a:pt x="268" y="37"/>
                  </a:lnTo>
                  <a:lnTo>
                    <a:pt x="266" y="43"/>
                  </a:lnTo>
                  <a:lnTo>
                    <a:pt x="263" y="48"/>
                  </a:lnTo>
                  <a:lnTo>
                    <a:pt x="260" y="52"/>
                  </a:lnTo>
                  <a:lnTo>
                    <a:pt x="255" y="55"/>
                  </a:lnTo>
                  <a:lnTo>
                    <a:pt x="250" y="59"/>
                  </a:lnTo>
                  <a:lnTo>
                    <a:pt x="245" y="60"/>
                  </a:lnTo>
                  <a:lnTo>
                    <a:pt x="239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2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5" y="2"/>
                  </a:lnTo>
                  <a:lnTo>
                    <a:pt x="250" y="3"/>
                  </a:lnTo>
                  <a:lnTo>
                    <a:pt x="255" y="6"/>
                  </a:lnTo>
                  <a:lnTo>
                    <a:pt x="260" y="10"/>
                  </a:lnTo>
                  <a:lnTo>
                    <a:pt x="263" y="14"/>
                  </a:lnTo>
                  <a:lnTo>
                    <a:pt x="266" y="19"/>
                  </a:lnTo>
                  <a:lnTo>
                    <a:pt x="268" y="25"/>
                  </a:lnTo>
                  <a:lnTo>
                    <a:pt x="268" y="31"/>
                  </a:lnTo>
                  <a:lnTo>
                    <a:pt x="26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4356100" y="4057650"/>
              <a:ext cx="411162" cy="46038"/>
            </a:xfrm>
            <a:custGeom>
              <a:avLst/>
              <a:gdLst>
                <a:gd name="T0" fmla="*/ 518 w 518"/>
                <a:gd name="T1" fmla="*/ 31 h 60"/>
                <a:gd name="T2" fmla="*/ 518 w 518"/>
                <a:gd name="T3" fmla="*/ 31 h 60"/>
                <a:gd name="T4" fmla="*/ 517 w 518"/>
                <a:gd name="T5" fmla="*/ 37 h 60"/>
                <a:gd name="T6" fmla="*/ 515 w 518"/>
                <a:gd name="T7" fmla="*/ 42 h 60"/>
                <a:gd name="T8" fmla="*/ 512 w 518"/>
                <a:gd name="T9" fmla="*/ 46 h 60"/>
                <a:gd name="T10" fmla="*/ 508 w 518"/>
                <a:gd name="T11" fmla="*/ 51 h 60"/>
                <a:gd name="T12" fmla="*/ 505 w 518"/>
                <a:gd name="T13" fmla="*/ 55 h 60"/>
                <a:gd name="T14" fmla="*/ 500 w 518"/>
                <a:gd name="T15" fmla="*/ 57 h 60"/>
                <a:gd name="T16" fmla="*/ 494 w 518"/>
                <a:gd name="T17" fmla="*/ 60 h 60"/>
                <a:gd name="T18" fmla="*/ 487 w 518"/>
                <a:gd name="T19" fmla="*/ 60 h 60"/>
                <a:gd name="T20" fmla="*/ 30 w 518"/>
                <a:gd name="T21" fmla="*/ 60 h 60"/>
                <a:gd name="T22" fmla="*/ 30 w 518"/>
                <a:gd name="T23" fmla="*/ 60 h 60"/>
                <a:gd name="T24" fmla="*/ 24 w 518"/>
                <a:gd name="T25" fmla="*/ 60 h 60"/>
                <a:gd name="T26" fmla="*/ 18 w 518"/>
                <a:gd name="T27" fmla="*/ 57 h 60"/>
                <a:gd name="T28" fmla="*/ 13 w 518"/>
                <a:gd name="T29" fmla="*/ 55 h 60"/>
                <a:gd name="T30" fmla="*/ 8 w 518"/>
                <a:gd name="T31" fmla="*/ 51 h 60"/>
                <a:gd name="T32" fmla="*/ 5 w 518"/>
                <a:gd name="T33" fmla="*/ 46 h 60"/>
                <a:gd name="T34" fmla="*/ 2 w 518"/>
                <a:gd name="T35" fmla="*/ 42 h 60"/>
                <a:gd name="T36" fmla="*/ 1 w 518"/>
                <a:gd name="T37" fmla="*/ 37 h 60"/>
                <a:gd name="T38" fmla="*/ 0 w 518"/>
                <a:gd name="T39" fmla="*/ 31 h 60"/>
                <a:gd name="T40" fmla="*/ 0 w 518"/>
                <a:gd name="T41" fmla="*/ 31 h 60"/>
                <a:gd name="T42" fmla="*/ 0 w 518"/>
                <a:gd name="T43" fmla="*/ 31 h 60"/>
                <a:gd name="T44" fmla="*/ 1 w 518"/>
                <a:gd name="T45" fmla="*/ 24 h 60"/>
                <a:gd name="T46" fmla="*/ 2 w 518"/>
                <a:gd name="T47" fmla="*/ 18 h 60"/>
                <a:gd name="T48" fmla="*/ 5 w 518"/>
                <a:gd name="T49" fmla="*/ 13 h 60"/>
                <a:gd name="T50" fmla="*/ 8 w 518"/>
                <a:gd name="T51" fmla="*/ 9 h 60"/>
                <a:gd name="T52" fmla="*/ 13 w 518"/>
                <a:gd name="T53" fmla="*/ 5 h 60"/>
                <a:gd name="T54" fmla="*/ 18 w 518"/>
                <a:gd name="T55" fmla="*/ 2 h 60"/>
                <a:gd name="T56" fmla="*/ 24 w 518"/>
                <a:gd name="T57" fmla="*/ 0 h 60"/>
                <a:gd name="T58" fmla="*/ 30 w 518"/>
                <a:gd name="T59" fmla="*/ 0 h 60"/>
                <a:gd name="T60" fmla="*/ 487 w 518"/>
                <a:gd name="T61" fmla="*/ 0 h 60"/>
                <a:gd name="T62" fmla="*/ 487 w 518"/>
                <a:gd name="T63" fmla="*/ 0 h 60"/>
                <a:gd name="T64" fmla="*/ 494 w 518"/>
                <a:gd name="T65" fmla="*/ 0 h 60"/>
                <a:gd name="T66" fmla="*/ 500 w 518"/>
                <a:gd name="T67" fmla="*/ 2 h 60"/>
                <a:gd name="T68" fmla="*/ 505 w 518"/>
                <a:gd name="T69" fmla="*/ 5 h 60"/>
                <a:gd name="T70" fmla="*/ 508 w 518"/>
                <a:gd name="T71" fmla="*/ 9 h 60"/>
                <a:gd name="T72" fmla="*/ 512 w 518"/>
                <a:gd name="T73" fmla="*/ 13 h 60"/>
                <a:gd name="T74" fmla="*/ 515 w 518"/>
                <a:gd name="T75" fmla="*/ 18 h 60"/>
                <a:gd name="T76" fmla="*/ 517 w 518"/>
                <a:gd name="T77" fmla="*/ 24 h 60"/>
                <a:gd name="T78" fmla="*/ 518 w 518"/>
                <a:gd name="T79" fmla="*/ 31 h 60"/>
                <a:gd name="T80" fmla="*/ 518 w 518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60">
                  <a:moveTo>
                    <a:pt x="518" y="31"/>
                  </a:moveTo>
                  <a:lnTo>
                    <a:pt x="518" y="31"/>
                  </a:lnTo>
                  <a:lnTo>
                    <a:pt x="517" y="37"/>
                  </a:lnTo>
                  <a:lnTo>
                    <a:pt x="515" y="42"/>
                  </a:lnTo>
                  <a:lnTo>
                    <a:pt x="512" y="46"/>
                  </a:lnTo>
                  <a:lnTo>
                    <a:pt x="508" y="51"/>
                  </a:lnTo>
                  <a:lnTo>
                    <a:pt x="505" y="55"/>
                  </a:lnTo>
                  <a:lnTo>
                    <a:pt x="500" y="57"/>
                  </a:lnTo>
                  <a:lnTo>
                    <a:pt x="494" y="60"/>
                  </a:lnTo>
                  <a:lnTo>
                    <a:pt x="48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94" y="0"/>
                  </a:lnTo>
                  <a:lnTo>
                    <a:pt x="500" y="2"/>
                  </a:lnTo>
                  <a:lnTo>
                    <a:pt x="505" y="5"/>
                  </a:lnTo>
                  <a:lnTo>
                    <a:pt x="508" y="9"/>
                  </a:lnTo>
                  <a:lnTo>
                    <a:pt x="512" y="13"/>
                  </a:lnTo>
                  <a:lnTo>
                    <a:pt x="515" y="18"/>
                  </a:lnTo>
                  <a:lnTo>
                    <a:pt x="517" y="24"/>
                  </a:lnTo>
                  <a:lnTo>
                    <a:pt x="518" y="31"/>
                  </a:lnTo>
                  <a:lnTo>
                    <a:pt x="51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2794000" y="4379913"/>
              <a:ext cx="125412" cy="47625"/>
            </a:xfrm>
            <a:custGeom>
              <a:avLst/>
              <a:gdLst>
                <a:gd name="T0" fmla="*/ 157 w 157"/>
                <a:gd name="T1" fmla="*/ 30 h 60"/>
                <a:gd name="T2" fmla="*/ 157 w 157"/>
                <a:gd name="T3" fmla="*/ 30 h 60"/>
                <a:gd name="T4" fmla="*/ 156 w 157"/>
                <a:gd name="T5" fmla="*/ 36 h 60"/>
                <a:gd name="T6" fmla="*/ 154 w 157"/>
                <a:gd name="T7" fmla="*/ 42 h 60"/>
                <a:gd name="T8" fmla="*/ 152 w 157"/>
                <a:gd name="T9" fmla="*/ 47 h 60"/>
                <a:gd name="T10" fmla="*/ 148 w 157"/>
                <a:gd name="T11" fmla="*/ 51 h 60"/>
                <a:gd name="T12" fmla="*/ 143 w 157"/>
                <a:gd name="T13" fmla="*/ 55 h 60"/>
                <a:gd name="T14" fmla="*/ 138 w 157"/>
                <a:gd name="T15" fmla="*/ 58 h 60"/>
                <a:gd name="T16" fmla="*/ 132 w 157"/>
                <a:gd name="T17" fmla="*/ 60 h 60"/>
                <a:gd name="T18" fmla="*/ 126 w 157"/>
                <a:gd name="T19" fmla="*/ 60 h 60"/>
                <a:gd name="T20" fmla="*/ 29 w 157"/>
                <a:gd name="T21" fmla="*/ 60 h 60"/>
                <a:gd name="T22" fmla="*/ 29 w 157"/>
                <a:gd name="T23" fmla="*/ 60 h 60"/>
                <a:gd name="T24" fmla="*/ 23 w 157"/>
                <a:gd name="T25" fmla="*/ 60 h 60"/>
                <a:gd name="T26" fmla="*/ 18 w 157"/>
                <a:gd name="T27" fmla="*/ 58 h 60"/>
                <a:gd name="T28" fmla="*/ 12 w 157"/>
                <a:gd name="T29" fmla="*/ 55 h 60"/>
                <a:gd name="T30" fmla="*/ 8 w 157"/>
                <a:gd name="T31" fmla="*/ 51 h 60"/>
                <a:gd name="T32" fmla="*/ 4 w 157"/>
                <a:gd name="T33" fmla="*/ 47 h 60"/>
                <a:gd name="T34" fmla="*/ 2 w 157"/>
                <a:gd name="T35" fmla="*/ 42 h 60"/>
                <a:gd name="T36" fmla="*/ 0 w 157"/>
                <a:gd name="T37" fmla="*/ 36 h 60"/>
                <a:gd name="T38" fmla="*/ 0 w 157"/>
                <a:gd name="T39" fmla="*/ 30 h 60"/>
                <a:gd name="T40" fmla="*/ 0 w 157"/>
                <a:gd name="T41" fmla="*/ 30 h 60"/>
                <a:gd name="T42" fmla="*/ 0 w 157"/>
                <a:gd name="T43" fmla="*/ 30 h 60"/>
                <a:gd name="T44" fmla="*/ 0 w 157"/>
                <a:gd name="T45" fmla="*/ 23 h 60"/>
                <a:gd name="T46" fmla="*/ 2 w 157"/>
                <a:gd name="T47" fmla="*/ 19 h 60"/>
                <a:gd name="T48" fmla="*/ 4 w 157"/>
                <a:gd name="T49" fmla="*/ 14 h 60"/>
                <a:gd name="T50" fmla="*/ 8 w 157"/>
                <a:gd name="T51" fmla="*/ 9 h 60"/>
                <a:gd name="T52" fmla="*/ 12 w 157"/>
                <a:gd name="T53" fmla="*/ 5 h 60"/>
                <a:gd name="T54" fmla="*/ 18 w 157"/>
                <a:gd name="T55" fmla="*/ 3 h 60"/>
                <a:gd name="T56" fmla="*/ 23 w 157"/>
                <a:gd name="T57" fmla="*/ 0 h 60"/>
                <a:gd name="T58" fmla="*/ 29 w 157"/>
                <a:gd name="T59" fmla="*/ 0 h 60"/>
                <a:gd name="T60" fmla="*/ 126 w 157"/>
                <a:gd name="T61" fmla="*/ 0 h 60"/>
                <a:gd name="T62" fmla="*/ 126 w 157"/>
                <a:gd name="T63" fmla="*/ 0 h 60"/>
                <a:gd name="T64" fmla="*/ 132 w 157"/>
                <a:gd name="T65" fmla="*/ 0 h 60"/>
                <a:gd name="T66" fmla="*/ 138 w 157"/>
                <a:gd name="T67" fmla="*/ 3 h 60"/>
                <a:gd name="T68" fmla="*/ 143 w 157"/>
                <a:gd name="T69" fmla="*/ 5 h 60"/>
                <a:gd name="T70" fmla="*/ 148 w 157"/>
                <a:gd name="T71" fmla="*/ 9 h 60"/>
                <a:gd name="T72" fmla="*/ 152 w 157"/>
                <a:gd name="T73" fmla="*/ 14 h 60"/>
                <a:gd name="T74" fmla="*/ 154 w 157"/>
                <a:gd name="T75" fmla="*/ 19 h 60"/>
                <a:gd name="T76" fmla="*/ 156 w 157"/>
                <a:gd name="T77" fmla="*/ 23 h 60"/>
                <a:gd name="T78" fmla="*/ 157 w 157"/>
                <a:gd name="T79" fmla="*/ 30 h 60"/>
                <a:gd name="T80" fmla="*/ 157 w 157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60">
                  <a:moveTo>
                    <a:pt x="157" y="30"/>
                  </a:moveTo>
                  <a:lnTo>
                    <a:pt x="157" y="30"/>
                  </a:lnTo>
                  <a:lnTo>
                    <a:pt x="156" y="36"/>
                  </a:lnTo>
                  <a:lnTo>
                    <a:pt x="154" y="42"/>
                  </a:lnTo>
                  <a:lnTo>
                    <a:pt x="152" y="47"/>
                  </a:lnTo>
                  <a:lnTo>
                    <a:pt x="148" y="51"/>
                  </a:lnTo>
                  <a:lnTo>
                    <a:pt x="143" y="55"/>
                  </a:lnTo>
                  <a:lnTo>
                    <a:pt x="138" y="58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8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3"/>
                  </a:lnTo>
                  <a:lnTo>
                    <a:pt x="143" y="5"/>
                  </a:lnTo>
                  <a:lnTo>
                    <a:pt x="148" y="9"/>
                  </a:lnTo>
                  <a:lnTo>
                    <a:pt x="152" y="14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30"/>
                  </a:lnTo>
                  <a:lnTo>
                    <a:pt x="15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2179638" y="4391025"/>
              <a:ext cx="346075" cy="47625"/>
            </a:xfrm>
            <a:custGeom>
              <a:avLst/>
              <a:gdLst>
                <a:gd name="T0" fmla="*/ 436 w 436"/>
                <a:gd name="T1" fmla="*/ 29 h 60"/>
                <a:gd name="T2" fmla="*/ 436 w 436"/>
                <a:gd name="T3" fmla="*/ 29 h 60"/>
                <a:gd name="T4" fmla="*/ 436 w 436"/>
                <a:gd name="T5" fmla="*/ 35 h 60"/>
                <a:gd name="T6" fmla="*/ 433 w 436"/>
                <a:gd name="T7" fmla="*/ 41 h 60"/>
                <a:gd name="T8" fmla="*/ 431 w 436"/>
                <a:gd name="T9" fmla="*/ 46 h 60"/>
                <a:gd name="T10" fmla="*/ 427 w 436"/>
                <a:gd name="T11" fmla="*/ 51 h 60"/>
                <a:gd name="T12" fmla="*/ 422 w 436"/>
                <a:gd name="T13" fmla="*/ 55 h 60"/>
                <a:gd name="T14" fmla="*/ 417 w 436"/>
                <a:gd name="T15" fmla="*/ 57 h 60"/>
                <a:gd name="T16" fmla="*/ 412 w 436"/>
                <a:gd name="T17" fmla="*/ 60 h 60"/>
                <a:gd name="T18" fmla="*/ 406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20 w 436"/>
                <a:gd name="T27" fmla="*/ 57 h 60"/>
                <a:gd name="T28" fmla="*/ 14 w 436"/>
                <a:gd name="T29" fmla="*/ 55 h 60"/>
                <a:gd name="T30" fmla="*/ 10 w 436"/>
                <a:gd name="T31" fmla="*/ 51 h 60"/>
                <a:gd name="T32" fmla="*/ 7 w 436"/>
                <a:gd name="T33" fmla="*/ 46 h 60"/>
                <a:gd name="T34" fmla="*/ 3 w 436"/>
                <a:gd name="T35" fmla="*/ 41 h 60"/>
                <a:gd name="T36" fmla="*/ 2 w 436"/>
                <a:gd name="T37" fmla="*/ 35 h 60"/>
                <a:gd name="T38" fmla="*/ 0 w 436"/>
                <a:gd name="T39" fmla="*/ 29 h 60"/>
                <a:gd name="T40" fmla="*/ 0 w 436"/>
                <a:gd name="T41" fmla="*/ 29 h 60"/>
                <a:gd name="T42" fmla="*/ 0 w 436"/>
                <a:gd name="T43" fmla="*/ 29 h 60"/>
                <a:gd name="T44" fmla="*/ 2 w 436"/>
                <a:gd name="T45" fmla="*/ 23 h 60"/>
                <a:gd name="T46" fmla="*/ 3 w 436"/>
                <a:gd name="T47" fmla="*/ 18 h 60"/>
                <a:gd name="T48" fmla="*/ 7 w 436"/>
                <a:gd name="T49" fmla="*/ 13 h 60"/>
                <a:gd name="T50" fmla="*/ 10 w 436"/>
                <a:gd name="T51" fmla="*/ 8 h 60"/>
                <a:gd name="T52" fmla="*/ 14 w 436"/>
                <a:gd name="T53" fmla="*/ 5 h 60"/>
                <a:gd name="T54" fmla="*/ 20 w 436"/>
                <a:gd name="T55" fmla="*/ 2 h 60"/>
                <a:gd name="T56" fmla="*/ 25 w 436"/>
                <a:gd name="T57" fmla="*/ 0 h 60"/>
                <a:gd name="T58" fmla="*/ 31 w 436"/>
                <a:gd name="T59" fmla="*/ 0 h 60"/>
                <a:gd name="T60" fmla="*/ 406 w 436"/>
                <a:gd name="T61" fmla="*/ 0 h 60"/>
                <a:gd name="T62" fmla="*/ 406 w 436"/>
                <a:gd name="T63" fmla="*/ 0 h 60"/>
                <a:gd name="T64" fmla="*/ 412 w 436"/>
                <a:gd name="T65" fmla="*/ 0 h 60"/>
                <a:gd name="T66" fmla="*/ 417 w 436"/>
                <a:gd name="T67" fmla="*/ 2 h 60"/>
                <a:gd name="T68" fmla="*/ 422 w 436"/>
                <a:gd name="T69" fmla="*/ 5 h 60"/>
                <a:gd name="T70" fmla="*/ 427 w 436"/>
                <a:gd name="T71" fmla="*/ 8 h 60"/>
                <a:gd name="T72" fmla="*/ 431 w 436"/>
                <a:gd name="T73" fmla="*/ 13 h 60"/>
                <a:gd name="T74" fmla="*/ 433 w 436"/>
                <a:gd name="T75" fmla="*/ 18 h 60"/>
                <a:gd name="T76" fmla="*/ 436 w 436"/>
                <a:gd name="T77" fmla="*/ 23 h 60"/>
                <a:gd name="T78" fmla="*/ 436 w 436"/>
                <a:gd name="T79" fmla="*/ 29 h 60"/>
                <a:gd name="T80" fmla="*/ 436 w 436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29"/>
                  </a:moveTo>
                  <a:lnTo>
                    <a:pt x="436" y="29"/>
                  </a:lnTo>
                  <a:lnTo>
                    <a:pt x="436" y="35"/>
                  </a:lnTo>
                  <a:lnTo>
                    <a:pt x="433" y="41"/>
                  </a:lnTo>
                  <a:lnTo>
                    <a:pt x="431" y="46"/>
                  </a:lnTo>
                  <a:lnTo>
                    <a:pt x="427" y="51"/>
                  </a:lnTo>
                  <a:lnTo>
                    <a:pt x="422" y="55"/>
                  </a:lnTo>
                  <a:lnTo>
                    <a:pt x="417" y="57"/>
                  </a:lnTo>
                  <a:lnTo>
                    <a:pt x="412" y="60"/>
                  </a:lnTo>
                  <a:lnTo>
                    <a:pt x="40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20" y="57"/>
                  </a:lnTo>
                  <a:lnTo>
                    <a:pt x="14" y="55"/>
                  </a:lnTo>
                  <a:lnTo>
                    <a:pt x="10" y="51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2"/>
                  </a:lnTo>
                  <a:lnTo>
                    <a:pt x="422" y="5"/>
                  </a:lnTo>
                  <a:lnTo>
                    <a:pt x="427" y="8"/>
                  </a:lnTo>
                  <a:lnTo>
                    <a:pt x="431" y="13"/>
                  </a:lnTo>
                  <a:lnTo>
                    <a:pt x="433" y="18"/>
                  </a:lnTo>
                  <a:lnTo>
                    <a:pt x="436" y="23"/>
                  </a:lnTo>
                  <a:lnTo>
                    <a:pt x="436" y="29"/>
                  </a:lnTo>
                  <a:lnTo>
                    <a:pt x="43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2343150" y="5032375"/>
              <a:ext cx="346075" cy="47625"/>
            </a:xfrm>
            <a:custGeom>
              <a:avLst/>
              <a:gdLst>
                <a:gd name="T0" fmla="*/ 436 w 436"/>
                <a:gd name="T1" fmla="*/ 30 h 60"/>
                <a:gd name="T2" fmla="*/ 436 w 436"/>
                <a:gd name="T3" fmla="*/ 30 h 60"/>
                <a:gd name="T4" fmla="*/ 434 w 436"/>
                <a:gd name="T5" fmla="*/ 36 h 60"/>
                <a:gd name="T6" fmla="*/ 433 w 436"/>
                <a:gd name="T7" fmla="*/ 42 h 60"/>
                <a:gd name="T8" fmla="*/ 430 w 436"/>
                <a:gd name="T9" fmla="*/ 47 h 60"/>
                <a:gd name="T10" fmla="*/ 426 w 436"/>
                <a:gd name="T11" fmla="*/ 52 h 60"/>
                <a:gd name="T12" fmla="*/ 422 w 436"/>
                <a:gd name="T13" fmla="*/ 55 h 60"/>
                <a:gd name="T14" fmla="*/ 417 w 436"/>
                <a:gd name="T15" fmla="*/ 58 h 60"/>
                <a:gd name="T16" fmla="*/ 411 w 436"/>
                <a:gd name="T17" fmla="*/ 60 h 60"/>
                <a:gd name="T18" fmla="*/ 405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19 w 436"/>
                <a:gd name="T27" fmla="*/ 58 h 60"/>
                <a:gd name="T28" fmla="*/ 14 w 436"/>
                <a:gd name="T29" fmla="*/ 55 h 60"/>
                <a:gd name="T30" fmla="*/ 9 w 436"/>
                <a:gd name="T31" fmla="*/ 52 h 60"/>
                <a:gd name="T32" fmla="*/ 5 w 436"/>
                <a:gd name="T33" fmla="*/ 47 h 60"/>
                <a:gd name="T34" fmla="*/ 3 w 436"/>
                <a:gd name="T35" fmla="*/ 42 h 60"/>
                <a:gd name="T36" fmla="*/ 0 w 436"/>
                <a:gd name="T37" fmla="*/ 36 h 60"/>
                <a:gd name="T38" fmla="*/ 0 w 436"/>
                <a:gd name="T39" fmla="*/ 30 h 60"/>
                <a:gd name="T40" fmla="*/ 0 w 436"/>
                <a:gd name="T41" fmla="*/ 30 h 60"/>
                <a:gd name="T42" fmla="*/ 0 w 436"/>
                <a:gd name="T43" fmla="*/ 30 h 60"/>
                <a:gd name="T44" fmla="*/ 0 w 436"/>
                <a:gd name="T45" fmla="*/ 24 h 60"/>
                <a:gd name="T46" fmla="*/ 3 w 436"/>
                <a:gd name="T47" fmla="*/ 19 h 60"/>
                <a:gd name="T48" fmla="*/ 5 w 436"/>
                <a:gd name="T49" fmla="*/ 14 h 60"/>
                <a:gd name="T50" fmla="*/ 9 w 436"/>
                <a:gd name="T51" fmla="*/ 9 h 60"/>
                <a:gd name="T52" fmla="*/ 14 w 436"/>
                <a:gd name="T53" fmla="*/ 5 h 60"/>
                <a:gd name="T54" fmla="*/ 19 w 436"/>
                <a:gd name="T55" fmla="*/ 3 h 60"/>
                <a:gd name="T56" fmla="*/ 25 w 436"/>
                <a:gd name="T57" fmla="*/ 0 h 60"/>
                <a:gd name="T58" fmla="*/ 31 w 436"/>
                <a:gd name="T59" fmla="*/ 0 h 60"/>
                <a:gd name="T60" fmla="*/ 405 w 436"/>
                <a:gd name="T61" fmla="*/ 0 h 60"/>
                <a:gd name="T62" fmla="*/ 405 w 436"/>
                <a:gd name="T63" fmla="*/ 0 h 60"/>
                <a:gd name="T64" fmla="*/ 411 w 436"/>
                <a:gd name="T65" fmla="*/ 0 h 60"/>
                <a:gd name="T66" fmla="*/ 417 w 436"/>
                <a:gd name="T67" fmla="*/ 3 h 60"/>
                <a:gd name="T68" fmla="*/ 422 w 436"/>
                <a:gd name="T69" fmla="*/ 5 h 60"/>
                <a:gd name="T70" fmla="*/ 426 w 436"/>
                <a:gd name="T71" fmla="*/ 9 h 60"/>
                <a:gd name="T72" fmla="*/ 430 w 436"/>
                <a:gd name="T73" fmla="*/ 14 h 60"/>
                <a:gd name="T74" fmla="*/ 433 w 436"/>
                <a:gd name="T75" fmla="*/ 19 h 60"/>
                <a:gd name="T76" fmla="*/ 434 w 436"/>
                <a:gd name="T77" fmla="*/ 24 h 60"/>
                <a:gd name="T78" fmla="*/ 436 w 436"/>
                <a:gd name="T79" fmla="*/ 30 h 60"/>
                <a:gd name="T80" fmla="*/ 436 w 436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30"/>
                  </a:moveTo>
                  <a:lnTo>
                    <a:pt x="436" y="30"/>
                  </a:lnTo>
                  <a:lnTo>
                    <a:pt x="434" y="36"/>
                  </a:lnTo>
                  <a:lnTo>
                    <a:pt x="433" y="42"/>
                  </a:lnTo>
                  <a:lnTo>
                    <a:pt x="430" y="47"/>
                  </a:lnTo>
                  <a:lnTo>
                    <a:pt x="426" y="52"/>
                  </a:lnTo>
                  <a:lnTo>
                    <a:pt x="422" y="55"/>
                  </a:lnTo>
                  <a:lnTo>
                    <a:pt x="417" y="58"/>
                  </a:lnTo>
                  <a:lnTo>
                    <a:pt x="411" y="60"/>
                  </a:lnTo>
                  <a:lnTo>
                    <a:pt x="40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3"/>
                  </a:lnTo>
                  <a:lnTo>
                    <a:pt x="422" y="5"/>
                  </a:lnTo>
                  <a:lnTo>
                    <a:pt x="426" y="9"/>
                  </a:lnTo>
                  <a:lnTo>
                    <a:pt x="430" y="14"/>
                  </a:lnTo>
                  <a:lnTo>
                    <a:pt x="433" y="19"/>
                  </a:lnTo>
                  <a:lnTo>
                    <a:pt x="434" y="24"/>
                  </a:lnTo>
                  <a:lnTo>
                    <a:pt x="436" y="30"/>
                  </a:lnTo>
                  <a:lnTo>
                    <a:pt x="43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2287588" y="4575175"/>
              <a:ext cx="590550" cy="47625"/>
            </a:xfrm>
            <a:custGeom>
              <a:avLst/>
              <a:gdLst>
                <a:gd name="T0" fmla="*/ 742 w 742"/>
                <a:gd name="T1" fmla="*/ 30 h 59"/>
                <a:gd name="T2" fmla="*/ 742 w 742"/>
                <a:gd name="T3" fmla="*/ 30 h 59"/>
                <a:gd name="T4" fmla="*/ 741 w 742"/>
                <a:gd name="T5" fmla="*/ 35 h 59"/>
                <a:gd name="T6" fmla="*/ 740 w 742"/>
                <a:gd name="T7" fmla="*/ 41 h 59"/>
                <a:gd name="T8" fmla="*/ 737 w 742"/>
                <a:gd name="T9" fmla="*/ 46 h 59"/>
                <a:gd name="T10" fmla="*/ 734 w 742"/>
                <a:gd name="T11" fmla="*/ 51 h 59"/>
                <a:gd name="T12" fmla="*/ 729 w 742"/>
                <a:gd name="T13" fmla="*/ 55 h 59"/>
                <a:gd name="T14" fmla="*/ 724 w 742"/>
                <a:gd name="T15" fmla="*/ 57 h 59"/>
                <a:gd name="T16" fmla="*/ 718 w 742"/>
                <a:gd name="T17" fmla="*/ 59 h 59"/>
                <a:gd name="T18" fmla="*/ 712 w 742"/>
                <a:gd name="T19" fmla="*/ 59 h 59"/>
                <a:gd name="T20" fmla="*/ 30 w 742"/>
                <a:gd name="T21" fmla="*/ 59 h 59"/>
                <a:gd name="T22" fmla="*/ 30 w 742"/>
                <a:gd name="T23" fmla="*/ 59 h 59"/>
                <a:gd name="T24" fmla="*/ 24 w 742"/>
                <a:gd name="T25" fmla="*/ 59 h 59"/>
                <a:gd name="T26" fmla="*/ 18 w 742"/>
                <a:gd name="T27" fmla="*/ 57 h 59"/>
                <a:gd name="T28" fmla="*/ 13 w 742"/>
                <a:gd name="T29" fmla="*/ 55 h 59"/>
                <a:gd name="T30" fmla="*/ 9 w 742"/>
                <a:gd name="T31" fmla="*/ 51 h 59"/>
                <a:gd name="T32" fmla="*/ 5 w 742"/>
                <a:gd name="T33" fmla="*/ 46 h 59"/>
                <a:gd name="T34" fmla="*/ 2 w 742"/>
                <a:gd name="T35" fmla="*/ 41 h 59"/>
                <a:gd name="T36" fmla="*/ 0 w 742"/>
                <a:gd name="T37" fmla="*/ 35 h 59"/>
                <a:gd name="T38" fmla="*/ 0 w 742"/>
                <a:gd name="T39" fmla="*/ 30 h 59"/>
                <a:gd name="T40" fmla="*/ 0 w 742"/>
                <a:gd name="T41" fmla="*/ 30 h 59"/>
                <a:gd name="T42" fmla="*/ 0 w 742"/>
                <a:gd name="T43" fmla="*/ 30 h 59"/>
                <a:gd name="T44" fmla="*/ 0 w 742"/>
                <a:gd name="T45" fmla="*/ 24 h 59"/>
                <a:gd name="T46" fmla="*/ 2 w 742"/>
                <a:gd name="T47" fmla="*/ 18 h 59"/>
                <a:gd name="T48" fmla="*/ 5 w 742"/>
                <a:gd name="T49" fmla="*/ 13 h 59"/>
                <a:gd name="T50" fmla="*/ 9 w 742"/>
                <a:gd name="T51" fmla="*/ 8 h 59"/>
                <a:gd name="T52" fmla="*/ 13 w 742"/>
                <a:gd name="T53" fmla="*/ 5 h 59"/>
                <a:gd name="T54" fmla="*/ 18 w 742"/>
                <a:gd name="T55" fmla="*/ 2 h 59"/>
                <a:gd name="T56" fmla="*/ 24 w 742"/>
                <a:gd name="T57" fmla="*/ 0 h 59"/>
                <a:gd name="T58" fmla="*/ 30 w 742"/>
                <a:gd name="T59" fmla="*/ 0 h 59"/>
                <a:gd name="T60" fmla="*/ 712 w 742"/>
                <a:gd name="T61" fmla="*/ 0 h 59"/>
                <a:gd name="T62" fmla="*/ 712 w 742"/>
                <a:gd name="T63" fmla="*/ 0 h 59"/>
                <a:gd name="T64" fmla="*/ 718 w 742"/>
                <a:gd name="T65" fmla="*/ 0 h 59"/>
                <a:gd name="T66" fmla="*/ 724 w 742"/>
                <a:gd name="T67" fmla="*/ 2 h 59"/>
                <a:gd name="T68" fmla="*/ 729 w 742"/>
                <a:gd name="T69" fmla="*/ 5 h 59"/>
                <a:gd name="T70" fmla="*/ 734 w 742"/>
                <a:gd name="T71" fmla="*/ 8 h 59"/>
                <a:gd name="T72" fmla="*/ 737 w 742"/>
                <a:gd name="T73" fmla="*/ 13 h 59"/>
                <a:gd name="T74" fmla="*/ 740 w 742"/>
                <a:gd name="T75" fmla="*/ 18 h 59"/>
                <a:gd name="T76" fmla="*/ 741 w 742"/>
                <a:gd name="T77" fmla="*/ 24 h 59"/>
                <a:gd name="T78" fmla="*/ 742 w 742"/>
                <a:gd name="T79" fmla="*/ 30 h 59"/>
                <a:gd name="T80" fmla="*/ 742 w 742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59">
                  <a:moveTo>
                    <a:pt x="742" y="30"/>
                  </a:moveTo>
                  <a:lnTo>
                    <a:pt x="742" y="30"/>
                  </a:lnTo>
                  <a:lnTo>
                    <a:pt x="741" y="35"/>
                  </a:lnTo>
                  <a:lnTo>
                    <a:pt x="740" y="41"/>
                  </a:lnTo>
                  <a:lnTo>
                    <a:pt x="737" y="46"/>
                  </a:lnTo>
                  <a:lnTo>
                    <a:pt x="734" y="51"/>
                  </a:lnTo>
                  <a:lnTo>
                    <a:pt x="729" y="55"/>
                  </a:lnTo>
                  <a:lnTo>
                    <a:pt x="724" y="57"/>
                  </a:lnTo>
                  <a:lnTo>
                    <a:pt x="718" y="59"/>
                  </a:lnTo>
                  <a:lnTo>
                    <a:pt x="712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2"/>
                  </a:lnTo>
                  <a:lnTo>
                    <a:pt x="729" y="5"/>
                  </a:lnTo>
                  <a:lnTo>
                    <a:pt x="734" y="8"/>
                  </a:lnTo>
                  <a:lnTo>
                    <a:pt x="737" y="13"/>
                  </a:lnTo>
                  <a:lnTo>
                    <a:pt x="740" y="18"/>
                  </a:lnTo>
                  <a:lnTo>
                    <a:pt x="741" y="24"/>
                  </a:lnTo>
                  <a:lnTo>
                    <a:pt x="742" y="30"/>
                  </a:lnTo>
                  <a:lnTo>
                    <a:pt x="74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2433638" y="4719638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2732088" y="5318125"/>
              <a:ext cx="160337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3 w 203"/>
                <a:gd name="T5" fmla="*/ 37 h 61"/>
                <a:gd name="T6" fmla="*/ 201 w 203"/>
                <a:gd name="T7" fmla="*/ 43 h 61"/>
                <a:gd name="T8" fmla="*/ 198 w 203"/>
                <a:gd name="T9" fmla="*/ 48 h 61"/>
                <a:gd name="T10" fmla="*/ 194 w 203"/>
                <a:gd name="T11" fmla="*/ 52 h 61"/>
                <a:gd name="T12" fmla="*/ 190 w 203"/>
                <a:gd name="T13" fmla="*/ 55 h 61"/>
                <a:gd name="T14" fmla="*/ 184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1 w 203"/>
                <a:gd name="T21" fmla="*/ 61 h 61"/>
                <a:gd name="T22" fmla="*/ 31 w 203"/>
                <a:gd name="T23" fmla="*/ 61 h 61"/>
                <a:gd name="T24" fmla="*/ 25 w 203"/>
                <a:gd name="T25" fmla="*/ 60 h 61"/>
                <a:gd name="T26" fmla="*/ 19 w 203"/>
                <a:gd name="T27" fmla="*/ 59 h 61"/>
                <a:gd name="T28" fmla="*/ 14 w 203"/>
                <a:gd name="T29" fmla="*/ 55 h 61"/>
                <a:gd name="T30" fmla="*/ 9 w 203"/>
                <a:gd name="T31" fmla="*/ 52 h 61"/>
                <a:gd name="T32" fmla="*/ 5 w 203"/>
                <a:gd name="T33" fmla="*/ 48 h 61"/>
                <a:gd name="T34" fmla="*/ 3 w 203"/>
                <a:gd name="T35" fmla="*/ 43 h 61"/>
                <a:gd name="T36" fmla="*/ 0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0 w 203"/>
                <a:gd name="T45" fmla="*/ 25 h 61"/>
                <a:gd name="T46" fmla="*/ 3 w 203"/>
                <a:gd name="T47" fmla="*/ 19 h 61"/>
                <a:gd name="T48" fmla="*/ 5 w 203"/>
                <a:gd name="T49" fmla="*/ 14 h 61"/>
                <a:gd name="T50" fmla="*/ 9 w 203"/>
                <a:gd name="T51" fmla="*/ 9 h 61"/>
                <a:gd name="T52" fmla="*/ 14 w 203"/>
                <a:gd name="T53" fmla="*/ 5 h 61"/>
                <a:gd name="T54" fmla="*/ 19 w 203"/>
                <a:gd name="T55" fmla="*/ 3 h 61"/>
                <a:gd name="T56" fmla="*/ 25 w 203"/>
                <a:gd name="T57" fmla="*/ 2 h 61"/>
                <a:gd name="T58" fmla="*/ 31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4 w 203"/>
                <a:gd name="T67" fmla="*/ 3 h 61"/>
                <a:gd name="T68" fmla="*/ 190 w 203"/>
                <a:gd name="T69" fmla="*/ 5 h 61"/>
                <a:gd name="T70" fmla="*/ 194 w 203"/>
                <a:gd name="T71" fmla="*/ 9 h 61"/>
                <a:gd name="T72" fmla="*/ 198 w 203"/>
                <a:gd name="T73" fmla="*/ 14 h 61"/>
                <a:gd name="T74" fmla="*/ 201 w 203"/>
                <a:gd name="T75" fmla="*/ 19 h 61"/>
                <a:gd name="T76" fmla="*/ 203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3" y="37"/>
                  </a:lnTo>
                  <a:lnTo>
                    <a:pt x="201" y="43"/>
                  </a:lnTo>
                  <a:lnTo>
                    <a:pt x="198" y="48"/>
                  </a:lnTo>
                  <a:lnTo>
                    <a:pt x="194" y="52"/>
                  </a:lnTo>
                  <a:lnTo>
                    <a:pt x="190" y="55"/>
                  </a:lnTo>
                  <a:lnTo>
                    <a:pt x="184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60"/>
                  </a:lnTo>
                  <a:lnTo>
                    <a:pt x="19" y="59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4" y="3"/>
                  </a:lnTo>
                  <a:lnTo>
                    <a:pt x="190" y="5"/>
                  </a:lnTo>
                  <a:lnTo>
                    <a:pt x="194" y="9"/>
                  </a:lnTo>
                  <a:lnTo>
                    <a:pt x="198" y="14"/>
                  </a:lnTo>
                  <a:lnTo>
                    <a:pt x="201" y="19"/>
                  </a:lnTo>
                  <a:lnTo>
                    <a:pt x="203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1992313" y="4884738"/>
              <a:ext cx="814387" cy="47625"/>
            </a:xfrm>
            <a:custGeom>
              <a:avLst/>
              <a:gdLst>
                <a:gd name="T0" fmla="*/ 1025 w 1025"/>
                <a:gd name="T1" fmla="*/ 31 h 60"/>
                <a:gd name="T2" fmla="*/ 1025 w 1025"/>
                <a:gd name="T3" fmla="*/ 31 h 60"/>
                <a:gd name="T4" fmla="*/ 1025 w 1025"/>
                <a:gd name="T5" fmla="*/ 37 h 60"/>
                <a:gd name="T6" fmla="*/ 1024 w 1025"/>
                <a:gd name="T7" fmla="*/ 42 h 60"/>
                <a:gd name="T8" fmla="*/ 1020 w 1025"/>
                <a:gd name="T9" fmla="*/ 46 h 60"/>
                <a:gd name="T10" fmla="*/ 1017 w 1025"/>
                <a:gd name="T11" fmla="*/ 51 h 60"/>
                <a:gd name="T12" fmla="*/ 1013 w 1025"/>
                <a:gd name="T13" fmla="*/ 55 h 60"/>
                <a:gd name="T14" fmla="*/ 1007 w 1025"/>
                <a:gd name="T15" fmla="*/ 57 h 60"/>
                <a:gd name="T16" fmla="*/ 1002 w 1025"/>
                <a:gd name="T17" fmla="*/ 60 h 60"/>
                <a:gd name="T18" fmla="*/ 996 w 1025"/>
                <a:gd name="T19" fmla="*/ 60 h 60"/>
                <a:gd name="T20" fmla="*/ 30 w 1025"/>
                <a:gd name="T21" fmla="*/ 60 h 60"/>
                <a:gd name="T22" fmla="*/ 30 w 1025"/>
                <a:gd name="T23" fmla="*/ 60 h 60"/>
                <a:gd name="T24" fmla="*/ 24 w 1025"/>
                <a:gd name="T25" fmla="*/ 60 h 60"/>
                <a:gd name="T26" fmla="*/ 18 w 1025"/>
                <a:gd name="T27" fmla="*/ 57 h 60"/>
                <a:gd name="T28" fmla="*/ 13 w 1025"/>
                <a:gd name="T29" fmla="*/ 55 h 60"/>
                <a:gd name="T30" fmla="*/ 10 w 1025"/>
                <a:gd name="T31" fmla="*/ 51 h 60"/>
                <a:gd name="T32" fmla="*/ 6 w 1025"/>
                <a:gd name="T33" fmla="*/ 46 h 60"/>
                <a:gd name="T34" fmla="*/ 2 w 1025"/>
                <a:gd name="T35" fmla="*/ 42 h 60"/>
                <a:gd name="T36" fmla="*/ 1 w 1025"/>
                <a:gd name="T37" fmla="*/ 37 h 60"/>
                <a:gd name="T38" fmla="*/ 0 w 1025"/>
                <a:gd name="T39" fmla="*/ 31 h 60"/>
                <a:gd name="T40" fmla="*/ 0 w 1025"/>
                <a:gd name="T41" fmla="*/ 31 h 60"/>
                <a:gd name="T42" fmla="*/ 0 w 1025"/>
                <a:gd name="T43" fmla="*/ 31 h 60"/>
                <a:gd name="T44" fmla="*/ 1 w 1025"/>
                <a:gd name="T45" fmla="*/ 24 h 60"/>
                <a:gd name="T46" fmla="*/ 2 w 1025"/>
                <a:gd name="T47" fmla="*/ 18 h 60"/>
                <a:gd name="T48" fmla="*/ 6 w 1025"/>
                <a:gd name="T49" fmla="*/ 13 h 60"/>
                <a:gd name="T50" fmla="*/ 10 w 1025"/>
                <a:gd name="T51" fmla="*/ 9 h 60"/>
                <a:gd name="T52" fmla="*/ 13 w 1025"/>
                <a:gd name="T53" fmla="*/ 5 h 60"/>
                <a:gd name="T54" fmla="*/ 18 w 1025"/>
                <a:gd name="T55" fmla="*/ 2 h 60"/>
                <a:gd name="T56" fmla="*/ 24 w 1025"/>
                <a:gd name="T57" fmla="*/ 0 h 60"/>
                <a:gd name="T58" fmla="*/ 30 w 1025"/>
                <a:gd name="T59" fmla="*/ 0 h 60"/>
                <a:gd name="T60" fmla="*/ 996 w 1025"/>
                <a:gd name="T61" fmla="*/ 0 h 60"/>
                <a:gd name="T62" fmla="*/ 996 w 1025"/>
                <a:gd name="T63" fmla="*/ 0 h 60"/>
                <a:gd name="T64" fmla="*/ 1002 w 1025"/>
                <a:gd name="T65" fmla="*/ 0 h 60"/>
                <a:gd name="T66" fmla="*/ 1007 w 1025"/>
                <a:gd name="T67" fmla="*/ 2 h 60"/>
                <a:gd name="T68" fmla="*/ 1013 w 1025"/>
                <a:gd name="T69" fmla="*/ 5 h 60"/>
                <a:gd name="T70" fmla="*/ 1017 w 1025"/>
                <a:gd name="T71" fmla="*/ 9 h 60"/>
                <a:gd name="T72" fmla="*/ 1020 w 1025"/>
                <a:gd name="T73" fmla="*/ 13 h 60"/>
                <a:gd name="T74" fmla="*/ 1024 w 1025"/>
                <a:gd name="T75" fmla="*/ 18 h 60"/>
                <a:gd name="T76" fmla="*/ 1025 w 1025"/>
                <a:gd name="T77" fmla="*/ 24 h 60"/>
                <a:gd name="T78" fmla="*/ 1025 w 1025"/>
                <a:gd name="T79" fmla="*/ 31 h 60"/>
                <a:gd name="T80" fmla="*/ 1025 w 102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5" h="60">
                  <a:moveTo>
                    <a:pt x="1025" y="31"/>
                  </a:moveTo>
                  <a:lnTo>
                    <a:pt x="1025" y="31"/>
                  </a:lnTo>
                  <a:lnTo>
                    <a:pt x="1025" y="37"/>
                  </a:lnTo>
                  <a:lnTo>
                    <a:pt x="1024" y="42"/>
                  </a:lnTo>
                  <a:lnTo>
                    <a:pt x="1020" y="46"/>
                  </a:lnTo>
                  <a:lnTo>
                    <a:pt x="1017" y="51"/>
                  </a:lnTo>
                  <a:lnTo>
                    <a:pt x="1013" y="55"/>
                  </a:lnTo>
                  <a:lnTo>
                    <a:pt x="1007" y="57"/>
                  </a:lnTo>
                  <a:lnTo>
                    <a:pt x="1002" y="60"/>
                  </a:lnTo>
                  <a:lnTo>
                    <a:pt x="996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7" y="2"/>
                  </a:lnTo>
                  <a:lnTo>
                    <a:pt x="1013" y="5"/>
                  </a:lnTo>
                  <a:lnTo>
                    <a:pt x="1017" y="9"/>
                  </a:lnTo>
                  <a:lnTo>
                    <a:pt x="1020" y="13"/>
                  </a:lnTo>
                  <a:lnTo>
                    <a:pt x="1024" y="18"/>
                  </a:lnTo>
                  <a:lnTo>
                    <a:pt x="1025" y="24"/>
                  </a:lnTo>
                  <a:lnTo>
                    <a:pt x="1025" y="31"/>
                  </a:lnTo>
                  <a:lnTo>
                    <a:pt x="102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2287588" y="5194300"/>
              <a:ext cx="519112" cy="47625"/>
            </a:xfrm>
            <a:custGeom>
              <a:avLst/>
              <a:gdLst>
                <a:gd name="T0" fmla="*/ 652 w 652"/>
                <a:gd name="T1" fmla="*/ 30 h 60"/>
                <a:gd name="T2" fmla="*/ 652 w 652"/>
                <a:gd name="T3" fmla="*/ 30 h 60"/>
                <a:gd name="T4" fmla="*/ 652 w 652"/>
                <a:gd name="T5" fmla="*/ 36 h 60"/>
                <a:gd name="T6" fmla="*/ 651 w 652"/>
                <a:gd name="T7" fmla="*/ 42 h 60"/>
                <a:gd name="T8" fmla="*/ 647 w 652"/>
                <a:gd name="T9" fmla="*/ 47 h 60"/>
                <a:gd name="T10" fmla="*/ 644 w 652"/>
                <a:gd name="T11" fmla="*/ 52 h 60"/>
                <a:gd name="T12" fmla="*/ 640 w 652"/>
                <a:gd name="T13" fmla="*/ 55 h 60"/>
                <a:gd name="T14" fmla="*/ 634 w 652"/>
                <a:gd name="T15" fmla="*/ 58 h 60"/>
                <a:gd name="T16" fmla="*/ 629 w 652"/>
                <a:gd name="T17" fmla="*/ 59 h 60"/>
                <a:gd name="T18" fmla="*/ 623 w 652"/>
                <a:gd name="T19" fmla="*/ 60 h 60"/>
                <a:gd name="T20" fmla="*/ 30 w 652"/>
                <a:gd name="T21" fmla="*/ 60 h 60"/>
                <a:gd name="T22" fmla="*/ 30 w 652"/>
                <a:gd name="T23" fmla="*/ 60 h 60"/>
                <a:gd name="T24" fmla="*/ 24 w 652"/>
                <a:gd name="T25" fmla="*/ 59 h 60"/>
                <a:gd name="T26" fmla="*/ 18 w 652"/>
                <a:gd name="T27" fmla="*/ 58 h 60"/>
                <a:gd name="T28" fmla="*/ 13 w 652"/>
                <a:gd name="T29" fmla="*/ 55 h 60"/>
                <a:gd name="T30" fmla="*/ 10 w 652"/>
                <a:gd name="T31" fmla="*/ 52 h 60"/>
                <a:gd name="T32" fmla="*/ 6 w 652"/>
                <a:gd name="T33" fmla="*/ 47 h 60"/>
                <a:gd name="T34" fmla="*/ 2 w 652"/>
                <a:gd name="T35" fmla="*/ 42 h 60"/>
                <a:gd name="T36" fmla="*/ 1 w 652"/>
                <a:gd name="T37" fmla="*/ 36 h 60"/>
                <a:gd name="T38" fmla="*/ 0 w 652"/>
                <a:gd name="T39" fmla="*/ 30 h 60"/>
                <a:gd name="T40" fmla="*/ 0 w 652"/>
                <a:gd name="T41" fmla="*/ 30 h 60"/>
                <a:gd name="T42" fmla="*/ 0 w 652"/>
                <a:gd name="T43" fmla="*/ 30 h 60"/>
                <a:gd name="T44" fmla="*/ 1 w 652"/>
                <a:gd name="T45" fmla="*/ 24 h 60"/>
                <a:gd name="T46" fmla="*/ 2 w 652"/>
                <a:gd name="T47" fmla="*/ 19 h 60"/>
                <a:gd name="T48" fmla="*/ 6 w 652"/>
                <a:gd name="T49" fmla="*/ 13 h 60"/>
                <a:gd name="T50" fmla="*/ 10 w 652"/>
                <a:gd name="T51" fmla="*/ 9 h 60"/>
                <a:gd name="T52" fmla="*/ 13 w 652"/>
                <a:gd name="T53" fmla="*/ 5 h 60"/>
                <a:gd name="T54" fmla="*/ 18 w 652"/>
                <a:gd name="T55" fmla="*/ 3 h 60"/>
                <a:gd name="T56" fmla="*/ 24 w 652"/>
                <a:gd name="T57" fmla="*/ 0 h 60"/>
                <a:gd name="T58" fmla="*/ 30 w 652"/>
                <a:gd name="T59" fmla="*/ 0 h 60"/>
                <a:gd name="T60" fmla="*/ 623 w 652"/>
                <a:gd name="T61" fmla="*/ 0 h 60"/>
                <a:gd name="T62" fmla="*/ 623 w 652"/>
                <a:gd name="T63" fmla="*/ 0 h 60"/>
                <a:gd name="T64" fmla="*/ 629 w 652"/>
                <a:gd name="T65" fmla="*/ 0 h 60"/>
                <a:gd name="T66" fmla="*/ 634 w 652"/>
                <a:gd name="T67" fmla="*/ 3 h 60"/>
                <a:gd name="T68" fmla="*/ 640 w 652"/>
                <a:gd name="T69" fmla="*/ 5 h 60"/>
                <a:gd name="T70" fmla="*/ 644 w 652"/>
                <a:gd name="T71" fmla="*/ 9 h 60"/>
                <a:gd name="T72" fmla="*/ 647 w 652"/>
                <a:gd name="T73" fmla="*/ 13 h 60"/>
                <a:gd name="T74" fmla="*/ 651 w 652"/>
                <a:gd name="T75" fmla="*/ 19 h 60"/>
                <a:gd name="T76" fmla="*/ 652 w 652"/>
                <a:gd name="T77" fmla="*/ 24 h 60"/>
                <a:gd name="T78" fmla="*/ 652 w 652"/>
                <a:gd name="T79" fmla="*/ 30 h 60"/>
                <a:gd name="T80" fmla="*/ 652 w 652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60">
                  <a:moveTo>
                    <a:pt x="652" y="30"/>
                  </a:moveTo>
                  <a:lnTo>
                    <a:pt x="652" y="30"/>
                  </a:lnTo>
                  <a:lnTo>
                    <a:pt x="652" y="36"/>
                  </a:lnTo>
                  <a:lnTo>
                    <a:pt x="651" y="42"/>
                  </a:lnTo>
                  <a:lnTo>
                    <a:pt x="647" y="47"/>
                  </a:lnTo>
                  <a:lnTo>
                    <a:pt x="644" y="52"/>
                  </a:lnTo>
                  <a:lnTo>
                    <a:pt x="640" y="55"/>
                  </a:lnTo>
                  <a:lnTo>
                    <a:pt x="634" y="58"/>
                  </a:lnTo>
                  <a:lnTo>
                    <a:pt x="629" y="59"/>
                  </a:lnTo>
                  <a:lnTo>
                    <a:pt x="62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6" y="47"/>
                  </a:lnTo>
                  <a:lnTo>
                    <a:pt x="2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3"/>
                  </a:lnTo>
                  <a:lnTo>
                    <a:pt x="640" y="5"/>
                  </a:lnTo>
                  <a:lnTo>
                    <a:pt x="644" y="9"/>
                  </a:lnTo>
                  <a:lnTo>
                    <a:pt x="647" y="13"/>
                  </a:lnTo>
                  <a:lnTo>
                    <a:pt x="651" y="19"/>
                  </a:lnTo>
                  <a:lnTo>
                    <a:pt x="652" y="24"/>
                  </a:lnTo>
                  <a:lnTo>
                    <a:pt x="652" y="30"/>
                  </a:lnTo>
                  <a:lnTo>
                    <a:pt x="65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3390900" y="6118225"/>
              <a:ext cx="665162" cy="47625"/>
            </a:xfrm>
            <a:custGeom>
              <a:avLst/>
              <a:gdLst>
                <a:gd name="T0" fmla="*/ 839 w 839"/>
                <a:gd name="T1" fmla="*/ 30 h 60"/>
                <a:gd name="T2" fmla="*/ 839 w 839"/>
                <a:gd name="T3" fmla="*/ 30 h 60"/>
                <a:gd name="T4" fmla="*/ 838 w 839"/>
                <a:gd name="T5" fmla="*/ 36 h 60"/>
                <a:gd name="T6" fmla="*/ 837 w 839"/>
                <a:gd name="T7" fmla="*/ 42 h 60"/>
                <a:gd name="T8" fmla="*/ 834 w 839"/>
                <a:gd name="T9" fmla="*/ 47 h 60"/>
                <a:gd name="T10" fmla="*/ 830 w 839"/>
                <a:gd name="T11" fmla="*/ 51 h 60"/>
                <a:gd name="T12" fmla="*/ 826 w 839"/>
                <a:gd name="T13" fmla="*/ 55 h 60"/>
                <a:gd name="T14" fmla="*/ 821 w 839"/>
                <a:gd name="T15" fmla="*/ 58 h 60"/>
                <a:gd name="T16" fmla="*/ 815 w 839"/>
                <a:gd name="T17" fmla="*/ 60 h 60"/>
                <a:gd name="T18" fmla="*/ 809 w 839"/>
                <a:gd name="T19" fmla="*/ 60 h 60"/>
                <a:gd name="T20" fmla="*/ 30 w 839"/>
                <a:gd name="T21" fmla="*/ 60 h 60"/>
                <a:gd name="T22" fmla="*/ 30 w 839"/>
                <a:gd name="T23" fmla="*/ 60 h 60"/>
                <a:gd name="T24" fmla="*/ 24 w 839"/>
                <a:gd name="T25" fmla="*/ 60 h 60"/>
                <a:gd name="T26" fmla="*/ 19 w 839"/>
                <a:gd name="T27" fmla="*/ 58 h 60"/>
                <a:gd name="T28" fmla="*/ 14 w 839"/>
                <a:gd name="T29" fmla="*/ 55 h 60"/>
                <a:gd name="T30" fmla="*/ 9 w 839"/>
                <a:gd name="T31" fmla="*/ 51 h 60"/>
                <a:gd name="T32" fmla="*/ 5 w 839"/>
                <a:gd name="T33" fmla="*/ 47 h 60"/>
                <a:gd name="T34" fmla="*/ 3 w 839"/>
                <a:gd name="T35" fmla="*/ 42 h 60"/>
                <a:gd name="T36" fmla="*/ 0 w 839"/>
                <a:gd name="T37" fmla="*/ 36 h 60"/>
                <a:gd name="T38" fmla="*/ 0 w 839"/>
                <a:gd name="T39" fmla="*/ 30 h 60"/>
                <a:gd name="T40" fmla="*/ 0 w 839"/>
                <a:gd name="T41" fmla="*/ 30 h 60"/>
                <a:gd name="T42" fmla="*/ 0 w 839"/>
                <a:gd name="T43" fmla="*/ 30 h 60"/>
                <a:gd name="T44" fmla="*/ 0 w 839"/>
                <a:gd name="T45" fmla="*/ 23 h 60"/>
                <a:gd name="T46" fmla="*/ 3 w 839"/>
                <a:gd name="T47" fmla="*/ 19 h 60"/>
                <a:gd name="T48" fmla="*/ 5 w 839"/>
                <a:gd name="T49" fmla="*/ 12 h 60"/>
                <a:gd name="T50" fmla="*/ 9 w 839"/>
                <a:gd name="T51" fmla="*/ 9 h 60"/>
                <a:gd name="T52" fmla="*/ 14 w 839"/>
                <a:gd name="T53" fmla="*/ 5 h 60"/>
                <a:gd name="T54" fmla="*/ 19 w 839"/>
                <a:gd name="T55" fmla="*/ 3 h 60"/>
                <a:gd name="T56" fmla="*/ 24 w 839"/>
                <a:gd name="T57" fmla="*/ 0 h 60"/>
                <a:gd name="T58" fmla="*/ 30 w 839"/>
                <a:gd name="T59" fmla="*/ 0 h 60"/>
                <a:gd name="T60" fmla="*/ 809 w 839"/>
                <a:gd name="T61" fmla="*/ 0 h 60"/>
                <a:gd name="T62" fmla="*/ 809 w 839"/>
                <a:gd name="T63" fmla="*/ 0 h 60"/>
                <a:gd name="T64" fmla="*/ 815 w 839"/>
                <a:gd name="T65" fmla="*/ 0 h 60"/>
                <a:gd name="T66" fmla="*/ 821 w 839"/>
                <a:gd name="T67" fmla="*/ 3 h 60"/>
                <a:gd name="T68" fmla="*/ 826 w 839"/>
                <a:gd name="T69" fmla="*/ 5 h 60"/>
                <a:gd name="T70" fmla="*/ 830 w 839"/>
                <a:gd name="T71" fmla="*/ 9 h 60"/>
                <a:gd name="T72" fmla="*/ 834 w 839"/>
                <a:gd name="T73" fmla="*/ 12 h 60"/>
                <a:gd name="T74" fmla="*/ 837 w 839"/>
                <a:gd name="T75" fmla="*/ 19 h 60"/>
                <a:gd name="T76" fmla="*/ 838 w 839"/>
                <a:gd name="T77" fmla="*/ 23 h 60"/>
                <a:gd name="T78" fmla="*/ 839 w 839"/>
                <a:gd name="T79" fmla="*/ 30 h 60"/>
                <a:gd name="T80" fmla="*/ 839 w 839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9" h="60">
                  <a:moveTo>
                    <a:pt x="839" y="30"/>
                  </a:moveTo>
                  <a:lnTo>
                    <a:pt x="839" y="30"/>
                  </a:lnTo>
                  <a:lnTo>
                    <a:pt x="838" y="36"/>
                  </a:lnTo>
                  <a:lnTo>
                    <a:pt x="837" y="42"/>
                  </a:lnTo>
                  <a:lnTo>
                    <a:pt x="834" y="47"/>
                  </a:lnTo>
                  <a:lnTo>
                    <a:pt x="830" y="51"/>
                  </a:lnTo>
                  <a:lnTo>
                    <a:pt x="826" y="55"/>
                  </a:lnTo>
                  <a:lnTo>
                    <a:pt x="821" y="58"/>
                  </a:lnTo>
                  <a:lnTo>
                    <a:pt x="815" y="60"/>
                  </a:lnTo>
                  <a:lnTo>
                    <a:pt x="80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3"/>
                  </a:lnTo>
                  <a:lnTo>
                    <a:pt x="826" y="5"/>
                  </a:lnTo>
                  <a:lnTo>
                    <a:pt x="830" y="9"/>
                  </a:lnTo>
                  <a:lnTo>
                    <a:pt x="834" y="12"/>
                  </a:lnTo>
                  <a:lnTo>
                    <a:pt x="837" y="19"/>
                  </a:lnTo>
                  <a:lnTo>
                    <a:pt x="838" y="23"/>
                  </a:lnTo>
                  <a:lnTo>
                    <a:pt x="839" y="30"/>
                  </a:lnTo>
                  <a:lnTo>
                    <a:pt x="83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4632325" y="4178300"/>
              <a:ext cx="138112" cy="47625"/>
            </a:xfrm>
            <a:custGeom>
              <a:avLst/>
              <a:gdLst>
                <a:gd name="T0" fmla="*/ 176 w 176"/>
                <a:gd name="T1" fmla="*/ 30 h 61"/>
                <a:gd name="T2" fmla="*/ 176 w 176"/>
                <a:gd name="T3" fmla="*/ 30 h 61"/>
                <a:gd name="T4" fmla="*/ 175 w 176"/>
                <a:gd name="T5" fmla="*/ 36 h 61"/>
                <a:gd name="T6" fmla="*/ 173 w 176"/>
                <a:gd name="T7" fmla="*/ 42 h 61"/>
                <a:gd name="T8" fmla="*/ 170 w 176"/>
                <a:gd name="T9" fmla="*/ 47 h 61"/>
                <a:gd name="T10" fmla="*/ 166 w 176"/>
                <a:gd name="T11" fmla="*/ 52 h 61"/>
                <a:gd name="T12" fmla="*/ 162 w 176"/>
                <a:gd name="T13" fmla="*/ 56 h 61"/>
                <a:gd name="T14" fmla="*/ 158 w 176"/>
                <a:gd name="T15" fmla="*/ 58 h 61"/>
                <a:gd name="T16" fmla="*/ 151 w 176"/>
                <a:gd name="T17" fmla="*/ 59 h 61"/>
                <a:gd name="T18" fmla="*/ 145 w 176"/>
                <a:gd name="T19" fmla="*/ 61 h 61"/>
                <a:gd name="T20" fmla="*/ 31 w 176"/>
                <a:gd name="T21" fmla="*/ 61 h 61"/>
                <a:gd name="T22" fmla="*/ 31 w 176"/>
                <a:gd name="T23" fmla="*/ 61 h 61"/>
                <a:gd name="T24" fmla="*/ 25 w 176"/>
                <a:gd name="T25" fmla="*/ 59 h 61"/>
                <a:gd name="T26" fmla="*/ 19 w 176"/>
                <a:gd name="T27" fmla="*/ 58 h 61"/>
                <a:gd name="T28" fmla="*/ 14 w 176"/>
                <a:gd name="T29" fmla="*/ 56 h 61"/>
                <a:gd name="T30" fmla="*/ 9 w 176"/>
                <a:gd name="T31" fmla="*/ 52 h 61"/>
                <a:gd name="T32" fmla="*/ 5 w 176"/>
                <a:gd name="T33" fmla="*/ 47 h 61"/>
                <a:gd name="T34" fmla="*/ 3 w 176"/>
                <a:gd name="T35" fmla="*/ 42 h 61"/>
                <a:gd name="T36" fmla="*/ 1 w 176"/>
                <a:gd name="T37" fmla="*/ 36 h 61"/>
                <a:gd name="T38" fmla="*/ 0 w 176"/>
                <a:gd name="T39" fmla="*/ 30 h 61"/>
                <a:gd name="T40" fmla="*/ 0 w 176"/>
                <a:gd name="T41" fmla="*/ 30 h 61"/>
                <a:gd name="T42" fmla="*/ 0 w 176"/>
                <a:gd name="T43" fmla="*/ 30 h 61"/>
                <a:gd name="T44" fmla="*/ 1 w 176"/>
                <a:gd name="T45" fmla="*/ 24 h 61"/>
                <a:gd name="T46" fmla="*/ 3 w 176"/>
                <a:gd name="T47" fmla="*/ 18 h 61"/>
                <a:gd name="T48" fmla="*/ 5 w 176"/>
                <a:gd name="T49" fmla="*/ 13 h 61"/>
                <a:gd name="T50" fmla="*/ 9 w 176"/>
                <a:gd name="T51" fmla="*/ 9 h 61"/>
                <a:gd name="T52" fmla="*/ 14 w 176"/>
                <a:gd name="T53" fmla="*/ 6 h 61"/>
                <a:gd name="T54" fmla="*/ 19 w 176"/>
                <a:gd name="T55" fmla="*/ 2 h 61"/>
                <a:gd name="T56" fmla="*/ 25 w 176"/>
                <a:gd name="T57" fmla="*/ 1 h 61"/>
                <a:gd name="T58" fmla="*/ 31 w 176"/>
                <a:gd name="T59" fmla="*/ 0 h 61"/>
                <a:gd name="T60" fmla="*/ 145 w 176"/>
                <a:gd name="T61" fmla="*/ 0 h 61"/>
                <a:gd name="T62" fmla="*/ 145 w 176"/>
                <a:gd name="T63" fmla="*/ 0 h 61"/>
                <a:gd name="T64" fmla="*/ 151 w 176"/>
                <a:gd name="T65" fmla="*/ 1 h 61"/>
                <a:gd name="T66" fmla="*/ 158 w 176"/>
                <a:gd name="T67" fmla="*/ 2 h 61"/>
                <a:gd name="T68" fmla="*/ 162 w 176"/>
                <a:gd name="T69" fmla="*/ 6 h 61"/>
                <a:gd name="T70" fmla="*/ 166 w 176"/>
                <a:gd name="T71" fmla="*/ 9 h 61"/>
                <a:gd name="T72" fmla="*/ 170 w 176"/>
                <a:gd name="T73" fmla="*/ 13 h 61"/>
                <a:gd name="T74" fmla="*/ 173 w 176"/>
                <a:gd name="T75" fmla="*/ 18 h 61"/>
                <a:gd name="T76" fmla="*/ 175 w 176"/>
                <a:gd name="T77" fmla="*/ 24 h 61"/>
                <a:gd name="T78" fmla="*/ 176 w 176"/>
                <a:gd name="T79" fmla="*/ 30 h 61"/>
                <a:gd name="T80" fmla="*/ 176 w 176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61">
                  <a:moveTo>
                    <a:pt x="176" y="30"/>
                  </a:moveTo>
                  <a:lnTo>
                    <a:pt x="176" y="30"/>
                  </a:lnTo>
                  <a:lnTo>
                    <a:pt x="175" y="36"/>
                  </a:lnTo>
                  <a:lnTo>
                    <a:pt x="173" y="42"/>
                  </a:lnTo>
                  <a:lnTo>
                    <a:pt x="170" y="47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1" y="59"/>
                  </a:lnTo>
                  <a:lnTo>
                    <a:pt x="145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6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1" y="1"/>
                  </a:lnTo>
                  <a:lnTo>
                    <a:pt x="158" y="2"/>
                  </a:lnTo>
                  <a:lnTo>
                    <a:pt x="162" y="6"/>
                  </a:lnTo>
                  <a:lnTo>
                    <a:pt x="166" y="9"/>
                  </a:lnTo>
                  <a:lnTo>
                    <a:pt x="170" y="13"/>
                  </a:lnTo>
                  <a:lnTo>
                    <a:pt x="173" y="18"/>
                  </a:lnTo>
                  <a:lnTo>
                    <a:pt x="175" y="24"/>
                  </a:lnTo>
                  <a:lnTo>
                    <a:pt x="176" y="3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4656138" y="4575175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4772025" y="4446588"/>
              <a:ext cx="206375" cy="47625"/>
            </a:xfrm>
            <a:custGeom>
              <a:avLst/>
              <a:gdLst>
                <a:gd name="T0" fmla="*/ 261 w 261"/>
                <a:gd name="T1" fmla="*/ 31 h 60"/>
                <a:gd name="T2" fmla="*/ 261 w 261"/>
                <a:gd name="T3" fmla="*/ 31 h 60"/>
                <a:gd name="T4" fmla="*/ 261 w 261"/>
                <a:gd name="T5" fmla="*/ 37 h 60"/>
                <a:gd name="T6" fmla="*/ 258 w 261"/>
                <a:gd name="T7" fmla="*/ 42 h 60"/>
                <a:gd name="T8" fmla="*/ 256 w 261"/>
                <a:gd name="T9" fmla="*/ 48 h 60"/>
                <a:gd name="T10" fmla="*/ 252 w 261"/>
                <a:gd name="T11" fmla="*/ 52 h 60"/>
                <a:gd name="T12" fmla="*/ 249 w 261"/>
                <a:gd name="T13" fmla="*/ 55 h 60"/>
                <a:gd name="T14" fmla="*/ 243 w 261"/>
                <a:gd name="T15" fmla="*/ 58 h 60"/>
                <a:gd name="T16" fmla="*/ 238 w 261"/>
                <a:gd name="T17" fmla="*/ 60 h 60"/>
                <a:gd name="T18" fmla="*/ 232 w 261"/>
                <a:gd name="T19" fmla="*/ 60 h 60"/>
                <a:gd name="T20" fmla="*/ 30 w 261"/>
                <a:gd name="T21" fmla="*/ 60 h 60"/>
                <a:gd name="T22" fmla="*/ 30 w 261"/>
                <a:gd name="T23" fmla="*/ 60 h 60"/>
                <a:gd name="T24" fmla="*/ 24 w 261"/>
                <a:gd name="T25" fmla="*/ 60 h 60"/>
                <a:gd name="T26" fmla="*/ 18 w 261"/>
                <a:gd name="T27" fmla="*/ 58 h 60"/>
                <a:gd name="T28" fmla="*/ 13 w 261"/>
                <a:gd name="T29" fmla="*/ 55 h 60"/>
                <a:gd name="T30" fmla="*/ 9 w 261"/>
                <a:gd name="T31" fmla="*/ 52 h 60"/>
                <a:gd name="T32" fmla="*/ 5 w 261"/>
                <a:gd name="T33" fmla="*/ 48 h 60"/>
                <a:gd name="T34" fmla="*/ 2 w 261"/>
                <a:gd name="T35" fmla="*/ 42 h 60"/>
                <a:gd name="T36" fmla="*/ 1 w 261"/>
                <a:gd name="T37" fmla="*/ 37 h 60"/>
                <a:gd name="T38" fmla="*/ 0 w 261"/>
                <a:gd name="T39" fmla="*/ 31 h 60"/>
                <a:gd name="T40" fmla="*/ 0 w 261"/>
                <a:gd name="T41" fmla="*/ 31 h 60"/>
                <a:gd name="T42" fmla="*/ 0 w 261"/>
                <a:gd name="T43" fmla="*/ 31 h 60"/>
                <a:gd name="T44" fmla="*/ 1 w 261"/>
                <a:gd name="T45" fmla="*/ 25 h 60"/>
                <a:gd name="T46" fmla="*/ 2 w 261"/>
                <a:gd name="T47" fmla="*/ 19 h 60"/>
                <a:gd name="T48" fmla="*/ 5 w 261"/>
                <a:gd name="T49" fmla="*/ 14 h 60"/>
                <a:gd name="T50" fmla="*/ 9 w 261"/>
                <a:gd name="T51" fmla="*/ 9 h 60"/>
                <a:gd name="T52" fmla="*/ 13 w 261"/>
                <a:gd name="T53" fmla="*/ 5 h 60"/>
                <a:gd name="T54" fmla="*/ 18 w 261"/>
                <a:gd name="T55" fmla="*/ 3 h 60"/>
                <a:gd name="T56" fmla="*/ 24 w 261"/>
                <a:gd name="T57" fmla="*/ 2 h 60"/>
                <a:gd name="T58" fmla="*/ 30 w 261"/>
                <a:gd name="T59" fmla="*/ 0 h 60"/>
                <a:gd name="T60" fmla="*/ 232 w 261"/>
                <a:gd name="T61" fmla="*/ 0 h 60"/>
                <a:gd name="T62" fmla="*/ 232 w 261"/>
                <a:gd name="T63" fmla="*/ 0 h 60"/>
                <a:gd name="T64" fmla="*/ 238 w 261"/>
                <a:gd name="T65" fmla="*/ 2 h 60"/>
                <a:gd name="T66" fmla="*/ 243 w 261"/>
                <a:gd name="T67" fmla="*/ 3 h 60"/>
                <a:gd name="T68" fmla="*/ 249 w 261"/>
                <a:gd name="T69" fmla="*/ 5 h 60"/>
                <a:gd name="T70" fmla="*/ 252 w 261"/>
                <a:gd name="T71" fmla="*/ 9 h 60"/>
                <a:gd name="T72" fmla="*/ 256 w 261"/>
                <a:gd name="T73" fmla="*/ 14 h 60"/>
                <a:gd name="T74" fmla="*/ 258 w 261"/>
                <a:gd name="T75" fmla="*/ 19 h 60"/>
                <a:gd name="T76" fmla="*/ 261 w 261"/>
                <a:gd name="T77" fmla="*/ 25 h 60"/>
                <a:gd name="T78" fmla="*/ 261 w 261"/>
                <a:gd name="T79" fmla="*/ 31 h 60"/>
                <a:gd name="T80" fmla="*/ 261 w 261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1" h="60">
                  <a:moveTo>
                    <a:pt x="261" y="31"/>
                  </a:moveTo>
                  <a:lnTo>
                    <a:pt x="261" y="31"/>
                  </a:lnTo>
                  <a:lnTo>
                    <a:pt x="261" y="37"/>
                  </a:lnTo>
                  <a:lnTo>
                    <a:pt x="258" y="42"/>
                  </a:lnTo>
                  <a:lnTo>
                    <a:pt x="256" y="48"/>
                  </a:lnTo>
                  <a:lnTo>
                    <a:pt x="252" y="52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60"/>
                  </a:lnTo>
                  <a:lnTo>
                    <a:pt x="23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2"/>
                  </a:lnTo>
                  <a:lnTo>
                    <a:pt x="243" y="3"/>
                  </a:lnTo>
                  <a:lnTo>
                    <a:pt x="249" y="5"/>
                  </a:lnTo>
                  <a:lnTo>
                    <a:pt x="252" y="9"/>
                  </a:lnTo>
                  <a:lnTo>
                    <a:pt x="256" y="14"/>
                  </a:lnTo>
                  <a:lnTo>
                    <a:pt x="258" y="19"/>
                  </a:lnTo>
                  <a:lnTo>
                    <a:pt x="261" y="25"/>
                  </a:lnTo>
                  <a:lnTo>
                    <a:pt x="261" y="31"/>
                  </a:lnTo>
                  <a:lnTo>
                    <a:pt x="26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4552950" y="4838700"/>
              <a:ext cx="207962" cy="49213"/>
            </a:xfrm>
            <a:custGeom>
              <a:avLst/>
              <a:gdLst>
                <a:gd name="T0" fmla="*/ 262 w 262"/>
                <a:gd name="T1" fmla="*/ 30 h 61"/>
                <a:gd name="T2" fmla="*/ 262 w 262"/>
                <a:gd name="T3" fmla="*/ 30 h 61"/>
                <a:gd name="T4" fmla="*/ 261 w 262"/>
                <a:gd name="T5" fmla="*/ 36 h 61"/>
                <a:gd name="T6" fmla="*/ 260 w 262"/>
                <a:gd name="T7" fmla="*/ 41 h 61"/>
                <a:gd name="T8" fmla="*/ 256 w 262"/>
                <a:gd name="T9" fmla="*/ 47 h 61"/>
                <a:gd name="T10" fmla="*/ 253 w 262"/>
                <a:gd name="T11" fmla="*/ 51 h 61"/>
                <a:gd name="T12" fmla="*/ 249 w 262"/>
                <a:gd name="T13" fmla="*/ 55 h 61"/>
                <a:gd name="T14" fmla="*/ 243 w 262"/>
                <a:gd name="T15" fmla="*/ 58 h 61"/>
                <a:gd name="T16" fmla="*/ 238 w 262"/>
                <a:gd name="T17" fmla="*/ 59 h 61"/>
                <a:gd name="T18" fmla="*/ 232 w 262"/>
                <a:gd name="T19" fmla="*/ 61 h 61"/>
                <a:gd name="T20" fmla="*/ 31 w 262"/>
                <a:gd name="T21" fmla="*/ 61 h 61"/>
                <a:gd name="T22" fmla="*/ 31 w 262"/>
                <a:gd name="T23" fmla="*/ 61 h 61"/>
                <a:gd name="T24" fmla="*/ 25 w 262"/>
                <a:gd name="T25" fmla="*/ 59 h 61"/>
                <a:gd name="T26" fmla="*/ 19 w 262"/>
                <a:gd name="T27" fmla="*/ 58 h 61"/>
                <a:gd name="T28" fmla="*/ 14 w 262"/>
                <a:gd name="T29" fmla="*/ 55 h 61"/>
                <a:gd name="T30" fmla="*/ 9 w 262"/>
                <a:gd name="T31" fmla="*/ 51 h 61"/>
                <a:gd name="T32" fmla="*/ 5 w 262"/>
                <a:gd name="T33" fmla="*/ 47 h 61"/>
                <a:gd name="T34" fmla="*/ 3 w 262"/>
                <a:gd name="T35" fmla="*/ 41 h 61"/>
                <a:gd name="T36" fmla="*/ 2 w 262"/>
                <a:gd name="T37" fmla="*/ 36 h 61"/>
                <a:gd name="T38" fmla="*/ 0 w 262"/>
                <a:gd name="T39" fmla="*/ 30 h 61"/>
                <a:gd name="T40" fmla="*/ 0 w 262"/>
                <a:gd name="T41" fmla="*/ 30 h 61"/>
                <a:gd name="T42" fmla="*/ 0 w 262"/>
                <a:gd name="T43" fmla="*/ 30 h 61"/>
                <a:gd name="T44" fmla="*/ 2 w 262"/>
                <a:gd name="T45" fmla="*/ 24 h 61"/>
                <a:gd name="T46" fmla="*/ 3 w 262"/>
                <a:gd name="T47" fmla="*/ 18 h 61"/>
                <a:gd name="T48" fmla="*/ 5 w 262"/>
                <a:gd name="T49" fmla="*/ 13 h 61"/>
                <a:gd name="T50" fmla="*/ 9 w 262"/>
                <a:gd name="T51" fmla="*/ 8 h 61"/>
                <a:gd name="T52" fmla="*/ 14 w 262"/>
                <a:gd name="T53" fmla="*/ 5 h 61"/>
                <a:gd name="T54" fmla="*/ 19 w 262"/>
                <a:gd name="T55" fmla="*/ 2 h 61"/>
                <a:gd name="T56" fmla="*/ 25 w 262"/>
                <a:gd name="T57" fmla="*/ 1 h 61"/>
                <a:gd name="T58" fmla="*/ 31 w 262"/>
                <a:gd name="T59" fmla="*/ 0 h 61"/>
                <a:gd name="T60" fmla="*/ 232 w 262"/>
                <a:gd name="T61" fmla="*/ 0 h 61"/>
                <a:gd name="T62" fmla="*/ 232 w 262"/>
                <a:gd name="T63" fmla="*/ 0 h 61"/>
                <a:gd name="T64" fmla="*/ 238 w 262"/>
                <a:gd name="T65" fmla="*/ 1 h 61"/>
                <a:gd name="T66" fmla="*/ 243 w 262"/>
                <a:gd name="T67" fmla="*/ 2 h 61"/>
                <a:gd name="T68" fmla="*/ 249 w 262"/>
                <a:gd name="T69" fmla="*/ 5 h 61"/>
                <a:gd name="T70" fmla="*/ 253 w 262"/>
                <a:gd name="T71" fmla="*/ 8 h 61"/>
                <a:gd name="T72" fmla="*/ 256 w 262"/>
                <a:gd name="T73" fmla="*/ 13 h 61"/>
                <a:gd name="T74" fmla="*/ 260 w 262"/>
                <a:gd name="T75" fmla="*/ 18 h 61"/>
                <a:gd name="T76" fmla="*/ 261 w 262"/>
                <a:gd name="T77" fmla="*/ 24 h 61"/>
                <a:gd name="T78" fmla="*/ 262 w 262"/>
                <a:gd name="T79" fmla="*/ 30 h 61"/>
                <a:gd name="T80" fmla="*/ 262 w 262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61">
                  <a:moveTo>
                    <a:pt x="262" y="30"/>
                  </a:moveTo>
                  <a:lnTo>
                    <a:pt x="262" y="30"/>
                  </a:lnTo>
                  <a:lnTo>
                    <a:pt x="261" y="36"/>
                  </a:lnTo>
                  <a:lnTo>
                    <a:pt x="260" y="41"/>
                  </a:lnTo>
                  <a:lnTo>
                    <a:pt x="256" y="47"/>
                  </a:lnTo>
                  <a:lnTo>
                    <a:pt x="253" y="51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59"/>
                  </a:lnTo>
                  <a:lnTo>
                    <a:pt x="232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3" y="2"/>
                  </a:lnTo>
                  <a:lnTo>
                    <a:pt x="249" y="5"/>
                  </a:lnTo>
                  <a:lnTo>
                    <a:pt x="253" y="8"/>
                  </a:lnTo>
                  <a:lnTo>
                    <a:pt x="256" y="13"/>
                  </a:lnTo>
                  <a:lnTo>
                    <a:pt x="260" y="18"/>
                  </a:lnTo>
                  <a:lnTo>
                    <a:pt x="261" y="24"/>
                  </a:lnTo>
                  <a:lnTo>
                    <a:pt x="262" y="30"/>
                  </a:lnTo>
                  <a:lnTo>
                    <a:pt x="2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4609480" y="5549900"/>
              <a:ext cx="419100" cy="47625"/>
            </a:xfrm>
            <a:custGeom>
              <a:avLst/>
              <a:gdLst>
                <a:gd name="T0" fmla="*/ 528 w 528"/>
                <a:gd name="T1" fmla="*/ 29 h 60"/>
                <a:gd name="T2" fmla="*/ 528 w 528"/>
                <a:gd name="T3" fmla="*/ 29 h 60"/>
                <a:gd name="T4" fmla="*/ 526 w 528"/>
                <a:gd name="T5" fmla="*/ 35 h 60"/>
                <a:gd name="T6" fmla="*/ 525 w 528"/>
                <a:gd name="T7" fmla="*/ 41 h 60"/>
                <a:gd name="T8" fmla="*/ 521 w 528"/>
                <a:gd name="T9" fmla="*/ 46 h 60"/>
                <a:gd name="T10" fmla="*/ 518 w 528"/>
                <a:gd name="T11" fmla="*/ 51 h 60"/>
                <a:gd name="T12" fmla="*/ 514 w 528"/>
                <a:gd name="T13" fmla="*/ 55 h 60"/>
                <a:gd name="T14" fmla="*/ 509 w 528"/>
                <a:gd name="T15" fmla="*/ 57 h 60"/>
                <a:gd name="T16" fmla="*/ 503 w 528"/>
                <a:gd name="T17" fmla="*/ 60 h 60"/>
                <a:gd name="T18" fmla="*/ 497 w 528"/>
                <a:gd name="T19" fmla="*/ 60 h 60"/>
                <a:gd name="T20" fmla="*/ 29 w 528"/>
                <a:gd name="T21" fmla="*/ 60 h 60"/>
                <a:gd name="T22" fmla="*/ 29 w 528"/>
                <a:gd name="T23" fmla="*/ 60 h 60"/>
                <a:gd name="T24" fmla="*/ 23 w 528"/>
                <a:gd name="T25" fmla="*/ 60 h 60"/>
                <a:gd name="T26" fmla="*/ 18 w 528"/>
                <a:gd name="T27" fmla="*/ 57 h 60"/>
                <a:gd name="T28" fmla="*/ 13 w 528"/>
                <a:gd name="T29" fmla="*/ 55 h 60"/>
                <a:gd name="T30" fmla="*/ 8 w 528"/>
                <a:gd name="T31" fmla="*/ 51 h 60"/>
                <a:gd name="T32" fmla="*/ 5 w 528"/>
                <a:gd name="T33" fmla="*/ 46 h 60"/>
                <a:gd name="T34" fmla="*/ 2 w 528"/>
                <a:gd name="T35" fmla="*/ 41 h 60"/>
                <a:gd name="T36" fmla="*/ 0 w 528"/>
                <a:gd name="T37" fmla="*/ 35 h 60"/>
                <a:gd name="T38" fmla="*/ 0 w 528"/>
                <a:gd name="T39" fmla="*/ 29 h 60"/>
                <a:gd name="T40" fmla="*/ 0 w 528"/>
                <a:gd name="T41" fmla="*/ 29 h 60"/>
                <a:gd name="T42" fmla="*/ 0 w 528"/>
                <a:gd name="T43" fmla="*/ 29 h 60"/>
                <a:gd name="T44" fmla="*/ 0 w 528"/>
                <a:gd name="T45" fmla="*/ 23 h 60"/>
                <a:gd name="T46" fmla="*/ 2 w 528"/>
                <a:gd name="T47" fmla="*/ 18 h 60"/>
                <a:gd name="T48" fmla="*/ 5 w 528"/>
                <a:gd name="T49" fmla="*/ 13 h 60"/>
                <a:gd name="T50" fmla="*/ 8 w 528"/>
                <a:gd name="T51" fmla="*/ 8 h 60"/>
                <a:gd name="T52" fmla="*/ 13 w 528"/>
                <a:gd name="T53" fmla="*/ 5 h 60"/>
                <a:gd name="T54" fmla="*/ 18 w 528"/>
                <a:gd name="T55" fmla="*/ 2 h 60"/>
                <a:gd name="T56" fmla="*/ 23 w 528"/>
                <a:gd name="T57" fmla="*/ 0 h 60"/>
                <a:gd name="T58" fmla="*/ 29 w 528"/>
                <a:gd name="T59" fmla="*/ 0 h 60"/>
                <a:gd name="T60" fmla="*/ 497 w 528"/>
                <a:gd name="T61" fmla="*/ 0 h 60"/>
                <a:gd name="T62" fmla="*/ 497 w 528"/>
                <a:gd name="T63" fmla="*/ 0 h 60"/>
                <a:gd name="T64" fmla="*/ 503 w 528"/>
                <a:gd name="T65" fmla="*/ 0 h 60"/>
                <a:gd name="T66" fmla="*/ 509 w 528"/>
                <a:gd name="T67" fmla="*/ 2 h 60"/>
                <a:gd name="T68" fmla="*/ 514 w 528"/>
                <a:gd name="T69" fmla="*/ 5 h 60"/>
                <a:gd name="T70" fmla="*/ 518 w 528"/>
                <a:gd name="T71" fmla="*/ 8 h 60"/>
                <a:gd name="T72" fmla="*/ 521 w 528"/>
                <a:gd name="T73" fmla="*/ 13 h 60"/>
                <a:gd name="T74" fmla="*/ 525 w 528"/>
                <a:gd name="T75" fmla="*/ 18 h 60"/>
                <a:gd name="T76" fmla="*/ 526 w 528"/>
                <a:gd name="T77" fmla="*/ 23 h 60"/>
                <a:gd name="T78" fmla="*/ 528 w 528"/>
                <a:gd name="T79" fmla="*/ 29 h 60"/>
                <a:gd name="T80" fmla="*/ 528 w 528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60">
                  <a:moveTo>
                    <a:pt x="528" y="29"/>
                  </a:moveTo>
                  <a:lnTo>
                    <a:pt x="528" y="29"/>
                  </a:lnTo>
                  <a:lnTo>
                    <a:pt x="526" y="35"/>
                  </a:lnTo>
                  <a:lnTo>
                    <a:pt x="525" y="41"/>
                  </a:lnTo>
                  <a:lnTo>
                    <a:pt x="521" y="46"/>
                  </a:lnTo>
                  <a:lnTo>
                    <a:pt x="518" y="51"/>
                  </a:lnTo>
                  <a:lnTo>
                    <a:pt x="514" y="55"/>
                  </a:lnTo>
                  <a:lnTo>
                    <a:pt x="509" y="57"/>
                  </a:lnTo>
                  <a:lnTo>
                    <a:pt x="503" y="60"/>
                  </a:lnTo>
                  <a:lnTo>
                    <a:pt x="497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2"/>
                  </a:lnTo>
                  <a:lnTo>
                    <a:pt x="514" y="5"/>
                  </a:lnTo>
                  <a:lnTo>
                    <a:pt x="518" y="8"/>
                  </a:lnTo>
                  <a:lnTo>
                    <a:pt x="521" y="13"/>
                  </a:lnTo>
                  <a:lnTo>
                    <a:pt x="525" y="18"/>
                  </a:lnTo>
                  <a:lnTo>
                    <a:pt x="526" y="23"/>
                  </a:lnTo>
                  <a:lnTo>
                    <a:pt x="528" y="29"/>
                  </a:lnTo>
                  <a:lnTo>
                    <a:pt x="52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4529138" y="5224463"/>
              <a:ext cx="234950" cy="47625"/>
            </a:xfrm>
            <a:custGeom>
              <a:avLst/>
              <a:gdLst>
                <a:gd name="T0" fmla="*/ 295 w 295"/>
                <a:gd name="T1" fmla="*/ 31 h 60"/>
                <a:gd name="T2" fmla="*/ 295 w 295"/>
                <a:gd name="T3" fmla="*/ 31 h 60"/>
                <a:gd name="T4" fmla="*/ 294 w 295"/>
                <a:gd name="T5" fmla="*/ 37 h 60"/>
                <a:gd name="T6" fmla="*/ 293 w 295"/>
                <a:gd name="T7" fmla="*/ 42 h 60"/>
                <a:gd name="T8" fmla="*/ 289 w 295"/>
                <a:gd name="T9" fmla="*/ 47 h 60"/>
                <a:gd name="T10" fmla="*/ 285 w 295"/>
                <a:gd name="T11" fmla="*/ 51 h 60"/>
                <a:gd name="T12" fmla="*/ 282 w 295"/>
                <a:gd name="T13" fmla="*/ 55 h 60"/>
                <a:gd name="T14" fmla="*/ 276 w 295"/>
                <a:gd name="T15" fmla="*/ 58 h 60"/>
                <a:gd name="T16" fmla="*/ 271 w 295"/>
                <a:gd name="T17" fmla="*/ 60 h 60"/>
                <a:gd name="T18" fmla="*/ 265 w 295"/>
                <a:gd name="T19" fmla="*/ 60 h 60"/>
                <a:gd name="T20" fmla="*/ 31 w 295"/>
                <a:gd name="T21" fmla="*/ 60 h 60"/>
                <a:gd name="T22" fmla="*/ 31 w 295"/>
                <a:gd name="T23" fmla="*/ 60 h 60"/>
                <a:gd name="T24" fmla="*/ 24 w 295"/>
                <a:gd name="T25" fmla="*/ 60 h 60"/>
                <a:gd name="T26" fmla="*/ 18 w 295"/>
                <a:gd name="T27" fmla="*/ 58 h 60"/>
                <a:gd name="T28" fmla="*/ 13 w 295"/>
                <a:gd name="T29" fmla="*/ 55 h 60"/>
                <a:gd name="T30" fmla="*/ 9 w 295"/>
                <a:gd name="T31" fmla="*/ 51 h 60"/>
                <a:gd name="T32" fmla="*/ 5 w 295"/>
                <a:gd name="T33" fmla="*/ 47 h 60"/>
                <a:gd name="T34" fmla="*/ 2 w 295"/>
                <a:gd name="T35" fmla="*/ 42 h 60"/>
                <a:gd name="T36" fmla="*/ 1 w 295"/>
                <a:gd name="T37" fmla="*/ 37 h 60"/>
                <a:gd name="T38" fmla="*/ 0 w 295"/>
                <a:gd name="T39" fmla="*/ 31 h 60"/>
                <a:gd name="T40" fmla="*/ 0 w 295"/>
                <a:gd name="T41" fmla="*/ 31 h 60"/>
                <a:gd name="T42" fmla="*/ 0 w 295"/>
                <a:gd name="T43" fmla="*/ 31 h 60"/>
                <a:gd name="T44" fmla="*/ 1 w 295"/>
                <a:gd name="T45" fmla="*/ 25 h 60"/>
                <a:gd name="T46" fmla="*/ 2 w 295"/>
                <a:gd name="T47" fmla="*/ 19 h 60"/>
                <a:gd name="T48" fmla="*/ 5 w 295"/>
                <a:gd name="T49" fmla="*/ 14 h 60"/>
                <a:gd name="T50" fmla="*/ 9 w 295"/>
                <a:gd name="T51" fmla="*/ 9 h 60"/>
                <a:gd name="T52" fmla="*/ 13 w 295"/>
                <a:gd name="T53" fmla="*/ 5 h 60"/>
                <a:gd name="T54" fmla="*/ 18 w 295"/>
                <a:gd name="T55" fmla="*/ 3 h 60"/>
                <a:gd name="T56" fmla="*/ 24 w 295"/>
                <a:gd name="T57" fmla="*/ 0 h 60"/>
                <a:gd name="T58" fmla="*/ 31 w 295"/>
                <a:gd name="T59" fmla="*/ 0 h 60"/>
                <a:gd name="T60" fmla="*/ 265 w 295"/>
                <a:gd name="T61" fmla="*/ 0 h 60"/>
                <a:gd name="T62" fmla="*/ 265 w 295"/>
                <a:gd name="T63" fmla="*/ 0 h 60"/>
                <a:gd name="T64" fmla="*/ 271 w 295"/>
                <a:gd name="T65" fmla="*/ 0 h 60"/>
                <a:gd name="T66" fmla="*/ 276 w 295"/>
                <a:gd name="T67" fmla="*/ 3 h 60"/>
                <a:gd name="T68" fmla="*/ 282 w 295"/>
                <a:gd name="T69" fmla="*/ 5 h 60"/>
                <a:gd name="T70" fmla="*/ 285 w 295"/>
                <a:gd name="T71" fmla="*/ 9 h 60"/>
                <a:gd name="T72" fmla="*/ 289 w 295"/>
                <a:gd name="T73" fmla="*/ 14 h 60"/>
                <a:gd name="T74" fmla="*/ 293 w 295"/>
                <a:gd name="T75" fmla="*/ 19 h 60"/>
                <a:gd name="T76" fmla="*/ 294 w 295"/>
                <a:gd name="T77" fmla="*/ 25 h 60"/>
                <a:gd name="T78" fmla="*/ 295 w 295"/>
                <a:gd name="T79" fmla="*/ 31 h 60"/>
                <a:gd name="T80" fmla="*/ 295 w 29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60">
                  <a:moveTo>
                    <a:pt x="295" y="31"/>
                  </a:moveTo>
                  <a:lnTo>
                    <a:pt x="295" y="31"/>
                  </a:lnTo>
                  <a:lnTo>
                    <a:pt x="294" y="37"/>
                  </a:lnTo>
                  <a:lnTo>
                    <a:pt x="293" y="42"/>
                  </a:lnTo>
                  <a:lnTo>
                    <a:pt x="289" y="47"/>
                  </a:lnTo>
                  <a:lnTo>
                    <a:pt x="285" y="51"/>
                  </a:lnTo>
                  <a:lnTo>
                    <a:pt x="282" y="55"/>
                  </a:lnTo>
                  <a:lnTo>
                    <a:pt x="276" y="58"/>
                  </a:lnTo>
                  <a:lnTo>
                    <a:pt x="271" y="60"/>
                  </a:lnTo>
                  <a:lnTo>
                    <a:pt x="26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6" y="3"/>
                  </a:lnTo>
                  <a:lnTo>
                    <a:pt x="282" y="5"/>
                  </a:lnTo>
                  <a:lnTo>
                    <a:pt x="285" y="9"/>
                  </a:lnTo>
                  <a:lnTo>
                    <a:pt x="289" y="14"/>
                  </a:lnTo>
                  <a:lnTo>
                    <a:pt x="293" y="19"/>
                  </a:lnTo>
                  <a:lnTo>
                    <a:pt x="294" y="25"/>
                  </a:lnTo>
                  <a:lnTo>
                    <a:pt x="295" y="31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2481263" y="5757863"/>
              <a:ext cx="898525" cy="47625"/>
            </a:xfrm>
            <a:custGeom>
              <a:avLst/>
              <a:gdLst>
                <a:gd name="T0" fmla="*/ 1132 w 1132"/>
                <a:gd name="T1" fmla="*/ 31 h 61"/>
                <a:gd name="T2" fmla="*/ 1132 w 1132"/>
                <a:gd name="T3" fmla="*/ 31 h 61"/>
                <a:gd name="T4" fmla="*/ 1131 w 1132"/>
                <a:gd name="T5" fmla="*/ 37 h 61"/>
                <a:gd name="T6" fmla="*/ 1130 w 1132"/>
                <a:gd name="T7" fmla="*/ 43 h 61"/>
                <a:gd name="T8" fmla="*/ 1126 w 1132"/>
                <a:gd name="T9" fmla="*/ 48 h 61"/>
                <a:gd name="T10" fmla="*/ 1122 w 1132"/>
                <a:gd name="T11" fmla="*/ 51 h 61"/>
                <a:gd name="T12" fmla="*/ 1119 w 1132"/>
                <a:gd name="T13" fmla="*/ 55 h 61"/>
                <a:gd name="T14" fmla="*/ 1114 w 1132"/>
                <a:gd name="T15" fmla="*/ 59 h 61"/>
                <a:gd name="T16" fmla="*/ 1108 w 1132"/>
                <a:gd name="T17" fmla="*/ 60 h 61"/>
                <a:gd name="T18" fmla="*/ 1101 w 1132"/>
                <a:gd name="T19" fmla="*/ 61 h 61"/>
                <a:gd name="T20" fmla="*/ 29 w 1132"/>
                <a:gd name="T21" fmla="*/ 61 h 61"/>
                <a:gd name="T22" fmla="*/ 29 w 1132"/>
                <a:gd name="T23" fmla="*/ 61 h 61"/>
                <a:gd name="T24" fmla="*/ 23 w 1132"/>
                <a:gd name="T25" fmla="*/ 60 h 61"/>
                <a:gd name="T26" fmla="*/ 18 w 1132"/>
                <a:gd name="T27" fmla="*/ 59 h 61"/>
                <a:gd name="T28" fmla="*/ 13 w 1132"/>
                <a:gd name="T29" fmla="*/ 55 h 61"/>
                <a:gd name="T30" fmla="*/ 8 w 1132"/>
                <a:gd name="T31" fmla="*/ 51 h 61"/>
                <a:gd name="T32" fmla="*/ 4 w 1132"/>
                <a:gd name="T33" fmla="*/ 48 h 61"/>
                <a:gd name="T34" fmla="*/ 2 w 1132"/>
                <a:gd name="T35" fmla="*/ 43 h 61"/>
                <a:gd name="T36" fmla="*/ 0 w 1132"/>
                <a:gd name="T37" fmla="*/ 37 h 61"/>
                <a:gd name="T38" fmla="*/ 0 w 1132"/>
                <a:gd name="T39" fmla="*/ 31 h 61"/>
                <a:gd name="T40" fmla="*/ 0 w 1132"/>
                <a:gd name="T41" fmla="*/ 31 h 61"/>
                <a:gd name="T42" fmla="*/ 0 w 1132"/>
                <a:gd name="T43" fmla="*/ 31 h 61"/>
                <a:gd name="T44" fmla="*/ 0 w 1132"/>
                <a:gd name="T45" fmla="*/ 25 h 61"/>
                <a:gd name="T46" fmla="*/ 2 w 1132"/>
                <a:gd name="T47" fmla="*/ 18 h 61"/>
                <a:gd name="T48" fmla="*/ 4 w 1132"/>
                <a:gd name="T49" fmla="*/ 14 h 61"/>
                <a:gd name="T50" fmla="*/ 8 w 1132"/>
                <a:gd name="T51" fmla="*/ 9 h 61"/>
                <a:gd name="T52" fmla="*/ 13 w 1132"/>
                <a:gd name="T53" fmla="*/ 5 h 61"/>
                <a:gd name="T54" fmla="*/ 18 w 1132"/>
                <a:gd name="T55" fmla="*/ 3 h 61"/>
                <a:gd name="T56" fmla="*/ 23 w 1132"/>
                <a:gd name="T57" fmla="*/ 1 h 61"/>
                <a:gd name="T58" fmla="*/ 29 w 1132"/>
                <a:gd name="T59" fmla="*/ 0 h 61"/>
                <a:gd name="T60" fmla="*/ 1101 w 1132"/>
                <a:gd name="T61" fmla="*/ 0 h 61"/>
                <a:gd name="T62" fmla="*/ 1101 w 1132"/>
                <a:gd name="T63" fmla="*/ 0 h 61"/>
                <a:gd name="T64" fmla="*/ 1108 w 1132"/>
                <a:gd name="T65" fmla="*/ 1 h 61"/>
                <a:gd name="T66" fmla="*/ 1114 w 1132"/>
                <a:gd name="T67" fmla="*/ 3 h 61"/>
                <a:gd name="T68" fmla="*/ 1119 w 1132"/>
                <a:gd name="T69" fmla="*/ 5 h 61"/>
                <a:gd name="T70" fmla="*/ 1122 w 1132"/>
                <a:gd name="T71" fmla="*/ 9 h 61"/>
                <a:gd name="T72" fmla="*/ 1126 w 1132"/>
                <a:gd name="T73" fmla="*/ 14 h 61"/>
                <a:gd name="T74" fmla="*/ 1130 w 1132"/>
                <a:gd name="T75" fmla="*/ 18 h 61"/>
                <a:gd name="T76" fmla="*/ 1131 w 1132"/>
                <a:gd name="T77" fmla="*/ 25 h 61"/>
                <a:gd name="T78" fmla="*/ 1132 w 1132"/>
                <a:gd name="T79" fmla="*/ 31 h 61"/>
                <a:gd name="T80" fmla="*/ 1132 w 1132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2" h="61">
                  <a:moveTo>
                    <a:pt x="1132" y="31"/>
                  </a:moveTo>
                  <a:lnTo>
                    <a:pt x="1132" y="31"/>
                  </a:lnTo>
                  <a:lnTo>
                    <a:pt x="1131" y="37"/>
                  </a:lnTo>
                  <a:lnTo>
                    <a:pt x="1130" y="43"/>
                  </a:lnTo>
                  <a:lnTo>
                    <a:pt x="1126" y="48"/>
                  </a:lnTo>
                  <a:lnTo>
                    <a:pt x="1122" y="51"/>
                  </a:lnTo>
                  <a:lnTo>
                    <a:pt x="1119" y="55"/>
                  </a:lnTo>
                  <a:lnTo>
                    <a:pt x="1114" y="59"/>
                  </a:lnTo>
                  <a:lnTo>
                    <a:pt x="1108" y="60"/>
                  </a:lnTo>
                  <a:lnTo>
                    <a:pt x="1101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3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8" y="1"/>
                  </a:lnTo>
                  <a:lnTo>
                    <a:pt x="1114" y="3"/>
                  </a:lnTo>
                  <a:lnTo>
                    <a:pt x="1119" y="5"/>
                  </a:lnTo>
                  <a:lnTo>
                    <a:pt x="1122" y="9"/>
                  </a:lnTo>
                  <a:lnTo>
                    <a:pt x="1126" y="14"/>
                  </a:lnTo>
                  <a:lnTo>
                    <a:pt x="1130" y="18"/>
                  </a:lnTo>
                  <a:lnTo>
                    <a:pt x="1131" y="25"/>
                  </a:lnTo>
                  <a:lnTo>
                    <a:pt x="1132" y="31"/>
                  </a:lnTo>
                  <a:lnTo>
                    <a:pt x="11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2773363" y="5888038"/>
              <a:ext cx="1270000" cy="47625"/>
            </a:xfrm>
            <a:custGeom>
              <a:avLst/>
              <a:gdLst>
                <a:gd name="T0" fmla="*/ 1599 w 1599"/>
                <a:gd name="T1" fmla="*/ 29 h 60"/>
                <a:gd name="T2" fmla="*/ 1599 w 1599"/>
                <a:gd name="T3" fmla="*/ 29 h 60"/>
                <a:gd name="T4" fmla="*/ 1598 w 1599"/>
                <a:gd name="T5" fmla="*/ 35 h 60"/>
                <a:gd name="T6" fmla="*/ 1597 w 1599"/>
                <a:gd name="T7" fmla="*/ 41 h 60"/>
                <a:gd name="T8" fmla="*/ 1593 w 1599"/>
                <a:gd name="T9" fmla="*/ 46 h 60"/>
                <a:gd name="T10" fmla="*/ 1589 w 1599"/>
                <a:gd name="T11" fmla="*/ 51 h 60"/>
                <a:gd name="T12" fmla="*/ 1586 w 1599"/>
                <a:gd name="T13" fmla="*/ 55 h 60"/>
                <a:gd name="T14" fmla="*/ 1580 w 1599"/>
                <a:gd name="T15" fmla="*/ 57 h 60"/>
                <a:gd name="T16" fmla="*/ 1575 w 1599"/>
                <a:gd name="T17" fmla="*/ 60 h 60"/>
                <a:gd name="T18" fmla="*/ 1569 w 1599"/>
                <a:gd name="T19" fmla="*/ 60 h 60"/>
                <a:gd name="T20" fmla="*/ 30 w 1599"/>
                <a:gd name="T21" fmla="*/ 60 h 60"/>
                <a:gd name="T22" fmla="*/ 30 w 1599"/>
                <a:gd name="T23" fmla="*/ 60 h 60"/>
                <a:gd name="T24" fmla="*/ 24 w 1599"/>
                <a:gd name="T25" fmla="*/ 60 h 60"/>
                <a:gd name="T26" fmla="*/ 18 w 1599"/>
                <a:gd name="T27" fmla="*/ 57 h 60"/>
                <a:gd name="T28" fmla="*/ 13 w 1599"/>
                <a:gd name="T29" fmla="*/ 55 h 60"/>
                <a:gd name="T30" fmla="*/ 8 w 1599"/>
                <a:gd name="T31" fmla="*/ 51 h 60"/>
                <a:gd name="T32" fmla="*/ 5 w 1599"/>
                <a:gd name="T33" fmla="*/ 46 h 60"/>
                <a:gd name="T34" fmla="*/ 2 w 1599"/>
                <a:gd name="T35" fmla="*/ 41 h 60"/>
                <a:gd name="T36" fmla="*/ 0 w 1599"/>
                <a:gd name="T37" fmla="*/ 35 h 60"/>
                <a:gd name="T38" fmla="*/ 0 w 1599"/>
                <a:gd name="T39" fmla="*/ 29 h 60"/>
                <a:gd name="T40" fmla="*/ 0 w 1599"/>
                <a:gd name="T41" fmla="*/ 29 h 60"/>
                <a:gd name="T42" fmla="*/ 0 w 1599"/>
                <a:gd name="T43" fmla="*/ 29 h 60"/>
                <a:gd name="T44" fmla="*/ 0 w 1599"/>
                <a:gd name="T45" fmla="*/ 23 h 60"/>
                <a:gd name="T46" fmla="*/ 2 w 1599"/>
                <a:gd name="T47" fmla="*/ 18 h 60"/>
                <a:gd name="T48" fmla="*/ 5 w 1599"/>
                <a:gd name="T49" fmla="*/ 13 h 60"/>
                <a:gd name="T50" fmla="*/ 8 w 1599"/>
                <a:gd name="T51" fmla="*/ 8 h 60"/>
                <a:gd name="T52" fmla="*/ 13 w 1599"/>
                <a:gd name="T53" fmla="*/ 5 h 60"/>
                <a:gd name="T54" fmla="*/ 18 w 1599"/>
                <a:gd name="T55" fmla="*/ 2 h 60"/>
                <a:gd name="T56" fmla="*/ 24 w 1599"/>
                <a:gd name="T57" fmla="*/ 0 h 60"/>
                <a:gd name="T58" fmla="*/ 30 w 1599"/>
                <a:gd name="T59" fmla="*/ 0 h 60"/>
                <a:gd name="T60" fmla="*/ 1569 w 1599"/>
                <a:gd name="T61" fmla="*/ 0 h 60"/>
                <a:gd name="T62" fmla="*/ 1569 w 1599"/>
                <a:gd name="T63" fmla="*/ 0 h 60"/>
                <a:gd name="T64" fmla="*/ 1575 w 1599"/>
                <a:gd name="T65" fmla="*/ 0 h 60"/>
                <a:gd name="T66" fmla="*/ 1580 w 1599"/>
                <a:gd name="T67" fmla="*/ 2 h 60"/>
                <a:gd name="T68" fmla="*/ 1586 w 1599"/>
                <a:gd name="T69" fmla="*/ 5 h 60"/>
                <a:gd name="T70" fmla="*/ 1589 w 1599"/>
                <a:gd name="T71" fmla="*/ 8 h 60"/>
                <a:gd name="T72" fmla="*/ 1593 w 1599"/>
                <a:gd name="T73" fmla="*/ 13 h 60"/>
                <a:gd name="T74" fmla="*/ 1597 w 1599"/>
                <a:gd name="T75" fmla="*/ 18 h 60"/>
                <a:gd name="T76" fmla="*/ 1598 w 1599"/>
                <a:gd name="T77" fmla="*/ 23 h 60"/>
                <a:gd name="T78" fmla="*/ 1599 w 1599"/>
                <a:gd name="T79" fmla="*/ 29 h 60"/>
                <a:gd name="T80" fmla="*/ 1599 w 1599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9" h="60">
                  <a:moveTo>
                    <a:pt x="1599" y="29"/>
                  </a:moveTo>
                  <a:lnTo>
                    <a:pt x="1599" y="29"/>
                  </a:lnTo>
                  <a:lnTo>
                    <a:pt x="1598" y="35"/>
                  </a:lnTo>
                  <a:lnTo>
                    <a:pt x="1597" y="41"/>
                  </a:lnTo>
                  <a:lnTo>
                    <a:pt x="1593" y="46"/>
                  </a:lnTo>
                  <a:lnTo>
                    <a:pt x="1589" y="51"/>
                  </a:lnTo>
                  <a:lnTo>
                    <a:pt x="1586" y="55"/>
                  </a:lnTo>
                  <a:lnTo>
                    <a:pt x="1580" y="57"/>
                  </a:lnTo>
                  <a:lnTo>
                    <a:pt x="1575" y="60"/>
                  </a:lnTo>
                  <a:lnTo>
                    <a:pt x="156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1569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0" y="2"/>
                  </a:lnTo>
                  <a:lnTo>
                    <a:pt x="1586" y="5"/>
                  </a:lnTo>
                  <a:lnTo>
                    <a:pt x="1589" y="8"/>
                  </a:lnTo>
                  <a:lnTo>
                    <a:pt x="1593" y="13"/>
                  </a:lnTo>
                  <a:lnTo>
                    <a:pt x="1597" y="18"/>
                  </a:lnTo>
                  <a:lnTo>
                    <a:pt x="1598" y="23"/>
                  </a:lnTo>
                  <a:lnTo>
                    <a:pt x="1599" y="29"/>
                  </a:lnTo>
                  <a:lnTo>
                    <a:pt x="159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63" name="Freeform 33"/>
            <p:cNvSpPr>
              <a:spLocks/>
            </p:cNvSpPr>
            <p:nvPr/>
          </p:nvSpPr>
          <p:spPr bwMode="auto">
            <a:xfrm>
              <a:off x="4176713" y="5888038"/>
              <a:ext cx="306387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5 w 387"/>
                <a:gd name="T5" fmla="*/ 35 h 60"/>
                <a:gd name="T6" fmla="*/ 384 w 387"/>
                <a:gd name="T7" fmla="*/ 41 h 60"/>
                <a:gd name="T8" fmla="*/ 382 w 387"/>
                <a:gd name="T9" fmla="*/ 46 h 60"/>
                <a:gd name="T10" fmla="*/ 378 w 387"/>
                <a:gd name="T11" fmla="*/ 51 h 60"/>
                <a:gd name="T12" fmla="*/ 373 w 387"/>
                <a:gd name="T13" fmla="*/ 55 h 60"/>
                <a:gd name="T14" fmla="*/ 368 w 387"/>
                <a:gd name="T15" fmla="*/ 57 h 60"/>
                <a:gd name="T16" fmla="*/ 362 w 387"/>
                <a:gd name="T17" fmla="*/ 60 h 60"/>
                <a:gd name="T18" fmla="*/ 356 w 387"/>
                <a:gd name="T19" fmla="*/ 60 h 60"/>
                <a:gd name="T20" fmla="*/ 31 w 387"/>
                <a:gd name="T21" fmla="*/ 60 h 60"/>
                <a:gd name="T22" fmla="*/ 31 w 387"/>
                <a:gd name="T23" fmla="*/ 60 h 60"/>
                <a:gd name="T24" fmla="*/ 25 w 387"/>
                <a:gd name="T25" fmla="*/ 60 h 60"/>
                <a:gd name="T26" fmla="*/ 18 w 387"/>
                <a:gd name="T27" fmla="*/ 57 h 60"/>
                <a:gd name="T28" fmla="*/ 14 w 387"/>
                <a:gd name="T29" fmla="*/ 55 h 60"/>
                <a:gd name="T30" fmla="*/ 9 w 387"/>
                <a:gd name="T31" fmla="*/ 51 h 60"/>
                <a:gd name="T32" fmla="*/ 5 w 387"/>
                <a:gd name="T33" fmla="*/ 46 h 60"/>
                <a:gd name="T34" fmla="*/ 3 w 387"/>
                <a:gd name="T35" fmla="*/ 41 h 60"/>
                <a:gd name="T36" fmla="*/ 0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0 w 387"/>
                <a:gd name="T45" fmla="*/ 23 h 60"/>
                <a:gd name="T46" fmla="*/ 3 w 387"/>
                <a:gd name="T47" fmla="*/ 18 h 60"/>
                <a:gd name="T48" fmla="*/ 5 w 387"/>
                <a:gd name="T49" fmla="*/ 13 h 60"/>
                <a:gd name="T50" fmla="*/ 9 w 387"/>
                <a:gd name="T51" fmla="*/ 8 h 60"/>
                <a:gd name="T52" fmla="*/ 14 w 387"/>
                <a:gd name="T53" fmla="*/ 5 h 60"/>
                <a:gd name="T54" fmla="*/ 18 w 387"/>
                <a:gd name="T55" fmla="*/ 2 h 60"/>
                <a:gd name="T56" fmla="*/ 25 w 387"/>
                <a:gd name="T57" fmla="*/ 0 h 60"/>
                <a:gd name="T58" fmla="*/ 31 w 387"/>
                <a:gd name="T59" fmla="*/ 0 h 60"/>
                <a:gd name="T60" fmla="*/ 356 w 387"/>
                <a:gd name="T61" fmla="*/ 0 h 60"/>
                <a:gd name="T62" fmla="*/ 356 w 387"/>
                <a:gd name="T63" fmla="*/ 0 h 60"/>
                <a:gd name="T64" fmla="*/ 362 w 387"/>
                <a:gd name="T65" fmla="*/ 0 h 60"/>
                <a:gd name="T66" fmla="*/ 368 w 387"/>
                <a:gd name="T67" fmla="*/ 2 h 60"/>
                <a:gd name="T68" fmla="*/ 373 w 387"/>
                <a:gd name="T69" fmla="*/ 5 h 60"/>
                <a:gd name="T70" fmla="*/ 378 w 387"/>
                <a:gd name="T71" fmla="*/ 8 h 60"/>
                <a:gd name="T72" fmla="*/ 382 w 387"/>
                <a:gd name="T73" fmla="*/ 13 h 60"/>
                <a:gd name="T74" fmla="*/ 384 w 387"/>
                <a:gd name="T75" fmla="*/ 18 h 60"/>
                <a:gd name="T76" fmla="*/ 385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5" y="35"/>
                  </a:lnTo>
                  <a:lnTo>
                    <a:pt x="384" y="41"/>
                  </a:lnTo>
                  <a:lnTo>
                    <a:pt x="382" y="46"/>
                  </a:lnTo>
                  <a:lnTo>
                    <a:pt x="378" y="51"/>
                  </a:lnTo>
                  <a:lnTo>
                    <a:pt x="373" y="55"/>
                  </a:lnTo>
                  <a:lnTo>
                    <a:pt x="368" y="57"/>
                  </a:lnTo>
                  <a:lnTo>
                    <a:pt x="362" y="60"/>
                  </a:lnTo>
                  <a:lnTo>
                    <a:pt x="35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62" y="0"/>
                  </a:lnTo>
                  <a:lnTo>
                    <a:pt x="368" y="2"/>
                  </a:lnTo>
                  <a:lnTo>
                    <a:pt x="373" y="5"/>
                  </a:lnTo>
                  <a:lnTo>
                    <a:pt x="378" y="8"/>
                  </a:lnTo>
                  <a:lnTo>
                    <a:pt x="382" y="13"/>
                  </a:lnTo>
                  <a:lnTo>
                    <a:pt x="384" y="18"/>
                  </a:lnTo>
                  <a:lnTo>
                    <a:pt x="385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64" name="Freeform 34"/>
            <p:cNvSpPr>
              <a:spLocks/>
            </p:cNvSpPr>
            <p:nvPr/>
          </p:nvSpPr>
          <p:spPr bwMode="auto">
            <a:xfrm>
              <a:off x="2627313" y="5545138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2913063" y="3943350"/>
              <a:ext cx="1552575" cy="1839913"/>
            </a:xfrm>
            <a:custGeom>
              <a:avLst/>
              <a:gdLst>
                <a:gd name="T0" fmla="*/ 119 w 1957"/>
                <a:gd name="T1" fmla="*/ 920 h 2318"/>
                <a:gd name="T2" fmla="*/ 124 w 1957"/>
                <a:gd name="T3" fmla="*/ 826 h 2318"/>
                <a:gd name="T4" fmla="*/ 137 w 1957"/>
                <a:gd name="T5" fmla="*/ 735 h 2318"/>
                <a:gd name="T6" fmla="*/ 160 w 1957"/>
                <a:gd name="T7" fmla="*/ 647 h 2318"/>
                <a:gd name="T8" fmla="*/ 191 w 1957"/>
                <a:gd name="T9" fmla="*/ 563 h 2318"/>
                <a:gd name="T10" fmla="*/ 230 w 1957"/>
                <a:gd name="T11" fmla="*/ 482 h 2318"/>
                <a:gd name="T12" fmla="*/ 275 w 1957"/>
                <a:gd name="T13" fmla="*/ 405 h 2318"/>
                <a:gd name="T14" fmla="*/ 328 w 1957"/>
                <a:gd name="T15" fmla="*/ 335 h 2318"/>
                <a:gd name="T16" fmla="*/ 388 w 1957"/>
                <a:gd name="T17" fmla="*/ 270 h 2318"/>
                <a:gd name="T18" fmla="*/ 453 w 1957"/>
                <a:gd name="T19" fmla="*/ 210 h 2318"/>
                <a:gd name="T20" fmla="*/ 523 w 1957"/>
                <a:gd name="T21" fmla="*/ 158 h 2318"/>
                <a:gd name="T22" fmla="*/ 599 w 1957"/>
                <a:gd name="T23" fmla="*/ 111 h 2318"/>
                <a:gd name="T24" fmla="*/ 679 w 1957"/>
                <a:gd name="T25" fmla="*/ 72 h 2318"/>
                <a:gd name="T26" fmla="*/ 765 w 1957"/>
                <a:gd name="T27" fmla="*/ 42 h 2318"/>
                <a:gd name="T28" fmla="*/ 852 w 1957"/>
                <a:gd name="T29" fmla="*/ 19 h 2318"/>
                <a:gd name="T30" fmla="*/ 944 w 1957"/>
                <a:gd name="T31" fmla="*/ 5 h 2318"/>
                <a:gd name="T32" fmla="*/ 1038 w 1957"/>
                <a:gd name="T33" fmla="*/ 0 h 2318"/>
                <a:gd name="T34" fmla="*/ 1085 w 1957"/>
                <a:gd name="T35" fmla="*/ 2 h 2318"/>
                <a:gd name="T36" fmla="*/ 1178 w 1957"/>
                <a:gd name="T37" fmla="*/ 11 h 2318"/>
                <a:gd name="T38" fmla="*/ 1267 w 1957"/>
                <a:gd name="T39" fmla="*/ 30 h 2318"/>
                <a:gd name="T40" fmla="*/ 1353 w 1957"/>
                <a:gd name="T41" fmla="*/ 56 h 2318"/>
                <a:gd name="T42" fmla="*/ 1436 w 1957"/>
                <a:gd name="T43" fmla="*/ 91 h 2318"/>
                <a:gd name="T44" fmla="*/ 1514 w 1957"/>
                <a:gd name="T45" fmla="*/ 133 h 2318"/>
                <a:gd name="T46" fmla="*/ 1587 w 1957"/>
                <a:gd name="T47" fmla="*/ 183 h 2318"/>
                <a:gd name="T48" fmla="*/ 1656 w 1957"/>
                <a:gd name="T49" fmla="*/ 239 h 2318"/>
                <a:gd name="T50" fmla="*/ 1718 w 1957"/>
                <a:gd name="T51" fmla="*/ 302 h 2318"/>
                <a:gd name="T52" fmla="*/ 1774 w 1957"/>
                <a:gd name="T53" fmla="*/ 370 h 2318"/>
                <a:gd name="T54" fmla="*/ 1824 w 1957"/>
                <a:gd name="T55" fmla="*/ 443 h 2318"/>
                <a:gd name="T56" fmla="*/ 1867 w 1957"/>
                <a:gd name="T57" fmla="*/ 521 h 2318"/>
                <a:gd name="T58" fmla="*/ 1901 w 1957"/>
                <a:gd name="T59" fmla="*/ 604 h 2318"/>
                <a:gd name="T60" fmla="*/ 1928 w 1957"/>
                <a:gd name="T61" fmla="*/ 691 h 2318"/>
                <a:gd name="T62" fmla="*/ 1946 w 1957"/>
                <a:gd name="T63" fmla="*/ 780 h 2318"/>
                <a:gd name="T64" fmla="*/ 1956 w 1957"/>
                <a:gd name="T65" fmla="*/ 873 h 2318"/>
                <a:gd name="T66" fmla="*/ 1812 w 1957"/>
                <a:gd name="T67" fmla="*/ 2318 h 2318"/>
                <a:gd name="T68" fmla="*/ 884 w 1957"/>
                <a:gd name="T69" fmla="*/ 2121 h 2318"/>
                <a:gd name="T70" fmla="*/ 505 w 1957"/>
                <a:gd name="T71" fmla="*/ 2121 h 2318"/>
                <a:gd name="T72" fmla="*/ 450 w 1957"/>
                <a:gd name="T73" fmla="*/ 2118 h 2318"/>
                <a:gd name="T74" fmla="*/ 400 w 1957"/>
                <a:gd name="T75" fmla="*/ 2113 h 2318"/>
                <a:gd name="T76" fmla="*/ 358 w 1957"/>
                <a:gd name="T77" fmla="*/ 2106 h 2318"/>
                <a:gd name="T78" fmla="*/ 321 w 1957"/>
                <a:gd name="T79" fmla="*/ 2094 h 2318"/>
                <a:gd name="T80" fmla="*/ 291 w 1957"/>
                <a:gd name="T81" fmla="*/ 2079 h 2318"/>
                <a:gd name="T82" fmla="*/ 269 w 1957"/>
                <a:gd name="T83" fmla="*/ 2060 h 2318"/>
                <a:gd name="T84" fmla="*/ 253 w 1957"/>
                <a:gd name="T85" fmla="*/ 2036 h 2318"/>
                <a:gd name="T86" fmla="*/ 245 w 1957"/>
                <a:gd name="T87" fmla="*/ 2009 h 2318"/>
                <a:gd name="T88" fmla="*/ 0 w 1957"/>
                <a:gd name="T89" fmla="*/ 1517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7" h="2318">
                  <a:moveTo>
                    <a:pt x="119" y="920"/>
                  </a:moveTo>
                  <a:lnTo>
                    <a:pt x="119" y="920"/>
                  </a:lnTo>
                  <a:lnTo>
                    <a:pt x="120" y="873"/>
                  </a:lnTo>
                  <a:lnTo>
                    <a:pt x="124" y="826"/>
                  </a:lnTo>
                  <a:lnTo>
                    <a:pt x="128" y="780"/>
                  </a:lnTo>
                  <a:lnTo>
                    <a:pt x="137" y="735"/>
                  </a:lnTo>
                  <a:lnTo>
                    <a:pt x="147" y="691"/>
                  </a:lnTo>
                  <a:lnTo>
                    <a:pt x="160" y="647"/>
                  </a:lnTo>
                  <a:lnTo>
                    <a:pt x="174" y="604"/>
                  </a:lnTo>
                  <a:lnTo>
                    <a:pt x="191" y="563"/>
                  </a:lnTo>
                  <a:lnTo>
                    <a:pt x="209" y="521"/>
                  </a:lnTo>
                  <a:lnTo>
                    <a:pt x="230" y="482"/>
                  </a:lnTo>
                  <a:lnTo>
                    <a:pt x="252" y="443"/>
                  </a:lnTo>
                  <a:lnTo>
                    <a:pt x="275" y="405"/>
                  </a:lnTo>
                  <a:lnTo>
                    <a:pt x="300" y="370"/>
                  </a:lnTo>
                  <a:lnTo>
                    <a:pt x="328" y="335"/>
                  </a:lnTo>
                  <a:lnTo>
                    <a:pt x="358" y="302"/>
                  </a:lnTo>
                  <a:lnTo>
                    <a:pt x="388" y="270"/>
                  </a:lnTo>
                  <a:lnTo>
                    <a:pt x="420" y="239"/>
                  </a:lnTo>
                  <a:lnTo>
                    <a:pt x="453" y="210"/>
                  </a:lnTo>
                  <a:lnTo>
                    <a:pt x="488" y="183"/>
                  </a:lnTo>
                  <a:lnTo>
                    <a:pt x="523" y="158"/>
                  </a:lnTo>
                  <a:lnTo>
                    <a:pt x="561" y="133"/>
                  </a:lnTo>
                  <a:lnTo>
                    <a:pt x="599" y="111"/>
                  </a:lnTo>
                  <a:lnTo>
                    <a:pt x="639" y="91"/>
                  </a:lnTo>
                  <a:lnTo>
                    <a:pt x="679" y="72"/>
                  </a:lnTo>
                  <a:lnTo>
                    <a:pt x="722" y="56"/>
                  </a:lnTo>
                  <a:lnTo>
                    <a:pt x="765" y="42"/>
                  </a:lnTo>
                  <a:lnTo>
                    <a:pt x="807" y="30"/>
                  </a:lnTo>
                  <a:lnTo>
                    <a:pt x="852" y="19"/>
                  </a:lnTo>
                  <a:lnTo>
                    <a:pt x="898" y="11"/>
                  </a:lnTo>
                  <a:lnTo>
                    <a:pt x="944" y="5"/>
                  </a:lnTo>
                  <a:lnTo>
                    <a:pt x="990" y="2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85" y="2"/>
                  </a:lnTo>
                  <a:lnTo>
                    <a:pt x="1132" y="5"/>
                  </a:lnTo>
                  <a:lnTo>
                    <a:pt x="1178" y="11"/>
                  </a:lnTo>
                  <a:lnTo>
                    <a:pt x="1223" y="19"/>
                  </a:lnTo>
                  <a:lnTo>
                    <a:pt x="1267" y="30"/>
                  </a:lnTo>
                  <a:lnTo>
                    <a:pt x="1311" y="42"/>
                  </a:lnTo>
                  <a:lnTo>
                    <a:pt x="1353" y="56"/>
                  </a:lnTo>
                  <a:lnTo>
                    <a:pt x="1395" y="72"/>
                  </a:lnTo>
                  <a:lnTo>
                    <a:pt x="1436" y="91"/>
                  </a:lnTo>
                  <a:lnTo>
                    <a:pt x="1475" y="111"/>
                  </a:lnTo>
                  <a:lnTo>
                    <a:pt x="1514" y="133"/>
                  </a:lnTo>
                  <a:lnTo>
                    <a:pt x="1551" y="158"/>
                  </a:lnTo>
                  <a:lnTo>
                    <a:pt x="1587" y="183"/>
                  </a:lnTo>
                  <a:lnTo>
                    <a:pt x="1623" y="210"/>
                  </a:lnTo>
                  <a:lnTo>
                    <a:pt x="1656" y="239"/>
                  </a:lnTo>
                  <a:lnTo>
                    <a:pt x="1687" y="270"/>
                  </a:lnTo>
                  <a:lnTo>
                    <a:pt x="1718" y="302"/>
                  </a:lnTo>
                  <a:lnTo>
                    <a:pt x="1747" y="335"/>
                  </a:lnTo>
                  <a:lnTo>
                    <a:pt x="1774" y="370"/>
                  </a:lnTo>
                  <a:lnTo>
                    <a:pt x="1800" y="405"/>
                  </a:lnTo>
                  <a:lnTo>
                    <a:pt x="1824" y="443"/>
                  </a:lnTo>
                  <a:lnTo>
                    <a:pt x="1846" y="482"/>
                  </a:lnTo>
                  <a:lnTo>
                    <a:pt x="1867" y="521"/>
                  </a:lnTo>
                  <a:lnTo>
                    <a:pt x="1885" y="563"/>
                  </a:lnTo>
                  <a:lnTo>
                    <a:pt x="1901" y="604"/>
                  </a:lnTo>
                  <a:lnTo>
                    <a:pt x="1915" y="647"/>
                  </a:lnTo>
                  <a:lnTo>
                    <a:pt x="1928" y="691"/>
                  </a:lnTo>
                  <a:lnTo>
                    <a:pt x="1939" y="735"/>
                  </a:lnTo>
                  <a:lnTo>
                    <a:pt x="1946" y="780"/>
                  </a:lnTo>
                  <a:lnTo>
                    <a:pt x="1952" y="826"/>
                  </a:lnTo>
                  <a:lnTo>
                    <a:pt x="1956" y="873"/>
                  </a:lnTo>
                  <a:lnTo>
                    <a:pt x="1957" y="920"/>
                  </a:lnTo>
                  <a:lnTo>
                    <a:pt x="1812" y="2318"/>
                  </a:lnTo>
                  <a:lnTo>
                    <a:pt x="884" y="2318"/>
                  </a:lnTo>
                  <a:lnTo>
                    <a:pt x="884" y="2121"/>
                  </a:lnTo>
                  <a:lnTo>
                    <a:pt x="505" y="2121"/>
                  </a:lnTo>
                  <a:lnTo>
                    <a:pt x="505" y="2121"/>
                  </a:lnTo>
                  <a:lnTo>
                    <a:pt x="477" y="2119"/>
                  </a:lnTo>
                  <a:lnTo>
                    <a:pt x="450" y="2118"/>
                  </a:lnTo>
                  <a:lnTo>
                    <a:pt x="425" y="2117"/>
                  </a:lnTo>
                  <a:lnTo>
                    <a:pt x="400" y="2113"/>
                  </a:lnTo>
                  <a:lnTo>
                    <a:pt x="378" y="2111"/>
                  </a:lnTo>
                  <a:lnTo>
                    <a:pt x="358" y="2106"/>
                  </a:lnTo>
                  <a:lnTo>
                    <a:pt x="338" y="2100"/>
                  </a:lnTo>
                  <a:lnTo>
                    <a:pt x="321" y="2094"/>
                  </a:lnTo>
                  <a:lnTo>
                    <a:pt x="305" y="2086"/>
                  </a:lnTo>
                  <a:lnTo>
                    <a:pt x="291" y="2079"/>
                  </a:lnTo>
                  <a:lnTo>
                    <a:pt x="278" y="2069"/>
                  </a:lnTo>
                  <a:lnTo>
                    <a:pt x="269" y="2060"/>
                  </a:lnTo>
                  <a:lnTo>
                    <a:pt x="260" y="2049"/>
                  </a:lnTo>
                  <a:lnTo>
                    <a:pt x="253" y="2036"/>
                  </a:lnTo>
                  <a:lnTo>
                    <a:pt x="248" y="2024"/>
                  </a:lnTo>
                  <a:lnTo>
                    <a:pt x="245" y="2009"/>
                  </a:lnTo>
                  <a:lnTo>
                    <a:pt x="184" y="1589"/>
                  </a:lnTo>
                  <a:lnTo>
                    <a:pt x="0" y="1517"/>
                  </a:lnTo>
                  <a:lnTo>
                    <a:pt x="119" y="9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66" name="Freeform 36"/>
            <p:cNvSpPr>
              <a:spLocks noEditPoints="1"/>
            </p:cNvSpPr>
            <p:nvPr/>
          </p:nvSpPr>
          <p:spPr bwMode="auto">
            <a:xfrm>
              <a:off x="2887663" y="3917950"/>
              <a:ext cx="1604962" cy="1890713"/>
            </a:xfrm>
            <a:custGeom>
              <a:avLst/>
              <a:gdLst>
                <a:gd name="T0" fmla="*/ 910 w 2022"/>
                <a:gd name="T1" fmla="*/ 2383 h 2383"/>
                <a:gd name="T2" fmla="*/ 889 w 2022"/>
                <a:gd name="T3" fmla="*/ 2369 h 2383"/>
                <a:gd name="T4" fmla="*/ 883 w 2022"/>
                <a:gd name="T5" fmla="*/ 2185 h 2383"/>
                <a:gd name="T6" fmla="*/ 472 w 2022"/>
                <a:gd name="T7" fmla="*/ 2184 h 2383"/>
                <a:gd name="T8" fmla="*/ 366 w 2022"/>
                <a:gd name="T9" fmla="*/ 2166 h 2383"/>
                <a:gd name="T10" fmla="*/ 293 w 2022"/>
                <a:gd name="T11" fmla="*/ 2132 h 2383"/>
                <a:gd name="T12" fmla="*/ 253 w 2022"/>
                <a:gd name="T13" fmla="*/ 2079 h 2383"/>
                <a:gd name="T14" fmla="*/ 20 w 2022"/>
                <a:gd name="T15" fmla="*/ 1580 h 2383"/>
                <a:gd name="T16" fmla="*/ 7 w 2022"/>
                <a:gd name="T17" fmla="*/ 1569 h 2383"/>
                <a:gd name="T18" fmla="*/ 0 w 2022"/>
                <a:gd name="T19" fmla="*/ 1548 h 2383"/>
                <a:gd name="T20" fmla="*/ 119 w 2022"/>
                <a:gd name="T21" fmla="*/ 901 h 2383"/>
                <a:gd name="T22" fmla="*/ 148 w 2022"/>
                <a:gd name="T23" fmla="*/ 713 h 2383"/>
                <a:gd name="T24" fmla="*/ 213 w 2022"/>
                <a:gd name="T25" fmla="*/ 538 h 2383"/>
                <a:gd name="T26" fmla="*/ 308 w 2022"/>
                <a:gd name="T27" fmla="*/ 382 h 2383"/>
                <a:gd name="T28" fmla="*/ 431 w 2022"/>
                <a:gd name="T29" fmla="*/ 247 h 2383"/>
                <a:gd name="T30" fmla="*/ 577 w 2022"/>
                <a:gd name="T31" fmla="*/ 138 h 2383"/>
                <a:gd name="T32" fmla="*/ 743 w 2022"/>
                <a:gd name="T33" fmla="*/ 58 h 2383"/>
                <a:gd name="T34" fmla="*/ 925 w 2022"/>
                <a:gd name="T35" fmla="*/ 11 h 2383"/>
                <a:gd name="T36" fmla="*/ 1070 w 2022"/>
                <a:gd name="T37" fmla="*/ 0 h 2383"/>
                <a:gd name="T38" fmla="*/ 1261 w 2022"/>
                <a:gd name="T39" fmla="*/ 20 h 2383"/>
                <a:gd name="T40" fmla="*/ 1440 w 2022"/>
                <a:gd name="T41" fmla="*/ 76 h 2383"/>
                <a:gd name="T42" fmla="*/ 1601 w 2022"/>
                <a:gd name="T43" fmla="*/ 164 h 2383"/>
                <a:gd name="T44" fmla="*/ 1743 w 2022"/>
                <a:gd name="T45" fmla="*/ 280 h 2383"/>
                <a:gd name="T46" fmla="*/ 1858 w 2022"/>
                <a:gd name="T47" fmla="*/ 421 h 2383"/>
                <a:gd name="T48" fmla="*/ 1946 w 2022"/>
                <a:gd name="T49" fmla="*/ 582 h 2383"/>
                <a:gd name="T50" fmla="*/ 2002 w 2022"/>
                <a:gd name="T51" fmla="*/ 762 h 2383"/>
                <a:gd name="T52" fmla="*/ 2022 w 2022"/>
                <a:gd name="T53" fmla="*/ 953 h 2383"/>
                <a:gd name="T54" fmla="*/ 1877 w 2022"/>
                <a:gd name="T55" fmla="*/ 2354 h 2383"/>
                <a:gd name="T56" fmla="*/ 1866 w 2022"/>
                <a:gd name="T57" fmla="*/ 2376 h 2383"/>
                <a:gd name="T58" fmla="*/ 1844 w 2022"/>
                <a:gd name="T59" fmla="*/ 2383 h 2383"/>
                <a:gd name="T60" fmla="*/ 1956 w 2022"/>
                <a:gd name="T61" fmla="*/ 952 h 2383"/>
                <a:gd name="T62" fmla="*/ 1946 w 2022"/>
                <a:gd name="T63" fmla="*/ 816 h 2383"/>
                <a:gd name="T64" fmla="*/ 1902 w 2022"/>
                <a:gd name="T65" fmla="*/ 647 h 2383"/>
                <a:gd name="T66" fmla="*/ 1827 w 2022"/>
                <a:gd name="T67" fmla="*/ 492 h 2383"/>
                <a:gd name="T68" fmla="*/ 1726 w 2022"/>
                <a:gd name="T69" fmla="*/ 357 h 2383"/>
                <a:gd name="T70" fmla="*/ 1599 w 2022"/>
                <a:gd name="T71" fmla="*/ 242 h 2383"/>
                <a:gd name="T72" fmla="*/ 1454 w 2022"/>
                <a:gd name="T73" fmla="*/ 153 h 2383"/>
                <a:gd name="T74" fmla="*/ 1290 w 2022"/>
                <a:gd name="T75" fmla="*/ 94 h 2383"/>
                <a:gd name="T76" fmla="*/ 1115 w 2022"/>
                <a:gd name="T77" fmla="*/ 67 h 2383"/>
                <a:gd name="T78" fmla="*/ 980 w 2022"/>
                <a:gd name="T79" fmla="*/ 70 h 2383"/>
                <a:gd name="T80" fmla="*/ 806 w 2022"/>
                <a:gd name="T81" fmla="*/ 105 h 2383"/>
                <a:gd name="T82" fmla="*/ 647 w 2022"/>
                <a:gd name="T83" fmla="*/ 174 h 2383"/>
                <a:gd name="T84" fmla="*/ 505 w 2022"/>
                <a:gd name="T85" fmla="*/ 269 h 2383"/>
                <a:gd name="T86" fmla="*/ 386 w 2022"/>
                <a:gd name="T87" fmla="*/ 390 h 2383"/>
                <a:gd name="T88" fmla="*/ 290 w 2022"/>
                <a:gd name="T89" fmla="*/ 531 h 2383"/>
                <a:gd name="T90" fmla="*/ 223 w 2022"/>
                <a:gd name="T91" fmla="*/ 690 h 2383"/>
                <a:gd name="T92" fmla="*/ 187 w 2022"/>
                <a:gd name="T93" fmla="*/ 863 h 2383"/>
                <a:gd name="T94" fmla="*/ 182 w 2022"/>
                <a:gd name="T95" fmla="*/ 959 h 2383"/>
                <a:gd name="T96" fmla="*/ 236 w 2022"/>
                <a:gd name="T97" fmla="*/ 1596 h 2383"/>
                <a:gd name="T98" fmla="*/ 310 w 2022"/>
                <a:gd name="T99" fmla="*/ 2038 h 2383"/>
                <a:gd name="T100" fmla="*/ 313 w 2022"/>
                <a:gd name="T101" fmla="*/ 2051 h 2383"/>
                <a:gd name="T102" fmla="*/ 346 w 2022"/>
                <a:gd name="T103" fmla="*/ 2088 h 2383"/>
                <a:gd name="T104" fmla="*/ 405 w 2022"/>
                <a:gd name="T105" fmla="*/ 2110 h 2383"/>
                <a:gd name="T106" fmla="*/ 537 w 2022"/>
                <a:gd name="T107" fmla="*/ 2121 h 2383"/>
                <a:gd name="T108" fmla="*/ 930 w 2022"/>
                <a:gd name="T109" fmla="*/ 2123 h 2383"/>
                <a:gd name="T110" fmla="*/ 947 w 2022"/>
                <a:gd name="T111" fmla="*/ 2140 h 2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2" h="2383">
                  <a:moveTo>
                    <a:pt x="1844" y="2383"/>
                  </a:moveTo>
                  <a:lnTo>
                    <a:pt x="916" y="2383"/>
                  </a:lnTo>
                  <a:lnTo>
                    <a:pt x="916" y="2383"/>
                  </a:lnTo>
                  <a:lnTo>
                    <a:pt x="910" y="2383"/>
                  </a:lnTo>
                  <a:lnTo>
                    <a:pt x="904" y="2380"/>
                  </a:lnTo>
                  <a:lnTo>
                    <a:pt x="898" y="2378"/>
                  </a:lnTo>
                  <a:lnTo>
                    <a:pt x="893" y="2374"/>
                  </a:lnTo>
                  <a:lnTo>
                    <a:pt x="889" y="2369"/>
                  </a:lnTo>
                  <a:lnTo>
                    <a:pt x="886" y="2363"/>
                  </a:lnTo>
                  <a:lnTo>
                    <a:pt x="884" y="2357"/>
                  </a:lnTo>
                  <a:lnTo>
                    <a:pt x="883" y="2351"/>
                  </a:lnTo>
                  <a:lnTo>
                    <a:pt x="883" y="2185"/>
                  </a:lnTo>
                  <a:lnTo>
                    <a:pt x="537" y="2185"/>
                  </a:lnTo>
                  <a:lnTo>
                    <a:pt x="537" y="2185"/>
                  </a:lnTo>
                  <a:lnTo>
                    <a:pt x="504" y="2185"/>
                  </a:lnTo>
                  <a:lnTo>
                    <a:pt x="472" y="2184"/>
                  </a:lnTo>
                  <a:lnTo>
                    <a:pt x="443" y="2180"/>
                  </a:lnTo>
                  <a:lnTo>
                    <a:pt x="415" y="2177"/>
                  </a:lnTo>
                  <a:lnTo>
                    <a:pt x="390" y="2172"/>
                  </a:lnTo>
                  <a:lnTo>
                    <a:pt x="366" y="2166"/>
                  </a:lnTo>
                  <a:lnTo>
                    <a:pt x="346" y="2158"/>
                  </a:lnTo>
                  <a:lnTo>
                    <a:pt x="326" y="2151"/>
                  </a:lnTo>
                  <a:lnTo>
                    <a:pt x="309" y="2141"/>
                  </a:lnTo>
                  <a:lnTo>
                    <a:pt x="293" y="2132"/>
                  </a:lnTo>
                  <a:lnTo>
                    <a:pt x="280" y="2119"/>
                  </a:lnTo>
                  <a:lnTo>
                    <a:pt x="269" y="2107"/>
                  </a:lnTo>
                  <a:lnTo>
                    <a:pt x="260" y="2094"/>
                  </a:lnTo>
                  <a:lnTo>
                    <a:pt x="253" y="2079"/>
                  </a:lnTo>
                  <a:lnTo>
                    <a:pt x="248" y="2063"/>
                  </a:lnTo>
                  <a:lnTo>
                    <a:pt x="246" y="2046"/>
                  </a:lnTo>
                  <a:lnTo>
                    <a:pt x="187" y="1645"/>
                  </a:lnTo>
                  <a:lnTo>
                    <a:pt x="20" y="1580"/>
                  </a:lnTo>
                  <a:lnTo>
                    <a:pt x="20" y="1580"/>
                  </a:lnTo>
                  <a:lnTo>
                    <a:pt x="15" y="1578"/>
                  </a:lnTo>
                  <a:lnTo>
                    <a:pt x="10" y="1574"/>
                  </a:lnTo>
                  <a:lnTo>
                    <a:pt x="7" y="1569"/>
                  </a:lnTo>
                  <a:lnTo>
                    <a:pt x="3" y="1566"/>
                  </a:lnTo>
                  <a:lnTo>
                    <a:pt x="1" y="1559"/>
                  </a:lnTo>
                  <a:lnTo>
                    <a:pt x="0" y="1555"/>
                  </a:lnTo>
                  <a:lnTo>
                    <a:pt x="0" y="1548"/>
                  </a:lnTo>
                  <a:lnTo>
                    <a:pt x="0" y="1544"/>
                  </a:lnTo>
                  <a:lnTo>
                    <a:pt x="118" y="949"/>
                  </a:lnTo>
                  <a:lnTo>
                    <a:pt x="118" y="949"/>
                  </a:lnTo>
                  <a:lnTo>
                    <a:pt x="119" y="901"/>
                  </a:lnTo>
                  <a:lnTo>
                    <a:pt x="123" y="853"/>
                  </a:lnTo>
                  <a:lnTo>
                    <a:pt x="129" y="806"/>
                  </a:lnTo>
                  <a:lnTo>
                    <a:pt x="137" y="759"/>
                  </a:lnTo>
                  <a:lnTo>
                    <a:pt x="148" y="713"/>
                  </a:lnTo>
                  <a:lnTo>
                    <a:pt x="162" y="668"/>
                  </a:lnTo>
                  <a:lnTo>
                    <a:pt x="176" y="624"/>
                  </a:lnTo>
                  <a:lnTo>
                    <a:pt x="193" y="581"/>
                  </a:lnTo>
                  <a:lnTo>
                    <a:pt x="213" y="538"/>
                  </a:lnTo>
                  <a:lnTo>
                    <a:pt x="234" y="498"/>
                  </a:lnTo>
                  <a:lnTo>
                    <a:pt x="257" y="458"/>
                  </a:lnTo>
                  <a:lnTo>
                    <a:pt x="281" y="419"/>
                  </a:lnTo>
                  <a:lnTo>
                    <a:pt x="308" y="382"/>
                  </a:lnTo>
                  <a:lnTo>
                    <a:pt x="336" y="347"/>
                  </a:lnTo>
                  <a:lnTo>
                    <a:pt x="366" y="311"/>
                  </a:lnTo>
                  <a:lnTo>
                    <a:pt x="398" y="279"/>
                  </a:lnTo>
                  <a:lnTo>
                    <a:pt x="431" y="247"/>
                  </a:lnTo>
                  <a:lnTo>
                    <a:pt x="465" y="218"/>
                  </a:lnTo>
                  <a:lnTo>
                    <a:pt x="502" y="189"/>
                  </a:lnTo>
                  <a:lnTo>
                    <a:pt x="538" y="163"/>
                  </a:lnTo>
                  <a:lnTo>
                    <a:pt x="577" y="138"/>
                  </a:lnTo>
                  <a:lnTo>
                    <a:pt x="618" y="115"/>
                  </a:lnTo>
                  <a:lnTo>
                    <a:pt x="658" y="94"/>
                  </a:lnTo>
                  <a:lnTo>
                    <a:pt x="700" y="75"/>
                  </a:lnTo>
                  <a:lnTo>
                    <a:pt x="743" y="58"/>
                  </a:lnTo>
                  <a:lnTo>
                    <a:pt x="787" y="43"/>
                  </a:lnTo>
                  <a:lnTo>
                    <a:pt x="832" y="31"/>
                  </a:lnTo>
                  <a:lnTo>
                    <a:pt x="878" y="20"/>
                  </a:lnTo>
                  <a:lnTo>
                    <a:pt x="925" y="11"/>
                  </a:lnTo>
                  <a:lnTo>
                    <a:pt x="972" y="5"/>
                  </a:lnTo>
                  <a:lnTo>
                    <a:pt x="1021" y="2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119" y="2"/>
                  </a:lnTo>
                  <a:lnTo>
                    <a:pt x="1167" y="5"/>
                  </a:lnTo>
                  <a:lnTo>
                    <a:pt x="1215" y="11"/>
                  </a:lnTo>
                  <a:lnTo>
                    <a:pt x="1261" y="20"/>
                  </a:lnTo>
                  <a:lnTo>
                    <a:pt x="1307" y="31"/>
                  </a:lnTo>
                  <a:lnTo>
                    <a:pt x="1353" y="43"/>
                  </a:lnTo>
                  <a:lnTo>
                    <a:pt x="1396" y="59"/>
                  </a:lnTo>
                  <a:lnTo>
                    <a:pt x="1440" y="76"/>
                  </a:lnTo>
                  <a:lnTo>
                    <a:pt x="1482" y="94"/>
                  </a:lnTo>
                  <a:lnTo>
                    <a:pt x="1523" y="116"/>
                  </a:lnTo>
                  <a:lnTo>
                    <a:pt x="1562" y="138"/>
                  </a:lnTo>
                  <a:lnTo>
                    <a:pt x="1601" y="164"/>
                  </a:lnTo>
                  <a:lnTo>
                    <a:pt x="1639" y="189"/>
                  </a:lnTo>
                  <a:lnTo>
                    <a:pt x="1674" y="219"/>
                  </a:lnTo>
                  <a:lnTo>
                    <a:pt x="1710" y="248"/>
                  </a:lnTo>
                  <a:lnTo>
                    <a:pt x="1743" y="280"/>
                  </a:lnTo>
                  <a:lnTo>
                    <a:pt x="1774" y="313"/>
                  </a:lnTo>
                  <a:lnTo>
                    <a:pt x="1804" y="348"/>
                  </a:lnTo>
                  <a:lnTo>
                    <a:pt x="1832" y="383"/>
                  </a:lnTo>
                  <a:lnTo>
                    <a:pt x="1858" y="421"/>
                  </a:lnTo>
                  <a:lnTo>
                    <a:pt x="1884" y="459"/>
                  </a:lnTo>
                  <a:lnTo>
                    <a:pt x="1906" y="499"/>
                  </a:lnTo>
                  <a:lnTo>
                    <a:pt x="1928" y="541"/>
                  </a:lnTo>
                  <a:lnTo>
                    <a:pt x="1946" y="582"/>
                  </a:lnTo>
                  <a:lnTo>
                    <a:pt x="1963" y="626"/>
                  </a:lnTo>
                  <a:lnTo>
                    <a:pt x="1979" y="670"/>
                  </a:lnTo>
                  <a:lnTo>
                    <a:pt x="1991" y="715"/>
                  </a:lnTo>
                  <a:lnTo>
                    <a:pt x="2002" y="762"/>
                  </a:lnTo>
                  <a:lnTo>
                    <a:pt x="2011" y="808"/>
                  </a:lnTo>
                  <a:lnTo>
                    <a:pt x="2017" y="856"/>
                  </a:lnTo>
                  <a:lnTo>
                    <a:pt x="2021" y="904"/>
                  </a:lnTo>
                  <a:lnTo>
                    <a:pt x="2022" y="953"/>
                  </a:lnTo>
                  <a:lnTo>
                    <a:pt x="2022" y="953"/>
                  </a:lnTo>
                  <a:lnTo>
                    <a:pt x="2022" y="957"/>
                  </a:lnTo>
                  <a:lnTo>
                    <a:pt x="1877" y="2354"/>
                  </a:lnTo>
                  <a:lnTo>
                    <a:pt x="1877" y="2354"/>
                  </a:lnTo>
                  <a:lnTo>
                    <a:pt x="1875" y="2360"/>
                  </a:lnTo>
                  <a:lnTo>
                    <a:pt x="1873" y="2366"/>
                  </a:lnTo>
                  <a:lnTo>
                    <a:pt x="1869" y="2371"/>
                  </a:lnTo>
                  <a:lnTo>
                    <a:pt x="1866" y="2376"/>
                  </a:lnTo>
                  <a:lnTo>
                    <a:pt x="1861" y="2378"/>
                  </a:lnTo>
                  <a:lnTo>
                    <a:pt x="1856" y="2382"/>
                  </a:lnTo>
                  <a:lnTo>
                    <a:pt x="1850" y="2383"/>
                  </a:lnTo>
                  <a:lnTo>
                    <a:pt x="1844" y="2383"/>
                  </a:lnTo>
                  <a:lnTo>
                    <a:pt x="1844" y="2383"/>
                  </a:lnTo>
                  <a:close/>
                  <a:moveTo>
                    <a:pt x="949" y="2318"/>
                  </a:moveTo>
                  <a:lnTo>
                    <a:pt x="1815" y="2318"/>
                  </a:lnTo>
                  <a:lnTo>
                    <a:pt x="1956" y="952"/>
                  </a:lnTo>
                  <a:lnTo>
                    <a:pt x="1956" y="952"/>
                  </a:lnTo>
                  <a:lnTo>
                    <a:pt x="1955" y="906"/>
                  </a:lnTo>
                  <a:lnTo>
                    <a:pt x="1951" y="862"/>
                  </a:lnTo>
                  <a:lnTo>
                    <a:pt x="1946" y="816"/>
                  </a:lnTo>
                  <a:lnTo>
                    <a:pt x="1938" y="774"/>
                  </a:lnTo>
                  <a:lnTo>
                    <a:pt x="1928" y="730"/>
                  </a:lnTo>
                  <a:lnTo>
                    <a:pt x="1916" y="688"/>
                  </a:lnTo>
                  <a:lnTo>
                    <a:pt x="1902" y="647"/>
                  </a:lnTo>
                  <a:lnTo>
                    <a:pt x="1886" y="607"/>
                  </a:lnTo>
                  <a:lnTo>
                    <a:pt x="1868" y="568"/>
                  </a:lnTo>
                  <a:lnTo>
                    <a:pt x="1849" y="530"/>
                  </a:lnTo>
                  <a:lnTo>
                    <a:pt x="1827" y="492"/>
                  </a:lnTo>
                  <a:lnTo>
                    <a:pt x="1804" y="457"/>
                  </a:lnTo>
                  <a:lnTo>
                    <a:pt x="1779" y="422"/>
                  </a:lnTo>
                  <a:lnTo>
                    <a:pt x="1752" y="388"/>
                  </a:lnTo>
                  <a:lnTo>
                    <a:pt x="1726" y="357"/>
                  </a:lnTo>
                  <a:lnTo>
                    <a:pt x="1695" y="326"/>
                  </a:lnTo>
                  <a:lnTo>
                    <a:pt x="1665" y="296"/>
                  </a:lnTo>
                  <a:lnTo>
                    <a:pt x="1633" y="269"/>
                  </a:lnTo>
                  <a:lnTo>
                    <a:pt x="1599" y="242"/>
                  </a:lnTo>
                  <a:lnTo>
                    <a:pt x="1565" y="218"/>
                  </a:lnTo>
                  <a:lnTo>
                    <a:pt x="1528" y="194"/>
                  </a:lnTo>
                  <a:lnTo>
                    <a:pt x="1491" y="172"/>
                  </a:lnTo>
                  <a:lnTo>
                    <a:pt x="1454" y="153"/>
                  </a:lnTo>
                  <a:lnTo>
                    <a:pt x="1413" y="136"/>
                  </a:lnTo>
                  <a:lnTo>
                    <a:pt x="1373" y="120"/>
                  </a:lnTo>
                  <a:lnTo>
                    <a:pt x="1333" y="105"/>
                  </a:lnTo>
                  <a:lnTo>
                    <a:pt x="1290" y="94"/>
                  </a:lnTo>
                  <a:lnTo>
                    <a:pt x="1248" y="83"/>
                  </a:lnTo>
                  <a:lnTo>
                    <a:pt x="1204" y="76"/>
                  </a:lnTo>
                  <a:lnTo>
                    <a:pt x="1160" y="70"/>
                  </a:lnTo>
                  <a:lnTo>
                    <a:pt x="1115" y="67"/>
                  </a:lnTo>
                  <a:lnTo>
                    <a:pt x="1070" y="66"/>
                  </a:lnTo>
                  <a:lnTo>
                    <a:pt x="1070" y="66"/>
                  </a:lnTo>
                  <a:lnTo>
                    <a:pt x="1023" y="67"/>
                  </a:lnTo>
                  <a:lnTo>
                    <a:pt x="980" y="70"/>
                  </a:lnTo>
                  <a:lnTo>
                    <a:pt x="934" y="76"/>
                  </a:lnTo>
                  <a:lnTo>
                    <a:pt x="891" y="85"/>
                  </a:lnTo>
                  <a:lnTo>
                    <a:pt x="848" y="94"/>
                  </a:lnTo>
                  <a:lnTo>
                    <a:pt x="806" y="105"/>
                  </a:lnTo>
                  <a:lnTo>
                    <a:pt x="765" y="120"/>
                  </a:lnTo>
                  <a:lnTo>
                    <a:pt x="725" y="136"/>
                  </a:lnTo>
                  <a:lnTo>
                    <a:pt x="686" y="154"/>
                  </a:lnTo>
                  <a:lnTo>
                    <a:pt x="647" y="174"/>
                  </a:lnTo>
                  <a:lnTo>
                    <a:pt x="610" y="194"/>
                  </a:lnTo>
                  <a:lnTo>
                    <a:pt x="574" y="218"/>
                  </a:lnTo>
                  <a:lnTo>
                    <a:pt x="540" y="242"/>
                  </a:lnTo>
                  <a:lnTo>
                    <a:pt x="505" y="269"/>
                  </a:lnTo>
                  <a:lnTo>
                    <a:pt x="474" y="297"/>
                  </a:lnTo>
                  <a:lnTo>
                    <a:pt x="443" y="326"/>
                  </a:lnTo>
                  <a:lnTo>
                    <a:pt x="414" y="357"/>
                  </a:lnTo>
                  <a:lnTo>
                    <a:pt x="386" y="390"/>
                  </a:lnTo>
                  <a:lnTo>
                    <a:pt x="359" y="422"/>
                  </a:lnTo>
                  <a:lnTo>
                    <a:pt x="335" y="458"/>
                  </a:lnTo>
                  <a:lnTo>
                    <a:pt x="312" y="493"/>
                  </a:lnTo>
                  <a:lnTo>
                    <a:pt x="290" y="531"/>
                  </a:lnTo>
                  <a:lnTo>
                    <a:pt x="270" y="569"/>
                  </a:lnTo>
                  <a:lnTo>
                    <a:pt x="253" y="608"/>
                  </a:lnTo>
                  <a:lnTo>
                    <a:pt x="237" y="648"/>
                  </a:lnTo>
                  <a:lnTo>
                    <a:pt x="223" y="690"/>
                  </a:lnTo>
                  <a:lnTo>
                    <a:pt x="210" y="732"/>
                  </a:lnTo>
                  <a:lnTo>
                    <a:pt x="201" y="775"/>
                  </a:lnTo>
                  <a:lnTo>
                    <a:pt x="193" y="818"/>
                  </a:lnTo>
                  <a:lnTo>
                    <a:pt x="187" y="863"/>
                  </a:lnTo>
                  <a:lnTo>
                    <a:pt x="184" y="908"/>
                  </a:lnTo>
                  <a:lnTo>
                    <a:pt x="182" y="953"/>
                  </a:lnTo>
                  <a:lnTo>
                    <a:pt x="182" y="953"/>
                  </a:lnTo>
                  <a:lnTo>
                    <a:pt x="182" y="959"/>
                  </a:lnTo>
                  <a:lnTo>
                    <a:pt x="69" y="1529"/>
                  </a:lnTo>
                  <a:lnTo>
                    <a:pt x="229" y="1591"/>
                  </a:lnTo>
                  <a:lnTo>
                    <a:pt x="229" y="1591"/>
                  </a:lnTo>
                  <a:lnTo>
                    <a:pt x="236" y="1596"/>
                  </a:lnTo>
                  <a:lnTo>
                    <a:pt x="242" y="1602"/>
                  </a:lnTo>
                  <a:lnTo>
                    <a:pt x="247" y="1609"/>
                  </a:lnTo>
                  <a:lnTo>
                    <a:pt x="249" y="1617"/>
                  </a:lnTo>
                  <a:lnTo>
                    <a:pt x="310" y="2038"/>
                  </a:lnTo>
                  <a:lnTo>
                    <a:pt x="310" y="2038"/>
                  </a:lnTo>
                  <a:lnTo>
                    <a:pt x="310" y="2039"/>
                  </a:lnTo>
                  <a:lnTo>
                    <a:pt x="310" y="2039"/>
                  </a:lnTo>
                  <a:lnTo>
                    <a:pt x="313" y="2051"/>
                  </a:lnTo>
                  <a:lnTo>
                    <a:pt x="318" y="2062"/>
                  </a:lnTo>
                  <a:lnTo>
                    <a:pt x="325" y="2072"/>
                  </a:lnTo>
                  <a:lnTo>
                    <a:pt x="335" y="2080"/>
                  </a:lnTo>
                  <a:lnTo>
                    <a:pt x="346" y="2088"/>
                  </a:lnTo>
                  <a:lnTo>
                    <a:pt x="359" y="2095"/>
                  </a:lnTo>
                  <a:lnTo>
                    <a:pt x="374" y="2100"/>
                  </a:lnTo>
                  <a:lnTo>
                    <a:pt x="388" y="2105"/>
                  </a:lnTo>
                  <a:lnTo>
                    <a:pt x="405" y="2110"/>
                  </a:lnTo>
                  <a:lnTo>
                    <a:pt x="424" y="2112"/>
                  </a:lnTo>
                  <a:lnTo>
                    <a:pt x="460" y="2117"/>
                  </a:lnTo>
                  <a:lnTo>
                    <a:pt x="499" y="2119"/>
                  </a:lnTo>
                  <a:lnTo>
                    <a:pt x="537" y="2121"/>
                  </a:lnTo>
                  <a:lnTo>
                    <a:pt x="916" y="2121"/>
                  </a:lnTo>
                  <a:lnTo>
                    <a:pt x="916" y="2121"/>
                  </a:lnTo>
                  <a:lnTo>
                    <a:pt x="923" y="2121"/>
                  </a:lnTo>
                  <a:lnTo>
                    <a:pt x="930" y="2123"/>
                  </a:lnTo>
                  <a:lnTo>
                    <a:pt x="934" y="2125"/>
                  </a:lnTo>
                  <a:lnTo>
                    <a:pt x="939" y="2130"/>
                  </a:lnTo>
                  <a:lnTo>
                    <a:pt x="943" y="2135"/>
                  </a:lnTo>
                  <a:lnTo>
                    <a:pt x="947" y="2140"/>
                  </a:lnTo>
                  <a:lnTo>
                    <a:pt x="948" y="2146"/>
                  </a:lnTo>
                  <a:lnTo>
                    <a:pt x="949" y="2154"/>
                  </a:lnTo>
                  <a:lnTo>
                    <a:pt x="949" y="2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67" name="Freeform 37"/>
            <p:cNvSpPr>
              <a:spLocks/>
            </p:cNvSpPr>
            <p:nvPr/>
          </p:nvSpPr>
          <p:spPr bwMode="auto">
            <a:xfrm>
              <a:off x="3170238" y="4089400"/>
              <a:ext cx="1154112" cy="528638"/>
            </a:xfrm>
            <a:custGeom>
              <a:avLst/>
              <a:gdLst>
                <a:gd name="T0" fmla="*/ 4 w 1455"/>
                <a:gd name="T1" fmla="*/ 501 h 664"/>
                <a:gd name="T2" fmla="*/ 31 w 1455"/>
                <a:gd name="T3" fmla="*/ 447 h 664"/>
                <a:gd name="T4" fmla="*/ 63 w 1455"/>
                <a:gd name="T5" fmla="*/ 394 h 664"/>
                <a:gd name="T6" fmla="*/ 60 w 1455"/>
                <a:gd name="T7" fmla="*/ 368 h 664"/>
                <a:gd name="T8" fmla="*/ 66 w 1455"/>
                <a:gd name="T9" fmla="*/ 328 h 664"/>
                <a:gd name="T10" fmla="*/ 88 w 1455"/>
                <a:gd name="T11" fmla="*/ 281 h 664"/>
                <a:gd name="T12" fmla="*/ 125 w 1455"/>
                <a:gd name="T13" fmla="*/ 246 h 664"/>
                <a:gd name="T14" fmla="*/ 174 w 1455"/>
                <a:gd name="T15" fmla="*/ 224 h 664"/>
                <a:gd name="T16" fmla="*/ 216 w 1455"/>
                <a:gd name="T17" fmla="*/ 219 h 664"/>
                <a:gd name="T18" fmla="*/ 236 w 1455"/>
                <a:gd name="T19" fmla="*/ 170 h 664"/>
                <a:gd name="T20" fmla="*/ 267 w 1455"/>
                <a:gd name="T21" fmla="*/ 124 h 664"/>
                <a:gd name="T22" fmla="*/ 312 w 1455"/>
                <a:gd name="T23" fmla="*/ 90 h 664"/>
                <a:gd name="T24" fmla="*/ 366 w 1455"/>
                <a:gd name="T25" fmla="*/ 73 h 664"/>
                <a:gd name="T26" fmla="*/ 410 w 1455"/>
                <a:gd name="T27" fmla="*/ 70 h 664"/>
                <a:gd name="T28" fmla="*/ 475 w 1455"/>
                <a:gd name="T29" fmla="*/ 87 h 664"/>
                <a:gd name="T30" fmla="*/ 515 w 1455"/>
                <a:gd name="T31" fmla="*/ 40 h 664"/>
                <a:gd name="T32" fmla="*/ 582 w 1455"/>
                <a:gd name="T33" fmla="*/ 4 h 664"/>
                <a:gd name="T34" fmla="*/ 633 w 1455"/>
                <a:gd name="T35" fmla="*/ 1 h 664"/>
                <a:gd name="T36" fmla="*/ 681 w 1455"/>
                <a:gd name="T37" fmla="*/ 12 h 664"/>
                <a:gd name="T38" fmla="*/ 731 w 1455"/>
                <a:gd name="T39" fmla="*/ 41 h 664"/>
                <a:gd name="T40" fmla="*/ 790 w 1455"/>
                <a:gd name="T41" fmla="*/ 17 h 664"/>
                <a:gd name="T42" fmla="*/ 857 w 1455"/>
                <a:gd name="T43" fmla="*/ 12 h 664"/>
                <a:gd name="T44" fmla="*/ 937 w 1455"/>
                <a:gd name="T45" fmla="*/ 40 h 664"/>
                <a:gd name="T46" fmla="*/ 996 w 1455"/>
                <a:gd name="T47" fmla="*/ 97 h 664"/>
                <a:gd name="T48" fmla="*/ 1024 w 1455"/>
                <a:gd name="T49" fmla="*/ 91 h 664"/>
                <a:gd name="T50" fmla="*/ 1082 w 1455"/>
                <a:gd name="T51" fmla="*/ 96 h 664"/>
                <a:gd name="T52" fmla="*/ 1132 w 1455"/>
                <a:gd name="T53" fmla="*/ 121 h 664"/>
                <a:gd name="T54" fmla="*/ 1168 w 1455"/>
                <a:gd name="T55" fmla="*/ 165 h 664"/>
                <a:gd name="T56" fmla="*/ 1204 w 1455"/>
                <a:gd name="T57" fmla="*/ 203 h 664"/>
                <a:gd name="T58" fmla="*/ 1251 w 1455"/>
                <a:gd name="T59" fmla="*/ 215 h 664"/>
                <a:gd name="T60" fmla="*/ 1293 w 1455"/>
                <a:gd name="T61" fmla="*/ 246 h 664"/>
                <a:gd name="T62" fmla="*/ 1314 w 1455"/>
                <a:gd name="T63" fmla="*/ 279 h 664"/>
                <a:gd name="T64" fmla="*/ 1328 w 1455"/>
                <a:gd name="T65" fmla="*/ 336 h 664"/>
                <a:gd name="T66" fmla="*/ 1360 w 1455"/>
                <a:gd name="T67" fmla="*/ 380 h 664"/>
                <a:gd name="T68" fmla="*/ 1403 w 1455"/>
                <a:gd name="T69" fmla="*/ 435 h 664"/>
                <a:gd name="T70" fmla="*/ 1414 w 1455"/>
                <a:gd name="T71" fmla="*/ 487 h 664"/>
                <a:gd name="T72" fmla="*/ 1425 w 1455"/>
                <a:gd name="T73" fmla="*/ 528 h 664"/>
                <a:gd name="T74" fmla="*/ 1447 w 1455"/>
                <a:gd name="T75" fmla="*/ 555 h 664"/>
                <a:gd name="T76" fmla="*/ 1455 w 1455"/>
                <a:gd name="T77" fmla="*/ 588 h 664"/>
                <a:gd name="T78" fmla="*/ 1451 w 1455"/>
                <a:gd name="T79" fmla="*/ 611 h 664"/>
                <a:gd name="T80" fmla="*/ 1421 w 1455"/>
                <a:gd name="T81" fmla="*/ 651 h 664"/>
                <a:gd name="T82" fmla="*/ 1386 w 1455"/>
                <a:gd name="T83" fmla="*/ 663 h 664"/>
                <a:gd name="T84" fmla="*/ 943 w 1455"/>
                <a:gd name="T85" fmla="*/ 663 h 664"/>
                <a:gd name="T86" fmla="*/ 905 w 1455"/>
                <a:gd name="T87" fmla="*/ 651 h 664"/>
                <a:gd name="T88" fmla="*/ 860 w 1455"/>
                <a:gd name="T89" fmla="*/ 606 h 664"/>
                <a:gd name="T90" fmla="*/ 816 w 1455"/>
                <a:gd name="T91" fmla="*/ 644 h 664"/>
                <a:gd name="T92" fmla="*/ 771 w 1455"/>
                <a:gd name="T93" fmla="*/ 662 h 664"/>
                <a:gd name="T94" fmla="*/ 486 w 1455"/>
                <a:gd name="T95" fmla="*/ 664 h 664"/>
                <a:gd name="T96" fmla="*/ 414 w 1455"/>
                <a:gd name="T97" fmla="*/ 644 h 664"/>
                <a:gd name="T98" fmla="*/ 366 w 1455"/>
                <a:gd name="T99" fmla="*/ 653 h 664"/>
                <a:gd name="T100" fmla="*/ 135 w 1455"/>
                <a:gd name="T101" fmla="*/ 664 h 664"/>
                <a:gd name="T102" fmla="*/ 96 w 1455"/>
                <a:gd name="T103" fmla="*/ 658 h 664"/>
                <a:gd name="T104" fmla="*/ 49 w 1455"/>
                <a:gd name="T105" fmla="*/ 633 h 664"/>
                <a:gd name="T106" fmla="*/ 18 w 1455"/>
                <a:gd name="T107" fmla="*/ 594 h 664"/>
                <a:gd name="T108" fmla="*/ 2 w 1455"/>
                <a:gd name="T109" fmla="*/ 54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5" h="664">
                  <a:moveTo>
                    <a:pt x="0" y="530"/>
                  </a:moveTo>
                  <a:lnTo>
                    <a:pt x="0" y="530"/>
                  </a:lnTo>
                  <a:lnTo>
                    <a:pt x="2" y="516"/>
                  </a:lnTo>
                  <a:lnTo>
                    <a:pt x="4" y="501"/>
                  </a:lnTo>
                  <a:lnTo>
                    <a:pt x="9" y="486"/>
                  </a:lnTo>
                  <a:lnTo>
                    <a:pt x="14" y="473"/>
                  </a:lnTo>
                  <a:lnTo>
                    <a:pt x="21" y="459"/>
                  </a:lnTo>
                  <a:lnTo>
                    <a:pt x="31" y="447"/>
                  </a:lnTo>
                  <a:lnTo>
                    <a:pt x="41" y="436"/>
                  </a:lnTo>
                  <a:lnTo>
                    <a:pt x="52" y="425"/>
                  </a:lnTo>
                  <a:lnTo>
                    <a:pt x="67" y="414"/>
                  </a:lnTo>
                  <a:lnTo>
                    <a:pt x="63" y="394"/>
                  </a:lnTo>
                  <a:lnTo>
                    <a:pt x="63" y="390"/>
                  </a:lnTo>
                  <a:lnTo>
                    <a:pt x="63" y="390"/>
                  </a:lnTo>
                  <a:lnTo>
                    <a:pt x="61" y="379"/>
                  </a:lnTo>
                  <a:lnTo>
                    <a:pt x="60" y="368"/>
                  </a:lnTo>
                  <a:lnTo>
                    <a:pt x="60" y="368"/>
                  </a:lnTo>
                  <a:lnTo>
                    <a:pt x="61" y="354"/>
                  </a:lnTo>
                  <a:lnTo>
                    <a:pt x="63" y="341"/>
                  </a:lnTo>
                  <a:lnTo>
                    <a:pt x="66" y="328"/>
                  </a:lnTo>
                  <a:lnTo>
                    <a:pt x="70" y="315"/>
                  </a:lnTo>
                  <a:lnTo>
                    <a:pt x="75" y="303"/>
                  </a:lnTo>
                  <a:lnTo>
                    <a:pt x="81" y="292"/>
                  </a:lnTo>
                  <a:lnTo>
                    <a:pt x="88" y="281"/>
                  </a:lnTo>
                  <a:lnTo>
                    <a:pt x="97" y="272"/>
                  </a:lnTo>
                  <a:lnTo>
                    <a:pt x="105" y="262"/>
                  </a:lnTo>
                  <a:lnTo>
                    <a:pt x="115" y="253"/>
                  </a:lnTo>
                  <a:lnTo>
                    <a:pt x="125" y="246"/>
                  </a:lnTo>
                  <a:lnTo>
                    <a:pt x="137" y="239"/>
                  </a:lnTo>
                  <a:lnTo>
                    <a:pt x="148" y="233"/>
                  </a:lnTo>
                  <a:lnTo>
                    <a:pt x="160" y="228"/>
                  </a:lnTo>
                  <a:lnTo>
                    <a:pt x="174" y="224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94" y="220"/>
                  </a:lnTo>
                  <a:lnTo>
                    <a:pt x="216" y="219"/>
                  </a:lnTo>
                  <a:lnTo>
                    <a:pt x="225" y="197"/>
                  </a:lnTo>
                  <a:lnTo>
                    <a:pt x="225" y="197"/>
                  </a:lnTo>
                  <a:lnTo>
                    <a:pt x="230" y="184"/>
                  </a:lnTo>
                  <a:lnTo>
                    <a:pt x="236" y="170"/>
                  </a:lnTo>
                  <a:lnTo>
                    <a:pt x="242" y="157"/>
                  </a:lnTo>
                  <a:lnTo>
                    <a:pt x="250" y="146"/>
                  </a:lnTo>
                  <a:lnTo>
                    <a:pt x="259" y="134"/>
                  </a:lnTo>
                  <a:lnTo>
                    <a:pt x="267" y="124"/>
                  </a:lnTo>
                  <a:lnTo>
                    <a:pt x="278" y="114"/>
                  </a:lnTo>
                  <a:lnTo>
                    <a:pt x="289" y="106"/>
                  </a:lnTo>
                  <a:lnTo>
                    <a:pt x="300" y="97"/>
                  </a:lnTo>
                  <a:lnTo>
                    <a:pt x="312" y="90"/>
                  </a:lnTo>
                  <a:lnTo>
                    <a:pt x="325" y="84"/>
                  </a:lnTo>
                  <a:lnTo>
                    <a:pt x="338" y="79"/>
                  </a:lnTo>
                  <a:lnTo>
                    <a:pt x="352" y="75"/>
                  </a:lnTo>
                  <a:lnTo>
                    <a:pt x="366" y="73"/>
                  </a:lnTo>
                  <a:lnTo>
                    <a:pt x="381" y="70"/>
                  </a:lnTo>
                  <a:lnTo>
                    <a:pt x="395" y="70"/>
                  </a:lnTo>
                  <a:lnTo>
                    <a:pt x="395" y="70"/>
                  </a:lnTo>
                  <a:lnTo>
                    <a:pt x="410" y="70"/>
                  </a:lnTo>
                  <a:lnTo>
                    <a:pt x="423" y="73"/>
                  </a:lnTo>
                  <a:lnTo>
                    <a:pt x="438" y="75"/>
                  </a:lnTo>
                  <a:lnTo>
                    <a:pt x="453" y="80"/>
                  </a:lnTo>
                  <a:lnTo>
                    <a:pt x="475" y="87"/>
                  </a:lnTo>
                  <a:lnTo>
                    <a:pt x="488" y="68"/>
                  </a:lnTo>
                  <a:lnTo>
                    <a:pt x="488" y="68"/>
                  </a:lnTo>
                  <a:lnTo>
                    <a:pt x="500" y="53"/>
                  </a:lnTo>
                  <a:lnTo>
                    <a:pt x="515" y="40"/>
                  </a:lnTo>
                  <a:lnTo>
                    <a:pt x="529" y="28"/>
                  </a:lnTo>
                  <a:lnTo>
                    <a:pt x="547" y="18"/>
                  </a:lnTo>
                  <a:lnTo>
                    <a:pt x="564" y="10"/>
                  </a:lnTo>
                  <a:lnTo>
                    <a:pt x="582" y="4"/>
                  </a:lnTo>
                  <a:lnTo>
                    <a:pt x="601" y="1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33" y="1"/>
                  </a:lnTo>
                  <a:lnTo>
                    <a:pt x="645" y="2"/>
                  </a:lnTo>
                  <a:lnTo>
                    <a:pt x="657" y="4"/>
                  </a:lnTo>
                  <a:lnTo>
                    <a:pt x="670" y="8"/>
                  </a:lnTo>
                  <a:lnTo>
                    <a:pt x="681" y="12"/>
                  </a:lnTo>
                  <a:lnTo>
                    <a:pt x="693" y="18"/>
                  </a:lnTo>
                  <a:lnTo>
                    <a:pt x="704" y="24"/>
                  </a:lnTo>
                  <a:lnTo>
                    <a:pt x="715" y="30"/>
                  </a:lnTo>
                  <a:lnTo>
                    <a:pt x="731" y="41"/>
                  </a:lnTo>
                  <a:lnTo>
                    <a:pt x="748" y="32"/>
                  </a:lnTo>
                  <a:lnTo>
                    <a:pt x="748" y="32"/>
                  </a:lnTo>
                  <a:lnTo>
                    <a:pt x="768" y="23"/>
                  </a:lnTo>
                  <a:lnTo>
                    <a:pt x="790" y="17"/>
                  </a:lnTo>
                  <a:lnTo>
                    <a:pt x="813" y="12"/>
                  </a:lnTo>
                  <a:lnTo>
                    <a:pt x="835" y="10"/>
                  </a:lnTo>
                  <a:lnTo>
                    <a:pt x="835" y="10"/>
                  </a:lnTo>
                  <a:lnTo>
                    <a:pt x="857" y="12"/>
                  </a:lnTo>
                  <a:lnTo>
                    <a:pt x="878" y="15"/>
                  </a:lnTo>
                  <a:lnTo>
                    <a:pt x="899" y="21"/>
                  </a:lnTo>
                  <a:lnTo>
                    <a:pt x="918" y="29"/>
                  </a:lnTo>
                  <a:lnTo>
                    <a:pt x="937" y="40"/>
                  </a:lnTo>
                  <a:lnTo>
                    <a:pt x="955" y="52"/>
                  </a:lnTo>
                  <a:lnTo>
                    <a:pt x="971" y="65"/>
                  </a:lnTo>
                  <a:lnTo>
                    <a:pt x="985" y="82"/>
                  </a:lnTo>
                  <a:lnTo>
                    <a:pt x="996" y="97"/>
                  </a:lnTo>
                  <a:lnTo>
                    <a:pt x="1016" y="93"/>
                  </a:lnTo>
                  <a:lnTo>
                    <a:pt x="1016" y="93"/>
                  </a:lnTo>
                  <a:lnTo>
                    <a:pt x="1024" y="91"/>
                  </a:lnTo>
                  <a:lnTo>
                    <a:pt x="1024" y="91"/>
                  </a:lnTo>
                  <a:lnTo>
                    <a:pt x="1039" y="90"/>
                  </a:lnTo>
                  <a:lnTo>
                    <a:pt x="1054" y="91"/>
                  </a:lnTo>
                  <a:lnTo>
                    <a:pt x="1067" y="92"/>
                  </a:lnTo>
                  <a:lnTo>
                    <a:pt x="1082" y="96"/>
                  </a:lnTo>
                  <a:lnTo>
                    <a:pt x="1095" y="100"/>
                  </a:lnTo>
                  <a:lnTo>
                    <a:pt x="1107" y="106"/>
                  </a:lnTo>
                  <a:lnTo>
                    <a:pt x="1121" y="113"/>
                  </a:lnTo>
                  <a:lnTo>
                    <a:pt x="1132" y="121"/>
                  </a:lnTo>
                  <a:lnTo>
                    <a:pt x="1132" y="121"/>
                  </a:lnTo>
                  <a:lnTo>
                    <a:pt x="1146" y="134"/>
                  </a:lnTo>
                  <a:lnTo>
                    <a:pt x="1158" y="148"/>
                  </a:lnTo>
                  <a:lnTo>
                    <a:pt x="1168" y="165"/>
                  </a:lnTo>
                  <a:lnTo>
                    <a:pt x="1177" y="182"/>
                  </a:lnTo>
                  <a:lnTo>
                    <a:pt x="1184" y="202"/>
                  </a:lnTo>
                  <a:lnTo>
                    <a:pt x="1204" y="203"/>
                  </a:lnTo>
                  <a:lnTo>
                    <a:pt x="1204" y="203"/>
                  </a:lnTo>
                  <a:lnTo>
                    <a:pt x="1223" y="206"/>
                  </a:lnTo>
                  <a:lnTo>
                    <a:pt x="1239" y="209"/>
                  </a:lnTo>
                  <a:lnTo>
                    <a:pt x="1239" y="209"/>
                  </a:lnTo>
                  <a:lnTo>
                    <a:pt x="1251" y="215"/>
                  </a:lnTo>
                  <a:lnTo>
                    <a:pt x="1262" y="222"/>
                  </a:lnTo>
                  <a:lnTo>
                    <a:pt x="1273" y="229"/>
                  </a:lnTo>
                  <a:lnTo>
                    <a:pt x="1284" y="237"/>
                  </a:lnTo>
                  <a:lnTo>
                    <a:pt x="1293" y="246"/>
                  </a:lnTo>
                  <a:lnTo>
                    <a:pt x="1301" y="257"/>
                  </a:lnTo>
                  <a:lnTo>
                    <a:pt x="1308" y="268"/>
                  </a:lnTo>
                  <a:lnTo>
                    <a:pt x="1314" y="279"/>
                  </a:lnTo>
                  <a:lnTo>
                    <a:pt x="1314" y="279"/>
                  </a:lnTo>
                  <a:lnTo>
                    <a:pt x="1321" y="292"/>
                  </a:lnTo>
                  <a:lnTo>
                    <a:pt x="1324" y="307"/>
                  </a:lnTo>
                  <a:lnTo>
                    <a:pt x="1327" y="322"/>
                  </a:lnTo>
                  <a:lnTo>
                    <a:pt x="1328" y="336"/>
                  </a:lnTo>
                  <a:lnTo>
                    <a:pt x="1327" y="362"/>
                  </a:lnTo>
                  <a:lnTo>
                    <a:pt x="1344" y="370"/>
                  </a:lnTo>
                  <a:lnTo>
                    <a:pt x="1344" y="370"/>
                  </a:lnTo>
                  <a:lnTo>
                    <a:pt x="1360" y="380"/>
                  </a:lnTo>
                  <a:lnTo>
                    <a:pt x="1373" y="392"/>
                  </a:lnTo>
                  <a:lnTo>
                    <a:pt x="1385" y="405"/>
                  </a:lnTo>
                  <a:lnTo>
                    <a:pt x="1396" y="419"/>
                  </a:lnTo>
                  <a:lnTo>
                    <a:pt x="1403" y="435"/>
                  </a:lnTo>
                  <a:lnTo>
                    <a:pt x="1410" y="452"/>
                  </a:lnTo>
                  <a:lnTo>
                    <a:pt x="1413" y="469"/>
                  </a:lnTo>
                  <a:lnTo>
                    <a:pt x="1414" y="487"/>
                  </a:lnTo>
                  <a:lnTo>
                    <a:pt x="1414" y="487"/>
                  </a:lnTo>
                  <a:lnTo>
                    <a:pt x="1414" y="494"/>
                  </a:lnTo>
                  <a:lnTo>
                    <a:pt x="1412" y="518"/>
                  </a:lnTo>
                  <a:lnTo>
                    <a:pt x="1425" y="528"/>
                  </a:lnTo>
                  <a:lnTo>
                    <a:pt x="1425" y="528"/>
                  </a:lnTo>
                  <a:lnTo>
                    <a:pt x="1431" y="534"/>
                  </a:lnTo>
                  <a:lnTo>
                    <a:pt x="1438" y="540"/>
                  </a:lnTo>
                  <a:lnTo>
                    <a:pt x="1442" y="547"/>
                  </a:lnTo>
                  <a:lnTo>
                    <a:pt x="1447" y="555"/>
                  </a:lnTo>
                  <a:lnTo>
                    <a:pt x="1450" y="562"/>
                  </a:lnTo>
                  <a:lnTo>
                    <a:pt x="1452" y="570"/>
                  </a:lnTo>
                  <a:lnTo>
                    <a:pt x="1453" y="579"/>
                  </a:lnTo>
                  <a:lnTo>
                    <a:pt x="1455" y="588"/>
                  </a:lnTo>
                  <a:lnTo>
                    <a:pt x="1455" y="588"/>
                  </a:lnTo>
                  <a:lnTo>
                    <a:pt x="1453" y="595"/>
                  </a:lnTo>
                  <a:lnTo>
                    <a:pt x="1453" y="603"/>
                  </a:lnTo>
                  <a:lnTo>
                    <a:pt x="1451" y="611"/>
                  </a:lnTo>
                  <a:lnTo>
                    <a:pt x="1449" y="617"/>
                  </a:lnTo>
                  <a:lnTo>
                    <a:pt x="1441" y="630"/>
                  </a:lnTo>
                  <a:lnTo>
                    <a:pt x="1431" y="641"/>
                  </a:lnTo>
                  <a:lnTo>
                    <a:pt x="1421" y="651"/>
                  </a:lnTo>
                  <a:lnTo>
                    <a:pt x="1408" y="658"/>
                  </a:lnTo>
                  <a:lnTo>
                    <a:pt x="1401" y="661"/>
                  </a:lnTo>
                  <a:lnTo>
                    <a:pt x="1394" y="662"/>
                  </a:lnTo>
                  <a:lnTo>
                    <a:pt x="1386" y="663"/>
                  </a:lnTo>
                  <a:lnTo>
                    <a:pt x="1378" y="664"/>
                  </a:lnTo>
                  <a:lnTo>
                    <a:pt x="954" y="664"/>
                  </a:lnTo>
                  <a:lnTo>
                    <a:pt x="954" y="664"/>
                  </a:lnTo>
                  <a:lnTo>
                    <a:pt x="943" y="663"/>
                  </a:lnTo>
                  <a:lnTo>
                    <a:pt x="933" y="662"/>
                  </a:lnTo>
                  <a:lnTo>
                    <a:pt x="923" y="658"/>
                  </a:lnTo>
                  <a:lnTo>
                    <a:pt x="913" y="655"/>
                  </a:lnTo>
                  <a:lnTo>
                    <a:pt x="905" y="651"/>
                  </a:lnTo>
                  <a:lnTo>
                    <a:pt x="896" y="645"/>
                  </a:lnTo>
                  <a:lnTo>
                    <a:pt x="889" y="638"/>
                  </a:lnTo>
                  <a:lnTo>
                    <a:pt x="882" y="630"/>
                  </a:lnTo>
                  <a:lnTo>
                    <a:pt x="860" y="606"/>
                  </a:lnTo>
                  <a:lnTo>
                    <a:pt x="835" y="628"/>
                  </a:lnTo>
                  <a:lnTo>
                    <a:pt x="835" y="628"/>
                  </a:lnTo>
                  <a:lnTo>
                    <a:pt x="827" y="636"/>
                  </a:lnTo>
                  <a:lnTo>
                    <a:pt x="816" y="644"/>
                  </a:lnTo>
                  <a:lnTo>
                    <a:pt x="805" y="650"/>
                  </a:lnTo>
                  <a:lnTo>
                    <a:pt x="794" y="655"/>
                  </a:lnTo>
                  <a:lnTo>
                    <a:pt x="783" y="658"/>
                  </a:lnTo>
                  <a:lnTo>
                    <a:pt x="771" y="662"/>
                  </a:lnTo>
                  <a:lnTo>
                    <a:pt x="759" y="663"/>
                  </a:lnTo>
                  <a:lnTo>
                    <a:pt x="746" y="664"/>
                  </a:lnTo>
                  <a:lnTo>
                    <a:pt x="486" y="664"/>
                  </a:lnTo>
                  <a:lnTo>
                    <a:pt x="486" y="664"/>
                  </a:lnTo>
                  <a:lnTo>
                    <a:pt x="467" y="662"/>
                  </a:lnTo>
                  <a:lnTo>
                    <a:pt x="449" y="658"/>
                  </a:lnTo>
                  <a:lnTo>
                    <a:pt x="431" y="652"/>
                  </a:lnTo>
                  <a:lnTo>
                    <a:pt x="414" y="644"/>
                  </a:lnTo>
                  <a:lnTo>
                    <a:pt x="397" y="634"/>
                  </a:lnTo>
                  <a:lnTo>
                    <a:pt x="380" y="645"/>
                  </a:lnTo>
                  <a:lnTo>
                    <a:pt x="380" y="645"/>
                  </a:lnTo>
                  <a:lnTo>
                    <a:pt x="366" y="653"/>
                  </a:lnTo>
                  <a:lnTo>
                    <a:pt x="352" y="659"/>
                  </a:lnTo>
                  <a:lnTo>
                    <a:pt x="337" y="663"/>
                  </a:lnTo>
                  <a:lnTo>
                    <a:pt x="321" y="664"/>
                  </a:lnTo>
                  <a:lnTo>
                    <a:pt x="135" y="664"/>
                  </a:lnTo>
                  <a:lnTo>
                    <a:pt x="135" y="664"/>
                  </a:lnTo>
                  <a:lnTo>
                    <a:pt x="121" y="663"/>
                  </a:lnTo>
                  <a:lnTo>
                    <a:pt x="108" y="661"/>
                  </a:lnTo>
                  <a:lnTo>
                    <a:pt x="96" y="658"/>
                  </a:lnTo>
                  <a:lnTo>
                    <a:pt x="82" y="653"/>
                  </a:lnTo>
                  <a:lnTo>
                    <a:pt x="71" y="647"/>
                  </a:lnTo>
                  <a:lnTo>
                    <a:pt x="60" y="641"/>
                  </a:lnTo>
                  <a:lnTo>
                    <a:pt x="49" y="633"/>
                  </a:lnTo>
                  <a:lnTo>
                    <a:pt x="41" y="624"/>
                  </a:lnTo>
                  <a:lnTo>
                    <a:pt x="32" y="616"/>
                  </a:lnTo>
                  <a:lnTo>
                    <a:pt x="24" y="605"/>
                  </a:lnTo>
                  <a:lnTo>
                    <a:pt x="18" y="594"/>
                  </a:lnTo>
                  <a:lnTo>
                    <a:pt x="11" y="581"/>
                  </a:lnTo>
                  <a:lnTo>
                    <a:pt x="7" y="569"/>
                  </a:lnTo>
                  <a:lnTo>
                    <a:pt x="4" y="557"/>
                  </a:lnTo>
                  <a:lnTo>
                    <a:pt x="2" y="544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68" name="Freeform 38"/>
            <p:cNvSpPr>
              <a:spLocks noEditPoints="1"/>
            </p:cNvSpPr>
            <p:nvPr/>
          </p:nvSpPr>
          <p:spPr bwMode="auto">
            <a:xfrm>
              <a:off x="3144838" y="4064000"/>
              <a:ext cx="1204912" cy="577850"/>
            </a:xfrm>
            <a:custGeom>
              <a:avLst/>
              <a:gdLst>
                <a:gd name="T0" fmla="*/ 1386 w 1516"/>
                <a:gd name="T1" fmla="*/ 335 h 727"/>
                <a:gd name="T2" fmla="*/ 1214 w 1516"/>
                <a:gd name="T3" fmla="*/ 162 h 727"/>
                <a:gd name="T4" fmla="*/ 964 w 1516"/>
                <a:gd name="T5" fmla="*/ 34 h 727"/>
                <a:gd name="T6" fmla="*/ 711 w 1516"/>
                <a:gd name="T7" fmla="*/ 10 h 727"/>
                <a:gd name="T8" fmla="*/ 407 w 1516"/>
                <a:gd name="T9" fmla="*/ 72 h 727"/>
                <a:gd name="T10" fmla="*/ 179 w 1516"/>
                <a:gd name="T11" fmla="*/ 230 h 727"/>
                <a:gd name="T12" fmla="*/ 62 w 1516"/>
                <a:gd name="T13" fmla="*/ 433 h 727"/>
                <a:gd name="T14" fmla="*/ 87 w 1516"/>
                <a:gd name="T15" fmla="*/ 707 h 727"/>
                <a:gd name="T16" fmla="*/ 480 w 1516"/>
                <a:gd name="T17" fmla="*/ 723 h 727"/>
                <a:gd name="T18" fmla="*/ 956 w 1516"/>
                <a:gd name="T19" fmla="*/ 724 h 727"/>
                <a:gd name="T20" fmla="*/ 1516 w 1516"/>
                <a:gd name="T21" fmla="*/ 620 h 727"/>
                <a:gd name="T22" fmla="*/ 931 w 1516"/>
                <a:gd name="T23" fmla="*/ 637 h 727"/>
                <a:gd name="T24" fmla="*/ 904 w 1516"/>
                <a:gd name="T25" fmla="*/ 461 h 727"/>
                <a:gd name="T26" fmla="*/ 854 w 1516"/>
                <a:gd name="T27" fmla="*/ 500 h 727"/>
                <a:gd name="T28" fmla="*/ 797 w 1516"/>
                <a:gd name="T29" fmla="*/ 662 h 727"/>
                <a:gd name="T30" fmla="*/ 407 w 1516"/>
                <a:gd name="T31" fmla="*/ 559 h 727"/>
                <a:gd name="T32" fmla="*/ 345 w 1516"/>
                <a:gd name="T33" fmla="*/ 549 h 727"/>
                <a:gd name="T34" fmla="*/ 126 w 1516"/>
                <a:gd name="T35" fmla="*/ 656 h 727"/>
                <a:gd name="T36" fmla="*/ 87 w 1516"/>
                <a:gd name="T37" fmla="*/ 498 h 727"/>
                <a:gd name="T38" fmla="*/ 202 w 1516"/>
                <a:gd name="T39" fmla="*/ 526 h 727"/>
                <a:gd name="T40" fmla="*/ 256 w 1516"/>
                <a:gd name="T41" fmla="*/ 487 h 727"/>
                <a:gd name="T42" fmla="*/ 328 w 1516"/>
                <a:gd name="T43" fmla="*/ 458 h 727"/>
                <a:gd name="T44" fmla="*/ 235 w 1516"/>
                <a:gd name="T45" fmla="*/ 413 h 727"/>
                <a:gd name="T46" fmla="*/ 163 w 1516"/>
                <a:gd name="T47" fmla="*/ 311 h 727"/>
                <a:gd name="T48" fmla="*/ 333 w 1516"/>
                <a:gd name="T49" fmla="*/ 321 h 727"/>
                <a:gd name="T50" fmla="*/ 358 w 1516"/>
                <a:gd name="T51" fmla="*/ 266 h 727"/>
                <a:gd name="T52" fmla="*/ 413 w 1516"/>
                <a:gd name="T53" fmla="*/ 134 h 727"/>
                <a:gd name="T54" fmla="*/ 557 w 1516"/>
                <a:gd name="T55" fmla="*/ 273 h 727"/>
                <a:gd name="T56" fmla="*/ 445 w 1516"/>
                <a:gd name="T57" fmla="*/ 490 h 727"/>
                <a:gd name="T58" fmla="*/ 676 w 1516"/>
                <a:gd name="T59" fmla="*/ 587 h 727"/>
                <a:gd name="T60" fmla="*/ 779 w 1516"/>
                <a:gd name="T61" fmla="*/ 601 h 727"/>
                <a:gd name="T62" fmla="*/ 722 w 1516"/>
                <a:gd name="T63" fmla="*/ 501 h 727"/>
                <a:gd name="T64" fmla="*/ 814 w 1516"/>
                <a:gd name="T65" fmla="*/ 430 h 727"/>
                <a:gd name="T66" fmla="*/ 694 w 1516"/>
                <a:gd name="T67" fmla="*/ 434 h 727"/>
                <a:gd name="T68" fmla="*/ 563 w 1516"/>
                <a:gd name="T69" fmla="*/ 519 h 727"/>
                <a:gd name="T70" fmla="*/ 512 w 1516"/>
                <a:gd name="T71" fmla="*/ 374 h 727"/>
                <a:gd name="T72" fmla="*/ 664 w 1516"/>
                <a:gd name="T73" fmla="*/ 365 h 727"/>
                <a:gd name="T74" fmla="*/ 713 w 1516"/>
                <a:gd name="T75" fmla="*/ 326 h 727"/>
                <a:gd name="T76" fmla="*/ 550 w 1516"/>
                <a:gd name="T77" fmla="*/ 112 h 727"/>
                <a:gd name="T78" fmla="*/ 736 w 1516"/>
                <a:gd name="T79" fmla="*/ 147 h 727"/>
                <a:gd name="T80" fmla="*/ 729 w 1516"/>
                <a:gd name="T81" fmla="*/ 224 h 727"/>
                <a:gd name="T82" fmla="*/ 800 w 1516"/>
                <a:gd name="T83" fmla="*/ 195 h 727"/>
                <a:gd name="T84" fmla="*/ 872 w 1516"/>
                <a:gd name="T85" fmla="*/ 240 h 727"/>
                <a:gd name="T86" fmla="*/ 896 w 1516"/>
                <a:gd name="T87" fmla="*/ 174 h 727"/>
                <a:gd name="T88" fmla="*/ 913 w 1516"/>
                <a:gd name="T89" fmla="*/ 82 h 727"/>
                <a:gd name="T90" fmla="*/ 992 w 1516"/>
                <a:gd name="T91" fmla="*/ 305 h 727"/>
                <a:gd name="T92" fmla="*/ 857 w 1516"/>
                <a:gd name="T93" fmla="*/ 335 h 727"/>
                <a:gd name="T94" fmla="*/ 902 w 1516"/>
                <a:gd name="T95" fmla="*/ 379 h 727"/>
                <a:gd name="T96" fmla="*/ 1007 w 1516"/>
                <a:gd name="T97" fmla="*/ 446 h 727"/>
                <a:gd name="T98" fmla="*/ 1015 w 1516"/>
                <a:gd name="T99" fmla="*/ 523 h 727"/>
                <a:gd name="T100" fmla="*/ 1069 w 1516"/>
                <a:gd name="T101" fmla="*/ 386 h 727"/>
                <a:gd name="T102" fmla="*/ 1110 w 1516"/>
                <a:gd name="T103" fmla="*/ 161 h 727"/>
                <a:gd name="T104" fmla="*/ 1134 w 1516"/>
                <a:gd name="T105" fmla="*/ 228 h 727"/>
                <a:gd name="T106" fmla="*/ 1169 w 1516"/>
                <a:gd name="T107" fmla="*/ 282 h 727"/>
                <a:gd name="T108" fmla="*/ 1316 w 1516"/>
                <a:gd name="T109" fmla="*/ 324 h 727"/>
                <a:gd name="T110" fmla="*/ 1164 w 1516"/>
                <a:gd name="T111" fmla="*/ 452 h 727"/>
                <a:gd name="T112" fmla="*/ 1106 w 1516"/>
                <a:gd name="T113" fmla="*/ 580 h 727"/>
                <a:gd name="T114" fmla="*/ 1202 w 1516"/>
                <a:gd name="T115" fmla="*/ 539 h 727"/>
                <a:gd name="T116" fmla="*/ 1274 w 1516"/>
                <a:gd name="T117" fmla="*/ 577 h 727"/>
                <a:gd name="T118" fmla="*/ 1246 w 1516"/>
                <a:gd name="T119" fmla="*/ 444 h 727"/>
                <a:gd name="T120" fmla="*/ 1409 w 1516"/>
                <a:gd name="T121" fmla="*/ 493 h 727"/>
                <a:gd name="T122" fmla="*/ 1335 w 1516"/>
                <a:gd name="T123" fmla="*/ 569 h 727"/>
                <a:gd name="T124" fmla="*/ 1433 w 1516"/>
                <a:gd name="T125" fmla="*/ 58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6" h="727">
                  <a:moveTo>
                    <a:pt x="1475" y="535"/>
                  </a:moveTo>
                  <a:lnTo>
                    <a:pt x="1475" y="535"/>
                  </a:lnTo>
                  <a:lnTo>
                    <a:pt x="1476" y="527"/>
                  </a:lnTo>
                  <a:lnTo>
                    <a:pt x="1476" y="519"/>
                  </a:lnTo>
                  <a:lnTo>
                    <a:pt x="1476" y="519"/>
                  </a:lnTo>
                  <a:lnTo>
                    <a:pt x="1476" y="507"/>
                  </a:lnTo>
                  <a:lnTo>
                    <a:pt x="1475" y="496"/>
                  </a:lnTo>
                  <a:lnTo>
                    <a:pt x="1472" y="485"/>
                  </a:lnTo>
                  <a:lnTo>
                    <a:pt x="1470" y="474"/>
                  </a:lnTo>
                  <a:lnTo>
                    <a:pt x="1466" y="463"/>
                  </a:lnTo>
                  <a:lnTo>
                    <a:pt x="1463" y="454"/>
                  </a:lnTo>
                  <a:lnTo>
                    <a:pt x="1458" y="444"/>
                  </a:lnTo>
                  <a:lnTo>
                    <a:pt x="1452" y="434"/>
                  </a:lnTo>
                  <a:lnTo>
                    <a:pt x="1440" y="416"/>
                  </a:lnTo>
                  <a:lnTo>
                    <a:pt x="1425" y="400"/>
                  </a:lnTo>
                  <a:lnTo>
                    <a:pt x="1408" y="386"/>
                  </a:lnTo>
                  <a:lnTo>
                    <a:pt x="1388" y="374"/>
                  </a:lnTo>
                  <a:lnTo>
                    <a:pt x="1388" y="374"/>
                  </a:lnTo>
                  <a:lnTo>
                    <a:pt x="1388" y="355"/>
                  </a:lnTo>
                  <a:lnTo>
                    <a:pt x="1386" y="335"/>
                  </a:lnTo>
                  <a:lnTo>
                    <a:pt x="1381" y="316"/>
                  </a:lnTo>
                  <a:lnTo>
                    <a:pt x="1374" y="297"/>
                  </a:lnTo>
                  <a:lnTo>
                    <a:pt x="1374" y="297"/>
                  </a:lnTo>
                  <a:lnTo>
                    <a:pt x="1365" y="283"/>
                  </a:lnTo>
                  <a:lnTo>
                    <a:pt x="1357" y="269"/>
                  </a:lnTo>
                  <a:lnTo>
                    <a:pt x="1346" y="257"/>
                  </a:lnTo>
                  <a:lnTo>
                    <a:pt x="1335" y="245"/>
                  </a:lnTo>
                  <a:lnTo>
                    <a:pt x="1323" y="235"/>
                  </a:lnTo>
                  <a:lnTo>
                    <a:pt x="1309" y="227"/>
                  </a:lnTo>
                  <a:lnTo>
                    <a:pt x="1294" y="218"/>
                  </a:lnTo>
                  <a:lnTo>
                    <a:pt x="1279" y="212"/>
                  </a:lnTo>
                  <a:lnTo>
                    <a:pt x="1279" y="212"/>
                  </a:lnTo>
                  <a:lnTo>
                    <a:pt x="1269" y="208"/>
                  </a:lnTo>
                  <a:lnTo>
                    <a:pt x="1258" y="206"/>
                  </a:lnTo>
                  <a:lnTo>
                    <a:pt x="1236" y="204"/>
                  </a:lnTo>
                  <a:lnTo>
                    <a:pt x="1236" y="204"/>
                  </a:lnTo>
                  <a:lnTo>
                    <a:pt x="1232" y="193"/>
                  </a:lnTo>
                  <a:lnTo>
                    <a:pt x="1226" y="183"/>
                  </a:lnTo>
                  <a:lnTo>
                    <a:pt x="1221" y="172"/>
                  </a:lnTo>
                  <a:lnTo>
                    <a:pt x="1214" y="162"/>
                  </a:lnTo>
                  <a:lnTo>
                    <a:pt x="1207" y="153"/>
                  </a:lnTo>
                  <a:lnTo>
                    <a:pt x="1199" y="145"/>
                  </a:lnTo>
                  <a:lnTo>
                    <a:pt x="1191" y="136"/>
                  </a:lnTo>
                  <a:lnTo>
                    <a:pt x="1181" y="128"/>
                  </a:lnTo>
                  <a:lnTo>
                    <a:pt x="1181" y="128"/>
                  </a:lnTo>
                  <a:lnTo>
                    <a:pt x="1168" y="118"/>
                  </a:lnTo>
                  <a:lnTo>
                    <a:pt x="1152" y="110"/>
                  </a:lnTo>
                  <a:lnTo>
                    <a:pt x="1136" y="102"/>
                  </a:lnTo>
                  <a:lnTo>
                    <a:pt x="1120" y="97"/>
                  </a:lnTo>
                  <a:lnTo>
                    <a:pt x="1103" y="93"/>
                  </a:lnTo>
                  <a:lnTo>
                    <a:pt x="1086" y="91"/>
                  </a:lnTo>
                  <a:lnTo>
                    <a:pt x="1069" y="90"/>
                  </a:lnTo>
                  <a:lnTo>
                    <a:pt x="1051" y="91"/>
                  </a:lnTo>
                  <a:lnTo>
                    <a:pt x="1051" y="91"/>
                  </a:lnTo>
                  <a:lnTo>
                    <a:pt x="1040" y="94"/>
                  </a:lnTo>
                  <a:lnTo>
                    <a:pt x="1040" y="94"/>
                  </a:lnTo>
                  <a:lnTo>
                    <a:pt x="1023" y="75"/>
                  </a:lnTo>
                  <a:lnTo>
                    <a:pt x="1004" y="60"/>
                  </a:lnTo>
                  <a:lnTo>
                    <a:pt x="985" y="45"/>
                  </a:lnTo>
                  <a:lnTo>
                    <a:pt x="964" y="34"/>
                  </a:lnTo>
                  <a:lnTo>
                    <a:pt x="941" y="24"/>
                  </a:lnTo>
                  <a:lnTo>
                    <a:pt x="917" y="17"/>
                  </a:lnTo>
                  <a:lnTo>
                    <a:pt x="904" y="14"/>
                  </a:lnTo>
                  <a:lnTo>
                    <a:pt x="892" y="12"/>
                  </a:lnTo>
                  <a:lnTo>
                    <a:pt x="879" y="11"/>
                  </a:lnTo>
                  <a:lnTo>
                    <a:pt x="865" y="11"/>
                  </a:lnTo>
                  <a:lnTo>
                    <a:pt x="865" y="11"/>
                  </a:lnTo>
                  <a:lnTo>
                    <a:pt x="852" y="11"/>
                  </a:lnTo>
                  <a:lnTo>
                    <a:pt x="839" y="12"/>
                  </a:lnTo>
                  <a:lnTo>
                    <a:pt x="825" y="14"/>
                  </a:lnTo>
                  <a:lnTo>
                    <a:pt x="813" y="17"/>
                  </a:lnTo>
                  <a:lnTo>
                    <a:pt x="800" y="21"/>
                  </a:lnTo>
                  <a:lnTo>
                    <a:pt x="787" y="25"/>
                  </a:lnTo>
                  <a:lnTo>
                    <a:pt x="775" y="30"/>
                  </a:lnTo>
                  <a:lnTo>
                    <a:pt x="763" y="36"/>
                  </a:lnTo>
                  <a:lnTo>
                    <a:pt x="763" y="36"/>
                  </a:lnTo>
                  <a:lnTo>
                    <a:pt x="751" y="29"/>
                  </a:lnTo>
                  <a:lnTo>
                    <a:pt x="737" y="22"/>
                  </a:lnTo>
                  <a:lnTo>
                    <a:pt x="724" y="16"/>
                  </a:lnTo>
                  <a:lnTo>
                    <a:pt x="711" y="10"/>
                  </a:lnTo>
                  <a:lnTo>
                    <a:pt x="696" y="6"/>
                  </a:lnTo>
                  <a:lnTo>
                    <a:pt x="681" y="3"/>
                  </a:lnTo>
                  <a:lnTo>
                    <a:pt x="667" y="1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28" y="2"/>
                  </a:lnTo>
                  <a:lnTo>
                    <a:pt x="605" y="6"/>
                  </a:lnTo>
                  <a:lnTo>
                    <a:pt x="583" y="13"/>
                  </a:lnTo>
                  <a:lnTo>
                    <a:pt x="562" y="22"/>
                  </a:lnTo>
                  <a:lnTo>
                    <a:pt x="541" y="34"/>
                  </a:lnTo>
                  <a:lnTo>
                    <a:pt x="524" y="47"/>
                  </a:lnTo>
                  <a:lnTo>
                    <a:pt x="507" y="63"/>
                  </a:lnTo>
                  <a:lnTo>
                    <a:pt x="492" y="82"/>
                  </a:lnTo>
                  <a:lnTo>
                    <a:pt x="492" y="82"/>
                  </a:lnTo>
                  <a:lnTo>
                    <a:pt x="477" y="77"/>
                  </a:lnTo>
                  <a:lnTo>
                    <a:pt x="460" y="73"/>
                  </a:lnTo>
                  <a:lnTo>
                    <a:pt x="442" y="72"/>
                  </a:lnTo>
                  <a:lnTo>
                    <a:pt x="425" y="71"/>
                  </a:lnTo>
                  <a:lnTo>
                    <a:pt x="425" y="71"/>
                  </a:lnTo>
                  <a:lnTo>
                    <a:pt x="407" y="72"/>
                  </a:lnTo>
                  <a:lnTo>
                    <a:pt x="390" y="73"/>
                  </a:lnTo>
                  <a:lnTo>
                    <a:pt x="374" y="77"/>
                  </a:lnTo>
                  <a:lnTo>
                    <a:pt x="358" y="82"/>
                  </a:lnTo>
                  <a:lnTo>
                    <a:pt x="342" y="88"/>
                  </a:lnTo>
                  <a:lnTo>
                    <a:pt x="327" y="95"/>
                  </a:lnTo>
                  <a:lnTo>
                    <a:pt x="313" y="103"/>
                  </a:lnTo>
                  <a:lnTo>
                    <a:pt x="300" y="112"/>
                  </a:lnTo>
                  <a:lnTo>
                    <a:pt x="286" y="123"/>
                  </a:lnTo>
                  <a:lnTo>
                    <a:pt x="274" y="134"/>
                  </a:lnTo>
                  <a:lnTo>
                    <a:pt x="263" y="146"/>
                  </a:lnTo>
                  <a:lnTo>
                    <a:pt x="254" y="160"/>
                  </a:lnTo>
                  <a:lnTo>
                    <a:pt x="245" y="174"/>
                  </a:lnTo>
                  <a:lnTo>
                    <a:pt x="236" y="189"/>
                  </a:lnTo>
                  <a:lnTo>
                    <a:pt x="230" y="205"/>
                  </a:lnTo>
                  <a:lnTo>
                    <a:pt x="224" y="221"/>
                  </a:lnTo>
                  <a:lnTo>
                    <a:pt x="224" y="221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195" y="225"/>
                  </a:lnTo>
                  <a:lnTo>
                    <a:pt x="179" y="230"/>
                  </a:lnTo>
                  <a:lnTo>
                    <a:pt x="165" y="235"/>
                  </a:lnTo>
                  <a:lnTo>
                    <a:pt x="150" y="243"/>
                  </a:lnTo>
                  <a:lnTo>
                    <a:pt x="136" y="251"/>
                  </a:lnTo>
                  <a:lnTo>
                    <a:pt x="124" y="261"/>
                  </a:lnTo>
                  <a:lnTo>
                    <a:pt x="112" y="272"/>
                  </a:lnTo>
                  <a:lnTo>
                    <a:pt x="102" y="283"/>
                  </a:lnTo>
                  <a:lnTo>
                    <a:pt x="93" y="295"/>
                  </a:lnTo>
                  <a:lnTo>
                    <a:pt x="84" y="308"/>
                  </a:lnTo>
                  <a:lnTo>
                    <a:pt x="77" y="323"/>
                  </a:lnTo>
                  <a:lnTo>
                    <a:pt x="71" y="336"/>
                  </a:lnTo>
                  <a:lnTo>
                    <a:pt x="66" y="352"/>
                  </a:lnTo>
                  <a:lnTo>
                    <a:pt x="62" y="368"/>
                  </a:lnTo>
                  <a:lnTo>
                    <a:pt x="60" y="384"/>
                  </a:lnTo>
                  <a:lnTo>
                    <a:pt x="58" y="400"/>
                  </a:lnTo>
                  <a:lnTo>
                    <a:pt x="58" y="400"/>
                  </a:lnTo>
                  <a:lnTo>
                    <a:pt x="60" y="413"/>
                  </a:lnTo>
                  <a:lnTo>
                    <a:pt x="61" y="428"/>
                  </a:lnTo>
                  <a:lnTo>
                    <a:pt x="61" y="428"/>
                  </a:lnTo>
                  <a:lnTo>
                    <a:pt x="62" y="433"/>
                  </a:lnTo>
                  <a:lnTo>
                    <a:pt x="62" y="433"/>
                  </a:lnTo>
                  <a:lnTo>
                    <a:pt x="49" y="445"/>
                  </a:lnTo>
                  <a:lnTo>
                    <a:pt x="37" y="458"/>
                  </a:lnTo>
                  <a:lnTo>
                    <a:pt x="26" y="473"/>
                  </a:lnTo>
                  <a:lnTo>
                    <a:pt x="17" y="489"/>
                  </a:lnTo>
                  <a:lnTo>
                    <a:pt x="10" y="506"/>
                  </a:lnTo>
                  <a:lnTo>
                    <a:pt x="4" y="524"/>
                  </a:lnTo>
                  <a:lnTo>
                    <a:pt x="0" y="543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79"/>
                  </a:lnTo>
                  <a:lnTo>
                    <a:pt x="2" y="595"/>
                  </a:lnTo>
                  <a:lnTo>
                    <a:pt x="7" y="611"/>
                  </a:lnTo>
                  <a:lnTo>
                    <a:pt x="12" y="627"/>
                  </a:lnTo>
                  <a:lnTo>
                    <a:pt x="19" y="640"/>
                  </a:lnTo>
                  <a:lnTo>
                    <a:pt x="28" y="655"/>
                  </a:lnTo>
                  <a:lnTo>
                    <a:pt x="38" y="667"/>
                  </a:lnTo>
                  <a:lnTo>
                    <a:pt x="48" y="679"/>
                  </a:lnTo>
                  <a:lnTo>
                    <a:pt x="60" y="689"/>
                  </a:lnTo>
                  <a:lnTo>
                    <a:pt x="72" y="699"/>
                  </a:lnTo>
                  <a:lnTo>
                    <a:pt x="87" y="707"/>
                  </a:lnTo>
                  <a:lnTo>
                    <a:pt x="100" y="715"/>
                  </a:lnTo>
                  <a:lnTo>
                    <a:pt x="116" y="720"/>
                  </a:lnTo>
                  <a:lnTo>
                    <a:pt x="132" y="724"/>
                  </a:lnTo>
                  <a:lnTo>
                    <a:pt x="147" y="727"/>
                  </a:lnTo>
                  <a:lnTo>
                    <a:pt x="165" y="727"/>
                  </a:lnTo>
                  <a:lnTo>
                    <a:pt x="351" y="727"/>
                  </a:lnTo>
                  <a:lnTo>
                    <a:pt x="351" y="727"/>
                  </a:lnTo>
                  <a:lnTo>
                    <a:pt x="361" y="727"/>
                  </a:lnTo>
                  <a:lnTo>
                    <a:pt x="372" y="726"/>
                  </a:lnTo>
                  <a:lnTo>
                    <a:pt x="382" y="724"/>
                  </a:lnTo>
                  <a:lnTo>
                    <a:pt x="391" y="721"/>
                  </a:lnTo>
                  <a:lnTo>
                    <a:pt x="401" y="717"/>
                  </a:lnTo>
                  <a:lnTo>
                    <a:pt x="411" y="713"/>
                  </a:lnTo>
                  <a:lnTo>
                    <a:pt x="419" y="709"/>
                  </a:lnTo>
                  <a:lnTo>
                    <a:pt x="428" y="704"/>
                  </a:lnTo>
                  <a:lnTo>
                    <a:pt x="428" y="704"/>
                  </a:lnTo>
                  <a:lnTo>
                    <a:pt x="449" y="713"/>
                  </a:lnTo>
                  <a:lnTo>
                    <a:pt x="458" y="717"/>
                  </a:lnTo>
                  <a:lnTo>
                    <a:pt x="469" y="721"/>
                  </a:lnTo>
                  <a:lnTo>
                    <a:pt x="480" y="723"/>
                  </a:lnTo>
                  <a:lnTo>
                    <a:pt x="492" y="726"/>
                  </a:lnTo>
                  <a:lnTo>
                    <a:pt x="503" y="727"/>
                  </a:lnTo>
                  <a:lnTo>
                    <a:pt x="516" y="727"/>
                  </a:lnTo>
                  <a:lnTo>
                    <a:pt x="776" y="727"/>
                  </a:lnTo>
                  <a:lnTo>
                    <a:pt x="776" y="727"/>
                  </a:lnTo>
                  <a:lnTo>
                    <a:pt x="792" y="727"/>
                  </a:lnTo>
                  <a:lnTo>
                    <a:pt x="808" y="724"/>
                  </a:lnTo>
                  <a:lnTo>
                    <a:pt x="823" y="721"/>
                  </a:lnTo>
                  <a:lnTo>
                    <a:pt x="837" y="716"/>
                  </a:lnTo>
                  <a:lnTo>
                    <a:pt x="851" y="709"/>
                  </a:lnTo>
                  <a:lnTo>
                    <a:pt x="864" y="701"/>
                  </a:lnTo>
                  <a:lnTo>
                    <a:pt x="876" y="693"/>
                  </a:lnTo>
                  <a:lnTo>
                    <a:pt x="887" y="683"/>
                  </a:lnTo>
                  <a:lnTo>
                    <a:pt x="887" y="683"/>
                  </a:lnTo>
                  <a:lnTo>
                    <a:pt x="897" y="693"/>
                  </a:lnTo>
                  <a:lnTo>
                    <a:pt x="907" y="701"/>
                  </a:lnTo>
                  <a:lnTo>
                    <a:pt x="918" y="710"/>
                  </a:lnTo>
                  <a:lnTo>
                    <a:pt x="930" y="716"/>
                  </a:lnTo>
                  <a:lnTo>
                    <a:pt x="942" y="721"/>
                  </a:lnTo>
                  <a:lnTo>
                    <a:pt x="956" y="724"/>
                  </a:lnTo>
                  <a:lnTo>
                    <a:pt x="969" y="727"/>
                  </a:lnTo>
                  <a:lnTo>
                    <a:pt x="984" y="727"/>
                  </a:lnTo>
                  <a:lnTo>
                    <a:pt x="1408" y="727"/>
                  </a:lnTo>
                  <a:lnTo>
                    <a:pt x="1408" y="727"/>
                  </a:lnTo>
                  <a:lnTo>
                    <a:pt x="1419" y="727"/>
                  </a:lnTo>
                  <a:lnTo>
                    <a:pt x="1430" y="726"/>
                  </a:lnTo>
                  <a:lnTo>
                    <a:pt x="1441" y="722"/>
                  </a:lnTo>
                  <a:lnTo>
                    <a:pt x="1451" y="718"/>
                  </a:lnTo>
                  <a:lnTo>
                    <a:pt x="1459" y="715"/>
                  </a:lnTo>
                  <a:lnTo>
                    <a:pt x="1469" y="709"/>
                  </a:lnTo>
                  <a:lnTo>
                    <a:pt x="1477" y="702"/>
                  </a:lnTo>
                  <a:lnTo>
                    <a:pt x="1485" y="695"/>
                  </a:lnTo>
                  <a:lnTo>
                    <a:pt x="1492" y="688"/>
                  </a:lnTo>
                  <a:lnTo>
                    <a:pt x="1498" y="679"/>
                  </a:lnTo>
                  <a:lnTo>
                    <a:pt x="1503" y="671"/>
                  </a:lnTo>
                  <a:lnTo>
                    <a:pt x="1508" y="661"/>
                  </a:lnTo>
                  <a:lnTo>
                    <a:pt x="1511" y="651"/>
                  </a:lnTo>
                  <a:lnTo>
                    <a:pt x="1514" y="641"/>
                  </a:lnTo>
                  <a:lnTo>
                    <a:pt x="1515" y="630"/>
                  </a:lnTo>
                  <a:lnTo>
                    <a:pt x="1516" y="620"/>
                  </a:lnTo>
                  <a:lnTo>
                    <a:pt x="1516" y="620"/>
                  </a:lnTo>
                  <a:lnTo>
                    <a:pt x="1515" y="607"/>
                  </a:lnTo>
                  <a:lnTo>
                    <a:pt x="1513" y="595"/>
                  </a:lnTo>
                  <a:lnTo>
                    <a:pt x="1509" y="583"/>
                  </a:lnTo>
                  <a:lnTo>
                    <a:pt x="1504" y="572"/>
                  </a:lnTo>
                  <a:lnTo>
                    <a:pt x="1499" y="562"/>
                  </a:lnTo>
                  <a:lnTo>
                    <a:pt x="1492" y="552"/>
                  </a:lnTo>
                  <a:lnTo>
                    <a:pt x="1483" y="543"/>
                  </a:lnTo>
                  <a:lnTo>
                    <a:pt x="1475" y="535"/>
                  </a:lnTo>
                  <a:lnTo>
                    <a:pt x="1475" y="535"/>
                  </a:lnTo>
                  <a:close/>
                  <a:moveTo>
                    <a:pt x="1408" y="665"/>
                  </a:moveTo>
                  <a:lnTo>
                    <a:pt x="984" y="665"/>
                  </a:lnTo>
                  <a:lnTo>
                    <a:pt x="984" y="665"/>
                  </a:lnTo>
                  <a:lnTo>
                    <a:pt x="974" y="663"/>
                  </a:lnTo>
                  <a:lnTo>
                    <a:pt x="965" y="661"/>
                  </a:lnTo>
                  <a:lnTo>
                    <a:pt x="957" y="659"/>
                  </a:lnTo>
                  <a:lnTo>
                    <a:pt x="950" y="655"/>
                  </a:lnTo>
                  <a:lnTo>
                    <a:pt x="943" y="649"/>
                  </a:lnTo>
                  <a:lnTo>
                    <a:pt x="936" y="643"/>
                  </a:lnTo>
                  <a:lnTo>
                    <a:pt x="931" y="637"/>
                  </a:lnTo>
                  <a:lnTo>
                    <a:pt x="926" y="628"/>
                  </a:lnTo>
                  <a:lnTo>
                    <a:pt x="926" y="628"/>
                  </a:lnTo>
                  <a:lnTo>
                    <a:pt x="932" y="613"/>
                  </a:lnTo>
                  <a:lnTo>
                    <a:pt x="937" y="596"/>
                  </a:lnTo>
                  <a:lnTo>
                    <a:pt x="940" y="580"/>
                  </a:lnTo>
                  <a:lnTo>
                    <a:pt x="941" y="563"/>
                  </a:lnTo>
                  <a:lnTo>
                    <a:pt x="941" y="563"/>
                  </a:lnTo>
                  <a:lnTo>
                    <a:pt x="940" y="550"/>
                  </a:lnTo>
                  <a:lnTo>
                    <a:pt x="939" y="538"/>
                  </a:lnTo>
                  <a:lnTo>
                    <a:pt x="936" y="526"/>
                  </a:lnTo>
                  <a:lnTo>
                    <a:pt x="932" y="513"/>
                  </a:lnTo>
                  <a:lnTo>
                    <a:pt x="929" y="501"/>
                  </a:lnTo>
                  <a:lnTo>
                    <a:pt x="923" y="490"/>
                  </a:lnTo>
                  <a:lnTo>
                    <a:pt x="917" y="479"/>
                  </a:lnTo>
                  <a:lnTo>
                    <a:pt x="909" y="468"/>
                  </a:lnTo>
                  <a:lnTo>
                    <a:pt x="909" y="468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0" y="456"/>
                  </a:lnTo>
                  <a:lnTo>
                    <a:pt x="893" y="454"/>
                  </a:lnTo>
                  <a:lnTo>
                    <a:pt x="887" y="452"/>
                  </a:lnTo>
                  <a:lnTo>
                    <a:pt x="882" y="452"/>
                  </a:lnTo>
                  <a:lnTo>
                    <a:pt x="876" y="452"/>
                  </a:lnTo>
                  <a:lnTo>
                    <a:pt x="870" y="455"/>
                  </a:lnTo>
                  <a:lnTo>
                    <a:pt x="865" y="457"/>
                  </a:lnTo>
                  <a:lnTo>
                    <a:pt x="861" y="461"/>
                  </a:lnTo>
                  <a:lnTo>
                    <a:pt x="861" y="461"/>
                  </a:lnTo>
                  <a:lnTo>
                    <a:pt x="857" y="466"/>
                  </a:lnTo>
                  <a:lnTo>
                    <a:pt x="853" y="471"/>
                  </a:lnTo>
                  <a:lnTo>
                    <a:pt x="852" y="477"/>
                  </a:lnTo>
                  <a:lnTo>
                    <a:pt x="851" y="483"/>
                  </a:lnTo>
                  <a:lnTo>
                    <a:pt x="851" y="483"/>
                  </a:lnTo>
                  <a:lnTo>
                    <a:pt x="852" y="491"/>
                  </a:lnTo>
                  <a:lnTo>
                    <a:pt x="856" y="499"/>
                  </a:lnTo>
                  <a:lnTo>
                    <a:pt x="854" y="500"/>
                  </a:lnTo>
                  <a:lnTo>
                    <a:pt x="854" y="500"/>
                  </a:lnTo>
                  <a:lnTo>
                    <a:pt x="864" y="515"/>
                  </a:lnTo>
                  <a:lnTo>
                    <a:pt x="872" y="529"/>
                  </a:lnTo>
                  <a:lnTo>
                    <a:pt x="876" y="546"/>
                  </a:lnTo>
                  <a:lnTo>
                    <a:pt x="878" y="563"/>
                  </a:lnTo>
                  <a:lnTo>
                    <a:pt x="878" y="563"/>
                  </a:lnTo>
                  <a:lnTo>
                    <a:pt x="876" y="573"/>
                  </a:lnTo>
                  <a:lnTo>
                    <a:pt x="875" y="583"/>
                  </a:lnTo>
                  <a:lnTo>
                    <a:pt x="873" y="593"/>
                  </a:lnTo>
                  <a:lnTo>
                    <a:pt x="869" y="602"/>
                  </a:lnTo>
                  <a:lnTo>
                    <a:pt x="865" y="611"/>
                  </a:lnTo>
                  <a:lnTo>
                    <a:pt x="861" y="620"/>
                  </a:lnTo>
                  <a:lnTo>
                    <a:pt x="854" y="627"/>
                  </a:lnTo>
                  <a:lnTo>
                    <a:pt x="847" y="634"/>
                  </a:lnTo>
                  <a:lnTo>
                    <a:pt x="841" y="641"/>
                  </a:lnTo>
                  <a:lnTo>
                    <a:pt x="833" y="646"/>
                  </a:lnTo>
                  <a:lnTo>
                    <a:pt x="824" y="652"/>
                  </a:lnTo>
                  <a:lnTo>
                    <a:pt x="815" y="656"/>
                  </a:lnTo>
                  <a:lnTo>
                    <a:pt x="807" y="660"/>
                  </a:lnTo>
                  <a:lnTo>
                    <a:pt x="797" y="662"/>
                  </a:lnTo>
                  <a:lnTo>
                    <a:pt x="786" y="663"/>
                  </a:lnTo>
                  <a:lnTo>
                    <a:pt x="776" y="665"/>
                  </a:lnTo>
                  <a:lnTo>
                    <a:pt x="516" y="665"/>
                  </a:lnTo>
                  <a:lnTo>
                    <a:pt x="516" y="665"/>
                  </a:lnTo>
                  <a:lnTo>
                    <a:pt x="505" y="663"/>
                  </a:lnTo>
                  <a:lnTo>
                    <a:pt x="495" y="662"/>
                  </a:lnTo>
                  <a:lnTo>
                    <a:pt x="484" y="660"/>
                  </a:lnTo>
                  <a:lnTo>
                    <a:pt x="474" y="656"/>
                  </a:lnTo>
                  <a:lnTo>
                    <a:pt x="464" y="651"/>
                  </a:lnTo>
                  <a:lnTo>
                    <a:pt x="456" y="646"/>
                  </a:lnTo>
                  <a:lnTo>
                    <a:pt x="447" y="640"/>
                  </a:lnTo>
                  <a:lnTo>
                    <a:pt x="440" y="633"/>
                  </a:lnTo>
                  <a:lnTo>
                    <a:pt x="433" y="626"/>
                  </a:lnTo>
                  <a:lnTo>
                    <a:pt x="427" y="618"/>
                  </a:lnTo>
                  <a:lnTo>
                    <a:pt x="422" y="610"/>
                  </a:lnTo>
                  <a:lnTo>
                    <a:pt x="417" y="600"/>
                  </a:lnTo>
                  <a:lnTo>
                    <a:pt x="412" y="590"/>
                  </a:lnTo>
                  <a:lnTo>
                    <a:pt x="410" y="580"/>
                  </a:lnTo>
                  <a:lnTo>
                    <a:pt x="407" y="569"/>
                  </a:lnTo>
                  <a:lnTo>
                    <a:pt x="407" y="559"/>
                  </a:lnTo>
                  <a:lnTo>
                    <a:pt x="407" y="559"/>
                  </a:lnTo>
                  <a:lnTo>
                    <a:pt x="407" y="557"/>
                  </a:lnTo>
                  <a:lnTo>
                    <a:pt x="407" y="557"/>
                  </a:lnTo>
                  <a:lnTo>
                    <a:pt x="406" y="551"/>
                  </a:lnTo>
                  <a:lnTo>
                    <a:pt x="405" y="545"/>
                  </a:lnTo>
                  <a:lnTo>
                    <a:pt x="401" y="540"/>
                  </a:lnTo>
                  <a:lnTo>
                    <a:pt x="397" y="535"/>
                  </a:lnTo>
                  <a:lnTo>
                    <a:pt x="397" y="535"/>
                  </a:lnTo>
                  <a:lnTo>
                    <a:pt x="392" y="530"/>
                  </a:lnTo>
                  <a:lnTo>
                    <a:pt x="388" y="528"/>
                  </a:lnTo>
                  <a:lnTo>
                    <a:pt x="382" y="527"/>
                  </a:lnTo>
                  <a:lnTo>
                    <a:pt x="375" y="526"/>
                  </a:lnTo>
                  <a:lnTo>
                    <a:pt x="369" y="527"/>
                  </a:lnTo>
                  <a:lnTo>
                    <a:pt x="363" y="528"/>
                  </a:lnTo>
                  <a:lnTo>
                    <a:pt x="358" y="530"/>
                  </a:lnTo>
                  <a:lnTo>
                    <a:pt x="353" y="535"/>
                  </a:lnTo>
                  <a:lnTo>
                    <a:pt x="353" y="535"/>
                  </a:lnTo>
                  <a:lnTo>
                    <a:pt x="350" y="539"/>
                  </a:lnTo>
                  <a:lnTo>
                    <a:pt x="347" y="544"/>
                  </a:lnTo>
                  <a:lnTo>
                    <a:pt x="345" y="549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69"/>
                  </a:lnTo>
                  <a:lnTo>
                    <a:pt x="346" y="583"/>
                  </a:lnTo>
                  <a:lnTo>
                    <a:pt x="349" y="598"/>
                  </a:lnTo>
                  <a:lnTo>
                    <a:pt x="352" y="611"/>
                  </a:lnTo>
                  <a:lnTo>
                    <a:pt x="357" y="623"/>
                  </a:lnTo>
                  <a:lnTo>
                    <a:pt x="363" y="635"/>
                  </a:lnTo>
                  <a:lnTo>
                    <a:pt x="371" y="648"/>
                  </a:lnTo>
                  <a:lnTo>
                    <a:pt x="378" y="659"/>
                  </a:lnTo>
                  <a:lnTo>
                    <a:pt x="378" y="659"/>
                  </a:lnTo>
                  <a:lnTo>
                    <a:pt x="364" y="662"/>
                  </a:lnTo>
                  <a:lnTo>
                    <a:pt x="351" y="665"/>
                  </a:lnTo>
                  <a:lnTo>
                    <a:pt x="165" y="665"/>
                  </a:lnTo>
                  <a:lnTo>
                    <a:pt x="165" y="665"/>
                  </a:lnTo>
                  <a:lnTo>
                    <a:pt x="155" y="663"/>
                  </a:lnTo>
                  <a:lnTo>
                    <a:pt x="144" y="662"/>
                  </a:lnTo>
                  <a:lnTo>
                    <a:pt x="134" y="660"/>
                  </a:lnTo>
                  <a:lnTo>
                    <a:pt x="126" y="656"/>
                  </a:lnTo>
                  <a:lnTo>
                    <a:pt x="116" y="651"/>
                  </a:lnTo>
                  <a:lnTo>
                    <a:pt x="107" y="646"/>
                  </a:lnTo>
                  <a:lnTo>
                    <a:pt x="100" y="640"/>
                  </a:lnTo>
                  <a:lnTo>
                    <a:pt x="93" y="634"/>
                  </a:lnTo>
                  <a:lnTo>
                    <a:pt x="87" y="627"/>
                  </a:lnTo>
                  <a:lnTo>
                    <a:pt x="80" y="620"/>
                  </a:lnTo>
                  <a:lnTo>
                    <a:pt x="74" y="611"/>
                  </a:lnTo>
                  <a:lnTo>
                    <a:pt x="71" y="601"/>
                  </a:lnTo>
                  <a:lnTo>
                    <a:pt x="67" y="593"/>
                  </a:lnTo>
                  <a:lnTo>
                    <a:pt x="65" y="583"/>
                  </a:lnTo>
                  <a:lnTo>
                    <a:pt x="63" y="572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63" y="551"/>
                  </a:lnTo>
                  <a:lnTo>
                    <a:pt x="65" y="541"/>
                  </a:lnTo>
                  <a:lnTo>
                    <a:pt x="67" y="532"/>
                  </a:lnTo>
                  <a:lnTo>
                    <a:pt x="71" y="522"/>
                  </a:lnTo>
                  <a:lnTo>
                    <a:pt x="74" y="513"/>
                  </a:lnTo>
                  <a:lnTo>
                    <a:pt x="80" y="505"/>
                  </a:lnTo>
                  <a:lnTo>
                    <a:pt x="87" y="498"/>
                  </a:lnTo>
                  <a:lnTo>
                    <a:pt x="93" y="490"/>
                  </a:lnTo>
                  <a:lnTo>
                    <a:pt x="100" y="483"/>
                  </a:lnTo>
                  <a:lnTo>
                    <a:pt x="107" y="477"/>
                  </a:lnTo>
                  <a:lnTo>
                    <a:pt x="116" y="472"/>
                  </a:lnTo>
                  <a:lnTo>
                    <a:pt x="126" y="468"/>
                  </a:lnTo>
                  <a:lnTo>
                    <a:pt x="134" y="465"/>
                  </a:lnTo>
                  <a:lnTo>
                    <a:pt x="144" y="462"/>
                  </a:lnTo>
                  <a:lnTo>
                    <a:pt x="155" y="461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80" y="461"/>
                  </a:lnTo>
                  <a:lnTo>
                    <a:pt x="196" y="465"/>
                  </a:lnTo>
                  <a:lnTo>
                    <a:pt x="196" y="465"/>
                  </a:lnTo>
                  <a:lnTo>
                    <a:pt x="194" y="476"/>
                  </a:lnTo>
                  <a:lnTo>
                    <a:pt x="193" y="487"/>
                  </a:lnTo>
                  <a:lnTo>
                    <a:pt x="193" y="487"/>
                  </a:lnTo>
                  <a:lnTo>
                    <a:pt x="194" y="498"/>
                  </a:lnTo>
                  <a:lnTo>
                    <a:pt x="195" y="507"/>
                  </a:lnTo>
                  <a:lnTo>
                    <a:pt x="199" y="517"/>
                  </a:lnTo>
                  <a:lnTo>
                    <a:pt x="202" y="526"/>
                  </a:lnTo>
                  <a:lnTo>
                    <a:pt x="202" y="526"/>
                  </a:lnTo>
                  <a:lnTo>
                    <a:pt x="207" y="533"/>
                  </a:lnTo>
                  <a:lnTo>
                    <a:pt x="215" y="539"/>
                  </a:lnTo>
                  <a:lnTo>
                    <a:pt x="222" y="541"/>
                  </a:lnTo>
                  <a:lnTo>
                    <a:pt x="230" y="543"/>
                  </a:lnTo>
                  <a:lnTo>
                    <a:pt x="230" y="543"/>
                  </a:lnTo>
                  <a:lnTo>
                    <a:pt x="238" y="543"/>
                  </a:lnTo>
                  <a:lnTo>
                    <a:pt x="245" y="540"/>
                  </a:lnTo>
                  <a:lnTo>
                    <a:pt x="245" y="540"/>
                  </a:lnTo>
                  <a:lnTo>
                    <a:pt x="250" y="537"/>
                  </a:lnTo>
                  <a:lnTo>
                    <a:pt x="255" y="532"/>
                  </a:lnTo>
                  <a:lnTo>
                    <a:pt x="257" y="527"/>
                  </a:lnTo>
                  <a:lnTo>
                    <a:pt x="260" y="521"/>
                  </a:lnTo>
                  <a:lnTo>
                    <a:pt x="261" y="516"/>
                  </a:lnTo>
                  <a:lnTo>
                    <a:pt x="262" y="510"/>
                  </a:lnTo>
                  <a:lnTo>
                    <a:pt x="261" y="504"/>
                  </a:lnTo>
                  <a:lnTo>
                    <a:pt x="258" y="498"/>
                  </a:lnTo>
                  <a:lnTo>
                    <a:pt x="258" y="498"/>
                  </a:lnTo>
                  <a:lnTo>
                    <a:pt x="256" y="493"/>
                  </a:lnTo>
                  <a:lnTo>
                    <a:pt x="256" y="487"/>
                  </a:lnTo>
                  <a:lnTo>
                    <a:pt x="256" y="487"/>
                  </a:lnTo>
                  <a:lnTo>
                    <a:pt x="256" y="483"/>
                  </a:lnTo>
                  <a:lnTo>
                    <a:pt x="257" y="478"/>
                  </a:lnTo>
                  <a:lnTo>
                    <a:pt x="260" y="474"/>
                  </a:lnTo>
                  <a:lnTo>
                    <a:pt x="262" y="471"/>
                  </a:lnTo>
                  <a:lnTo>
                    <a:pt x="266" y="468"/>
                  </a:lnTo>
                  <a:lnTo>
                    <a:pt x="269" y="466"/>
                  </a:lnTo>
                  <a:lnTo>
                    <a:pt x="274" y="465"/>
                  </a:lnTo>
                  <a:lnTo>
                    <a:pt x="278" y="465"/>
                  </a:lnTo>
                  <a:lnTo>
                    <a:pt x="278" y="465"/>
                  </a:lnTo>
                  <a:lnTo>
                    <a:pt x="284" y="465"/>
                  </a:lnTo>
                  <a:lnTo>
                    <a:pt x="289" y="467"/>
                  </a:lnTo>
                  <a:lnTo>
                    <a:pt x="289" y="467"/>
                  </a:lnTo>
                  <a:lnTo>
                    <a:pt x="295" y="469"/>
                  </a:lnTo>
                  <a:lnTo>
                    <a:pt x="301" y="471"/>
                  </a:lnTo>
                  <a:lnTo>
                    <a:pt x="307" y="469"/>
                  </a:lnTo>
                  <a:lnTo>
                    <a:pt x="312" y="468"/>
                  </a:lnTo>
                  <a:lnTo>
                    <a:pt x="318" y="466"/>
                  </a:lnTo>
                  <a:lnTo>
                    <a:pt x="323" y="463"/>
                  </a:lnTo>
                  <a:lnTo>
                    <a:pt x="328" y="458"/>
                  </a:lnTo>
                  <a:lnTo>
                    <a:pt x="332" y="454"/>
                  </a:lnTo>
                  <a:lnTo>
                    <a:pt x="332" y="454"/>
                  </a:lnTo>
                  <a:lnTo>
                    <a:pt x="333" y="447"/>
                  </a:lnTo>
                  <a:lnTo>
                    <a:pt x="334" y="441"/>
                  </a:lnTo>
                  <a:lnTo>
                    <a:pt x="334" y="435"/>
                  </a:lnTo>
                  <a:lnTo>
                    <a:pt x="333" y="429"/>
                  </a:lnTo>
                  <a:lnTo>
                    <a:pt x="330" y="423"/>
                  </a:lnTo>
                  <a:lnTo>
                    <a:pt x="327" y="418"/>
                  </a:lnTo>
                  <a:lnTo>
                    <a:pt x="323" y="415"/>
                  </a:lnTo>
                  <a:lnTo>
                    <a:pt x="317" y="411"/>
                  </a:lnTo>
                  <a:lnTo>
                    <a:pt x="317" y="411"/>
                  </a:lnTo>
                  <a:lnTo>
                    <a:pt x="308" y="407"/>
                  </a:lnTo>
                  <a:lnTo>
                    <a:pt x="299" y="404"/>
                  </a:lnTo>
                  <a:lnTo>
                    <a:pt x="289" y="402"/>
                  </a:lnTo>
                  <a:lnTo>
                    <a:pt x="278" y="401"/>
                  </a:lnTo>
                  <a:lnTo>
                    <a:pt x="278" y="401"/>
                  </a:lnTo>
                  <a:lnTo>
                    <a:pt x="267" y="402"/>
                  </a:lnTo>
                  <a:lnTo>
                    <a:pt x="256" y="405"/>
                  </a:lnTo>
                  <a:lnTo>
                    <a:pt x="245" y="408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18" y="406"/>
                  </a:lnTo>
                  <a:lnTo>
                    <a:pt x="201" y="401"/>
                  </a:lnTo>
                  <a:lnTo>
                    <a:pt x="183" y="397"/>
                  </a:lnTo>
                  <a:lnTo>
                    <a:pt x="165" y="396"/>
                  </a:lnTo>
                  <a:lnTo>
                    <a:pt x="165" y="396"/>
                  </a:lnTo>
                  <a:lnTo>
                    <a:pt x="154" y="397"/>
                  </a:lnTo>
                  <a:lnTo>
                    <a:pt x="144" y="399"/>
                  </a:lnTo>
                  <a:lnTo>
                    <a:pt x="123" y="402"/>
                  </a:lnTo>
                  <a:lnTo>
                    <a:pt x="123" y="402"/>
                  </a:lnTo>
                  <a:lnTo>
                    <a:pt x="123" y="391"/>
                  </a:lnTo>
                  <a:lnTo>
                    <a:pt x="124" y="382"/>
                  </a:lnTo>
                  <a:lnTo>
                    <a:pt x="127" y="371"/>
                  </a:lnTo>
                  <a:lnTo>
                    <a:pt x="129" y="361"/>
                  </a:lnTo>
                  <a:lnTo>
                    <a:pt x="133" y="351"/>
                  </a:lnTo>
                  <a:lnTo>
                    <a:pt x="138" y="343"/>
                  </a:lnTo>
                  <a:lnTo>
                    <a:pt x="144" y="333"/>
                  </a:lnTo>
                  <a:lnTo>
                    <a:pt x="150" y="326"/>
                  </a:lnTo>
                  <a:lnTo>
                    <a:pt x="156" y="317"/>
                  </a:lnTo>
                  <a:lnTo>
                    <a:pt x="163" y="311"/>
                  </a:lnTo>
                  <a:lnTo>
                    <a:pt x="172" y="304"/>
                  </a:lnTo>
                  <a:lnTo>
                    <a:pt x="180" y="299"/>
                  </a:lnTo>
                  <a:lnTo>
                    <a:pt x="190" y="294"/>
                  </a:lnTo>
                  <a:lnTo>
                    <a:pt x="200" y="290"/>
                  </a:lnTo>
                  <a:lnTo>
                    <a:pt x="211" y="286"/>
                  </a:lnTo>
                  <a:lnTo>
                    <a:pt x="221" y="284"/>
                  </a:lnTo>
                  <a:lnTo>
                    <a:pt x="221" y="284"/>
                  </a:lnTo>
                  <a:lnTo>
                    <a:pt x="234" y="283"/>
                  </a:lnTo>
                  <a:lnTo>
                    <a:pt x="247" y="283"/>
                  </a:lnTo>
                  <a:lnTo>
                    <a:pt x="260" y="285"/>
                  </a:lnTo>
                  <a:lnTo>
                    <a:pt x="272" y="288"/>
                  </a:lnTo>
                  <a:lnTo>
                    <a:pt x="284" y="293"/>
                  </a:lnTo>
                  <a:lnTo>
                    <a:pt x="296" y="297"/>
                  </a:lnTo>
                  <a:lnTo>
                    <a:pt x="306" y="305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22" y="316"/>
                  </a:lnTo>
                  <a:lnTo>
                    <a:pt x="327" y="318"/>
                  </a:lnTo>
                  <a:lnTo>
                    <a:pt x="333" y="321"/>
                  </a:lnTo>
                  <a:lnTo>
                    <a:pt x="339" y="321"/>
                  </a:lnTo>
                  <a:lnTo>
                    <a:pt x="339" y="321"/>
                  </a:lnTo>
                  <a:lnTo>
                    <a:pt x="345" y="321"/>
                  </a:lnTo>
                  <a:lnTo>
                    <a:pt x="350" y="318"/>
                  </a:lnTo>
                  <a:lnTo>
                    <a:pt x="356" y="316"/>
                  </a:lnTo>
                  <a:lnTo>
                    <a:pt x="361" y="312"/>
                  </a:lnTo>
                  <a:lnTo>
                    <a:pt x="361" y="312"/>
                  </a:lnTo>
                  <a:lnTo>
                    <a:pt x="364" y="307"/>
                  </a:lnTo>
                  <a:lnTo>
                    <a:pt x="367" y="301"/>
                  </a:lnTo>
                  <a:lnTo>
                    <a:pt x="369" y="296"/>
                  </a:lnTo>
                  <a:lnTo>
                    <a:pt x="369" y="289"/>
                  </a:lnTo>
                  <a:lnTo>
                    <a:pt x="369" y="289"/>
                  </a:lnTo>
                  <a:lnTo>
                    <a:pt x="369" y="283"/>
                  </a:lnTo>
                  <a:lnTo>
                    <a:pt x="367" y="278"/>
                  </a:lnTo>
                  <a:lnTo>
                    <a:pt x="364" y="272"/>
                  </a:lnTo>
                  <a:lnTo>
                    <a:pt x="361" y="267"/>
                  </a:lnTo>
                  <a:lnTo>
                    <a:pt x="361" y="267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42" y="252"/>
                  </a:lnTo>
                  <a:lnTo>
                    <a:pt x="325" y="243"/>
                  </a:lnTo>
                  <a:lnTo>
                    <a:pt x="307" y="233"/>
                  </a:lnTo>
                  <a:lnTo>
                    <a:pt x="289" y="227"/>
                  </a:lnTo>
                  <a:lnTo>
                    <a:pt x="289" y="227"/>
                  </a:lnTo>
                  <a:lnTo>
                    <a:pt x="294" y="217"/>
                  </a:lnTo>
                  <a:lnTo>
                    <a:pt x="299" y="207"/>
                  </a:lnTo>
                  <a:lnTo>
                    <a:pt x="305" y="197"/>
                  </a:lnTo>
                  <a:lnTo>
                    <a:pt x="311" y="189"/>
                  </a:lnTo>
                  <a:lnTo>
                    <a:pt x="318" y="180"/>
                  </a:lnTo>
                  <a:lnTo>
                    <a:pt x="325" y="173"/>
                  </a:lnTo>
                  <a:lnTo>
                    <a:pt x="333" y="166"/>
                  </a:lnTo>
                  <a:lnTo>
                    <a:pt x="342" y="160"/>
                  </a:lnTo>
                  <a:lnTo>
                    <a:pt x="351" y="153"/>
                  </a:lnTo>
                  <a:lnTo>
                    <a:pt x="361" y="149"/>
                  </a:lnTo>
                  <a:lnTo>
                    <a:pt x="371" y="144"/>
                  </a:lnTo>
                  <a:lnTo>
                    <a:pt x="380" y="140"/>
                  </a:lnTo>
                  <a:lnTo>
                    <a:pt x="391" y="138"/>
                  </a:lnTo>
                  <a:lnTo>
                    <a:pt x="402" y="135"/>
                  </a:lnTo>
                  <a:lnTo>
                    <a:pt x="413" y="134"/>
                  </a:lnTo>
                  <a:lnTo>
                    <a:pt x="425" y="134"/>
                  </a:lnTo>
                  <a:lnTo>
                    <a:pt x="425" y="134"/>
                  </a:lnTo>
                  <a:lnTo>
                    <a:pt x="440" y="134"/>
                  </a:lnTo>
                  <a:lnTo>
                    <a:pt x="453" y="136"/>
                  </a:lnTo>
                  <a:lnTo>
                    <a:pt x="467" y="140"/>
                  </a:lnTo>
                  <a:lnTo>
                    <a:pt x="480" y="144"/>
                  </a:lnTo>
                  <a:lnTo>
                    <a:pt x="492" y="150"/>
                  </a:lnTo>
                  <a:lnTo>
                    <a:pt x="503" y="157"/>
                  </a:lnTo>
                  <a:lnTo>
                    <a:pt x="514" y="164"/>
                  </a:lnTo>
                  <a:lnTo>
                    <a:pt x="525" y="173"/>
                  </a:lnTo>
                  <a:lnTo>
                    <a:pt x="534" y="183"/>
                  </a:lnTo>
                  <a:lnTo>
                    <a:pt x="542" y="194"/>
                  </a:lnTo>
                  <a:lnTo>
                    <a:pt x="550" y="205"/>
                  </a:lnTo>
                  <a:lnTo>
                    <a:pt x="557" y="217"/>
                  </a:lnTo>
                  <a:lnTo>
                    <a:pt x="562" y="229"/>
                  </a:lnTo>
                  <a:lnTo>
                    <a:pt x="567" y="243"/>
                  </a:lnTo>
                  <a:lnTo>
                    <a:pt x="569" y="256"/>
                  </a:lnTo>
                  <a:lnTo>
                    <a:pt x="570" y="271"/>
                  </a:lnTo>
                  <a:lnTo>
                    <a:pt x="570" y="271"/>
                  </a:lnTo>
                  <a:lnTo>
                    <a:pt x="557" y="273"/>
                  </a:lnTo>
                  <a:lnTo>
                    <a:pt x="542" y="277"/>
                  </a:lnTo>
                  <a:lnTo>
                    <a:pt x="529" y="282"/>
                  </a:lnTo>
                  <a:lnTo>
                    <a:pt x="517" y="288"/>
                  </a:lnTo>
                  <a:lnTo>
                    <a:pt x="505" y="295"/>
                  </a:lnTo>
                  <a:lnTo>
                    <a:pt x="492" y="304"/>
                  </a:lnTo>
                  <a:lnTo>
                    <a:pt x="481" y="312"/>
                  </a:lnTo>
                  <a:lnTo>
                    <a:pt x="472" y="322"/>
                  </a:lnTo>
                  <a:lnTo>
                    <a:pt x="463" y="333"/>
                  </a:lnTo>
                  <a:lnTo>
                    <a:pt x="456" y="345"/>
                  </a:lnTo>
                  <a:lnTo>
                    <a:pt x="449" y="357"/>
                  </a:lnTo>
                  <a:lnTo>
                    <a:pt x="442" y="371"/>
                  </a:lnTo>
                  <a:lnTo>
                    <a:pt x="439" y="384"/>
                  </a:lnTo>
                  <a:lnTo>
                    <a:pt x="435" y="397"/>
                  </a:lnTo>
                  <a:lnTo>
                    <a:pt x="433" y="412"/>
                  </a:lnTo>
                  <a:lnTo>
                    <a:pt x="431" y="428"/>
                  </a:lnTo>
                  <a:lnTo>
                    <a:pt x="431" y="428"/>
                  </a:lnTo>
                  <a:lnTo>
                    <a:pt x="433" y="444"/>
                  </a:lnTo>
                  <a:lnTo>
                    <a:pt x="435" y="460"/>
                  </a:lnTo>
                  <a:lnTo>
                    <a:pt x="439" y="476"/>
                  </a:lnTo>
                  <a:lnTo>
                    <a:pt x="445" y="490"/>
                  </a:lnTo>
                  <a:lnTo>
                    <a:pt x="451" y="504"/>
                  </a:lnTo>
                  <a:lnTo>
                    <a:pt x="460" y="517"/>
                  </a:lnTo>
                  <a:lnTo>
                    <a:pt x="468" y="529"/>
                  </a:lnTo>
                  <a:lnTo>
                    <a:pt x="479" y="540"/>
                  </a:lnTo>
                  <a:lnTo>
                    <a:pt x="490" y="551"/>
                  </a:lnTo>
                  <a:lnTo>
                    <a:pt x="502" y="560"/>
                  </a:lnTo>
                  <a:lnTo>
                    <a:pt x="516" y="568"/>
                  </a:lnTo>
                  <a:lnTo>
                    <a:pt x="529" y="574"/>
                  </a:lnTo>
                  <a:lnTo>
                    <a:pt x="544" y="580"/>
                  </a:lnTo>
                  <a:lnTo>
                    <a:pt x="559" y="584"/>
                  </a:lnTo>
                  <a:lnTo>
                    <a:pt x="575" y="587"/>
                  </a:lnTo>
                  <a:lnTo>
                    <a:pt x="591" y="587"/>
                  </a:lnTo>
                  <a:lnTo>
                    <a:pt x="591" y="587"/>
                  </a:lnTo>
                  <a:lnTo>
                    <a:pt x="611" y="585"/>
                  </a:lnTo>
                  <a:lnTo>
                    <a:pt x="629" y="582"/>
                  </a:lnTo>
                  <a:lnTo>
                    <a:pt x="647" y="577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70" y="578"/>
                  </a:lnTo>
                  <a:lnTo>
                    <a:pt x="676" y="587"/>
                  </a:lnTo>
                  <a:lnTo>
                    <a:pt x="684" y="595"/>
                  </a:lnTo>
                  <a:lnTo>
                    <a:pt x="692" y="604"/>
                  </a:lnTo>
                  <a:lnTo>
                    <a:pt x="701" y="611"/>
                  </a:lnTo>
                  <a:lnTo>
                    <a:pt x="711" y="617"/>
                  </a:lnTo>
                  <a:lnTo>
                    <a:pt x="722" y="623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40" y="632"/>
                  </a:lnTo>
                  <a:lnTo>
                    <a:pt x="747" y="633"/>
                  </a:lnTo>
                  <a:lnTo>
                    <a:pt x="747" y="633"/>
                  </a:lnTo>
                  <a:lnTo>
                    <a:pt x="753" y="632"/>
                  </a:lnTo>
                  <a:lnTo>
                    <a:pt x="759" y="630"/>
                  </a:lnTo>
                  <a:lnTo>
                    <a:pt x="764" y="627"/>
                  </a:lnTo>
                  <a:lnTo>
                    <a:pt x="769" y="623"/>
                  </a:lnTo>
                  <a:lnTo>
                    <a:pt x="769" y="623"/>
                  </a:lnTo>
                  <a:lnTo>
                    <a:pt x="773" y="618"/>
                  </a:lnTo>
                  <a:lnTo>
                    <a:pt x="776" y="613"/>
                  </a:lnTo>
                  <a:lnTo>
                    <a:pt x="778" y="607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78" y="595"/>
                  </a:lnTo>
                  <a:lnTo>
                    <a:pt x="776" y="589"/>
                  </a:lnTo>
                  <a:lnTo>
                    <a:pt x="773" y="584"/>
                  </a:lnTo>
                  <a:lnTo>
                    <a:pt x="769" y="579"/>
                  </a:lnTo>
                  <a:lnTo>
                    <a:pt x="769" y="579"/>
                  </a:lnTo>
                  <a:lnTo>
                    <a:pt x="764" y="574"/>
                  </a:lnTo>
                  <a:lnTo>
                    <a:pt x="758" y="572"/>
                  </a:lnTo>
                  <a:lnTo>
                    <a:pt x="759" y="572"/>
                  </a:lnTo>
                  <a:lnTo>
                    <a:pt x="759" y="572"/>
                  </a:lnTo>
                  <a:lnTo>
                    <a:pt x="750" y="567"/>
                  </a:lnTo>
                  <a:lnTo>
                    <a:pt x="742" y="562"/>
                  </a:lnTo>
                  <a:lnTo>
                    <a:pt x="736" y="557"/>
                  </a:lnTo>
                  <a:lnTo>
                    <a:pt x="729" y="551"/>
                  </a:lnTo>
                  <a:lnTo>
                    <a:pt x="723" y="544"/>
                  </a:lnTo>
                  <a:lnTo>
                    <a:pt x="719" y="535"/>
                  </a:lnTo>
                  <a:lnTo>
                    <a:pt x="715" y="527"/>
                  </a:lnTo>
                  <a:lnTo>
                    <a:pt x="715" y="527"/>
                  </a:lnTo>
                  <a:lnTo>
                    <a:pt x="717" y="513"/>
                  </a:lnTo>
                  <a:lnTo>
                    <a:pt x="722" y="501"/>
                  </a:lnTo>
                  <a:lnTo>
                    <a:pt x="728" y="490"/>
                  </a:lnTo>
                  <a:lnTo>
                    <a:pt x="736" y="480"/>
                  </a:lnTo>
                  <a:lnTo>
                    <a:pt x="746" y="473"/>
                  </a:lnTo>
                  <a:lnTo>
                    <a:pt x="757" y="467"/>
                  </a:lnTo>
                  <a:lnTo>
                    <a:pt x="769" y="463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9" y="461"/>
                  </a:lnTo>
                  <a:lnTo>
                    <a:pt x="795" y="460"/>
                  </a:lnTo>
                  <a:lnTo>
                    <a:pt x="800" y="456"/>
                  </a:lnTo>
                  <a:lnTo>
                    <a:pt x="804" y="452"/>
                  </a:lnTo>
                  <a:lnTo>
                    <a:pt x="804" y="452"/>
                  </a:lnTo>
                  <a:lnTo>
                    <a:pt x="808" y="447"/>
                  </a:lnTo>
                  <a:lnTo>
                    <a:pt x="812" y="443"/>
                  </a:lnTo>
                  <a:lnTo>
                    <a:pt x="813" y="437"/>
                  </a:lnTo>
                  <a:lnTo>
                    <a:pt x="814" y="430"/>
                  </a:lnTo>
                  <a:lnTo>
                    <a:pt x="814" y="430"/>
                  </a:lnTo>
                  <a:lnTo>
                    <a:pt x="813" y="424"/>
                  </a:lnTo>
                  <a:lnTo>
                    <a:pt x="812" y="418"/>
                  </a:lnTo>
                  <a:lnTo>
                    <a:pt x="808" y="413"/>
                  </a:lnTo>
                  <a:lnTo>
                    <a:pt x="804" y="408"/>
                  </a:lnTo>
                  <a:lnTo>
                    <a:pt x="804" y="408"/>
                  </a:lnTo>
                  <a:lnTo>
                    <a:pt x="800" y="405"/>
                  </a:lnTo>
                  <a:lnTo>
                    <a:pt x="794" y="401"/>
                  </a:lnTo>
                  <a:lnTo>
                    <a:pt x="789" y="400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70" y="400"/>
                  </a:lnTo>
                  <a:lnTo>
                    <a:pt x="759" y="401"/>
                  </a:lnTo>
                  <a:lnTo>
                    <a:pt x="748" y="404"/>
                  </a:lnTo>
                  <a:lnTo>
                    <a:pt x="739" y="406"/>
                  </a:lnTo>
                  <a:lnTo>
                    <a:pt x="729" y="411"/>
                  </a:lnTo>
                  <a:lnTo>
                    <a:pt x="719" y="416"/>
                  </a:lnTo>
                  <a:lnTo>
                    <a:pt x="709" y="421"/>
                  </a:lnTo>
                  <a:lnTo>
                    <a:pt x="701" y="427"/>
                  </a:lnTo>
                  <a:lnTo>
                    <a:pt x="694" y="434"/>
                  </a:lnTo>
                  <a:lnTo>
                    <a:pt x="686" y="441"/>
                  </a:lnTo>
                  <a:lnTo>
                    <a:pt x="679" y="450"/>
                  </a:lnTo>
                  <a:lnTo>
                    <a:pt x="673" y="458"/>
                  </a:lnTo>
                  <a:lnTo>
                    <a:pt x="668" y="468"/>
                  </a:lnTo>
                  <a:lnTo>
                    <a:pt x="663" y="478"/>
                  </a:lnTo>
                  <a:lnTo>
                    <a:pt x="659" y="488"/>
                  </a:lnTo>
                  <a:lnTo>
                    <a:pt x="656" y="499"/>
                  </a:lnTo>
                  <a:lnTo>
                    <a:pt x="656" y="499"/>
                  </a:lnTo>
                  <a:lnTo>
                    <a:pt x="650" y="504"/>
                  </a:lnTo>
                  <a:lnTo>
                    <a:pt x="642" y="510"/>
                  </a:lnTo>
                  <a:lnTo>
                    <a:pt x="634" y="513"/>
                  </a:lnTo>
                  <a:lnTo>
                    <a:pt x="627" y="517"/>
                  </a:lnTo>
                  <a:lnTo>
                    <a:pt x="618" y="519"/>
                  </a:lnTo>
                  <a:lnTo>
                    <a:pt x="609" y="522"/>
                  </a:lnTo>
                  <a:lnTo>
                    <a:pt x="601" y="523"/>
                  </a:lnTo>
                  <a:lnTo>
                    <a:pt x="591" y="524"/>
                  </a:lnTo>
                  <a:lnTo>
                    <a:pt x="591" y="524"/>
                  </a:lnTo>
                  <a:lnTo>
                    <a:pt x="581" y="523"/>
                  </a:lnTo>
                  <a:lnTo>
                    <a:pt x="572" y="522"/>
                  </a:lnTo>
                  <a:lnTo>
                    <a:pt x="563" y="519"/>
                  </a:lnTo>
                  <a:lnTo>
                    <a:pt x="555" y="516"/>
                  </a:lnTo>
                  <a:lnTo>
                    <a:pt x="546" y="512"/>
                  </a:lnTo>
                  <a:lnTo>
                    <a:pt x="538" y="507"/>
                  </a:lnTo>
                  <a:lnTo>
                    <a:pt x="530" y="502"/>
                  </a:lnTo>
                  <a:lnTo>
                    <a:pt x="523" y="495"/>
                  </a:lnTo>
                  <a:lnTo>
                    <a:pt x="517" y="489"/>
                  </a:lnTo>
                  <a:lnTo>
                    <a:pt x="512" y="482"/>
                  </a:lnTo>
                  <a:lnTo>
                    <a:pt x="507" y="473"/>
                  </a:lnTo>
                  <a:lnTo>
                    <a:pt x="503" y="465"/>
                  </a:lnTo>
                  <a:lnTo>
                    <a:pt x="500" y="456"/>
                  </a:lnTo>
                  <a:lnTo>
                    <a:pt x="497" y="447"/>
                  </a:lnTo>
                  <a:lnTo>
                    <a:pt x="496" y="438"/>
                  </a:lnTo>
                  <a:lnTo>
                    <a:pt x="495" y="428"/>
                  </a:lnTo>
                  <a:lnTo>
                    <a:pt x="495" y="428"/>
                  </a:lnTo>
                  <a:lnTo>
                    <a:pt x="496" y="418"/>
                  </a:lnTo>
                  <a:lnTo>
                    <a:pt x="497" y="408"/>
                  </a:lnTo>
                  <a:lnTo>
                    <a:pt x="500" y="399"/>
                  </a:lnTo>
                  <a:lnTo>
                    <a:pt x="503" y="390"/>
                  </a:lnTo>
                  <a:lnTo>
                    <a:pt x="507" y="382"/>
                  </a:lnTo>
                  <a:lnTo>
                    <a:pt x="512" y="374"/>
                  </a:lnTo>
                  <a:lnTo>
                    <a:pt x="517" y="366"/>
                  </a:lnTo>
                  <a:lnTo>
                    <a:pt x="523" y="360"/>
                  </a:lnTo>
                  <a:lnTo>
                    <a:pt x="530" y="354"/>
                  </a:lnTo>
                  <a:lnTo>
                    <a:pt x="538" y="347"/>
                  </a:lnTo>
                  <a:lnTo>
                    <a:pt x="546" y="343"/>
                  </a:lnTo>
                  <a:lnTo>
                    <a:pt x="555" y="339"/>
                  </a:lnTo>
                  <a:lnTo>
                    <a:pt x="563" y="335"/>
                  </a:lnTo>
                  <a:lnTo>
                    <a:pt x="572" y="333"/>
                  </a:lnTo>
                  <a:lnTo>
                    <a:pt x="581" y="332"/>
                  </a:lnTo>
                  <a:lnTo>
                    <a:pt x="591" y="332"/>
                  </a:lnTo>
                  <a:lnTo>
                    <a:pt x="591" y="332"/>
                  </a:lnTo>
                  <a:lnTo>
                    <a:pt x="602" y="332"/>
                  </a:lnTo>
                  <a:lnTo>
                    <a:pt x="612" y="334"/>
                  </a:lnTo>
                  <a:lnTo>
                    <a:pt x="622" y="336"/>
                  </a:lnTo>
                  <a:lnTo>
                    <a:pt x="631" y="340"/>
                  </a:lnTo>
                  <a:lnTo>
                    <a:pt x="641" y="345"/>
                  </a:lnTo>
                  <a:lnTo>
                    <a:pt x="650" y="351"/>
                  </a:lnTo>
                  <a:lnTo>
                    <a:pt x="657" y="357"/>
                  </a:lnTo>
                  <a:lnTo>
                    <a:pt x="664" y="365"/>
                  </a:lnTo>
                  <a:lnTo>
                    <a:pt x="664" y="365"/>
                  </a:lnTo>
                  <a:lnTo>
                    <a:pt x="664" y="366"/>
                  </a:lnTo>
                  <a:lnTo>
                    <a:pt x="664" y="366"/>
                  </a:lnTo>
                  <a:lnTo>
                    <a:pt x="669" y="369"/>
                  </a:lnTo>
                  <a:lnTo>
                    <a:pt x="675" y="372"/>
                  </a:lnTo>
                  <a:lnTo>
                    <a:pt x="681" y="374"/>
                  </a:lnTo>
                  <a:lnTo>
                    <a:pt x="687" y="374"/>
                  </a:lnTo>
                  <a:lnTo>
                    <a:pt x="687" y="374"/>
                  </a:lnTo>
                  <a:lnTo>
                    <a:pt x="694" y="374"/>
                  </a:lnTo>
                  <a:lnTo>
                    <a:pt x="700" y="372"/>
                  </a:lnTo>
                  <a:lnTo>
                    <a:pt x="705" y="369"/>
                  </a:lnTo>
                  <a:lnTo>
                    <a:pt x="709" y="366"/>
                  </a:lnTo>
                  <a:lnTo>
                    <a:pt x="709" y="366"/>
                  </a:lnTo>
                  <a:lnTo>
                    <a:pt x="713" y="361"/>
                  </a:lnTo>
                  <a:lnTo>
                    <a:pt x="717" y="355"/>
                  </a:lnTo>
                  <a:lnTo>
                    <a:pt x="718" y="349"/>
                  </a:lnTo>
                  <a:lnTo>
                    <a:pt x="719" y="343"/>
                  </a:lnTo>
                  <a:lnTo>
                    <a:pt x="719" y="343"/>
                  </a:lnTo>
                  <a:lnTo>
                    <a:pt x="718" y="338"/>
                  </a:lnTo>
                  <a:lnTo>
                    <a:pt x="717" y="334"/>
                  </a:lnTo>
                  <a:lnTo>
                    <a:pt x="713" y="326"/>
                  </a:lnTo>
                  <a:lnTo>
                    <a:pt x="713" y="324"/>
                  </a:lnTo>
                  <a:lnTo>
                    <a:pt x="713" y="324"/>
                  </a:lnTo>
                  <a:lnTo>
                    <a:pt x="706" y="316"/>
                  </a:lnTo>
                  <a:lnTo>
                    <a:pt x="696" y="307"/>
                  </a:lnTo>
                  <a:lnTo>
                    <a:pt x="687" y="300"/>
                  </a:lnTo>
                  <a:lnTo>
                    <a:pt x="678" y="294"/>
                  </a:lnTo>
                  <a:lnTo>
                    <a:pt x="668" y="288"/>
                  </a:lnTo>
                  <a:lnTo>
                    <a:pt x="657" y="283"/>
                  </a:lnTo>
                  <a:lnTo>
                    <a:pt x="646" y="278"/>
                  </a:lnTo>
                  <a:lnTo>
                    <a:pt x="635" y="274"/>
                  </a:lnTo>
                  <a:lnTo>
                    <a:pt x="635" y="274"/>
                  </a:lnTo>
                  <a:lnTo>
                    <a:pt x="633" y="250"/>
                  </a:lnTo>
                  <a:lnTo>
                    <a:pt x="628" y="225"/>
                  </a:lnTo>
                  <a:lnTo>
                    <a:pt x="620" y="204"/>
                  </a:lnTo>
                  <a:lnTo>
                    <a:pt x="611" y="182"/>
                  </a:lnTo>
                  <a:lnTo>
                    <a:pt x="598" y="162"/>
                  </a:lnTo>
                  <a:lnTo>
                    <a:pt x="584" y="144"/>
                  </a:lnTo>
                  <a:lnTo>
                    <a:pt x="568" y="127"/>
                  </a:lnTo>
                  <a:lnTo>
                    <a:pt x="550" y="112"/>
                  </a:lnTo>
                  <a:lnTo>
                    <a:pt x="550" y="112"/>
                  </a:lnTo>
                  <a:lnTo>
                    <a:pt x="559" y="101"/>
                  </a:lnTo>
                  <a:lnTo>
                    <a:pt x="570" y="91"/>
                  </a:lnTo>
                  <a:lnTo>
                    <a:pt x="581" y="83"/>
                  </a:lnTo>
                  <a:lnTo>
                    <a:pt x="595" y="77"/>
                  </a:lnTo>
                  <a:lnTo>
                    <a:pt x="607" y="71"/>
                  </a:lnTo>
                  <a:lnTo>
                    <a:pt x="622" y="67"/>
                  </a:lnTo>
                  <a:lnTo>
                    <a:pt x="636" y="64"/>
                  </a:lnTo>
                  <a:lnTo>
                    <a:pt x="651" y="63"/>
                  </a:lnTo>
                  <a:lnTo>
                    <a:pt x="651" y="63"/>
                  </a:lnTo>
                  <a:lnTo>
                    <a:pt x="669" y="64"/>
                  </a:lnTo>
                  <a:lnTo>
                    <a:pt x="687" y="69"/>
                  </a:lnTo>
                  <a:lnTo>
                    <a:pt x="705" y="75"/>
                  </a:lnTo>
                  <a:lnTo>
                    <a:pt x="720" y="84"/>
                  </a:lnTo>
                  <a:lnTo>
                    <a:pt x="734" y="94"/>
                  </a:lnTo>
                  <a:lnTo>
                    <a:pt x="747" y="106"/>
                  </a:lnTo>
                  <a:lnTo>
                    <a:pt x="758" y="121"/>
                  </a:lnTo>
                  <a:lnTo>
                    <a:pt x="768" y="135"/>
                  </a:lnTo>
                  <a:lnTo>
                    <a:pt x="768" y="135"/>
                  </a:lnTo>
                  <a:lnTo>
                    <a:pt x="752" y="140"/>
                  </a:lnTo>
                  <a:lnTo>
                    <a:pt x="736" y="147"/>
                  </a:lnTo>
                  <a:lnTo>
                    <a:pt x="722" y="157"/>
                  </a:lnTo>
                  <a:lnTo>
                    <a:pt x="708" y="168"/>
                  </a:lnTo>
                  <a:lnTo>
                    <a:pt x="709" y="168"/>
                  </a:lnTo>
                  <a:lnTo>
                    <a:pt x="709" y="168"/>
                  </a:lnTo>
                  <a:lnTo>
                    <a:pt x="707" y="171"/>
                  </a:lnTo>
                  <a:lnTo>
                    <a:pt x="707" y="171"/>
                  </a:lnTo>
                  <a:lnTo>
                    <a:pt x="702" y="175"/>
                  </a:lnTo>
                  <a:lnTo>
                    <a:pt x="700" y="180"/>
                  </a:lnTo>
                  <a:lnTo>
                    <a:pt x="698" y="186"/>
                  </a:lnTo>
                  <a:lnTo>
                    <a:pt x="697" y="193"/>
                  </a:lnTo>
                  <a:lnTo>
                    <a:pt x="697" y="193"/>
                  </a:lnTo>
                  <a:lnTo>
                    <a:pt x="698" y="199"/>
                  </a:lnTo>
                  <a:lnTo>
                    <a:pt x="700" y="205"/>
                  </a:lnTo>
                  <a:lnTo>
                    <a:pt x="702" y="210"/>
                  </a:lnTo>
                  <a:lnTo>
                    <a:pt x="707" y="214"/>
                  </a:lnTo>
                  <a:lnTo>
                    <a:pt x="707" y="214"/>
                  </a:lnTo>
                  <a:lnTo>
                    <a:pt x="712" y="219"/>
                  </a:lnTo>
                  <a:lnTo>
                    <a:pt x="717" y="222"/>
                  </a:lnTo>
                  <a:lnTo>
                    <a:pt x="723" y="223"/>
                  </a:lnTo>
                  <a:lnTo>
                    <a:pt x="729" y="224"/>
                  </a:lnTo>
                  <a:lnTo>
                    <a:pt x="729" y="224"/>
                  </a:lnTo>
                  <a:lnTo>
                    <a:pt x="734" y="223"/>
                  </a:lnTo>
                  <a:lnTo>
                    <a:pt x="739" y="222"/>
                  </a:lnTo>
                  <a:lnTo>
                    <a:pt x="744" y="221"/>
                  </a:lnTo>
                  <a:lnTo>
                    <a:pt x="748" y="217"/>
                  </a:lnTo>
                  <a:lnTo>
                    <a:pt x="748" y="218"/>
                  </a:lnTo>
                  <a:lnTo>
                    <a:pt x="748" y="218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7" y="210"/>
                  </a:lnTo>
                  <a:lnTo>
                    <a:pt x="763" y="205"/>
                  </a:lnTo>
                  <a:lnTo>
                    <a:pt x="769" y="201"/>
                  </a:lnTo>
                  <a:lnTo>
                    <a:pt x="776" y="199"/>
                  </a:lnTo>
                  <a:lnTo>
                    <a:pt x="784" y="196"/>
                  </a:lnTo>
                  <a:lnTo>
                    <a:pt x="792" y="195"/>
                  </a:lnTo>
                  <a:lnTo>
                    <a:pt x="800" y="195"/>
                  </a:lnTo>
                  <a:lnTo>
                    <a:pt x="807" y="195"/>
                  </a:lnTo>
                  <a:lnTo>
                    <a:pt x="807" y="195"/>
                  </a:lnTo>
                  <a:lnTo>
                    <a:pt x="815" y="196"/>
                  </a:lnTo>
                  <a:lnTo>
                    <a:pt x="823" y="199"/>
                  </a:lnTo>
                  <a:lnTo>
                    <a:pt x="830" y="202"/>
                  </a:lnTo>
                  <a:lnTo>
                    <a:pt x="836" y="206"/>
                  </a:lnTo>
                  <a:lnTo>
                    <a:pt x="842" y="211"/>
                  </a:lnTo>
                  <a:lnTo>
                    <a:pt x="848" y="216"/>
                  </a:lnTo>
                  <a:lnTo>
                    <a:pt x="853" y="222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62" y="234"/>
                  </a:lnTo>
                  <a:lnTo>
                    <a:pt x="862" y="234"/>
                  </a:lnTo>
                  <a:lnTo>
                    <a:pt x="867" y="238"/>
                  </a:lnTo>
                  <a:lnTo>
                    <a:pt x="872" y="240"/>
                  </a:lnTo>
                  <a:lnTo>
                    <a:pt x="878" y="243"/>
                  </a:lnTo>
                  <a:lnTo>
                    <a:pt x="884" y="243"/>
                  </a:lnTo>
                  <a:lnTo>
                    <a:pt x="884" y="243"/>
                  </a:lnTo>
                  <a:lnTo>
                    <a:pt x="890" y="243"/>
                  </a:lnTo>
                  <a:lnTo>
                    <a:pt x="896" y="240"/>
                  </a:lnTo>
                  <a:lnTo>
                    <a:pt x="901" y="238"/>
                  </a:lnTo>
                  <a:lnTo>
                    <a:pt x="906" y="234"/>
                  </a:lnTo>
                  <a:lnTo>
                    <a:pt x="906" y="234"/>
                  </a:lnTo>
                  <a:lnTo>
                    <a:pt x="911" y="229"/>
                  </a:lnTo>
                  <a:lnTo>
                    <a:pt x="913" y="223"/>
                  </a:lnTo>
                  <a:lnTo>
                    <a:pt x="914" y="217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5" y="206"/>
                  </a:lnTo>
                  <a:lnTo>
                    <a:pt x="914" y="202"/>
                  </a:lnTo>
                  <a:lnTo>
                    <a:pt x="909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03" y="183"/>
                  </a:lnTo>
                  <a:lnTo>
                    <a:pt x="896" y="174"/>
                  </a:lnTo>
                  <a:lnTo>
                    <a:pt x="887" y="166"/>
                  </a:lnTo>
                  <a:lnTo>
                    <a:pt x="879" y="158"/>
                  </a:lnTo>
                  <a:lnTo>
                    <a:pt x="869" y="152"/>
                  </a:lnTo>
                  <a:lnTo>
                    <a:pt x="858" y="146"/>
                  </a:lnTo>
                  <a:lnTo>
                    <a:pt x="847" y="141"/>
                  </a:lnTo>
                  <a:lnTo>
                    <a:pt x="836" y="138"/>
                  </a:lnTo>
                  <a:lnTo>
                    <a:pt x="836" y="138"/>
                  </a:lnTo>
                  <a:lnTo>
                    <a:pt x="831" y="123"/>
                  </a:lnTo>
                  <a:lnTo>
                    <a:pt x="825" y="110"/>
                  </a:lnTo>
                  <a:lnTo>
                    <a:pt x="818" y="96"/>
                  </a:lnTo>
                  <a:lnTo>
                    <a:pt x="811" y="84"/>
                  </a:lnTo>
                  <a:lnTo>
                    <a:pt x="811" y="84"/>
                  </a:lnTo>
                  <a:lnTo>
                    <a:pt x="824" y="80"/>
                  </a:lnTo>
                  <a:lnTo>
                    <a:pt x="837" y="77"/>
                  </a:lnTo>
                  <a:lnTo>
                    <a:pt x="852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82" y="75"/>
                  </a:lnTo>
                  <a:lnTo>
                    <a:pt x="898" y="78"/>
                  </a:lnTo>
                  <a:lnTo>
                    <a:pt x="913" y="82"/>
                  </a:lnTo>
                  <a:lnTo>
                    <a:pt x="928" y="86"/>
                  </a:lnTo>
                  <a:lnTo>
                    <a:pt x="942" y="94"/>
                  </a:lnTo>
                  <a:lnTo>
                    <a:pt x="956" y="101"/>
                  </a:lnTo>
                  <a:lnTo>
                    <a:pt x="968" y="111"/>
                  </a:lnTo>
                  <a:lnTo>
                    <a:pt x="979" y="121"/>
                  </a:lnTo>
                  <a:lnTo>
                    <a:pt x="990" y="133"/>
                  </a:lnTo>
                  <a:lnTo>
                    <a:pt x="998" y="145"/>
                  </a:lnTo>
                  <a:lnTo>
                    <a:pt x="1007" y="158"/>
                  </a:lnTo>
                  <a:lnTo>
                    <a:pt x="1013" y="172"/>
                  </a:lnTo>
                  <a:lnTo>
                    <a:pt x="1019" y="186"/>
                  </a:lnTo>
                  <a:lnTo>
                    <a:pt x="1023" y="202"/>
                  </a:lnTo>
                  <a:lnTo>
                    <a:pt x="1025" y="218"/>
                  </a:lnTo>
                  <a:lnTo>
                    <a:pt x="1026" y="234"/>
                  </a:lnTo>
                  <a:lnTo>
                    <a:pt x="1026" y="234"/>
                  </a:lnTo>
                  <a:lnTo>
                    <a:pt x="1025" y="255"/>
                  </a:lnTo>
                  <a:lnTo>
                    <a:pt x="1020" y="274"/>
                  </a:lnTo>
                  <a:lnTo>
                    <a:pt x="1014" y="294"/>
                  </a:lnTo>
                  <a:lnTo>
                    <a:pt x="1006" y="311"/>
                  </a:lnTo>
                  <a:lnTo>
                    <a:pt x="1006" y="311"/>
                  </a:lnTo>
                  <a:lnTo>
                    <a:pt x="992" y="305"/>
                  </a:lnTo>
                  <a:lnTo>
                    <a:pt x="978" y="300"/>
                  </a:lnTo>
                  <a:lnTo>
                    <a:pt x="962" y="297"/>
                  </a:lnTo>
                  <a:lnTo>
                    <a:pt x="946" y="296"/>
                  </a:lnTo>
                  <a:lnTo>
                    <a:pt x="946" y="296"/>
                  </a:lnTo>
                  <a:lnTo>
                    <a:pt x="934" y="297"/>
                  </a:lnTo>
                  <a:lnTo>
                    <a:pt x="921" y="300"/>
                  </a:lnTo>
                  <a:lnTo>
                    <a:pt x="911" y="302"/>
                  </a:lnTo>
                  <a:lnTo>
                    <a:pt x="898" y="307"/>
                  </a:lnTo>
                  <a:lnTo>
                    <a:pt x="887" y="312"/>
                  </a:lnTo>
                  <a:lnTo>
                    <a:pt x="878" y="318"/>
                  </a:lnTo>
                  <a:lnTo>
                    <a:pt x="868" y="326"/>
                  </a:lnTo>
                  <a:lnTo>
                    <a:pt x="858" y="334"/>
                  </a:lnTo>
                  <a:lnTo>
                    <a:pt x="858" y="334"/>
                  </a:lnTo>
                  <a:lnTo>
                    <a:pt x="858" y="335"/>
                  </a:lnTo>
                  <a:lnTo>
                    <a:pt x="858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3" y="340"/>
                  </a:lnTo>
                  <a:lnTo>
                    <a:pt x="851" y="345"/>
                  </a:lnTo>
                  <a:lnTo>
                    <a:pt x="850" y="351"/>
                  </a:lnTo>
                  <a:lnTo>
                    <a:pt x="848" y="357"/>
                  </a:lnTo>
                  <a:lnTo>
                    <a:pt x="848" y="357"/>
                  </a:lnTo>
                  <a:lnTo>
                    <a:pt x="850" y="363"/>
                  </a:lnTo>
                  <a:lnTo>
                    <a:pt x="851" y="369"/>
                  </a:lnTo>
                  <a:lnTo>
                    <a:pt x="853" y="374"/>
                  </a:lnTo>
                  <a:lnTo>
                    <a:pt x="858" y="379"/>
                  </a:lnTo>
                  <a:lnTo>
                    <a:pt x="858" y="379"/>
                  </a:lnTo>
                  <a:lnTo>
                    <a:pt x="863" y="383"/>
                  </a:lnTo>
                  <a:lnTo>
                    <a:pt x="868" y="386"/>
                  </a:lnTo>
                  <a:lnTo>
                    <a:pt x="874" y="388"/>
                  </a:lnTo>
                  <a:lnTo>
                    <a:pt x="880" y="389"/>
                  </a:lnTo>
                  <a:lnTo>
                    <a:pt x="880" y="389"/>
                  </a:lnTo>
                  <a:lnTo>
                    <a:pt x="886" y="388"/>
                  </a:lnTo>
                  <a:lnTo>
                    <a:pt x="892" y="386"/>
                  </a:lnTo>
                  <a:lnTo>
                    <a:pt x="897" y="383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12" y="371"/>
                  </a:lnTo>
                  <a:lnTo>
                    <a:pt x="923" y="365"/>
                  </a:lnTo>
                  <a:lnTo>
                    <a:pt x="935" y="361"/>
                  </a:lnTo>
                  <a:lnTo>
                    <a:pt x="947" y="360"/>
                  </a:lnTo>
                  <a:lnTo>
                    <a:pt x="947" y="360"/>
                  </a:lnTo>
                  <a:lnTo>
                    <a:pt x="959" y="361"/>
                  </a:lnTo>
                  <a:lnTo>
                    <a:pt x="971" y="365"/>
                  </a:lnTo>
                  <a:lnTo>
                    <a:pt x="982" y="371"/>
                  </a:lnTo>
                  <a:lnTo>
                    <a:pt x="992" y="378"/>
                  </a:lnTo>
                  <a:lnTo>
                    <a:pt x="992" y="378"/>
                  </a:lnTo>
                  <a:lnTo>
                    <a:pt x="1001" y="388"/>
                  </a:lnTo>
                  <a:lnTo>
                    <a:pt x="1007" y="399"/>
                  </a:lnTo>
                  <a:lnTo>
                    <a:pt x="1010" y="411"/>
                  </a:lnTo>
                  <a:lnTo>
                    <a:pt x="1012" y="423"/>
                  </a:lnTo>
                  <a:lnTo>
                    <a:pt x="1012" y="423"/>
                  </a:lnTo>
                  <a:lnTo>
                    <a:pt x="1010" y="435"/>
                  </a:lnTo>
                  <a:lnTo>
                    <a:pt x="1007" y="446"/>
                  </a:lnTo>
                  <a:lnTo>
                    <a:pt x="1002" y="45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9"/>
                  </a:lnTo>
                  <a:lnTo>
                    <a:pt x="993" y="469"/>
                  </a:lnTo>
                  <a:lnTo>
                    <a:pt x="989" y="474"/>
                  </a:lnTo>
                  <a:lnTo>
                    <a:pt x="986" y="479"/>
                  </a:lnTo>
                  <a:lnTo>
                    <a:pt x="985" y="485"/>
                  </a:lnTo>
                  <a:lnTo>
                    <a:pt x="984" y="491"/>
                  </a:lnTo>
                  <a:lnTo>
                    <a:pt x="984" y="491"/>
                  </a:lnTo>
                  <a:lnTo>
                    <a:pt x="985" y="498"/>
                  </a:lnTo>
                  <a:lnTo>
                    <a:pt x="986" y="504"/>
                  </a:lnTo>
                  <a:lnTo>
                    <a:pt x="989" y="508"/>
                  </a:lnTo>
                  <a:lnTo>
                    <a:pt x="993" y="513"/>
                  </a:lnTo>
                  <a:lnTo>
                    <a:pt x="993" y="513"/>
                  </a:lnTo>
                  <a:lnTo>
                    <a:pt x="998" y="517"/>
                  </a:lnTo>
                  <a:lnTo>
                    <a:pt x="1003" y="521"/>
                  </a:lnTo>
                  <a:lnTo>
                    <a:pt x="1009" y="522"/>
                  </a:lnTo>
                  <a:lnTo>
                    <a:pt x="1015" y="523"/>
                  </a:lnTo>
                  <a:lnTo>
                    <a:pt x="1015" y="523"/>
                  </a:lnTo>
                  <a:lnTo>
                    <a:pt x="1021" y="522"/>
                  </a:lnTo>
                  <a:lnTo>
                    <a:pt x="1028" y="521"/>
                  </a:lnTo>
                  <a:lnTo>
                    <a:pt x="1032" y="517"/>
                  </a:lnTo>
                  <a:lnTo>
                    <a:pt x="1037" y="513"/>
                  </a:lnTo>
                  <a:lnTo>
                    <a:pt x="1037" y="513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47" y="502"/>
                  </a:lnTo>
                  <a:lnTo>
                    <a:pt x="1054" y="493"/>
                  </a:lnTo>
                  <a:lnTo>
                    <a:pt x="1062" y="482"/>
                  </a:lnTo>
                  <a:lnTo>
                    <a:pt x="1067" y="471"/>
                  </a:lnTo>
                  <a:lnTo>
                    <a:pt x="1070" y="458"/>
                  </a:lnTo>
                  <a:lnTo>
                    <a:pt x="1074" y="446"/>
                  </a:lnTo>
                  <a:lnTo>
                    <a:pt x="1075" y="434"/>
                  </a:lnTo>
                  <a:lnTo>
                    <a:pt x="1075" y="422"/>
                  </a:lnTo>
                  <a:lnTo>
                    <a:pt x="1075" y="422"/>
                  </a:lnTo>
                  <a:lnTo>
                    <a:pt x="1074" y="404"/>
                  </a:lnTo>
                  <a:lnTo>
                    <a:pt x="1069" y="386"/>
                  </a:lnTo>
                  <a:lnTo>
                    <a:pt x="1063" y="369"/>
                  </a:lnTo>
                  <a:lnTo>
                    <a:pt x="1053" y="354"/>
                  </a:lnTo>
                  <a:lnTo>
                    <a:pt x="1053" y="354"/>
                  </a:lnTo>
                  <a:lnTo>
                    <a:pt x="1062" y="340"/>
                  </a:lnTo>
                  <a:lnTo>
                    <a:pt x="1069" y="326"/>
                  </a:lnTo>
                  <a:lnTo>
                    <a:pt x="1075" y="311"/>
                  </a:lnTo>
                  <a:lnTo>
                    <a:pt x="1080" y="296"/>
                  </a:lnTo>
                  <a:lnTo>
                    <a:pt x="1084" y="282"/>
                  </a:lnTo>
                  <a:lnTo>
                    <a:pt x="1087" y="266"/>
                  </a:lnTo>
                  <a:lnTo>
                    <a:pt x="1088" y="250"/>
                  </a:lnTo>
                  <a:lnTo>
                    <a:pt x="1090" y="234"/>
                  </a:lnTo>
                  <a:lnTo>
                    <a:pt x="1090" y="234"/>
                  </a:lnTo>
                  <a:lnTo>
                    <a:pt x="1088" y="213"/>
                  </a:lnTo>
                  <a:lnTo>
                    <a:pt x="1085" y="193"/>
                  </a:lnTo>
                  <a:lnTo>
                    <a:pt x="1080" y="173"/>
                  </a:lnTo>
                  <a:lnTo>
                    <a:pt x="1074" y="155"/>
                  </a:lnTo>
                  <a:lnTo>
                    <a:pt x="1074" y="155"/>
                  </a:lnTo>
                  <a:lnTo>
                    <a:pt x="1092" y="156"/>
                  </a:lnTo>
                  <a:lnTo>
                    <a:pt x="1102" y="158"/>
                  </a:lnTo>
                  <a:lnTo>
                    <a:pt x="1110" y="161"/>
                  </a:lnTo>
                  <a:lnTo>
                    <a:pt x="1119" y="163"/>
                  </a:lnTo>
                  <a:lnTo>
                    <a:pt x="1127" y="168"/>
                  </a:lnTo>
                  <a:lnTo>
                    <a:pt x="1135" y="173"/>
                  </a:lnTo>
                  <a:lnTo>
                    <a:pt x="1142" y="178"/>
                  </a:lnTo>
                  <a:lnTo>
                    <a:pt x="1142" y="178"/>
                  </a:lnTo>
                  <a:lnTo>
                    <a:pt x="1151" y="185"/>
                  </a:lnTo>
                  <a:lnTo>
                    <a:pt x="1158" y="194"/>
                  </a:lnTo>
                  <a:lnTo>
                    <a:pt x="1165" y="202"/>
                  </a:lnTo>
                  <a:lnTo>
                    <a:pt x="1171" y="211"/>
                  </a:lnTo>
                  <a:lnTo>
                    <a:pt x="1171" y="211"/>
                  </a:lnTo>
                  <a:lnTo>
                    <a:pt x="1162" y="214"/>
                  </a:lnTo>
                  <a:lnTo>
                    <a:pt x="1152" y="218"/>
                  </a:lnTo>
                  <a:lnTo>
                    <a:pt x="1152" y="218"/>
                  </a:lnTo>
                  <a:lnTo>
                    <a:pt x="1136" y="227"/>
                  </a:lnTo>
                  <a:lnTo>
                    <a:pt x="1136" y="227"/>
                  </a:lnTo>
                  <a:lnTo>
                    <a:pt x="1135" y="228"/>
                  </a:lnTo>
                  <a:lnTo>
                    <a:pt x="1135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0" y="232"/>
                  </a:lnTo>
                  <a:lnTo>
                    <a:pt x="1130" y="232"/>
                  </a:lnTo>
                  <a:lnTo>
                    <a:pt x="1126" y="236"/>
                  </a:lnTo>
                  <a:lnTo>
                    <a:pt x="1124" y="241"/>
                  </a:lnTo>
                  <a:lnTo>
                    <a:pt x="1121" y="247"/>
                  </a:lnTo>
                  <a:lnTo>
                    <a:pt x="1121" y="254"/>
                  </a:lnTo>
                  <a:lnTo>
                    <a:pt x="1121" y="254"/>
                  </a:lnTo>
                  <a:lnTo>
                    <a:pt x="1121" y="260"/>
                  </a:lnTo>
                  <a:lnTo>
                    <a:pt x="1124" y="266"/>
                  </a:lnTo>
                  <a:lnTo>
                    <a:pt x="1126" y="271"/>
                  </a:lnTo>
                  <a:lnTo>
                    <a:pt x="1130" y="275"/>
                  </a:lnTo>
                  <a:lnTo>
                    <a:pt x="1130" y="275"/>
                  </a:lnTo>
                  <a:lnTo>
                    <a:pt x="1135" y="280"/>
                  </a:lnTo>
                  <a:lnTo>
                    <a:pt x="1141" y="283"/>
                  </a:lnTo>
                  <a:lnTo>
                    <a:pt x="1146" y="284"/>
                  </a:lnTo>
                  <a:lnTo>
                    <a:pt x="1152" y="285"/>
                  </a:lnTo>
                  <a:lnTo>
                    <a:pt x="1152" y="285"/>
                  </a:lnTo>
                  <a:lnTo>
                    <a:pt x="1160" y="284"/>
                  </a:lnTo>
                  <a:lnTo>
                    <a:pt x="1168" y="280"/>
                  </a:lnTo>
                  <a:lnTo>
                    <a:pt x="1169" y="282"/>
                  </a:lnTo>
                  <a:lnTo>
                    <a:pt x="1169" y="282"/>
                  </a:lnTo>
                  <a:lnTo>
                    <a:pt x="1179" y="275"/>
                  </a:lnTo>
                  <a:lnTo>
                    <a:pt x="1179" y="275"/>
                  </a:lnTo>
                  <a:lnTo>
                    <a:pt x="1188" y="272"/>
                  </a:lnTo>
                  <a:lnTo>
                    <a:pt x="1198" y="268"/>
                  </a:lnTo>
                  <a:lnTo>
                    <a:pt x="1208" y="267"/>
                  </a:lnTo>
                  <a:lnTo>
                    <a:pt x="1218" y="266"/>
                  </a:lnTo>
                  <a:lnTo>
                    <a:pt x="1227" y="266"/>
                  </a:lnTo>
                  <a:lnTo>
                    <a:pt x="1238" y="267"/>
                  </a:lnTo>
                  <a:lnTo>
                    <a:pt x="1248" y="268"/>
                  </a:lnTo>
                  <a:lnTo>
                    <a:pt x="1258" y="272"/>
                  </a:lnTo>
                  <a:lnTo>
                    <a:pt x="1258" y="272"/>
                  </a:lnTo>
                  <a:lnTo>
                    <a:pt x="1268" y="275"/>
                  </a:lnTo>
                  <a:lnTo>
                    <a:pt x="1276" y="280"/>
                  </a:lnTo>
                  <a:lnTo>
                    <a:pt x="1285" y="286"/>
                  </a:lnTo>
                  <a:lnTo>
                    <a:pt x="1292" y="293"/>
                  </a:lnTo>
                  <a:lnTo>
                    <a:pt x="1299" y="300"/>
                  </a:lnTo>
                  <a:lnTo>
                    <a:pt x="1305" y="307"/>
                  </a:lnTo>
                  <a:lnTo>
                    <a:pt x="1312" y="316"/>
                  </a:lnTo>
                  <a:lnTo>
                    <a:pt x="1316" y="324"/>
                  </a:lnTo>
                  <a:lnTo>
                    <a:pt x="1316" y="324"/>
                  </a:lnTo>
                  <a:lnTo>
                    <a:pt x="1323" y="340"/>
                  </a:lnTo>
                  <a:lnTo>
                    <a:pt x="1325" y="356"/>
                  </a:lnTo>
                  <a:lnTo>
                    <a:pt x="1325" y="356"/>
                  </a:lnTo>
                  <a:lnTo>
                    <a:pt x="1313" y="355"/>
                  </a:lnTo>
                  <a:lnTo>
                    <a:pt x="1313" y="355"/>
                  </a:lnTo>
                  <a:lnTo>
                    <a:pt x="1298" y="356"/>
                  </a:lnTo>
                  <a:lnTo>
                    <a:pt x="1285" y="357"/>
                  </a:lnTo>
                  <a:lnTo>
                    <a:pt x="1271" y="361"/>
                  </a:lnTo>
                  <a:lnTo>
                    <a:pt x="1259" y="365"/>
                  </a:lnTo>
                  <a:lnTo>
                    <a:pt x="1246" y="369"/>
                  </a:lnTo>
                  <a:lnTo>
                    <a:pt x="1235" y="376"/>
                  </a:lnTo>
                  <a:lnTo>
                    <a:pt x="1223" y="383"/>
                  </a:lnTo>
                  <a:lnTo>
                    <a:pt x="1212" y="390"/>
                  </a:lnTo>
                  <a:lnTo>
                    <a:pt x="1202" y="399"/>
                  </a:lnTo>
                  <a:lnTo>
                    <a:pt x="1193" y="408"/>
                  </a:lnTo>
                  <a:lnTo>
                    <a:pt x="1185" y="418"/>
                  </a:lnTo>
                  <a:lnTo>
                    <a:pt x="1176" y="429"/>
                  </a:lnTo>
                  <a:lnTo>
                    <a:pt x="1170" y="440"/>
                  </a:lnTo>
                  <a:lnTo>
                    <a:pt x="1164" y="452"/>
                  </a:lnTo>
                  <a:lnTo>
                    <a:pt x="1159" y="465"/>
                  </a:lnTo>
                  <a:lnTo>
                    <a:pt x="1154" y="478"/>
                  </a:lnTo>
                  <a:lnTo>
                    <a:pt x="1154" y="478"/>
                  </a:lnTo>
                  <a:lnTo>
                    <a:pt x="1145" y="483"/>
                  </a:lnTo>
                  <a:lnTo>
                    <a:pt x="1134" y="488"/>
                  </a:lnTo>
                  <a:lnTo>
                    <a:pt x="1125" y="495"/>
                  </a:lnTo>
                  <a:lnTo>
                    <a:pt x="1117" y="502"/>
                  </a:lnTo>
                  <a:lnTo>
                    <a:pt x="1117" y="502"/>
                  </a:lnTo>
                  <a:lnTo>
                    <a:pt x="1108" y="511"/>
                  </a:lnTo>
                  <a:lnTo>
                    <a:pt x="1101" y="521"/>
                  </a:lnTo>
                  <a:lnTo>
                    <a:pt x="1096" y="532"/>
                  </a:lnTo>
                  <a:lnTo>
                    <a:pt x="1091" y="543"/>
                  </a:lnTo>
                  <a:lnTo>
                    <a:pt x="1091" y="543"/>
                  </a:lnTo>
                  <a:lnTo>
                    <a:pt x="1090" y="549"/>
                  </a:lnTo>
                  <a:lnTo>
                    <a:pt x="1090" y="555"/>
                  </a:lnTo>
                  <a:lnTo>
                    <a:pt x="1091" y="561"/>
                  </a:lnTo>
                  <a:lnTo>
                    <a:pt x="1093" y="567"/>
                  </a:lnTo>
                  <a:lnTo>
                    <a:pt x="1097" y="572"/>
                  </a:lnTo>
                  <a:lnTo>
                    <a:pt x="1101" y="577"/>
                  </a:lnTo>
                  <a:lnTo>
                    <a:pt x="1106" y="580"/>
                  </a:lnTo>
                  <a:lnTo>
                    <a:pt x="1112" y="583"/>
                  </a:lnTo>
                  <a:lnTo>
                    <a:pt x="1112" y="583"/>
                  </a:lnTo>
                  <a:lnTo>
                    <a:pt x="1118" y="584"/>
                  </a:lnTo>
                  <a:lnTo>
                    <a:pt x="1124" y="584"/>
                  </a:lnTo>
                  <a:lnTo>
                    <a:pt x="1130" y="583"/>
                  </a:lnTo>
                  <a:lnTo>
                    <a:pt x="1136" y="580"/>
                  </a:lnTo>
                  <a:lnTo>
                    <a:pt x="1141" y="577"/>
                  </a:lnTo>
                  <a:lnTo>
                    <a:pt x="1145" y="573"/>
                  </a:lnTo>
                  <a:lnTo>
                    <a:pt x="1148" y="568"/>
                  </a:lnTo>
                  <a:lnTo>
                    <a:pt x="1151" y="562"/>
                  </a:lnTo>
                  <a:lnTo>
                    <a:pt x="1151" y="562"/>
                  </a:lnTo>
                  <a:lnTo>
                    <a:pt x="1154" y="554"/>
                  </a:lnTo>
                  <a:lnTo>
                    <a:pt x="1160" y="546"/>
                  </a:lnTo>
                  <a:lnTo>
                    <a:pt x="1160" y="546"/>
                  </a:lnTo>
                  <a:lnTo>
                    <a:pt x="1166" y="543"/>
                  </a:lnTo>
                  <a:lnTo>
                    <a:pt x="1173" y="539"/>
                  </a:lnTo>
                  <a:lnTo>
                    <a:pt x="1180" y="537"/>
                  </a:lnTo>
                  <a:lnTo>
                    <a:pt x="1187" y="537"/>
                  </a:lnTo>
                  <a:lnTo>
                    <a:pt x="1195" y="537"/>
                  </a:lnTo>
                  <a:lnTo>
                    <a:pt x="1202" y="539"/>
                  </a:lnTo>
                  <a:lnTo>
                    <a:pt x="1208" y="543"/>
                  </a:lnTo>
                  <a:lnTo>
                    <a:pt x="1214" y="546"/>
                  </a:lnTo>
                  <a:lnTo>
                    <a:pt x="1214" y="546"/>
                  </a:lnTo>
                  <a:lnTo>
                    <a:pt x="1220" y="554"/>
                  </a:lnTo>
                  <a:lnTo>
                    <a:pt x="1224" y="562"/>
                  </a:lnTo>
                  <a:lnTo>
                    <a:pt x="1224" y="562"/>
                  </a:lnTo>
                  <a:lnTo>
                    <a:pt x="1225" y="567"/>
                  </a:lnTo>
                  <a:lnTo>
                    <a:pt x="1229" y="571"/>
                  </a:lnTo>
                  <a:lnTo>
                    <a:pt x="1231" y="574"/>
                  </a:lnTo>
                  <a:lnTo>
                    <a:pt x="1235" y="578"/>
                  </a:lnTo>
                  <a:lnTo>
                    <a:pt x="1240" y="580"/>
                  </a:lnTo>
                  <a:lnTo>
                    <a:pt x="1243" y="583"/>
                  </a:lnTo>
                  <a:lnTo>
                    <a:pt x="1248" y="584"/>
                  </a:lnTo>
                  <a:lnTo>
                    <a:pt x="1253" y="584"/>
                  </a:lnTo>
                  <a:lnTo>
                    <a:pt x="1253" y="584"/>
                  </a:lnTo>
                  <a:lnTo>
                    <a:pt x="1258" y="584"/>
                  </a:lnTo>
                  <a:lnTo>
                    <a:pt x="1263" y="583"/>
                  </a:lnTo>
                  <a:lnTo>
                    <a:pt x="1263" y="583"/>
                  </a:lnTo>
                  <a:lnTo>
                    <a:pt x="1269" y="580"/>
                  </a:lnTo>
                  <a:lnTo>
                    <a:pt x="1274" y="577"/>
                  </a:lnTo>
                  <a:lnTo>
                    <a:pt x="1279" y="572"/>
                  </a:lnTo>
                  <a:lnTo>
                    <a:pt x="1281" y="567"/>
                  </a:lnTo>
                  <a:lnTo>
                    <a:pt x="1284" y="561"/>
                  </a:lnTo>
                  <a:lnTo>
                    <a:pt x="1285" y="555"/>
                  </a:lnTo>
                  <a:lnTo>
                    <a:pt x="1285" y="549"/>
                  </a:lnTo>
                  <a:lnTo>
                    <a:pt x="1284" y="543"/>
                  </a:lnTo>
                  <a:lnTo>
                    <a:pt x="1284" y="543"/>
                  </a:lnTo>
                  <a:lnTo>
                    <a:pt x="1279" y="532"/>
                  </a:lnTo>
                  <a:lnTo>
                    <a:pt x="1274" y="521"/>
                  </a:lnTo>
                  <a:lnTo>
                    <a:pt x="1266" y="511"/>
                  </a:lnTo>
                  <a:lnTo>
                    <a:pt x="1259" y="502"/>
                  </a:lnTo>
                  <a:lnTo>
                    <a:pt x="1259" y="502"/>
                  </a:lnTo>
                  <a:lnTo>
                    <a:pt x="1251" y="495"/>
                  </a:lnTo>
                  <a:lnTo>
                    <a:pt x="1241" y="488"/>
                  </a:lnTo>
                  <a:lnTo>
                    <a:pt x="1231" y="483"/>
                  </a:lnTo>
                  <a:lnTo>
                    <a:pt x="1221" y="479"/>
                  </a:lnTo>
                  <a:lnTo>
                    <a:pt x="1221" y="479"/>
                  </a:lnTo>
                  <a:lnTo>
                    <a:pt x="1229" y="466"/>
                  </a:lnTo>
                  <a:lnTo>
                    <a:pt x="1236" y="455"/>
                  </a:lnTo>
                  <a:lnTo>
                    <a:pt x="1246" y="444"/>
                  </a:lnTo>
                  <a:lnTo>
                    <a:pt x="1258" y="435"/>
                  </a:lnTo>
                  <a:lnTo>
                    <a:pt x="1270" y="428"/>
                  </a:lnTo>
                  <a:lnTo>
                    <a:pt x="1284" y="423"/>
                  </a:lnTo>
                  <a:lnTo>
                    <a:pt x="1298" y="419"/>
                  </a:lnTo>
                  <a:lnTo>
                    <a:pt x="1313" y="418"/>
                  </a:lnTo>
                  <a:lnTo>
                    <a:pt x="1313" y="418"/>
                  </a:lnTo>
                  <a:lnTo>
                    <a:pt x="1323" y="419"/>
                  </a:lnTo>
                  <a:lnTo>
                    <a:pt x="1332" y="421"/>
                  </a:lnTo>
                  <a:lnTo>
                    <a:pt x="1341" y="423"/>
                  </a:lnTo>
                  <a:lnTo>
                    <a:pt x="1351" y="426"/>
                  </a:lnTo>
                  <a:lnTo>
                    <a:pt x="1359" y="429"/>
                  </a:lnTo>
                  <a:lnTo>
                    <a:pt x="1366" y="434"/>
                  </a:lnTo>
                  <a:lnTo>
                    <a:pt x="1374" y="440"/>
                  </a:lnTo>
                  <a:lnTo>
                    <a:pt x="1381" y="446"/>
                  </a:lnTo>
                  <a:lnTo>
                    <a:pt x="1387" y="452"/>
                  </a:lnTo>
                  <a:lnTo>
                    <a:pt x="1393" y="460"/>
                  </a:lnTo>
                  <a:lnTo>
                    <a:pt x="1398" y="467"/>
                  </a:lnTo>
                  <a:lnTo>
                    <a:pt x="1403" y="476"/>
                  </a:lnTo>
                  <a:lnTo>
                    <a:pt x="1407" y="484"/>
                  </a:lnTo>
                  <a:lnTo>
                    <a:pt x="1409" y="493"/>
                  </a:lnTo>
                  <a:lnTo>
                    <a:pt x="1412" y="502"/>
                  </a:lnTo>
                  <a:lnTo>
                    <a:pt x="1413" y="512"/>
                  </a:lnTo>
                  <a:lnTo>
                    <a:pt x="1413" y="512"/>
                  </a:lnTo>
                  <a:lnTo>
                    <a:pt x="1408" y="511"/>
                  </a:lnTo>
                  <a:lnTo>
                    <a:pt x="1408" y="511"/>
                  </a:lnTo>
                  <a:lnTo>
                    <a:pt x="1391" y="513"/>
                  </a:lnTo>
                  <a:lnTo>
                    <a:pt x="1375" y="517"/>
                  </a:lnTo>
                  <a:lnTo>
                    <a:pt x="1359" y="523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1" y="535"/>
                  </a:lnTo>
                  <a:lnTo>
                    <a:pt x="1341" y="535"/>
                  </a:lnTo>
                  <a:lnTo>
                    <a:pt x="1337" y="540"/>
                  </a:lnTo>
                  <a:lnTo>
                    <a:pt x="1335" y="545"/>
                  </a:lnTo>
                  <a:lnTo>
                    <a:pt x="1332" y="551"/>
                  </a:lnTo>
                  <a:lnTo>
                    <a:pt x="1332" y="557"/>
                  </a:lnTo>
                  <a:lnTo>
                    <a:pt x="1332" y="557"/>
                  </a:lnTo>
                  <a:lnTo>
                    <a:pt x="1332" y="563"/>
                  </a:lnTo>
                  <a:lnTo>
                    <a:pt x="1335" y="569"/>
                  </a:lnTo>
                  <a:lnTo>
                    <a:pt x="1337" y="576"/>
                  </a:lnTo>
                  <a:lnTo>
                    <a:pt x="1341" y="580"/>
                  </a:lnTo>
                  <a:lnTo>
                    <a:pt x="1341" y="580"/>
                  </a:lnTo>
                  <a:lnTo>
                    <a:pt x="1346" y="584"/>
                  </a:lnTo>
                  <a:lnTo>
                    <a:pt x="1351" y="587"/>
                  </a:lnTo>
                  <a:lnTo>
                    <a:pt x="1357" y="589"/>
                  </a:lnTo>
                  <a:lnTo>
                    <a:pt x="1363" y="589"/>
                  </a:lnTo>
                  <a:lnTo>
                    <a:pt x="1363" y="589"/>
                  </a:lnTo>
                  <a:lnTo>
                    <a:pt x="1371" y="588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85" y="582"/>
                  </a:lnTo>
                  <a:lnTo>
                    <a:pt x="1392" y="578"/>
                  </a:lnTo>
                  <a:lnTo>
                    <a:pt x="1401" y="576"/>
                  </a:lnTo>
                  <a:lnTo>
                    <a:pt x="1408" y="574"/>
                  </a:lnTo>
                  <a:lnTo>
                    <a:pt x="1408" y="574"/>
                  </a:lnTo>
                  <a:lnTo>
                    <a:pt x="1418" y="576"/>
                  </a:lnTo>
                  <a:lnTo>
                    <a:pt x="1426" y="578"/>
                  </a:lnTo>
                  <a:lnTo>
                    <a:pt x="1433" y="583"/>
                  </a:lnTo>
                  <a:lnTo>
                    <a:pt x="1440" y="588"/>
                  </a:lnTo>
                  <a:lnTo>
                    <a:pt x="1446" y="594"/>
                  </a:lnTo>
                  <a:lnTo>
                    <a:pt x="1449" y="602"/>
                  </a:lnTo>
                  <a:lnTo>
                    <a:pt x="1452" y="611"/>
                  </a:lnTo>
                  <a:lnTo>
                    <a:pt x="1453" y="620"/>
                  </a:lnTo>
                  <a:lnTo>
                    <a:pt x="1453" y="620"/>
                  </a:lnTo>
                  <a:lnTo>
                    <a:pt x="1452" y="628"/>
                  </a:lnTo>
                  <a:lnTo>
                    <a:pt x="1449" y="637"/>
                  </a:lnTo>
                  <a:lnTo>
                    <a:pt x="1446" y="644"/>
                  </a:lnTo>
                  <a:lnTo>
                    <a:pt x="1440" y="651"/>
                  </a:lnTo>
                  <a:lnTo>
                    <a:pt x="1433" y="656"/>
                  </a:lnTo>
                  <a:lnTo>
                    <a:pt x="1426" y="661"/>
                  </a:lnTo>
                  <a:lnTo>
                    <a:pt x="1418" y="663"/>
                  </a:lnTo>
                  <a:lnTo>
                    <a:pt x="1408" y="665"/>
                  </a:lnTo>
                  <a:lnTo>
                    <a:pt x="1408" y="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69" name="Freeform 26"/>
            <p:cNvSpPr>
              <a:spLocks/>
            </p:cNvSpPr>
            <p:nvPr/>
          </p:nvSpPr>
          <p:spPr bwMode="auto">
            <a:xfrm>
              <a:off x="4602956" y="5340350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>
              <a:off x="2433638" y="4286251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71" name="Freeform 34"/>
            <p:cNvSpPr>
              <a:spLocks/>
            </p:cNvSpPr>
            <p:nvPr/>
          </p:nvSpPr>
          <p:spPr bwMode="auto">
            <a:xfrm>
              <a:off x="4613275" y="3821113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301E25-AC02-4E8F-A81F-23027BCA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45B943-07F8-483E-9E87-3E692898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870EE3-6044-458C-A614-2C16FFD4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7DD76347-660E-9386-BCC4-2A90992F1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3570" y="2132982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E71DD3-0EF0-4BA0-BC23-D42274D9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20886C-B686-4621-AF15-67ED5464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ECCD41-9756-4018-9A90-4104050A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889BECB2-D8FF-DEB5-EE6C-67B75C6A86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5069" y="626475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직사각형 45"/>
          <p:cNvSpPr/>
          <p:nvPr userDrawn="1"/>
        </p:nvSpPr>
        <p:spPr>
          <a:xfrm>
            <a:off x="669925" y="1045445"/>
            <a:ext cx="10856892" cy="887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CB3D84-AD7C-42FC-A863-8F7C1CD5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31FE01-80CB-4F44-9004-8E30A58D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D0D2AC-A2D3-4131-8D5A-887D15F1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E36307F7-0CAF-937C-929B-D98DC2DC96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760641A4-40D0-9799-2DBA-316FC3BFA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4115" y="3708732"/>
            <a:ext cx="3086733" cy="3060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669924" y="3904497"/>
            <a:ext cx="10850563" cy="1013092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669924" y="5020079"/>
            <a:ext cx="10850563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/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669924" y="5335713"/>
            <a:ext cx="10850563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/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fld id="{CB3FFC9E-A4C1-40CB-8E0E-23B63E3543C5}" type="datetime1">
              <a:rPr lang="zh-CN" altLang="en-US" smtClean="0"/>
              <a:t>2017/6/19</a:t>
            </a:fld>
            <a:endParaRPr lang="en-US" altLang="zh-CN" dirty="0"/>
          </a:p>
        </p:txBody>
      </p:sp>
      <p:grpSp>
        <p:nvGrpSpPr>
          <p:cNvPr id="96" name="그룹 4"/>
          <p:cNvGrpSpPr/>
          <p:nvPr userDrawn="1"/>
        </p:nvGrpSpPr>
        <p:grpSpPr>
          <a:xfrm>
            <a:off x="4040458" y="1290448"/>
            <a:ext cx="4111084" cy="2439012"/>
            <a:chOff x="3262313" y="815330"/>
            <a:chExt cx="5667375" cy="3362325"/>
          </a:xfrm>
        </p:grpSpPr>
        <p:sp>
          <p:nvSpPr>
            <p:cNvPr id="97" name="Freeform 5"/>
            <p:cNvSpPr>
              <a:spLocks/>
            </p:cNvSpPr>
            <p:nvPr/>
          </p:nvSpPr>
          <p:spPr bwMode="auto">
            <a:xfrm>
              <a:off x="5076826" y="2677468"/>
              <a:ext cx="2111375" cy="1339850"/>
            </a:xfrm>
            <a:custGeom>
              <a:avLst/>
              <a:gdLst>
                <a:gd name="T0" fmla="*/ 1481 w 2661"/>
                <a:gd name="T1" fmla="*/ 1688 h 1688"/>
                <a:gd name="T2" fmla="*/ 1481 w 2661"/>
                <a:gd name="T3" fmla="*/ 1688 h 1688"/>
                <a:gd name="T4" fmla="*/ 1485 w 2661"/>
                <a:gd name="T5" fmla="*/ 1688 h 1688"/>
                <a:gd name="T6" fmla="*/ 1491 w 2661"/>
                <a:gd name="T7" fmla="*/ 1686 h 1688"/>
                <a:gd name="T8" fmla="*/ 1496 w 2661"/>
                <a:gd name="T9" fmla="*/ 1685 h 1688"/>
                <a:gd name="T10" fmla="*/ 1500 w 2661"/>
                <a:gd name="T11" fmla="*/ 1681 h 1688"/>
                <a:gd name="T12" fmla="*/ 1504 w 2661"/>
                <a:gd name="T13" fmla="*/ 1678 h 1688"/>
                <a:gd name="T14" fmla="*/ 1507 w 2661"/>
                <a:gd name="T15" fmla="*/ 1673 h 1688"/>
                <a:gd name="T16" fmla="*/ 1510 w 2661"/>
                <a:gd name="T17" fmla="*/ 1669 h 1688"/>
                <a:gd name="T18" fmla="*/ 1512 w 2661"/>
                <a:gd name="T19" fmla="*/ 1664 h 1688"/>
                <a:gd name="T20" fmla="*/ 2636 w 2661"/>
                <a:gd name="T21" fmla="*/ 1664 h 1688"/>
                <a:gd name="T22" fmla="*/ 2636 w 2661"/>
                <a:gd name="T23" fmla="*/ 1664 h 1688"/>
                <a:gd name="T24" fmla="*/ 2640 w 2661"/>
                <a:gd name="T25" fmla="*/ 1664 h 1688"/>
                <a:gd name="T26" fmla="*/ 2645 w 2661"/>
                <a:gd name="T27" fmla="*/ 1662 h 1688"/>
                <a:gd name="T28" fmla="*/ 2650 w 2661"/>
                <a:gd name="T29" fmla="*/ 1659 h 1688"/>
                <a:gd name="T30" fmla="*/ 2653 w 2661"/>
                <a:gd name="T31" fmla="*/ 1657 h 1688"/>
                <a:gd name="T32" fmla="*/ 2656 w 2661"/>
                <a:gd name="T33" fmla="*/ 1652 h 1688"/>
                <a:gd name="T34" fmla="*/ 2659 w 2661"/>
                <a:gd name="T35" fmla="*/ 1649 h 1688"/>
                <a:gd name="T36" fmla="*/ 2660 w 2661"/>
                <a:gd name="T37" fmla="*/ 1643 h 1688"/>
                <a:gd name="T38" fmla="*/ 2661 w 2661"/>
                <a:gd name="T39" fmla="*/ 1638 h 1688"/>
                <a:gd name="T40" fmla="*/ 2661 w 2661"/>
                <a:gd name="T41" fmla="*/ 26 h 1688"/>
                <a:gd name="T42" fmla="*/ 2661 w 2661"/>
                <a:gd name="T43" fmla="*/ 26 h 1688"/>
                <a:gd name="T44" fmla="*/ 2660 w 2661"/>
                <a:gd name="T45" fmla="*/ 20 h 1688"/>
                <a:gd name="T46" fmla="*/ 2659 w 2661"/>
                <a:gd name="T47" fmla="*/ 15 h 1688"/>
                <a:gd name="T48" fmla="*/ 2656 w 2661"/>
                <a:gd name="T49" fmla="*/ 11 h 1688"/>
                <a:gd name="T50" fmla="*/ 2653 w 2661"/>
                <a:gd name="T51" fmla="*/ 7 h 1688"/>
                <a:gd name="T52" fmla="*/ 2650 w 2661"/>
                <a:gd name="T53" fmla="*/ 4 h 1688"/>
                <a:gd name="T54" fmla="*/ 2645 w 2661"/>
                <a:gd name="T55" fmla="*/ 1 h 1688"/>
                <a:gd name="T56" fmla="*/ 2640 w 2661"/>
                <a:gd name="T57" fmla="*/ 0 h 1688"/>
                <a:gd name="T58" fmla="*/ 2636 w 2661"/>
                <a:gd name="T59" fmla="*/ 0 h 1688"/>
                <a:gd name="T60" fmla="*/ 26 w 2661"/>
                <a:gd name="T61" fmla="*/ 0 h 1688"/>
                <a:gd name="T62" fmla="*/ 26 w 2661"/>
                <a:gd name="T63" fmla="*/ 0 h 1688"/>
                <a:gd name="T64" fmla="*/ 21 w 2661"/>
                <a:gd name="T65" fmla="*/ 0 h 1688"/>
                <a:gd name="T66" fmla="*/ 15 w 2661"/>
                <a:gd name="T67" fmla="*/ 1 h 1688"/>
                <a:gd name="T68" fmla="*/ 12 w 2661"/>
                <a:gd name="T69" fmla="*/ 4 h 1688"/>
                <a:gd name="T70" fmla="*/ 7 w 2661"/>
                <a:gd name="T71" fmla="*/ 7 h 1688"/>
                <a:gd name="T72" fmla="*/ 5 w 2661"/>
                <a:gd name="T73" fmla="*/ 11 h 1688"/>
                <a:gd name="T74" fmla="*/ 3 w 2661"/>
                <a:gd name="T75" fmla="*/ 15 h 1688"/>
                <a:gd name="T76" fmla="*/ 0 w 2661"/>
                <a:gd name="T77" fmla="*/ 20 h 1688"/>
                <a:gd name="T78" fmla="*/ 0 w 2661"/>
                <a:gd name="T79" fmla="*/ 26 h 1688"/>
                <a:gd name="T80" fmla="*/ 0 w 2661"/>
                <a:gd name="T81" fmla="*/ 1638 h 1688"/>
                <a:gd name="T82" fmla="*/ 0 w 2661"/>
                <a:gd name="T83" fmla="*/ 1638 h 1688"/>
                <a:gd name="T84" fmla="*/ 0 w 2661"/>
                <a:gd name="T85" fmla="*/ 1643 h 1688"/>
                <a:gd name="T86" fmla="*/ 3 w 2661"/>
                <a:gd name="T87" fmla="*/ 1649 h 1688"/>
                <a:gd name="T88" fmla="*/ 5 w 2661"/>
                <a:gd name="T89" fmla="*/ 1652 h 1688"/>
                <a:gd name="T90" fmla="*/ 7 w 2661"/>
                <a:gd name="T91" fmla="*/ 1657 h 1688"/>
                <a:gd name="T92" fmla="*/ 12 w 2661"/>
                <a:gd name="T93" fmla="*/ 1659 h 1688"/>
                <a:gd name="T94" fmla="*/ 15 w 2661"/>
                <a:gd name="T95" fmla="*/ 1662 h 1688"/>
                <a:gd name="T96" fmla="*/ 21 w 2661"/>
                <a:gd name="T97" fmla="*/ 1664 h 1688"/>
                <a:gd name="T98" fmla="*/ 26 w 2661"/>
                <a:gd name="T99" fmla="*/ 1664 h 1688"/>
                <a:gd name="T100" fmla="*/ 1149 w 2661"/>
                <a:gd name="T101" fmla="*/ 1664 h 1688"/>
                <a:gd name="T102" fmla="*/ 1149 w 2661"/>
                <a:gd name="T103" fmla="*/ 1664 h 1688"/>
                <a:gd name="T104" fmla="*/ 1151 w 2661"/>
                <a:gd name="T105" fmla="*/ 1669 h 1688"/>
                <a:gd name="T106" fmla="*/ 1154 w 2661"/>
                <a:gd name="T107" fmla="*/ 1673 h 1688"/>
                <a:gd name="T108" fmla="*/ 1156 w 2661"/>
                <a:gd name="T109" fmla="*/ 1678 h 1688"/>
                <a:gd name="T110" fmla="*/ 1161 w 2661"/>
                <a:gd name="T111" fmla="*/ 1681 h 1688"/>
                <a:gd name="T112" fmla="*/ 1166 w 2661"/>
                <a:gd name="T113" fmla="*/ 1685 h 1688"/>
                <a:gd name="T114" fmla="*/ 1170 w 2661"/>
                <a:gd name="T115" fmla="*/ 1686 h 1688"/>
                <a:gd name="T116" fmla="*/ 1175 w 2661"/>
                <a:gd name="T117" fmla="*/ 1688 h 1688"/>
                <a:gd name="T118" fmla="*/ 1181 w 2661"/>
                <a:gd name="T119" fmla="*/ 1688 h 1688"/>
                <a:gd name="T120" fmla="*/ 1481 w 2661"/>
                <a:gd name="T121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1" h="1688">
                  <a:moveTo>
                    <a:pt x="1481" y="1688"/>
                  </a:moveTo>
                  <a:lnTo>
                    <a:pt x="1481" y="1688"/>
                  </a:lnTo>
                  <a:lnTo>
                    <a:pt x="1485" y="1688"/>
                  </a:lnTo>
                  <a:lnTo>
                    <a:pt x="1491" y="1686"/>
                  </a:lnTo>
                  <a:lnTo>
                    <a:pt x="1496" y="1685"/>
                  </a:lnTo>
                  <a:lnTo>
                    <a:pt x="1500" y="1681"/>
                  </a:lnTo>
                  <a:lnTo>
                    <a:pt x="1504" y="1678"/>
                  </a:lnTo>
                  <a:lnTo>
                    <a:pt x="1507" y="1673"/>
                  </a:lnTo>
                  <a:lnTo>
                    <a:pt x="1510" y="1669"/>
                  </a:lnTo>
                  <a:lnTo>
                    <a:pt x="1512" y="1664"/>
                  </a:lnTo>
                  <a:lnTo>
                    <a:pt x="2636" y="1664"/>
                  </a:lnTo>
                  <a:lnTo>
                    <a:pt x="2636" y="1664"/>
                  </a:lnTo>
                  <a:lnTo>
                    <a:pt x="2640" y="1664"/>
                  </a:lnTo>
                  <a:lnTo>
                    <a:pt x="2645" y="1662"/>
                  </a:lnTo>
                  <a:lnTo>
                    <a:pt x="2650" y="1659"/>
                  </a:lnTo>
                  <a:lnTo>
                    <a:pt x="2653" y="1657"/>
                  </a:lnTo>
                  <a:lnTo>
                    <a:pt x="2656" y="1652"/>
                  </a:lnTo>
                  <a:lnTo>
                    <a:pt x="2659" y="1649"/>
                  </a:lnTo>
                  <a:lnTo>
                    <a:pt x="2660" y="1643"/>
                  </a:lnTo>
                  <a:lnTo>
                    <a:pt x="2661" y="1638"/>
                  </a:lnTo>
                  <a:lnTo>
                    <a:pt x="2661" y="26"/>
                  </a:lnTo>
                  <a:lnTo>
                    <a:pt x="2661" y="26"/>
                  </a:lnTo>
                  <a:lnTo>
                    <a:pt x="2660" y="20"/>
                  </a:lnTo>
                  <a:lnTo>
                    <a:pt x="2659" y="15"/>
                  </a:lnTo>
                  <a:lnTo>
                    <a:pt x="2656" y="11"/>
                  </a:lnTo>
                  <a:lnTo>
                    <a:pt x="2653" y="7"/>
                  </a:lnTo>
                  <a:lnTo>
                    <a:pt x="2650" y="4"/>
                  </a:lnTo>
                  <a:lnTo>
                    <a:pt x="2645" y="1"/>
                  </a:lnTo>
                  <a:lnTo>
                    <a:pt x="2640" y="0"/>
                  </a:lnTo>
                  <a:lnTo>
                    <a:pt x="26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0" y="1643"/>
                  </a:lnTo>
                  <a:lnTo>
                    <a:pt x="3" y="1649"/>
                  </a:lnTo>
                  <a:lnTo>
                    <a:pt x="5" y="1652"/>
                  </a:lnTo>
                  <a:lnTo>
                    <a:pt x="7" y="1657"/>
                  </a:lnTo>
                  <a:lnTo>
                    <a:pt x="12" y="1659"/>
                  </a:lnTo>
                  <a:lnTo>
                    <a:pt x="15" y="1662"/>
                  </a:lnTo>
                  <a:lnTo>
                    <a:pt x="21" y="1664"/>
                  </a:lnTo>
                  <a:lnTo>
                    <a:pt x="26" y="1664"/>
                  </a:lnTo>
                  <a:lnTo>
                    <a:pt x="1149" y="1664"/>
                  </a:lnTo>
                  <a:lnTo>
                    <a:pt x="1149" y="1664"/>
                  </a:lnTo>
                  <a:lnTo>
                    <a:pt x="1151" y="1669"/>
                  </a:lnTo>
                  <a:lnTo>
                    <a:pt x="1154" y="1673"/>
                  </a:lnTo>
                  <a:lnTo>
                    <a:pt x="1156" y="1678"/>
                  </a:lnTo>
                  <a:lnTo>
                    <a:pt x="1161" y="1681"/>
                  </a:lnTo>
                  <a:lnTo>
                    <a:pt x="1166" y="1685"/>
                  </a:lnTo>
                  <a:lnTo>
                    <a:pt x="1170" y="1686"/>
                  </a:lnTo>
                  <a:lnTo>
                    <a:pt x="1175" y="1688"/>
                  </a:lnTo>
                  <a:lnTo>
                    <a:pt x="1181" y="1688"/>
                  </a:lnTo>
                  <a:lnTo>
                    <a:pt x="1481" y="168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5049838" y="2650480"/>
              <a:ext cx="2163763" cy="1392238"/>
            </a:xfrm>
            <a:custGeom>
              <a:avLst/>
              <a:gdLst>
                <a:gd name="T0" fmla="*/ 1213 w 2724"/>
                <a:gd name="T1" fmla="*/ 1753 h 1753"/>
                <a:gd name="T2" fmla="*/ 1206 w 2724"/>
                <a:gd name="T3" fmla="*/ 1752 h 1753"/>
                <a:gd name="T4" fmla="*/ 1191 w 2724"/>
                <a:gd name="T5" fmla="*/ 1749 h 1753"/>
                <a:gd name="T6" fmla="*/ 1178 w 2724"/>
                <a:gd name="T7" fmla="*/ 1742 h 1753"/>
                <a:gd name="T8" fmla="*/ 1168 w 2724"/>
                <a:gd name="T9" fmla="*/ 1734 h 1753"/>
                <a:gd name="T10" fmla="*/ 58 w 2724"/>
                <a:gd name="T11" fmla="*/ 1728 h 1753"/>
                <a:gd name="T12" fmla="*/ 46 w 2724"/>
                <a:gd name="T13" fmla="*/ 1727 h 1753"/>
                <a:gd name="T14" fmla="*/ 25 w 2724"/>
                <a:gd name="T15" fmla="*/ 1718 h 1753"/>
                <a:gd name="T16" fmla="*/ 10 w 2724"/>
                <a:gd name="T17" fmla="*/ 1703 h 1753"/>
                <a:gd name="T18" fmla="*/ 1 w 2724"/>
                <a:gd name="T19" fmla="*/ 1682 h 1753"/>
                <a:gd name="T20" fmla="*/ 0 w 2724"/>
                <a:gd name="T21" fmla="*/ 58 h 1753"/>
                <a:gd name="T22" fmla="*/ 1 w 2724"/>
                <a:gd name="T23" fmla="*/ 46 h 1753"/>
                <a:gd name="T24" fmla="*/ 10 w 2724"/>
                <a:gd name="T25" fmla="*/ 25 h 1753"/>
                <a:gd name="T26" fmla="*/ 25 w 2724"/>
                <a:gd name="T27" fmla="*/ 9 h 1753"/>
                <a:gd name="T28" fmla="*/ 46 w 2724"/>
                <a:gd name="T29" fmla="*/ 1 h 1753"/>
                <a:gd name="T30" fmla="*/ 2668 w 2724"/>
                <a:gd name="T31" fmla="*/ 0 h 1753"/>
                <a:gd name="T32" fmla="*/ 2679 w 2724"/>
                <a:gd name="T33" fmla="*/ 1 h 1753"/>
                <a:gd name="T34" fmla="*/ 2699 w 2724"/>
                <a:gd name="T35" fmla="*/ 9 h 1753"/>
                <a:gd name="T36" fmla="*/ 2715 w 2724"/>
                <a:gd name="T37" fmla="*/ 25 h 1753"/>
                <a:gd name="T38" fmla="*/ 2723 w 2724"/>
                <a:gd name="T39" fmla="*/ 46 h 1753"/>
                <a:gd name="T40" fmla="*/ 2724 w 2724"/>
                <a:gd name="T41" fmla="*/ 1670 h 1753"/>
                <a:gd name="T42" fmla="*/ 2723 w 2724"/>
                <a:gd name="T43" fmla="*/ 1682 h 1753"/>
                <a:gd name="T44" fmla="*/ 2715 w 2724"/>
                <a:gd name="T45" fmla="*/ 1703 h 1753"/>
                <a:gd name="T46" fmla="*/ 2699 w 2724"/>
                <a:gd name="T47" fmla="*/ 1718 h 1753"/>
                <a:gd name="T48" fmla="*/ 2679 w 2724"/>
                <a:gd name="T49" fmla="*/ 1727 h 1753"/>
                <a:gd name="T50" fmla="*/ 1563 w 2724"/>
                <a:gd name="T51" fmla="*/ 1728 h 1753"/>
                <a:gd name="T52" fmla="*/ 1558 w 2724"/>
                <a:gd name="T53" fmla="*/ 1734 h 1753"/>
                <a:gd name="T54" fmla="*/ 1546 w 2724"/>
                <a:gd name="T55" fmla="*/ 1742 h 1753"/>
                <a:gd name="T56" fmla="*/ 1534 w 2724"/>
                <a:gd name="T57" fmla="*/ 1749 h 1753"/>
                <a:gd name="T58" fmla="*/ 1520 w 2724"/>
                <a:gd name="T59" fmla="*/ 1752 h 1753"/>
                <a:gd name="T60" fmla="*/ 1513 w 2724"/>
                <a:gd name="T61" fmla="*/ 1753 h 1753"/>
                <a:gd name="T62" fmla="*/ 1206 w 2724"/>
                <a:gd name="T63" fmla="*/ 1663 h 1753"/>
                <a:gd name="T64" fmla="*/ 1513 w 2724"/>
                <a:gd name="T65" fmla="*/ 1688 h 1753"/>
                <a:gd name="T66" fmla="*/ 1513 w 2724"/>
                <a:gd name="T67" fmla="*/ 1688 h 1753"/>
                <a:gd name="T68" fmla="*/ 1544 w 2724"/>
                <a:gd name="T69" fmla="*/ 1663 h 1753"/>
                <a:gd name="T70" fmla="*/ 2661 w 2724"/>
                <a:gd name="T71" fmla="*/ 63 h 1753"/>
                <a:gd name="T72" fmla="*/ 65 w 2724"/>
                <a:gd name="T73" fmla="*/ 166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4" h="1753">
                  <a:moveTo>
                    <a:pt x="1513" y="1753"/>
                  </a:moveTo>
                  <a:lnTo>
                    <a:pt x="1213" y="1753"/>
                  </a:lnTo>
                  <a:lnTo>
                    <a:pt x="1213" y="1753"/>
                  </a:lnTo>
                  <a:lnTo>
                    <a:pt x="1206" y="1752"/>
                  </a:lnTo>
                  <a:lnTo>
                    <a:pt x="1198" y="1750"/>
                  </a:lnTo>
                  <a:lnTo>
                    <a:pt x="1191" y="1749"/>
                  </a:lnTo>
                  <a:lnTo>
                    <a:pt x="1185" y="1746"/>
                  </a:lnTo>
                  <a:lnTo>
                    <a:pt x="1178" y="1742"/>
                  </a:lnTo>
                  <a:lnTo>
                    <a:pt x="1172" y="1739"/>
                  </a:lnTo>
                  <a:lnTo>
                    <a:pt x="1168" y="1734"/>
                  </a:lnTo>
                  <a:lnTo>
                    <a:pt x="1162" y="1728"/>
                  </a:lnTo>
                  <a:lnTo>
                    <a:pt x="58" y="1728"/>
                  </a:lnTo>
                  <a:lnTo>
                    <a:pt x="58" y="1728"/>
                  </a:lnTo>
                  <a:lnTo>
                    <a:pt x="46" y="1727"/>
                  </a:lnTo>
                  <a:lnTo>
                    <a:pt x="36" y="1724"/>
                  </a:lnTo>
                  <a:lnTo>
                    <a:pt x="25" y="1718"/>
                  </a:lnTo>
                  <a:lnTo>
                    <a:pt x="17" y="1711"/>
                  </a:lnTo>
                  <a:lnTo>
                    <a:pt x="10" y="1703"/>
                  </a:lnTo>
                  <a:lnTo>
                    <a:pt x="5" y="1692"/>
                  </a:lnTo>
                  <a:lnTo>
                    <a:pt x="1" y="1682"/>
                  </a:lnTo>
                  <a:lnTo>
                    <a:pt x="0" y="16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79" y="1"/>
                  </a:lnTo>
                  <a:lnTo>
                    <a:pt x="2690" y="4"/>
                  </a:lnTo>
                  <a:lnTo>
                    <a:pt x="2699" y="9"/>
                  </a:lnTo>
                  <a:lnTo>
                    <a:pt x="2708" y="16"/>
                  </a:lnTo>
                  <a:lnTo>
                    <a:pt x="2715" y="25"/>
                  </a:lnTo>
                  <a:lnTo>
                    <a:pt x="2720" y="34"/>
                  </a:lnTo>
                  <a:lnTo>
                    <a:pt x="2723" y="46"/>
                  </a:lnTo>
                  <a:lnTo>
                    <a:pt x="2724" y="58"/>
                  </a:lnTo>
                  <a:lnTo>
                    <a:pt x="2724" y="1670"/>
                  </a:lnTo>
                  <a:lnTo>
                    <a:pt x="2724" y="1670"/>
                  </a:lnTo>
                  <a:lnTo>
                    <a:pt x="2723" y="1682"/>
                  </a:lnTo>
                  <a:lnTo>
                    <a:pt x="2720" y="1692"/>
                  </a:lnTo>
                  <a:lnTo>
                    <a:pt x="2715" y="1703"/>
                  </a:lnTo>
                  <a:lnTo>
                    <a:pt x="2708" y="1711"/>
                  </a:lnTo>
                  <a:lnTo>
                    <a:pt x="2699" y="1718"/>
                  </a:lnTo>
                  <a:lnTo>
                    <a:pt x="2690" y="1724"/>
                  </a:lnTo>
                  <a:lnTo>
                    <a:pt x="2679" y="1727"/>
                  </a:lnTo>
                  <a:lnTo>
                    <a:pt x="2668" y="1728"/>
                  </a:lnTo>
                  <a:lnTo>
                    <a:pt x="1563" y="1728"/>
                  </a:lnTo>
                  <a:lnTo>
                    <a:pt x="1563" y="1728"/>
                  </a:lnTo>
                  <a:lnTo>
                    <a:pt x="1558" y="1734"/>
                  </a:lnTo>
                  <a:lnTo>
                    <a:pt x="1552" y="1739"/>
                  </a:lnTo>
                  <a:lnTo>
                    <a:pt x="1546" y="1742"/>
                  </a:lnTo>
                  <a:lnTo>
                    <a:pt x="1541" y="1746"/>
                  </a:lnTo>
                  <a:lnTo>
                    <a:pt x="1534" y="1749"/>
                  </a:lnTo>
                  <a:lnTo>
                    <a:pt x="1527" y="1750"/>
                  </a:lnTo>
                  <a:lnTo>
                    <a:pt x="1520" y="1752"/>
                  </a:lnTo>
                  <a:lnTo>
                    <a:pt x="1513" y="1753"/>
                  </a:lnTo>
                  <a:lnTo>
                    <a:pt x="1513" y="1753"/>
                  </a:lnTo>
                  <a:close/>
                  <a:moveTo>
                    <a:pt x="65" y="1663"/>
                  </a:moveTo>
                  <a:lnTo>
                    <a:pt x="1206" y="1663"/>
                  </a:lnTo>
                  <a:lnTo>
                    <a:pt x="12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9" y="1665"/>
                  </a:lnTo>
                  <a:lnTo>
                    <a:pt x="1544" y="1663"/>
                  </a:lnTo>
                  <a:lnTo>
                    <a:pt x="2661" y="1663"/>
                  </a:lnTo>
                  <a:lnTo>
                    <a:pt x="2661" y="63"/>
                  </a:lnTo>
                  <a:lnTo>
                    <a:pt x="65" y="63"/>
                  </a:lnTo>
                  <a:lnTo>
                    <a:pt x="65" y="166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99" name="Freeform 7"/>
            <p:cNvSpPr>
              <a:spLocks/>
            </p:cNvSpPr>
            <p:nvPr/>
          </p:nvSpPr>
          <p:spPr bwMode="auto">
            <a:xfrm>
              <a:off x="6132513" y="3798243"/>
              <a:ext cx="974725" cy="119063"/>
            </a:xfrm>
            <a:custGeom>
              <a:avLst/>
              <a:gdLst>
                <a:gd name="T0" fmla="*/ 182 w 1229"/>
                <a:gd name="T1" fmla="*/ 0 h 151"/>
                <a:gd name="T2" fmla="*/ 1229 w 1229"/>
                <a:gd name="T3" fmla="*/ 0 h 151"/>
                <a:gd name="T4" fmla="*/ 1229 w 1229"/>
                <a:gd name="T5" fmla="*/ 151 h 151"/>
                <a:gd name="T6" fmla="*/ 0 w 1229"/>
                <a:gd name="T7" fmla="*/ 151 h 151"/>
                <a:gd name="T8" fmla="*/ 0 w 1229"/>
                <a:gd name="T9" fmla="*/ 151 h 151"/>
                <a:gd name="T10" fmla="*/ 2 w 1229"/>
                <a:gd name="T11" fmla="*/ 137 h 151"/>
                <a:gd name="T12" fmla="*/ 6 w 1229"/>
                <a:gd name="T13" fmla="*/ 123 h 151"/>
                <a:gd name="T14" fmla="*/ 12 w 1229"/>
                <a:gd name="T15" fmla="*/ 109 h 151"/>
                <a:gd name="T16" fmla="*/ 19 w 1229"/>
                <a:gd name="T17" fmla="*/ 95 h 151"/>
                <a:gd name="T18" fmla="*/ 27 w 1229"/>
                <a:gd name="T19" fmla="*/ 83 h 151"/>
                <a:gd name="T20" fmla="*/ 36 w 1229"/>
                <a:gd name="T21" fmla="*/ 70 h 151"/>
                <a:gd name="T22" fmla="*/ 47 w 1229"/>
                <a:gd name="T23" fmla="*/ 58 h 151"/>
                <a:gd name="T24" fmla="*/ 58 w 1229"/>
                <a:gd name="T25" fmla="*/ 47 h 151"/>
                <a:gd name="T26" fmla="*/ 71 w 1229"/>
                <a:gd name="T27" fmla="*/ 36 h 151"/>
                <a:gd name="T28" fmla="*/ 85 w 1229"/>
                <a:gd name="T29" fmla="*/ 27 h 151"/>
                <a:gd name="T30" fmla="*/ 99 w 1229"/>
                <a:gd name="T31" fmla="*/ 20 h 151"/>
                <a:gd name="T32" fmla="*/ 115 w 1229"/>
                <a:gd name="T33" fmla="*/ 13 h 151"/>
                <a:gd name="T34" fmla="*/ 131 w 1229"/>
                <a:gd name="T35" fmla="*/ 7 h 151"/>
                <a:gd name="T36" fmla="*/ 147 w 1229"/>
                <a:gd name="T37" fmla="*/ 3 h 151"/>
                <a:gd name="T38" fmla="*/ 165 w 1229"/>
                <a:gd name="T39" fmla="*/ 0 h 151"/>
                <a:gd name="T40" fmla="*/ 182 w 1229"/>
                <a:gd name="T41" fmla="*/ 0 h 151"/>
                <a:gd name="T42" fmla="*/ 182 w 122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9" h="151">
                  <a:moveTo>
                    <a:pt x="182" y="0"/>
                  </a:moveTo>
                  <a:lnTo>
                    <a:pt x="1229" y="0"/>
                  </a:lnTo>
                  <a:lnTo>
                    <a:pt x="1229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37"/>
                  </a:lnTo>
                  <a:lnTo>
                    <a:pt x="6" y="123"/>
                  </a:lnTo>
                  <a:lnTo>
                    <a:pt x="12" y="109"/>
                  </a:lnTo>
                  <a:lnTo>
                    <a:pt x="19" y="95"/>
                  </a:lnTo>
                  <a:lnTo>
                    <a:pt x="27" y="83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58" y="47"/>
                  </a:lnTo>
                  <a:lnTo>
                    <a:pt x="71" y="36"/>
                  </a:lnTo>
                  <a:lnTo>
                    <a:pt x="85" y="27"/>
                  </a:lnTo>
                  <a:lnTo>
                    <a:pt x="99" y="20"/>
                  </a:lnTo>
                  <a:lnTo>
                    <a:pt x="115" y="13"/>
                  </a:lnTo>
                  <a:lnTo>
                    <a:pt x="131" y="7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0" name="Freeform 8"/>
            <p:cNvSpPr>
              <a:spLocks noEditPoints="1"/>
            </p:cNvSpPr>
            <p:nvPr/>
          </p:nvSpPr>
          <p:spPr bwMode="auto">
            <a:xfrm>
              <a:off x="6107113" y="3772843"/>
              <a:ext cx="1025525" cy="169863"/>
            </a:xfrm>
            <a:custGeom>
              <a:avLst/>
              <a:gdLst>
                <a:gd name="T0" fmla="*/ 31 w 1291"/>
                <a:gd name="T1" fmla="*/ 213 h 213"/>
                <a:gd name="T2" fmla="*/ 25 w 1291"/>
                <a:gd name="T3" fmla="*/ 213 h 213"/>
                <a:gd name="T4" fmla="*/ 14 w 1291"/>
                <a:gd name="T5" fmla="*/ 208 h 213"/>
                <a:gd name="T6" fmla="*/ 8 w 1291"/>
                <a:gd name="T7" fmla="*/ 204 h 213"/>
                <a:gd name="T8" fmla="*/ 2 w 1291"/>
                <a:gd name="T9" fmla="*/ 193 h 213"/>
                <a:gd name="T10" fmla="*/ 0 w 1291"/>
                <a:gd name="T11" fmla="*/ 180 h 213"/>
                <a:gd name="T12" fmla="*/ 3 w 1291"/>
                <a:gd name="T13" fmla="*/ 161 h 213"/>
                <a:gd name="T14" fmla="*/ 14 w 1291"/>
                <a:gd name="T15" fmla="*/ 126 h 213"/>
                <a:gd name="T16" fmla="*/ 32 w 1291"/>
                <a:gd name="T17" fmla="*/ 95 h 213"/>
                <a:gd name="T18" fmla="*/ 56 w 1291"/>
                <a:gd name="T19" fmla="*/ 66 h 213"/>
                <a:gd name="T20" fmla="*/ 86 w 1291"/>
                <a:gd name="T21" fmla="*/ 42 h 213"/>
                <a:gd name="T22" fmla="*/ 118 w 1291"/>
                <a:gd name="T23" fmla="*/ 22 h 213"/>
                <a:gd name="T24" fmla="*/ 155 w 1291"/>
                <a:gd name="T25" fmla="*/ 8 h 213"/>
                <a:gd name="T26" fmla="*/ 193 w 1291"/>
                <a:gd name="T27" fmla="*/ 0 h 213"/>
                <a:gd name="T28" fmla="*/ 1260 w 1291"/>
                <a:gd name="T29" fmla="*/ 0 h 213"/>
                <a:gd name="T30" fmla="*/ 1266 w 1291"/>
                <a:gd name="T31" fmla="*/ 0 h 213"/>
                <a:gd name="T32" fmla="*/ 1278 w 1291"/>
                <a:gd name="T33" fmla="*/ 5 h 213"/>
                <a:gd name="T34" fmla="*/ 1286 w 1291"/>
                <a:gd name="T35" fmla="*/ 13 h 213"/>
                <a:gd name="T36" fmla="*/ 1290 w 1291"/>
                <a:gd name="T37" fmla="*/ 25 h 213"/>
                <a:gd name="T38" fmla="*/ 1291 w 1291"/>
                <a:gd name="T39" fmla="*/ 182 h 213"/>
                <a:gd name="T40" fmla="*/ 1290 w 1291"/>
                <a:gd name="T41" fmla="*/ 189 h 213"/>
                <a:gd name="T42" fmla="*/ 1286 w 1291"/>
                <a:gd name="T43" fmla="*/ 201 h 213"/>
                <a:gd name="T44" fmla="*/ 1278 w 1291"/>
                <a:gd name="T45" fmla="*/ 209 h 213"/>
                <a:gd name="T46" fmla="*/ 1266 w 1291"/>
                <a:gd name="T47" fmla="*/ 213 h 213"/>
                <a:gd name="T48" fmla="*/ 1260 w 1291"/>
                <a:gd name="T49" fmla="*/ 213 h 213"/>
                <a:gd name="T50" fmla="*/ 1228 w 1291"/>
                <a:gd name="T51" fmla="*/ 151 h 213"/>
                <a:gd name="T52" fmla="*/ 213 w 1291"/>
                <a:gd name="T53" fmla="*/ 63 h 213"/>
                <a:gd name="T54" fmla="*/ 201 w 1291"/>
                <a:gd name="T55" fmla="*/ 63 h 213"/>
                <a:gd name="T56" fmla="*/ 177 w 1291"/>
                <a:gd name="T57" fmla="*/ 66 h 213"/>
                <a:gd name="T58" fmla="*/ 155 w 1291"/>
                <a:gd name="T59" fmla="*/ 73 h 213"/>
                <a:gd name="T60" fmla="*/ 135 w 1291"/>
                <a:gd name="T61" fmla="*/ 84 h 213"/>
                <a:gd name="T62" fmla="*/ 117 w 1291"/>
                <a:gd name="T63" fmla="*/ 95 h 213"/>
                <a:gd name="T64" fmla="*/ 101 w 1291"/>
                <a:gd name="T65" fmla="*/ 110 h 213"/>
                <a:gd name="T66" fmla="*/ 87 w 1291"/>
                <a:gd name="T67" fmla="*/ 125 h 213"/>
                <a:gd name="T68" fmla="*/ 76 w 1291"/>
                <a:gd name="T69" fmla="*/ 143 h 213"/>
                <a:gd name="T70" fmla="*/ 72 w 1291"/>
                <a:gd name="T71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1" h="213">
                  <a:moveTo>
                    <a:pt x="1260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5" y="213"/>
                  </a:lnTo>
                  <a:lnTo>
                    <a:pt x="18" y="211"/>
                  </a:lnTo>
                  <a:lnTo>
                    <a:pt x="14" y="208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5" y="198"/>
                  </a:lnTo>
                  <a:lnTo>
                    <a:pt x="2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61"/>
                  </a:lnTo>
                  <a:lnTo>
                    <a:pt x="8" y="144"/>
                  </a:lnTo>
                  <a:lnTo>
                    <a:pt x="14" y="126"/>
                  </a:lnTo>
                  <a:lnTo>
                    <a:pt x="22" y="110"/>
                  </a:lnTo>
                  <a:lnTo>
                    <a:pt x="32" y="95"/>
                  </a:lnTo>
                  <a:lnTo>
                    <a:pt x="43" y="80"/>
                  </a:lnTo>
                  <a:lnTo>
                    <a:pt x="56" y="66"/>
                  </a:lnTo>
                  <a:lnTo>
                    <a:pt x="69" y="53"/>
                  </a:lnTo>
                  <a:lnTo>
                    <a:pt x="86" y="42"/>
                  </a:lnTo>
                  <a:lnTo>
                    <a:pt x="102" y="30"/>
                  </a:lnTo>
                  <a:lnTo>
                    <a:pt x="118" y="22"/>
                  </a:lnTo>
                  <a:lnTo>
                    <a:pt x="137" y="14"/>
                  </a:lnTo>
                  <a:lnTo>
                    <a:pt x="155" y="8"/>
                  </a:lnTo>
                  <a:lnTo>
                    <a:pt x="174" y="4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3"/>
                  </a:lnTo>
                  <a:lnTo>
                    <a:pt x="1278" y="5"/>
                  </a:lnTo>
                  <a:lnTo>
                    <a:pt x="1282" y="8"/>
                  </a:lnTo>
                  <a:lnTo>
                    <a:pt x="1286" y="13"/>
                  </a:lnTo>
                  <a:lnTo>
                    <a:pt x="1288" y="19"/>
                  </a:lnTo>
                  <a:lnTo>
                    <a:pt x="1290" y="25"/>
                  </a:lnTo>
                  <a:lnTo>
                    <a:pt x="1291" y="31"/>
                  </a:lnTo>
                  <a:lnTo>
                    <a:pt x="1291" y="182"/>
                  </a:lnTo>
                  <a:lnTo>
                    <a:pt x="1291" y="182"/>
                  </a:lnTo>
                  <a:lnTo>
                    <a:pt x="1290" y="189"/>
                  </a:lnTo>
                  <a:lnTo>
                    <a:pt x="1288" y="195"/>
                  </a:lnTo>
                  <a:lnTo>
                    <a:pt x="1286" y="201"/>
                  </a:lnTo>
                  <a:lnTo>
                    <a:pt x="1282" y="205"/>
                  </a:lnTo>
                  <a:lnTo>
                    <a:pt x="1278" y="209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60" y="213"/>
                  </a:lnTo>
                  <a:lnTo>
                    <a:pt x="1260" y="213"/>
                  </a:lnTo>
                  <a:close/>
                  <a:moveTo>
                    <a:pt x="72" y="151"/>
                  </a:moveTo>
                  <a:lnTo>
                    <a:pt x="1228" y="151"/>
                  </a:lnTo>
                  <a:lnTo>
                    <a:pt x="1228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1" y="63"/>
                  </a:lnTo>
                  <a:lnTo>
                    <a:pt x="189" y="64"/>
                  </a:lnTo>
                  <a:lnTo>
                    <a:pt x="177" y="66"/>
                  </a:lnTo>
                  <a:lnTo>
                    <a:pt x="167" y="70"/>
                  </a:lnTo>
                  <a:lnTo>
                    <a:pt x="155" y="73"/>
                  </a:lnTo>
                  <a:lnTo>
                    <a:pt x="145" y="78"/>
                  </a:lnTo>
                  <a:lnTo>
                    <a:pt x="135" y="84"/>
                  </a:lnTo>
                  <a:lnTo>
                    <a:pt x="126" y="89"/>
                  </a:lnTo>
                  <a:lnTo>
                    <a:pt x="117" y="95"/>
                  </a:lnTo>
                  <a:lnTo>
                    <a:pt x="109" y="102"/>
                  </a:lnTo>
                  <a:lnTo>
                    <a:pt x="101" y="110"/>
                  </a:lnTo>
                  <a:lnTo>
                    <a:pt x="94" y="117"/>
                  </a:lnTo>
                  <a:lnTo>
                    <a:pt x="87" y="125"/>
                  </a:lnTo>
                  <a:lnTo>
                    <a:pt x="81" y="133"/>
                  </a:lnTo>
                  <a:lnTo>
                    <a:pt x="76" y="143"/>
                  </a:lnTo>
                  <a:lnTo>
                    <a:pt x="72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1" name="Freeform 9"/>
            <p:cNvSpPr>
              <a:spLocks/>
            </p:cNvSpPr>
            <p:nvPr/>
          </p:nvSpPr>
          <p:spPr bwMode="auto">
            <a:xfrm>
              <a:off x="5157788" y="3798243"/>
              <a:ext cx="974725" cy="119063"/>
            </a:xfrm>
            <a:custGeom>
              <a:avLst/>
              <a:gdLst>
                <a:gd name="T0" fmla="*/ 1046 w 1228"/>
                <a:gd name="T1" fmla="*/ 0 h 151"/>
                <a:gd name="T2" fmla="*/ 0 w 1228"/>
                <a:gd name="T3" fmla="*/ 0 h 151"/>
                <a:gd name="T4" fmla="*/ 0 w 1228"/>
                <a:gd name="T5" fmla="*/ 151 h 151"/>
                <a:gd name="T6" fmla="*/ 1228 w 1228"/>
                <a:gd name="T7" fmla="*/ 151 h 151"/>
                <a:gd name="T8" fmla="*/ 1228 w 1228"/>
                <a:gd name="T9" fmla="*/ 151 h 151"/>
                <a:gd name="T10" fmla="*/ 1226 w 1228"/>
                <a:gd name="T11" fmla="*/ 137 h 151"/>
                <a:gd name="T12" fmla="*/ 1222 w 1228"/>
                <a:gd name="T13" fmla="*/ 123 h 151"/>
                <a:gd name="T14" fmla="*/ 1218 w 1228"/>
                <a:gd name="T15" fmla="*/ 109 h 151"/>
                <a:gd name="T16" fmla="*/ 1211 w 1228"/>
                <a:gd name="T17" fmla="*/ 95 h 151"/>
                <a:gd name="T18" fmla="*/ 1203 w 1228"/>
                <a:gd name="T19" fmla="*/ 83 h 151"/>
                <a:gd name="T20" fmla="*/ 1193 w 1228"/>
                <a:gd name="T21" fmla="*/ 70 h 151"/>
                <a:gd name="T22" fmla="*/ 1183 w 1228"/>
                <a:gd name="T23" fmla="*/ 58 h 151"/>
                <a:gd name="T24" fmla="*/ 1171 w 1228"/>
                <a:gd name="T25" fmla="*/ 47 h 151"/>
                <a:gd name="T26" fmla="*/ 1159 w 1228"/>
                <a:gd name="T27" fmla="*/ 36 h 151"/>
                <a:gd name="T28" fmla="*/ 1145 w 1228"/>
                <a:gd name="T29" fmla="*/ 27 h 151"/>
                <a:gd name="T30" fmla="*/ 1130 w 1228"/>
                <a:gd name="T31" fmla="*/ 20 h 151"/>
                <a:gd name="T32" fmla="*/ 1115 w 1228"/>
                <a:gd name="T33" fmla="*/ 13 h 151"/>
                <a:gd name="T34" fmla="*/ 1098 w 1228"/>
                <a:gd name="T35" fmla="*/ 7 h 151"/>
                <a:gd name="T36" fmla="*/ 1081 w 1228"/>
                <a:gd name="T37" fmla="*/ 3 h 151"/>
                <a:gd name="T38" fmla="*/ 1064 w 1228"/>
                <a:gd name="T39" fmla="*/ 0 h 151"/>
                <a:gd name="T40" fmla="*/ 1046 w 1228"/>
                <a:gd name="T41" fmla="*/ 0 h 151"/>
                <a:gd name="T42" fmla="*/ 1046 w 1228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8" h="151">
                  <a:moveTo>
                    <a:pt x="104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228" y="151"/>
                  </a:lnTo>
                  <a:lnTo>
                    <a:pt x="1228" y="151"/>
                  </a:lnTo>
                  <a:lnTo>
                    <a:pt x="1226" y="137"/>
                  </a:lnTo>
                  <a:lnTo>
                    <a:pt x="1222" y="123"/>
                  </a:lnTo>
                  <a:lnTo>
                    <a:pt x="1218" y="109"/>
                  </a:lnTo>
                  <a:lnTo>
                    <a:pt x="1211" y="95"/>
                  </a:lnTo>
                  <a:lnTo>
                    <a:pt x="1203" y="83"/>
                  </a:lnTo>
                  <a:lnTo>
                    <a:pt x="1193" y="70"/>
                  </a:lnTo>
                  <a:lnTo>
                    <a:pt x="1183" y="58"/>
                  </a:lnTo>
                  <a:lnTo>
                    <a:pt x="1171" y="47"/>
                  </a:lnTo>
                  <a:lnTo>
                    <a:pt x="1159" y="36"/>
                  </a:lnTo>
                  <a:lnTo>
                    <a:pt x="1145" y="27"/>
                  </a:lnTo>
                  <a:lnTo>
                    <a:pt x="1130" y="20"/>
                  </a:lnTo>
                  <a:lnTo>
                    <a:pt x="1115" y="13"/>
                  </a:lnTo>
                  <a:lnTo>
                    <a:pt x="1098" y="7"/>
                  </a:lnTo>
                  <a:lnTo>
                    <a:pt x="1081" y="3"/>
                  </a:lnTo>
                  <a:lnTo>
                    <a:pt x="1064" y="0"/>
                  </a:lnTo>
                  <a:lnTo>
                    <a:pt x="1046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2" name="Freeform 10"/>
            <p:cNvSpPr>
              <a:spLocks noEditPoints="1"/>
            </p:cNvSpPr>
            <p:nvPr/>
          </p:nvSpPr>
          <p:spPr bwMode="auto">
            <a:xfrm>
              <a:off x="5132388" y="3772843"/>
              <a:ext cx="1023938" cy="169863"/>
            </a:xfrm>
            <a:custGeom>
              <a:avLst/>
              <a:gdLst>
                <a:gd name="T0" fmla="*/ 31 w 1290"/>
                <a:gd name="T1" fmla="*/ 213 h 213"/>
                <a:gd name="T2" fmla="*/ 26 w 1290"/>
                <a:gd name="T3" fmla="*/ 213 h 213"/>
                <a:gd name="T4" fmla="*/ 14 w 1290"/>
                <a:gd name="T5" fmla="*/ 209 h 213"/>
                <a:gd name="T6" fmla="*/ 6 w 1290"/>
                <a:gd name="T7" fmla="*/ 201 h 213"/>
                <a:gd name="T8" fmla="*/ 0 w 1290"/>
                <a:gd name="T9" fmla="*/ 189 h 213"/>
                <a:gd name="T10" fmla="*/ 0 w 1290"/>
                <a:gd name="T11" fmla="*/ 31 h 213"/>
                <a:gd name="T12" fmla="*/ 0 w 1290"/>
                <a:gd name="T13" fmla="*/ 25 h 213"/>
                <a:gd name="T14" fmla="*/ 6 w 1290"/>
                <a:gd name="T15" fmla="*/ 13 h 213"/>
                <a:gd name="T16" fmla="*/ 14 w 1290"/>
                <a:gd name="T17" fmla="*/ 5 h 213"/>
                <a:gd name="T18" fmla="*/ 26 w 1290"/>
                <a:gd name="T19" fmla="*/ 0 h 213"/>
                <a:gd name="T20" fmla="*/ 1077 w 1290"/>
                <a:gd name="T21" fmla="*/ 0 h 213"/>
                <a:gd name="T22" fmla="*/ 1097 w 1290"/>
                <a:gd name="T23" fmla="*/ 0 h 213"/>
                <a:gd name="T24" fmla="*/ 1136 w 1290"/>
                <a:gd name="T25" fmla="*/ 8 h 213"/>
                <a:gd name="T26" fmla="*/ 1172 w 1290"/>
                <a:gd name="T27" fmla="*/ 22 h 213"/>
                <a:gd name="T28" fmla="*/ 1206 w 1290"/>
                <a:gd name="T29" fmla="*/ 42 h 213"/>
                <a:gd name="T30" fmla="*/ 1235 w 1290"/>
                <a:gd name="T31" fmla="*/ 66 h 213"/>
                <a:gd name="T32" fmla="*/ 1259 w 1290"/>
                <a:gd name="T33" fmla="*/ 95 h 213"/>
                <a:gd name="T34" fmla="*/ 1277 w 1290"/>
                <a:gd name="T35" fmla="*/ 126 h 213"/>
                <a:gd name="T36" fmla="*/ 1288 w 1290"/>
                <a:gd name="T37" fmla="*/ 161 h 213"/>
                <a:gd name="T38" fmla="*/ 1290 w 1290"/>
                <a:gd name="T39" fmla="*/ 180 h 213"/>
                <a:gd name="T40" fmla="*/ 1289 w 1290"/>
                <a:gd name="T41" fmla="*/ 193 h 213"/>
                <a:gd name="T42" fmla="*/ 1282 w 1290"/>
                <a:gd name="T43" fmla="*/ 204 h 213"/>
                <a:gd name="T44" fmla="*/ 1278 w 1290"/>
                <a:gd name="T45" fmla="*/ 208 h 213"/>
                <a:gd name="T46" fmla="*/ 1266 w 1290"/>
                <a:gd name="T47" fmla="*/ 213 h 213"/>
                <a:gd name="T48" fmla="*/ 1259 w 1290"/>
                <a:gd name="T49" fmla="*/ 213 h 213"/>
                <a:gd name="T50" fmla="*/ 1219 w 1290"/>
                <a:gd name="T51" fmla="*/ 151 h 213"/>
                <a:gd name="T52" fmla="*/ 1215 w 1290"/>
                <a:gd name="T53" fmla="*/ 143 h 213"/>
                <a:gd name="T54" fmla="*/ 1204 w 1290"/>
                <a:gd name="T55" fmla="*/ 125 h 213"/>
                <a:gd name="T56" fmla="*/ 1190 w 1290"/>
                <a:gd name="T57" fmla="*/ 110 h 213"/>
                <a:gd name="T58" fmla="*/ 1175 w 1290"/>
                <a:gd name="T59" fmla="*/ 95 h 213"/>
                <a:gd name="T60" fmla="*/ 1156 w 1290"/>
                <a:gd name="T61" fmla="*/ 84 h 213"/>
                <a:gd name="T62" fmla="*/ 1135 w 1290"/>
                <a:gd name="T63" fmla="*/ 73 h 213"/>
                <a:gd name="T64" fmla="*/ 1113 w 1290"/>
                <a:gd name="T65" fmla="*/ 66 h 213"/>
                <a:gd name="T66" fmla="*/ 1090 w 1290"/>
                <a:gd name="T67" fmla="*/ 63 h 213"/>
                <a:gd name="T68" fmla="*/ 63 w 1290"/>
                <a:gd name="T69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213">
                  <a:moveTo>
                    <a:pt x="1259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19" y="211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6" y="201"/>
                  </a:lnTo>
                  <a:lnTo>
                    <a:pt x="2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7" y="0"/>
                  </a:lnTo>
                  <a:lnTo>
                    <a:pt x="1117" y="4"/>
                  </a:lnTo>
                  <a:lnTo>
                    <a:pt x="1136" y="8"/>
                  </a:lnTo>
                  <a:lnTo>
                    <a:pt x="1155" y="14"/>
                  </a:lnTo>
                  <a:lnTo>
                    <a:pt x="1172" y="22"/>
                  </a:lnTo>
                  <a:lnTo>
                    <a:pt x="1190" y="30"/>
                  </a:lnTo>
                  <a:lnTo>
                    <a:pt x="1206" y="42"/>
                  </a:lnTo>
                  <a:lnTo>
                    <a:pt x="1221" y="53"/>
                  </a:lnTo>
                  <a:lnTo>
                    <a:pt x="1235" y="66"/>
                  </a:lnTo>
                  <a:lnTo>
                    <a:pt x="1248" y="80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6"/>
                  </a:lnTo>
                  <a:lnTo>
                    <a:pt x="1284" y="144"/>
                  </a:lnTo>
                  <a:lnTo>
                    <a:pt x="1288" y="161"/>
                  </a:lnTo>
                  <a:lnTo>
                    <a:pt x="1290" y="180"/>
                  </a:lnTo>
                  <a:lnTo>
                    <a:pt x="1290" y="180"/>
                  </a:lnTo>
                  <a:lnTo>
                    <a:pt x="1290" y="187"/>
                  </a:lnTo>
                  <a:lnTo>
                    <a:pt x="1289" y="193"/>
                  </a:lnTo>
                  <a:lnTo>
                    <a:pt x="1287" y="198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78" y="208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59" y="213"/>
                  </a:lnTo>
                  <a:lnTo>
                    <a:pt x="1259" y="213"/>
                  </a:lnTo>
                  <a:close/>
                  <a:moveTo>
                    <a:pt x="63" y="151"/>
                  </a:moveTo>
                  <a:lnTo>
                    <a:pt x="1219" y="151"/>
                  </a:lnTo>
                  <a:lnTo>
                    <a:pt x="1219" y="151"/>
                  </a:lnTo>
                  <a:lnTo>
                    <a:pt x="1215" y="143"/>
                  </a:lnTo>
                  <a:lnTo>
                    <a:pt x="1209" y="133"/>
                  </a:lnTo>
                  <a:lnTo>
                    <a:pt x="1204" y="125"/>
                  </a:lnTo>
                  <a:lnTo>
                    <a:pt x="1198" y="117"/>
                  </a:lnTo>
                  <a:lnTo>
                    <a:pt x="1190" y="110"/>
                  </a:lnTo>
                  <a:lnTo>
                    <a:pt x="1183" y="102"/>
                  </a:lnTo>
                  <a:lnTo>
                    <a:pt x="1175" y="95"/>
                  </a:lnTo>
                  <a:lnTo>
                    <a:pt x="1165" y="89"/>
                  </a:lnTo>
                  <a:lnTo>
                    <a:pt x="1156" y="84"/>
                  </a:lnTo>
                  <a:lnTo>
                    <a:pt x="1146" y="78"/>
                  </a:lnTo>
                  <a:lnTo>
                    <a:pt x="1135" y="73"/>
                  </a:lnTo>
                  <a:lnTo>
                    <a:pt x="1125" y="70"/>
                  </a:lnTo>
                  <a:lnTo>
                    <a:pt x="1113" y="66"/>
                  </a:lnTo>
                  <a:lnTo>
                    <a:pt x="1102" y="64"/>
                  </a:lnTo>
                  <a:lnTo>
                    <a:pt x="1090" y="63"/>
                  </a:lnTo>
                  <a:lnTo>
                    <a:pt x="1077" y="63"/>
                  </a:lnTo>
                  <a:lnTo>
                    <a:pt x="63" y="63"/>
                  </a:lnTo>
                  <a:lnTo>
                    <a:pt x="6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3" name="Freeform 11"/>
            <p:cNvSpPr>
              <a:spLocks/>
            </p:cNvSpPr>
            <p:nvPr/>
          </p:nvSpPr>
          <p:spPr bwMode="auto">
            <a:xfrm>
              <a:off x="5157788" y="2617143"/>
              <a:ext cx="1949450" cy="1300163"/>
            </a:xfrm>
            <a:custGeom>
              <a:avLst/>
              <a:gdLst>
                <a:gd name="T0" fmla="*/ 1228 w 2457"/>
                <a:gd name="T1" fmla="*/ 1637 h 1637"/>
                <a:gd name="T2" fmla="*/ 1234 w 2457"/>
                <a:gd name="T3" fmla="*/ 1604 h 1637"/>
                <a:gd name="T4" fmla="*/ 1247 w 2457"/>
                <a:gd name="T5" fmla="*/ 1573 h 1637"/>
                <a:gd name="T6" fmla="*/ 1264 w 2457"/>
                <a:gd name="T7" fmla="*/ 1548 h 1637"/>
                <a:gd name="T8" fmla="*/ 1286 w 2457"/>
                <a:gd name="T9" fmla="*/ 1526 h 1637"/>
                <a:gd name="T10" fmla="*/ 1313 w 2457"/>
                <a:gd name="T11" fmla="*/ 1508 h 1637"/>
                <a:gd name="T12" fmla="*/ 1343 w 2457"/>
                <a:gd name="T13" fmla="*/ 1497 h 1637"/>
                <a:gd name="T14" fmla="*/ 1375 w 2457"/>
                <a:gd name="T15" fmla="*/ 1489 h 1637"/>
                <a:gd name="T16" fmla="*/ 1410 w 2457"/>
                <a:gd name="T17" fmla="*/ 1486 h 1637"/>
                <a:gd name="T18" fmla="*/ 2457 w 2457"/>
                <a:gd name="T19" fmla="*/ 0 h 1637"/>
                <a:gd name="T20" fmla="*/ 1410 w 2457"/>
                <a:gd name="T21" fmla="*/ 0 h 1637"/>
                <a:gd name="T22" fmla="*/ 1375 w 2457"/>
                <a:gd name="T23" fmla="*/ 3 h 1637"/>
                <a:gd name="T24" fmla="*/ 1343 w 2457"/>
                <a:gd name="T25" fmla="*/ 13 h 1637"/>
                <a:gd name="T26" fmla="*/ 1313 w 2457"/>
                <a:gd name="T27" fmla="*/ 29 h 1637"/>
                <a:gd name="T28" fmla="*/ 1286 w 2457"/>
                <a:gd name="T29" fmla="*/ 50 h 1637"/>
                <a:gd name="T30" fmla="*/ 1264 w 2457"/>
                <a:gd name="T31" fmla="*/ 74 h 1637"/>
                <a:gd name="T32" fmla="*/ 1247 w 2457"/>
                <a:gd name="T33" fmla="*/ 103 h 1637"/>
                <a:gd name="T34" fmla="*/ 1234 w 2457"/>
                <a:gd name="T35" fmla="*/ 136 h 1637"/>
                <a:gd name="T36" fmla="*/ 1228 w 2457"/>
                <a:gd name="T37" fmla="*/ 169 h 1637"/>
                <a:gd name="T38" fmla="*/ 1226 w 2457"/>
                <a:gd name="T39" fmla="*/ 152 h 1637"/>
                <a:gd name="T40" fmla="*/ 1218 w 2457"/>
                <a:gd name="T41" fmla="*/ 118 h 1637"/>
                <a:gd name="T42" fmla="*/ 1203 w 2457"/>
                <a:gd name="T43" fmla="*/ 88 h 1637"/>
                <a:gd name="T44" fmla="*/ 1183 w 2457"/>
                <a:gd name="T45" fmla="*/ 61 h 1637"/>
                <a:gd name="T46" fmla="*/ 1159 w 2457"/>
                <a:gd name="T47" fmla="*/ 38 h 1637"/>
                <a:gd name="T48" fmla="*/ 1130 w 2457"/>
                <a:gd name="T49" fmla="*/ 21 h 1637"/>
                <a:gd name="T50" fmla="*/ 1098 w 2457"/>
                <a:gd name="T51" fmla="*/ 8 h 1637"/>
                <a:gd name="T52" fmla="*/ 1064 w 2457"/>
                <a:gd name="T53" fmla="*/ 1 h 1637"/>
                <a:gd name="T54" fmla="*/ 0 w 2457"/>
                <a:gd name="T55" fmla="*/ 0 h 1637"/>
                <a:gd name="T56" fmla="*/ 1046 w 2457"/>
                <a:gd name="T57" fmla="*/ 1486 h 1637"/>
                <a:gd name="T58" fmla="*/ 1064 w 2457"/>
                <a:gd name="T59" fmla="*/ 1486 h 1637"/>
                <a:gd name="T60" fmla="*/ 1098 w 2457"/>
                <a:gd name="T61" fmla="*/ 1492 h 1637"/>
                <a:gd name="T62" fmla="*/ 1130 w 2457"/>
                <a:gd name="T63" fmla="*/ 1502 h 1637"/>
                <a:gd name="T64" fmla="*/ 1159 w 2457"/>
                <a:gd name="T65" fmla="*/ 1517 h 1637"/>
                <a:gd name="T66" fmla="*/ 1183 w 2457"/>
                <a:gd name="T67" fmla="*/ 1536 h 1637"/>
                <a:gd name="T68" fmla="*/ 1203 w 2457"/>
                <a:gd name="T69" fmla="*/ 1561 h 1637"/>
                <a:gd name="T70" fmla="*/ 1218 w 2457"/>
                <a:gd name="T71" fmla="*/ 1588 h 1637"/>
                <a:gd name="T72" fmla="*/ 1226 w 2457"/>
                <a:gd name="T73" fmla="*/ 1620 h 1637"/>
                <a:gd name="T74" fmla="*/ 1228 w 2457"/>
                <a:gd name="T75" fmla="*/ 163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1637">
                  <a:moveTo>
                    <a:pt x="1228" y="1637"/>
                  </a:moveTo>
                  <a:lnTo>
                    <a:pt x="1228" y="1637"/>
                  </a:lnTo>
                  <a:lnTo>
                    <a:pt x="1230" y="1620"/>
                  </a:lnTo>
                  <a:lnTo>
                    <a:pt x="1234" y="1604"/>
                  </a:lnTo>
                  <a:lnTo>
                    <a:pt x="1240" y="1588"/>
                  </a:lnTo>
                  <a:lnTo>
                    <a:pt x="1247" y="1573"/>
                  </a:lnTo>
                  <a:lnTo>
                    <a:pt x="1255" y="1561"/>
                  </a:lnTo>
                  <a:lnTo>
                    <a:pt x="1264" y="1548"/>
                  </a:lnTo>
                  <a:lnTo>
                    <a:pt x="1275" y="1536"/>
                  </a:lnTo>
                  <a:lnTo>
                    <a:pt x="1286" y="1526"/>
                  </a:lnTo>
                  <a:lnTo>
                    <a:pt x="1299" y="1517"/>
                  </a:lnTo>
                  <a:lnTo>
                    <a:pt x="1313" y="1508"/>
                  </a:lnTo>
                  <a:lnTo>
                    <a:pt x="1327" y="1502"/>
                  </a:lnTo>
                  <a:lnTo>
                    <a:pt x="1343" y="1497"/>
                  </a:lnTo>
                  <a:lnTo>
                    <a:pt x="1359" y="1492"/>
                  </a:lnTo>
                  <a:lnTo>
                    <a:pt x="1375" y="1489"/>
                  </a:lnTo>
                  <a:lnTo>
                    <a:pt x="1393" y="1486"/>
                  </a:lnTo>
                  <a:lnTo>
                    <a:pt x="1410" y="1486"/>
                  </a:lnTo>
                  <a:lnTo>
                    <a:pt x="2457" y="1486"/>
                  </a:lnTo>
                  <a:lnTo>
                    <a:pt x="2457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393" y="1"/>
                  </a:lnTo>
                  <a:lnTo>
                    <a:pt x="1375" y="3"/>
                  </a:lnTo>
                  <a:lnTo>
                    <a:pt x="1359" y="8"/>
                  </a:lnTo>
                  <a:lnTo>
                    <a:pt x="1343" y="13"/>
                  </a:lnTo>
                  <a:lnTo>
                    <a:pt x="1327" y="21"/>
                  </a:lnTo>
                  <a:lnTo>
                    <a:pt x="1313" y="29"/>
                  </a:lnTo>
                  <a:lnTo>
                    <a:pt x="1299" y="38"/>
                  </a:lnTo>
                  <a:lnTo>
                    <a:pt x="1286" y="50"/>
                  </a:lnTo>
                  <a:lnTo>
                    <a:pt x="1275" y="61"/>
                  </a:lnTo>
                  <a:lnTo>
                    <a:pt x="1264" y="74"/>
                  </a:lnTo>
                  <a:lnTo>
                    <a:pt x="1255" y="88"/>
                  </a:lnTo>
                  <a:lnTo>
                    <a:pt x="1247" y="103"/>
                  </a:lnTo>
                  <a:lnTo>
                    <a:pt x="1240" y="118"/>
                  </a:lnTo>
                  <a:lnTo>
                    <a:pt x="1234" y="136"/>
                  </a:lnTo>
                  <a:lnTo>
                    <a:pt x="1230" y="152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26" y="152"/>
                  </a:lnTo>
                  <a:lnTo>
                    <a:pt x="1222" y="136"/>
                  </a:lnTo>
                  <a:lnTo>
                    <a:pt x="1218" y="118"/>
                  </a:lnTo>
                  <a:lnTo>
                    <a:pt x="1211" y="103"/>
                  </a:lnTo>
                  <a:lnTo>
                    <a:pt x="1203" y="88"/>
                  </a:lnTo>
                  <a:lnTo>
                    <a:pt x="1193" y="74"/>
                  </a:lnTo>
                  <a:lnTo>
                    <a:pt x="1183" y="61"/>
                  </a:lnTo>
                  <a:lnTo>
                    <a:pt x="1171" y="50"/>
                  </a:lnTo>
                  <a:lnTo>
                    <a:pt x="1159" y="38"/>
                  </a:lnTo>
                  <a:lnTo>
                    <a:pt x="1145" y="29"/>
                  </a:lnTo>
                  <a:lnTo>
                    <a:pt x="1130" y="21"/>
                  </a:lnTo>
                  <a:lnTo>
                    <a:pt x="1115" y="13"/>
                  </a:lnTo>
                  <a:lnTo>
                    <a:pt x="1098" y="8"/>
                  </a:lnTo>
                  <a:lnTo>
                    <a:pt x="1081" y="3"/>
                  </a:lnTo>
                  <a:lnTo>
                    <a:pt x="1064" y="1"/>
                  </a:lnTo>
                  <a:lnTo>
                    <a:pt x="1046" y="0"/>
                  </a:lnTo>
                  <a:lnTo>
                    <a:pt x="0" y="0"/>
                  </a:lnTo>
                  <a:lnTo>
                    <a:pt x="0" y="1486"/>
                  </a:lnTo>
                  <a:lnTo>
                    <a:pt x="1046" y="1486"/>
                  </a:lnTo>
                  <a:lnTo>
                    <a:pt x="1046" y="1486"/>
                  </a:lnTo>
                  <a:lnTo>
                    <a:pt x="1064" y="1486"/>
                  </a:lnTo>
                  <a:lnTo>
                    <a:pt x="1081" y="1489"/>
                  </a:lnTo>
                  <a:lnTo>
                    <a:pt x="1098" y="1492"/>
                  </a:lnTo>
                  <a:lnTo>
                    <a:pt x="1115" y="1497"/>
                  </a:lnTo>
                  <a:lnTo>
                    <a:pt x="1130" y="1502"/>
                  </a:lnTo>
                  <a:lnTo>
                    <a:pt x="1145" y="1508"/>
                  </a:lnTo>
                  <a:lnTo>
                    <a:pt x="1159" y="1517"/>
                  </a:lnTo>
                  <a:lnTo>
                    <a:pt x="1171" y="1526"/>
                  </a:lnTo>
                  <a:lnTo>
                    <a:pt x="1183" y="1536"/>
                  </a:lnTo>
                  <a:lnTo>
                    <a:pt x="1193" y="1548"/>
                  </a:lnTo>
                  <a:lnTo>
                    <a:pt x="1203" y="1561"/>
                  </a:lnTo>
                  <a:lnTo>
                    <a:pt x="1211" y="1573"/>
                  </a:lnTo>
                  <a:lnTo>
                    <a:pt x="1218" y="1588"/>
                  </a:lnTo>
                  <a:lnTo>
                    <a:pt x="1222" y="1604"/>
                  </a:lnTo>
                  <a:lnTo>
                    <a:pt x="1226" y="1620"/>
                  </a:lnTo>
                  <a:lnTo>
                    <a:pt x="1228" y="1637"/>
                  </a:lnTo>
                  <a:lnTo>
                    <a:pt x="1228" y="1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4" name="Freeform 12"/>
            <p:cNvSpPr>
              <a:spLocks noEditPoints="1"/>
            </p:cNvSpPr>
            <p:nvPr/>
          </p:nvSpPr>
          <p:spPr bwMode="auto">
            <a:xfrm>
              <a:off x="5132388" y="2593330"/>
              <a:ext cx="2000250" cy="1349375"/>
            </a:xfrm>
            <a:custGeom>
              <a:avLst/>
              <a:gdLst>
                <a:gd name="T0" fmla="*/ 1248 w 2519"/>
                <a:gd name="T1" fmla="*/ 1698 h 1699"/>
                <a:gd name="T2" fmla="*/ 1231 w 2519"/>
                <a:gd name="T3" fmla="*/ 1682 h 1699"/>
                <a:gd name="T4" fmla="*/ 1227 w 2519"/>
                <a:gd name="T5" fmla="*/ 1655 h 1699"/>
                <a:gd name="T6" fmla="*/ 1205 w 2519"/>
                <a:gd name="T7" fmla="*/ 1604 h 1699"/>
                <a:gd name="T8" fmla="*/ 1167 w 2519"/>
                <a:gd name="T9" fmla="*/ 1571 h 1699"/>
                <a:gd name="T10" fmla="*/ 1117 w 2519"/>
                <a:gd name="T11" fmla="*/ 1552 h 1699"/>
                <a:gd name="T12" fmla="*/ 31 w 2519"/>
                <a:gd name="T13" fmla="*/ 1549 h 1699"/>
                <a:gd name="T14" fmla="*/ 14 w 2519"/>
                <a:gd name="T15" fmla="*/ 1543 h 1699"/>
                <a:gd name="T16" fmla="*/ 0 w 2519"/>
                <a:gd name="T17" fmla="*/ 1523 h 1699"/>
                <a:gd name="T18" fmla="*/ 0 w 2519"/>
                <a:gd name="T19" fmla="*/ 25 h 1699"/>
                <a:gd name="T20" fmla="*/ 14 w 2519"/>
                <a:gd name="T21" fmla="*/ 5 h 1699"/>
                <a:gd name="T22" fmla="*/ 1077 w 2519"/>
                <a:gd name="T23" fmla="*/ 0 h 1699"/>
                <a:gd name="T24" fmla="*/ 1119 w 2519"/>
                <a:gd name="T25" fmla="*/ 4 h 1699"/>
                <a:gd name="T26" fmla="*/ 1171 w 2519"/>
                <a:gd name="T27" fmla="*/ 22 h 1699"/>
                <a:gd name="T28" fmla="*/ 1216 w 2519"/>
                <a:gd name="T29" fmla="*/ 51 h 1699"/>
                <a:gd name="T30" fmla="*/ 1252 w 2519"/>
                <a:gd name="T31" fmla="*/ 90 h 1699"/>
                <a:gd name="T32" fmla="*/ 1275 w 2519"/>
                <a:gd name="T33" fmla="*/ 80 h 1699"/>
                <a:gd name="T34" fmla="*/ 1314 w 2519"/>
                <a:gd name="T35" fmla="*/ 43 h 1699"/>
                <a:gd name="T36" fmla="*/ 1360 w 2519"/>
                <a:gd name="T37" fmla="*/ 16 h 1699"/>
                <a:gd name="T38" fmla="*/ 1413 w 2519"/>
                <a:gd name="T39" fmla="*/ 2 h 1699"/>
                <a:gd name="T40" fmla="*/ 2488 w 2519"/>
                <a:gd name="T41" fmla="*/ 0 h 1699"/>
                <a:gd name="T42" fmla="*/ 2510 w 2519"/>
                <a:gd name="T43" fmla="*/ 9 h 1699"/>
                <a:gd name="T44" fmla="*/ 2519 w 2519"/>
                <a:gd name="T45" fmla="*/ 31 h 1699"/>
                <a:gd name="T46" fmla="*/ 2516 w 2519"/>
                <a:gd name="T47" fmla="*/ 1529 h 1699"/>
                <a:gd name="T48" fmla="*/ 2500 w 2519"/>
                <a:gd name="T49" fmla="*/ 1546 h 1699"/>
                <a:gd name="T50" fmla="*/ 1441 w 2519"/>
                <a:gd name="T51" fmla="*/ 1549 h 1699"/>
                <a:gd name="T52" fmla="*/ 1389 w 2519"/>
                <a:gd name="T53" fmla="*/ 1556 h 1699"/>
                <a:gd name="T54" fmla="*/ 1341 w 2519"/>
                <a:gd name="T55" fmla="*/ 1578 h 1699"/>
                <a:gd name="T56" fmla="*/ 1307 w 2519"/>
                <a:gd name="T57" fmla="*/ 1616 h 1699"/>
                <a:gd name="T58" fmla="*/ 1290 w 2519"/>
                <a:gd name="T59" fmla="*/ 1670 h 1699"/>
                <a:gd name="T60" fmla="*/ 1285 w 2519"/>
                <a:gd name="T61" fmla="*/ 1687 h 1699"/>
                <a:gd name="T62" fmla="*/ 1266 w 2519"/>
                <a:gd name="T63" fmla="*/ 1699 h 1699"/>
                <a:gd name="T64" fmla="*/ 1077 w 2519"/>
                <a:gd name="T65" fmla="*/ 1486 h 1699"/>
                <a:gd name="T66" fmla="*/ 1120 w 2519"/>
                <a:gd name="T67" fmla="*/ 1490 h 1699"/>
                <a:gd name="T68" fmla="*/ 1172 w 2519"/>
                <a:gd name="T69" fmla="*/ 1504 h 1699"/>
                <a:gd name="T70" fmla="*/ 1217 w 2519"/>
                <a:gd name="T71" fmla="*/ 1529 h 1699"/>
                <a:gd name="T72" fmla="*/ 1252 w 2519"/>
                <a:gd name="T73" fmla="*/ 1564 h 1699"/>
                <a:gd name="T74" fmla="*/ 1274 w 2519"/>
                <a:gd name="T75" fmla="*/ 1555 h 1699"/>
                <a:gd name="T76" fmla="*/ 1312 w 2519"/>
                <a:gd name="T77" fmla="*/ 1522 h 1699"/>
                <a:gd name="T78" fmla="*/ 1359 w 2519"/>
                <a:gd name="T79" fmla="*/ 1499 h 1699"/>
                <a:gd name="T80" fmla="*/ 1412 w 2519"/>
                <a:gd name="T81" fmla="*/ 1487 h 1699"/>
                <a:gd name="T82" fmla="*/ 2456 w 2519"/>
                <a:gd name="T83" fmla="*/ 62 h 1699"/>
                <a:gd name="T84" fmla="*/ 1413 w 2519"/>
                <a:gd name="T85" fmla="*/ 66 h 1699"/>
                <a:gd name="T86" fmla="*/ 1361 w 2519"/>
                <a:gd name="T87" fmla="*/ 87 h 1699"/>
                <a:gd name="T88" fmla="*/ 1321 w 2519"/>
                <a:gd name="T89" fmla="*/ 124 h 1699"/>
                <a:gd name="T90" fmla="*/ 1295 w 2519"/>
                <a:gd name="T91" fmla="*/ 175 h 1699"/>
                <a:gd name="T92" fmla="*/ 1289 w 2519"/>
                <a:gd name="T93" fmla="*/ 208 h 1699"/>
                <a:gd name="T94" fmla="*/ 1277 w 2519"/>
                <a:gd name="T95" fmla="*/ 227 h 1699"/>
                <a:gd name="T96" fmla="*/ 1259 w 2519"/>
                <a:gd name="T97" fmla="*/ 231 h 1699"/>
                <a:gd name="T98" fmla="*/ 1243 w 2519"/>
                <a:gd name="T99" fmla="*/ 227 h 1699"/>
                <a:gd name="T100" fmla="*/ 1229 w 2519"/>
                <a:gd name="T101" fmla="*/ 208 h 1699"/>
                <a:gd name="T102" fmla="*/ 1223 w 2519"/>
                <a:gd name="T103" fmla="*/ 175 h 1699"/>
                <a:gd name="T104" fmla="*/ 1199 w 2519"/>
                <a:gd name="T105" fmla="*/ 124 h 1699"/>
                <a:gd name="T106" fmla="*/ 1158 w 2519"/>
                <a:gd name="T107" fmla="*/ 87 h 1699"/>
                <a:gd name="T108" fmla="*/ 1106 w 2519"/>
                <a:gd name="T109" fmla="*/ 66 h 1699"/>
                <a:gd name="T110" fmla="*/ 63 w 2519"/>
                <a:gd name="T111" fmla="*/ 1486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9" h="1699">
                  <a:moveTo>
                    <a:pt x="1259" y="1699"/>
                  </a:moveTo>
                  <a:lnTo>
                    <a:pt x="1259" y="1699"/>
                  </a:lnTo>
                  <a:lnTo>
                    <a:pt x="1253" y="1699"/>
                  </a:lnTo>
                  <a:lnTo>
                    <a:pt x="1248" y="1698"/>
                  </a:lnTo>
                  <a:lnTo>
                    <a:pt x="1243" y="1695"/>
                  </a:lnTo>
                  <a:lnTo>
                    <a:pt x="1238" y="1691"/>
                  </a:lnTo>
                  <a:lnTo>
                    <a:pt x="1235" y="1688"/>
                  </a:lnTo>
                  <a:lnTo>
                    <a:pt x="1231" y="1682"/>
                  </a:lnTo>
                  <a:lnTo>
                    <a:pt x="1229" y="1676"/>
                  </a:lnTo>
                  <a:lnTo>
                    <a:pt x="1228" y="1670"/>
                  </a:lnTo>
                  <a:lnTo>
                    <a:pt x="1228" y="1670"/>
                  </a:lnTo>
                  <a:lnTo>
                    <a:pt x="1227" y="1655"/>
                  </a:lnTo>
                  <a:lnTo>
                    <a:pt x="1223" y="1641"/>
                  </a:lnTo>
                  <a:lnTo>
                    <a:pt x="1219" y="1628"/>
                  </a:lnTo>
                  <a:lnTo>
                    <a:pt x="1212" y="1616"/>
                  </a:lnTo>
                  <a:lnTo>
                    <a:pt x="1205" y="1604"/>
                  </a:lnTo>
                  <a:lnTo>
                    <a:pt x="1197" y="1595"/>
                  </a:lnTo>
                  <a:lnTo>
                    <a:pt x="1187" y="1586"/>
                  </a:lnTo>
                  <a:lnTo>
                    <a:pt x="1177" y="1578"/>
                  </a:lnTo>
                  <a:lnTo>
                    <a:pt x="1167" y="1571"/>
                  </a:lnTo>
                  <a:lnTo>
                    <a:pt x="1155" y="1565"/>
                  </a:lnTo>
                  <a:lnTo>
                    <a:pt x="1142" y="1559"/>
                  </a:lnTo>
                  <a:lnTo>
                    <a:pt x="1129" y="1556"/>
                  </a:lnTo>
                  <a:lnTo>
                    <a:pt x="1117" y="1552"/>
                  </a:lnTo>
                  <a:lnTo>
                    <a:pt x="1104" y="1550"/>
                  </a:lnTo>
                  <a:lnTo>
                    <a:pt x="1091" y="1549"/>
                  </a:lnTo>
                  <a:lnTo>
                    <a:pt x="1077" y="1549"/>
                  </a:lnTo>
                  <a:lnTo>
                    <a:pt x="31" y="1549"/>
                  </a:lnTo>
                  <a:lnTo>
                    <a:pt x="31" y="1549"/>
                  </a:lnTo>
                  <a:lnTo>
                    <a:pt x="26" y="1548"/>
                  </a:lnTo>
                  <a:lnTo>
                    <a:pt x="19" y="1546"/>
                  </a:lnTo>
                  <a:lnTo>
                    <a:pt x="14" y="1543"/>
                  </a:lnTo>
                  <a:lnTo>
                    <a:pt x="9" y="1539"/>
                  </a:lnTo>
                  <a:lnTo>
                    <a:pt x="6" y="1535"/>
                  </a:lnTo>
                  <a:lnTo>
                    <a:pt x="2" y="1529"/>
                  </a:lnTo>
                  <a:lnTo>
                    <a:pt x="0" y="1523"/>
                  </a:lnTo>
                  <a:lnTo>
                    <a:pt x="0" y="15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1" y="0"/>
                  </a:lnTo>
                  <a:lnTo>
                    <a:pt x="1105" y="2"/>
                  </a:lnTo>
                  <a:lnTo>
                    <a:pt x="1119" y="4"/>
                  </a:lnTo>
                  <a:lnTo>
                    <a:pt x="1133" y="7"/>
                  </a:lnTo>
                  <a:lnTo>
                    <a:pt x="1146" y="11"/>
                  </a:lnTo>
                  <a:lnTo>
                    <a:pt x="1158" y="16"/>
                  </a:lnTo>
                  <a:lnTo>
                    <a:pt x="1171" y="22"/>
                  </a:lnTo>
                  <a:lnTo>
                    <a:pt x="1183" y="27"/>
                  </a:lnTo>
                  <a:lnTo>
                    <a:pt x="1194" y="34"/>
                  </a:lnTo>
                  <a:lnTo>
                    <a:pt x="1206" y="43"/>
                  </a:lnTo>
                  <a:lnTo>
                    <a:pt x="1216" y="51"/>
                  </a:lnTo>
                  <a:lnTo>
                    <a:pt x="1226" y="60"/>
                  </a:lnTo>
                  <a:lnTo>
                    <a:pt x="1235" y="69"/>
                  </a:lnTo>
                  <a:lnTo>
                    <a:pt x="1244" y="80"/>
                  </a:lnTo>
                  <a:lnTo>
                    <a:pt x="1252" y="90"/>
                  </a:lnTo>
                  <a:lnTo>
                    <a:pt x="1259" y="102"/>
                  </a:lnTo>
                  <a:lnTo>
                    <a:pt x="1259" y="102"/>
                  </a:lnTo>
                  <a:lnTo>
                    <a:pt x="1267" y="90"/>
                  </a:lnTo>
                  <a:lnTo>
                    <a:pt x="1275" y="80"/>
                  </a:lnTo>
                  <a:lnTo>
                    <a:pt x="1284" y="69"/>
                  </a:lnTo>
                  <a:lnTo>
                    <a:pt x="1293" y="60"/>
                  </a:lnTo>
                  <a:lnTo>
                    <a:pt x="1303" y="51"/>
                  </a:lnTo>
                  <a:lnTo>
                    <a:pt x="1314" y="43"/>
                  </a:lnTo>
                  <a:lnTo>
                    <a:pt x="1325" y="34"/>
                  </a:lnTo>
                  <a:lnTo>
                    <a:pt x="1336" y="27"/>
                  </a:lnTo>
                  <a:lnTo>
                    <a:pt x="1348" y="22"/>
                  </a:lnTo>
                  <a:lnTo>
                    <a:pt x="1360" y="16"/>
                  </a:lnTo>
                  <a:lnTo>
                    <a:pt x="1373" y="11"/>
                  </a:lnTo>
                  <a:lnTo>
                    <a:pt x="1387" y="7"/>
                  </a:lnTo>
                  <a:lnTo>
                    <a:pt x="1399" y="4"/>
                  </a:lnTo>
                  <a:lnTo>
                    <a:pt x="1413" y="2"/>
                  </a:lnTo>
                  <a:lnTo>
                    <a:pt x="1427" y="0"/>
                  </a:lnTo>
                  <a:lnTo>
                    <a:pt x="1441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94" y="1"/>
                  </a:lnTo>
                  <a:lnTo>
                    <a:pt x="2500" y="2"/>
                  </a:lnTo>
                  <a:lnTo>
                    <a:pt x="2506" y="5"/>
                  </a:lnTo>
                  <a:lnTo>
                    <a:pt x="2510" y="9"/>
                  </a:lnTo>
                  <a:lnTo>
                    <a:pt x="2514" y="14"/>
                  </a:lnTo>
                  <a:lnTo>
                    <a:pt x="2516" y="19"/>
                  </a:lnTo>
                  <a:lnTo>
                    <a:pt x="2518" y="25"/>
                  </a:lnTo>
                  <a:lnTo>
                    <a:pt x="2519" y="31"/>
                  </a:lnTo>
                  <a:lnTo>
                    <a:pt x="2519" y="1517"/>
                  </a:lnTo>
                  <a:lnTo>
                    <a:pt x="2519" y="1517"/>
                  </a:lnTo>
                  <a:lnTo>
                    <a:pt x="2518" y="1523"/>
                  </a:lnTo>
                  <a:lnTo>
                    <a:pt x="2516" y="1529"/>
                  </a:lnTo>
                  <a:lnTo>
                    <a:pt x="2514" y="1535"/>
                  </a:lnTo>
                  <a:lnTo>
                    <a:pt x="2510" y="1539"/>
                  </a:lnTo>
                  <a:lnTo>
                    <a:pt x="2506" y="1543"/>
                  </a:lnTo>
                  <a:lnTo>
                    <a:pt x="2500" y="1546"/>
                  </a:lnTo>
                  <a:lnTo>
                    <a:pt x="2494" y="1548"/>
                  </a:lnTo>
                  <a:lnTo>
                    <a:pt x="2488" y="1549"/>
                  </a:lnTo>
                  <a:lnTo>
                    <a:pt x="1441" y="1549"/>
                  </a:lnTo>
                  <a:lnTo>
                    <a:pt x="1441" y="1549"/>
                  </a:lnTo>
                  <a:lnTo>
                    <a:pt x="1428" y="1549"/>
                  </a:lnTo>
                  <a:lnTo>
                    <a:pt x="1416" y="1550"/>
                  </a:lnTo>
                  <a:lnTo>
                    <a:pt x="1402" y="1552"/>
                  </a:lnTo>
                  <a:lnTo>
                    <a:pt x="1389" y="1556"/>
                  </a:lnTo>
                  <a:lnTo>
                    <a:pt x="1376" y="1559"/>
                  </a:lnTo>
                  <a:lnTo>
                    <a:pt x="1365" y="1565"/>
                  </a:lnTo>
                  <a:lnTo>
                    <a:pt x="1353" y="1571"/>
                  </a:lnTo>
                  <a:lnTo>
                    <a:pt x="1341" y="1578"/>
                  </a:lnTo>
                  <a:lnTo>
                    <a:pt x="1332" y="1586"/>
                  </a:lnTo>
                  <a:lnTo>
                    <a:pt x="1323" y="1595"/>
                  </a:lnTo>
                  <a:lnTo>
                    <a:pt x="1314" y="1604"/>
                  </a:lnTo>
                  <a:lnTo>
                    <a:pt x="1307" y="1616"/>
                  </a:lnTo>
                  <a:lnTo>
                    <a:pt x="1301" y="1628"/>
                  </a:lnTo>
                  <a:lnTo>
                    <a:pt x="1296" y="1641"/>
                  </a:lnTo>
                  <a:lnTo>
                    <a:pt x="1293" y="1655"/>
                  </a:lnTo>
                  <a:lnTo>
                    <a:pt x="1290" y="1670"/>
                  </a:lnTo>
                  <a:lnTo>
                    <a:pt x="1290" y="1670"/>
                  </a:lnTo>
                  <a:lnTo>
                    <a:pt x="1289" y="1676"/>
                  </a:lnTo>
                  <a:lnTo>
                    <a:pt x="1288" y="1682"/>
                  </a:lnTo>
                  <a:lnTo>
                    <a:pt x="1285" y="1687"/>
                  </a:lnTo>
                  <a:lnTo>
                    <a:pt x="1281" y="1691"/>
                  </a:lnTo>
                  <a:lnTo>
                    <a:pt x="1277" y="1695"/>
                  </a:lnTo>
                  <a:lnTo>
                    <a:pt x="1271" y="1698"/>
                  </a:lnTo>
                  <a:lnTo>
                    <a:pt x="1266" y="1699"/>
                  </a:lnTo>
                  <a:lnTo>
                    <a:pt x="1259" y="1699"/>
                  </a:lnTo>
                  <a:lnTo>
                    <a:pt x="1259" y="1699"/>
                  </a:lnTo>
                  <a:close/>
                  <a:moveTo>
                    <a:pt x="63" y="1486"/>
                  </a:moveTo>
                  <a:lnTo>
                    <a:pt x="1077" y="1486"/>
                  </a:lnTo>
                  <a:lnTo>
                    <a:pt x="1077" y="1486"/>
                  </a:lnTo>
                  <a:lnTo>
                    <a:pt x="1092" y="1486"/>
                  </a:lnTo>
                  <a:lnTo>
                    <a:pt x="1106" y="1487"/>
                  </a:lnTo>
                  <a:lnTo>
                    <a:pt x="1120" y="1490"/>
                  </a:lnTo>
                  <a:lnTo>
                    <a:pt x="1134" y="1492"/>
                  </a:lnTo>
                  <a:lnTo>
                    <a:pt x="1148" y="1495"/>
                  </a:lnTo>
                  <a:lnTo>
                    <a:pt x="1161" y="1499"/>
                  </a:lnTo>
                  <a:lnTo>
                    <a:pt x="1172" y="1504"/>
                  </a:lnTo>
                  <a:lnTo>
                    <a:pt x="1185" y="1509"/>
                  </a:lnTo>
                  <a:lnTo>
                    <a:pt x="1195" y="1515"/>
                  </a:lnTo>
                  <a:lnTo>
                    <a:pt x="1207" y="1522"/>
                  </a:lnTo>
                  <a:lnTo>
                    <a:pt x="1217" y="1529"/>
                  </a:lnTo>
                  <a:lnTo>
                    <a:pt x="1227" y="1537"/>
                  </a:lnTo>
                  <a:lnTo>
                    <a:pt x="1236" y="1545"/>
                  </a:lnTo>
                  <a:lnTo>
                    <a:pt x="1244" y="1555"/>
                  </a:lnTo>
                  <a:lnTo>
                    <a:pt x="1252" y="1564"/>
                  </a:lnTo>
                  <a:lnTo>
                    <a:pt x="1259" y="1574"/>
                  </a:lnTo>
                  <a:lnTo>
                    <a:pt x="1259" y="1574"/>
                  </a:lnTo>
                  <a:lnTo>
                    <a:pt x="1267" y="1564"/>
                  </a:lnTo>
                  <a:lnTo>
                    <a:pt x="1274" y="1555"/>
                  </a:lnTo>
                  <a:lnTo>
                    <a:pt x="1284" y="1545"/>
                  </a:lnTo>
                  <a:lnTo>
                    <a:pt x="1293" y="1537"/>
                  </a:lnTo>
                  <a:lnTo>
                    <a:pt x="1302" y="1529"/>
                  </a:lnTo>
                  <a:lnTo>
                    <a:pt x="1312" y="1522"/>
                  </a:lnTo>
                  <a:lnTo>
                    <a:pt x="1323" y="1515"/>
                  </a:lnTo>
                  <a:lnTo>
                    <a:pt x="1334" y="1509"/>
                  </a:lnTo>
                  <a:lnTo>
                    <a:pt x="1346" y="1504"/>
                  </a:lnTo>
                  <a:lnTo>
                    <a:pt x="1359" y="1499"/>
                  </a:lnTo>
                  <a:lnTo>
                    <a:pt x="1372" y="1495"/>
                  </a:lnTo>
                  <a:lnTo>
                    <a:pt x="1384" y="1492"/>
                  </a:lnTo>
                  <a:lnTo>
                    <a:pt x="1398" y="1490"/>
                  </a:lnTo>
                  <a:lnTo>
                    <a:pt x="1412" y="1487"/>
                  </a:lnTo>
                  <a:lnTo>
                    <a:pt x="1427" y="1486"/>
                  </a:lnTo>
                  <a:lnTo>
                    <a:pt x="1441" y="1486"/>
                  </a:lnTo>
                  <a:lnTo>
                    <a:pt x="2456" y="1486"/>
                  </a:lnTo>
                  <a:lnTo>
                    <a:pt x="2456" y="62"/>
                  </a:lnTo>
                  <a:lnTo>
                    <a:pt x="1441" y="62"/>
                  </a:lnTo>
                  <a:lnTo>
                    <a:pt x="1441" y="62"/>
                  </a:lnTo>
                  <a:lnTo>
                    <a:pt x="1427" y="63"/>
                  </a:lnTo>
                  <a:lnTo>
                    <a:pt x="1413" y="66"/>
                  </a:lnTo>
                  <a:lnTo>
                    <a:pt x="1399" y="69"/>
                  </a:lnTo>
                  <a:lnTo>
                    <a:pt x="1385" y="74"/>
                  </a:lnTo>
                  <a:lnTo>
                    <a:pt x="1373" y="80"/>
                  </a:lnTo>
                  <a:lnTo>
                    <a:pt x="1361" y="87"/>
                  </a:lnTo>
                  <a:lnTo>
                    <a:pt x="1350" y="94"/>
                  </a:lnTo>
                  <a:lnTo>
                    <a:pt x="1339" y="103"/>
                  </a:lnTo>
                  <a:lnTo>
                    <a:pt x="1329" y="113"/>
                  </a:lnTo>
                  <a:lnTo>
                    <a:pt x="1321" y="124"/>
                  </a:lnTo>
                  <a:lnTo>
                    <a:pt x="1312" y="135"/>
                  </a:lnTo>
                  <a:lnTo>
                    <a:pt x="1306" y="148"/>
                  </a:lnTo>
                  <a:lnTo>
                    <a:pt x="1300" y="161"/>
                  </a:lnTo>
                  <a:lnTo>
                    <a:pt x="1295" y="175"/>
                  </a:lnTo>
                  <a:lnTo>
                    <a:pt x="1293" y="189"/>
                  </a:lnTo>
                  <a:lnTo>
                    <a:pt x="1290" y="202"/>
                  </a:lnTo>
                  <a:lnTo>
                    <a:pt x="1290" y="202"/>
                  </a:lnTo>
                  <a:lnTo>
                    <a:pt x="1289" y="208"/>
                  </a:lnTo>
                  <a:lnTo>
                    <a:pt x="1288" y="214"/>
                  </a:lnTo>
                  <a:lnTo>
                    <a:pt x="1285" y="219"/>
                  </a:lnTo>
                  <a:lnTo>
                    <a:pt x="1281" y="223"/>
                  </a:lnTo>
                  <a:lnTo>
                    <a:pt x="1277" y="227"/>
                  </a:lnTo>
                  <a:lnTo>
                    <a:pt x="1271" y="229"/>
                  </a:lnTo>
                  <a:lnTo>
                    <a:pt x="1266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3" y="231"/>
                  </a:lnTo>
                  <a:lnTo>
                    <a:pt x="1248" y="229"/>
                  </a:lnTo>
                  <a:lnTo>
                    <a:pt x="1243" y="227"/>
                  </a:lnTo>
                  <a:lnTo>
                    <a:pt x="1238" y="223"/>
                  </a:lnTo>
                  <a:lnTo>
                    <a:pt x="1235" y="219"/>
                  </a:lnTo>
                  <a:lnTo>
                    <a:pt x="1231" y="214"/>
                  </a:lnTo>
                  <a:lnTo>
                    <a:pt x="1229" y="208"/>
                  </a:lnTo>
                  <a:lnTo>
                    <a:pt x="1228" y="202"/>
                  </a:lnTo>
                  <a:lnTo>
                    <a:pt x="1228" y="202"/>
                  </a:lnTo>
                  <a:lnTo>
                    <a:pt x="1227" y="189"/>
                  </a:lnTo>
                  <a:lnTo>
                    <a:pt x="1223" y="175"/>
                  </a:lnTo>
                  <a:lnTo>
                    <a:pt x="1219" y="161"/>
                  </a:lnTo>
                  <a:lnTo>
                    <a:pt x="1213" y="148"/>
                  </a:lnTo>
                  <a:lnTo>
                    <a:pt x="1207" y="135"/>
                  </a:lnTo>
                  <a:lnTo>
                    <a:pt x="1199" y="124"/>
                  </a:lnTo>
                  <a:lnTo>
                    <a:pt x="1190" y="113"/>
                  </a:lnTo>
                  <a:lnTo>
                    <a:pt x="1180" y="103"/>
                  </a:lnTo>
                  <a:lnTo>
                    <a:pt x="1170" y="94"/>
                  </a:lnTo>
                  <a:lnTo>
                    <a:pt x="1158" y="87"/>
                  </a:lnTo>
                  <a:lnTo>
                    <a:pt x="1147" y="80"/>
                  </a:lnTo>
                  <a:lnTo>
                    <a:pt x="1133" y="74"/>
                  </a:lnTo>
                  <a:lnTo>
                    <a:pt x="1120" y="69"/>
                  </a:lnTo>
                  <a:lnTo>
                    <a:pt x="1106" y="66"/>
                  </a:lnTo>
                  <a:lnTo>
                    <a:pt x="1092" y="63"/>
                  </a:lnTo>
                  <a:lnTo>
                    <a:pt x="1077" y="62"/>
                  </a:lnTo>
                  <a:lnTo>
                    <a:pt x="63" y="62"/>
                  </a:lnTo>
                  <a:lnTo>
                    <a:pt x="63" y="1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5" name="Rectangle 13"/>
            <p:cNvSpPr>
              <a:spLocks noChangeArrowheads="1"/>
            </p:cNvSpPr>
            <p:nvPr/>
          </p:nvSpPr>
          <p:spPr bwMode="auto">
            <a:xfrm>
              <a:off x="6105526" y="2752080"/>
              <a:ext cx="52388" cy="1179513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6" name="Rectangle 14"/>
            <p:cNvSpPr>
              <a:spLocks noChangeArrowheads="1"/>
            </p:cNvSpPr>
            <p:nvPr/>
          </p:nvSpPr>
          <p:spPr bwMode="auto">
            <a:xfrm>
              <a:off x="5300663" y="2796530"/>
              <a:ext cx="639763" cy="136525"/>
            </a:xfrm>
            <a:prstGeom prst="rect">
              <a:avLst/>
            </a:pr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7" name="Freeform 15"/>
            <p:cNvSpPr>
              <a:spLocks noEditPoints="1"/>
            </p:cNvSpPr>
            <p:nvPr/>
          </p:nvSpPr>
          <p:spPr bwMode="auto">
            <a:xfrm>
              <a:off x="5275263" y="2771130"/>
              <a:ext cx="690563" cy="187325"/>
            </a:xfrm>
            <a:custGeom>
              <a:avLst/>
              <a:gdLst>
                <a:gd name="T0" fmla="*/ 837 w 869"/>
                <a:gd name="T1" fmla="*/ 237 h 237"/>
                <a:gd name="T2" fmla="*/ 31 w 869"/>
                <a:gd name="T3" fmla="*/ 237 h 237"/>
                <a:gd name="T4" fmla="*/ 31 w 869"/>
                <a:gd name="T5" fmla="*/ 237 h 237"/>
                <a:gd name="T6" fmla="*/ 25 w 869"/>
                <a:gd name="T7" fmla="*/ 235 h 237"/>
                <a:gd name="T8" fmla="*/ 19 w 869"/>
                <a:gd name="T9" fmla="*/ 234 h 237"/>
                <a:gd name="T10" fmla="*/ 14 w 869"/>
                <a:gd name="T11" fmla="*/ 231 h 237"/>
                <a:gd name="T12" fmla="*/ 9 w 869"/>
                <a:gd name="T13" fmla="*/ 227 h 237"/>
                <a:gd name="T14" fmla="*/ 6 w 869"/>
                <a:gd name="T15" fmla="*/ 223 h 237"/>
                <a:gd name="T16" fmla="*/ 2 w 869"/>
                <a:gd name="T17" fmla="*/ 217 h 237"/>
                <a:gd name="T18" fmla="*/ 1 w 869"/>
                <a:gd name="T19" fmla="*/ 211 h 237"/>
                <a:gd name="T20" fmla="*/ 0 w 869"/>
                <a:gd name="T21" fmla="*/ 205 h 237"/>
                <a:gd name="T22" fmla="*/ 0 w 869"/>
                <a:gd name="T23" fmla="*/ 33 h 237"/>
                <a:gd name="T24" fmla="*/ 0 w 869"/>
                <a:gd name="T25" fmla="*/ 33 h 237"/>
                <a:gd name="T26" fmla="*/ 1 w 869"/>
                <a:gd name="T27" fmla="*/ 26 h 237"/>
                <a:gd name="T28" fmla="*/ 2 w 869"/>
                <a:gd name="T29" fmla="*/ 20 h 237"/>
                <a:gd name="T30" fmla="*/ 6 w 869"/>
                <a:gd name="T31" fmla="*/ 14 h 237"/>
                <a:gd name="T32" fmla="*/ 9 w 869"/>
                <a:gd name="T33" fmla="*/ 10 h 237"/>
                <a:gd name="T34" fmla="*/ 14 w 869"/>
                <a:gd name="T35" fmla="*/ 6 h 237"/>
                <a:gd name="T36" fmla="*/ 19 w 869"/>
                <a:gd name="T37" fmla="*/ 4 h 237"/>
                <a:gd name="T38" fmla="*/ 25 w 869"/>
                <a:gd name="T39" fmla="*/ 1 h 237"/>
                <a:gd name="T40" fmla="*/ 31 w 869"/>
                <a:gd name="T41" fmla="*/ 0 h 237"/>
                <a:gd name="T42" fmla="*/ 837 w 869"/>
                <a:gd name="T43" fmla="*/ 0 h 237"/>
                <a:gd name="T44" fmla="*/ 837 w 869"/>
                <a:gd name="T45" fmla="*/ 0 h 237"/>
                <a:gd name="T46" fmla="*/ 843 w 869"/>
                <a:gd name="T47" fmla="*/ 1 h 237"/>
                <a:gd name="T48" fmla="*/ 849 w 869"/>
                <a:gd name="T49" fmla="*/ 4 h 237"/>
                <a:gd name="T50" fmla="*/ 855 w 869"/>
                <a:gd name="T51" fmla="*/ 6 h 237"/>
                <a:gd name="T52" fmla="*/ 859 w 869"/>
                <a:gd name="T53" fmla="*/ 10 h 237"/>
                <a:gd name="T54" fmla="*/ 863 w 869"/>
                <a:gd name="T55" fmla="*/ 14 h 237"/>
                <a:gd name="T56" fmla="*/ 866 w 869"/>
                <a:gd name="T57" fmla="*/ 20 h 237"/>
                <a:gd name="T58" fmla="*/ 867 w 869"/>
                <a:gd name="T59" fmla="*/ 26 h 237"/>
                <a:gd name="T60" fmla="*/ 869 w 869"/>
                <a:gd name="T61" fmla="*/ 33 h 237"/>
                <a:gd name="T62" fmla="*/ 869 w 869"/>
                <a:gd name="T63" fmla="*/ 205 h 237"/>
                <a:gd name="T64" fmla="*/ 869 w 869"/>
                <a:gd name="T65" fmla="*/ 205 h 237"/>
                <a:gd name="T66" fmla="*/ 867 w 869"/>
                <a:gd name="T67" fmla="*/ 211 h 237"/>
                <a:gd name="T68" fmla="*/ 866 w 869"/>
                <a:gd name="T69" fmla="*/ 217 h 237"/>
                <a:gd name="T70" fmla="*/ 863 w 869"/>
                <a:gd name="T71" fmla="*/ 223 h 237"/>
                <a:gd name="T72" fmla="*/ 859 w 869"/>
                <a:gd name="T73" fmla="*/ 227 h 237"/>
                <a:gd name="T74" fmla="*/ 855 w 869"/>
                <a:gd name="T75" fmla="*/ 231 h 237"/>
                <a:gd name="T76" fmla="*/ 849 w 869"/>
                <a:gd name="T77" fmla="*/ 234 h 237"/>
                <a:gd name="T78" fmla="*/ 843 w 869"/>
                <a:gd name="T79" fmla="*/ 235 h 237"/>
                <a:gd name="T80" fmla="*/ 837 w 869"/>
                <a:gd name="T81" fmla="*/ 237 h 237"/>
                <a:gd name="T82" fmla="*/ 837 w 869"/>
                <a:gd name="T83" fmla="*/ 237 h 237"/>
                <a:gd name="T84" fmla="*/ 62 w 869"/>
                <a:gd name="T85" fmla="*/ 173 h 237"/>
                <a:gd name="T86" fmla="*/ 806 w 869"/>
                <a:gd name="T87" fmla="*/ 173 h 237"/>
                <a:gd name="T88" fmla="*/ 806 w 869"/>
                <a:gd name="T89" fmla="*/ 64 h 237"/>
                <a:gd name="T90" fmla="*/ 62 w 869"/>
                <a:gd name="T91" fmla="*/ 64 h 237"/>
                <a:gd name="T92" fmla="*/ 62 w 869"/>
                <a:gd name="T93" fmla="*/ 17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9" h="237">
                  <a:moveTo>
                    <a:pt x="837" y="237"/>
                  </a:moveTo>
                  <a:lnTo>
                    <a:pt x="31" y="237"/>
                  </a:lnTo>
                  <a:lnTo>
                    <a:pt x="31" y="237"/>
                  </a:lnTo>
                  <a:lnTo>
                    <a:pt x="25" y="235"/>
                  </a:lnTo>
                  <a:lnTo>
                    <a:pt x="19" y="234"/>
                  </a:lnTo>
                  <a:lnTo>
                    <a:pt x="14" y="231"/>
                  </a:lnTo>
                  <a:lnTo>
                    <a:pt x="9" y="227"/>
                  </a:lnTo>
                  <a:lnTo>
                    <a:pt x="6" y="223"/>
                  </a:lnTo>
                  <a:lnTo>
                    <a:pt x="2" y="217"/>
                  </a:lnTo>
                  <a:lnTo>
                    <a:pt x="1" y="211"/>
                  </a:lnTo>
                  <a:lnTo>
                    <a:pt x="0" y="20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3" y="1"/>
                  </a:lnTo>
                  <a:lnTo>
                    <a:pt x="849" y="4"/>
                  </a:lnTo>
                  <a:lnTo>
                    <a:pt x="855" y="6"/>
                  </a:lnTo>
                  <a:lnTo>
                    <a:pt x="859" y="10"/>
                  </a:lnTo>
                  <a:lnTo>
                    <a:pt x="863" y="14"/>
                  </a:lnTo>
                  <a:lnTo>
                    <a:pt x="866" y="20"/>
                  </a:lnTo>
                  <a:lnTo>
                    <a:pt x="867" y="26"/>
                  </a:lnTo>
                  <a:lnTo>
                    <a:pt x="869" y="33"/>
                  </a:lnTo>
                  <a:lnTo>
                    <a:pt x="869" y="205"/>
                  </a:lnTo>
                  <a:lnTo>
                    <a:pt x="869" y="205"/>
                  </a:lnTo>
                  <a:lnTo>
                    <a:pt x="867" y="211"/>
                  </a:lnTo>
                  <a:lnTo>
                    <a:pt x="866" y="217"/>
                  </a:lnTo>
                  <a:lnTo>
                    <a:pt x="863" y="223"/>
                  </a:lnTo>
                  <a:lnTo>
                    <a:pt x="859" y="227"/>
                  </a:lnTo>
                  <a:lnTo>
                    <a:pt x="855" y="231"/>
                  </a:lnTo>
                  <a:lnTo>
                    <a:pt x="849" y="234"/>
                  </a:lnTo>
                  <a:lnTo>
                    <a:pt x="843" y="235"/>
                  </a:lnTo>
                  <a:lnTo>
                    <a:pt x="837" y="237"/>
                  </a:lnTo>
                  <a:lnTo>
                    <a:pt x="837" y="237"/>
                  </a:lnTo>
                  <a:close/>
                  <a:moveTo>
                    <a:pt x="62" y="173"/>
                  </a:moveTo>
                  <a:lnTo>
                    <a:pt x="806" y="173"/>
                  </a:lnTo>
                  <a:lnTo>
                    <a:pt x="806" y="64"/>
                  </a:lnTo>
                  <a:lnTo>
                    <a:pt x="62" y="64"/>
                  </a:lnTo>
                  <a:lnTo>
                    <a:pt x="62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8" name="Freeform 16"/>
            <p:cNvSpPr>
              <a:spLocks/>
            </p:cNvSpPr>
            <p:nvPr/>
          </p:nvSpPr>
          <p:spPr bwMode="auto">
            <a:xfrm>
              <a:off x="6537326" y="3871268"/>
              <a:ext cx="180975" cy="209550"/>
            </a:xfrm>
            <a:custGeom>
              <a:avLst/>
              <a:gdLst>
                <a:gd name="T0" fmla="*/ 114 w 228"/>
                <a:gd name="T1" fmla="*/ 231 h 264"/>
                <a:gd name="T2" fmla="*/ 228 w 228"/>
                <a:gd name="T3" fmla="*/ 264 h 264"/>
                <a:gd name="T4" fmla="*/ 228 w 228"/>
                <a:gd name="T5" fmla="*/ 0 h 264"/>
                <a:gd name="T6" fmla="*/ 0 w 228"/>
                <a:gd name="T7" fmla="*/ 0 h 264"/>
                <a:gd name="T8" fmla="*/ 0 w 228"/>
                <a:gd name="T9" fmla="*/ 264 h 264"/>
                <a:gd name="T10" fmla="*/ 114 w 228"/>
                <a:gd name="T11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64">
                  <a:moveTo>
                    <a:pt x="114" y="231"/>
                  </a:moveTo>
                  <a:lnTo>
                    <a:pt x="228" y="264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9" name="Freeform 17"/>
            <p:cNvSpPr>
              <a:spLocks/>
            </p:cNvSpPr>
            <p:nvPr/>
          </p:nvSpPr>
          <p:spPr bwMode="auto">
            <a:xfrm>
              <a:off x="527526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5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8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6 w 870"/>
                <a:gd name="T25" fmla="*/ 63 h 63"/>
                <a:gd name="T26" fmla="*/ 19 w 870"/>
                <a:gd name="T27" fmla="*/ 61 h 63"/>
                <a:gd name="T28" fmla="*/ 15 w 870"/>
                <a:gd name="T29" fmla="*/ 59 h 63"/>
                <a:gd name="T30" fmla="*/ 10 w 870"/>
                <a:gd name="T31" fmla="*/ 54 h 63"/>
                <a:gd name="T32" fmla="*/ 5 w 870"/>
                <a:gd name="T33" fmla="*/ 49 h 63"/>
                <a:gd name="T34" fmla="*/ 3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3 w 870"/>
                <a:gd name="T47" fmla="*/ 19 h 63"/>
                <a:gd name="T48" fmla="*/ 5 w 870"/>
                <a:gd name="T49" fmla="*/ 13 h 63"/>
                <a:gd name="T50" fmla="*/ 10 w 870"/>
                <a:gd name="T51" fmla="*/ 9 h 63"/>
                <a:gd name="T52" fmla="*/ 15 w 870"/>
                <a:gd name="T53" fmla="*/ 4 h 63"/>
                <a:gd name="T54" fmla="*/ 19 w 870"/>
                <a:gd name="T55" fmla="*/ 2 h 63"/>
                <a:gd name="T56" fmla="*/ 26 w 870"/>
                <a:gd name="T57" fmla="*/ 0 h 63"/>
                <a:gd name="T58" fmla="*/ 32 w 870"/>
                <a:gd name="T59" fmla="*/ 0 h 63"/>
                <a:gd name="T60" fmla="*/ 838 w 870"/>
                <a:gd name="T61" fmla="*/ 0 h 63"/>
                <a:gd name="T62" fmla="*/ 838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5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8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0" name="Freeform 18"/>
            <p:cNvSpPr>
              <a:spLocks/>
            </p:cNvSpPr>
            <p:nvPr/>
          </p:nvSpPr>
          <p:spPr bwMode="auto">
            <a:xfrm>
              <a:off x="527526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1" name="Freeform 19"/>
            <p:cNvSpPr>
              <a:spLocks/>
            </p:cNvSpPr>
            <p:nvPr/>
          </p:nvSpPr>
          <p:spPr bwMode="auto">
            <a:xfrm>
              <a:off x="527526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1 h 64"/>
                <a:gd name="T28" fmla="*/ 15 w 870"/>
                <a:gd name="T29" fmla="*/ 59 h 64"/>
                <a:gd name="T30" fmla="*/ 10 w 870"/>
                <a:gd name="T31" fmla="*/ 54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4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>
              <a:off x="527526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60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10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60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3" name="Freeform 21"/>
            <p:cNvSpPr>
              <a:spLocks/>
            </p:cNvSpPr>
            <p:nvPr/>
          </p:nvSpPr>
          <p:spPr bwMode="auto">
            <a:xfrm>
              <a:off x="527526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6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4" name="Freeform 22"/>
            <p:cNvSpPr>
              <a:spLocks/>
            </p:cNvSpPr>
            <p:nvPr/>
          </p:nvSpPr>
          <p:spPr bwMode="auto">
            <a:xfrm>
              <a:off x="629761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4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7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5 w 870"/>
                <a:gd name="T25" fmla="*/ 63 h 63"/>
                <a:gd name="T26" fmla="*/ 20 w 870"/>
                <a:gd name="T27" fmla="*/ 61 h 63"/>
                <a:gd name="T28" fmla="*/ 14 w 870"/>
                <a:gd name="T29" fmla="*/ 59 h 63"/>
                <a:gd name="T30" fmla="*/ 9 w 870"/>
                <a:gd name="T31" fmla="*/ 54 h 63"/>
                <a:gd name="T32" fmla="*/ 6 w 870"/>
                <a:gd name="T33" fmla="*/ 49 h 63"/>
                <a:gd name="T34" fmla="*/ 2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2 w 870"/>
                <a:gd name="T47" fmla="*/ 19 h 63"/>
                <a:gd name="T48" fmla="*/ 6 w 870"/>
                <a:gd name="T49" fmla="*/ 13 h 63"/>
                <a:gd name="T50" fmla="*/ 9 w 870"/>
                <a:gd name="T51" fmla="*/ 9 h 63"/>
                <a:gd name="T52" fmla="*/ 14 w 870"/>
                <a:gd name="T53" fmla="*/ 4 h 63"/>
                <a:gd name="T54" fmla="*/ 20 w 870"/>
                <a:gd name="T55" fmla="*/ 2 h 63"/>
                <a:gd name="T56" fmla="*/ 25 w 870"/>
                <a:gd name="T57" fmla="*/ 0 h 63"/>
                <a:gd name="T58" fmla="*/ 32 w 870"/>
                <a:gd name="T59" fmla="*/ 0 h 63"/>
                <a:gd name="T60" fmla="*/ 837 w 870"/>
                <a:gd name="T61" fmla="*/ 0 h 63"/>
                <a:gd name="T62" fmla="*/ 837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4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7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5" name="Freeform 23"/>
            <p:cNvSpPr>
              <a:spLocks/>
            </p:cNvSpPr>
            <p:nvPr/>
          </p:nvSpPr>
          <p:spPr bwMode="auto">
            <a:xfrm>
              <a:off x="629761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6297613" y="2771130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6297613" y="2907655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629761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4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629761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60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629761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1" name="Rectangle 29"/>
            <p:cNvSpPr>
              <a:spLocks noChangeArrowheads="1"/>
            </p:cNvSpPr>
            <p:nvPr/>
          </p:nvSpPr>
          <p:spPr bwMode="auto">
            <a:xfrm>
              <a:off x="4041776" y="3601393"/>
              <a:ext cx="123825" cy="7778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2" name="Freeform 30"/>
            <p:cNvSpPr>
              <a:spLocks noEditPoints="1"/>
            </p:cNvSpPr>
            <p:nvPr/>
          </p:nvSpPr>
          <p:spPr bwMode="auto">
            <a:xfrm>
              <a:off x="4165601" y="3293418"/>
              <a:ext cx="695325" cy="695325"/>
            </a:xfrm>
            <a:custGeom>
              <a:avLst/>
              <a:gdLst>
                <a:gd name="T0" fmla="*/ 484 w 876"/>
                <a:gd name="T1" fmla="*/ 874 h 876"/>
                <a:gd name="T2" fmla="*/ 569 w 876"/>
                <a:gd name="T3" fmla="*/ 857 h 876"/>
                <a:gd name="T4" fmla="*/ 647 w 876"/>
                <a:gd name="T5" fmla="*/ 823 h 876"/>
                <a:gd name="T6" fmla="*/ 718 w 876"/>
                <a:gd name="T7" fmla="*/ 777 h 876"/>
                <a:gd name="T8" fmla="*/ 777 w 876"/>
                <a:gd name="T9" fmla="*/ 716 h 876"/>
                <a:gd name="T10" fmla="*/ 824 w 876"/>
                <a:gd name="T11" fmla="*/ 647 h 876"/>
                <a:gd name="T12" fmla="*/ 857 w 876"/>
                <a:gd name="T13" fmla="*/ 568 h 876"/>
                <a:gd name="T14" fmla="*/ 874 w 876"/>
                <a:gd name="T15" fmla="*/ 484 h 876"/>
                <a:gd name="T16" fmla="*/ 876 w 876"/>
                <a:gd name="T17" fmla="*/ 415 h 876"/>
                <a:gd name="T18" fmla="*/ 862 w 876"/>
                <a:gd name="T19" fmla="*/ 328 h 876"/>
                <a:gd name="T20" fmla="*/ 833 w 876"/>
                <a:gd name="T21" fmla="*/ 248 h 876"/>
                <a:gd name="T22" fmla="*/ 789 w 876"/>
                <a:gd name="T23" fmla="*/ 176 h 876"/>
                <a:gd name="T24" fmla="*/ 733 w 876"/>
                <a:gd name="T25" fmla="*/ 114 h 876"/>
                <a:gd name="T26" fmla="*/ 665 w 876"/>
                <a:gd name="T27" fmla="*/ 64 h 876"/>
                <a:gd name="T28" fmla="*/ 589 w 876"/>
                <a:gd name="T29" fmla="*/ 27 h 876"/>
                <a:gd name="T30" fmla="*/ 506 w 876"/>
                <a:gd name="T31" fmla="*/ 5 h 876"/>
                <a:gd name="T32" fmla="*/ 438 w 876"/>
                <a:gd name="T33" fmla="*/ 0 h 876"/>
                <a:gd name="T34" fmla="*/ 350 w 876"/>
                <a:gd name="T35" fmla="*/ 10 h 876"/>
                <a:gd name="T36" fmla="*/ 268 w 876"/>
                <a:gd name="T37" fmla="*/ 35 h 876"/>
                <a:gd name="T38" fmla="*/ 194 w 876"/>
                <a:gd name="T39" fmla="*/ 75 h 876"/>
                <a:gd name="T40" fmla="*/ 129 w 876"/>
                <a:gd name="T41" fmla="*/ 129 h 876"/>
                <a:gd name="T42" fmla="*/ 76 w 876"/>
                <a:gd name="T43" fmla="*/ 194 h 876"/>
                <a:gd name="T44" fmla="*/ 35 w 876"/>
                <a:gd name="T45" fmla="*/ 268 h 876"/>
                <a:gd name="T46" fmla="*/ 10 w 876"/>
                <a:gd name="T47" fmla="*/ 350 h 876"/>
                <a:gd name="T48" fmla="*/ 0 w 876"/>
                <a:gd name="T49" fmla="*/ 438 h 876"/>
                <a:gd name="T50" fmla="*/ 5 w 876"/>
                <a:gd name="T51" fmla="*/ 506 h 876"/>
                <a:gd name="T52" fmla="*/ 27 w 876"/>
                <a:gd name="T53" fmla="*/ 589 h 876"/>
                <a:gd name="T54" fmla="*/ 64 w 876"/>
                <a:gd name="T55" fmla="*/ 665 h 876"/>
                <a:gd name="T56" fmla="*/ 114 w 876"/>
                <a:gd name="T57" fmla="*/ 733 h 876"/>
                <a:gd name="T58" fmla="*/ 177 w 876"/>
                <a:gd name="T59" fmla="*/ 789 h 876"/>
                <a:gd name="T60" fmla="*/ 248 w 876"/>
                <a:gd name="T61" fmla="*/ 833 h 876"/>
                <a:gd name="T62" fmla="*/ 329 w 876"/>
                <a:gd name="T63" fmla="*/ 862 h 876"/>
                <a:gd name="T64" fmla="*/ 416 w 876"/>
                <a:gd name="T65" fmla="*/ 876 h 876"/>
                <a:gd name="T66" fmla="*/ 438 w 876"/>
                <a:gd name="T67" fmla="*/ 182 h 876"/>
                <a:gd name="T68" fmla="*/ 538 w 876"/>
                <a:gd name="T69" fmla="*/ 203 h 876"/>
                <a:gd name="T70" fmla="*/ 619 w 876"/>
                <a:gd name="T71" fmla="*/ 258 h 876"/>
                <a:gd name="T72" fmla="*/ 675 w 876"/>
                <a:gd name="T73" fmla="*/ 339 h 876"/>
                <a:gd name="T74" fmla="*/ 694 w 876"/>
                <a:gd name="T75" fmla="*/ 438 h 876"/>
                <a:gd name="T76" fmla="*/ 683 w 876"/>
                <a:gd name="T77" fmla="*/ 515 h 876"/>
                <a:gd name="T78" fmla="*/ 635 w 876"/>
                <a:gd name="T79" fmla="*/ 601 h 876"/>
                <a:gd name="T80" fmla="*/ 560 w 876"/>
                <a:gd name="T81" fmla="*/ 663 h 876"/>
                <a:gd name="T82" fmla="*/ 465 w 876"/>
                <a:gd name="T83" fmla="*/ 692 h 876"/>
                <a:gd name="T84" fmla="*/ 387 w 876"/>
                <a:gd name="T85" fmla="*/ 689 h 876"/>
                <a:gd name="T86" fmla="*/ 296 w 876"/>
                <a:gd name="T87" fmla="*/ 650 h 876"/>
                <a:gd name="T88" fmla="*/ 226 w 876"/>
                <a:gd name="T89" fmla="*/ 581 h 876"/>
                <a:gd name="T90" fmla="*/ 188 w 876"/>
                <a:gd name="T91" fmla="*/ 489 h 876"/>
                <a:gd name="T92" fmla="*/ 185 w 876"/>
                <a:gd name="T93" fmla="*/ 412 h 876"/>
                <a:gd name="T94" fmla="*/ 214 w 876"/>
                <a:gd name="T95" fmla="*/ 317 h 876"/>
                <a:gd name="T96" fmla="*/ 276 w 876"/>
                <a:gd name="T97" fmla="*/ 241 h 876"/>
                <a:gd name="T98" fmla="*/ 363 w 876"/>
                <a:gd name="T99" fmla="*/ 194 h 876"/>
                <a:gd name="T100" fmla="*/ 438 w 876"/>
                <a:gd name="T101" fmla="*/ 18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876">
                  <a:moveTo>
                    <a:pt x="438" y="876"/>
                  </a:moveTo>
                  <a:lnTo>
                    <a:pt x="438" y="876"/>
                  </a:lnTo>
                  <a:lnTo>
                    <a:pt x="462" y="876"/>
                  </a:lnTo>
                  <a:lnTo>
                    <a:pt x="484" y="874"/>
                  </a:lnTo>
                  <a:lnTo>
                    <a:pt x="506" y="872"/>
                  </a:lnTo>
                  <a:lnTo>
                    <a:pt x="526" y="867"/>
                  </a:lnTo>
                  <a:lnTo>
                    <a:pt x="548" y="862"/>
                  </a:lnTo>
                  <a:lnTo>
                    <a:pt x="569" y="857"/>
                  </a:lnTo>
                  <a:lnTo>
                    <a:pt x="589" y="850"/>
                  </a:lnTo>
                  <a:lnTo>
                    <a:pt x="609" y="842"/>
                  </a:lnTo>
                  <a:lnTo>
                    <a:pt x="628" y="833"/>
                  </a:lnTo>
                  <a:lnTo>
                    <a:pt x="647" y="823"/>
                  </a:lnTo>
                  <a:lnTo>
                    <a:pt x="665" y="813"/>
                  </a:lnTo>
                  <a:lnTo>
                    <a:pt x="684" y="802"/>
                  </a:lnTo>
                  <a:lnTo>
                    <a:pt x="700" y="789"/>
                  </a:lnTo>
                  <a:lnTo>
                    <a:pt x="718" y="777"/>
                  </a:lnTo>
                  <a:lnTo>
                    <a:pt x="733" y="763"/>
                  </a:lnTo>
                  <a:lnTo>
                    <a:pt x="749" y="748"/>
                  </a:lnTo>
                  <a:lnTo>
                    <a:pt x="763" y="733"/>
                  </a:lnTo>
                  <a:lnTo>
                    <a:pt x="777" y="716"/>
                  </a:lnTo>
                  <a:lnTo>
                    <a:pt x="789" y="700"/>
                  </a:lnTo>
                  <a:lnTo>
                    <a:pt x="802" y="683"/>
                  </a:lnTo>
                  <a:lnTo>
                    <a:pt x="814" y="665"/>
                  </a:lnTo>
                  <a:lnTo>
                    <a:pt x="824" y="647"/>
                  </a:lnTo>
                  <a:lnTo>
                    <a:pt x="833" y="628"/>
                  </a:lnTo>
                  <a:lnTo>
                    <a:pt x="843" y="609"/>
                  </a:lnTo>
                  <a:lnTo>
                    <a:pt x="850" y="589"/>
                  </a:lnTo>
                  <a:lnTo>
                    <a:pt x="857" y="568"/>
                  </a:lnTo>
                  <a:lnTo>
                    <a:pt x="862" y="547"/>
                  </a:lnTo>
                  <a:lnTo>
                    <a:pt x="868" y="526"/>
                  </a:lnTo>
                  <a:lnTo>
                    <a:pt x="872" y="506"/>
                  </a:lnTo>
                  <a:lnTo>
                    <a:pt x="874" y="484"/>
                  </a:lnTo>
                  <a:lnTo>
                    <a:pt x="876" y="460"/>
                  </a:lnTo>
                  <a:lnTo>
                    <a:pt x="876" y="438"/>
                  </a:lnTo>
                  <a:lnTo>
                    <a:pt x="876" y="438"/>
                  </a:lnTo>
                  <a:lnTo>
                    <a:pt x="876" y="415"/>
                  </a:lnTo>
                  <a:lnTo>
                    <a:pt x="874" y="393"/>
                  </a:lnTo>
                  <a:lnTo>
                    <a:pt x="872" y="371"/>
                  </a:lnTo>
                  <a:lnTo>
                    <a:pt x="868" y="350"/>
                  </a:lnTo>
                  <a:lnTo>
                    <a:pt x="862" y="328"/>
                  </a:lnTo>
                  <a:lnTo>
                    <a:pt x="857" y="307"/>
                  </a:lnTo>
                  <a:lnTo>
                    <a:pt x="850" y="288"/>
                  </a:lnTo>
                  <a:lnTo>
                    <a:pt x="843" y="268"/>
                  </a:lnTo>
                  <a:lnTo>
                    <a:pt x="833" y="248"/>
                  </a:lnTo>
                  <a:lnTo>
                    <a:pt x="824" y="230"/>
                  </a:lnTo>
                  <a:lnTo>
                    <a:pt x="814" y="211"/>
                  </a:lnTo>
                  <a:lnTo>
                    <a:pt x="802" y="194"/>
                  </a:lnTo>
                  <a:lnTo>
                    <a:pt x="789" y="176"/>
                  </a:lnTo>
                  <a:lnTo>
                    <a:pt x="777" y="159"/>
                  </a:lnTo>
                  <a:lnTo>
                    <a:pt x="763" y="144"/>
                  </a:lnTo>
                  <a:lnTo>
                    <a:pt x="749" y="129"/>
                  </a:lnTo>
                  <a:lnTo>
                    <a:pt x="733" y="114"/>
                  </a:lnTo>
                  <a:lnTo>
                    <a:pt x="718" y="100"/>
                  </a:lnTo>
                  <a:lnTo>
                    <a:pt x="700" y="87"/>
                  </a:lnTo>
                  <a:lnTo>
                    <a:pt x="684" y="75"/>
                  </a:lnTo>
                  <a:lnTo>
                    <a:pt x="665" y="64"/>
                  </a:lnTo>
                  <a:lnTo>
                    <a:pt x="647" y="53"/>
                  </a:lnTo>
                  <a:lnTo>
                    <a:pt x="628" y="43"/>
                  </a:lnTo>
                  <a:lnTo>
                    <a:pt x="609" y="35"/>
                  </a:lnTo>
                  <a:lnTo>
                    <a:pt x="589" y="27"/>
                  </a:lnTo>
                  <a:lnTo>
                    <a:pt x="569" y="20"/>
                  </a:lnTo>
                  <a:lnTo>
                    <a:pt x="548" y="14"/>
                  </a:lnTo>
                  <a:lnTo>
                    <a:pt x="526" y="10"/>
                  </a:lnTo>
                  <a:lnTo>
                    <a:pt x="506" y="5"/>
                  </a:lnTo>
                  <a:lnTo>
                    <a:pt x="484" y="3"/>
                  </a:lnTo>
                  <a:lnTo>
                    <a:pt x="46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3"/>
                  </a:lnTo>
                  <a:lnTo>
                    <a:pt x="372" y="5"/>
                  </a:lnTo>
                  <a:lnTo>
                    <a:pt x="350" y="10"/>
                  </a:lnTo>
                  <a:lnTo>
                    <a:pt x="329" y="14"/>
                  </a:lnTo>
                  <a:lnTo>
                    <a:pt x="309" y="20"/>
                  </a:lnTo>
                  <a:lnTo>
                    <a:pt x="288" y="27"/>
                  </a:lnTo>
                  <a:lnTo>
                    <a:pt x="268" y="35"/>
                  </a:lnTo>
                  <a:lnTo>
                    <a:pt x="248" y="43"/>
                  </a:lnTo>
                  <a:lnTo>
                    <a:pt x="230" y="53"/>
                  </a:lnTo>
                  <a:lnTo>
                    <a:pt x="211" y="64"/>
                  </a:lnTo>
                  <a:lnTo>
                    <a:pt x="194" y="75"/>
                  </a:lnTo>
                  <a:lnTo>
                    <a:pt x="177" y="87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9"/>
                  </a:lnTo>
                  <a:lnTo>
                    <a:pt x="114" y="144"/>
                  </a:lnTo>
                  <a:lnTo>
                    <a:pt x="100" y="159"/>
                  </a:lnTo>
                  <a:lnTo>
                    <a:pt x="87" y="176"/>
                  </a:lnTo>
                  <a:lnTo>
                    <a:pt x="76" y="194"/>
                  </a:lnTo>
                  <a:lnTo>
                    <a:pt x="64" y="211"/>
                  </a:lnTo>
                  <a:lnTo>
                    <a:pt x="54" y="230"/>
                  </a:lnTo>
                  <a:lnTo>
                    <a:pt x="43" y="248"/>
                  </a:lnTo>
                  <a:lnTo>
                    <a:pt x="35" y="268"/>
                  </a:lnTo>
                  <a:lnTo>
                    <a:pt x="27" y="288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50"/>
                  </a:lnTo>
                  <a:lnTo>
                    <a:pt x="5" y="371"/>
                  </a:lnTo>
                  <a:lnTo>
                    <a:pt x="3" y="393"/>
                  </a:lnTo>
                  <a:lnTo>
                    <a:pt x="2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0"/>
                  </a:lnTo>
                  <a:lnTo>
                    <a:pt x="3" y="484"/>
                  </a:lnTo>
                  <a:lnTo>
                    <a:pt x="5" y="506"/>
                  </a:lnTo>
                  <a:lnTo>
                    <a:pt x="10" y="526"/>
                  </a:lnTo>
                  <a:lnTo>
                    <a:pt x="14" y="547"/>
                  </a:lnTo>
                  <a:lnTo>
                    <a:pt x="20" y="568"/>
                  </a:lnTo>
                  <a:lnTo>
                    <a:pt x="27" y="589"/>
                  </a:lnTo>
                  <a:lnTo>
                    <a:pt x="35" y="609"/>
                  </a:lnTo>
                  <a:lnTo>
                    <a:pt x="43" y="628"/>
                  </a:lnTo>
                  <a:lnTo>
                    <a:pt x="54" y="647"/>
                  </a:lnTo>
                  <a:lnTo>
                    <a:pt x="64" y="665"/>
                  </a:lnTo>
                  <a:lnTo>
                    <a:pt x="76" y="683"/>
                  </a:lnTo>
                  <a:lnTo>
                    <a:pt x="87" y="700"/>
                  </a:lnTo>
                  <a:lnTo>
                    <a:pt x="100" y="716"/>
                  </a:lnTo>
                  <a:lnTo>
                    <a:pt x="114" y="733"/>
                  </a:lnTo>
                  <a:lnTo>
                    <a:pt x="129" y="748"/>
                  </a:lnTo>
                  <a:lnTo>
                    <a:pt x="144" y="763"/>
                  </a:lnTo>
                  <a:lnTo>
                    <a:pt x="160" y="777"/>
                  </a:lnTo>
                  <a:lnTo>
                    <a:pt x="177" y="789"/>
                  </a:lnTo>
                  <a:lnTo>
                    <a:pt x="194" y="802"/>
                  </a:lnTo>
                  <a:lnTo>
                    <a:pt x="211" y="813"/>
                  </a:lnTo>
                  <a:lnTo>
                    <a:pt x="230" y="823"/>
                  </a:lnTo>
                  <a:lnTo>
                    <a:pt x="248" y="833"/>
                  </a:lnTo>
                  <a:lnTo>
                    <a:pt x="268" y="842"/>
                  </a:lnTo>
                  <a:lnTo>
                    <a:pt x="288" y="850"/>
                  </a:lnTo>
                  <a:lnTo>
                    <a:pt x="309" y="857"/>
                  </a:lnTo>
                  <a:lnTo>
                    <a:pt x="329" y="862"/>
                  </a:lnTo>
                  <a:lnTo>
                    <a:pt x="350" y="867"/>
                  </a:lnTo>
                  <a:lnTo>
                    <a:pt x="372" y="872"/>
                  </a:lnTo>
                  <a:lnTo>
                    <a:pt x="393" y="874"/>
                  </a:lnTo>
                  <a:lnTo>
                    <a:pt x="416" y="876"/>
                  </a:lnTo>
                  <a:lnTo>
                    <a:pt x="438" y="876"/>
                  </a:lnTo>
                  <a:lnTo>
                    <a:pt x="438" y="876"/>
                  </a:lnTo>
                  <a:close/>
                  <a:moveTo>
                    <a:pt x="438" y="182"/>
                  </a:moveTo>
                  <a:lnTo>
                    <a:pt x="438" y="182"/>
                  </a:lnTo>
                  <a:lnTo>
                    <a:pt x="465" y="183"/>
                  </a:lnTo>
                  <a:lnTo>
                    <a:pt x="490" y="188"/>
                  </a:lnTo>
                  <a:lnTo>
                    <a:pt x="515" y="194"/>
                  </a:lnTo>
                  <a:lnTo>
                    <a:pt x="538" y="203"/>
                  </a:lnTo>
                  <a:lnTo>
                    <a:pt x="560" y="214"/>
                  </a:lnTo>
                  <a:lnTo>
                    <a:pt x="582" y="226"/>
                  </a:lnTo>
                  <a:lnTo>
                    <a:pt x="602" y="241"/>
                  </a:lnTo>
                  <a:lnTo>
                    <a:pt x="619" y="258"/>
                  </a:lnTo>
                  <a:lnTo>
                    <a:pt x="635" y="276"/>
                  </a:lnTo>
                  <a:lnTo>
                    <a:pt x="650" y="296"/>
                  </a:lnTo>
                  <a:lnTo>
                    <a:pt x="663" y="317"/>
                  </a:lnTo>
                  <a:lnTo>
                    <a:pt x="675" y="339"/>
                  </a:lnTo>
                  <a:lnTo>
                    <a:pt x="683" y="362"/>
                  </a:lnTo>
                  <a:lnTo>
                    <a:pt x="689" y="386"/>
                  </a:lnTo>
                  <a:lnTo>
                    <a:pt x="693" y="412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64"/>
                  </a:lnTo>
                  <a:lnTo>
                    <a:pt x="689" y="489"/>
                  </a:lnTo>
                  <a:lnTo>
                    <a:pt x="683" y="515"/>
                  </a:lnTo>
                  <a:lnTo>
                    <a:pt x="675" y="538"/>
                  </a:lnTo>
                  <a:lnTo>
                    <a:pt x="663" y="560"/>
                  </a:lnTo>
                  <a:lnTo>
                    <a:pt x="650" y="581"/>
                  </a:lnTo>
                  <a:lnTo>
                    <a:pt x="635" y="601"/>
                  </a:lnTo>
                  <a:lnTo>
                    <a:pt x="619" y="619"/>
                  </a:lnTo>
                  <a:lnTo>
                    <a:pt x="602" y="635"/>
                  </a:lnTo>
                  <a:lnTo>
                    <a:pt x="582" y="650"/>
                  </a:lnTo>
                  <a:lnTo>
                    <a:pt x="560" y="663"/>
                  </a:lnTo>
                  <a:lnTo>
                    <a:pt x="538" y="674"/>
                  </a:lnTo>
                  <a:lnTo>
                    <a:pt x="515" y="683"/>
                  </a:lnTo>
                  <a:lnTo>
                    <a:pt x="490" y="689"/>
                  </a:lnTo>
                  <a:lnTo>
                    <a:pt x="465" y="692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3" y="692"/>
                  </a:lnTo>
                  <a:lnTo>
                    <a:pt x="387" y="689"/>
                  </a:lnTo>
                  <a:lnTo>
                    <a:pt x="363" y="683"/>
                  </a:lnTo>
                  <a:lnTo>
                    <a:pt x="339" y="674"/>
                  </a:lnTo>
                  <a:lnTo>
                    <a:pt x="317" y="663"/>
                  </a:lnTo>
                  <a:lnTo>
                    <a:pt x="296" y="650"/>
                  </a:lnTo>
                  <a:lnTo>
                    <a:pt x="276" y="635"/>
                  </a:lnTo>
                  <a:lnTo>
                    <a:pt x="258" y="619"/>
                  </a:lnTo>
                  <a:lnTo>
                    <a:pt x="241" y="601"/>
                  </a:lnTo>
                  <a:lnTo>
                    <a:pt x="226" y="581"/>
                  </a:lnTo>
                  <a:lnTo>
                    <a:pt x="214" y="560"/>
                  </a:lnTo>
                  <a:lnTo>
                    <a:pt x="203" y="538"/>
                  </a:lnTo>
                  <a:lnTo>
                    <a:pt x="194" y="515"/>
                  </a:lnTo>
                  <a:lnTo>
                    <a:pt x="188" y="489"/>
                  </a:lnTo>
                  <a:lnTo>
                    <a:pt x="185" y="464"/>
                  </a:lnTo>
                  <a:lnTo>
                    <a:pt x="182" y="438"/>
                  </a:lnTo>
                  <a:lnTo>
                    <a:pt x="182" y="438"/>
                  </a:lnTo>
                  <a:lnTo>
                    <a:pt x="185" y="412"/>
                  </a:lnTo>
                  <a:lnTo>
                    <a:pt x="188" y="386"/>
                  </a:lnTo>
                  <a:lnTo>
                    <a:pt x="194" y="362"/>
                  </a:lnTo>
                  <a:lnTo>
                    <a:pt x="203" y="339"/>
                  </a:lnTo>
                  <a:lnTo>
                    <a:pt x="214" y="317"/>
                  </a:lnTo>
                  <a:lnTo>
                    <a:pt x="226" y="296"/>
                  </a:lnTo>
                  <a:lnTo>
                    <a:pt x="241" y="276"/>
                  </a:lnTo>
                  <a:lnTo>
                    <a:pt x="258" y="258"/>
                  </a:lnTo>
                  <a:lnTo>
                    <a:pt x="276" y="241"/>
                  </a:lnTo>
                  <a:lnTo>
                    <a:pt x="296" y="226"/>
                  </a:lnTo>
                  <a:lnTo>
                    <a:pt x="317" y="214"/>
                  </a:lnTo>
                  <a:lnTo>
                    <a:pt x="339" y="203"/>
                  </a:lnTo>
                  <a:lnTo>
                    <a:pt x="363" y="194"/>
                  </a:lnTo>
                  <a:lnTo>
                    <a:pt x="387" y="188"/>
                  </a:lnTo>
                  <a:lnTo>
                    <a:pt x="413" y="183"/>
                  </a:lnTo>
                  <a:lnTo>
                    <a:pt x="438" y="182"/>
                  </a:lnTo>
                  <a:lnTo>
                    <a:pt x="43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3" name="Freeform 31"/>
            <p:cNvSpPr>
              <a:spLocks noEditPoints="1"/>
            </p:cNvSpPr>
            <p:nvPr/>
          </p:nvSpPr>
          <p:spPr bwMode="auto">
            <a:xfrm>
              <a:off x="4140201" y="3266430"/>
              <a:ext cx="746125" cy="747713"/>
            </a:xfrm>
            <a:custGeom>
              <a:avLst/>
              <a:gdLst>
                <a:gd name="T0" fmla="*/ 353 w 941"/>
                <a:gd name="T1" fmla="*/ 926 h 941"/>
                <a:gd name="T2" fmla="*/ 207 w 941"/>
                <a:gd name="T3" fmla="*/ 860 h 941"/>
                <a:gd name="T4" fmla="*/ 94 w 941"/>
                <a:gd name="T5" fmla="*/ 752 h 941"/>
                <a:gd name="T6" fmla="*/ 21 w 941"/>
                <a:gd name="T7" fmla="*/ 611 h 941"/>
                <a:gd name="T8" fmla="*/ 0 w 941"/>
                <a:gd name="T9" fmla="*/ 470 h 941"/>
                <a:gd name="T10" fmla="*/ 29 w 941"/>
                <a:gd name="T11" fmla="*/ 308 h 941"/>
                <a:gd name="T12" fmla="*/ 108 w 941"/>
                <a:gd name="T13" fmla="*/ 171 h 941"/>
                <a:gd name="T14" fmla="*/ 227 w 941"/>
                <a:gd name="T15" fmla="*/ 68 h 941"/>
                <a:gd name="T16" fmla="*/ 375 w 941"/>
                <a:gd name="T17" fmla="*/ 9 h 941"/>
                <a:gd name="T18" fmla="*/ 519 w 941"/>
                <a:gd name="T19" fmla="*/ 2 h 941"/>
                <a:gd name="T20" fmla="*/ 674 w 941"/>
                <a:gd name="T21" fmla="*/ 46 h 941"/>
                <a:gd name="T22" fmla="*/ 803 w 941"/>
                <a:gd name="T23" fmla="*/ 138 h 941"/>
                <a:gd name="T24" fmla="*/ 894 w 941"/>
                <a:gd name="T25" fmla="*/ 266 h 941"/>
                <a:gd name="T26" fmla="*/ 938 w 941"/>
                <a:gd name="T27" fmla="*/ 422 h 941"/>
                <a:gd name="T28" fmla="*/ 931 w 941"/>
                <a:gd name="T29" fmla="*/ 565 h 941"/>
                <a:gd name="T30" fmla="*/ 872 w 941"/>
                <a:gd name="T31" fmla="*/ 714 h 941"/>
                <a:gd name="T32" fmla="*/ 769 w 941"/>
                <a:gd name="T33" fmla="*/ 833 h 941"/>
                <a:gd name="T34" fmla="*/ 633 w 941"/>
                <a:gd name="T35" fmla="*/ 912 h 941"/>
                <a:gd name="T36" fmla="*/ 470 w 941"/>
                <a:gd name="T37" fmla="*/ 941 h 941"/>
                <a:gd name="T38" fmla="*/ 389 w 941"/>
                <a:gd name="T39" fmla="*/ 73 h 941"/>
                <a:gd name="T40" fmla="*/ 261 w 941"/>
                <a:gd name="T41" fmla="*/ 123 h 941"/>
                <a:gd name="T42" fmla="*/ 158 w 941"/>
                <a:gd name="T43" fmla="*/ 212 h 941"/>
                <a:gd name="T44" fmla="*/ 89 w 941"/>
                <a:gd name="T45" fmla="*/ 331 h 941"/>
                <a:gd name="T46" fmla="*/ 65 w 941"/>
                <a:gd name="T47" fmla="*/ 470 h 941"/>
                <a:gd name="T48" fmla="*/ 83 w 941"/>
                <a:gd name="T49" fmla="*/ 591 h 941"/>
                <a:gd name="T50" fmla="*/ 146 w 941"/>
                <a:gd name="T51" fmla="*/ 713 h 941"/>
                <a:gd name="T52" fmla="*/ 243 w 941"/>
                <a:gd name="T53" fmla="*/ 806 h 941"/>
                <a:gd name="T54" fmla="*/ 370 w 941"/>
                <a:gd name="T55" fmla="*/ 863 h 941"/>
                <a:gd name="T56" fmla="*/ 491 w 941"/>
                <a:gd name="T57" fmla="*/ 876 h 941"/>
                <a:gd name="T58" fmla="*/ 628 w 941"/>
                <a:gd name="T59" fmla="*/ 845 h 941"/>
                <a:gd name="T60" fmla="*/ 744 w 941"/>
                <a:gd name="T61" fmla="*/ 770 h 941"/>
                <a:gd name="T62" fmla="*/ 827 w 941"/>
                <a:gd name="T63" fmla="*/ 664 h 941"/>
                <a:gd name="T64" fmla="*/ 871 w 941"/>
                <a:gd name="T65" fmla="*/ 532 h 941"/>
                <a:gd name="T66" fmla="*/ 871 w 941"/>
                <a:gd name="T67" fmla="*/ 409 h 941"/>
                <a:gd name="T68" fmla="*/ 827 w 941"/>
                <a:gd name="T69" fmla="*/ 277 h 941"/>
                <a:gd name="T70" fmla="*/ 744 w 941"/>
                <a:gd name="T71" fmla="*/ 170 h 941"/>
                <a:gd name="T72" fmla="*/ 628 w 941"/>
                <a:gd name="T73" fmla="*/ 96 h 941"/>
                <a:gd name="T74" fmla="*/ 491 w 941"/>
                <a:gd name="T75" fmla="*/ 65 h 941"/>
                <a:gd name="T76" fmla="*/ 426 w 941"/>
                <a:gd name="T77" fmla="*/ 755 h 941"/>
                <a:gd name="T78" fmla="*/ 309 w 941"/>
                <a:gd name="T79" fmla="*/ 709 h 941"/>
                <a:gd name="T80" fmla="*/ 200 w 941"/>
                <a:gd name="T81" fmla="*/ 569 h 941"/>
                <a:gd name="T82" fmla="*/ 183 w 941"/>
                <a:gd name="T83" fmla="*/ 470 h 941"/>
                <a:gd name="T84" fmla="*/ 196 w 941"/>
                <a:gd name="T85" fmla="*/ 385 h 941"/>
                <a:gd name="T86" fmla="*/ 287 w 941"/>
                <a:gd name="T87" fmla="*/ 248 h 941"/>
                <a:gd name="T88" fmla="*/ 412 w 941"/>
                <a:gd name="T89" fmla="*/ 188 h 941"/>
                <a:gd name="T90" fmla="*/ 500 w 941"/>
                <a:gd name="T91" fmla="*/ 184 h 941"/>
                <a:gd name="T92" fmla="*/ 608 w 941"/>
                <a:gd name="T93" fmla="*/ 217 h 941"/>
                <a:gd name="T94" fmla="*/ 736 w 941"/>
                <a:gd name="T95" fmla="*/ 358 h 941"/>
                <a:gd name="T96" fmla="*/ 758 w 941"/>
                <a:gd name="T97" fmla="*/ 455 h 941"/>
                <a:gd name="T98" fmla="*/ 750 w 941"/>
                <a:gd name="T99" fmla="*/ 542 h 941"/>
                <a:gd name="T100" fmla="*/ 674 w 941"/>
                <a:gd name="T101" fmla="*/ 674 h 941"/>
                <a:gd name="T102" fmla="*/ 542 w 941"/>
                <a:gd name="T103" fmla="*/ 750 h 941"/>
                <a:gd name="T104" fmla="*/ 470 w 941"/>
                <a:gd name="T105" fmla="*/ 247 h 941"/>
                <a:gd name="T106" fmla="*/ 345 w 941"/>
                <a:gd name="T107" fmla="*/ 285 h 941"/>
                <a:gd name="T108" fmla="*/ 257 w 941"/>
                <a:gd name="T109" fmla="*/ 404 h 941"/>
                <a:gd name="T110" fmla="*/ 257 w 941"/>
                <a:gd name="T111" fmla="*/ 536 h 941"/>
                <a:gd name="T112" fmla="*/ 345 w 941"/>
                <a:gd name="T113" fmla="*/ 656 h 941"/>
                <a:gd name="T114" fmla="*/ 470 w 941"/>
                <a:gd name="T115" fmla="*/ 694 h 941"/>
                <a:gd name="T116" fmla="*/ 613 w 941"/>
                <a:gd name="T117" fmla="*/ 643 h 941"/>
                <a:gd name="T118" fmla="*/ 689 w 941"/>
                <a:gd name="T119" fmla="*/ 516 h 941"/>
                <a:gd name="T120" fmla="*/ 677 w 941"/>
                <a:gd name="T121" fmla="*/ 383 h 941"/>
                <a:gd name="T122" fmla="*/ 577 w 941"/>
                <a:gd name="T123" fmla="*/ 2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941">
                  <a:moveTo>
                    <a:pt x="470" y="941"/>
                  </a:moveTo>
                  <a:lnTo>
                    <a:pt x="470" y="941"/>
                  </a:lnTo>
                  <a:lnTo>
                    <a:pt x="446" y="940"/>
                  </a:lnTo>
                  <a:lnTo>
                    <a:pt x="423" y="938"/>
                  </a:lnTo>
                  <a:lnTo>
                    <a:pt x="399" y="935"/>
                  </a:lnTo>
                  <a:lnTo>
                    <a:pt x="375" y="931"/>
                  </a:lnTo>
                  <a:lnTo>
                    <a:pt x="353" y="926"/>
                  </a:lnTo>
                  <a:lnTo>
                    <a:pt x="331" y="920"/>
                  </a:lnTo>
                  <a:lnTo>
                    <a:pt x="309" y="912"/>
                  </a:lnTo>
                  <a:lnTo>
                    <a:pt x="287" y="904"/>
                  </a:lnTo>
                  <a:lnTo>
                    <a:pt x="266" y="894"/>
                  </a:lnTo>
                  <a:lnTo>
                    <a:pt x="247" y="884"/>
                  </a:lnTo>
                  <a:lnTo>
                    <a:pt x="227" y="872"/>
                  </a:lnTo>
                  <a:lnTo>
                    <a:pt x="207" y="860"/>
                  </a:lnTo>
                  <a:lnTo>
                    <a:pt x="189" y="847"/>
                  </a:lnTo>
                  <a:lnTo>
                    <a:pt x="171" y="833"/>
                  </a:lnTo>
                  <a:lnTo>
                    <a:pt x="154" y="818"/>
                  </a:lnTo>
                  <a:lnTo>
                    <a:pt x="138" y="803"/>
                  </a:lnTo>
                  <a:lnTo>
                    <a:pt x="123" y="787"/>
                  </a:lnTo>
                  <a:lnTo>
                    <a:pt x="108" y="769"/>
                  </a:lnTo>
                  <a:lnTo>
                    <a:pt x="94" y="752"/>
                  </a:lnTo>
                  <a:lnTo>
                    <a:pt x="81" y="733"/>
                  </a:lnTo>
                  <a:lnTo>
                    <a:pt x="68" y="714"/>
                  </a:lnTo>
                  <a:lnTo>
                    <a:pt x="57" y="694"/>
                  </a:lnTo>
                  <a:lnTo>
                    <a:pt x="46" y="674"/>
                  </a:lnTo>
                  <a:lnTo>
                    <a:pt x="37" y="653"/>
                  </a:lnTo>
                  <a:lnTo>
                    <a:pt x="29" y="631"/>
                  </a:lnTo>
                  <a:lnTo>
                    <a:pt x="21" y="611"/>
                  </a:lnTo>
                  <a:lnTo>
                    <a:pt x="15" y="587"/>
                  </a:lnTo>
                  <a:lnTo>
                    <a:pt x="9" y="565"/>
                  </a:lnTo>
                  <a:lnTo>
                    <a:pt x="6" y="542"/>
                  </a:lnTo>
                  <a:lnTo>
                    <a:pt x="2" y="518"/>
                  </a:lnTo>
                  <a:lnTo>
                    <a:pt x="1" y="49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1" y="446"/>
                  </a:lnTo>
                  <a:lnTo>
                    <a:pt x="2" y="422"/>
                  </a:lnTo>
                  <a:lnTo>
                    <a:pt x="6" y="399"/>
                  </a:lnTo>
                  <a:lnTo>
                    <a:pt x="9" y="375"/>
                  </a:lnTo>
                  <a:lnTo>
                    <a:pt x="15" y="353"/>
                  </a:lnTo>
                  <a:lnTo>
                    <a:pt x="21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6" y="266"/>
                  </a:lnTo>
                  <a:lnTo>
                    <a:pt x="57" y="247"/>
                  </a:lnTo>
                  <a:lnTo>
                    <a:pt x="68" y="227"/>
                  </a:lnTo>
                  <a:lnTo>
                    <a:pt x="81" y="207"/>
                  </a:lnTo>
                  <a:lnTo>
                    <a:pt x="94" y="189"/>
                  </a:lnTo>
                  <a:lnTo>
                    <a:pt x="108" y="171"/>
                  </a:lnTo>
                  <a:lnTo>
                    <a:pt x="123" y="154"/>
                  </a:lnTo>
                  <a:lnTo>
                    <a:pt x="138" y="138"/>
                  </a:lnTo>
                  <a:lnTo>
                    <a:pt x="154" y="123"/>
                  </a:lnTo>
                  <a:lnTo>
                    <a:pt x="171" y="108"/>
                  </a:lnTo>
                  <a:lnTo>
                    <a:pt x="189" y="94"/>
                  </a:lnTo>
                  <a:lnTo>
                    <a:pt x="207" y="80"/>
                  </a:lnTo>
                  <a:lnTo>
                    <a:pt x="227" y="68"/>
                  </a:lnTo>
                  <a:lnTo>
                    <a:pt x="247" y="57"/>
                  </a:lnTo>
                  <a:lnTo>
                    <a:pt x="266" y="46"/>
                  </a:lnTo>
                  <a:lnTo>
                    <a:pt x="287" y="37"/>
                  </a:lnTo>
                  <a:lnTo>
                    <a:pt x="309" y="29"/>
                  </a:lnTo>
                  <a:lnTo>
                    <a:pt x="331" y="21"/>
                  </a:lnTo>
                  <a:lnTo>
                    <a:pt x="353" y="15"/>
                  </a:lnTo>
                  <a:lnTo>
                    <a:pt x="375" y="9"/>
                  </a:lnTo>
                  <a:lnTo>
                    <a:pt x="399" y="6"/>
                  </a:lnTo>
                  <a:lnTo>
                    <a:pt x="423" y="2"/>
                  </a:lnTo>
                  <a:lnTo>
                    <a:pt x="44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95" y="0"/>
                  </a:lnTo>
                  <a:lnTo>
                    <a:pt x="519" y="2"/>
                  </a:lnTo>
                  <a:lnTo>
                    <a:pt x="542" y="6"/>
                  </a:lnTo>
                  <a:lnTo>
                    <a:pt x="565" y="9"/>
                  </a:lnTo>
                  <a:lnTo>
                    <a:pt x="587" y="15"/>
                  </a:lnTo>
                  <a:lnTo>
                    <a:pt x="610" y="21"/>
                  </a:lnTo>
                  <a:lnTo>
                    <a:pt x="633" y="29"/>
                  </a:lnTo>
                  <a:lnTo>
                    <a:pt x="653" y="37"/>
                  </a:lnTo>
                  <a:lnTo>
                    <a:pt x="674" y="46"/>
                  </a:lnTo>
                  <a:lnTo>
                    <a:pt x="694" y="57"/>
                  </a:lnTo>
                  <a:lnTo>
                    <a:pt x="714" y="68"/>
                  </a:lnTo>
                  <a:lnTo>
                    <a:pt x="733" y="80"/>
                  </a:lnTo>
                  <a:lnTo>
                    <a:pt x="752" y="94"/>
                  </a:lnTo>
                  <a:lnTo>
                    <a:pt x="769" y="108"/>
                  </a:lnTo>
                  <a:lnTo>
                    <a:pt x="787" y="123"/>
                  </a:lnTo>
                  <a:lnTo>
                    <a:pt x="803" y="138"/>
                  </a:lnTo>
                  <a:lnTo>
                    <a:pt x="819" y="154"/>
                  </a:lnTo>
                  <a:lnTo>
                    <a:pt x="833" y="171"/>
                  </a:lnTo>
                  <a:lnTo>
                    <a:pt x="847" y="189"/>
                  </a:lnTo>
                  <a:lnTo>
                    <a:pt x="861" y="207"/>
                  </a:lnTo>
                  <a:lnTo>
                    <a:pt x="872" y="227"/>
                  </a:lnTo>
                  <a:lnTo>
                    <a:pt x="884" y="247"/>
                  </a:lnTo>
                  <a:lnTo>
                    <a:pt x="894" y="266"/>
                  </a:lnTo>
                  <a:lnTo>
                    <a:pt x="904" y="287"/>
                  </a:lnTo>
                  <a:lnTo>
                    <a:pt x="912" y="308"/>
                  </a:lnTo>
                  <a:lnTo>
                    <a:pt x="920" y="330"/>
                  </a:lnTo>
                  <a:lnTo>
                    <a:pt x="926" y="353"/>
                  </a:lnTo>
                  <a:lnTo>
                    <a:pt x="931" y="375"/>
                  </a:lnTo>
                  <a:lnTo>
                    <a:pt x="935" y="399"/>
                  </a:lnTo>
                  <a:lnTo>
                    <a:pt x="938" y="422"/>
                  </a:lnTo>
                  <a:lnTo>
                    <a:pt x="941" y="446"/>
                  </a:lnTo>
                  <a:lnTo>
                    <a:pt x="941" y="470"/>
                  </a:lnTo>
                  <a:lnTo>
                    <a:pt x="941" y="470"/>
                  </a:lnTo>
                  <a:lnTo>
                    <a:pt x="941" y="495"/>
                  </a:lnTo>
                  <a:lnTo>
                    <a:pt x="938" y="518"/>
                  </a:lnTo>
                  <a:lnTo>
                    <a:pt x="935" y="542"/>
                  </a:lnTo>
                  <a:lnTo>
                    <a:pt x="931" y="565"/>
                  </a:lnTo>
                  <a:lnTo>
                    <a:pt x="926" y="587"/>
                  </a:lnTo>
                  <a:lnTo>
                    <a:pt x="920" y="611"/>
                  </a:lnTo>
                  <a:lnTo>
                    <a:pt x="912" y="631"/>
                  </a:lnTo>
                  <a:lnTo>
                    <a:pt x="904" y="653"/>
                  </a:lnTo>
                  <a:lnTo>
                    <a:pt x="894" y="674"/>
                  </a:lnTo>
                  <a:lnTo>
                    <a:pt x="884" y="694"/>
                  </a:lnTo>
                  <a:lnTo>
                    <a:pt x="872" y="714"/>
                  </a:lnTo>
                  <a:lnTo>
                    <a:pt x="861" y="733"/>
                  </a:lnTo>
                  <a:lnTo>
                    <a:pt x="847" y="752"/>
                  </a:lnTo>
                  <a:lnTo>
                    <a:pt x="833" y="769"/>
                  </a:lnTo>
                  <a:lnTo>
                    <a:pt x="819" y="787"/>
                  </a:lnTo>
                  <a:lnTo>
                    <a:pt x="803" y="803"/>
                  </a:lnTo>
                  <a:lnTo>
                    <a:pt x="787" y="818"/>
                  </a:lnTo>
                  <a:lnTo>
                    <a:pt x="769" y="833"/>
                  </a:lnTo>
                  <a:lnTo>
                    <a:pt x="752" y="847"/>
                  </a:lnTo>
                  <a:lnTo>
                    <a:pt x="733" y="860"/>
                  </a:lnTo>
                  <a:lnTo>
                    <a:pt x="714" y="872"/>
                  </a:lnTo>
                  <a:lnTo>
                    <a:pt x="694" y="884"/>
                  </a:lnTo>
                  <a:lnTo>
                    <a:pt x="674" y="894"/>
                  </a:lnTo>
                  <a:lnTo>
                    <a:pt x="653" y="904"/>
                  </a:lnTo>
                  <a:lnTo>
                    <a:pt x="633" y="912"/>
                  </a:lnTo>
                  <a:lnTo>
                    <a:pt x="610" y="920"/>
                  </a:lnTo>
                  <a:lnTo>
                    <a:pt x="587" y="926"/>
                  </a:lnTo>
                  <a:lnTo>
                    <a:pt x="565" y="931"/>
                  </a:lnTo>
                  <a:lnTo>
                    <a:pt x="542" y="935"/>
                  </a:lnTo>
                  <a:lnTo>
                    <a:pt x="519" y="938"/>
                  </a:lnTo>
                  <a:lnTo>
                    <a:pt x="495" y="940"/>
                  </a:lnTo>
                  <a:lnTo>
                    <a:pt x="470" y="941"/>
                  </a:lnTo>
                  <a:lnTo>
                    <a:pt x="470" y="941"/>
                  </a:lnTo>
                  <a:close/>
                  <a:moveTo>
                    <a:pt x="470" y="65"/>
                  </a:moveTo>
                  <a:lnTo>
                    <a:pt x="470" y="65"/>
                  </a:lnTo>
                  <a:lnTo>
                    <a:pt x="449" y="65"/>
                  </a:lnTo>
                  <a:lnTo>
                    <a:pt x="429" y="66"/>
                  </a:lnTo>
                  <a:lnTo>
                    <a:pt x="409" y="69"/>
                  </a:lnTo>
                  <a:lnTo>
                    <a:pt x="389" y="73"/>
                  </a:lnTo>
                  <a:lnTo>
                    <a:pt x="370" y="78"/>
                  </a:lnTo>
                  <a:lnTo>
                    <a:pt x="350" y="82"/>
                  </a:lnTo>
                  <a:lnTo>
                    <a:pt x="331" y="89"/>
                  </a:lnTo>
                  <a:lnTo>
                    <a:pt x="313" y="96"/>
                  </a:lnTo>
                  <a:lnTo>
                    <a:pt x="294" y="104"/>
                  </a:lnTo>
                  <a:lnTo>
                    <a:pt x="277" y="113"/>
                  </a:lnTo>
                  <a:lnTo>
                    <a:pt x="261" y="123"/>
                  </a:lnTo>
                  <a:lnTo>
                    <a:pt x="243" y="134"/>
                  </a:lnTo>
                  <a:lnTo>
                    <a:pt x="228" y="145"/>
                  </a:lnTo>
                  <a:lnTo>
                    <a:pt x="212" y="158"/>
                  </a:lnTo>
                  <a:lnTo>
                    <a:pt x="198" y="170"/>
                  </a:lnTo>
                  <a:lnTo>
                    <a:pt x="184" y="183"/>
                  </a:lnTo>
                  <a:lnTo>
                    <a:pt x="170" y="198"/>
                  </a:lnTo>
                  <a:lnTo>
                    <a:pt x="158" y="212"/>
                  </a:lnTo>
                  <a:lnTo>
                    <a:pt x="146" y="227"/>
                  </a:lnTo>
                  <a:lnTo>
                    <a:pt x="134" y="243"/>
                  </a:lnTo>
                  <a:lnTo>
                    <a:pt x="124" y="259"/>
                  </a:lnTo>
                  <a:lnTo>
                    <a:pt x="114" y="277"/>
                  </a:lnTo>
                  <a:lnTo>
                    <a:pt x="104" y="294"/>
                  </a:lnTo>
                  <a:lnTo>
                    <a:pt x="96" y="313"/>
                  </a:lnTo>
                  <a:lnTo>
                    <a:pt x="89" y="331"/>
                  </a:lnTo>
                  <a:lnTo>
                    <a:pt x="83" y="350"/>
                  </a:lnTo>
                  <a:lnTo>
                    <a:pt x="78" y="368"/>
                  </a:lnTo>
                  <a:lnTo>
                    <a:pt x="73" y="388"/>
                  </a:lnTo>
                  <a:lnTo>
                    <a:pt x="70" y="409"/>
                  </a:lnTo>
                  <a:lnTo>
                    <a:pt x="67" y="429"/>
                  </a:lnTo>
                  <a:lnTo>
                    <a:pt x="65" y="449"/>
                  </a:lnTo>
                  <a:lnTo>
                    <a:pt x="65" y="470"/>
                  </a:lnTo>
                  <a:lnTo>
                    <a:pt x="65" y="470"/>
                  </a:lnTo>
                  <a:lnTo>
                    <a:pt x="65" y="491"/>
                  </a:lnTo>
                  <a:lnTo>
                    <a:pt x="67" y="512"/>
                  </a:lnTo>
                  <a:lnTo>
                    <a:pt x="70" y="532"/>
                  </a:lnTo>
                  <a:lnTo>
                    <a:pt x="73" y="551"/>
                  </a:lnTo>
                  <a:lnTo>
                    <a:pt x="78" y="571"/>
                  </a:lnTo>
                  <a:lnTo>
                    <a:pt x="83" y="591"/>
                  </a:lnTo>
                  <a:lnTo>
                    <a:pt x="89" y="609"/>
                  </a:lnTo>
                  <a:lnTo>
                    <a:pt x="96" y="628"/>
                  </a:lnTo>
                  <a:lnTo>
                    <a:pt x="104" y="646"/>
                  </a:lnTo>
                  <a:lnTo>
                    <a:pt x="114" y="664"/>
                  </a:lnTo>
                  <a:lnTo>
                    <a:pt x="124" y="680"/>
                  </a:lnTo>
                  <a:lnTo>
                    <a:pt x="134" y="697"/>
                  </a:lnTo>
                  <a:lnTo>
                    <a:pt x="146" y="713"/>
                  </a:lnTo>
                  <a:lnTo>
                    <a:pt x="158" y="729"/>
                  </a:lnTo>
                  <a:lnTo>
                    <a:pt x="170" y="743"/>
                  </a:lnTo>
                  <a:lnTo>
                    <a:pt x="184" y="758"/>
                  </a:lnTo>
                  <a:lnTo>
                    <a:pt x="198" y="770"/>
                  </a:lnTo>
                  <a:lnTo>
                    <a:pt x="212" y="783"/>
                  </a:lnTo>
                  <a:lnTo>
                    <a:pt x="228" y="796"/>
                  </a:lnTo>
                  <a:lnTo>
                    <a:pt x="243" y="806"/>
                  </a:lnTo>
                  <a:lnTo>
                    <a:pt x="261" y="817"/>
                  </a:lnTo>
                  <a:lnTo>
                    <a:pt x="277" y="827"/>
                  </a:lnTo>
                  <a:lnTo>
                    <a:pt x="294" y="836"/>
                  </a:lnTo>
                  <a:lnTo>
                    <a:pt x="313" y="845"/>
                  </a:lnTo>
                  <a:lnTo>
                    <a:pt x="331" y="852"/>
                  </a:lnTo>
                  <a:lnTo>
                    <a:pt x="350" y="857"/>
                  </a:lnTo>
                  <a:lnTo>
                    <a:pt x="370" y="863"/>
                  </a:lnTo>
                  <a:lnTo>
                    <a:pt x="389" y="868"/>
                  </a:lnTo>
                  <a:lnTo>
                    <a:pt x="409" y="871"/>
                  </a:lnTo>
                  <a:lnTo>
                    <a:pt x="429" y="874"/>
                  </a:lnTo>
                  <a:lnTo>
                    <a:pt x="449" y="876"/>
                  </a:lnTo>
                  <a:lnTo>
                    <a:pt x="470" y="876"/>
                  </a:lnTo>
                  <a:lnTo>
                    <a:pt x="470" y="876"/>
                  </a:lnTo>
                  <a:lnTo>
                    <a:pt x="491" y="876"/>
                  </a:lnTo>
                  <a:lnTo>
                    <a:pt x="512" y="874"/>
                  </a:lnTo>
                  <a:lnTo>
                    <a:pt x="532" y="871"/>
                  </a:lnTo>
                  <a:lnTo>
                    <a:pt x="553" y="868"/>
                  </a:lnTo>
                  <a:lnTo>
                    <a:pt x="572" y="863"/>
                  </a:lnTo>
                  <a:lnTo>
                    <a:pt x="591" y="857"/>
                  </a:lnTo>
                  <a:lnTo>
                    <a:pt x="609" y="852"/>
                  </a:lnTo>
                  <a:lnTo>
                    <a:pt x="628" y="845"/>
                  </a:lnTo>
                  <a:lnTo>
                    <a:pt x="646" y="836"/>
                  </a:lnTo>
                  <a:lnTo>
                    <a:pt x="664" y="827"/>
                  </a:lnTo>
                  <a:lnTo>
                    <a:pt x="681" y="817"/>
                  </a:lnTo>
                  <a:lnTo>
                    <a:pt x="697" y="806"/>
                  </a:lnTo>
                  <a:lnTo>
                    <a:pt x="714" y="796"/>
                  </a:lnTo>
                  <a:lnTo>
                    <a:pt x="729" y="783"/>
                  </a:lnTo>
                  <a:lnTo>
                    <a:pt x="744" y="770"/>
                  </a:lnTo>
                  <a:lnTo>
                    <a:pt x="758" y="758"/>
                  </a:lnTo>
                  <a:lnTo>
                    <a:pt x="770" y="743"/>
                  </a:lnTo>
                  <a:lnTo>
                    <a:pt x="783" y="729"/>
                  </a:lnTo>
                  <a:lnTo>
                    <a:pt x="796" y="713"/>
                  </a:lnTo>
                  <a:lnTo>
                    <a:pt x="807" y="697"/>
                  </a:lnTo>
                  <a:lnTo>
                    <a:pt x="818" y="680"/>
                  </a:lnTo>
                  <a:lnTo>
                    <a:pt x="827" y="664"/>
                  </a:lnTo>
                  <a:lnTo>
                    <a:pt x="836" y="646"/>
                  </a:lnTo>
                  <a:lnTo>
                    <a:pt x="844" y="628"/>
                  </a:lnTo>
                  <a:lnTo>
                    <a:pt x="851" y="609"/>
                  </a:lnTo>
                  <a:lnTo>
                    <a:pt x="858" y="591"/>
                  </a:lnTo>
                  <a:lnTo>
                    <a:pt x="863" y="571"/>
                  </a:lnTo>
                  <a:lnTo>
                    <a:pt x="868" y="551"/>
                  </a:lnTo>
                  <a:lnTo>
                    <a:pt x="871" y="532"/>
                  </a:lnTo>
                  <a:lnTo>
                    <a:pt x="875" y="512"/>
                  </a:lnTo>
                  <a:lnTo>
                    <a:pt x="876" y="491"/>
                  </a:lnTo>
                  <a:lnTo>
                    <a:pt x="876" y="470"/>
                  </a:lnTo>
                  <a:lnTo>
                    <a:pt x="876" y="470"/>
                  </a:lnTo>
                  <a:lnTo>
                    <a:pt x="876" y="449"/>
                  </a:lnTo>
                  <a:lnTo>
                    <a:pt x="875" y="429"/>
                  </a:lnTo>
                  <a:lnTo>
                    <a:pt x="871" y="409"/>
                  </a:lnTo>
                  <a:lnTo>
                    <a:pt x="868" y="388"/>
                  </a:lnTo>
                  <a:lnTo>
                    <a:pt x="863" y="368"/>
                  </a:lnTo>
                  <a:lnTo>
                    <a:pt x="858" y="350"/>
                  </a:lnTo>
                  <a:lnTo>
                    <a:pt x="851" y="331"/>
                  </a:lnTo>
                  <a:lnTo>
                    <a:pt x="844" y="313"/>
                  </a:lnTo>
                  <a:lnTo>
                    <a:pt x="836" y="294"/>
                  </a:lnTo>
                  <a:lnTo>
                    <a:pt x="827" y="277"/>
                  </a:lnTo>
                  <a:lnTo>
                    <a:pt x="818" y="259"/>
                  </a:lnTo>
                  <a:lnTo>
                    <a:pt x="807" y="243"/>
                  </a:lnTo>
                  <a:lnTo>
                    <a:pt x="796" y="227"/>
                  </a:lnTo>
                  <a:lnTo>
                    <a:pt x="783" y="212"/>
                  </a:lnTo>
                  <a:lnTo>
                    <a:pt x="770" y="198"/>
                  </a:lnTo>
                  <a:lnTo>
                    <a:pt x="758" y="183"/>
                  </a:lnTo>
                  <a:lnTo>
                    <a:pt x="744" y="170"/>
                  </a:lnTo>
                  <a:lnTo>
                    <a:pt x="729" y="158"/>
                  </a:lnTo>
                  <a:lnTo>
                    <a:pt x="714" y="145"/>
                  </a:lnTo>
                  <a:lnTo>
                    <a:pt x="697" y="134"/>
                  </a:lnTo>
                  <a:lnTo>
                    <a:pt x="681" y="123"/>
                  </a:lnTo>
                  <a:lnTo>
                    <a:pt x="664" y="113"/>
                  </a:lnTo>
                  <a:lnTo>
                    <a:pt x="646" y="104"/>
                  </a:lnTo>
                  <a:lnTo>
                    <a:pt x="628" y="96"/>
                  </a:lnTo>
                  <a:lnTo>
                    <a:pt x="609" y="89"/>
                  </a:lnTo>
                  <a:lnTo>
                    <a:pt x="591" y="82"/>
                  </a:lnTo>
                  <a:lnTo>
                    <a:pt x="572" y="78"/>
                  </a:lnTo>
                  <a:lnTo>
                    <a:pt x="553" y="73"/>
                  </a:lnTo>
                  <a:lnTo>
                    <a:pt x="532" y="69"/>
                  </a:lnTo>
                  <a:lnTo>
                    <a:pt x="512" y="66"/>
                  </a:lnTo>
                  <a:lnTo>
                    <a:pt x="491" y="65"/>
                  </a:lnTo>
                  <a:lnTo>
                    <a:pt x="470" y="65"/>
                  </a:lnTo>
                  <a:lnTo>
                    <a:pt x="470" y="65"/>
                  </a:lnTo>
                  <a:close/>
                  <a:moveTo>
                    <a:pt x="470" y="758"/>
                  </a:moveTo>
                  <a:lnTo>
                    <a:pt x="470" y="758"/>
                  </a:lnTo>
                  <a:lnTo>
                    <a:pt x="455" y="758"/>
                  </a:lnTo>
                  <a:lnTo>
                    <a:pt x="441" y="757"/>
                  </a:lnTo>
                  <a:lnTo>
                    <a:pt x="426" y="755"/>
                  </a:lnTo>
                  <a:lnTo>
                    <a:pt x="412" y="752"/>
                  </a:lnTo>
                  <a:lnTo>
                    <a:pt x="399" y="750"/>
                  </a:lnTo>
                  <a:lnTo>
                    <a:pt x="385" y="745"/>
                  </a:lnTo>
                  <a:lnTo>
                    <a:pt x="372" y="740"/>
                  </a:lnTo>
                  <a:lnTo>
                    <a:pt x="358" y="736"/>
                  </a:lnTo>
                  <a:lnTo>
                    <a:pt x="334" y="723"/>
                  </a:lnTo>
                  <a:lnTo>
                    <a:pt x="309" y="709"/>
                  </a:lnTo>
                  <a:lnTo>
                    <a:pt x="287" y="693"/>
                  </a:lnTo>
                  <a:lnTo>
                    <a:pt x="266" y="674"/>
                  </a:lnTo>
                  <a:lnTo>
                    <a:pt x="248" y="653"/>
                  </a:lnTo>
                  <a:lnTo>
                    <a:pt x="232" y="631"/>
                  </a:lnTo>
                  <a:lnTo>
                    <a:pt x="218" y="607"/>
                  </a:lnTo>
                  <a:lnTo>
                    <a:pt x="205" y="583"/>
                  </a:lnTo>
                  <a:lnTo>
                    <a:pt x="200" y="569"/>
                  </a:lnTo>
                  <a:lnTo>
                    <a:pt x="196" y="556"/>
                  </a:lnTo>
                  <a:lnTo>
                    <a:pt x="191" y="542"/>
                  </a:lnTo>
                  <a:lnTo>
                    <a:pt x="189" y="528"/>
                  </a:lnTo>
                  <a:lnTo>
                    <a:pt x="185" y="514"/>
                  </a:lnTo>
                  <a:lnTo>
                    <a:pt x="184" y="499"/>
                  </a:lnTo>
                  <a:lnTo>
                    <a:pt x="183" y="485"/>
                  </a:lnTo>
                  <a:lnTo>
                    <a:pt x="183" y="470"/>
                  </a:lnTo>
                  <a:lnTo>
                    <a:pt x="183" y="470"/>
                  </a:lnTo>
                  <a:lnTo>
                    <a:pt x="183" y="455"/>
                  </a:lnTo>
                  <a:lnTo>
                    <a:pt x="184" y="441"/>
                  </a:lnTo>
                  <a:lnTo>
                    <a:pt x="185" y="426"/>
                  </a:lnTo>
                  <a:lnTo>
                    <a:pt x="189" y="412"/>
                  </a:lnTo>
                  <a:lnTo>
                    <a:pt x="191" y="399"/>
                  </a:lnTo>
                  <a:lnTo>
                    <a:pt x="196" y="385"/>
                  </a:lnTo>
                  <a:lnTo>
                    <a:pt x="200" y="372"/>
                  </a:lnTo>
                  <a:lnTo>
                    <a:pt x="205" y="358"/>
                  </a:lnTo>
                  <a:lnTo>
                    <a:pt x="218" y="334"/>
                  </a:lnTo>
                  <a:lnTo>
                    <a:pt x="232" y="309"/>
                  </a:lnTo>
                  <a:lnTo>
                    <a:pt x="248" y="287"/>
                  </a:lnTo>
                  <a:lnTo>
                    <a:pt x="266" y="266"/>
                  </a:lnTo>
                  <a:lnTo>
                    <a:pt x="287" y="248"/>
                  </a:lnTo>
                  <a:lnTo>
                    <a:pt x="309" y="232"/>
                  </a:lnTo>
                  <a:lnTo>
                    <a:pt x="334" y="217"/>
                  </a:lnTo>
                  <a:lnTo>
                    <a:pt x="358" y="205"/>
                  </a:lnTo>
                  <a:lnTo>
                    <a:pt x="372" y="199"/>
                  </a:lnTo>
                  <a:lnTo>
                    <a:pt x="385" y="196"/>
                  </a:lnTo>
                  <a:lnTo>
                    <a:pt x="399" y="191"/>
                  </a:lnTo>
                  <a:lnTo>
                    <a:pt x="412" y="188"/>
                  </a:lnTo>
                  <a:lnTo>
                    <a:pt x="426" y="185"/>
                  </a:lnTo>
                  <a:lnTo>
                    <a:pt x="441" y="184"/>
                  </a:lnTo>
                  <a:lnTo>
                    <a:pt x="455" y="183"/>
                  </a:lnTo>
                  <a:lnTo>
                    <a:pt x="470" y="182"/>
                  </a:lnTo>
                  <a:lnTo>
                    <a:pt x="470" y="182"/>
                  </a:lnTo>
                  <a:lnTo>
                    <a:pt x="485" y="183"/>
                  </a:lnTo>
                  <a:lnTo>
                    <a:pt x="500" y="184"/>
                  </a:lnTo>
                  <a:lnTo>
                    <a:pt x="514" y="185"/>
                  </a:lnTo>
                  <a:lnTo>
                    <a:pt x="528" y="188"/>
                  </a:lnTo>
                  <a:lnTo>
                    <a:pt x="542" y="191"/>
                  </a:lnTo>
                  <a:lnTo>
                    <a:pt x="556" y="196"/>
                  </a:lnTo>
                  <a:lnTo>
                    <a:pt x="570" y="199"/>
                  </a:lnTo>
                  <a:lnTo>
                    <a:pt x="583" y="205"/>
                  </a:lnTo>
                  <a:lnTo>
                    <a:pt x="608" y="217"/>
                  </a:lnTo>
                  <a:lnTo>
                    <a:pt x="631" y="232"/>
                  </a:lnTo>
                  <a:lnTo>
                    <a:pt x="653" y="248"/>
                  </a:lnTo>
                  <a:lnTo>
                    <a:pt x="674" y="266"/>
                  </a:lnTo>
                  <a:lnTo>
                    <a:pt x="693" y="287"/>
                  </a:lnTo>
                  <a:lnTo>
                    <a:pt x="709" y="309"/>
                  </a:lnTo>
                  <a:lnTo>
                    <a:pt x="724" y="334"/>
                  </a:lnTo>
                  <a:lnTo>
                    <a:pt x="736" y="358"/>
                  </a:lnTo>
                  <a:lnTo>
                    <a:pt x="741" y="372"/>
                  </a:lnTo>
                  <a:lnTo>
                    <a:pt x="746" y="385"/>
                  </a:lnTo>
                  <a:lnTo>
                    <a:pt x="750" y="399"/>
                  </a:lnTo>
                  <a:lnTo>
                    <a:pt x="753" y="412"/>
                  </a:lnTo>
                  <a:lnTo>
                    <a:pt x="755" y="426"/>
                  </a:lnTo>
                  <a:lnTo>
                    <a:pt x="756" y="441"/>
                  </a:lnTo>
                  <a:lnTo>
                    <a:pt x="758" y="455"/>
                  </a:lnTo>
                  <a:lnTo>
                    <a:pt x="759" y="470"/>
                  </a:lnTo>
                  <a:lnTo>
                    <a:pt x="759" y="470"/>
                  </a:lnTo>
                  <a:lnTo>
                    <a:pt x="758" y="485"/>
                  </a:lnTo>
                  <a:lnTo>
                    <a:pt x="756" y="499"/>
                  </a:lnTo>
                  <a:lnTo>
                    <a:pt x="755" y="514"/>
                  </a:lnTo>
                  <a:lnTo>
                    <a:pt x="753" y="528"/>
                  </a:lnTo>
                  <a:lnTo>
                    <a:pt x="750" y="542"/>
                  </a:lnTo>
                  <a:lnTo>
                    <a:pt x="746" y="556"/>
                  </a:lnTo>
                  <a:lnTo>
                    <a:pt x="741" y="569"/>
                  </a:lnTo>
                  <a:lnTo>
                    <a:pt x="736" y="583"/>
                  </a:lnTo>
                  <a:lnTo>
                    <a:pt x="724" y="607"/>
                  </a:lnTo>
                  <a:lnTo>
                    <a:pt x="709" y="631"/>
                  </a:lnTo>
                  <a:lnTo>
                    <a:pt x="693" y="653"/>
                  </a:lnTo>
                  <a:lnTo>
                    <a:pt x="674" y="674"/>
                  </a:lnTo>
                  <a:lnTo>
                    <a:pt x="653" y="693"/>
                  </a:lnTo>
                  <a:lnTo>
                    <a:pt x="631" y="709"/>
                  </a:lnTo>
                  <a:lnTo>
                    <a:pt x="608" y="723"/>
                  </a:lnTo>
                  <a:lnTo>
                    <a:pt x="583" y="736"/>
                  </a:lnTo>
                  <a:lnTo>
                    <a:pt x="570" y="740"/>
                  </a:lnTo>
                  <a:lnTo>
                    <a:pt x="556" y="745"/>
                  </a:lnTo>
                  <a:lnTo>
                    <a:pt x="542" y="750"/>
                  </a:lnTo>
                  <a:lnTo>
                    <a:pt x="528" y="752"/>
                  </a:lnTo>
                  <a:lnTo>
                    <a:pt x="514" y="755"/>
                  </a:lnTo>
                  <a:lnTo>
                    <a:pt x="500" y="757"/>
                  </a:lnTo>
                  <a:lnTo>
                    <a:pt x="485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70" y="247"/>
                  </a:moveTo>
                  <a:lnTo>
                    <a:pt x="470" y="247"/>
                  </a:lnTo>
                  <a:lnTo>
                    <a:pt x="447" y="248"/>
                  </a:lnTo>
                  <a:lnTo>
                    <a:pt x="425" y="251"/>
                  </a:lnTo>
                  <a:lnTo>
                    <a:pt x="404" y="257"/>
                  </a:lnTo>
                  <a:lnTo>
                    <a:pt x="383" y="264"/>
                  </a:lnTo>
                  <a:lnTo>
                    <a:pt x="364" y="273"/>
                  </a:lnTo>
                  <a:lnTo>
                    <a:pt x="345" y="285"/>
                  </a:lnTo>
                  <a:lnTo>
                    <a:pt x="329" y="298"/>
                  </a:lnTo>
                  <a:lnTo>
                    <a:pt x="313" y="313"/>
                  </a:lnTo>
                  <a:lnTo>
                    <a:pt x="298" y="328"/>
                  </a:lnTo>
                  <a:lnTo>
                    <a:pt x="285" y="345"/>
                  </a:lnTo>
                  <a:lnTo>
                    <a:pt x="275" y="364"/>
                  </a:lnTo>
                  <a:lnTo>
                    <a:pt x="264" y="383"/>
                  </a:lnTo>
                  <a:lnTo>
                    <a:pt x="257" y="404"/>
                  </a:lnTo>
                  <a:lnTo>
                    <a:pt x="251" y="425"/>
                  </a:lnTo>
                  <a:lnTo>
                    <a:pt x="248" y="447"/>
                  </a:lnTo>
                  <a:lnTo>
                    <a:pt x="247" y="470"/>
                  </a:lnTo>
                  <a:lnTo>
                    <a:pt x="247" y="470"/>
                  </a:lnTo>
                  <a:lnTo>
                    <a:pt x="248" y="494"/>
                  </a:lnTo>
                  <a:lnTo>
                    <a:pt x="251" y="516"/>
                  </a:lnTo>
                  <a:lnTo>
                    <a:pt x="257" y="536"/>
                  </a:lnTo>
                  <a:lnTo>
                    <a:pt x="264" y="557"/>
                  </a:lnTo>
                  <a:lnTo>
                    <a:pt x="275" y="577"/>
                  </a:lnTo>
                  <a:lnTo>
                    <a:pt x="285" y="595"/>
                  </a:lnTo>
                  <a:lnTo>
                    <a:pt x="298" y="612"/>
                  </a:lnTo>
                  <a:lnTo>
                    <a:pt x="313" y="628"/>
                  </a:lnTo>
                  <a:lnTo>
                    <a:pt x="329" y="643"/>
                  </a:lnTo>
                  <a:lnTo>
                    <a:pt x="345" y="656"/>
                  </a:lnTo>
                  <a:lnTo>
                    <a:pt x="364" y="666"/>
                  </a:lnTo>
                  <a:lnTo>
                    <a:pt x="383" y="677"/>
                  </a:lnTo>
                  <a:lnTo>
                    <a:pt x="404" y="684"/>
                  </a:lnTo>
                  <a:lnTo>
                    <a:pt x="425" y="689"/>
                  </a:lnTo>
                  <a:lnTo>
                    <a:pt x="447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94" y="693"/>
                  </a:lnTo>
                  <a:lnTo>
                    <a:pt x="516" y="689"/>
                  </a:lnTo>
                  <a:lnTo>
                    <a:pt x="536" y="684"/>
                  </a:lnTo>
                  <a:lnTo>
                    <a:pt x="557" y="677"/>
                  </a:lnTo>
                  <a:lnTo>
                    <a:pt x="577" y="666"/>
                  </a:lnTo>
                  <a:lnTo>
                    <a:pt x="595" y="656"/>
                  </a:lnTo>
                  <a:lnTo>
                    <a:pt x="613" y="643"/>
                  </a:lnTo>
                  <a:lnTo>
                    <a:pt x="628" y="628"/>
                  </a:lnTo>
                  <a:lnTo>
                    <a:pt x="643" y="612"/>
                  </a:lnTo>
                  <a:lnTo>
                    <a:pt x="656" y="595"/>
                  </a:lnTo>
                  <a:lnTo>
                    <a:pt x="667" y="577"/>
                  </a:lnTo>
                  <a:lnTo>
                    <a:pt x="677" y="557"/>
                  </a:lnTo>
                  <a:lnTo>
                    <a:pt x="683" y="536"/>
                  </a:lnTo>
                  <a:lnTo>
                    <a:pt x="689" y="516"/>
                  </a:lnTo>
                  <a:lnTo>
                    <a:pt x="693" y="494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93" y="447"/>
                  </a:lnTo>
                  <a:lnTo>
                    <a:pt x="689" y="425"/>
                  </a:lnTo>
                  <a:lnTo>
                    <a:pt x="683" y="404"/>
                  </a:lnTo>
                  <a:lnTo>
                    <a:pt x="677" y="383"/>
                  </a:lnTo>
                  <a:lnTo>
                    <a:pt x="667" y="364"/>
                  </a:lnTo>
                  <a:lnTo>
                    <a:pt x="656" y="345"/>
                  </a:lnTo>
                  <a:lnTo>
                    <a:pt x="643" y="328"/>
                  </a:lnTo>
                  <a:lnTo>
                    <a:pt x="628" y="313"/>
                  </a:lnTo>
                  <a:lnTo>
                    <a:pt x="613" y="298"/>
                  </a:lnTo>
                  <a:lnTo>
                    <a:pt x="595" y="285"/>
                  </a:lnTo>
                  <a:lnTo>
                    <a:pt x="577" y="273"/>
                  </a:lnTo>
                  <a:lnTo>
                    <a:pt x="557" y="264"/>
                  </a:lnTo>
                  <a:lnTo>
                    <a:pt x="536" y="257"/>
                  </a:lnTo>
                  <a:lnTo>
                    <a:pt x="516" y="251"/>
                  </a:lnTo>
                  <a:lnTo>
                    <a:pt x="494" y="248"/>
                  </a:lnTo>
                  <a:lnTo>
                    <a:pt x="470" y="247"/>
                  </a:lnTo>
                  <a:lnTo>
                    <a:pt x="470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3502026" y="3526780"/>
              <a:ext cx="539750" cy="227013"/>
            </a:xfrm>
            <a:custGeom>
              <a:avLst/>
              <a:gdLst>
                <a:gd name="T0" fmla="*/ 681 w 681"/>
                <a:gd name="T1" fmla="*/ 73 h 285"/>
                <a:gd name="T2" fmla="*/ 680 w 681"/>
                <a:gd name="T3" fmla="*/ 58 h 285"/>
                <a:gd name="T4" fmla="*/ 675 w 681"/>
                <a:gd name="T5" fmla="*/ 44 h 285"/>
                <a:gd name="T6" fmla="*/ 660 w 681"/>
                <a:gd name="T7" fmla="*/ 21 h 285"/>
                <a:gd name="T8" fmla="*/ 637 w 681"/>
                <a:gd name="T9" fmla="*/ 6 h 285"/>
                <a:gd name="T10" fmla="*/ 623 w 681"/>
                <a:gd name="T11" fmla="*/ 1 h 285"/>
                <a:gd name="T12" fmla="*/ 608 w 681"/>
                <a:gd name="T13" fmla="*/ 0 h 285"/>
                <a:gd name="T14" fmla="*/ 143 w 681"/>
                <a:gd name="T15" fmla="*/ 0 h 285"/>
                <a:gd name="T16" fmla="*/ 114 w 681"/>
                <a:gd name="T17" fmla="*/ 2 h 285"/>
                <a:gd name="T18" fmla="*/ 87 w 681"/>
                <a:gd name="T19" fmla="*/ 10 h 285"/>
                <a:gd name="T20" fmla="*/ 63 w 681"/>
                <a:gd name="T21" fmla="*/ 24 h 285"/>
                <a:gd name="T22" fmla="*/ 42 w 681"/>
                <a:gd name="T23" fmla="*/ 42 h 285"/>
                <a:gd name="T24" fmla="*/ 24 w 681"/>
                <a:gd name="T25" fmla="*/ 62 h 285"/>
                <a:gd name="T26" fmla="*/ 12 w 681"/>
                <a:gd name="T27" fmla="*/ 87 h 285"/>
                <a:gd name="T28" fmla="*/ 4 w 681"/>
                <a:gd name="T29" fmla="*/ 113 h 285"/>
                <a:gd name="T30" fmla="*/ 0 w 681"/>
                <a:gd name="T31" fmla="*/ 142 h 285"/>
                <a:gd name="T32" fmla="*/ 1 w 681"/>
                <a:gd name="T33" fmla="*/ 157 h 285"/>
                <a:gd name="T34" fmla="*/ 7 w 681"/>
                <a:gd name="T35" fmla="*/ 185 h 285"/>
                <a:gd name="T36" fmla="*/ 18 w 681"/>
                <a:gd name="T37" fmla="*/ 211 h 285"/>
                <a:gd name="T38" fmla="*/ 33 w 681"/>
                <a:gd name="T39" fmla="*/ 233 h 285"/>
                <a:gd name="T40" fmla="*/ 52 w 681"/>
                <a:gd name="T41" fmla="*/ 252 h 285"/>
                <a:gd name="T42" fmla="*/ 75 w 681"/>
                <a:gd name="T43" fmla="*/ 267 h 285"/>
                <a:gd name="T44" fmla="*/ 101 w 681"/>
                <a:gd name="T45" fmla="*/ 279 h 285"/>
                <a:gd name="T46" fmla="*/ 129 w 681"/>
                <a:gd name="T47" fmla="*/ 284 h 285"/>
                <a:gd name="T48" fmla="*/ 608 w 681"/>
                <a:gd name="T49" fmla="*/ 285 h 285"/>
                <a:gd name="T50" fmla="*/ 616 w 681"/>
                <a:gd name="T51" fmla="*/ 285 h 285"/>
                <a:gd name="T52" fmla="*/ 630 w 681"/>
                <a:gd name="T53" fmla="*/ 281 h 285"/>
                <a:gd name="T54" fmla="*/ 649 w 681"/>
                <a:gd name="T55" fmla="*/ 272 h 285"/>
                <a:gd name="T56" fmla="*/ 669 w 681"/>
                <a:gd name="T57" fmla="*/ 252 h 285"/>
                <a:gd name="T58" fmla="*/ 678 w 681"/>
                <a:gd name="T59" fmla="*/ 234 h 285"/>
                <a:gd name="T60" fmla="*/ 681 w 681"/>
                <a:gd name="T61" fmla="*/ 220 h 285"/>
                <a:gd name="T62" fmla="*/ 681 w 681"/>
                <a:gd name="T63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285">
                  <a:moveTo>
                    <a:pt x="681" y="73"/>
                  </a:moveTo>
                  <a:lnTo>
                    <a:pt x="681" y="73"/>
                  </a:lnTo>
                  <a:lnTo>
                    <a:pt x="681" y="65"/>
                  </a:lnTo>
                  <a:lnTo>
                    <a:pt x="680" y="58"/>
                  </a:lnTo>
                  <a:lnTo>
                    <a:pt x="678" y="51"/>
                  </a:lnTo>
                  <a:lnTo>
                    <a:pt x="675" y="44"/>
                  </a:lnTo>
                  <a:lnTo>
                    <a:pt x="669" y="31"/>
                  </a:lnTo>
                  <a:lnTo>
                    <a:pt x="660" y="21"/>
                  </a:lnTo>
                  <a:lnTo>
                    <a:pt x="649" y="13"/>
                  </a:lnTo>
                  <a:lnTo>
                    <a:pt x="637" y="6"/>
                  </a:lnTo>
                  <a:lnTo>
                    <a:pt x="630" y="3"/>
                  </a:lnTo>
                  <a:lnTo>
                    <a:pt x="623" y="1"/>
                  </a:lnTo>
                  <a:lnTo>
                    <a:pt x="616" y="0"/>
                  </a:lnTo>
                  <a:lnTo>
                    <a:pt x="60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7"/>
                  </a:lnTo>
                  <a:lnTo>
                    <a:pt x="7" y="99"/>
                  </a:lnTo>
                  <a:lnTo>
                    <a:pt x="4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7" y="185"/>
                  </a:lnTo>
                  <a:lnTo>
                    <a:pt x="12" y="198"/>
                  </a:lnTo>
                  <a:lnTo>
                    <a:pt x="18" y="211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2" y="243"/>
                  </a:lnTo>
                  <a:lnTo>
                    <a:pt x="52" y="252"/>
                  </a:lnTo>
                  <a:lnTo>
                    <a:pt x="63" y="261"/>
                  </a:lnTo>
                  <a:lnTo>
                    <a:pt x="75" y="267"/>
                  </a:lnTo>
                  <a:lnTo>
                    <a:pt x="87" y="273"/>
                  </a:lnTo>
                  <a:lnTo>
                    <a:pt x="101" y="279"/>
                  </a:lnTo>
                  <a:lnTo>
                    <a:pt x="114" y="283"/>
                  </a:lnTo>
                  <a:lnTo>
                    <a:pt x="129" y="284"/>
                  </a:lnTo>
                  <a:lnTo>
                    <a:pt x="143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6" y="285"/>
                  </a:lnTo>
                  <a:lnTo>
                    <a:pt x="623" y="284"/>
                  </a:lnTo>
                  <a:lnTo>
                    <a:pt x="630" y="281"/>
                  </a:lnTo>
                  <a:lnTo>
                    <a:pt x="637" y="279"/>
                  </a:lnTo>
                  <a:lnTo>
                    <a:pt x="649" y="272"/>
                  </a:lnTo>
                  <a:lnTo>
                    <a:pt x="660" y="264"/>
                  </a:lnTo>
                  <a:lnTo>
                    <a:pt x="669" y="252"/>
                  </a:lnTo>
                  <a:lnTo>
                    <a:pt x="675" y="241"/>
                  </a:lnTo>
                  <a:lnTo>
                    <a:pt x="678" y="234"/>
                  </a:lnTo>
                  <a:lnTo>
                    <a:pt x="680" y="227"/>
                  </a:lnTo>
                  <a:lnTo>
                    <a:pt x="681" y="220"/>
                  </a:lnTo>
                  <a:lnTo>
                    <a:pt x="681" y="212"/>
                  </a:lnTo>
                  <a:lnTo>
                    <a:pt x="681" y="7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5" name="Freeform 33"/>
            <p:cNvSpPr>
              <a:spLocks noEditPoints="1"/>
            </p:cNvSpPr>
            <p:nvPr/>
          </p:nvSpPr>
          <p:spPr bwMode="auto">
            <a:xfrm>
              <a:off x="3475038" y="3501380"/>
              <a:ext cx="592138" cy="277813"/>
            </a:xfrm>
            <a:custGeom>
              <a:avLst/>
              <a:gdLst>
                <a:gd name="T0" fmla="*/ 175 w 746"/>
                <a:gd name="T1" fmla="*/ 350 h 350"/>
                <a:gd name="T2" fmla="*/ 123 w 746"/>
                <a:gd name="T3" fmla="*/ 342 h 350"/>
                <a:gd name="T4" fmla="*/ 77 w 746"/>
                <a:gd name="T5" fmla="*/ 320 h 350"/>
                <a:gd name="T6" fmla="*/ 40 w 746"/>
                <a:gd name="T7" fmla="*/ 287 h 350"/>
                <a:gd name="T8" fmla="*/ 14 w 746"/>
                <a:gd name="T9" fmla="*/ 244 h 350"/>
                <a:gd name="T10" fmla="*/ 1 w 746"/>
                <a:gd name="T11" fmla="*/ 193 h 350"/>
                <a:gd name="T12" fmla="*/ 1 w 746"/>
                <a:gd name="T13" fmla="*/ 158 h 350"/>
                <a:gd name="T14" fmla="*/ 14 w 746"/>
                <a:gd name="T15" fmla="*/ 107 h 350"/>
                <a:gd name="T16" fmla="*/ 40 w 746"/>
                <a:gd name="T17" fmla="*/ 64 h 350"/>
                <a:gd name="T18" fmla="*/ 77 w 746"/>
                <a:gd name="T19" fmla="*/ 31 h 350"/>
                <a:gd name="T20" fmla="*/ 123 w 746"/>
                <a:gd name="T21" fmla="*/ 9 h 350"/>
                <a:gd name="T22" fmla="*/ 175 w 746"/>
                <a:gd name="T23" fmla="*/ 0 h 350"/>
                <a:gd name="T24" fmla="*/ 652 w 746"/>
                <a:gd name="T25" fmla="*/ 0 h 350"/>
                <a:gd name="T26" fmla="*/ 681 w 746"/>
                <a:gd name="T27" fmla="*/ 9 h 350"/>
                <a:gd name="T28" fmla="*/ 707 w 746"/>
                <a:gd name="T29" fmla="*/ 25 h 350"/>
                <a:gd name="T30" fmla="*/ 727 w 746"/>
                <a:gd name="T31" fmla="*/ 47 h 350"/>
                <a:gd name="T32" fmla="*/ 741 w 746"/>
                <a:gd name="T33" fmla="*/ 75 h 350"/>
                <a:gd name="T34" fmla="*/ 746 w 746"/>
                <a:gd name="T35" fmla="*/ 106 h 350"/>
                <a:gd name="T36" fmla="*/ 745 w 746"/>
                <a:gd name="T37" fmla="*/ 256 h 350"/>
                <a:gd name="T38" fmla="*/ 738 w 746"/>
                <a:gd name="T39" fmla="*/ 287 h 350"/>
                <a:gd name="T40" fmla="*/ 721 w 746"/>
                <a:gd name="T41" fmla="*/ 312 h 350"/>
                <a:gd name="T42" fmla="*/ 699 w 746"/>
                <a:gd name="T43" fmla="*/ 332 h 350"/>
                <a:gd name="T44" fmla="*/ 672 w 746"/>
                <a:gd name="T45" fmla="*/ 346 h 350"/>
                <a:gd name="T46" fmla="*/ 640 w 746"/>
                <a:gd name="T47" fmla="*/ 350 h 350"/>
                <a:gd name="T48" fmla="*/ 175 w 746"/>
                <a:gd name="T49" fmla="*/ 65 h 350"/>
                <a:gd name="T50" fmla="*/ 142 w 746"/>
                <a:gd name="T51" fmla="*/ 70 h 350"/>
                <a:gd name="T52" fmla="*/ 113 w 746"/>
                <a:gd name="T53" fmla="*/ 84 h 350"/>
                <a:gd name="T54" fmla="*/ 90 w 746"/>
                <a:gd name="T55" fmla="*/ 105 h 350"/>
                <a:gd name="T56" fmla="*/ 74 w 746"/>
                <a:gd name="T57" fmla="*/ 132 h 350"/>
                <a:gd name="T58" fmla="*/ 65 w 746"/>
                <a:gd name="T59" fmla="*/ 164 h 350"/>
                <a:gd name="T60" fmla="*/ 65 w 746"/>
                <a:gd name="T61" fmla="*/ 187 h 350"/>
                <a:gd name="T62" fmla="*/ 74 w 746"/>
                <a:gd name="T63" fmla="*/ 218 h 350"/>
                <a:gd name="T64" fmla="*/ 90 w 746"/>
                <a:gd name="T65" fmla="*/ 246 h 350"/>
                <a:gd name="T66" fmla="*/ 113 w 746"/>
                <a:gd name="T67" fmla="*/ 267 h 350"/>
                <a:gd name="T68" fmla="*/ 142 w 746"/>
                <a:gd name="T69" fmla="*/ 281 h 350"/>
                <a:gd name="T70" fmla="*/ 175 w 746"/>
                <a:gd name="T71" fmla="*/ 285 h 350"/>
                <a:gd name="T72" fmla="*/ 648 w 746"/>
                <a:gd name="T73" fmla="*/ 285 h 350"/>
                <a:gd name="T74" fmla="*/ 669 w 746"/>
                <a:gd name="T75" fmla="*/ 274 h 350"/>
                <a:gd name="T76" fmla="*/ 680 w 746"/>
                <a:gd name="T77" fmla="*/ 253 h 350"/>
                <a:gd name="T78" fmla="*/ 681 w 746"/>
                <a:gd name="T79" fmla="*/ 106 h 350"/>
                <a:gd name="T80" fmla="*/ 674 w 746"/>
                <a:gd name="T81" fmla="*/ 83 h 350"/>
                <a:gd name="T82" fmla="*/ 657 w 746"/>
                <a:gd name="T83" fmla="*/ 68 h 350"/>
                <a:gd name="T84" fmla="*/ 175 w 746"/>
                <a:gd name="T85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350">
                  <a:moveTo>
                    <a:pt x="640" y="350"/>
                  </a:moveTo>
                  <a:lnTo>
                    <a:pt x="175" y="350"/>
                  </a:lnTo>
                  <a:lnTo>
                    <a:pt x="175" y="350"/>
                  </a:lnTo>
                  <a:lnTo>
                    <a:pt x="157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1" y="329"/>
                  </a:lnTo>
                  <a:lnTo>
                    <a:pt x="77" y="320"/>
                  </a:lnTo>
                  <a:lnTo>
                    <a:pt x="63" y="310"/>
                  </a:lnTo>
                  <a:lnTo>
                    <a:pt x="52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3" y="141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52" y="0"/>
                  </a:lnTo>
                  <a:lnTo>
                    <a:pt x="662" y="3"/>
                  </a:lnTo>
                  <a:lnTo>
                    <a:pt x="672" y="5"/>
                  </a:lnTo>
                  <a:lnTo>
                    <a:pt x="681" y="9"/>
                  </a:lnTo>
                  <a:lnTo>
                    <a:pt x="690" y="13"/>
                  </a:lnTo>
                  <a:lnTo>
                    <a:pt x="699" y="18"/>
                  </a:lnTo>
                  <a:lnTo>
                    <a:pt x="707" y="25"/>
                  </a:lnTo>
                  <a:lnTo>
                    <a:pt x="714" y="32"/>
                  </a:lnTo>
                  <a:lnTo>
                    <a:pt x="721" y="39"/>
                  </a:lnTo>
                  <a:lnTo>
                    <a:pt x="727" y="47"/>
                  </a:lnTo>
                  <a:lnTo>
                    <a:pt x="733" y="55"/>
                  </a:lnTo>
                  <a:lnTo>
                    <a:pt x="738" y="64"/>
                  </a:lnTo>
                  <a:lnTo>
                    <a:pt x="741" y="75"/>
                  </a:lnTo>
                  <a:lnTo>
                    <a:pt x="743" y="84"/>
                  </a:lnTo>
                  <a:lnTo>
                    <a:pt x="745" y="94"/>
                  </a:lnTo>
                  <a:lnTo>
                    <a:pt x="746" y="106"/>
                  </a:lnTo>
                  <a:lnTo>
                    <a:pt x="746" y="245"/>
                  </a:lnTo>
                  <a:lnTo>
                    <a:pt x="746" y="245"/>
                  </a:lnTo>
                  <a:lnTo>
                    <a:pt x="745" y="256"/>
                  </a:lnTo>
                  <a:lnTo>
                    <a:pt x="743" y="267"/>
                  </a:lnTo>
                  <a:lnTo>
                    <a:pt x="741" y="276"/>
                  </a:lnTo>
                  <a:lnTo>
                    <a:pt x="738" y="287"/>
                  </a:lnTo>
                  <a:lnTo>
                    <a:pt x="733" y="296"/>
                  </a:lnTo>
                  <a:lnTo>
                    <a:pt x="727" y="304"/>
                  </a:lnTo>
                  <a:lnTo>
                    <a:pt x="721" y="312"/>
                  </a:lnTo>
                  <a:lnTo>
                    <a:pt x="714" y="319"/>
                  </a:lnTo>
                  <a:lnTo>
                    <a:pt x="707" y="326"/>
                  </a:lnTo>
                  <a:lnTo>
                    <a:pt x="699" y="332"/>
                  </a:lnTo>
                  <a:lnTo>
                    <a:pt x="690" y="338"/>
                  </a:lnTo>
                  <a:lnTo>
                    <a:pt x="681" y="342"/>
                  </a:lnTo>
                  <a:lnTo>
                    <a:pt x="672" y="346"/>
                  </a:lnTo>
                  <a:lnTo>
                    <a:pt x="662" y="348"/>
                  </a:lnTo>
                  <a:lnTo>
                    <a:pt x="652" y="350"/>
                  </a:lnTo>
                  <a:lnTo>
                    <a:pt x="640" y="350"/>
                  </a:lnTo>
                  <a:lnTo>
                    <a:pt x="640" y="350"/>
                  </a:lnTo>
                  <a:close/>
                  <a:moveTo>
                    <a:pt x="175" y="65"/>
                  </a:moveTo>
                  <a:lnTo>
                    <a:pt x="175" y="65"/>
                  </a:lnTo>
                  <a:lnTo>
                    <a:pt x="164" y="65"/>
                  </a:lnTo>
                  <a:lnTo>
                    <a:pt x="153" y="68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3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7" y="98"/>
                  </a:lnTo>
                  <a:lnTo>
                    <a:pt x="90" y="105"/>
                  </a:lnTo>
                  <a:lnTo>
                    <a:pt x="83" y="114"/>
                  </a:lnTo>
                  <a:lnTo>
                    <a:pt x="79" y="123"/>
                  </a:lnTo>
                  <a:lnTo>
                    <a:pt x="74" y="132"/>
                  </a:lnTo>
                  <a:lnTo>
                    <a:pt x="69" y="143"/>
                  </a:lnTo>
                  <a:lnTo>
                    <a:pt x="67" y="153"/>
                  </a:lnTo>
                  <a:lnTo>
                    <a:pt x="65" y="164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5" y="187"/>
                  </a:lnTo>
                  <a:lnTo>
                    <a:pt x="67" y="197"/>
                  </a:lnTo>
                  <a:lnTo>
                    <a:pt x="69" y="208"/>
                  </a:lnTo>
                  <a:lnTo>
                    <a:pt x="74" y="218"/>
                  </a:lnTo>
                  <a:lnTo>
                    <a:pt x="79" y="227"/>
                  </a:lnTo>
                  <a:lnTo>
                    <a:pt x="83" y="237"/>
                  </a:lnTo>
                  <a:lnTo>
                    <a:pt x="90" y="246"/>
                  </a:lnTo>
                  <a:lnTo>
                    <a:pt x="97" y="253"/>
                  </a:lnTo>
                  <a:lnTo>
                    <a:pt x="105" y="260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2" y="277"/>
                  </a:lnTo>
                  <a:lnTo>
                    <a:pt x="142" y="281"/>
                  </a:lnTo>
                  <a:lnTo>
                    <a:pt x="153" y="283"/>
                  </a:lnTo>
                  <a:lnTo>
                    <a:pt x="164" y="285"/>
                  </a:lnTo>
                  <a:lnTo>
                    <a:pt x="175" y="285"/>
                  </a:lnTo>
                  <a:lnTo>
                    <a:pt x="640" y="285"/>
                  </a:lnTo>
                  <a:lnTo>
                    <a:pt x="640" y="285"/>
                  </a:lnTo>
                  <a:lnTo>
                    <a:pt x="648" y="285"/>
                  </a:lnTo>
                  <a:lnTo>
                    <a:pt x="657" y="283"/>
                  </a:lnTo>
                  <a:lnTo>
                    <a:pt x="663" y="278"/>
                  </a:lnTo>
                  <a:lnTo>
                    <a:pt x="669" y="274"/>
                  </a:lnTo>
                  <a:lnTo>
                    <a:pt x="674" y="268"/>
                  </a:lnTo>
                  <a:lnTo>
                    <a:pt x="677" y="261"/>
                  </a:lnTo>
                  <a:lnTo>
                    <a:pt x="680" y="253"/>
                  </a:lnTo>
                  <a:lnTo>
                    <a:pt x="681" y="245"/>
                  </a:lnTo>
                  <a:lnTo>
                    <a:pt x="681" y="106"/>
                  </a:lnTo>
                  <a:lnTo>
                    <a:pt x="681" y="106"/>
                  </a:lnTo>
                  <a:lnTo>
                    <a:pt x="680" y="98"/>
                  </a:lnTo>
                  <a:lnTo>
                    <a:pt x="677" y="90"/>
                  </a:lnTo>
                  <a:lnTo>
                    <a:pt x="674" y="83"/>
                  </a:lnTo>
                  <a:lnTo>
                    <a:pt x="669" y="77"/>
                  </a:lnTo>
                  <a:lnTo>
                    <a:pt x="663" y="72"/>
                  </a:lnTo>
                  <a:lnTo>
                    <a:pt x="657" y="68"/>
                  </a:lnTo>
                  <a:lnTo>
                    <a:pt x="648" y="65"/>
                  </a:lnTo>
                  <a:lnTo>
                    <a:pt x="640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6" name="Freeform 34"/>
            <p:cNvSpPr>
              <a:spLocks/>
            </p:cNvSpPr>
            <p:nvPr/>
          </p:nvSpPr>
          <p:spPr bwMode="auto">
            <a:xfrm>
              <a:off x="7789863" y="2644130"/>
              <a:ext cx="642938" cy="328613"/>
            </a:xfrm>
            <a:custGeom>
              <a:avLst/>
              <a:gdLst>
                <a:gd name="T0" fmla="*/ 405 w 810"/>
                <a:gd name="T1" fmla="*/ 180 h 412"/>
                <a:gd name="T2" fmla="*/ 0 w 810"/>
                <a:gd name="T3" fmla="*/ 0 h 412"/>
                <a:gd name="T4" fmla="*/ 0 w 810"/>
                <a:gd name="T5" fmla="*/ 272 h 412"/>
                <a:gd name="T6" fmla="*/ 0 w 810"/>
                <a:gd name="T7" fmla="*/ 272 h 412"/>
                <a:gd name="T8" fmla="*/ 7 w 810"/>
                <a:gd name="T9" fmla="*/ 278 h 412"/>
                <a:gd name="T10" fmla="*/ 29 w 810"/>
                <a:gd name="T11" fmla="*/ 294 h 412"/>
                <a:gd name="T12" fmla="*/ 45 w 810"/>
                <a:gd name="T13" fmla="*/ 304 h 412"/>
                <a:gd name="T14" fmla="*/ 65 w 810"/>
                <a:gd name="T15" fmla="*/ 316 h 412"/>
                <a:gd name="T16" fmla="*/ 87 w 810"/>
                <a:gd name="T17" fmla="*/ 329 h 412"/>
                <a:gd name="T18" fmla="*/ 112 w 810"/>
                <a:gd name="T19" fmla="*/ 343 h 412"/>
                <a:gd name="T20" fmla="*/ 140 w 810"/>
                <a:gd name="T21" fmla="*/ 355 h 412"/>
                <a:gd name="T22" fmla="*/ 171 w 810"/>
                <a:gd name="T23" fmla="*/ 368 h 412"/>
                <a:gd name="T24" fmla="*/ 204 w 810"/>
                <a:gd name="T25" fmla="*/ 380 h 412"/>
                <a:gd name="T26" fmla="*/ 239 w 810"/>
                <a:gd name="T27" fmla="*/ 390 h 412"/>
                <a:gd name="T28" fmla="*/ 278 w 810"/>
                <a:gd name="T29" fmla="*/ 399 h 412"/>
                <a:gd name="T30" fmla="*/ 318 w 810"/>
                <a:gd name="T31" fmla="*/ 406 h 412"/>
                <a:gd name="T32" fmla="*/ 339 w 810"/>
                <a:gd name="T33" fmla="*/ 409 h 412"/>
                <a:gd name="T34" fmla="*/ 361 w 810"/>
                <a:gd name="T35" fmla="*/ 410 h 412"/>
                <a:gd name="T36" fmla="*/ 383 w 810"/>
                <a:gd name="T37" fmla="*/ 411 h 412"/>
                <a:gd name="T38" fmla="*/ 405 w 810"/>
                <a:gd name="T39" fmla="*/ 412 h 412"/>
                <a:gd name="T40" fmla="*/ 405 w 810"/>
                <a:gd name="T41" fmla="*/ 412 h 412"/>
                <a:gd name="T42" fmla="*/ 427 w 810"/>
                <a:gd name="T43" fmla="*/ 411 h 412"/>
                <a:gd name="T44" fmla="*/ 449 w 810"/>
                <a:gd name="T45" fmla="*/ 410 h 412"/>
                <a:gd name="T46" fmla="*/ 471 w 810"/>
                <a:gd name="T47" fmla="*/ 409 h 412"/>
                <a:gd name="T48" fmla="*/ 492 w 810"/>
                <a:gd name="T49" fmla="*/ 406 h 412"/>
                <a:gd name="T50" fmla="*/ 531 w 810"/>
                <a:gd name="T51" fmla="*/ 399 h 412"/>
                <a:gd name="T52" fmla="*/ 570 w 810"/>
                <a:gd name="T53" fmla="*/ 390 h 412"/>
                <a:gd name="T54" fmla="*/ 605 w 810"/>
                <a:gd name="T55" fmla="*/ 380 h 412"/>
                <a:gd name="T56" fmla="*/ 639 w 810"/>
                <a:gd name="T57" fmla="*/ 368 h 412"/>
                <a:gd name="T58" fmla="*/ 670 w 810"/>
                <a:gd name="T59" fmla="*/ 355 h 412"/>
                <a:gd name="T60" fmla="*/ 698 w 810"/>
                <a:gd name="T61" fmla="*/ 343 h 412"/>
                <a:gd name="T62" fmla="*/ 724 w 810"/>
                <a:gd name="T63" fmla="*/ 329 h 412"/>
                <a:gd name="T64" fmla="*/ 746 w 810"/>
                <a:gd name="T65" fmla="*/ 316 h 412"/>
                <a:gd name="T66" fmla="*/ 765 w 810"/>
                <a:gd name="T67" fmla="*/ 304 h 412"/>
                <a:gd name="T68" fmla="*/ 782 w 810"/>
                <a:gd name="T69" fmla="*/ 294 h 412"/>
                <a:gd name="T70" fmla="*/ 804 w 810"/>
                <a:gd name="T71" fmla="*/ 278 h 412"/>
                <a:gd name="T72" fmla="*/ 810 w 810"/>
                <a:gd name="T73" fmla="*/ 272 h 412"/>
                <a:gd name="T74" fmla="*/ 810 w 810"/>
                <a:gd name="T75" fmla="*/ 0 h 412"/>
                <a:gd name="T76" fmla="*/ 405 w 810"/>
                <a:gd name="T77" fmla="*/ 18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0" h="412">
                  <a:moveTo>
                    <a:pt x="405" y="18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7" y="278"/>
                  </a:lnTo>
                  <a:lnTo>
                    <a:pt x="29" y="294"/>
                  </a:lnTo>
                  <a:lnTo>
                    <a:pt x="45" y="304"/>
                  </a:lnTo>
                  <a:lnTo>
                    <a:pt x="65" y="316"/>
                  </a:lnTo>
                  <a:lnTo>
                    <a:pt x="87" y="329"/>
                  </a:lnTo>
                  <a:lnTo>
                    <a:pt x="112" y="343"/>
                  </a:lnTo>
                  <a:lnTo>
                    <a:pt x="140" y="355"/>
                  </a:lnTo>
                  <a:lnTo>
                    <a:pt x="171" y="368"/>
                  </a:lnTo>
                  <a:lnTo>
                    <a:pt x="204" y="380"/>
                  </a:lnTo>
                  <a:lnTo>
                    <a:pt x="239" y="390"/>
                  </a:lnTo>
                  <a:lnTo>
                    <a:pt x="278" y="399"/>
                  </a:lnTo>
                  <a:lnTo>
                    <a:pt x="318" y="406"/>
                  </a:lnTo>
                  <a:lnTo>
                    <a:pt x="339" y="409"/>
                  </a:lnTo>
                  <a:lnTo>
                    <a:pt x="361" y="410"/>
                  </a:lnTo>
                  <a:lnTo>
                    <a:pt x="383" y="411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27" y="411"/>
                  </a:lnTo>
                  <a:lnTo>
                    <a:pt x="449" y="410"/>
                  </a:lnTo>
                  <a:lnTo>
                    <a:pt x="471" y="409"/>
                  </a:lnTo>
                  <a:lnTo>
                    <a:pt x="492" y="406"/>
                  </a:lnTo>
                  <a:lnTo>
                    <a:pt x="531" y="399"/>
                  </a:lnTo>
                  <a:lnTo>
                    <a:pt x="570" y="390"/>
                  </a:lnTo>
                  <a:lnTo>
                    <a:pt x="605" y="380"/>
                  </a:lnTo>
                  <a:lnTo>
                    <a:pt x="639" y="368"/>
                  </a:lnTo>
                  <a:lnTo>
                    <a:pt x="670" y="355"/>
                  </a:lnTo>
                  <a:lnTo>
                    <a:pt x="698" y="343"/>
                  </a:lnTo>
                  <a:lnTo>
                    <a:pt x="724" y="329"/>
                  </a:lnTo>
                  <a:lnTo>
                    <a:pt x="746" y="316"/>
                  </a:lnTo>
                  <a:lnTo>
                    <a:pt x="765" y="304"/>
                  </a:lnTo>
                  <a:lnTo>
                    <a:pt x="782" y="294"/>
                  </a:lnTo>
                  <a:lnTo>
                    <a:pt x="804" y="278"/>
                  </a:lnTo>
                  <a:lnTo>
                    <a:pt x="810" y="272"/>
                  </a:lnTo>
                  <a:lnTo>
                    <a:pt x="810" y="0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7" name="Freeform 35"/>
            <p:cNvSpPr>
              <a:spLocks noEditPoints="1"/>
            </p:cNvSpPr>
            <p:nvPr/>
          </p:nvSpPr>
          <p:spPr bwMode="auto">
            <a:xfrm>
              <a:off x="7764463" y="2620318"/>
              <a:ext cx="693738" cy="376238"/>
            </a:xfrm>
            <a:custGeom>
              <a:avLst/>
              <a:gdLst>
                <a:gd name="T0" fmla="*/ 438 w 875"/>
                <a:gd name="T1" fmla="*/ 475 h 475"/>
                <a:gd name="T2" fmla="*/ 392 w 875"/>
                <a:gd name="T3" fmla="*/ 473 h 475"/>
                <a:gd name="T4" fmla="*/ 348 w 875"/>
                <a:gd name="T5" fmla="*/ 470 h 475"/>
                <a:gd name="T6" fmla="*/ 267 w 875"/>
                <a:gd name="T7" fmla="*/ 453 h 475"/>
                <a:gd name="T8" fmla="*/ 195 w 875"/>
                <a:gd name="T9" fmla="*/ 430 h 475"/>
                <a:gd name="T10" fmla="*/ 133 w 875"/>
                <a:gd name="T11" fmla="*/ 403 h 475"/>
                <a:gd name="T12" fmla="*/ 84 w 875"/>
                <a:gd name="T13" fmla="*/ 377 h 475"/>
                <a:gd name="T14" fmla="*/ 47 w 875"/>
                <a:gd name="T15" fmla="*/ 354 h 475"/>
                <a:gd name="T16" fmla="*/ 12 w 875"/>
                <a:gd name="T17" fmla="*/ 328 h 475"/>
                <a:gd name="T18" fmla="*/ 7 w 875"/>
                <a:gd name="T19" fmla="*/ 324 h 475"/>
                <a:gd name="T20" fmla="*/ 1 w 875"/>
                <a:gd name="T21" fmla="*/ 311 h 475"/>
                <a:gd name="T22" fmla="*/ 0 w 875"/>
                <a:gd name="T23" fmla="*/ 32 h 475"/>
                <a:gd name="T24" fmla="*/ 1 w 875"/>
                <a:gd name="T25" fmla="*/ 23 h 475"/>
                <a:gd name="T26" fmla="*/ 9 w 875"/>
                <a:gd name="T27" fmla="*/ 10 h 475"/>
                <a:gd name="T28" fmla="*/ 15 w 875"/>
                <a:gd name="T29" fmla="*/ 5 h 475"/>
                <a:gd name="T30" fmla="*/ 29 w 875"/>
                <a:gd name="T31" fmla="*/ 0 h 475"/>
                <a:gd name="T32" fmla="*/ 45 w 875"/>
                <a:gd name="T33" fmla="*/ 3 h 475"/>
                <a:gd name="T34" fmla="*/ 831 w 875"/>
                <a:gd name="T35" fmla="*/ 3 h 475"/>
                <a:gd name="T36" fmla="*/ 839 w 875"/>
                <a:gd name="T37" fmla="*/ 0 h 475"/>
                <a:gd name="T38" fmla="*/ 854 w 875"/>
                <a:gd name="T39" fmla="*/ 1 h 475"/>
                <a:gd name="T40" fmla="*/ 861 w 875"/>
                <a:gd name="T41" fmla="*/ 5 h 475"/>
                <a:gd name="T42" fmla="*/ 871 w 875"/>
                <a:gd name="T43" fmla="*/ 16 h 475"/>
                <a:gd name="T44" fmla="*/ 875 w 875"/>
                <a:gd name="T45" fmla="*/ 32 h 475"/>
                <a:gd name="T46" fmla="*/ 875 w 875"/>
                <a:gd name="T47" fmla="*/ 304 h 475"/>
                <a:gd name="T48" fmla="*/ 872 w 875"/>
                <a:gd name="T49" fmla="*/ 318 h 475"/>
                <a:gd name="T50" fmla="*/ 864 w 875"/>
                <a:gd name="T51" fmla="*/ 328 h 475"/>
                <a:gd name="T52" fmla="*/ 854 w 875"/>
                <a:gd name="T53" fmla="*/ 336 h 475"/>
                <a:gd name="T54" fmla="*/ 812 w 875"/>
                <a:gd name="T55" fmla="*/ 365 h 475"/>
                <a:gd name="T56" fmla="*/ 768 w 875"/>
                <a:gd name="T57" fmla="*/ 391 h 475"/>
                <a:gd name="T58" fmla="*/ 713 w 875"/>
                <a:gd name="T59" fmla="*/ 417 h 475"/>
                <a:gd name="T60" fmla="*/ 645 w 875"/>
                <a:gd name="T61" fmla="*/ 442 h 475"/>
                <a:gd name="T62" fmla="*/ 569 w 875"/>
                <a:gd name="T63" fmla="*/ 463 h 475"/>
                <a:gd name="T64" fmla="*/ 506 w 875"/>
                <a:gd name="T65" fmla="*/ 472 h 475"/>
                <a:gd name="T66" fmla="*/ 461 w 875"/>
                <a:gd name="T67" fmla="*/ 474 h 475"/>
                <a:gd name="T68" fmla="*/ 438 w 875"/>
                <a:gd name="T69" fmla="*/ 475 h 475"/>
                <a:gd name="T70" fmla="*/ 64 w 875"/>
                <a:gd name="T71" fmla="*/ 289 h 475"/>
                <a:gd name="T72" fmla="*/ 111 w 875"/>
                <a:gd name="T73" fmla="*/ 320 h 475"/>
                <a:gd name="T74" fmla="*/ 148 w 875"/>
                <a:gd name="T75" fmla="*/ 341 h 475"/>
                <a:gd name="T76" fmla="*/ 194 w 875"/>
                <a:gd name="T77" fmla="*/ 362 h 475"/>
                <a:gd name="T78" fmla="*/ 246 w 875"/>
                <a:gd name="T79" fmla="*/ 381 h 475"/>
                <a:gd name="T80" fmla="*/ 304 w 875"/>
                <a:gd name="T81" fmla="*/ 398 h 475"/>
                <a:gd name="T82" fmla="*/ 369 w 875"/>
                <a:gd name="T83" fmla="*/ 408 h 475"/>
                <a:gd name="T84" fmla="*/ 438 w 875"/>
                <a:gd name="T85" fmla="*/ 413 h 475"/>
                <a:gd name="T86" fmla="*/ 473 w 875"/>
                <a:gd name="T87" fmla="*/ 412 h 475"/>
                <a:gd name="T88" fmla="*/ 540 w 875"/>
                <a:gd name="T89" fmla="*/ 403 h 475"/>
                <a:gd name="T90" fmla="*/ 603 w 875"/>
                <a:gd name="T91" fmla="*/ 390 h 475"/>
                <a:gd name="T92" fmla="*/ 657 w 875"/>
                <a:gd name="T93" fmla="*/ 371 h 475"/>
                <a:gd name="T94" fmla="*/ 706 w 875"/>
                <a:gd name="T95" fmla="*/ 351 h 475"/>
                <a:gd name="T96" fmla="*/ 746 w 875"/>
                <a:gd name="T97" fmla="*/ 330 h 475"/>
                <a:gd name="T98" fmla="*/ 793 w 875"/>
                <a:gd name="T99" fmla="*/ 303 h 475"/>
                <a:gd name="T100" fmla="*/ 812 w 875"/>
                <a:gd name="T101" fmla="*/ 79 h 475"/>
                <a:gd name="T102" fmla="*/ 451 w 875"/>
                <a:gd name="T103" fmla="*/ 240 h 475"/>
                <a:gd name="T104" fmla="*/ 438 w 875"/>
                <a:gd name="T105" fmla="*/ 244 h 475"/>
                <a:gd name="T106" fmla="*/ 425 w 875"/>
                <a:gd name="T107" fmla="*/ 240 h 475"/>
                <a:gd name="T108" fmla="*/ 64 w 875"/>
                <a:gd name="T109" fmla="*/ 28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475">
                  <a:moveTo>
                    <a:pt x="438" y="475"/>
                  </a:moveTo>
                  <a:lnTo>
                    <a:pt x="438" y="475"/>
                  </a:lnTo>
                  <a:lnTo>
                    <a:pt x="415" y="474"/>
                  </a:lnTo>
                  <a:lnTo>
                    <a:pt x="392" y="473"/>
                  </a:lnTo>
                  <a:lnTo>
                    <a:pt x="370" y="472"/>
                  </a:lnTo>
                  <a:lnTo>
                    <a:pt x="348" y="470"/>
                  </a:lnTo>
                  <a:lnTo>
                    <a:pt x="306" y="463"/>
                  </a:lnTo>
                  <a:lnTo>
                    <a:pt x="267" y="453"/>
                  </a:lnTo>
                  <a:lnTo>
                    <a:pt x="230" y="442"/>
                  </a:lnTo>
                  <a:lnTo>
                    <a:pt x="195" y="430"/>
                  </a:lnTo>
                  <a:lnTo>
                    <a:pt x="164" y="417"/>
                  </a:lnTo>
                  <a:lnTo>
                    <a:pt x="133" y="403"/>
                  </a:lnTo>
                  <a:lnTo>
                    <a:pt x="108" y="391"/>
                  </a:lnTo>
                  <a:lnTo>
                    <a:pt x="84" y="377"/>
                  </a:lnTo>
                  <a:lnTo>
                    <a:pt x="64" y="365"/>
                  </a:lnTo>
                  <a:lnTo>
                    <a:pt x="47" y="354"/>
                  </a:lnTo>
                  <a:lnTo>
                    <a:pt x="22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7" y="324"/>
                  </a:lnTo>
                  <a:lnTo>
                    <a:pt x="4" y="318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438" y="178"/>
                  </a:lnTo>
                  <a:lnTo>
                    <a:pt x="831" y="3"/>
                  </a:lnTo>
                  <a:lnTo>
                    <a:pt x="831" y="3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4" y="1"/>
                  </a:lnTo>
                  <a:lnTo>
                    <a:pt x="861" y="5"/>
                  </a:lnTo>
                  <a:lnTo>
                    <a:pt x="861" y="5"/>
                  </a:lnTo>
                  <a:lnTo>
                    <a:pt x="867" y="10"/>
                  </a:lnTo>
                  <a:lnTo>
                    <a:pt x="871" y="16"/>
                  </a:lnTo>
                  <a:lnTo>
                    <a:pt x="874" y="23"/>
                  </a:lnTo>
                  <a:lnTo>
                    <a:pt x="875" y="32"/>
                  </a:lnTo>
                  <a:lnTo>
                    <a:pt x="875" y="304"/>
                  </a:lnTo>
                  <a:lnTo>
                    <a:pt x="875" y="304"/>
                  </a:lnTo>
                  <a:lnTo>
                    <a:pt x="875" y="311"/>
                  </a:lnTo>
                  <a:lnTo>
                    <a:pt x="872" y="318"/>
                  </a:lnTo>
                  <a:lnTo>
                    <a:pt x="869" y="324"/>
                  </a:lnTo>
                  <a:lnTo>
                    <a:pt x="864" y="328"/>
                  </a:lnTo>
                  <a:lnTo>
                    <a:pt x="864" y="328"/>
                  </a:lnTo>
                  <a:lnTo>
                    <a:pt x="854" y="336"/>
                  </a:lnTo>
                  <a:lnTo>
                    <a:pt x="830" y="354"/>
                  </a:lnTo>
                  <a:lnTo>
                    <a:pt x="812" y="365"/>
                  </a:lnTo>
                  <a:lnTo>
                    <a:pt x="791" y="377"/>
                  </a:lnTo>
                  <a:lnTo>
                    <a:pt x="768" y="391"/>
                  </a:lnTo>
                  <a:lnTo>
                    <a:pt x="742" y="403"/>
                  </a:lnTo>
                  <a:lnTo>
                    <a:pt x="713" y="417"/>
                  </a:lnTo>
                  <a:lnTo>
                    <a:pt x="680" y="430"/>
                  </a:lnTo>
                  <a:lnTo>
                    <a:pt x="645" y="442"/>
                  </a:lnTo>
                  <a:lnTo>
                    <a:pt x="608" y="453"/>
                  </a:lnTo>
                  <a:lnTo>
                    <a:pt x="569" y="463"/>
                  </a:lnTo>
                  <a:lnTo>
                    <a:pt x="527" y="470"/>
                  </a:lnTo>
                  <a:lnTo>
                    <a:pt x="506" y="472"/>
                  </a:lnTo>
                  <a:lnTo>
                    <a:pt x="483" y="473"/>
                  </a:lnTo>
                  <a:lnTo>
                    <a:pt x="461" y="474"/>
                  </a:lnTo>
                  <a:lnTo>
                    <a:pt x="438" y="475"/>
                  </a:lnTo>
                  <a:lnTo>
                    <a:pt x="438" y="475"/>
                  </a:lnTo>
                  <a:close/>
                  <a:moveTo>
                    <a:pt x="64" y="289"/>
                  </a:moveTo>
                  <a:lnTo>
                    <a:pt x="64" y="289"/>
                  </a:lnTo>
                  <a:lnTo>
                    <a:pt x="84" y="303"/>
                  </a:lnTo>
                  <a:lnTo>
                    <a:pt x="111" y="320"/>
                  </a:lnTo>
                  <a:lnTo>
                    <a:pt x="129" y="330"/>
                  </a:lnTo>
                  <a:lnTo>
                    <a:pt x="148" y="341"/>
                  </a:lnTo>
                  <a:lnTo>
                    <a:pt x="171" y="351"/>
                  </a:lnTo>
                  <a:lnTo>
                    <a:pt x="194" y="362"/>
                  </a:lnTo>
                  <a:lnTo>
                    <a:pt x="219" y="371"/>
                  </a:lnTo>
                  <a:lnTo>
                    <a:pt x="246" y="381"/>
                  </a:lnTo>
                  <a:lnTo>
                    <a:pt x="274" y="390"/>
                  </a:lnTo>
                  <a:lnTo>
                    <a:pt x="304" y="398"/>
                  </a:lnTo>
                  <a:lnTo>
                    <a:pt x="336" y="403"/>
                  </a:lnTo>
                  <a:lnTo>
                    <a:pt x="369" y="408"/>
                  </a:lnTo>
                  <a:lnTo>
                    <a:pt x="402" y="412"/>
                  </a:lnTo>
                  <a:lnTo>
                    <a:pt x="438" y="413"/>
                  </a:lnTo>
                  <a:lnTo>
                    <a:pt x="438" y="413"/>
                  </a:lnTo>
                  <a:lnTo>
                    <a:pt x="473" y="412"/>
                  </a:lnTo>
                  <a:lnTo>
                    <a:pt x="508" y="408"/>
                  </a:lnTo>
                  <a:lnTo>
                    <a:pt x="540" y="403"/>
                  </a:lnTo>
                  <a:lnTo>
                    <a:pt x="572" y="398"/>
                  </a:lnTo>
                  <a:lnTo>
                    <a:pt x="603" y="390"/>
                  </a:lnTo>
                  <a:lnTo>
                    <a:pt x="630" y="381"/>
                  </a:lnTo>
                  <a:lnTo>
                    <a:pt x="657" y="371"/>
                  </a:lnTo>
                  <a:lnTo>
                    <a:pt x="682" y="362"/>
                  </a:lnTo>
                  <a:lnTo>
                    <a:pt x="706" y="351"/>
                  </a:lnTo>
                  <a:lnTo>
                    <a:pt x="728" y="341"/>
                  </a:lnTo>
                  <a:lnTo>
                    <a:pt x="746" y="330"/>
                  </a:lnTo>
                  <a:lnTo>
                    <a:pt x="764" y="320"/>
                  </a:lnTo>
                  <a:lnTo>
                    <a:pt x="793" y="303"/>
                  </a:lnTo>
                  <a:lnTo>
                    <a:pt x="812" y="289"/>
                  </a:lnTo>
                  <a:lnTo>
                    <a:pt x="812" y="79"/>
                  </a:lnTo>
                  <a:lnTo>
                    <a:pt x="451" y="240"/>
                  </a:lnTo>
                  <a:lnTo>
                    <a:pt x="451" y="240"/>
                  </a:lnTo>
                  <a:lnTo>
                    <a:pt x="444" y="242"/>
                  </a:lnTo>
                  <a:lnTo>
                    <a:pt x="438" y="244"/>
                  </a:lnTo>
                  <a:lnTo>
                    <a:pt x="431" y="242"/>
                  </a:lnTo>
                  <a:lnTo>
                    <a:pt x="425" y="240"/>
                  </a:lnTo>
                  <a:lnTo>
                    <a:pt x="64" y="79"/>
                  </a:ln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8" name="Freeform 36"/>
            <p:cNvSpPr>
              <a:spLocks/>
            </p:cNvSpPr>
            <p:nvPr/>
          </p:nvSpPr>
          <p:spPr bwMode="auto">
            <a:xfrm>
              <a:off x="7613651" y="2344093"/>
              <a:ext cx="995363" cy="444500"/>
            </a:xfrm>
            <a:custGeom>
              <a:avLst/>
              <a:gdLst>
                <a:gd name="T0" fmla="*/ 627 w 1254"/>
                <a:gd name="T1" fmla="*/ 558 h 558"/>
                <a:gd name="T2" fmla="*/ 0 w 1254"/>
                <a:gd name="T3" fmla="*/ 279 h 558"/>
                <a:gd name="T4" fmla="*/ 627 w 1254"/>
                <a:gd name="T5" fmla="*/ 0 h 558"/>
                <a:gd name="T6" fmla="*/ 1254 w 1254"/>
                <a:gd name="T7" fmla="*/ 279 h 558"/>
                <a:gd name="T8" fmla="*/ 627 w 1254"/>
                <a:gd name="T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558">
                  <a:moveTo>
                    <a:pt x="627" y="558"/>
                  </a:moveTo>
                  <a:lnTo>
                    <a:pt x="0" y="279"/>
                  </a:lnTo>
                  <a:lnTo>
                    <a:pt x="627" y="0"/>
                  </a:lnTo>
                  <a:lnTo>
                    <a:pt x="1254" y="279"/>
                  </a:lnTo>
                  <a:lnTo>
                    <a:pt x="627" y="55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9" name="Freeform 37"/>
            <p:cNvSpPr>
              <a:spLocks noEditPoints="1"/>
            </p:cNvSpPr>
            <p:nvPr/>
          </p:nvSpPr>
          <p:spPr bwMode="auto">
            <a:xfrm>
              <a:off x="7589838" y="2320280"/>
              <a:ext cx="1044575" cy="492125"/>
            </a:xfrm>
            <a:custGeom>
              <a:avLst/>
              <a:gdLst>
                <a:gd name="T0" fmla="*/ 658 w 1316"/>
                <a:gd name="T1" fmla="*/ 621 h 621"/>
                <a:gd name="T2" fmla="*/ 658 w 1316"/>
                <a:gd name="T3" fmla="*/ 621 h 621"/>
                <a:gd name="T4" fmla="*/ 651 w 1316"/>
                <a:gd name="T5" fmla="*/ 619 h 621"/>
                <a:gd name="T6" fmla="*/ 645 w 1316"/>
                <a:gd name="T7" fmla="*/ 617 h 621"/>
                <a:gd name="T8" fmla="*/ 19 w 1316"/>
                <a:gd name="T9" fmla="*/ 339 h 621"/>
                <a:gd name="T10" fmla="*/ 19 w 1316"/>
                <a:gd name="T11" fmla="*/ 339 h 621"/>
                <a:gd name="T12" fmla="*/ 11 w 1316"/>
                <a:gd name="T13" fmla="*/ 333 h 621"/>
                <a:gd name="T14" fmla="*/ 5 w 1316"/>
                <a:gd name="T15" fmla="*/ 327 h 621"/>
                <a:gd name="T16" fmla="*/ 1 w 1316"/>
                <a:gd name="T17" fmla="*/ 319 h 621"/>
                <a:gd name="T18" fmla="*/ 0 w 1316"/>
                <a:gd name="T19" fmla="*/ 310 h 621"/>
                <a:gd name="T20" fmla="*/ 0 w 1316"/>
                <a:gd name="T21" fmla="*/ 310 h 621"/>
                <a:gd name="T22" fmla="*/ 1 w 1316"/>
                <a:gd name="T23" fmla="*/ 301 h 621"/>
                <a:gd name="T24" fmla="*/ 5 w 1316"/>
                <a:gd name="T25" fmla="*/ 293 h 621"/>
                <a:gd name="T26" fmla="*/ 11 w 1316"/>
                <a:gd name="T27" fmla="*/ 286 h 621"/>
                <a:gd name="T28" fmla="*/ 19 w 1316"/>
                <a:gd name="T29" fmla="*/ 281 h 621"/>
                <a:gd name="T30" fmla="*/ 645 w 1316"/>
                <a:gd name="T31" fmla="*/ 2 h 621"/>
                <a:gd name="T32" fmla="*/ 645 w 1316"/>
                <a:gd name="T33" fmla="*/ 2 h 621"/>
                <a:gd name="T34" fmla="*/ 651 w 1316"/>
                <a:gd name="T35" fmla="*/ 0 h 621"/>
                <a:gd name="T36" fmla="*/ 658 w 1316"/>
                <a:gd name="T37" fmla="*/ 0 h 621"/>
                <a:gd name="T38" fmla="*/ 664 w 1316"/>
                <a:gd name="T39" fmla="*/ 0 h 621"/>
                <a:gd name="T40" fmla="*/ 671 w 1316"/>
                <a:gd name="T41" fmla="*/ 2 h 621"/>
                <a:gd name="T42" fmla="*/ 1297 w 1316"/>
                <a:gd name="T43" fmla="*/ 281 h 621"/>
                <a:gd name="T44" fmla="*/ 1297 w 1316"/>
                <a:gd name="T45" fmla="*/ 281 h 621"/>
                <a:gd name="T46" fmla="*/ 1304 w 1316"/>
                <a:gd name="T47" fmla="*/ 286 h 621"/>
                <a:gd name="T48" fmla="*/ 1310 w 1316"/>
                <a:gd name="T49" fmla="*/ 293 h 621"/>
                <a:gd name="T50" fmla="*/ 1315 w 1316"/>
                <a:gd name="T51" fmla="*/ 301 h 621"/>
                <a:gd name="T52" fmla="*/ 1316 w 1316"/>
                <a:gd name="T53" fmla="*/ 310 h 621"/>
                <a:gd name="T54" fmla="*/ 1316 w 1316"/>
                <a:gd name="T55" fmla="*/ 310 h 621"/>
                <a:gd name="T56" fmla="*/ 1315 w 1316"/>
                <a:gd name="T57" fmla="*/ 319 h 621"/>
                <a:gd name="T58" fmla="*/ 1310 w 1316"/>
                <a:gd name="T59" fmla="*/ 327 h 621"/>
                <a:gd name="T60" fmla="*/ 1304 w 1316"/>
                <a:gd name="T61" fmla="*/ 333 h 621"/>
                <a:gd name="T62" fmla="*/ 1297 w 1316"/>
                <a:gd name="T63" fmla="*/ 339 h 621"/>
                <a:gd name="T64" fmla="*/ 671 w 1316"/>
                <a:gd name="T65" fmla="*/ 617 h 621"/>
                <a:gd name="T66" fmla="*/ 671 w 1316"/>
                <a:gd name="T67" fmla="*/ 617 h 621"/>
                <a:gd name="T68" fmla="*/ 664 w 1316"/>
                <a:gd name="T69" fmla="*/ 619 h 621"/>
                <a:gd name="T70" fmla="*/ 658 w 1316"/>
                <a:gd name="T71" fmla="*/ 621 h 621"/>
                <a:gd name="T72" fmla="*/ 658 w 1316"/>
                <a:gd name="T73" fmla="*/ 621 h 621"/>
                <a:gd name="T74" fmla="*/ 109 w 1316"/>
                <a:gd name="T75" fmla="*/ 310 h 621"/>
                <a:gd name="T76" fmla="*/ 658 w 1316"/>
                <a:gd name="T77" fmla="*/ 555 h 621"/>
                <a:gd name="T78" fmla="*/ 1207 w 1316"/>
                <a:gd name="T79" fmla="*/ 310 h 621"/>
                <a:gd name="T80" fmla="*/ 658 w 1316"/>
                <a:gd name="T81" fmla="*/ 66 h 621"/>
                <a:gd name="T82" fmla="*/ 109 w 1316"/>
                <a:gd name="T83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6" h="621">
                  <a:moveTo>
                    <a:pt x="658" y="621"/>
                  </a:moveTo>
                  <a:lnTo>
                    <a:pt x="658" y="621"/>
                  </a:lnTo>
                  <a:lnTo>
                    <a:pt x="651" y="619"/>
                  </a:lnTo>
                  <a:lnTo>
                    <a:pt x="645" y="617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1" y="333"/>
                  </a:lnTo>
                  <a:lnTo>
                    <a:pt x="5" y="327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1" y="286"/>
                  </a:lnTo>
                  <a:lnTo>
                    <a:pt x="19" y="281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2"/>
                  </a:lnTo>
                  <a:lnTo>
                    <a:pt x="1297" y="281"/>
                  </a:lnTo>
                  <a:lnTo>
                    <a:pt x="1297" y="281"/>
                  </a:lnTo>
                  <a:lnTo>
                    <a:pt x="1304" y="286"/>
                  </a:lnTo>
                  <a:lnTo>
                    <a:pt x="1310" y="293"/>
                  </a:lnTo>
                  <a:lnTo>
                    <a:pt x="1315" y="301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5" y="319"/>
                  </a:lnTo>
                  <a:lnTo>
                    <a:pt x="1310" y="327"/>
                  </a:lnTo>
                  <a:lnTo>
                    <a:pt x="1304" y="333"/>
                  </a:lnTo>
                  <a:lnTo>
                    <a:pt x="1297" y="339"/>
                  </a:lnTo>
                  <a:lnTo>
                    <a:pt x="671" y="617"/>
                  </a:lnTo>
                  <a:lnTo>
                    <a:pt x="671" y="617"/>
                  </a:lnTo>
                  <a:lnTo>
                    <a:pt x="664" y="619"/>
                  </a:lnTo>
                  <a:lnTo>
                    <a:pt x="658" y="621"/>
                  </a:lnTo>
                  <a:lnTo>
                    <a:pt x="658" y="621"/>
                  </a:lnTo>
                  <a:close/>
                  <a:moveTo>
                    <a:pt x="109" y="310"/>
                  </a:moveTo>
                  <a:lnTo>
                    <a:pt x="658" y="555"/>
                  </a:lnTo>
                  <a:lnTo>
                    <a:pt x="1207" y="310"/>
                  </a:lnTo>
                  <a:lnTo>
                    <a:pt x="658" y="66"/>
                  </a:lnTo>
                  <a:lnTo>
                    <a:pt x="109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0" name="Freeform 38"/>
            <p:cNvSpPr>
              <a:spLocks/>
            </p:cNvSpPr>
            <p:nvPr/>
          </p:nvSpPr>
          <p:spPr bwMode="auto">
            <a:xfrm>
              <a:off x="7627938" y="2537768"/>
              <a:ext cx="508000" cy="223838"/>
            </a:xfrm>
            <a:custGeom>
              <a:avLst/>
              <a:gdLst>
                <a:gd name="T0" fmla="*/ 31 w 640"/>
                <a:gd name="T1" fmla="*/ 283 h 283"/>
                <a:gd name="T2" fmla="*/ 31 w 640"/>
                <a:gd name="T3" fmla="*/ 283 h 283"/>
                <a:gd name="T4" fmla="*/ 25 w 640"/>
                <a:gd name="T5" fmla="*/ 282 h 283"/>
                <a:gd name="T6" fmla="*/ 19 w 640"/>
                <a:gd name="T7" fmla="*/ 281 h 283"/>
                <a:gd name="T8" fmla="*/ 14 w 640"/>
                <a:gd name="T9" fmla="*/ 277 h 283"/>
                <a:gd name="T10" fmla="*/ 9 w 640"/>
                <a:gd name="T11" fmla="*/ 274 h 283"/>
                <a:gd name="T12" fmla="*/ 6 w 640"/>
                <a:gd name="T13" fmla="*/ 269 h 283"/>
                <a:gd name="T14" fmla="*/ 3 w 640"/>
                <a:gd name="T15" fmla="*/ 263 h 283"/>
                <a:gd name="T16" fmla="*/ 1 w 640"/>
                <a:gd name="T17" fmla="*/ 257 h 283"/>
                <a:gd name="T18" fmla="*/ 0 w 640"/>
                <a:gd name="T19" fmla="*/ 252 h 283"/>
                <a:gd name="T20" fmla="*/ 0 w 640"/>
                <a:gd name="T21" fmla="*/ 31 h 283"/>
                <a:gd name="T22" fmla="*/ 0 w 640"/>
                <a:gd name="T23" fmla="*/ 31 h 283"/>
                <a:gd name="T24" fmla="*/ 1 w 640"/>
                <a:gd name="T25" fmla="*/ 26 h 283"/>
                <a:gd name="T26" fmla="*/ 3 w 640"/>
                <a:gd name="T27" fmla="*/ 20 h 283"/>
                <a:gd name="T28" fmla="*/ 6 w 640"/>
                <a:gd name="T29" fmla="*/ 14 h 283"/>
                <a:gd name="T30" fmla="*/ 9 w 640"/>
                <a:gd name="T31" fmla="*/ 9 h 283"/>
                <a:gd name="T32" fmla="*/ 14 w 640"/>
                <a:gd name="T33" fmla="*/ 6 h 283"/>
                <a:gd name="T34" fmla="*/ 19 w 640"/>
                <a:gd name="T35" fmla="*/ 2 h 283"/>
                <a:gd name="T36" fmla="*/ 25 w 640"/>
                <a:gd name="T37" fmla="*/ 1 h 283"/>
                <a:gd name="T38" fmla="*/ 31 w 640"/>
                <a:gd name="T39" fmla="*/ 0 h 283"/>
                <a:gd name="T40" fmla="*/ 609 w 640"/>
                <a:gd name="T41" fmla="*/ 0 h 283"/>
                <a:gd name="T42" fmla="*/ 609 w 640"/>
                <a:gd name="T43" fmla="*/ 0 h 283"/>
                <a:gd name="T44" fmla="*/ 615 w 640"/>
                <a:gd name="T45" fmla="*/ 1 h 283"/>
                <a:gd name="T46" fmla="*/ 621 w 640"/>
                <a:gd name="T47" fmla="*/ 2 h 283"/>
                <a:gd name="T48" fmla="*/ 626 w 640"/>
                <a:gd name="T49" fmla="*/ 6 h 283"/>
                <a:gd name="T50" fmla="*/ 631 w 640"/>
                <a:gd name="T51" fmla="*/ 9 h 283"/>
                <a:gd name="T52" fmla="*/ 635 w 640"/>
                <a:gd name="T53" fmla="*/ 14 h 283"/>
                <a:gd name="T54" fmla="*/ 638 w 640"/>
                <a:gd name="T55" fmla="*/ 20 h 283"/>
                <a:gd name="T56" fmla="*/ 639 w 640"/>
                <a:gd name="T57" fmla="*/ 26 h 283"/>
                <a:gd name="T58" fmla="*/ 640 w 640"/>
                <a:gd name="T59" fmla="*/ 31 h 283"/>
                <a:gd name="T60" fmla="*/ 640 w 640"/>
                <a:gd name="T61" fmla="*/ 31 h 283"/>
                <a:gd name="T62" fmla="*/ 639 w 640"/>
                <a:gd name="T63" fmla="*/ 38 h 283"/>
                <a:gd name="T64" fmla="*/ 638 w 640"/>
                <a:gd name="T65" fmla="*/ 44 h 283"/>
                <a:gd name="T66" fmla="*/ 635 w 640"/>
                <a:gd name="T67" fmla="*/ 49 h 283"/>
                <a:gd name="T68" fmla="*/ 631 w 640"/>
                <a:gd name="T69" fmla="*/ 53 h 283"/>
                <a:gd name="T70" fmla="*/ 626 w 640"/>
                <a:gd name="T71" fmla="*/ 58 h 283"/>
                <a:gd name="T72" fmla="*/ 621 w 640"/>
                <a:gd name="T73" fmla="*/ 60 h 283"/>
                <a:gd name="T74" fmla="*/ 615 w 640"/>
                <a:gd name="T75" fmla="*/ 63 h 283"/>
                <a:gd name="T76" fmla="*/ 609 w 640"/>
                <a:gd name="T77" fmla="*/ 63 h 283"/>
                <a:gd name="T78" fmla="*/ 64 w 640"/>
                <a:gd name="T79" fmla="*/ 63 h 283"/>
                <a:gd name="T80" fmla="*/ 64 w 640"/>
                <a:gd name="T81" fmla="*/ 252 h 283"/>
                <a:gd name="T82" fmla="*/ 64 w 640"/>
                <a:gd name="T83" fmla="*/ 252 h 283"/>
                <a:gd name="T84" fmla="*/ 62 w 640"/>
                <a:gd name="T85" fmla="*/ 257 h 283"/>
                <a:gd name="T86" fmla="*/ 60 w 640"/>
                <a:gd name="T87" fmla="*/ 263 h 283"/>
                <a:gd name="T88" fmla="*/ 58 w 640"/>
                <a:gd name="T89" fmla="*/ 269 h 283"/>
                <a:gd name="T90" fmla="*/ 54 w 640"/>
                <a:gd name="T91" fmla="*/ 274 h 283"/>
                <a:gd name="T92" fmla="*/ 50 w 640"/>
                <a:gd name="T93" fmla="*/ 277 h 283"/>
                <a:gd name="T94" fmla="*/ 44 w 640"/>
                <a:gd name="T95" fmla="*/ 281 h 283"/>
                <a:gd name="T96" fmla="*/ 38 w 640"/>
                <a:gd name="T97" fmla="*/ 282 h 283"/>
                <a:gd name="T98" fmla="*/ 31 w 640"/>
                <a:gd name="T99" fmla="*/ 283 h 283"/>
                <a:gd name="T100" fmla="*/ 31 w 640"/>
                <a:gd name="T10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283">
                  <a:moveTo>
                    <a:pt x="31" y="283"/>
                  </a:moveTo>
                  <a:lnTo>
                    <a:pt x="31" y="283"/>
                  </a:lnTo>
                  <a:lnTo>
                    <a:pt x="25" y="282"/>
                  </a:lnTo>
                  <a:lnTo>
                    <a:pt x="19" y="281"/>
                  </a:lnTo>
                  <a:lnTo>
                    <a:pt x="14" y="277"/>
                  </a:lnTo>
                  <a:lnTo>
                    <a:pt x="9" y="274"/>
                  </a:lnTo>
                  <a:lnTo>
                    <a:pt x="6" y="269"/>
                  </a:lnTo>
                  <a:lnTo>
                    <a:pt x="3" y="263"/>
                  </a:lnTo>
                  <a:lnTo>
                    <a:pt x="1" y="257"/>
                  </a:lnTo>
                  <a:lnTo>
                    <a:pt x="0" y="25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5" y="1"/>
                  </a:lnTo>
                  <a:lnTo>
                    <a:pt x="621" y="2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5" y="14"/>
                  </a:lnTo>
                  <a:lnTo>
                    <a:pt x="638" y="20"/>
                  </a:lnTo>
                  <a:lnTo>
                    <a:pt x="639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39" y="38"/>
                  </a:lnTo>
                  <a:lnTo>
                    <a:pt x="638" y="44"/>
                  </a:lnTo>
                  <a:lnTo>
                    <a:pt x="635" y="49"/>
                  </a:lnTo>
                  <a:lnTo>
                    <a:pt x="631" y="53"/>
                  </a:lnTo>
                  <a:lnTo>
                    <a:pt x="626" y="58"/>
                  </a:lnTo>
                  <a:lnTo>
                    <a:pt x="621" y="60"/>
                  </a:lnTo>
                  <a:lnTo>
                    <a:pt x="615" y="63"/>
                  </a:lnTo>
                  <a:lnTo>
                    <a:pt x="609" y="63"/>
                  </a:lnTo>
                  <a:lnTo>
                    <a:pt x="64" y="63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7"/>
                  </a:lnTo>
                  <a:lnTo>
                    <a:pt x="60" y="263"/>
                  </a:lnTo>
                  <a:lnTo>
                    <a:pt x="58" y="269"/>
                  </a:lnTo>
                  <a:lnTo>
                    <a:pt x="54" y="274"/>
                  </a:lnTo>
                  <a:lnTo>
                    <a:pt x="50" y="277"/>
                  </a:lnTo>
                  <a:lnTo>
                    <a:pt x="44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31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1" name="Freeform 39"/>
            <p:cNvSpPr>
              <a:spLocks/>
            </p:cNvSpPr>
            <p:nvPr/>
          </p:nvSpPr>
          <p:spPr bwMode="auto">
            <a:xfrm>
              <a:off x="7627938" y="2785418"/>
              <a:ext cx="50800" cy="79375"/>
            </a:xfrm>
            <a:custGeom>
              <a:avLst/>
              <a:gdLst>
                <a:gd name="T0" fmla="*/ 64 w 64"/>
                <a:gd name="T1" fmla="*/ 66 h 98"/>
                <a:gd name="T2" fmla="*/ 64 w 64"/>
                <a:gd name="T3" fmla="*/ 66 h 98"/>
                <a:gd name="T4" fmla="*/ 64 w 64"/>
                <a:gd name="T5" fmla="*/ 73 h 98"/>
                <a:gd name="T6" fmla="*/ 61 w 64"/>
                <a:gd name="T7" fmla="*/ 79 h 98"/>
                <a:gd name="T8" fmla="*/ 59 w 64"/>
                <a:gd name="T9" fmla="*/ 85 h 98"/>
                <a:gd name="T10" fmla="*/ 54 w 64"/>
                <a:gd name="T11" fmla="*/ 89 h 98"/>
                <a:gd name="T12" fmla="*/ 50 w 64"/>
                <a:gd name="T13" fmla="*/ 93 h 98"/>
                <a:gd name="T14" fmla="*/ 44 w 64"/>
                <a:gd name="T15" fmla="*/ 96 h 98"/>
                <a:gd name="T16" fmla="*/ 38 w 64"/>
                <a:gd name="T17" fmla="*/ 98 h 98"/>
                <a:gd name="T18" fmla="*/ 31 w 64"/>
                <a:gd name="T19" fmla="*/ 98 h 98"/>
                <a:gd name="T20" fmla="*/ 31 w 64"/>
                <a:gd name="T21" fmla="*/ 98 h 98"/>
                <a:gd name="T22" fmla="*/ 31 w 64"/>
                <a:gd name="T23" fmla="*/ 98 h 98"/>
                <a:gd name="T24" fmla="*/ 25 w 64"/>
                <a:gd name="T25" fmla="*/ 98 h 98"/>
                <a:gd name="T26" fmla="*/ 19 w 64"/>
                <a:gd name="T27" fmla="*/ 96 h 98"/>
                <a:gd name="T28" fmla="*/ 14 w 64"/>
                <a:gd name="T29" fmla="*/ 93 h 98"/>
                <a:gd name="T30" fmla="*/ 9 w 64"/>
                <a:gd name="T31" fmla="*/ 89 h 98"/>
                <a:gd name="T32" fmla="*/ 4 w 64"/>
                <a:gd name="T33" fmla="*/ 85 h 98"/>
                <a:gd name="T34" fmla="*/ 2 w 64"/>
                <a:gd name="T35" fmla="*/ 79 h 98"/>
                <a:gd name="T36" fmla="*/ 0 w 64"/>
                <a:gd name="T37" fmla="*/ 73 h 98"/>
                <a:gd name="T38" fmla="*/ 0 w 64"/>
                <a:gd name="T39" fmla="*/ 66 h 98"/>
                <a:gd name="T40" fmla="*/ 0 w 64"/>
                <a:gd name="T41" fmla="*/ 32 h 98"/>
                <a:gd name="T42" fmla="*/ 0 w 64"/>
                <a:gd name="T43" fmla="*/ 32 h 98"/>
                <a:gd name="T44" fmla="*/ 0 w 64"/>
                <a:gd name="T45" fmla="*/ 25 h 98"/>
                <a:gd name="T46" fmla="*/ 2 w 64"/>
                <a:gd name="T47" fmla="*/ 20 h 98"/>
                <a:gd name="T48" fmla="*/ 4 w 64"/>
                <a:gd name="T49" fmla="*/ 14 h 98"/>
                <a:gd name="T50" fmla="*/ 9 w 64"/>
                <a:gd name="T51" fmla="*/ 9 h 98"/>
                <a:gd name="T52" fmla="*/ 14 w 64"/>
                <a:gd name="T53" fmla="*/ 5 h 98"/>
                <a:gd name="T54" fmla="*/ 19 w 64"/>
                <a:gd name="T55" fmla="*/ 2 h 98"/>
                <a:gd name="T56" fmla="*/ 25 w 64"/>
                <a:gd name="T57" fmla="*/ 0 h 98"/>
                <a:gd name="T58" fmla="*/ 31 w 64"/>
                <a:gd name="T59" fmla="*/ 0 h 98"/>
                <a:gd name="T60" fmla="*/ 31 w 64"/>
                <a:gd name="T61" fmla="*/ 0 h 98"/>
                <a:gd name="T62" fmla="*/ 31 w 64"/>
                <a:gd name="T63" fmla="*/ 0 h 98"/>
                <a:gd name="T64" fmla="*/ 38 w 64"/>
                <a:gd name="T65" fmla="*/ 0 h 98"/>
                <a:gd name="T66" fmla="*/ 44 w 64"/>
                <a:gd name="T67" fmla="*/ 2 h 98"/>
                <a:gd name="T68" fmla="*/ 50 w 64"/>
                <a:gd name="T69" fmla="*/ 5 h 98"/>
                <a:gd name="T70" fmla="*/ 54 w 64"/>
                <a:gd name="T71" fmla="*/ 9 h 98"/>
                <a:gd name="T72" fmla="*/ 59 w 64"/>
                <a:gd name="T73" fmla="*/ 14 h 98"/>
                <a:gd name="T74" fmla="*/ 61 w 64"/>
                <a:gd name="T75" fmla="*/ 20 h 98"/>
                <a:gd name="T76" fmla="*/ 64 w 64"/>
                <a:gd name="T77" fmla="*/ 25 h 98"/>
                <a:gd name="T78" fmla="*/ 64 w 64"/>
                <a:gd name="T79" fmla="*/ 32 h 98"/>
                <a:gd name="T80" fmla="*/ 64 w 64"/>
                <a:gd name="T8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8">
                  <a:moveTo>
                    <a:pt x="64" y="66"/>
                  </a:moveTo>
                  <a:lnTo>
                    <a:pt x="64" y="66"/>
                  </a:lnTo>
                  <a:lnTo>
                    <a:pt x="64" y="73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4" y="89"/>
                  </a:lnTo>
                  <a:lnTo>
                    <a:pt x="50" y="93"/>
                  </a:lnTo>
                  <a:lnTo>
                    <a:pt x="44" y="96"/>
                  </a:lnTo>
                  <a:lnTo>
                    <a:pt x="38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6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1" y="20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2" name="Freeform 40"/>
            <p:cNvSpPr>
              <a:spLocks/>
            </p:cNvSpPr>
            <p:nvPr/>
          </p:nvSpPr>
          <p:spPr bwMode="auto">
            <a:xfrm>
              <a:off x="4294188" y="2629843"/>
              <a:ext cx="225425" cy="90488"/>
            </a:xfrm>
            <a:custGeom>
              <a:avLst/>
              <a:gdLst>
                <a:gd name="T0" fmla="*/ 142 w 285"/>
                <a:gd name="T1" fmla="*/ 0 h 115"/>
                <a:gd name="T2" fmla="*/ 142 w 285"/>
                <a:gd name="T3" fmla="*/ 0 h 115"/>
                <a:gd name="T4" fmla="*/ 129 w 285"/>
                <a:gd name="T5" fmla="*/ 0 h 115"/>
                <a:gd name="T6" fmla="*/ 117 w 285"/>
                <a:gd name="T7" fmla="*/ 2 h 115"/>
                <a:gd name="T8" fmla="*/ 104 w 285"/>
                <a:gd name="T9" fmla="*/ 5 h 115"/>
                <a:gd name="T10" fmla="*/ 92 w 285"/>
                <a:gd name="T11" fmla="*/ 8 h 115"/>
                <a:gd name="T12" fmla="*/ 81 w 285"/>
                <a:gd name="T13" fmla="*/ 14 h 115"/>
                <a:gd name="T14" fmla="*/ 70 w 285"/>
                <a:gd name="T15" fmla="*/ 19 h 115"/>
                <a:gd name="T16" fmla="*/ 60 w 285"/>
                <a:gd name="T17" fmla="*/ 25 h 115"/>
                <a:gd name="T18" fmla="*/ 49 w 285"/>
                <a:gd name="T19" fmla="*/ 32 h 115"/>
                <a:gd name="T20" fmla="*/ 41 w 285"/>
                <a:gd name="T21" fmla="*/ 41 h 115"/>
                <a:gd name="T22" fmla="*/ 32 w 285"/>
                <a:gd name="T23" fmla="*/ 50 h 115"/>
                <a:gd name="T24" fmla="*/ 25 w 285"/>
                <a:gd name="T25" fmla="*/ 59 h 115"/>
                <a:gd name="T26" fmla="*/ 18 w 285"/>
                <a:gd name="T27" fmla="*/ 70 h 115"/>
                <a:gd name="T28" fmla="*/ 12 w 285"/>
                <a:gd name="T29" fmla="*/ 80 h 115"/>
                <a:gd name="T30" fmla="*/ 8 w 285"/>
                <a:gd name="T31" fmla="*/ 92 h 115"/>
                <a:gd name="T32" fmla="*/ 3 w 285"/>
                <a:gd name="T33" fmla="*/ 103 h 115"/>
                <a:gd name="T34" fmla="*/ 0 w 285"/>
                <a:gd name="T35" fmla="*/ 115 h 115"/>
                <a:gd name="T36" fmla="*/ 285 w 285"/>
                <a:gd name="T37" fmla="*/ 115 h 115"/>
                <a:gd name="T38" fmla="*/ 285 w 285"/>
                <a:gd name="T39" fmla="*/ 115 h 115"/>
                <a:gd name="T40" fmla="*/ 281 w 285"/>
                <a:gd name="T41" fmla="*/ 103 h 115"/>
                <a:gd name="T42" fmla="*/ 276 w 285"/>
                <a:gd name="T43" fmla="*/ 92 h 115"/>
                <a:gd name="T44" fmla="*/ 272 w 285"/>
                <a:gd name="T45" fmla="*/ 80 h 115"/>
                <a:gd name="T46" fmla="*/ 266 w 285"/>
                <a:gd name="T47" fmla="*/ 70 h 115"/>
                <a:gd name="T48" fmla="*/ 259 w 285"/>
                <a:gd name="T49" fmla="*/ 59 h 115"/>
                <a:gd name="T50" fmla="*/ 251 w 285"/>
                <a:gd name="T51" fmla="*/ 50 h 115"/>
                <a:gd name="T52" fmla="*/ 243 w 285"/>
                <a:gd name="T53" fmla="*/ 41 h 115"/>
                <a:gd name="T54" fmla="*/ 234 w 285"/>
                <a:gd name="T55" fmla="*/ 32 h 115"/>
                <a:gd name="T56" fmla="*/ 224 w 285"/>
                <a:gd name="T57" fmla="*/ 25 h 115"/>
                <a:gd name="T58" fmla="*/ 214 w 285"/>
                <a:gd name="T59" fmla="*/ 19 h 115"/>
                <a:gd name="T60" fmla="*/ 204 w 285"/>
                <a:gd name="T61" fmla="*/ 14 h 115"/>
                <a:gd name="T62" fmla="*/ 192 w 285"/>
                <a:gd name="T63" fmla="*/ 8 h 115"/>
                <a:gd name="T64" fmla="*/ 180 w 285"/>
                <a:gd name="T65" fmla="*/ 5 h 115"/>
                <a:gd name="T66" fmla="*/ 168 w 285"/>
                <a:gd name="T67" fmla="*/ 2 h 115"/>
                <a:gd name="T68" fmla="*/ 155 w 285"/>
                <a:gd name="T69" fmla="*/ 0 h 115"/>
                <a:gd name="T70" fmla="*/ 142 w 285"/>
                <a:gd name="T71" fmla="*/ 0 h 115"/>
                <a:gd name="T72" fmla="*/ 142 w 285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5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7" y="2"/>
                  </a:lnTo>
                  <a:lnTo>
                    <a:pt x="104" y="5"/>
                  </a:lnTo>
                  <a:lnTo>
                    <a:pt x="92" y="8"/>
                  </a:lnTo>
                  <a:lnTo>
                    <a:pt x="81" y="14"/>
                  </a:lnTo>
                  <a:lnTo>
                    <a:pt x="70" y="19"/>
                  </a:lnTo>
                  <a:lnTo>
                    <a:pt x="60" y="25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5" y="59"/>
                  </a:lnTo>
                  <a:lnTo>
                    <a:pt x="18" y="70"/>
                  </a:lnTo>
                  <a:lnTo>
                    <a:pt x="12" y="80"/>
                  </a:lnTo>
                  <a:lnTo>
                    <a:pt x="8" y="92"/>
                  </a:lnTo>
                  <a:lnTo>
                    <a:pt x="3" y="103"/>
                  </a:lnTo>
                  <a:lnTo>
                    <a:pt x="0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1" y="103"/>
                  </a:lnTo>
                  <a:lnTo>
                    <a:pt x="276" y="92"/>
                  </a:lnTo>
                  <a:lnTo>
                    <a:pt x="272" y="80"/>
                  </a:lnTo>
                  <a:lnTo>
                    <a:pt x="266" y="70"/>
                  </a:lnTo>
                  <a:lnTo>
                    <a:pt x="259" y="59"/>
                  </a:lnTo>
                  <a:lnTo>
                    <a:pt x="251" y="50"/>
                  </a:lnTo>
                  <a:lnTo>
                    <a:pt x="243" y="41"/>
                  </a:lnTo>
                  <a:lnTo>
                    <a:pt x="234" y="32"/>
                  </a:lnTo>
                  <a:lnTo>
                    <a:pt x="224" y="25"/>
                  </a:lnTo>
                  <a:lnTo>
                    <a:pt x="214" y="19"/>
                  </a:lnTo>
                  <a:lnTo>
                    <a:pt x="204" y="14"/>
                  </a:lnTo>
                  <a:lnTo>
                    <a:pt x="192" y="8"/>
                  </a:lnTo>
                  <a:lnTo>
                    <a:pt x="180" y="5"/>
                  </a:lnTo>
                  <a:lnTo>
                    <a:pt x="168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3" name="Freeform 41"/>
            <p:cNvSpPr>
              <a:spLocks noEditPoints="1"/>
            </p:cNvSpPr>
            <p:nvPr/>
          </p:nvSpPr>
          <p:spPr bwMode="auto">
            <a:xfrm>
              <a:off x="4262438" y="2604443"/>
              <a:ext cx="288925" cy="142875"/>
            </a:xfrm>
            <a:custGeom>
              <a:avLst/>
              <a:gdLst>
                <a:gd name="T0" fmla="*/ 364 w 364"/>
                <a:gd name="T1" fmla="*/ 179 h 179"/>
                <a:gd name="T2" fmla="*/ 0 w 364"/>
                <a:gd name="T3" fmla="*/ 179 h 179"/>
                <a:gd name="T4" fmla="*/ 8 w 364"/>
                <a:gd name="T5" fmla="*/ 141 h 179"/>
                <a:gd name="T6" fmla="*/ 8 w 364"/>
                <a:gd name="T7" fmla="*/ 141 h 179"/>
                <a:gd name="T8" fmla="*/ 12 w 364"/>
                <a:gd name="T9" fmla="*/ 126 h 179"/>
                <a:gd name="T10" fmla="*/ 18 w 364"/>
                <a:gd name="T11" fmla="*/ 111 h 179"/>
                <a:gd name="T12" fmla="*/ 23 w 364"/>
                <a:gd name="T13" fmla="*/ 97 h 179"/>
                <a:gd name="T14" fmla="*/ 32 w 364"/>
                <a:gd name="T15" fmla="*/ 84 h 179"/>
                <a:gd name="T16" fmla="*/ 40 w 364"/>
                <a:gd name="T17" fmla="*/ 71 h 179"/>
                <a:gd name="T18" fmla="*/ 49 w 364"/>
                <a:gd name="T19" fmla="*/ 60 h 179"/>
                <a:gd name="T20" fmla="*/ 59 w 364"/>
                <a:gd name="T21" fmla="*/ 49 h 179"/>
                <a:gd name="T22" fmla="*/ 71 w 364"/>
                <a:gd name="T23" fmla="*/ 39 h 179"/>
                <a:gd name="T24" fmla="*/ 83 w 364"/>
                <a:gd name="T25" fmla="*/ 31 h 179"/>
                <a:gd name="T26" fmla="*/ 95 w 364"/>
                <a:gd name="T27" fmla="*/ 23 h 179"/>
                <a:gd name="T28" fmla="*/ 108 w 364"/>
                <a:gd name="T29" fmla="*/ 16 h 179"/>
                <a:gd name="T30" fmla="*/ 122 w 364"/>
                <a:gd name="T31" fmla="*/ 10 h 179"/>
                <a:gd name="T32" fmla="*/ 137 w 364"/>
                <a:gd name="T33" fmla="*/ 5 h 179"/>
                <a:gd name="T34" fmla="*/ 151 w 364"/>
                <a:gd name="T35" fmla="*/ 2 h 179"/>
                <a:gd name="T36" fmla="*/ 167 w 364"/>
                <a:gd name="T37" fmla="*/ 1 h 179"/>
                <a:gd name="T38" fmla="*/ 182 w 364"/>
                <a:gd name="T39" fmla="*/ 0 h 179"/>
                <a:gd name="T40" fmla="*/ 182 w 364"/>
                <a:gd name="T41" fmla="*/ 0 h 179"/>
                <a:gd name="T42" fmla="*/ 197 w 364"/>
                <a:gd name="T43" fmla="*/ 1 h 179"/>
                <a:gd name="T44" fmla="*/ 212 w 364"/>
                <a:gd name="T45" fmla="*/ 2 h 179"/>
                <a:gd name="T46" fmla="*/ 227 w 364"/>
                <a:gd name="T47" fmla="*/ 5 h 179"/>
                <a:gd name="T48" fmla="*/ 242 w 364"/>
                <a:gd name="T49" fmla="*/ 10 h 179"/>
                <a:gd name="T50" fmla="*/ 256 w 364"/>
                <a:gd name="T51" fmla="*/ 16 h 179"/>
                <a:gd name="T52" fmla="*/ 269 w 364"/>
                <a:gd name="T53" fmla="*/ 23 h 179"/>
                <a:gd name="T54" fmla="*/ 282 w 364"/>
                <a:gd name="T55" fmla="*/ 31 h 179"/>
                <a:gd name="T56" fmla="*/ 293 w 364"/>
                <a:gd name="T57" fmla="*/ 39 h 179"/>
                <a:gd name="T58" fmla="*/ 305 w 364"/>
                <a:gd name="T59" fmla="*/ 49 h 179"/>
                <a:gd name="T60" fmla="*/ 315 w 364"/>
                <a:gd name="T61" fmla="*/ 60 h 179"/>
                <a:gd name="T62" fmla="*/ 325 w 364"/>
                <a:gd name="T63" fmla="*/ 71 h 179"/>
                <a:gd name="T64" fmla="*/ 333 w 364"/>
                <a:gd name="T65" fmla="*/ 84 h 179"/>
                <a:gd name="T66" fmla="*/ 341 w 364"/>
                <a:gd name="T67" fmla="*/ 97 h 179"/>
                <a:gd name="T68" fmla="*/ 347 w 364"/>
                <a:gd name="T69" fmla="*/ 111 h 179"/>
                <a:gd name="T70" fmla="*/ 352 w 364"/>
                <a:gd name="T71" fmla="*/ 126 h 179"/>
                <a:gd name="T72" fmla="*/ 356 w 364"/>
                <a:gd name="T73" fmla="*/ 141 h 179"/>
                <a:gd name="T74" fmla="*/ 364 w 364"/>
                <a:gd name="T75" fmla="*/ 179 h 179"/>
                <a:gd name="T76" fmla="*/ 88 w 364"/>
                <a:gd name="T77" fmla="*/ 115 h 179"/>
                <a:gd name="T78" fmla="*/ 276 w 364"/>
                <a:gd name="T79" fmla="*/ 115 h 179"/>
                <a:gd name="T80" fmla="*/ 276 w 364"/>
                <a:gd name="T81" fmla="*/ 115 h 179"/>
                <a:gd name="T82" fmla="*/ 268 w 364"/>
                <a:gd name="T83" fmla="*/ 104 h 179"/>
                <a:gd name="T84" fmla="*/ 259 w 364"/>
                <a:gd name="T85" fmla="*/ 95 h 179"/>
                <a:gd name="T86" fmla="*/ 248 w 364"/>
                <a:gd name="T87" fmla="*/ 85 h 179"/>
                <a:gd name="T88" fmla="*/ 237 w 364"/>
                <a:gd name="T89" fmla="*/ 78 h 179"/>
                <a:gd name="T90" fmla="*/ 224 w 364"/>
                <a:gd name="T91" fmla="*/ 73 h 179"/>
                <a:gd name="T92" fmla="*/ 210 w 364"/>
                <a:gd name="T93" fmla="*/ 68 h 179"/>
                <a:gd name="T94" fmla="*/ 196 w 364"/>
                <a:gd name="T95" fmla="*/ 66 h 179"/>
                <a:gd name="T96" fmla="*/ 182 w 364"/>
                <a:gd name="T97" fmla="*/ 64 h 179"/>
                <a:gd name="T98" fmla="*/ 182 w 364"/>
                <a:gd name="T99" fmla="*/ 64 h 179"/>
                <a:gd name="T100" fmla="*/ 168 w 364"/>
                <a:gd name="T101" fmla="*/ 66 h 179"/>
                <a:gd name="T102" fmla="*/ 154 w 364"/>
                <a:gd name="T103" fmla="*/ 68 h 179"/>
                <a:gd name="T104" fmla="*/ 140 w 364"/>
                <a:gd name="T105" fmla="*/ 73 h 179"/>
                <a:gd name="T106" fmla="*/ 128 w 364"/>
                <a:gd name="T107" fmla="*/ 78 h 179"/>
                <a:gd name="T108" fmla="*/ 116 w 364"/>
                <a:gd name="T109" fmla="*/ 85 h 179"/>
                <a:gd name="T110" fmla="*/ 106 w 364"/>
                <a:gd name="T111" fmla="*/ 95 h 179"/>
                <a:gd name="T112" fmla="*/ 96 w 364"/>
                <a:gd name="T113" fmla="*/ 104 h 179"/>
                <a:gd name="T114" fmla="*/ 88 w 364"/>
                <a:gd name="T115" fmla="*/ 115 h 179"/>
                <a:gd name="T116" fmla="*/ 88 w 364"/>
                <a:gd name="T117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179">
                  <a:moveTo>
                    <a:pt x="364" y="179"/>
                  </a:moveTo>
                  <a:lnTo>
                    <a:pt x="0" y="179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2" y="126"/>
                  </a:lnTo>
                  <a:lnTo>
                    <a:pt x="18" y="111"/>
                  </a:lnTo>
                  <a:lnTo>
                    <a:pt x="23" y="97"/>
                  </a:lnTo>
                  <a:lnTo>
                    <a:pt x="32" y="84"/>
                  </a:lnTo>
                  <a:lnTo>
                    <a:pt x="40" y="71"/>
                  </a:lnTo>
                  <a:lnTo>
                    <a:pt x="49" y="60"/>
                  </a:lnTo>
                  <a:lnTo>
                    <a:pt x="59" y="49"/>
                  </a:lnTo>
                  <a:lnTo>
                    <a:pt x="71" y="39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08" y="16"/>
                  </a:lnTo>
                  <a:lnTo>
                    <a:pt x="122" y="1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7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7" y="1"/>
                  </a:lnTo>
                  <a:lnTo>
                    <a:pt x="212" y="2"/>
                  </a:lnTo>
                  <a:lnTo>
                    <a:pt x="227" y="5"/>
                  </a:lnTo>
                  <a:lnTo>
                    <a:pt x="242" y="10"/>
                  </a:lnTo>
                  <a:lnTo>
                    <a:pt x="256" y="16"/>
                  </a:lnTo>
                  <a:lnTo>
                    <a:pt x="269" y="23"/>
                  </a:lnTo>
                  <a:lnTo>
                    <a:pt x="282" y="31"/>
                  </a:lnTo>
                  <a:lnTo>
                    <a:pt x="293" y="39"/>
                  </a:lnTo>
                  <a:lnTo>
                    <a:pt x="305" y="49"/>
                  </a:lnTo>
                  <a:lnTo>
                    <a:pt x="315" y="60"/>
                  </a:lnTo>
                  <a:lnTo>
                    <a:pt x="325" y="71"/>
                  </a:lnTo>
                  <a:lnTo>
                    <a:pt x="333" y="84"/>
                  </a:lnTo>
                  <a:lnTo>
                    <a:pt x="341" y="97"/>
                  </a:lnTo>
                  <a:lnTo>
                    <a:pt x="347" y="111"/>
                  </a:lnTo>
                  <a:lnTo>
                    <a:pt x="352" y="126"/>
                  </a:lnTo>
                  <a:lnTo>
                    <a:pt x="356" y="141"/>
                  </a:lnTo>
                  <a:lnTo>
                    <a:pt x="364" y="179"/>
                  </a:lnTo>
                  <a:close/>
                  <a:moveTo>
                    <a:pt x="88" y="115"/>
                  </a:moveTo>
                  <a:lnTo>
                    <a:pt x="276" y="115"/>
                  </a:lnTo>
                  <a:lnTo>
                    <a:pt x="276" y="115"/>
                  </a:lnTo>
                  <a:lnTo>
                    <a:pt x="268" y="104"/>
                  </a:lnTo>
                  <a:lnTo>
                    <a:pt x="259" y="95"/>
                  </a:lnTo>
                  <a:lnTo>
                    <a:pt x="248" y="85"/>
                  </a:lnTo>
                  <a:lnTo>
                    <a:pt x="237" y="78"/>
                  </a:lnTo>
                  <a:lnTo>
                    <a:pt x="224" y="73"/>
                  </a:lnTo>
                  <a:lnTo>
                    <a:pt x="210" y="68"/>
                  </a:lnTo>
                  <a:lnTo>
                    <a:pt x="196" y="66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40" y="73"/>
                  </a:lnTo>
                  <a:lnTo>
                    <a:pt x="128" y="78"/>
                  </a:lnTo>
                  <a:lnTo>
                    <a:pt x="116" y="85"/>
                  </a:lnTo>
                  <a:lnTo>
                    <a:pt x="106" y="95"/>
                  </a:lnTo>
                  <a:lnTo>
                    <a:pt x="96" y="104"/>
                  </a:lnTo>
                  <a:lnTo>
                    <a:pt x="88" y="115"/>
                  </a:lnTo>
                  <a:lnTo>
                    <a:pt x="88" y="1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4" name="Freeform 42"/>
            <p:cNvSpPr>
              <a:spLocks/>
            </p:cNvSpPr>
            <p:nvPr/>
          </p:nvSpPr>
          <p:spPr bwMode="auto">
            <a:xfrm>
              <a:off x="3873501" y="1351905"/>
              <a:ext cx="1066800" cy="1066800"/>
            </a:xfrm>
            <a:custGeom>
              <a:avLst/>
              <a:gdLst>
                <a:gd name="T0" fmla="*/ 1123 w 1344"/>
                <a:gd name="T1" fmla="*/ 1172 h 1345"/>
                <a:gd name="T2" fmla="*/ 1042 w 1344"/>
                <a:gd name="T3" fmla="*/ 1233 h 1345"/>
                <a:gd name="T4" fmla="*/ 955 w 1344"/>
                <a:gd name="T5" fmla="*/ 1282 h 1345"/>
                <a:gd name="T6" fmla="*/ 863 w 1344"/>
                <a:gd name="T7" fmla="*/ 1317 h 1345"/>
                <a:gd name="T8" fmla="*/ 768 w 1344"/>
                <a:gd name="T9" fmla="*/ 1338 h 1345"/>
                <a:gd name="T10" fmla="*/ 672 w 1344"/>
                <a:gd name="T11" fmla="*/ 1345 h 1345"/>
                <a:gd name="T12" fmla="*/ 576 w 1344"/>
                <a:gd name="T13" fmla="*/ 1338 h 1345"/>
                <a:gd name="T14" fmla="*/ 481 w 1344"/>
                <a:gd name="T15" fmla="*/ 1317 h 1345"/>
                <a:gd name="T16" fmla="*/ 389 w 1344"/>
                <a:gd name="T17" fmla="*/ 1282 h 1345"/>
                <a:gd name="T18" fmla="*/ 303 w 1344"/>
                <a:gd name="T19" fmla="*/ 1233 h 1345"/>
                <a:gd name="T20" fmla="*/ 222 w 1344"/>
                <a:gd name="T21" fmla="*/ 1172 h 1345"/>
                <a:gd name="T22" fmla="*/ 173 w 1344"/>
                <a:gd name="T23" fmla="*/ 1122 h 1345"/>
                <a:gd name="T24" fmla="*/ 110 w 1344"/>
                <a:gd name="T25" fmla="*/ 1042 h 1345"/>
                <a:gd name="T26" fmla="*/ 63 w 1344"/>
                <a:gd name="T27" fmla="*/ 955 h 1345"/>
                <a:gd name="T28" fmla="*/ 28 w 1344"/>
                <a:gd name="T29" fmla="*/ 864 h 1345"/>
                <a:gd name="T30" fmla="*/ 7 w 1344"/>
                <a:gd name="T31" fmla="*/ 769 h 1345"/>
                <a:gd name="T32" fmla="*/ 0 w 1344"/>
                <a:gd name="T33" fmla="*/ 673 h 1345"/>
                <a:gd name="T34" fmla="*/ 7 w 1344"/>
                <a:gd name="T35" fmla="*/ 576 h 1345"/>
                <a:gd name="T36" fmla="*/ 28 w 1344"/>
                <a:gd name="T37" fmla="*/ 481 h 1345"/>
                <a:gd name="T38" fmla="*/ 62 w 1344"/>
                <a:gd name="T39" fmla="*/ 390 h 1345"/>
                <a:gd name="T40" fmla="*/ 110 w 1344"/>
                <a:gd name="T41" fmla="*/ 303 h 1345"/>
                <a:gd name="T42" fmla="*/ 173 w 1344"/>
                <a:gd name="T43" fmla="*/ 222 h 1345"/>
                <a:gd name="T44" fmla="*/ 222 w 1344"/>
                <a:gd name="T45" fmla="*/ 173 h 1345"/>
                <a:gd name="T46" fmla="*/ 303 w 1344"/>
                <a:gd name="T47" fmla="*/ 111 h 1345"/>
                <a:gd name="T48" fmla="*/ 389 w 1344"/>
                <a:gd name="T49" fmla="*/ 62 h 1345"/>
                <a:gd name="T50" fmla="*/ 481 w 1344"/>
                <a:gd name="T51" fmla="*/ 27 h 1345"/>
                <a:gd name="T52" fmla="*/ 576 w 1344"/>
                <a:gd name="T53" fmla="*/ 7 h 1345"/>
                <a:gd name="T54" fmla="*/ 672 w 1344"/>
                <a:gd name="T55" fmla="*/ 0 h 1345"/>
                <a:gd name="T56" fmla="*/ 768 w 1344"/>
                <a:gd name="T57" fmla="*/ 7 h 1345"/>
                <a:gd name="T58" fmla="*/ 863 w 1344"/>
                <a:gd name="T59" fmla="*/ 27 h 1345"/>
                <a:gd name="T60" fmla="*/ 955 w 1344"/>
                <a:gd name="T61" fmla="*/ 62 h 1345"/>
                <a:gd name="T62" fmla="*/ 1042 w 1344"/>
                <a:gd name="T63" fmla="*/ 111 h 1345"/>
                <a:gd name="T64" fmla="*/ 1123 w 1344"/>
                <a:gd name="T65" fmla="*/ 173 h 1345"/>
                <a:gd name="T66" fmla="*/ 1171 w 1344"/>
                <a:gd name="T67" fmla="*/ 222 h 1345"/>
                <a:gd name="T68" fmla="*/ 1234 w 1344"/>
                <a:gd name="T69" fmla="*/ 303 h 1345"/>
                <a:gd name="T70" fmla="*/ 1281 w 1344"/>
                <a:gd name="T71" fmla="*/ 390 h 1345"/>
                <a:gd name="T72" fmla="*/ 1316 w 1344"/>
                <a:gd name="T73" fmla="*/ 481 h 1345"/>
                <a:gd name="T74" fmla="*/ 1337 w 1344"/>
                <a:gd name="T75" fmla="*/ 576 h 1345"/>
                <a:gd name="T76" fmla="*/ 1344 w 1344"/>
                <a:gd name="T77" fmla="*/ 673 h 1345"/>
                <a:gd name="T78" fmla="*/ 1337 w 1344"/>
                <a:gd name="T79" fmla="*/ 769 h 1345"/>
                <a:gd name="T80" fmla="*/ 1316 w 1344"/>
                <a:gd name="T81" fmla="*/ 864 h 1345"/>
                <a:gd name="T82" fmla="*/ 1281 w 1344"/>
                <a:gd name="T83" fmla="*/ 955 h 1345"/>
                <a:gd name="T84" fmla="*/ 1234 w 1344"/>
                <a:gd name="T85" fmla="*/ 1042 h 1345"/>
                <a:gd name="T86" fmla="*/ 1171 w 1344"/>
                <a:gd name="T87" fmla="*/ 11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4" h="1345">
                  <a:moveTo>
                    <a:pt x="1147" y="1148"/>
                  </a:moveTo>
                  <a:lnTo>
                    <a:pt x="1147" y="1148"/>
                  </a:lnTo>
                  <a:lnTo>
                    <a:pt x="1123" y="1172"/>
                  </a:lnTo>
                  <a:lnTo>
                    <a:pt x="1096" y="1194"/>
                  </a:lnTo>
                  <a:lnTo>
                    <a:pt x="1069" y="1215"/>
                  </a:lnTo>
                  <a:lnTo>
                    <a:pt x="1042" y="1233"/>
                  </a:lnTo>
                  <a:lnTo>
                    <a:pt x="1014" y="1252"/>
                  </a:lnTo>
                  <a:lnTo>
                    <a:pt x="985" y="1268"/>
                  </a:lnTo>
                  <a:lnTo>
                    <a:pt x="955" y="1282"/>
                  </a:lnTo>
                  <a:lnTo>
                    <a:pt x="925" y="1296"/>
                  </a:lnTo>
                  <a:lnTo>
                    <a:pt x="895" y="1307"/>
                  </a:lnTo>
                  <a:lnTo>
                    <a:pt x="863" y="1317"/>
                  </a:lnTo>
                  <a:lnTo>
                    <a:pt x="832" y="1325"/>
                  </a:lnTo>
                  <a:lnTo>
                    <a:pt x="801" y="1332"/>
                  </a:lnTo>
                  <a:lnTo>
                    <a:pt x="768" y="1338"/>
                  </a:lnTo>
                  <a:lnTo>
                    <a:pt x="737" y="1341"/>
                  </a:lnTo>
                  <a:lnTo>
                    <a:pt x="705" y="1343"/>
                  </a:lnTo>
                  <a:lnTo>
                    <a:pt x="672" y="1345"/>
                  </a:lnTo>
                  <a:lnTo>
                    <a:pt x="640" y="1343"/>
                  </a:lnTo>
                  <a:lnTo>
                    <a:pt x="607" y="1341"/>
                  </a:lnTo>
                  <a:lnTo>
                    <a:pt x="576" y="1338"/>
                  </a:lnTo>
                  <a:lnTo>
                    <a:pt x="544" y="1332"/>
                  </a:lnTo>
                  <a:lnTo>
                    <a:pt x="512" y="1325"/>
                  </a:lnTo>
                  <a:lnTo>
                    <a:pt x="481" y="1317"/>
                  </a:lnTo>
                  <a:lnTo>
                    <a:pt x="450" y="1307"/>
                  </a:lnTo>
                  <a:lnTo>
                    <a:pt x="420" y="1296"/>
                  </a:lnTo>
                  <a:lnTo>
                    <a:pt x="389" y="1282"/>
                  </a:lnTo>
                  <a:lnTo>
                    <a:pt x="359" y="1268"/>
                  </a:lnTo>
                  <a:lnTo>
                    <a:pt x="330" y="1252"/>
                  </a:lnTo>
                  <a:lnTo>
                    <a:pt x="303" y="1233"/>
                  </a:lnTo>
                  <a:lnTo>
                    <a:pt x="275" y="1215"/>
                  </a:lnTo>
                  <a:lnTo>
                    <a:pt x="248" y="1194"/>
                  </a:lnTo>
                  <a:lnTo>
                    <a:pt x="222" y="1172"/>
                  </a:lnTo>
                  <a:lnTo>
                    <a:pt x="197" y="1148"/>
                  </a:lnTo>
                  <a:lnTo>
                    <a:pt x="197" y="1148"/>
                  </a:lnTo>
                  <a:lnTo>
                    <a:pt x="173" y="1122"/>
                  </a:lnTo>
                  <a:lnTo>
                    <a:pt x="151" y="1097"/>
                  </a:lnTo>
                  <a:lnTo>
                    <a:pt x="130" y="1070"/>
                  </a:lnTo>
                  <a:lnTo>
                    <a:pt x="110" y="1042"/>
                  </a:lnTo>
                  <a:lnTo>
                    <a:pt x="93" y="1014"/>
                  </a:lnTo>
                  <a:lnTo>
                    <a:pt x="77" y="985"/>
                  </a:lnTo>
                  <a:lnTo>
                    <a:pt x="63" y="955"/>
                  </a:lnTo>
                  <a:lnTo>
                    <a:pt x="49" y="925"/>
                  </a:lnTo>
                  <a:lnTo>
                    <a:pt x="37" y="895"/>
                  </a:lnTo>
                  <a:lnTo>
                    <a:pt x="28" y="864"/>
                  </a:lnTo>
                  <a:lnTo>
                    <a:pt x="19" y="832"/>
                  </a:lnTo>
                  <a:lnTo>
                    <a:pt x="12" y="801"/>
                  </a:lnTo>
                  <a:lnTo>
                    <a:pt x="7" y="769"/>
                  </a:lnTo>
                  <a:lnTo>
                    <a:pt x="3" y="736"/>
                  </a:lnTo>
                  <a:lnTo>
                    <a:pt x="0" y="705"/>
                  </a:lnTo>
                  <a:lnTo>
                    <a:pt x="0" y="673"/>
                  </a:lnTo>
                  <a:lnTo>
                    <a:pt x="0" y="640"/>
                  </a:lnTo>
                  <a:lnTo>
                    <a:pt x="3" y="608"/>
                  </a:lnTo>
                  <a:lnTo>
                    <a:pt x="7" y="576"/>
                  </a:lnTo>
                  <a:lnTo>
                    <a:pt x="12" y="544"/>
                  </a:lnTo>
                  <a:lnTo>
                    <a:pt x="19" y="513"/>
                  </a:lnTo>
                  <a:lnTo>
                    <a:pt x="28" y="481"/>
                  </a:lnTo>
                  <a:lnTo>
                    <a:pt x="37" y="450"/>
                  </a:lnTo>
                  <a:lnTo>
                    <a:pt x="49" y="419"/>
                  </a:lnTo>
                  <a:lnTo>
                    <a:pt x="62" y="390"/>
                  </a:lnTo>
                  <a:lnTo>
                    <a:pt x="77" y="360"/>
                  </a:lnTo>
                  <a:lnTo>
                    <a:pt x="93" y="331"/>
                  </a:lnTo>
                  <a:lnTo>
                    <a:pt x="110" y="303"/>
                  </a:lnTo>
                  <a:lnTo>
                    <a:pt x="130" y="275"/>
                  </a:lnTo>
                  <a:lnTo>
                    <a:pt x="151" y="248"/>
                  </a:lnTo>
                  <a:lnTo>
                    <a:pt x="173" y="222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22" y="173"/>
                  </a:lnTo>
                  <a:lnTo>
                    <a:pt x="248" y="151"/>
                  </a:lnTo>
                  <a:lnTo>
                    <a:pt x="275" y="130"/>
                  </a:lnTo>
                  <a:lnTo>
                    <a:pt x="303" y="111"/>
                  </a:lnTo>
                  <a:lnTo>
                    <a:pt x="330" y="93"/>
                  </a:lnTo>
                  <a:lnTo>
                    <a:pt x="359" y="77"/>
                  </a:lnTo>
                  <a:lnTo>
                    <a:pt x="389" y="62"/>
                  </a:lnTo>
                  <a:lnTo>
                    <a:pt x="420" y="49"/>
                  </a:lnTo>
                  <a:lnTo>
                    <a:pt x="450" y="38"/>
                  </a:lnTo>
                  <a:lnTo>
                    <a:pt x="481" y="27"/>
                  </a:lnTo>
                  <a:lnTo>
                    <a:pt x="512" y="19"/>
                  </a:lnTo>
                  <a:lnTo>
                    <a:pt x="544" y="12"/>
                  </a:lnTo>
                  <a:lnTo>
                    <a:pt x="576" y="7"/>
                  </a:lnTo>
                  <a:lnTo>
                    <a:pt x="607" y="3"/>
                  </a:lnTo>
                  <a:lnTo>
                    <a:pt x="640" y="0"/>
                  </a:lnTo>
                  <a:lnTo>
                    <a:pt x="672" y="0"/>
                  </a:lnTo>
                  <a:lnTo>
                    <a:pt x="705" y="0"/>
                  </a:lnTo>
                  <a:lnTo>
                    <a:pt x="737" y="3"/>
                  </a:lnTo>
                  <a:lnTo>
                    <a:pt x="768" y="7"/>
                  </a:lnTo>
                  <a:lnTo>
                    <a:pt x="801" y="12"/>
                  </a:lnTo>
                  <a:lnTo>
                    <a:pt x="832" y="19"/>
                  </a:lnTo>
                  <a:lnTo>
                    <a:pt x="863" y="27"/>
                  </a:lnTo>
                  <a:lnTo>
                    <a:pt x="895" y="38"/>
                  </a:lnTo>
                  <a:lnTo>
                    <a:pt x="925" y="49"/>
                  </a:lnTo>
                  <a:lnTo>
                    <a:pt x="955" y="62"/>
                  </a:lnTo>
                  <a:lnTo>
                    <a:pt x="985" y="77"/>
                  </a:lnTo>
                  <a:lnTo>
                    <a:pt x="1014" y="93"/>
                  </a:lnTo>
                  <a:lnTo>
                    <a:pt x="1042" y="111"/>
                  </a:lnTo>
                  <a:lnTo>
                    <a:pt x="1069" y="130"/>
                  </a:lnTo>
                  <a:lnTo>
                    <a:pt x="1096" y="151"/>
                  </a:lnTo>
                  <a:lnTo>
                    <a:pt x="1123" y="173"/>
                  </a:lnTo>
                  <a:lnTo>
                    <a:pt x="1147" y="197"/>
                  </a:lnTo>
                  <a:lnTo>
                    <a:pt x="1147" y="197"/>
                  </a:lnTo>
                  <a:lnTo>
                    <a:pt x="1171" y="222"/>
                  </a:lnTo>
                  <a:lnTo>
                    <a:pt x="1193" y="248"/>
                  </a:lnTo>
                  <a:lnTo>
                    <a:pt x="1214" y="275"/>
                  </a:lnTo>
                  <a:lnTo>
                    <a:pt x="1234" y="303"/>
                  </a:lnTo>
                  <a:lnTo>
                    <a:pt x="1251" y="331"/>
                  </a:lnTo>
                  <a:lnTo>
                    <a:pt x="1268" y="360"/>
                  </a:lnTo>
                  <a:lnTo>
                    <a:pt x="1281" y="390"/>
                  </a:lnTo>
                  <a:lnTo>
                    <a:pt x="1295" y="419"/>
                  </a:lnTo>
                  <a:lnTo>
                    <a:pt x="1307" y="450"/>
                  </a:lnTo>
                  <a:lnTo>
                    <a:pt x="1316" y="481"/>
                  </a:lnTo>
                  <a:lnTo>
                    <a:pt x="1325" y="513"/>
                  </a:lnTo>
                  <a:lnTo>
                    <a:pt x="1332" y="544"/>
                  </a:lnTo>
                  <a:lnTo>
                    <a:pt x="1337" y="576"/>
                  </a:lnTo>
                  <a:lnTo>
                    <a:pt x="1342" y="608"/>
                  </a:lnTo>
                  <a:lnTo>
                    <a:pt x="1344" y="640"/>
                  </a:lnTo>
                  <a:lnTo>
                    <a:pt x="1344" y="673"/>
                  </a:lnTo>
                  <a:lnTo>
                    <a:pt x="1344" y="705"/>
                  </a:lnTo>
                  <a:lnTo>
                    <a:pt x="1342" y="736"/>
                  </a:lnTo>
                  <a:lnTo>
                    <a:pt x="1337" y="769"/>
                  </a:lnTo>
                  <a:lnTo>
                    <a:pt x="1332" y="801"/>
                  </a:lnTo>
                  <a:lnTo>
                    <a:pt x="1325" y="832"/>
                  </a:lnTo>
                  <a:lnTo>
                    <a:pt x="1316" y="864"/>
                  </a:lnTo>
                  <a:lnTo>
                    <a:pt x="1307" y="895"/>
                  </a:lnTo>
                  <a:lnTo>
                    <a:pt x="1295" y="925"/>
                  </a:lnTo>
                  <a:lnTo>
                    <a:pt x="1281" y="955"/>
                  </a:lnTo>
                  <a:lnTo>
                    <a:pt x="1268" y="985"/>
                  </a:lnTo>
                  <a:lnTo>
                    <a:pt x="1251" y="1014"/>
                  </a:lnTo>
                  <a:lnTo>
                    <a:pt x="1234" y="1042"/>
                  </a:lnTo>
                  <a:lnTo>
                    <a:pt x="1214" y="1070"/>
                  </a:lnTo>
                  <a:lnTo>
                    <a:pt x="1193" y="1097"/>
                  </a:lnTo>
                  <a:lnTo>
                    <a:pt x="1171" y="1122"/>
                  </a:lnTo>
                  <a:lnTo>
                    <a:pt x="1147" y="1148"/>
                  </a:lnTo>
                  <a:lnTo>
                    <a:pt x="1147" y="114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5" name="Freeform 43"/>
            <p:cNvSpPr>
              <a:spLocks noEditPoints="1"/>
            </p:cNvSpPr>
            <p:nvPr/>
          </p:nvSpPr>
          <p:spPr bwMode="auto">
            <a:xfrm>
              <a:off x="3848101" y="1326505"/>
              <a:ext cx="1117600" cy="1117600"/>
            </a:xfrm>
            <a:custGeom>
              <a:avLst/>
              <a:gdLst>
                <a:gd name="T0" fmla="*/ 600 w 1408"/>
                <a:gd name="T1" fmla="*/ 1401 h 1409"/>
                <a:gd name="T2" fmla="*/ 434 w 1408"/>
                <a:gd name="T3" fmla="*/ 1356 h 1409"/>
                <a:gd name="T4" fmla="*/ 285 w 1408"/>
                <a:gd name="T5" fmla="*/ 1271 h 1409"/>
                <a:gd name="T6" fmla="*/ 181 w 1408"/>
                <a:gd name="T7" fmla="*/ 1176 h 1409"/>
                <a:gd name="T8" fmla="*/ 81 w 1408"/>
                <a:gd name="T9" fmla="*/ 1032 h 1409"/>
                <a:gd name="T10" fmla="*/ 21 w 1408"/>
                <a:gd name="T11" fmla="*/ 873 h 1409"/>
                <a:gd name="T12" fmla="*/ 0 w 1408"/>
                <a:gd name="T13" fmla="*/ 705 h 1409"/>
                <a:gd name="T14" fmla="*/ 21 w 1408"/>
                <a:gd name="T15" fmla="*/ 536 h 1409"/>
                <a:gd name="T16" fmla="*/ 81 w 1408"/>
                <a:gd name="T17" fmla="*/ 377 h 1409"/>
                <a:gd name="T18" fmla="*/ 181 w 1408"/>
                <a:gd name="T19" fmla="*/ 232 h 1409"/>
                <a:gd name="T20" fmla="*/ 285 w 1408"/>
                <a:gd name="T21" fmla="*/ 138 h 1409"/>
                <a:gd name="T22" fmla="*/ 434 w 1408"/>
                <a:gd name="T23" fmla="*/ 53 h 1409"/>
                <a:gd name="T24" fmla="*/ 600 w 1408"/>
                <a:gd name="T25" fmla="*/ 7 h 1409"/>
                <a:gd name="T26" fmla="*/ 739 w 1408"/>
                <a:gd name="T27" fmla="*/ 0 h 1409"/>
                <a:gd name="T28" fmla="*/ 909 w 1408"/>
                <a:gd name="T29" fmla="*/ 30 h 1409"/>
                <a:gd name="T30" fmla="*/ 1066 w 1408"/>
                <a:gd name="T31" fmla="*/ 100 h 1409"/>
                <a:gd name="T32" fmla="*/ 1202 w 1408"/>
                <a:gd name="T33" fmla="*/ 206 h 1409"/>
                <a:gd name="T34" fmla="*/ 1293 w 1408"/>
                <a:gd name="T35" fmla="*/ 316 h 1409"/>
                <a:gd name="T36" fmla="*/ 1369 w 1408"/>
                <a:gd name="T37" fmla="*/ 472 h 1409"/>
                <a:gd name="T38" fmla="*/ 1405 w 1408"/>
                <a:gd name="T39" fmla="*/ 637 h 1409"/>
                <a:gd name="T40" fmla="*/ 1401 w 1408"/>
                <a:gd name="T41" fmla="*/ 805 h 1409"/>
                <a:gd name="T42" fmla="*/ 1356 w 1408"/>
                <a:gd name="T43" fmla="*/ 970 h 1409"/>
                <a:gd name="T44" fmla="*/ 1272 w 1408"/>
                <a:gd name="T45" fmla="*/ 1120 h 1409"/>
                <a:gd name="T46" fmla="*/ 1177 w 1408"/>
                <a:gd name="T47" fmla="*/ 1227 h 1409"/>
                <a:gd name="T48" fmla="*/ 1035 w 1408"/>
                <a:gd name="T49" fmla="*/ 1327 h 1409"/>
                <a:gd name="T50" fmla="*/ 877 w 1408"/>
                <a:gd name="T51" fmla="*/ 1388 h 1409"/>
                <a:gd name="T52" fmla="*/ 704 w 1408"/>
                <a:gd name="T53" fmla="*/ 1409 h 1409"/>
                <a:gd name="T54" fmla="*/ 640 w 1408"/>
                <a:gd name="T55" fmla="*/ 67 h 1409"/>
                <a:gd name="T56" fmla="*/ 489 w 1408"/>
                <a:gd name="T57" fmla="*/ 102 h 1409"/>
                <a:gd name="T58" fmla="*/ 350 w 1408"/>
                <a:gd name="T59" fmla="*/ 172 h 1409"/>
                <a:gd name="T60" fmla="*/ 251 w 1408"/>
                <a:gd name="T61" fmla="*/ 251 h 1409"/>
                <a:gd name="T62" fmla="*/ 153 w 1408"/>
                <a:gd name="T63" fmla="*/ 379 h 1409"/>
                <a:gd name="T64" fmla="*/ 91 w 1408"/>
                <a:gd name="T65" fmla="*/ 521 h 1409"/>
                <a:gd name="T66" fmla="*/ 65 w 1408"/>
                <a:gd name="T67" fmla="*/ 673 h 1409"/>
                <a:gd name="T68" fmla="*/ 76 w 1408"/>
                <a:gd name="T69" fmla="*/ 826 h 1409"/>
                <a:gd name="T70" fmla="*/ 124 w 1408"/>
                <a:gd name="T71" fmla="*/ 974 h 1409"/>
                <a:gd name="T72" fmla="*/ 208 w 1408"/>
                <a:gd name="T73" fmla="*/ 1109 h 1409"/>
                <a:gd name="T74" fmla="*/ 299 w 1408"/>
                <a:gd name="T75" fmla="*/ 1199 h 1409"/>
                <a:gd name="T76" fmla="*/ 431 w 1408"/>
                <a:gd name="T77" fmla="*/ 1284 h 1409"/>
                <a:gd name="T78" fmla="*/ 578 w 1408"/>
                <a:gd name="T79" fmla="*/ 1332 h 1409"/>
                <a:gd name="T80" fmla="*/ 704 w 1408"/>
                <a:gd name="T81" fmla="*/ 1344 h 1409"/>
                <a:gd name="T82" fmla="*/ 861 w 1408"/>
                <a:gd name="T83" fmla="*/ 1326 h 1409"/>
                <a:gd name="T84" fmla="*/ 1005 w 1408"/>
                <a:gd name="T85" fmla="*/ 1269 h 1409"/>
                <a:gd name="T86" fmla="*/ 1134 w 1408"/>
                <a:gd name="T87" fmla="*/ 1178 h 1409"/>
                <a:gd name="T88" fmla="*/ 1220 w 1408"/>
                <a:gd name="T89" fmla="*/ 1083 h 1409"/>
                <a:gd name="T90" fmla="*/ 1297 w 1408"/>
                <a:gd name="T91" fmla="*/ 946 h 1409"/>
                <a:gd name="T92" fmla="*/ 1337 w 1408"/>
                <a:gd name="T93" fmla="*/ 796 h 1409"/>
                <a:gd name="T94" fmla="*/ 1341 w 1408"/>
                <a:gd name="T95" fmla="*/ 643 h 1409"/>
                <a:gd name="T96" fmla="*/ 1308 w 1408"/>
                <a:gd name="T97" fmla="*/ 492 h 1409"/>
                <a:gd name="T98" fmla="*/ 1238 w 1408"/>
                <a:gd name="T99" fmla="*/ 352 h 1409"/>
                <a:gd name="T100" fmla="*/ 1157 w 1408"/>
                <a:gd name="T101" fmla="*/ 251 h 1409"/>
                <a:gd name="T102" fmla="*/ 1032 w 1408"/>
                <a:gd name="T103" fmla="*/ 154 h 1409"/>
                <a:gd name="T104" fmla="*/ 891 w 1408"/>
                <a:gd name="T105" fmla="*/ 92 h 1409"/>
                <a:gd name="T106" fmla="*/ 737 w 1408"/>
                <a:gd name="T107" fmla="*/ 6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8" h="1409">
                  <a:moveTo>
                    <a:pt x="704" y="1409"/>
                  </a:moveTo>
                  <a:lnTo>
                    <a:pt x="704" y="1409"/>
                  </a:lnTo>
                  <a:lnTo>
                    <a:pt x="669" y="1408"/>
                  </a:lnTo>
                  <a:lnTo>
                    <a:pt x="635" y="1405"/>
                  </a:lnTo>
                  <a:lnTo>
                    <a:pt x="600" y="1401"/>
                  </a:lnTo>
                  <a:lnTo>
                    <a:pt x="565" y="1395"/>
                  </a:lnTo>
                  <a:lnTo>
                    <a:pt x="532" y="1388"/>
                  </a:lnTo>
                  <a:lnTo>
                    <a:pt x="499" y="1379"/>
                  </a:lnTo>
                  <a:lnTo>
                    <a:pt x="467" y="1368"/>
                  </a:lnTo>
                  <a:lnTo>
                    <a:pt x="434" y="1356"/>
                  </a:lnTo>
                  <a:lnTo>
                    <a:pt x="403" y="1342"/>
                  </a:lnTo>
                  <a:lnTo>
                    <a:pt x="373" y="1327"/>
                  </a:lnTo>
                  <a:lnTo>
                    <a:pt x="343" y="1309"/>
                  </a:lnTo>
                  <a:lnTo>
                    <a:pt x="314" y="1291"/>
                  </a:lnTo>
                  <a:lnTo>
                    <a:pt x="285" y="1271"/>
                  </a:lnTo>
                  <a:lnTo>
                    <a:pt x="258" y="1249"/>
                  </a:lnTo>
                  <a:lnTo>
                    <a:pt x="232" y="1227"/>
                  </a:lnTo>
                  <a:lnTo>
                    <a:pt x="206" y="1203"/>
                  </a:lnTo>
                  <a:lnTo>
                    <a:pt x="206" y="1203"/>
                  </a:lnTo>
                  <a:lnTo>
                    <a:pt x="181" y="1176"/>
                  </a:lnTo>
                  <a:lnTo>
                    <a:pt x="157" y="1149"/>
                  </a:lnTo>
                  <a:lnTo>
                    <a:pt x="137" y="1120"/>
                  </a:lnTo>
                  <a:lnTo>
                    <a:pt x="116" y="1093"/>
                  </a:lnTo>
                  <a:lnTo>
                    <a:pt x="97" y="1063"/>
                  </a:lnTo>
                  <a:lnTo>
                    <a:pt x="81" y="1032"/>
                  </a:lnTo>
                  <a:lnTo>
                    <a:pt x="65" y="1001"/>
                  </a:lnTo>
                  <a:lnTo>
                    <a:pt x="52" y="970"/>
                  </a:lnTo>
                  <a:lnTo>
                    <a:pt x="39" y="937"/>
                  </a:lnTo>
                  <a:lnTo>
                    <a:pt x="29" y="905"/>
                  </a:lnTo>
                  <a:lnTo>
                    <a:pt x="21" y="873"/>
                  </a:lnTo>
                  <a:lnTo>
                    <a:pt x="13" y="839"/>
                  </a:lnTo>
                  <a:lnTo>
                    <a:pt x="7" y="805"/>
                  </a:lnTo>
                  <a:lnTo>
                    <a:pt x="3" y="772"/>
                  </a:lnTo>
                  <a:lnTo>
                    <a:pt x="1" y="738"/>
                  </a:lnTo>
                  <a:lnTo>
                    <a:pt x="0" y="705"/>
                  </a:lnTo>
                  <a:lnTo>
                    <a:pt x="1" y="671"/>
                  </a:lnTo>
                  <a:lnTo>
                    <a:pt x="3" y="636"/>
                  </a:lnTo>
                  <a:lnTo>
                    <a:pt x="7" y="603"/>
                  </a:lnTo>
                  <a:lnTo>
                    <a:pt x="13" y="570"/>
                  </a:lnTo>
                  <a:lnTo>
                    <a:pt x="21" y="536"/>
                  </a:lnTo>
                  <a:lnTo>
                    <a:pt x="29" y="504"/>
                  </a:lnTo>
                  <a:lnTo>
                    <a:pt x="39" y="472"/>
                  </a:lnTo>
                  <a:lnTo>
                    <a:pt x="52" y="439"/>
                  </a:lnTo>
                  <a:lnTo>
                    <a:pt x="65" y="408"/>
                  </a:lnTo>
                  <a:lnTo>
                    <a:pt x="81" y="377"/>
                  </a:lnTo>
                  <a:lnTo>
                    <a:pt x="97" y="346"/>
                  </a:lnTo>
                  <a:lnTo>
                    <a:pt x="116" y="316"/>
                  </a:lnTo>
                  <a:lnTo>
                    <a:pt x="137" y="287"/>
                  </a:lnTo>
                  <a:lnTo>
                    <a:pt x="157" y="260"/>
                  </a:lnTo>
                  <a:lnTo>
                    <a:pt x="181" y="232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32" y="182"/>
                  </a:lnTo>
                  <a:lnTo>
                    <a:pt x="258" y="159"/>
                  </a:lnTo>
                  <a:lnTo>
                    <a:pt x="285" y="138"/>
                  </a:lnTo>
                  <a:lnTo>
                    <a:pt x="314" y="118"/>
                  </a:lnTo>
                  <a:lnTo>
                    <a:pt x="343" y="100"/>
                  </a:lnTo>
                  <a:lnTo>
                    <a:pt x="373" y="82"/>
                  </a:lnTo>
                  <a:lnTo>
                    <a:pt x="403" y="67"/>
                  </a:lnTo>
                  <a:lnTo>
                    <a:pt x="434" y="53"/>
                  </a:lnTo>
                  <a:lnTo>
                    <a:pt x="467" y="41"/>
                  </a:lnTo>
                  <a:lnTo>
                    <a:pt x="499" y="30"/>
                  </a:lnTo>
                  <a:lnTo>
                    <a:pt x="532" y="21"/>
                  </a:lnTo>
                  <a:lnTo>
                    <a:pt x="565" y="13"/>
                  </a:lnTo>
                  <a:lnTo>
                    <a:pt x="600" y="7"/>
                  </a:lnTo>
                  <a:lnTo>
                    <a:pt x="635" y="4"/>
                  </a:lnTo>
                  <a:lnTo>
                    <a:pt x="669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39" y="0"/>
                  </a:lnTo>
                  <a:lnTo>
                    <a:pt x="774" y="4"/>
                  </a:lnTo>
                  <a:lnTo>
                    <a:pt x="808" y="7"/>
                  </a:lnTo>
                  <a:lnTo>
                    <a:pt x="843" y="13"/>
                  </a:lnTo>
                  <a:lnTo>
                    <a:pt x="877" y="21"/>
                  </a:lnTo>
                  <a:lnTo>
                    <a:pt x="909" y="30"/>
                  </a:lnTo>
                  <a:lnTo>
                    <a:pt x="942" y="41"/>
                  </a:lnTo>
                  <a:lnTo>
                    <a:pt x="974" y="53"/>
                  </a:lnTo>
                  <a:lnTo>
                    <a:pt x="1005" y="67"/>
                  </a:lnTo>
                  <a:lnTo>
                    <a:pt x="1035" y="82"/>
                  </a:lnTo>
                  <a:lnTo>
                    <a:pt x="1066" y="100"/>
                  </a:lnTo>
                  <a:lnTo>
                    <a:pt x="1094" y="118"/>
                  </a:lnTo>
                  <a:lnTo>
                    <a:pt x="1123" y="138"/>
                  </a:lnTo>
                  <a:lnTo>
                    <a:pt x="1150" y="159"/>
                  </a:lnTo>
                  <a:lnTo>
                    <a:pt x="1177" y="182"/>
                  </a:lnTo>
                  <a:lnTo>
                    <a:pt x="1202" y="206"/>
                  </a:lnTo>
                  <a:lnTo>
                    <a:pt x="1202" y="206"/>
                  </a:lnTo>
                  <a:lnTo>
                    <a:pt x="1228" y="232"/>
                  </a:lnTo>
                  <a:lnTo>
                    <a:pt x="1251" y="260"/>
                  </a:lnTo>
                  <a:lnTo>
                    <a:pt x="1272" y="287"/>
                  </a:lnTo>
                  <a:lnTo>
                    <a:pt x="1293" y="316"/>
                  </a:lnTo>
                  <a:lnTo>
                    <a:pt x="1311" y="346"/>
                  </a:lnTo>
                  <a:lnTo>
                    <a:pt x="1327" y="377"/>
                  </a:lnTo>
                  <a:lnTo>
                    <a:pt x="1344" y="408"/>
                  </a:lnTo>
                  <a:lnTo>
                    <a:pt x="1356" y="439"/>
                  </a:lnTo>
                  <a:lnTo>
                    <a:pt x="1369" y="472"/>
                  </a:lnTo>
                  <a:lnTo>
                    <a:pt x="1379" y="504"/>
                  </a:lnTo>
                  <a:lnTo>
                    <a:pt x="1388" y="536"/>
                  </a:lnTo>
                  <a:lnTo>
                    <a:pt x="1396" y="570"/>
                  </a:lnTo>
                  <a:lnTo>
                    <a:pt x="1401" y="603"/>
                  </a:lnTo>
                  <a:lnTo>
                    <a:pt x="1405" y="637"/>
                  </a:lnTo>
                  <a:lnTo>
                    <a:pt x="1407" y="671"/>
                  </a:lnTo>
                  <a:lnTo>
                    <a:pt x="1408" y="705"/>
                  </a:lnTo>
                  <a:lnTo>
                    <a:pt x="1407" y="738"/>
                  </a:lnTo>
                  <a:lnTo>
                    <a:pt x="1405" y="772"/>
                  </a:lnTo>
                  <a:lnTo>
                    <a:pt x="1401" y="805"/>
                  </a:lnTo>
                  <a:lnTo>
                    <a:pt x="1396" y="839"/>
                  </a:lnTo>
                  <a:lnTo>
                    <a:pt x="1388" y="873"/>
                  </a:lnTo>
                  <a:lnTo>
                    <a:pt x="1379" y="905"/>
                  </a:lnTo>
                  <a:lnTo>
                    <a:pt x="1369" y="937"/>
                  </a:lnTo>
                  <a:lnTo>
                    <a:pt x="1356" y="970"/>
                  </a:lnTo>
                  <a:lnTo>
                    <a:pt x="1342" y="1001"/>
                  </a:lnTo>
                  <a:lnTo>
                    <a:pt x="1327" y="1032"/>
                  </a:lnTo>
                  <a:lnTo>
                    <a:pt x="1311" y="1063"/>
                  </a:lnTo>
                  <a:lnTo>
                    <a:pt x="1293" y="1093"/>
                  </a:lnTo>
                  <a:lnTo>
                    <a:pt x="1272" y="1120"/>
                  </a:lnTo>
                  <a:lnTo>
                    <a:pt x="1251" y="1149"/>
                  </a:lnTo>
                  <a:lnTo>
                    <a:pt x="1227" y="1176"/>
                  </a:lnTo>
                  <a:lnTo>
                    <a:pt x="1202" y="1203"/>
                  </a:lnTo>
                  <a:lnTo>
                    <a:pt x="1202" y="1203"/>
                  </a:lnTo>
                  <a:lnTo>
                    <a:pt x="1177" y="1227"/>
                  </a:lnTo>
                  <a:lnTo>
                    <a:pt x="1150" y="1249"/>
                  </a:lnTo>
                  <a:lnTo>
                    <a:pt x="1123" y="1271"/>
                  </a:lnTo>
                  <a:lnTo>
                    <a:pt x="1094" y="1291"/>
                  </a:lnTo>
                  <a:lnTo>
                    <a:pt x="1066" y="1309"/>
                  </a:lnTo>
                  <a:lnTo>
                    <a:pt x="1035" y="1327"/>
                  </a:lnTo>
                  <a:lnTo>
                    <a:pt x="1005" y="1342"/>
                  </a:lnTo>
                  <a:lnTo>
                    <a:pt x="974" y="1356"/>
                  </a:lnTo>
                  <a:lnTo>
                    <a:pt x="942" y="1368"/>
                  </a:lnTo>
                  <a:lnTo>
                    <a:pt x="909" y="1379"/>
                  </a:lnTo>
                  <a:lnTo>
                    <a:pt x="877" y="1388"/>
                  </a:lnTo>
                  <a:lnTo>
                    <a:pt x="843" y="1395"/>
                  </a:lnTo>
                  <a:lnTo>
                    <a:pt x="808" y="1401"/>
                  </a:lnTo>
                  <a:lnTo>
                    <a:pt x="774" y="1405"/>
                  </a:lnTo>
                  <a:lnTo>
                    <a:pt x="739" y="1408"/>
                  </a:lnTo>
                  <a:lnTo>
                    <a:pt x="704" y="1409"/>
                  </a:lnTo>
                  <a:lnTo>
                    <a:pt x="704" y="1409"/>
                  </a:lnTo>
                  <a:close/>
                  <a:moveTo>
                    <a:pt x="704" y="64"/>
                  </a:moveTo>
                  <a:lnTo>
                    <a:pt x="704" y="64"/>
                  </a:lnTo>
                  <a:lnTo>
                    <a:pt x="672" y="65"/>
                  </a:lnTo>
                  <a:lnTo>
                    <a:pt x="640" y="67"/>
                  </a:lnTo>
                  <a:lnTo>
                    <a:pt x="609" y="71"/>
                  </a:lnTo>
                  <a:lnTo>
                    <a:pt x="578" y="77"/>
                  </a:lnTo>
                  <a:lnTo>
                    <a:pt x="548" y="83"/>
                  </a:lnTo>
                  <a:lnTo>
                    <a:pt x="518" y="92"/>
                  </a:lnTo>
                  <a:lnTo>
                    <a:pt x="489" y="102"/>
                  </a:lnTo>
                  <a:lnTo>
                    <a:pt x="459" y="112"/>
                  </a:lnTo>
                  <a:lnTo>
                    <a:pt x="431" y="125"/>
                  </a:lnTo>
                  <a:lnTo>
                    <a:pt x="403" y="139"/>
                  </a:lnTo>
                  <a:lnTo>
                    <a:pt x="375" y="154"/>
                  </a:lnTo>
                  <a:lnTo>
                    <a:pt x="350" y="172"/>
                  </a:lnTo>
                  <a:lnTo>
                    <a:pt x="324" y="190"/>
                  </a:lnTo>
                  <a:lnTo>
                    <a:pt x="299" y="209"/>
                  </a:lnTo>
                  <a:lnTo>
                    <a:pt x="274" y="229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29" y="276"/>
                  </a:lnTo>
                  <a:lnTo>
                    <a:pt x="207" y="300"/>
                  </a:lnTo>
                  <a:lnTo>
                    <a:pt x="188" y="326"/>
                  </a:lnTo>
                  <a:lnTo>
                    <a:pt x="170" y="352"/>
                  </a:lnTo>
                  <a:lnTo>
                    <a:pt x="153" y="379"/>
                  </a:lnTo>
                  <a:lnTo>
                    <a:pt x="138" y="407"/>
                  </a:lnTo>
                  <a:lnTo>
                    <a:pt x="124" y="435"/>
                  </a:lnTo>
                  <a:lnTo>
                    <a:pt x="111" y="464"/>
                  </a:lnTo>
                  <a:lnTo>
                    <a:pt x="101" y="492"/>
                  </a:lnTo>
                  <a:lnTo>
                    <a:pt x="91" y="521"/>
                  </a:lnTo>
                  <a:lnTo>
                    <a:pt x="83" y="552"/>
                  </a:lnTo>
                  <a:lnTo>
                    <a:pt x="76" y="582"/>
                  </a:lnTo>
                  <a:lnTo>
                    <a:pt x="72" y="612"/>
                  </a:lnTo>
                  <a:lnTo>
                    <a:pt x="67" y="643"/>
                  </a:lnTo>
                  <a:lnTo>
                    <a:pt x="65" y="673"/>
                  </a:lnTo>
                  <a:lnTo>
                    <a:pt x="65" y="705"/>
                  </a:lnTo>
                  <a:lnTo>
                    <a:pt x="65" y="735"/>
                  </a:lnTo>
                  <a:lnTo>
                    <a:pt x="67" y="766"/>
                  </a:lnTo>
                  <a:lnTo>
                    <a:pt x="72" y="796"/>
                  </a:lnTo>
                  <a:lnTo>
                    <a:pt x="76" y="826"/>
                  </a:lnTo>
                  <a:lnTo>
                    <a:pt x="83" y="856"/>
                  </a:lnTo>
                  <a:lnTo>
                    <a:pt x="91" y="886"/>
                  </a:lnTo>
                  <a:lnTo>
                    <a:pt x="101" y="917"/>
                  </a:lnTo>
                  <a:lnTo>
                    <a:pt x="111" y="946"/>
                  </a:lnTo>
                  <a:lnTo>
                    <a:pt x="124" y="974"/>
                  </a:lnTo>
                  <a:lnTo>
                    <a:pt x="138" y="1002"/>
                  </a:lnTo>
                  <a:lnTo>
                    <a:pt x="153" y="1030"/>
                  </a:lnTo>
                  <a:lnTo>
                    <a:pt x="170" y="1057"/>
                  </a:lnTo>
                  <a:lnTo>
                    <a:pt x="188" y="1083"/>
                  </a:lnTo>
                  <a:lnTo>
                    <a:pt x="208" y="1109"/>
                  </a:lnTo>
                  <a:lnTo>
                    <a:pt x="229" y="1133"/>
                  </a:lnTo>
                  <a:lnTo>
                    <a:pt x="251" y="1156"/>
                  </a:lnTo>
                  <a:lnTo>
                    <a:pt x="251" y="1156"/>
                  </a:lnTo>
                  <a:lnTo>
                    <a:pt x="274" y="1178"/>
                  </a:lnTo>
                  <a:lnTo>
                    <a:pt x="299" y="1199"/>
                  </a:lnTo>
                  <a:lnTo>
                    <a:pt x="324" y="1219"/>
                  </a:lnTo>
                  <a:lnTo>
                    <a:pt x="350" y="1237"/>
                  </a:lnTo>
                  <a:lnTo>
                    <a:pt x="376" y="1254"/>
                  </a:lnTo>
                  <a:lnTo>
                    <a:pt x="403" y="1269"/>
                  </a:lnTo>
                  <a:lnTo>
                    <a:pt x="431" y="1284"/>
                  </a:lnTo>
                  <a:lnTo>
                    <a:pt x="459" y="1295"/>
                  </a:lnTo>
                  <a:lnTo>
                    <a:pt x="489" y="1307"/>
                  </a:lnTo>
                  <a:lnTo>
                    <a:pt x="518" y="1317"/>
                  </a:lnTo>
                  <a:lnTo>
                    <a:pt x="548" y="1326"/>
                  </a:lnTo>
                  <a:lnTo>
                    <a:pt x="578" y="1332"/>
                  </a:lnTo>
                  <a:lnTo>
                    <a:pt x="609" y="1337"/>
                  </a:lnTo>
                  <a:lnTo>
                    <a:pt x="640" y="1342"/>
                  </a:lnTo>
                  <a:lnTo>
                    <a:pt x="672" y="1344"/>
                  </a:lnTo>
                  <a:lnTo>
                    <a:pt x="704" y="1344"/>
                  </a:lnTo>
                  <a:lnTo>
                    <a:pt x="704" y="1344"/>
                  </a:lnTo>
                  <a:lnTo>
                    <a:pt x="737" y="1344"/>
                  </a:lnTo>
                  <a:lnTo>
                    <a:pt x="768" y="1342"/>
                  </a:lnTo>
                  <a:lnTo>
                    <a:pt x="799" y="1337"/>
                  </a:lnTo>
                  <a:lnTo>
                    <a:pt x="830" y="1332"/>
                  </a:lnTo>
                  <a:lnTo>
                    <a:pt x="861" y="1326"/>
                  </a:lnTo>
                  <a:lnTo>
                    <a:pt x="891" y="1317"/>
                  </a:lnTo>
                  <a:lnTo>
                    <a:pt x="920" y="1307"/>
                  </a:lnTo>
                  <a:lnTo>
                    <a:pt x="949" y="1295"/>
                  </a:lnTo>
                  <a:lnTo>
                    <a:pt x="977" y="1284"/>
                  </a:lnTo>
                  <a:lnTo>
                    <a:pt x="1005" y="1269"/>
                  </a:lnTo>
                  <a:lnTo>
                    <a:pt x="1032" y="1254"/>
                  </a:lnTo>
                  <a:lnTo>
                    <a:pt x="1059" y="1237"/>
                  </a:lnTo>
                  <a:lnTo>
                    <a:pt x="1084" y="1219"/>
                  </a:lnTo>
                  <a:lnTo>
                    <a:pt x="1110" y="1199"/>
                  </a:lnTo>
                  <a:lnTo>
                    <a:pt x="1134" y="1178"/>
                  </a:lnTo>
                  <a:lnTo>
                    <a:pt x="1157" y="1156"/>
                  </a:lnTo>
                  <a:lnTo>
                    <a:pt x="1157" y="1156"/>
                  </a:lnTo>
                  <a:lnTo>
                    <a:pt x="1179" y="1133"/>
                  </a:lnTo>
                  <a:lnTo>
                    <a:pt x="1200" y="1109"/>
                  </a:lnTo>
                  <a:lnTo>
                    <a:pt x="1220" y="1083"/>
                  </a:lnTo>
                  <a:lnTo>
                    <a:pt x="1238" y="1057"/>
                  </a:lnTo>
                  <a:lnTo>
                    <a:pt x="1256" y="1030"/>
                  </a:lnTo>
                  <a:lnTo>
                    <a:pt x="1271" y="1002"/>
                  </a:lnTo>
                  <a:lnTo>
                    <a:pt x="1284" y="974"/>
                  </a:lnTo>
                  <a:lnTo>
                    <a:pt x="1297" y="946"/>
                  </a:lnTo>
                  <a:lnTo>
                    <a:pt x="1308" y="917"/>
                  </a:lnTo>
                  <a:lnTo>
                    <a:pt x="1317" y="886"/>
                  </a:lnTo>
                  <a:lnTo>
                    <a:pt x="1325" y="856"/>
                  </a:lnTo>
                  <a:lnTo>
                    <a:pt x="1332" y="826"/>
                  </a:lnTo>
                  <a:lnTo>
                    <a:pt x="1337" y="796"/>
                  </a:lnTo>
                  <a:lnTo>
                    <a:pt x="1341" y="766"/>
                  </a:lnTo>
                  <a:lnTo>
                    <a:pt x="1342" y="735"/>
                  </a:lnTo>
                  <a:lnTo>
                    <a:pt x="1344" y="705"/>
                  </a:lnTo>
                  <a:lnTo>
                    <a:pt x="1342" y="673"/>
                  </a:lnTo>
                  <a:lnTo>
                    <a:pt x="1341" y="643"/>
                  </a:lnTo>
                  <a:lnTo>
                    <a:pt x="1337" y="612"/>
                  </a:lnTo>
                  <a:lnTo>
                    <a:pt x="1332" y="582"/>
                  </a:lnTo>
                  <a:lnTo>
                    <a:pt x="1325" y="552"/>
                  </a:lnTo>
                  <a:lnTo>
                    <a:pt x="1317" y="521"/>
                  </a:lnTo>
                  <a:lnTo>
                    <a:pt x="1308" y="492"/>
                  </a:lnTo>
                  <a:lnTo>
                    <a:pt x="1297" y="464"/>
                  </a:lnTo>
                  <a:lnTo>
                    <a:pt x="1284" y="435"/>
                  </a:lnTo>
                  <a:lnTo>
                    <a:pt x="1271" y="407"/>
                  </a:lnTo>
                  <a:lnTo>
                    <a:pt x="1256" y="379"/>
                  </a:lnTo>
                  <a:lnTo>
                    <a:pt x="1238" y="352"/>
                  </a:lnTo>
                  <a:lnTo>
                    <a:pt x="1220" y="326"/>
                  </a:lnTo>
                  <a:lnTo>
                    <a:pt x="1200" y="300"/>
                  </a:lnTo>
                  <a:lnTo>
                    <a:pt x="1179" y="276"/>
                  </a:lnTo>
                  <a:lnTo>
                    <a:pt x="1157" y="251"/>
                  </a:lnTo>
                  <a:lnTo>
                    <a:pt x="1157" y="251"/>
                  </a:lnTo>
                  <a:lnTo>
                    <a:pt x="1134" y="229"/>
                  </a:lnTo>
                  <a:lnTo>
                    <a:pt x="1110" y="209"/>
                  </a:lnTo>
                  <a:lnTo>
                    <a:pt x="1084" y="190"/>
                  </a:lnTo>
                  <a:lnTo>
                    <a:pt x="1059" y="172"/>
                  </a:lnTo>
                  <a:lnTo>
                    <a:pt x="1032" y="154"/>
                  </a:lnTo>
                  <a:lnTo>
                    <a:pt x="1005" y="139"/>
                  </a:lnTo>
                  <a:lnTo>
                    <a:pt x="977" y="125"/>
                  </a:lnTo>
                  <a:lnTo>
                    <a:pt x="949" y="112"/>
                  </a:lnTo>
                  <a:lnTo>
                    <a:pt x="920" y="102"/>
                  </a:lnTo>
                  <a:lnTo>
                    <a:pt x="891" y="92"/>
                  </a:lnTo>
                  <a:lnTo>
                    <a:pt x="861" y="83"/>
                  </a:lnTo>
                  <a:lnTo>
                    <a:pt x="830" y="77"/>
                  </a:lnTo>
                  <a:lnTo>
                    <a:pt x="799" y="71"/>
                  </a:lnTo>
                  <a:lnTo>
                    <a:pt x="768" y="67"/>
                  </a:lnTo>
                  <a:lnTo>
                    <a:pt x="737" y="65"/>
                  </a:lnTo>
                  <a:lnTo>
                    <a:pt x="704" y="64"/>
                  </a:lnTo>
                  <a:lnTo>
                    <a:pt x="704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6" name="Freeform 44"/>
            <p:cNvSpPr>
              <a:spLocks noEditPoints="1"/>
            </p:cNvSpPr>
            <p:nvPr/>
          </p:nvSpPr>
          <p:spPr bwMode="auto">
            <a:xfrm>
              <a:off x="3954463" y="1431280"/>
              <a:ext cx="906463" cy="906463"/>
            </a:xfrm>
            <a:custGeom>
              <a:avLst/>
              <a:gdLst>
                <a:gd name="T0" fmla="*/ 213 w 1143"/>
                <a:gd name="T1" fmla="*/ 1138 h 1143"/>
                <a:gd name="T2" fmla="*/ 112 w 1143"/>
                <a:gd name="T3" fmla="*/ 1101 h 1143"/>
                <a:gd name="T4" fmla="*/ 73 w 1143"/>
                <a:gd name="T5" fmla="*/ 1070 h 1143"/>
                <a:gd name="T6" fmla="*/ 36 w 1143"/>
                <a:gd name="T7" fmla="*/ 1021 h 1143"/>
                <a:gd name="T8" fmla="*/ 7 w 1143"/>
                <a:gd name="T9" fmla="*/ 943 h 1143"/>
                <a:gd name="T10" fmla="*/ 0 w 1143"/>
                <a:gd name="T11" fmla="*/ 851 h 1143"/>
                <a:gd name="T12" fmla="*/ 16 w 1143"/>
                <a:gd name="T13" fmla="*/ 746 h 1143"/>
                <a:gd name="T14" fmla="*/ 43 w 1143"/>
                <a:gd name="T15" fmla="*/ 664 h 1143"/>
                <a:gd name="T16" fmla="*/ 94 w 1143"/>
                <a:gd name="T17" fmla="*/ 555 h 1143"/>
                <a:gd name="T18" fmla="*/ 162 w 1143"/>
                <a:gd name="T19" fmla="*/ 448 h 1143"/>
                <a:gd name="T20" fmla="*/ 247 w 1143"/>
                <a:gd name="T21" fmla="*/ 344 h 1143"/>
                <a:gd name="T22" fmla="*/ 328 w 1143"/>
                <a:gd name="T23" fmla="*/ 261 h 1143"/>
                <a:gd name="T24" fmla="*/ 473 w 1143"/>
                <a:gd name="T25" fmla="*/ 145 h 1143"/>
                <a:gd name="T26" fmla="*/ 622 w 1143"/>
                <a:gd name="T27" fmla="*/ 61 h 1143"/>
                <a:gd name="T28" fmla="*/ 768 w 1143"/>
                <a:gd name="T29" fmla="*/ 12 h 1143"/>
                <a:gd name="T30" fmla="*/ 870 w 1143"/>
                <a:gd name="T31" fmla="*/ 0 h 1143"/>
                <a:gd name="T32" fmla="*/ 982 w 1143"/>
                <a:gd name="T33" fmla="*/ 19 h 1143"/>
                <a:gd name="T34" fmla="*/ 1051 w 1143"/>
                <a:gd name="T35" fmla="*/ 56 h 1143"/>
                <a:gd name="T36" fmla="*/ 1083 w 1143"/>
                <a:gd name="T37" fmla="*/ 88 h 1143"/>
                <a:gd name="T38" fmla="*/ 1124 w 1143"/>
                <a:gd name="T39" fmla="*/ 159 h 1143"/>
                <a:gd name="T40" fmla="*/ 1142 w 1143"/>
                <a:gd name="T41" fmla="*/ 242 h 1143"/>
                <a:gd name="T42" fmla="*/ 1139 w 1143"/>
                <a:gd name="T43" fmla="*/ 337 h 1143"/>
                <a:gd name="T44" fmla="*/ 1113 w 1143"/>
                <a:gd name="T45" fmla="*/ 441 h 1143"/>
                <a:gd name="T46" fmla="*/ 1069 w 1143"/>
                <a:gd name="T47" fmla="*/ 548 h 1143"/>
                <a:gd name="T48" fmla="*/ 1004 w 1143"/>
                <a:gd name="T49" fmla="*/ 660 h 1143"/>
                <a:gd name="T50" fmla="*/ 922 w 1143"/>
                <a:gd name="T51" fmla="*/ 768 h 1143"/>
                <a:gd name="T52" fmla="*/ 848 w 1143"/>
                <a:gd name="T53" fmla="*/ 848 h 1143"/>
                <a:gd name="T54" fmla="*/ 707 w 1143"/>
                <a:gd name="T55" fmla="*/ 971 h 1143"/>
                <a:gd name="T56" fmla="*/ 557 w 1143"/>
                <a:gd name="T57" fmla="*/ 1064 h 1143"/>
                <a:gd name="T58" fmla="*/ 410 w 1143"/>
                <a:gd name="T59" fmla="*/ 1122 h 1143"/>
                <a:gd name="T60" fmla="*/ 272 w 1143"/>
                <a:gd name="T61" fmla="*/ 1143 h 1143"/>
                <a:gd name="T62" fmla="*/ 840 w 1143"/>
                <a:gd name="T63" fmla="*/ 65 h 1143"/>
                <a:gd name="T64" fmla="*/ 711 w 1143"/>
                <a:gd name="T65" fmla="*/ 94 h 1143"/>
                <a:gd name="T66" fmla="*/ 575 w 1143"/>
                <a:gd name="T67" fmla="*/ 157 h 1143"/>
                <a:gd name="T68" fmla="*/ 438 w 1143"/>
                <a:gd name="T69" fmla="*/ 252 h 1143"/>
                <a:gd name="T70" fmla="*/ 339 w 1143"/>
                <a:gd name="T71" fmla="*/ 340 h 1143"/>
                <a:gd name="T72" fmla="*/ 254 w 1143"/>
                <a:gd name="T73" fmla="*/ 435 h 1143"/>
                <a:gd name="T74" fmla="*/ 182 w 1143"/>
                <a:gd name="T75" fmla="*/ 534 h 1143"/>
                <a:gd name="T76" fmla="*/ 125 w 1143"/>
                <a:gd name="T77" fmla="*/ 636 h 1143"/>
                <a:gd name="T78" fmla="*/ 86 w 1143"/>
                <a:gd name="T79" fmla="*/ 737 h 1143"/>
                <a:gd name="T80" fmla="*/ 70 w 1143"/>
                <a:gd name="T81" fmla="*/ 806 h 1143"/>
                <a:gd name="T82" fmla="*/ 65 w 1143"/>
                <a:gd name="T83" fmla="*/ 887 h 1143"/>
                <a:gd name="T84" fmla="*/ 78 w 1143"/>
                <a:gd name="T85" fmla="*/ 956 h 1143"/>
                <a:gd name="T86" fmla="*/ 108 w 1143"/>
                <a:gd name="T87" fmla="*/ 1012 h 1143"/>
                <a:gd name="T88" fmla="*/ 148 w 1143"/>
                <a:gd name="T89" fmla="*/ 1048 h 1143"/>
                <a:gd name="T90" fmla="*/ 225 w 1143"/>
                <a:gd name="T91" fmla="*/ 1074 h 1143"/>
                <a:gd name="T92" fmla="*/ 301 w 1143"/>
                <a:gd name="T93" fmla="*/ 1077 h 1143"/>
                <a:gd name="T94" fmla="*/ 431 w 1143"/>
                <a:gd name="T95" fmla="*/ 1049 h 1143"/>
                <a:gd name="T96" fmla="*/ 568 w 1143"/>
                <a:gd name="T97" fmla="*/ 985 h 1143"/>
                <a:gd name="T98" fmla="*/ 704 w 1143"/>
                <a:gd name="T99" fmla="*/ 891 h 1143"/>
                <a:gd name="T100" fmla="*/ 803 w 1143"/>
                <a:gd name="T101" fmla="*/ 803 h 1143"/>
                <a:gd name="T102" fmla="*/ 887 w 1143"/>
                <a:gd name="T103" fmla="*/ 708 h 1143"/>
                <a:gd name="T104" fmla="*/ 958 w 1143"/>
                <a:gd name="T105" fmla="*/ 610 h 1143"/>
                <a:gd name="T106" fmla="*/ 1014 w 1143"/>
                <a:gd name="T107" fmla="*/ 511 h 1143"/>
                <a:gd name="T108" fmla="*/ 1052 w 1143"/>
                <a:gd name="T109" fmla="*/ 416 h 1143"/>
                <a:gd name="T110" fmla="*/ 1074 w 1143"/>
                <a:gd name="T111" fmla="*/ 326 h 1143"/>
                <a:gd name="T112" fmla="*/ 1076 w 1143"/>
                <a:gd name="T113" fmla="*/ 244 h 1143"/>
                <a:gd name="T114" fmla="*/ 1060 w 1143"/>
                <a:gd name="T115" fmla="*/ 174 h 1143"/>
                <a:gd name="T116" fmla="*/ 1024 w 1143"/>
                <a:gd name="T117" fmla="*/ 118 h 1143"/>
                <a:gd name="T118" fmla="*/ 977 w 1143"/>
                <a:gd name="T119" fmla="*/ 86 h 1143"/>
                <a:gd name="T120" fmla="*/ 894 w 1143"/>
                <a:gd name="T121" fmla="*/ 6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3" h="1143">
                  <a:moveTo>
                    <a:pt x="272" y="1143"/>
                  </a:moveTo>
                  <a:lnTo>
                    <a:pt x="272" y="1143"/>
                  </a:lnTo>
                  <a:lnTo>
                    <a:pt x="242" y="1142"/>
                  </a:lnTo>
                  <a:lnTo>
                    <a:pt x="213" y="1138"/>
                  </a:lnTo>
                  <a:lnTo>
                    <a:pt x="185" y="1132"/>
                  </a:lnTo>
                  <a:lnTo>
                    <a:pt x="160" y="1124"/>
                  </a:lnTo>
                  <a:lnTo>
                    <a:pt x="136" y="1114"/>
                  </a:lnTo>
                  <a:lnTo>
                    <a:pt x="112" y="1101"/>
                  </a:lnTo>
                  <a:lnTo>
                    <a:pt x="102" y="1094"/>
                  </a:lnTo>
                  <a:lnTo>
                    <a:pt x="92" y="1086"/>
                  </a:lnTo>
                  <a:lnTo>
                    <a:pt x="82" y="1078"/>
                  </a:lnTo>
                  <a:lnTo>
                    <a:pt x="73" y="1070"/>
                  </a:lnTo>
                  <a:lnTo>
                    <a:pt x="73" y="1070"/>
                  </a:lnTo>
                  <a:lnTo>
                    <a:pt x="59" y="1055"/>
                  </a:lnTo>
                  <a:lnTo>
                    <a:pt x="48" y="1038"/>
                  </a:lnTo>
                  <a:lnTo>
                    <a:pt x="36" y="1021"/>
                  </a:lnTo>
                  <a:lnTo>
                    <a:pt x="27" y="1004"/>
                  </a:lnTo>
                  <a:lnTo>
                    <a:pt x="19" y="984"/>
                  </a:lnTo>
                  <a:lnTo>
                    <a:pt x="12" y="964"/>
                  </a:lnTo>
                  <a:lnTo>
                    <a:pt x="7" y="943"/>
                  </a:lnTo>
                  <a:lnTo>
                    <a:pt x="2" y="921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0" y="851"/>
                  </a:lnTo>
                  <a:lnTo>
                    <a:pt x="2" y="825"/>
                  </a:lnTo>
                  <a:lnTo>
                    <a:pt x="6" y="800"/>
                  </a:lnTo>
                  <a:lnTo>
                    <a:pt x="10" y="773"/>
                  </a:lnTo>
                  <a:lnTo>
                    <a:pt x="16" y="746"/>
                  </a:lnTo>
                  <a:lnTo>
                    <a:pt x="24" y="719"/>
                  </a:lnTo>
                  <a:lnTo>
                    <a:pt x="24" y="719"/>
                  </a:lnTo>
                  <a:lnTo>
                    <a:pt x="33" y="691"/>
                  </a:lnTo>
                  <a:lnTo>
                    <a:pt x="43" y="664"/>
                  </a:lnTo>
                  <a:lnTo>
                    <a:pt x="55" y="638"/>
                  </a:lnTo>
                  <a:lnTo>
                    <a:pt x="66" y="610"/>
                  </a:lnTo>
                  <a:lnTo>
                    <a:pt x="80" y="583"/>
                  </a:lnTo>
                  <a:lnTo>
                    <a:pt x="94" y="555"/>
                  </a:lnTo>
                  <a:lnTo>
                    <a:pt x="110" y="529"/>
                  </a:lnTo>
                  <a:lnTo>
                    <a:pt x="126" y="502"/>
                  </a:lnTo>
                  <a:lnTo>
                    <a:pt x="144" y="474"/>
                  </a:lnTo>
                  <a:lnTo>
                    <a:pt x="162" y="448"/>
                  </a:lnTo>
                  <a:lnTo>
                    <a:pt x="182" y="422"/>
                  </a:lnTo>
                  <a:lnTo>
                    <a:pt x="203" y="395"/>
                  </a:lnTo>
                  <a:lnTo>
                    <a:pt x="224" y="370"/>
                  </a:lnTo>
                  <a:lnTo>
                    <a:pt x="247" y="344"/>
                  </a:lnTo>
                  <a:lnTo>
                    <a:pt x="270" y="319"/>
                  </a:lnTo>
                  <a:lnTo>
                    <a:pt x="294" y="295"/>
                  </a:lnTo>
                  <a:lnTo>
                    <a:pt x="294" y="295"/>
                  </a:lnTo>
                  <a:lnTo>
                    <a:pt x="328" y="261"/>
                  </a:lnTo>
                  <a:lnTo>
                    <a:pt x="364" y="230"/>
                  </a:lnTo>
                  <a:lnTo>
                    <a:pt x="400" y="200"/>
                  </a:lnTo>
                  <a:lnTo>
                    <a:pt x="436" y="172"/>
                  </a:lnTo>
                  <a:lnTo>
                    <a:pt x="473" y="145"/>
                  </a:lnTo>
                  <a:lnTo>
                    <a:pt x="510" y="121"/>
                  </a:lnTo>
                  <a:lnTo>
                    <a:pt x="548" y="99"/>
                  </a:lnTo>
                  <a:lnTo>
                    <a:pt x="585" y="79"/>
                  </a:lnTo>
                  <a:lnTo>
                    <a:pt x="622" y="61"/>
                  </a:lnTo>
                  <a:lnTo>
                    <a:pt x="659" y="45"/>
                  </a:lnTo>
                  <a:lnTo>
                    <a:pt x="696" y="32"/>
                  </a:lnTo>
                  <a:lnTo>
                    <a:pt x="732" y="20"/>
                  </a:lnTo>
                  <a:lnTo>
                    <a:pt x="768" y="12"/>
                  </a:lnTo>
                  <a:lnTo>
                    <a:pt x="803" y="5"/>
                  </a:lnTo>
                  <a:lnTo>
                    <a:pt x="838" y="1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900" y="1"/>
                  </a:lnTo>
                  <a:lnTo>
                    <a:pt x="929" y="5"/>
                  </a:lnTo>
                  <a:lnTo>
                    <a:pt x="957" y="11"/>
                  </a:lnTo>
                  <a:lnTo>
                    <a:pt x="982" y="19"/>
                  </a:lnTo>
                  <a:lnTo>
                    <a:pt x="1007" y="29"/>
                  </a:lnTo>
                  <a:lnTo>
                    <a:pt x="1030" y="41"/>
                  </a:lnTo>
                  <a:lnTo>
                    <a:pt x="1040" y="49"/>
                  </a:lnTo>
                  <a:lnTo>
                    <a:pt x="1051" y="56"/>
                  </a:lnTo>
                  <a:lnTo>
                    <a:pt x="1060" y="64"/>
                  </a:lnTo>
                  <a:lnTo>
                    <a:pt x="1069" y="73"/>
                  </a:lnTo>
                  <a:lnTo>
                    <a:pt x="1069" y="73"/>
                  </a:lnTo>
                  <a:lnTo>
                    <a:pt x="1083" y="88"/>
                  </a:lnTo>
                  <a:lnTo>
                    <a:pt x="1096" y="105"/>
                  </a:lnTo>
                  <a:lnTo>
                    <a:pt x="1106" y="122"/>
                  </a:lnTo>
                  <a:lnTo>
                    <a:pt x="1116" y="139"/>
                  </a:lnTo>
                  <a:lnTo>
                    <a:pt x="1124" y="159"/>
                  </a:lnTo>
                  <a:lnTo>
                    <a:pt x="1131" y="179"/>
                  </a:lnTo>
                  <a:lnTo>
                    <a:pt x="1135" y="200"/>
                  </a:lnTo>
                  <a:lnTo>
                    <a:pt x="1140" y="220"/>
                  </a:lnTo>
                  <a:lnTo>
                    <a:pt x="1142" y="242"/>
                  </a:lnTo>
                  <a:lnTo>
                    <a:pt x="1143" y="266"/>
                  </a:lnTo>
                  <a:lnTo>
                    <a:pt x="1143" y="289"/>
                  </a:lnTo>
                  <a:lnTo>
                    <a:pt x="1141" y="313"/>
                  </a:lnTo>
                  <a:lnTo>
                    <a:pt x="1139" y="337"/>
                  </a:lnTo>
                  <a:lnTo>
                    <a:pt x="1134" y="363"/>
                  </a:lnTo>
                  <a:lnTo>
                    <a:pt x="1128" y="388"/>
                  </a:lnTo>
                  <a:lnTo>
                    <a:pt x="1121" y="414"/>
                  </a:lnTo>
                  <a:lnTo>
                    <a:pt x="1113" y="441"/>
                  </a:lnTo>
                  <a:lnTo>
                    <a:pt x="1104" y="467"/>
                  </a:lnTo>
                  <a:lnTo>
                    <a:pt x="1094" y="494"/>
                  </a:lnTo>
                  <a:lnTo>
                    <a:pt x="1082" y="522"/>
                  </a:lnTo>
                  <a:lnTo>
                    <a:pt x="1069" y="548"/>
                  </a:lnTo>
                  <a:lnTo>
                    <a:pt x="1054" y="576"/>
                  </a:lnTo>
                  <a:lnTo>
                    <a:pt x="1039" y="604"/>
                  </a:lnTo>
                  <a:lnTo>
                    <a:pt x="1023" y="632"/>
                  </a:lnTo>
                  <a:lnTo>
                    <a:pt x="1004" y="660"/>
                  </a:lnTo>
                  <a:lnTo>
                    <a:pt x="986" y="686"/>
                  </a:lnTo>
                  <a:lnTo>
                    <a:pt x="966" y="714"/>
                  </a:lnTo>
                  <a:lnTo>
                    <a:pt x="944" y="742"/>
                  </a:lnTo>
                  <a:lnTo>
                    <a:pt x="922" y="768"/>
                  </a:lnTo>
                  <a:lnTo>
                    <a:pt x="899" y="795"/>
                  </a:lnTo>
                  <a:lnTo>
                    <a:pt x="873" y="822"/>
                  </a:lnTo>
                  <a:lnTo>
                    <a:pt x="848" y="848"/>
                  </a:lnTo>
                  <a:lnTo>
                    <a:pt x="848" y="848"/>
                  </a:lnTo>
                  <a:lnTo>
                    <a:pt x="814" y="882"/>
                  </a:lnTo>
                  <a:lnTo>
                    <a:pt x="778" y="913"/>
                  </a:lnTo>
                  <a:lnTo>
                    <a:pt x="743" y="943"/>
                  </a:lnTo>
                  <a:lnTo>
                    <a:pt x="707" y="971"/>
                  </a:lnTo>
                  <a:lnTo>
                    <a:pt x="670" y="997"/>
                  </a:lnTo>
                  <a:lnTo>
                    <a:pt x="633" y="1021"/>
                  </a:lnTo>
                  <a:lnTo>
                    <a:pt x="594" y="1044"/>
                  </a:lnTo>
                  <a:lnTo>
                    <a:pt x="557" y="1064"/>
                  </a:lnTo>
                  <a:lnTo>
                    <a:pt x="520" y="1081"/>
                  </a:lnTo>
                  <a:lnTo>
                    <a:pt x="483" y="1098"/>
                  </a:lnTo>
                  <a:lnTo>
                    <a:pt x="446" y="1111"/>
                  </a:lnTo>
                  <a:lnTo>
                    <a:pt x="410" y="1122"/>
                  </a:lnTo>
                  <a:lnTo>
                    <a:pt x="374" y="1131"/>
                  </a:lnTo>
                  <a:lnTo>
                    <a:pt x="339" y="1138"/>
                  </a:lnTo>
                  <a:lnTo>
                    <a:pt x="305" y="1142"/>
                  </a:lnTo>
                  <a:lnTo>
                    <a:pt x="272" y="1143"/>
                  </a:lnTo>
                  <a:lnTo>
                    <a:pt x="272" y="1143"/>
                  </a:lnTo>
                  <a:close/>
                  <a:moveTo>
                    <a:pt x="870" y="64"/>
                  </a:moveTo>
                  <a:lnTo>
                    <a:pt x="870" y="64"/>
                  </a:lnTo>
                  <a:lnTo>
                    <a:pt x="840" y="65"/>
                  </a:lnTo>
                  <a:lnTo>
                    <a:pt x="810" y="69"/>
                  </a:lnTo>
                  <a:lnTo>
                    <a:pt x="777" y="76"/>
                  </a:lnTo>
                  <a:lnTo>
                    <a:pt x="745" y="84"/>
                  </a:lnTo>
                  <a:lnTo>
                    <a:pt x="711" y="94"/>
                  </a:lnTo>
                  <a:lnTo>
                    <a:pt x="678" y="107"/>
                  </a:lnTo>
                  <a:lnTo>
                    <a:pt x="644" y="122"/>
                  </a:lnTo>
                  <a:lnTo>
                    <a:pt x="609" y="138"/>
                  </a:lnTo>
                  <a:lnTo>
                    <a:pt x="575" y="157"/>
                  </a:lnTo>
                  <a:lnTo>
                    <a:pt x="541" y="178"/>
                  </a:lnTo>
                  <a:lnTo>
                    <a:pt x="506" y="201"/>
                  </a:lnTo>
                  <a:lnTo>
                    <a:pt x="472" y="225"/>
                  </a:lnTo>
                  <a:lnTo>
                    <a:pt x="438" y="252"/>
                  </a:lnTo>
                  <a:lnTo>
                    <a:pt x="404" y="280"/>
                  </a:lnTo>
                  <a:lnTo>
                    <a:pt x="372" y="308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316" y="363"/>
                  </a:lnTo>
                  <a:lnTo>
                    <a:pt x="295" y="386"/>
                  </a:lnTo>
                  <a:lnTo>
                    <a:pt x="273" y="410"/>
                  </a:lnTo>
                  <a:lnTo>
                    <a:pt x="254" y="435"/>
                  </a:lnTo>
                  <a:lnTo>
                    <a:pt x="234" y="459"/>
                  </a:lnTo>
                  <a:lnTo>
                    <a:pt x="216" y="485"/>
                  </a:lnTo>
                  <a:lnTo>
                    <a:pt x="198" y="510"/>
                  </a:lnTo>
                  <a:lnTo>
                    <a:pt x="182" y="534"/>
                  </a:lnTo>
                  <a:lnTo>
                    <a:pt x="166" y="560"/>
                  </a:lnTo>
                  <a:lnTo>
                    <a:pt x="152" y="585"/>
                  </a:lnTo>
                  <a:lnTo>
                    <a:pt x="138" y="611"/>
                  </a:lnTo>
                  <a:lnTo>
                    <a:pt x="125" y="636"/>
                  </a:lnTo>
                  <a:lnTo>
                    <a:pt x="114" y="662"/>
                  </a:lnTo>
                  <a:lnTo>
                    <a:pt x="103" y="686"/>
                  </a:lnTo>
                  <a:lnTo>
                    <a:pt x="94" y="712"/>
                  </a:lnTo>
                  <a:lnTo>
                    <a:pt x="86" y="737"/>
                  </a:lnTo>
                  <a:lnTo>
                    <a:pt x="86" y="737"/>
                  </a:lnTo>
                  <a:lnTo>
                    <a:pt x="80" y="760"/>
                  </a:lnTo>
                  <a:lnTo>
                    <a:pt x="74" y="782"/>
                  </a:lnTo>
                  <a:lnTo>
                    <a:pt x="70" y="806"/>
                  </a:lnTo>
                  <a:lnTo>
                    <a:pt x="67" y="826"/>
                  </a:lnTo>
                  <a:lnTo>
                    <a:pt x="65" y="847"/>
                  </a:lnTo>
                  <a:lnTo>
                    <a:pt x="64" y="867"/>
                  </a:lnTo>
                  <a:lnTo>
                    <a:pt x="65" y="887"/>
                  </a:lnTo>
                  <a:lnTo>
                    <a:pt x="66" y="905"/>
                  </a:lnTo>
                  <a:lnTo>
                    <a:pt x="68" y="924"/>
                  </a:lnTo>
                  <a:lnTo>
                    <a:pt x="72" y="940"/>
                  </a:lnTo>
                  <a:lnTo>
                    <a:pt x="78" y="956"/>
                  </a:lnTo>
                  <a:lnTo>
                    <a:pt x="83" y="971"/>
                  </a:lnTo>
                  <a:lnTo>
                    <a:pt x="90" y="986"/>
                  </a:lnTo>
                  <a:lnTo>
                    <a:pt x="99" y="1000"/>
                  </a:lnTo>
                  <a:lnTo>
                    <a:pt x="108" y="1012"/>
                  </a:lnTo>
                  <a:lnTo>
                    <a:pt x="118" y="1023"/>
                  </a:lnTo>
                  <a:lnTo>
                    <a:pt x="118" y="1023"/>
                  </a:lnTo>
                  <a:lnTo>
                    <a:pt x="133" y="1036"/>
                  </a:lnTo>
                  <a:lnTo>
                    <a:pt x="148" y="1048"/>
                  </a:lnTo>
                  <a:lnTo>
                    <a:pt x="166" y="1057"/>
                  </a:lnTo>
                  <a:lnTo>
                    <a:pt x="184" y="1065"/>
                  </a:lnTo>
                  <a:lnTo>
                    <a:pt x="204" y="1071"/>
                  </a:lnTo>
                  <a:lnTo>
                    <a:pt x="225" y="1074"/>
                  </a:lnTo>
                  <a:lnTo>
                    <a:pt x="248" y="1078"/>
                  </a:lnTo>
                  <a:lnTo>
                    <a:pt x="272" y="1078"/>
                  </a:lnTo>
                  <a:lnTo>
                    <a:pt x="272" y="1078"/>
                  </a:lnTo>
                  <a:lnTo>
                    <a:pt x="301" y="1077"/>
                  </a:lnTo>
                  <a:lnTo>
                    <a:pt x="333" y="1073"/>
                  </a:lnTo>
                  <a:lnTo>
                    <a:pt x="365" y="1067"/>
                  </a:lnTo>
                  <a:lnTo>
                    <a:pt x="397" y="1059"/>
                  </a:lnTo>
                  <a:lnTo>
                    <a:pt x="431" y="1049"/>
                  </a:lnTo>
                  <a:lnTo>
                    <a:pt x="465" y="1036"/>
                  </a:lnTo>
                  <a:lnTo>
                    <a:pt x="498" y="1021"/>
                  </a:lnTo>
                  <a:lnTo>
                    <a:pt x="533" y="1005"/>
                  </a:lnTo>
                  <a:lnTo>
                    <a:pt x="568" y="985"/>
                  </a:lnTo>
                  <a:lnTo>
                    <a:pt x="601" y="964"/>
                  </a:lnTo>
                  <a:lnTo>
                    <a:pt x="636" y="942"/>
                  </a:lnTo>
                  <a:lnTo>
                    <a:pt x="671" y="918"/>
                  </a:lnTo>
                  <a:lnTo>
                    <a:pt x="704" y="891"/>
                  </a:lnTo>
                  <a:lnTo>
                    <a:pt x="738" y="863"/>
                  </a:lnTo>
                  <a:lnTo>
                    <a:pt x="770" y="835"/>
                  </a:lnTo>
                  <a:lnTo>
                    <a:pt x="803" y="803"/>
                  </a:lnTo>
                  <a:lnTo>
                    <a:pt x="803" y="803"/>
                  </a:lnTo>
                  <a:lnTo>
                    <a:pt x="825" y="780"/>
                  </a:lnTo>
                  <a:lnTo>
                    <a:pt x="847" y="756"/>
                  </a:lnTo>
                  <a:lnTo>
                    <a:pt x="868" y="733"/>
                  </a:lnTo>
                  <a:lnTo>
                    <a:pt x="887" y="708"/>
                  </a:lnTo>
                  <a:lnTo>
                    <a:pt x="907" y="684"/>
                  </a:lnTo>
                  <a:lnTo>
                    <a:pt x="924" y="660"/>
                  </a:lnTo>
                  <a:lnTo>
                    <a:pt x="942" y="635"/>
                  </a:lnTo>
                  <a:lnTo>
                    <a:pt x="958" y="610"/>
                  </a:lnTo>
                  <a:lnTo>
                    <a:pt x="973" y="585"/>
                  </a:lnTo>
                  <a:lnTo>
                    <a:pt x="988" y="561"/>
                  </a:lnTo>
                  <a:lnTo>
                    <a:pt x="1001" y="537"/>
                  </a:lnTo>
                  <a:lnTo>
                    <a:pt x="1014" y="511"/>
                  </a:lnTo>
                  <a:lnTo>
                    <a:pt x="1025" y="487"/>
                  </a:lnTo>
                  <a:lnTo>
                    <a:pt x="1034" y="464"/>
                  </a:lnTo>
                  <a:lnTo>
                    <a:pt x="1044" y="439"/>
                  </a:lnTo>
                  <a:lnTo>
                    <a:pt x="1052" y="416"/>
                  </a:lnTo>
                  <a:lnTo>
                    <a:pt x="1059" y="393"/>
                  </a:lnTo>
                  <a:lnTo>
                    <a:pt x="1065" y="370"/>
                  </a:lnTo>
                  <a:lnTo>
                    <a:pt x="1070" y="348"/>
                  </a:lnTo>
                  <a:lnTo>
                    <a:pt x="1074" y="326"/>
                  </a:lnTo>
                  <a:lnTo>
                    <a:pt x="1076" y="304"/>
                  </a:lnTo>
                  <a:lnTo>
                    <a:pt x="1077" y="284"/>
                  </a:lnTo>
                  <a:lnTo>
                    <a:pt x="1077" y="263"/>
                  </a:lnTo>
                  <a:lnTo>
                    <a:pt x="1076" y="244"/>
                  </a:lnTo>
                  <a:lnTo>
                    <a:pt x="1074" y="225"/>
                  </a:lnTo>
                  <a:lnTo>
                    <a:pt x="1070" y="208"/>
                  </a:lnTo>
                  <a:lnTo>
                    <a:pt x="1066" y="190"/>
                  </a:lnTo>
                  <a:lnTo>
                    <a:pt x="1060" y="174"/>
                  </a:lnTo>
                  <a:lnTo>
                    <a:pt x="1053" y="159"/>
                  </a:lnTo>
                  <a:lnTo>
                    <a:pt x="1045" y="144"/>
                  </a:lnTo>
                  <a:lnTo>
                    <a:pt x="1034" y="131"/>
                  </a:lnTo>
                  <a:lnTo>
                    <a:pt x="1024" y="118"/>
                  </a:lnTo>
                  <a:lnTo>
                    <a:pt x="1024" y="118"/>
                  </a:lnTo>
                  <a:lnTo>
                    <a:pt x="1009" y="106"/>
                  </a:lnTo>
                  <a:lnTo>
                    <a:pt x="994" y="95"/>
                  </a:lnTo>
                  <a:lnTo>
                    <a:pt x="977" y="86"/>
                  </a:lnTo>
                  <a:lnTo>
                    <a:pt x="958" y="78"/>
                  </a:lnTo>
                  <a:lnTo>
                    <a:pt x="938" y="72"/>
                  </a:lnTo>
                  <a:lnTo>
                    <a:pt x="917" y="67"/>
                  </a:lnTo>
                  <a:lnTo>
                    <a:pt x="894" y="65"/>
                  </a:lnTo>
                  <a:lnTo>
                    <a:pt x="870" y="64"/>
                  </a:lnTo>
                  <a:lnTo>
                    <a:pt x="870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7" name="Freeform 45"/>
            <p:cNvSpPr>
              <a:spLocks/>
            </p:cNvSpPr>
            <p:nvPr/>
          </p:nvSpPr>
          <p:spPr bwMode="auto">
            <a:xfrm>
              <a:off x="4384676" y="1350318"/>
              <a:ext cx="558800" cy="557213"/>
            </a:xfrm>
            <a:custGeom>
              <a:avLst/>
              <a:gdLst>
                <a:gd name="T0" fmla="*/ 702 w 706"/>
                <a:gd name="T1" fmla="*/ 703 h 703"/>
                <a:gd name="T2" fmla="*/ 636 w 706"/>
                <a:gd name="T3" fmla="*/ 697 h 703"/>
                <a:gd name="T4" fmla="*/ 570 w 706"/>
                <a:gd name="T5" fmla="*/ 684 h 703"/>
                <a:gd name="T6" fmla="*/ 506 w 706"/>
                <a:gd name="T7" fmla="*/ 664 h 703"/>
                <a:gd name="T8" fmla="*/ 445 w 706"/>
                <a:gd name="T9" fmla="*/ 639 h 703"/>
                <a:gd name="T10" fmla="*/ 385 w 706"/>
                <a:gd name="T11" fmla="*/ 607 h 703"/>
                <a:gd name="T12" fmla="*/ 327 w 706"/>
                <a:gd name="T13" fmla="*/ 571 h 703"/>
                <a:gd name="T14" fmla="*/ 272 w 706"/>
                <a:gd name="T15" fmla="*/ 530 h 703"/>
                <a:gd name="T16" fmla="*/ 221 w 706"/>
                <a:gd name="T17" fmla="*/ 482 h 703"/>
                <a:gd name="T18" fmla="*/ 197 w 706"/>
                <a:gd name="T19" fmla="*/ 457 h 703"/>
                <a:gd name="T20" fmla="*/ 153 w 706"/>
                <a:gd name="T21" fmla="*/ 405 h 703"/>
                <a:gd name="T22" fmla="*/ 114 w 706"/>
                <a:gd name="T23" fmla="*/ 349 h 703"/>
                <a:gd name="T24" fmla="*/ 80 w 706"/>
                <a:gd name="T25" fmla="*/ 290 h 703"/>
                <a:gd name="T26" fmla="*/ 52 w 706"/>
                <a:gd name="T27" fmla="*/ 230 h 703"/>
                <a:gd name="T28" fmla="*/ 29 w 706"/>
                <a:gd name="T29" fmla="*/ 167 h 703"/>
                <a:gd name="T30" fmla="*/ 13 w 706"/>
                <a:gd name="T31" fmla="*/ 102 h 703"/>
                <a:gd name="T32" fmla="*/ 2 w 706"/>
                <a:gd name="T33" fmla="*/ 37 h 703"/>
                <a:gd name="T34" fmla="*/ 64 w 706"/>
                <a:gd name="T35" fmla="*/ 0 h 703"/>
                <a:gd name="T36" fmla="*/ 66 w 706"/>
                <a:gd name="T37" fmla="*/ 30 h 703"/>
                <a:gd name="T38" fmla="*/ 77 w 706"/>
                <a:gd name="T39" fmla="*/ 89 h 703"/>
                <a:gd name="T40" fmla="*/ 92 w 706"/>
                <a:gd name="T41" fmla="*/ 148 h 703"/>
                <a:gd name="T42" fmla="*/ 111 w 706"/>
                <a:gd name="T43" fmla="*/ 205 h 703"/>
                <a:gd name="T44" fmla="*/ 138 w 706"/>
                <a:gd name="T45" fmla="*/ 261 h 703"/>
                <a:gd name="T46" fmla="*/ 168 w 706"/>
                <a:gd name="T47" fmla="*/ 314 h 703"/>
                <a:gd name="T48" fmla="*/ 204 w 706"/>
                <a:gd name="T49" fmla="*/ 365 h 703"/>
                <a:gd name="T50" fmla="*/ 245 w 706"/>
                <a:gd name="T51" fmla="*/ 414 h 703"/>
                <a:gd name="T52" fmla="*/ 267 w 706"/>
                <a:gd name="T53" fmla="*/ 437 h 703"/>
                <a:gd name="T54" fmla="*/ 314 w 706"/>
                <a:gd name="T55" fmla="*/ 480 h 703"/>
                <a:gd name="T56" fmla="*/ 364 w 706"/>
                <a:gd name="T57" fmla="*/ 518 h 703"/>
                <a:gd name="T58" fmla="*/ 416 w 706"/>
                <a:gd name="T59" fmla="*/ 552 h 703"/>
                <a:gd name="T60" fmla="*/ 472 w 706"/>
                <a:gd name="T61" fmla="*/ 579 h 703"/>
                <a:gd name="T62" fmla="*/ 528 w 706"/>
                <a:gd name="T63" fmla="*/ 603 h 703"/>
                <a:gd name="T64" fmla="*/ 586 w 706"/>
                <a:gd name="T65" fmla="*/ 621 h 703"/>
                <a:gd name="T66" fmla="*/ 645 w 706"/>
                <a:gd name="T67" fmla="*/ 633 h 703"/>
                <a:gd name="T68" fmla="*/ 706 w 706"/>
                <a:gd name="T69" fmla="*/ 64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6" h="703">
                  <a:moveTo>
                    <a:pt x="702" y="703"/>
                  </a:moveTo>
                  <a:lnTo>
                    <a:pt x="702" y="703"/>
                  </a:lnTo>
                  <a:lnTo>
                    <a:pt x="669" y="701"/>
                  </a:lnTo>
                  <a:lnTo>
                    <a:pt x="636" y="697"/>
                  </a:lnTo>
                  <a:lnTo>
                    <a:pt x="603" y="691"/>
                  </a:lnTo>
                  <a:lnTo>
                    <a:pt x="570" y="684"/>
                  </a:lnTo>
                  <a:lnTo>
                    <a:pt x="539" y="675"/>
                  </a:lnTo>
                  <a:lnTo>
                    <a:pt x="506" y="664"/>
                  </a:lnTo>
                  <a:lnTo>
                    <a:pt x="475" y="652"/>
                  </a:lnTo>
                  <a:lnTo>
                    <a:pt x="445" y="639"/>
                  </a:lnTo>
                  <a:lnTo>
                    <a:pt x="415" y="624"/>
                  </a:lnTo>
                  <a:lnTo>
                    <a:pt x="385" y="607"/>
                  </a:lnTo>
                  <a:lnTo>
                    <a:pt x="356" y="590"/>
                  </a:lnTo>
                  <a:lnTo>
                    <a:pt x="327" y="571"/>
                  </a:lnTo>
                  <a:lnTo>
                    <a:pt x="299" y="551"/>
                  </a:lnTo>
                  <a:lnTo>
                    <a:pt x="272" y="530"/>
                  </a:lnTo>
                  <a:lnTo>
                    <a:pt x="247" y="506"/>
                  </a:lnTo>
                  <a:lnTo>
                    <a:pt x="221" y="482"/>
                  </a:lnTo>
                  <a:lnTo>
                    <a:pt x="221" y="482"/>
                  </a:lnTo>
                  <a:lnTo>
                    <a:pt x="197" y="457"/>
                  </a:lnTo>
                  <a:lnTo>
                    <a:pt x="174" y="431"/>
                  </a:lnTo>
                  <a:lnTo>
                    <a:pt x="153" y="405"/>
                  </a:lnTo>
                  <a:lnTo>
                    <a:pt x="132" y="377"/>
                  </a:lnTo>
                  <a:lnTo>
                    <a:pt x="114" y="349"/>
                  </a:lnTo>
                  <a:lnTo>
                    <a:pt x="96" y="320"/>
                  </a:lnTo>
                  <a:lnTo>
                    <a:pt x="80" y="290"/>
                  </a:lnTo>
                  <a:lnTo>
                    <a:pt x="65" y="260"/>
                  </a:lnTo>
                  <a:lnTo>
                    <a:pt x="52" y="230"/>
                  </a:lnTo>
                  <a:lnTo>
                    <a:pt x="40" y="198"/>
                  </a:lnTo>
                  <a:lnTo>
                    <a:pt x="29" y="167"/>
                  </a:lnTo>
                  <a:lnTo>
                    <a:pt x="20" y="135"/>
                  </a:lnTo>
                  <a:lnTo>
                    <a:pt x="13" y="102"/>
                  </a:lnTo>
                  <a:lnTo>
                    <a:pt x="7" y="70"/>
                  </a:lnTo>
                  <a:lnTo>
                    <a:pt x="2" y="3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30"/>
                  </a:lnTo>
                  <a:lnTo>
                    <a:pt x="71" y="60"/>
                  </a:lnTo>
                  <a:lnTo>
                    <a:pt x="77" y="89"/>
                  </a:lnTo>
                  <a:lnTo>
                    <a:pt x="84" y="120"/>
                  </a:lnTo>
                  <a:lnTo>
                    <a:pt x="92" y="148"/>
                  </a:lnTo>
                  <a:lnTo>
                    <a:pt x="101" y="177"/>
                  </a:lnTo>
                  <a:lnTo>
                    <a:pt x="111" y="205"/>
                  </a:lnTo>
                  <a:lnTo>
                    <a:pt x="124" y="233"/>
                  </a:lnTo>
                  <a:lnTo>
                    <a:pt x="138" y="261"/>
                  </a:lnTo>
                  <a:lnTo>
                    <a:pt x="152" y="288"/>
                  </a:lnTo>
                  <a:lnTo>
                    <a:pt x="168" y="314"/>
                  </a:lnTo>
                  <a:lnTo>
                    <a:pt x="186" y="340"/>
                  </a:lnTo>
                  <a:lnTo>
                    <a:pt x="204" y="365"/>
                  </a:lnTo>
                  <a:lnTo>
                    <a:pt x="224" y="389"/>
                  </a:lnTo>
                  <a:lnTo>
                    <a:pt x="245" y="414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90" y="459"/>
                  </a:lnTo>
                  <a:lnTo>
                    <a:pt x="314" y="480"/>
                  </a:lnTo>
                  <a:lnTo>
                    <a:pt x="338" y="500"/>
                  </a:lnTo>
                  <a:lnTo>
                    <a:pt x="364" y="518"/>
                  </a:lnTo>
                  <a:lnTo>
                    <a:pt x="389" y="535"/>
                  </a:lnTo>
                  <a:lnTo>
                    <a:pt x="416" y="552"/>
                  </a:lnTo>
                  <a:lnTo>
                    <a:pt x="444" y="567"/>
                  </a:lnTo>
                  <a:lnTo>
                    <a:pt x="472" y="579"/>
                  </a:lnTo>
                  <a:lnTo>
                    <a:pt x="499" y="592"/>
                  </a:lnTo>
                  <a:lnTo>
                    <a:pt x="528" y="603"/>
                  </a:lnTo>
                  <a:lnTo>
                    <a:pt x="556" y="613"/>
                  </a:lnTo>
                  <a:lnTo>
                    <a:pt x="586" y="621"/>
                  </a:lnTo>
                  <a:lnTo>
                    <a:pt x="615" y="628"/>
                  </a:lnTo>
                  <a:lnTo>
                    <a:pt x="645" y="633"/>
                  </a:lnTo>
                  <a:lnTo>
                    <a:pt x="675" y="637"/>
                  </a:lnTo>
                  <a:lnTo>
                    <a:pt x="706" y="640"/>
                  </a:lnTo>
                  <a:lnTo>
                    <a:pt x="702" y="70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8" name="Freeform 46"/>
            <p:cNvSpPr>
              <a:spLocks/>
            </p:cNvSpPr>
            <p:nvPr/>
          </p:nvSpPr>
          <p:spPr bwMode="auto">
            <a:xfrm>
              <a:off x="3871913" y="1861493"/>
              <a:ext cx="558800" cy="560388"/>
            </a:xfrm>
            <a:custGeom>
              <a:avLst/>
              <a:gdLst>
                <a:gd name="T0" fmla="*/ 639 w 703"/>
                <a:gd name="T1" fmla="*/ 707 h 707"/>
                <a:gd name="T2" fmla="*/ 632 w 703"/>
                <a:gd name="T3" fmla="*/ 647 h 707"/>
                <a:gd name="T4" fmla="*/ 621 w 703"/>
                <a:gd name="T5" fmla="*/ 588 h 707"/>
                <a:gd name="T6" fmla="*/ 602 w 703"/>
                <a:gd name="T7" fmla="*/ 529 h 707"/>
                <a:gd name="T8" fmla="*/ 579 w 703"/>
                <a:gd name="T9" fmla="*/ 472 h 707"/>
                <a:gd name="T10" fmla="*/ 551 w 703"/>
                <a:gd name="T11" fmla="*/ 417 h 707"/>
                <a:gd name="T12" fmla="*/ 518 w 703"/>
                <a:gd name="T13" fmla="*/ 365 h 707"/>
                <a:gd name="T14" fmla="*/ 480 w 703"/>
                <a:gd name="T15" fmla="*/ 316 h 707"/>
                <a:gd name="T16" fmla="*/ 437 w 703"/>
                <a:gd name="T17" fmla="*/ 268 h 707"/>
                <a:gd name="T18" fmla="*/ 414 w 703"/>
                <a:gd name="T19" fmla="*/ 246 h 707"/>
                <a:gd name="T20" fmla="*/ 365 w 703"/>
                <a:gd name="T21" fmla="*/ 205 h 707"/>
                <a:gd name="T22" fmla="*/ 314 w 703"/>
                <a:gd name="T23" fmla="*/ 170 h 707"/>
                <a:gd name="T24" fmla="*/ 261 w 703"/>
                <a:gd name="T25" fmla="*/ 138 h 707"/>
                <a:gd name="T26" fmla="*/ 205 w 703"/>
                <a:gd name="T27" fmla="*/ 113 h 707"/>
                <a:gd name="T28" fmla="*/ 148 w 703"/>
                <a:gd name="T29" fmla="*/ 93 h 707"/>
                <a:gd name="T30" fmla="*/ 89 w 703"/>
                <a:gd name="T31" fmla="*/ 78 h 707"/>
                <a:gd name="T32" fmla="*/ 30 w 703"/>
                <a:gd name="T33" fmla="*/ 68 h 707"/>
                <a:gd name="T34" fmla="*/ 3 w 703"/>
                <a:gd name="T35" fmla="*/ 0 h 707"/>
                <a:gd name="T36" fmla="*/ 37 w 703"/>
                <a:gd name="T37" fmla="*/ 4 h 707"/>
                <a:gd name="T38" fmla="*/ 102 w 703"/>
                <a:gd name="T39" fmla="*/ 14 h 707"/>
                <a:gd name="T40" fmla="*/ 167 w 703"/>
                <a:gd name="T41" fmla="*/ 31 h 707"/>
                <a:gd name="T42" fmla="*/ 229 w 703"/>
                <a:gd name="T43" fmla="*/ 53 h 707"/>
                <a:gd name="T44" fmla="*/ 290 w 703"/>
                <a:gd name="T45" fmla="*/ 81 h 707"/>
                <a:gd name="T46" fmla="*/ 349 w 703"/>
                <a:gd name="T47" fmla="*/ 115 h 707"/>
                <a:gd name="T48" fmla="*/ 404 w 703"/>
                <a:gd name="T49" fmla="*/ 154 h 707"/>
                <a:gd name="T50" fmla="*/ 456 w 703"/>
                <a:gd name="T51" fmla="*/ 199 h 707"/>
                <a:gd name="T52" fmla="*/ 482 w 703"/>
                <a:gd name="T53" fmla="*/ 223 h 707"/>
                <a:gd name="T54" fmla="*/ 529 w 703"/>
                <a:gd name="T55" fmla="*/ 274 h 707"/>
                <a:gd name="T56" fmla="*/ 571 w 703"/>
                <a:gd name="T57" fmla="*/ 328 h 707"/>
                <a:gd name="T58" fmla="*/ 608 w 703"/>
                <a:gd name="T59" fmla="*/ 386 h 707"/>
                <a:gd name="T60" fmla="*/ 638 w 703"/>
                <a:gd name="T61" fmla="*/ 446 h 707"/>
                <a:gd name="T62" fmla="*/ 664 w 703"/>
                <a:gd name="T63" fmla="*/ 508 h 707"/>
                <a:gd name="T64" fmla="*/ 683 w 703"/>
                <a:gd name="T65" fmla="*/ 572 h 707"/>
                <a:gd name="T66" fmla="*/ 696 w 703"/>
                <a:gd name="T67" fmla="*/ 638 h 707"/>
                <a:gd name="T68" fmla="*/ 703 w 703"/>
                <a:gd name="T69" fmla="*/ 70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3" h="707">
                  <a:moveTo>
                    <a:pt x="639" y="707"/>
                  </a:moveTo>
                  <a:lnTo>
                    <a:pt x="639" y="707"/>
                  </a:lnTo>
                  <a:lnTo>
                    <a:pt x="637" y="677"/>
                  </a:lnTo>
                  <a:lnTo>
                    <a:pt x="632" y="647"/>
                  </a:lnTo>
                  <a:lnTo>
                    <a:pt x="628" y="617"/>
                  </a:lnTo>
                  <a:lnTo>
                    <a:pt x="621" y="588"/>
                  </a:lnTo>
                  <a:lnTo>
                    <a:pt x="613" y="558"/>
                  </a:lnTo>
                  <a:lnTo>
                    <a:pt x="602" y="529"/>
                  </a:lnTo>
                  <a:lnTo>
                    <a:pt x="592" y="501"/>
                  </a:lnTo>
                  <a:lnTo>
                    <a:pt x="579" y="472"/>
                  </a:lnTo>
                  <a:lnTo>
                    <a:pt x="566" y="445"/>
                  </a:lnTo>
                  <a:lnTo>
                    <a:pt x="551" y="417"/>
                  </a:lnTo>
                  <a:lnTo>
                    <a:pt x="535" y="391"/>
                  </a:lnTo>
                  <a:lnTo>
                    <a:pt x="518" y="365"/>
                  </a:lnTo>
                  <a:lnTo>
                    <a:pt x="499" y="340"/>
                  </a:lnTo>
                  <a:lnTo>
                    <a:pt x="480" y="316"/>
                  </a:lnTo>
                  <a:lnTo>
                    <a:pt x="459" y="291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14" y="246"/>
                  </a:lnTo>
                  <a:lnTo>
                    <a:pt x="389" y="225"/>
                  </a:lnTo>
                  <a:lnTo>
                    <a:pt x="365" y="205"/>
                  </a:lnTo>
                  <a:lnTo>
                    <a:pt x="339" y="187"/>
                  </a:lnTo>
                  <a:lnTo>
                    <a:pt x="314" y="170"/>
                  </a:lnTo>
                  <a:lnTo>
                    <a:pt x="287" y="153"/>
                  </a:lnTo>
                  <a:lnTo>
                    <a:pt x="261" y="138"/>
                  </a:lnTo>
                  <a:lnTo>
                    <a:pt x="233" y="126"/>
                  </a:lnTo>
                  <a:lnTo>
                    <a:pt x="205" y="113"/>
                  </a:lnTo>
                  <a:lnTo>
                    <a:pt x="177" y="102"/>
                  </a:lnTo>
                  <a:lnTo>
                    <a:pt x="148" y="93"/>
                  </a:lnTo>
                  <a:lnTo>
                    <a:pt x="119" y="84"/>
                  </a:lnTo>
                  <a:lnTo>
                    <a:pt x="89" y="78"/>
                  </a:lnTo>
                  <a:lnTo>
                    <a:pt x="60" y="72"/>
                  </a:lnTo>
                  <a:lnTo>
                    <a:pt x="30" y="68"/>
                  </a:lnTo>
                  <a:lnTo>
                    <a:pt x="0" y="6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7" y="4"/>
                  </a:lnTo>
                  <a:lnTo>
                    <a:pt x="69" y="8"/>
                  </a:lnTo>
                  <a:lnTo>
                    <a:pt x="102" y="14"/>
                  </a:lnTo>
                  <a:lnTo>
                    <a:pt x="134" y="21"/>
                  </a:lnTo>
                  <a:lnTo>
                    <a:pt x="167" y="31"/>
                  </a:lnTo>
                  <a:lnTo>
                    <a:pt x="198" y="41"/>
                  </a:lnTo>
                  <a:lnTo>
                    <a:pt x="229" y="53"/>
                  </a:lnTo>
                  <a:lnTo>
                    <a:pt x="259" y="66"/>
                  </a:lnTo>
                  <a:lnTo>
                    <a:pt x="290" y="81"/>
                  </a:lnTo>
                  <a:lnTo>
                    <a:pt x="320" y="98"/>
                  </a:lnTo>
                  <a:lnTo>
                    <a:pt x="349" y="115"/>
                  </a:lnTo>
                  <a:lnTo>
                    <a:pt x="376" y="134"/>
                  </a:lnTo>
                  <a:lnTo>
                    <a:pt x="404" y="154"/>
                  </a:lnTo>
                  <a:lnTo>
                    <a:pt x="431" y="175"/>
                  </a:lnTo>
                  <a:lnTo>
                    <a:pt x="456" y="199"/>
                  </a:lnTo>
                  <a:lnTo>
                    <a:pt x="482" y="223"/>
                  </a:lnTo>
                  <a:lnTo>
                    <a:pt x="482" y="223"/>
                  </a:lnTo>
                  <a:lnTo>
                    <a:pt x="506" y="248"/>
                  </a:lnTo>
                  <a:lnTo>
                    <a:pt x="529" y="274"/>
                  </a:lnTo>
                  <a:lnTo>
                    <a:pt x="550" y="300"/>
                  </a:lnTo>
                  <a:lnTo>
                    <a:pt x="571" y="328"/>
                  </a:lnTo>
                  <a:lnTo>
                    <a:pt x="590" y="357"/>
                  </a:lnTo>
                  <a:lnTo>
                    <a:pt x="608" y="386"/>
                  </a:lnTo>
                  <a:lnTo>
                    <a:pt x="624" y="416"/>
                  </a:lnTo>
                  <a:lnTo>
                    <a:pt x="638" y="446"/>
                  </a:lnTo>
                  <a:lnTo>
                    <a:pt x="652" y="477"/>
                  </a:lnTo>
                  <a:lnTo>
                    <a:pt x="664" y="508"/>
                  </a:lnTo>
                  <a:lnTo>
                    <a:pt x="674" y="540"/>
                  </a:lnTo>
                  <a:lnTo>
                    <a:pt x="683" y="572"/>
                  </a:lnTo>
                  <a:lnTo>
                    <a:pt x="690" y="604"/>
                  </a:lnTo>
                  <a:lnTo>
                    <a:pt x="696" y="638"/>
                  </a:lnTo>
                  <a:lnTo>
                    <a:pt x="701" y="670"/>
                  </a:lnTo>
                  <a:lnTo>
                    <a:pt x="703" y="704"/>
                  </a:lnTo>
                  <a:lnTo>
                    <a:pt x="639" y="7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9" name="Freeform 47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951 w 996"/>
                <a:gd name="T1" fmla="*/ 997 h 997"/>
                <a:gd name="T2" fmla="*/ 0 w 996"/>
                <a:gd name="T3" fmla="*/ 45 h 997"/>
                <a:gd name="T4" fmla="*/ 45 w 996"/>
                <a:gd name="T5" fmla="*/ 0 h 997"/>
                <a:gd name="T6" fmla="*/ 996 w 996"/>
                <a:gd name="T7" fmla="*/ 950 h 997"/>
                <a:gd name="T8" fmla="*/ 951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951" y="997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996" y="950"/>
                  </a:lnTo>
                  <a:lnTo>
                    <a:pt x="951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0" name="Freeform 48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45 w 996"/>
                <a:gd name="T1" fmla="*/ 997 h 997"/>
                <a:gd name="T2" fmla="*/ 0 w 996"/>
                <a:gd name="T3" fmla="*/ 950 h 997"/>
                <a:gd name="T4" fmla="*/ 951 w 996"/>
                <a:gd name="T5" fmla="*/ 0 h 997"/>
                <a:gd name="T6" fmla="*/ 996 w 996"/>
                <a:gd name="T7" fmla="*/ 45 h 997"/>
                <a:gd name="T8" fmla="*/ 45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45" y="997"/>
                  </a:moveTo>
                  <a:lnTo>
                    <a:pt x="0" y="950"/>
                  </a:lnTo>
                  <a:lnTo>
                    <a:pt x="951" y="0"/>
                  </a:lnTo>
                  <a:lnTo>
                    <a:pt x="996" y="45"/>
                  </a:lnTo>
                  <a:lnTo>
                    <a:pt x="45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1" name="Rectangle 49"/>
            <p:cNvSpPr>
              <a:spLocks noChangeArrowheads="1"/>
            </p:cNvSpPr>
            <p:nvPr/>
          </p:nvSpPr>
          <p:spPr bwMode="auto">
            <a:xfrm>
              <a:off x="4381501" y="2520305"/>
              <a:ext cx="50800" cy="10953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2" name="Rectangle 50"/>
            <p:cNvSpPr>
              <a:spLocks noChangeArrowheads="1"/>
            </p:cNvSpPr>
            <p:nvPr/>
          </p:nvSpPr>
          <p:spPr bwMode="auto">
            <a:xfrm>
              <a:off x="4149726" y="2747318"/>
              <a:ext cx="514350" cy="1016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3" name="Rectangle 51"/>
            <p:cNvSpPr>
              <a:spLocks noChangeArrowheads="1"/>
            </p:cNvSpPr>
            <p:nvPr/>
          </p:nvSpPr>
          <p:spPr bwMode="auto">
            <a:xfrm>
              <a:off x="4125913" y="2720330"/>
              <a:ext cx="561975" cy="155575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4" name="Freeform 52"/>
            <p:cNvSpPr>
              <a:spLocks noEditPoints="1"/>
            </p:cNvSpPr>
            <p:nvPr/>
          </p:nvSpPr>
          <p:spPr bwMode="auto">
            <a:xfrm>
              <a:off x="4100513" y="2696518"/>
              <a:ext cx="612775" cy="203200"/>
            </a:xfrm>
            <a:custGeom>
              <a:avLst/>
              <a:gdLst>
                <a:gd name="T0" fmla="*/ 742 w 773"/>
                <a:gd name="T1" fmla="*/ 258 h 258"/>
                <a:gd name="T2" fmla="*/ 33 w 773"/>
                <a:gd name="T3" fmla="*/ 258 h 258"/>
                <a:gd name="T4" fmla="*/ 33 w 773"/>
                <a:gd name="T5" fmla="*/ 258 h 258"/>
                <a:gd name="T6" fmla="*/ 26 w 773"/>
                <a:gd name="T7" fmla="*/ 256 h 258"/>
                <a:gd name="T8" fmla="*/ 20 w 773"/>
                <a:gd name="T9" fmla="*/ 255 h 258"/>
                <a:gd name="T10" fmla="*/ 14 w 773"/>
                <a:gd name="T11" fmla="*/ 252 h 258"/>
                <a:gd name="T12" fmla="*/ 10 w 773"/>
                <a:gd name="T13" fmla="*/ 248 h 258"/>
                <a:gd name="T14" fmla="*/ 6 w 773"/>
                <a:gd name="T15" fmla="*/ 244 h 258"/>
                <a:gd name="T16" fmla="*/ 4 w 773"/>
                <a:gd name="T17" fmla="*/ 238 h 258"/>
                <a:gd name="T18" fmla="*/ 1 w 773"/>
                <a:gd name="T19" fmla="*/ 232 h 258"/>
                <a:gd name="T20" fmla="*/ 0 w 773"/>
                <a:gd name="T21" fmla="*/ 226 h 258"/>
                <a:gd name="T22" fmla="*/ 0 w 773"/>
                <a:gd name="T23" fmla="*/ 32 h 258"/>
                <a:gd name="T24" fmla="*/ 0 w 773"/>
                <a:gd name="T25" fmla="*/ 32 h 258"/>
                <a:gd name="T26" fmla="*/ 1 w 773"/>
                <a:gd name="T27" fmla="*/ 26 h 258"/>
                <a:gd name="T28" fmla="*/ 4 w 773"/>
                <a:gd name="T29" fmla="*/ 20 h 258"/>
                <a:gd name="T30" fmla="*/ 6 w 773"/>
                <a:gd name="T31" fmla="*/ 14 h 258"/>
                <a:gd name="T32" fmla="*/ 10 w 773"/>
                <a:gd name="T33" fmla="*/ 10 h 258"/>
                <a:gd name="T34" fmla="*/ 14 w 773"/>
                <a:gd name="T35" fmla="*/ 6 h 258"/>
                <a:gd name="T36" fmla="*/ 20 w 773"/>
                <a:gd name="T37" fmla="*/ 4 h 258"/>
                <a:gd name="T38" fmla="*/ 26 w 773"/>
                <a:gd name="T39" fmla="*/ 2 h 258"/>
                <a:gd name="T40" fmla="*/ 33 w 773"/>
                <a:gd name="T41" fmla="*/ 0 h 258"/>
                <a:gd name="T42" fmla="*/ 742 w 773"/>
                <a:gd name="T43" fmla="*/ 0 h 258"/>
                <a:gd name="T44" fmla="*/ 742 w 773"/>
                <a:gd name="T45" fmla="*/ 0 h 258"/>
                <a:gd name="T46" fmla="*/ 749 w 773"/>
                <a:gd name="T47" fmla="*/ 2 h 258"/>
                <a:gd name="T48" fmla="*/ 754 w 773"/>
                <a:gd name="T49" fmla="*/ 4 h 258"/>
                <a:gd name="T50" fmla="*/ 760 w 773"/>
                <a:gd name="T51" fmla="*/ 6 h 258"/>
                <a:gd name="T52" fmla="*/ 765 w 773"/>
                <a:gd name="T53" fmla="*/ 10 h 258"/>
                <a:gd name="T54" fmla="*/ 768 w 773"/>
                <a:gd name="T55" fmla="*/ 14 h 258"/>
                <a:gd name="T56" fmla="*/ 771 w 773"/>
                <a:gd name="T57" fmla="*/ 20 h 258"/>
                <a:gd name="T58" fmla="*/ 773 w 773"/>
                <a:gd name="T59" fmla="*/ 26 h 258"/>
                <a:gd name="T60" fmla="*/ 773 w 773"/>
                <a:gd name="T61" fmla="*/ 32 h 258"/>
                <a:gd name="T62" fmla="*/ 773 w 773"/>
                <a:gd name="T63" fmla="*/ 226 h 258"/>
                <a:gd name="T64" fmla="*/ 773 w 773"/>
                <a:gd name="T65" fmla="*/ 226 h 258"/>
                <a:gd name="T66" fmla="*/ 773 w 773"/>
                <a:gd name="T67" fmla="*/ 232 h 258"/>
                <a:gd name="T68" fmla="*/ 771 w 773"/>
                <a:gd name="T69" fmla="*/ 238 h 258"/>
                <a:gd name="T70" fmla="*/ 768 w 773"/>
                <a:gd name="T71" fmla="*/ 244 h 258"/>
                <a:gd name="T72" fmla="*/ 765 w 773"/>
                <a:gd name="T73" fmla="*/ 248 h 258"/>
                <a:gd name="T74" fmla="*/ 760 w 773"/>
                <a:gd name="T75" fmla="*/ 252 h 258"/>
                <a:gd name="T76" fmla="*/ 754 w 773"/>
                <a:gd name="T77" fmla="*/ 255 h 258"/>
                <a:gd name="T78" fmla="*/ 749 w 773"/>
                <a:gd name="T79" fmla="*/ 256 h 258"/>
                <a:gd name="T80" fmla="*/ 742 w 773"/>
                <a:gd name="T81" fmla="*/ 258 h 258"/>
                <a:gd name="T82" fmla="*/ 742 w 773"/>
                <a:gd name="T83" fmla="*/ 258 h 258"/>
                <a:gd name="T84" fmla="*/ 64 w 773"/>
                <a:gd name="T85" fmla="*/ 195 h 258"/>
                <a:gd name="T86" fmla="*/ 710 w 773"/>
                <a:gd name="T87" fmla="*/ 195 h 258"/>
                <a:gd name="T88" fmla="*/ 710 w 773"/>
                <a:gd name="T89" fmla="*/ 64 h 258"/>
                <a:gd name="T90" fmla="*/ 64 w 773"/>
                <a:gd name="T91" fmla="*/ 64 h 258"/>
                <a:gd name="T92" fmla="*/ 64 w 773"/>
                <a:gd name="T9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3" h="258">
                  <a:moveTo>
                    <a:pt x="742" y="258"/>
                  </a:moveTo>
                  <a:lnTo>
                    <a:pt x="33" y="258"/>
                  </a:lnTo>
                  <a:lnTo>
                    <a:pt x="33" y="258"/>
                  </a:lnTo>
                  <a:lnTo>
                    <a:pt x="26" y="256"/>
                  </a:lnTo>
                  <a:lnTo>
                    <a:pt x="20" y="255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4"/>
                  </a:lnTo>
                  <a:lnTo>
                    <a:pt x="4" y="238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9" y="2"/>
                  </a:lnTo>
                  <a:lnTo>
                    <a:pt x="754" y="4"/>
                  </a:lnTo>
                  <a:lnTo>
                    <a:pt x="760" y="6"/>
                  </a:lnTo>
                  <a:lnTo>
                    <a:pt x="765" y="10"/>
                  </a:lnTo>
                  <a:lnTo>
                    <a:pt x="768" y="14"/>
                  </a:lnTo>
                  <a:lnTo>
                    <a:pt x="771" y="20"/>
                  </a:lnTo>
                  <a:lnTo>
                    <a:pt x="773" y="26"/>
                  </a:lnTo>
                  <a:lnTo>
                    <a:pt x="773" y="32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32"/>
                  </a:lnTo>
                  <a:lnTo>
                    <a:pt x="771" y="238"/>
                  </a:lnTo>
                  <a:lnTo>
                    <a:pt x="768" y="244"/>
                  </a:lnTo>
                  <a:lnTo>
                    <a:pt x="765" y="248"/>
                  </a:lnTo>
                  <a:lnTo>
                    <a:pt x="760" y="252"/>
                  </a:lnTo>
                  <a:lnTo>
                    <a:pt x="754" y="255"/>
                  </a:lnTo>
                  <a:lnTo>
                    <a:pt x="749" y="256"/>
                  </a:lnTo>
                  <a:lnTo>
                    <a:pt x="742" y="258"/>
                  </a:lnTo>
                  <a:lnTo>
                    <a:pt x="742" y="258"/>
                  </a:lnTo>
                  <a:close/>
                  <a:moveTo>
                    <a:pt x="64" y="195"/>
                  </a:moveTo>
                  <a:lnTo>
                    <a:pt x="710" y="195"/>
                  </a:lnTo>
                  <a:lnTo>
                    <a:pt x="710" y="64"/>
                  </a:lnTo>
                  <a:lnTo>
                    <a:pt x="64" y="64"/>
                  </a:lnTo>
                  <a:lnTo>
                    <a:pt x="64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5" name="Rectangle 53"/>
            <p:cNvSpPr>
              <a:spLocks noChangeArrowheads="1"/>
            </p:cNvSpPr>
            <p:nvPr/>
          </p:nvSpPr>
          <p:spPr bwMode="auto">
            <a:xfrm>
              <a:off x="4048126" y="2875905"/>
              <a:ext cx="717550" cy="101600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6" name="Freeform 54"/>
            <p:cNvSpPr>
              <a:spLocks noEditPoints="1"/>
            </p:cNvSpPr>
            <p:nvPr/>
          </p:nvSpPr>
          <p:spPr bwMode="auto">
            <a:xfrm>
              <a:off x="4024313" y="2850505"/>
              <a:ext cx="766763" cy="152400"/>
            </a:xfrm>
            <a:custGeom>
              <a:avLst/>
              <a:gdLst>
                <a:gd name="T0" fmla="*/ 935 w 966"/>
                <a:gd name="T1" fmla="*/ 191 h 191"/>
                <a:gd name="T2" fmla="*/ 31 w 966"/>
                <a:gd name="T3" fmla="*/ 191 h 191"/>
                <a:gd name="T4" fmla="*/ 31 w 966"/>
                <a:gd name="T5" fmla="*/ 191 h 191"/>
                <a:gd name="T6" fmla="*/ 24 w 966"/>
                <a:gd name="T7" fmla="*/ 191 h 191"/>
                <a:gd name="T8" fmla="*/ 19 w 966"/>
                <a:gd name="T9" fmla="*/ 189 h 191"/>
                <a:gd name="T10" fmla="*/ 14 w 966"/>
                <a:gd name="T11" fmla="*/ 187 h 191"/>
                <a:gd name="T12" fmla="*/ 9 w 966"/>
                <a:gd name="T13" fmla="*/ 182 h 191"/>
                <a:gd name="T14" fmla="*/ 5 w 966"/>
                <a:gd name="T15" fmla="*/ 177 h 191"/>
                <a:gd name="T16" fmla="*/ 2 w 966"/>
                <a:gd name="T17" fmla="*/ 173 h 191"/>
                <a:gd name="T18" fmla="*/ 0 w 966"/>
                <a:gd name="T19" fmla="*/ 167 h 191"/>
                <a:gd name="T20" fmla="*/ 0 w 966"/>
                <a:gd name="T21" fmla="*/ 160 h 191"/>
                <a:gd name="T22" fmla="*/ 0 w 966"/>
                <a:gd name="T23" fmla="*/ 31 h 191"/>
                <a:gd name="T24" fmla="*/ 0 w 966"/>
                <a:gd name="T25" fmla="*/ 31 h 191"/>
                <a:gd name="T26" fmla="*/ 0 w 966"/>
                <a:gd name="T27" fmla="*/ 24 h 191"/>
                <a:gd name="T28" fmla="*/ 2 w 966"/>
                <a:gd name="T29" fmla="*/ 19 h 191"/>
                <a:gd name="T30" fmla="*/ 5 w 966"/>
                <a:gd name="T31" fmla="*/ 13 h 191"/>
                <a:gd name="T32" fmla="*/ 9 w 966"/>
                <a:gd name="T33" fmla="*/ 8 h 191"/>
                <a:gd name="T34" fmla="*/ 14 w 966"/>
                <a:gd name="T35" fmla="*/ 5 h 191"/>
                <a:gd name="T36" fmla="*/ 19 w 966"/>
                <a:gd name="T37" fmla="*/ 2 h 191"/>
                <a:gd name="T38" fmla="*/ 24 w 966"/>
                <a:gd name="T39" fmla="*/ 0 h 191"/>
                <a:gd name="T40" fmla="*/ 31 w 966"/>
                <a:gd name="T41" fmla="*/ 0 h 191"/>
                <a:gd name="T42" fmla="*/ 935 w 966"/>
                <a:gd name="T43" fmla="*/ 0 h 191"/>
                <a:gd name="T44" fmla="*/ 935 w 966"/>
                <a:gd name="T45" fmla="*/ 0 h 191"/>
                <a:gd name="T46" fmla="*/ 941 w 966"/>
                <a:gd name="T47" fmla="*/ 0 h 191"/>
                <a:gd name="T48" fmla="*/ 948 w 966"/>
                <a:gd name="T49" fmla="*/ 2 h 191"/>
                <a:gd name="T50" fmla="*/ 952 w 966"/>
                <a:gd name="T51" fmla="*/ 5 h 191"/>
                <a:gd name="T52" fmla="*/ 957 w 966"/>
                <a:gd name="T53" fmla="*/ 8 h 191"/>
                <a:gd name="T54" fmla="*/ 960 w 966"/>
                <a:gd name="T55" fmla="*/ 13 h 191"/>
                <a:gd name="T56" fmla="*/ 964 w 966"/>
                <a:gd name="T57" fmla="*/ 19 h 191"/>
                <a:gd name="T58" fmla="*/ 966 w 966"/>
                <a:gd name="T59" fmla="*/ 24 h 191"/>
                <a:gd name="T60" fmla="*/ 966 w 966"/>
                <a:gd name="T61" fmla="*/ 31 h 191"/>
                <a:gd name="T62" fmla="*/ 966 w 966"/>
                <a:gd name="T63" fmla="*/ 160 h 191"/>
                <a:gd name="T64" fmla="*/ 966 w 966"/>
                <a:gd name="T65" fmla="*/ 160 h 191"/>
                <a:gd name="T66" fmla="*/ 966 w 966"/>
                <a:gd name="T67" fmla="*/ 167 h 191"/>
                <a:gd name="T68" fmla="*/ 964 w 966"/>
                <a:gd name="T69" fmla="*/ 173 h 191"/>
                <a:gd name="T70" fmla="*/ 960 w 966"/>
                <a:gd name="T71" fmla="*/ 177 h 191"/>
                <a:gd name="T72" fmla="*/ 957 w 966"/>
                <a:gd name="T73" fmla="*/ 182 h 191"/>
                <a:gd name="T74" fmla="*/ 952 w 966"/>
                <a:gd name="T75" fmla="*/ 187 h 191"/>
                <a:gd name="T76" fmla="*/ 948 w 966"/>
                <a:gd name="T77" fmla="*/ 189 h 191"/>
                <a:gd name="T78" fmla="*/ 941 w 966"/>
                <a:gd name="T79" fmla="*/ 191 h 191"/>
                <a:gd name="T80" fmla="*/ 935 w 966"/>
                <a:gd name="T81" fmla="*/ 191 h 191"/>
                <a:gd name="T82" fmla="*/ 935 w 966"/>
                <a:gd name="T83" fmla="*/ 191 h 191"/>
                <a:gd name="T84" fmla="*/ 63 w 966"/>
                <a:gd name="T85" fmla="*/ 129 h 191"/>
                <a:gd name="T86" fmla="*/ 904 w 966"/>
                <a:gd name="T87" fmla="*/ 129 h 191"/>
                <a:gd name="T88" fmla="*/ 904 w 966"/>
                <a:gd name="T89" fmla="*/ 63 h 191"/>
                <a:gd name="T90" fmla="*/ 63 w 966"/>
                <a:gd name="T91" fmla="*/ 63 h 191"/>
                <a:gd name="T92" fmla="*/ 63 w 966"/>
                <a:gd name="T93" fmla="*/ 1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6" h="191">
                  <a:moveTo>
                    <a:pt x="935" y="191"/>
                  </a:moveTo>
                  <a:lnTo>
                    <a:pt x="31" y="191"/>
                  </a:lnTo>
                  <a:lnTo>
                    <a:pt x="31" y="191"/>
                  </a:lnTo>
                  <a:lnTo>
                    <a:pt x="24" y="191"/>
                  </a:lnTo>
                  <a:lnTo>
                    <a:pt x="19" y="189"/>
                  </a:lnTo>
                  <a:lnTo>
                    <a:pt x="14" y="187"/>
                  </a:lnTo>
                  <a:lnTo>
                    <a:pt x="9" y="182"/>
                  </a:lnTo>
                  <a:lnTo>
                    <a:pt x="5" y="177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8" y="2"/>
                  </a:lnTo>
                  <a:lnTo>
                    <a:pt x="952" y="5"/>
                  </a:lnTo>
                  <a:lnTo>
                    <a:pt x="957" y="8"/>
                  </a:lnTo>
                  <a:lnTo>
                    <a:pt x="960" y="13"/>
                  </a:lnTo>
                  <a:lnTo>
                    <a:pt x="964" y="19"/>
                  </a:lnTo>
                  <a:lnTo>
                    <a:pt x="966" y="24"/>
                  </a:lnTo>
                  <a:lnTo>
                    <a:pt x="966" y="31"/>
                  </a:lnTo>
                  <a:lnTo>
                    <a:pt x="966" y="160"/>
                  </a:lnTo>
                  <a:lnTo>
                    <a:pt x="966" y="160"/>
                  </a:lnTo>
                  <a:lnTo>
                    <a:pt x="966" y="167"/>
                  </a:lnTo>
                  <a:lnTo>
                    <a:pt x="964" y="173"/>
                  </a:lnTo>
                  <a:lnTo>
                    <a:pt x="960" y="177"/>
                  </a:lnTo>
                  <a:lnTo>
                    <a:pt x="957" y="182"/>
                  </a:lnTo>
                  <a:lnTo>
                    <a:pt x="952" y="187"/>
                  </a:lnTo>
                  <a:lnTo>
                    <a:pt x="948" y="189"/>
                  </a:lnTo>
                  <a:lnTo>
                    <a:pt x="941" y="191"/>
                  </a:lnTo>
                  <a:lnTo>
                    <a:pt x="935" y="191"/>
                  </a:lnTo>
                  <a:lnTo>
                    <a:pt x="935" y="191"/>
                  </a:lnTo>
                  <a:close/>
                  <a:moveTo>
                    <a:pt x="63" y="129"/>
                  </a:moveTo>
                  <a:lnTo>
                    <a:pt x="904" y="129"/>
                  </a:lnTo>
                  <a:lnTo>
                    <a:pt x="904" y="63"/>
                  </a:lnTo>
                  <a:lnTo>
                    <a:pt x="63" y="63"/>
                  </a:lnTo>
                  <a:lnTo>
                    <a:pt x="6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7" name="Freeform 55"/>
            <p:cNvSpPr>
              <a:spLocks noEditPoints="1"/>
            </p:cNvSpPr>
            <p:nvPr/>
          </p:nvSpPr>
          <p:spPr bwMode="auto">
            <a:xfrm>
              <a:off x="3929063" y="1410643"/>
              <a:ext cx="1138238" cy="1139825"/>
            </a:xfrm>
            <a:custGeom>
              <a:avLst/>
              <a:gdLst>
                <a:gd name="T0" fmla="*/ 9 w 1435"/>
                <a:gd name="T1" fmla="*/ 1146 h 1435"/>
                <a:gd name="T2" fmla="*/ 1151 w 1435"/>
                <a:gd name="T3" fmla="*/ 4 h 1435"/>
                <a:gd name="T4" fmla="*/ 1169 w 1435"/>
                <a:gd name="T5" fmla="*/ 0 h 1435"/>
                <a:gd name="T6" fmla="*/ 1186 w 1435"/>
                <a:gd name="T7" fmla="*/ 4 h 1435"/>
                <a:gd name="T8" fmla="*/ 1221 w 1435"/>
                <a:gd name="T9" fmla="*/ 40 h 1435"/>
                <a:gd name="T10" fmla="*/ 1297 w 1435"/>
                <a:gd name="T11" fmla="*/ 140 h 1435"/>
                <a:gd name="T12" fmla="*/ 1357 w 1435"/>
                <a:gd name="T13" fmla="*/ 248 h 1435"/>
                <a:gd name="T14" fmla="*/ 1400 w 1435"/>
                <a:gd name="T15" fmla="*/ 361 h 1435"/>
                <a:gd name="T16" fmla="*/ 1427 w 1435"/>
                <a:gd name="T17" fmla="*/ 479 h 1435"/>
                <a:gd name="T18" fmla="*/ 1435 w 1435"/>
                <a:gd name="T19" fmla="*/ 600 h 1435"/>
                <a:gd name="T20" fmla="*/ 1427 w 1435"/>
                <a:gd name="T21" fmla="*/ 719 h 1435"/>
                <a:gd name="T22" fmla="*/ 1400 w 1435"/>
                <a:gd name="T23" fmla="*/ 838 h 1435"/>
                <a:gd name="T24" fmla="*/ 1357 w 1435"/>
                <a:gd name="T25" fmla="*/ 952 h 1435"/>
                <a:gd name="T26" fmla="*/ 1297 w 1435"/>
                <a:gd name="T27" fmla="*/ 1060 h 1435"/>
                <a:gd name="T28" fmla="*/ 1221 w 1435"/>
                <a:gd name="T29" fmla="*/ 1160 h 1435"/>
                <a:gd name="T30" fmla="*/ 1159 w 1435"/>
                <a:gd name="T31" fmla="*/ 1220 h 1435"/>
                <a:gd name="T32" fmla="*/ 1060 w 1435"/>
                <a:gd name="T33" fmla="*/ 1297 h 1435"/>
                <a:gd name="T34" fmla="*/ 953 w 1435"/>
                <a:gd name="T35" fmla="*/ 1358 h 1435"/>
                <a:gd name="T36" fmla="*/ 838 w 1435"/>
                <a:gd name="T37" fmla="*/ 1401 h 1435"/>
                <a:gd name="T38" fmla="*/ 721 w 1435"/>
                <a:gd name="T39" fmla="*/ 1426 h 1435"/>
                <a:gd name="T40" fmla="*/ 602 w 1435"/>
                <a:gd name="T41" fmla="*/ 1435 h 1435"/>
                <a:gd name="T42" fmla="*/ 482 w 1435"/>
                <a:gd name="T43" fmla="*/ 1426 h 1435"/>
                <a:gd name="T44" fmla="*/ 365 w 1435"/>
                <a:gd name="T45" fmla="*/ 1401 h 1435"/>
                <a:gd name="T46" fmla="*/ 250 w 1435"/>
                <a:gd name="T47" fmla="*/ 1359 h 1435"/>
                <a:gd name="T48" fmla="*/ 142 w 1435"/>
                <a:gd name="T49" fmla="*/ 1299 h 1435"/>
                <a:gd name="T50" fmla="*/ 43 w 1435"/>
                <a:gd name="T51" fmla="*/ 1222 h 1435"/>
                <a:gd name="T52" fmla="*/ 9 w 1435"/>
                <a:gd name="T53" fmla="*/ 1191 h 1435"/>
                <a:gd name="T54" fmla="*/ 2 w 1435"/>
                <a:gd name="T55" fmla="*/ 1180 h 1435"/>
                <a:gd name="T56" fmla="*/ 1 w 1435"/>
                <a:gd name="T57" fmla="*/ 1162 h 1435"/>
                <a:gd name="T58" fmla="*/ 9 w 1435"/>
                <a:gd name="T59" fmla="*/ 1146 h 1435"/>
                <a:gd name="T60" fmla="*/ 76 w 1435"/>
                <a:gd name="T61" fmla="*/ 1168 h 1435"/>
                <a:gd name="T62" fmla="*/ 135 w 1435"/>
                <a:gd name="T63" fmla="*/ 1216 h 1435"/>
                <a:gd name="T64" fmla="*/ 229 w 1435"/>
                <a:gd name="T65" fmla="*/ 1278 h 1435"/>
                <a:gd name="T66" fmla="*/ 330 w 1435"/>
                <a:gd name="T67" fmla="*/ 1324 h 1435"/>
                <a:gd name="T68" fmla="*/ 435 w 1435"/>
                <a:gd name="T69" fmla="*/ 1354 h 1435"/>
                <a:gd name="T70" fmla="*/ 542 w 1435"/>
                <a:gd name="T71" fmla="*/ 1370 h 1435"/>
                <a:gd name="T72" fmla="*/ 651 w 1435"/>
                <a:gd name="T73" fmla="*/ 1370 h 1435"/>
                <a:gd name="T74" fmla="*/ 759 w 1435"/>
                <a:gd name="T75" fmla="*/ 1355 h 1435"/>
                <a:gd name="T76" fmla="*/ 864 w 1435"/>
                <a:gd name="T77" fmla="*/ 1326 h 1435"/>
                <a:gd name="T78" fmla="*/ 965 w 1435"/>
                <a:gd name="T79" fmla="*/ 1281 h 1435"/>
                <a:gd name="T80" fmla="*/ 1060 w 1435"/>
                <a:gd name="T81" fmla="*/ 1221 h 1435"/>
                <a:gd name="T82" fmla="*/ 1147 w 1435"/>
                <a:gd name="T83" fmla="*/ 1146 h 1435"/>
                <a:gd name="T84" fmla="*/ 1199 w 1435"/>
                <a:gd name="T85" fmla="*/ 1089 h 1435"/>
                <a:gd name="T86" fmla="*/ 1264 w 1435"/>
                <a:gd name="T87" fmla="*/ 996 h 1435"/>
                <a:gd name="T88" fmla="*/ 1313 w 1435"/>
                <a:gd name="T89" fmla="*/ 898 h 1435"/>
                <a:gd name="T90" fmla="*/ 1348 w 1435"/>
                <a:gd name="T91" fmla="*/ 793 h 1435"/>
                <a:gd name="T92" fmla="*/ 1368 w 1435"/>
                <a:gd name="T93" fmla="*/ 687 h 1435"/>
                <a:gd name="T94" fmla="*/ 1372 w 1435"/>
                <a:gd name="T95" fmla="*/ 578 h 1435"/>
                <a:gd name="T96" fmla="*/ 1362 w 1435"/>
                <a:gd name="T97" fmla="*/ 470 h 1435"/>
                <a:gd name="T98" fmla="*/ 1335 w 1435"/>
                <a:gd name="T99" fmla="*/ 364 h 1435"/>
                <a:gd name="T100" fmla="*/ 1295 w 1435"/>
                <a:gd name="T101" fmla="*/ 262 h 1435"/>
                <a:gd name="T102" fmla="*/ 1239 w 1435"/>
                <a:gd name="T103" fmla="*/ 165 h 1435"/>
                <a:gd name="T104" fmla="*/ 1169 w 1435"/>
                <a:gd name="T105" fmla="*/ 7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435">
                  <a:moveTo>
                    <a:pt x="9" y="1146"/>
                  </a:moveTo>
                  <a:lnTo>
                    <a:pt x="9" y="1146"/>
                  </a:lnTo>
                  <a:lnTo>
                    <a:pt x="9" y="1146"/>
                  </a:lnTo>
                  <a:lnTo>
                    <a:pt x="1147" y="9"/>
                  </a:lnTo>
                  <a:lnTo>
                    <a:pt x="1147" y="9"/>
                  </a:lnTo>
                  <a:lnTo>
                    <a:pt x="1151" y="4"/>
                  </a:lnTo>
                  <a:lnTo>
                    <a:pt x="1157" y="2"/>
                  </a:lnTo>
                  <a:lnTo>
                    <a:pt x="1163" y="0"/>
                  </a:lnTo>
                  <a:lnTo>
                    <a:pt x="1169" y="0"/>
                  </a:lnTo>
                  <a:lnTo>
                    <a:pt x="1174" y="0"/>
                  </a:lnTo>
                  <a:lnTo>
                    <a:pt x="1180" y="2"/>
                  </a:lnTo>
                  <a:lnTo>
                    <a:pt x="1186" y="4"/>
                  </a:lnTo>
                  <a:lnTo>
                    <a:pt x="1191" y="9"/>
                  </a:lnTo>
                  <a:lnTo>
                    <a:pt x="1191" y="9"/>
                  </a:lnTo>
                  <a:lnTo>
                    <a:pt x="1221" y="40"/>
                  </a:lnTo>
                  <a:lnTo>
                    <a:pt x="1248" y="72"/>
                  </a:lnTo>
                  <a:lnTo>
                    <a:pt x="1274" y="105"/>
                  </a:lnTo>
                  <a:lnTo>
                    <a:pt x="1297" y="140"/>
                  </a:lnTo>
                  <a:lnTo>
                    <a:pt x="1319" y="175"/>
                  </a:lnTo>
                  <a:lnTo>
                    <a:pt x="1340" y="211"/>
                  </a:lnTo>
                  <a:lnTo>
                    <a:pt x="1357" y="248"/>
                  </a:lnTo>
                  <a:lnTo>
                    <a:pt x="1374" y="285"/>
                  </a:lnTo>
                  <a:lnTo>
                    <a:pt x="1389" y="323"/>
                  </a:lnTo>
                  <a:lnTo>
                    <a:pt x="1400" y="361"/>
                  </a:lnTo>
                  <a:lnTo>
                    <a:pt x="1412" y="401"/>
                  </a:lnTo>
                  <a:lnTo>
                    <a:pt x="1420" y="440"/>
                  </a:lnTo>
                  <a:lnTo>
                    <a:pt x="1427" y="479"/>
                  </a:lnTo>
                  <a:lnTo>
                    <a:pt x="1432" y="520"/>
                  </a:lnTo>
                  <a:lnTo>
                    <a:pt x="1434" y="559"/>
                  </a:lnTo>
                  <a:lnTo>
                    <a:pt x="1435" y="600"/>
                  </a:lnTo>
                  <a:lnTo>
                    <a:pt x="1434" y="639"/>
                  </a:lnTo>
                  <a:lnTo>
                    <a:pt x="1432" y="680"/>
                  </a:lnTo>
                  <a:lnTo>
                    <a:pt x="1427" y="719"/>
                  </a:lnTo>
                  <a:lnTo>
                    <a:pt x="1420" y="760"/>
                  </a:lnTo>
                  <a:lnTo>
                    <a:pt x="1412" y="798"/>
                  </a:lnTo>
                  <a:lnTo>
                    <a:pt x="1400" y="838"/>
                  </a:lnTo>
                  <a:lnTo>
                    <a:pt x="1389" y="876"/>
                  </a:lnTo>
                  <a:lnTo>
                    <a:pt x="1374" y="914"/>
                  </a:lnTo>
                  <a:lnTo>
                    <a:pt x="1357" y="952"/>
                  </a:lnTo>
                  <a:lnTo>
                    <a:pt x="1340" y="988"/>
                  </a:lnTo>
                  <a:lnTo>
                    <a:pt x="1319" y="1024"/>
                  </a:lnTo>
                  <a:lnTo>
                    <a:pt x="1297" y="1060"/>
                  </a:lnTo>
                  <a:lnTo>
                    <a:pt x="1274" y="1094"/>
                  </a:lnTo>
                  <a:lnTo>
                    <a:pt x="1248" y="1127"/>
                  </a:lnTo>
                  <a:lnTo>
                    <a:pt x="1221" y="1160"/>
                  </a:lnTo>
                  <a:lnTo>
                    <a:pt x="1191" y="1191"/>
                  </a:lnTo>
                  <a:lnTo>
                    <a:pt x="1191" y="1191"/>
                  </a:lnTo>
                  <a:lnTo>
                    <a:pt x="1159" y="1220"/>
                  </a:lnTo>
                  <a:lnTo>
                    <a:pt x="1128" y="1248"/>
                  </a:lnTo>
                  <a:lnTo>
                    <a:pt x="1094" y="1273"/>
                  </a:lnTo>
                  <a:lnTo>
                    <a:pt x="1060" y="1297"/>
                  </a:lnTo>
                  <a:lnTo>
                    <a:pt x="1025" y="1319"/>
                  </a:lnTo>
                  <a:lnTo>
                    <a:pt x="989" y="1339"/>
                  </a:lnTo>
                  <a:lnTo>
                    <a:pt x="953" y="1358"/>
                  </a:lnTo>
                  <a:lnTo>
                    <a:pt x="915" y="1374"/>
                  </a:lnTo>
                  <a:lnTo>
                    <a:pt x="878" y="1388"/>
                  </a:lnTo>
                  <a:lnTo>
                    <a:pt x="838" y="1401"/>
                  </a:lnTo>
                  <a:lnTo>
                    <a:pt x="800" y="1411"/>
                  </a:lnTo>
                  <a:lnTo>
                    <a:pt x="761" y="1419"/>
                  </a:lnTo>
                  <a:lnTo>
                    <a:pt x="721" y="1426"/>
                  </a:lnTo>
                  <a:lnTo>
                    <a:pt x="682" y="1431"/>
                  </a:lnTo>
                  <a:lnTo>
                    <a:pt x="642" y="1434"/>
                  </a:lnTo>
                  <a:lnTo>
                    <a:pt x="602" y="1435"/>
                  </a:lnTo>
                  <a:lnTo>
                    <a:pt x="562" y="1434"/>
                  </a:lnTo>
                  <a:lnTo>
                    <a:pt x="522" y="1431"/>
                  </a:lnTo>
                  <a:lnTo>
                    <a:pt x="482" y="1426"/>
                  </a:lnTo>
                  <a:lnTo>
                    <a:pt x="442" y="1420"/>
                  </a:lnTo>
                  <a:lnTo>
                    <a:pt x="403" y="1411"/>
                  </a:lnTo>
                  <a:lnTo>
                    <a:pt x="365" y="1401"/>
                  </a:lnTo>
                  <a:lnTo>
                    <a:pt x="325" y="1389"/>
                  </a:lnTo>
                  <a:lnTo>
                    <a:pt x="288" y="1375"/>
                  </a:lnTo>
                  <a:lnTo>
                    <a:pt x="250" y="1359"/>
                  </a:lnTo>
                  <a:lnTo>
                    <a:pt x="214" y="1340"/>
                  </a:lnTo>
                  <a:lnTo>
                    <a:pt x="178" y="1321"/>
                  </a:lnTo>
                  <a:lnTo>
                    <a:pt x="142" y="1299"/>
                  </a:lnTo>
                  <a:lnTo>
                    <a:pt x="109" y="1275"/>
                  </a:lnTo>
                  <a:lnTo>
                    <a:pt x="75" y="1250"/>
                  </a:lnTo>
                  <a:lnTo>
                    <a:pt x="43" y="1222"/>
                  </a:lnTo>
                  <a:lnTo>
                    <a:pt x="11" y="1193"/>
                  </a:lnTo>
                  <a:lnTo>
                    <a:pt x="11" y="1193"/>
                  </a:lnTo>
                  <a:lnTo>
                    <a:pt x="9" y="1191"/>
                  </a:lnTo>
                  <a:lnTo>
                    <a:pt x="9" y="1191"/>
                  </a:lnTo>
                  <a:lnTo>
                    <a:pt x="6" y="1186"/>
                  </a:lnTo>
                  <a:lnTo>
                    <a:pt x="2" y="1180"/>
                  </a:lnTo>
                  <a:lnTo>
                    <a:pt x="1" y="1175"/>
                  </a:lnTo>
                  <a:lnTo>
                    <a:pt x="0" y="1169"/>
                  </a:lnTo>
                  <a:lnTo>
                    <a:pt x="1" y="1162"/>
                  </a:lnTo>
                  <a:lnTo>
                    <a:pt x="2" y="1156"/>
                  </a:lnTo>
                  <a:lnTo>
                    <a:pt x="6" y="1151"/>
                  </a:lnTo>
                  <a:lnTo>
                    <a:pt x="9" y="1146"/>
                  </a:lnTo>
                  <a:lnTo>
                    <a:pt x="9" y="1146"/>
                  </a:lnTo>
                  <a:close/>
                  <a:moveTo>
                    <a:pt x="1169" y="76"/>
                  </a:moveTo>
                  <a:lnTo>
                    <a:pt x="76" y="1168"/>
                  </a:lnTo>
                  <a:lnTo>
                    <a:pt x="76" y="1168"/>
                  </a:lnTo>
                  <a:lnTo>
                    <a:pt x="105" y="1193"/>
                  </a:lnTo>
                  <a:lnTo>
                    <a:pt x="135" y="1216"/>
                  </a:lnTo>
                  <a:lnTo>
                    <a:pt x="165" y="1238"/>
                  </a:lnTo>
                  <a:lnTo>
                    <a:pt x="197" y="1259"/>
                  </a:lnTo>
                  <a:lnTo>
                    <a:pt x="229" y="1278"/>
                  </a:lnTo>
                  <a:lnTo>
                    <a:pt x="263" y="1295"/>
                  </a:lnTo>
                  <a:lnTo>
                    <a:pt x="296" y="1310"/>
                  </a:lnTo>
                  <a:lnTo>
                    <a:pt x="330" y="1324"/>
                  </a:lnTo>
                  <a:lnTo>
                    <a:pt x="365" y="1336"/>
                  </a:lnTo>
                  <a:lnTo>
                    <a:pt x="399" y="1346"/>
                  </a:lnTo>
                  <a:lnTo>
                    <a:pt x="435" y="1354"/>
                  </a:lnTo>
                  <a:lnTo>
                    <a:pt x="470" y="1361"/>
                  </a:lnTo>
                  <a:lnTo>
                    <a:pt x="506" y="1367"/>
                  </a:lnTo>
                  <a:lnTo>
                    <a:pt x="542" y="1370"/>
                  </a:lnTo>
                  <a:lnTo>
                    <a:pt x="579" y="1372"/>
                  </a:lnTo>
                  <a:lnTo>
                    <a:pt x="615" y="1372"/>
                  </a:lnTo>
                  <a:lnTo>
                    <a:pt x="651" y="1370"/>
                  </a:lnTo>
                  <a:lnTo>
                    <a:pt x="687" y="1367"/>
                  </a:lnTo>
                  <a:lnTo>
                    <a:pt x="723" y="1362"/>
                  </a:lnTo>
                  <a:lnTo>
                    <a:pt x="759" y="1355"/>
                  </a:lnTo>
                  <a:lnTo>
                    <a:pt x="794" y="1347"/>
                  </a:lnTo>
                  <a:lnTo>
                    <a:pt x="829" y="1338"/>
                  </a:lnTo>
                  <a:lnTo>
                    <a:pt x="864" y="1326"/>
                  </a:lnTo>
                  <a:lnTo>
                    <a:pt x="898" y="1313"/>
                  </a:lnTo>
                  <a:lnTo>
                    <a:pt x="931" y="1297"/>
                  </a:lnTo>
                  <a:lnTo>
                    <a:pt x="965" y="1281"/>
                  </a:lnTo>
                  <a:lnTo>
                    <a:pt x="997" y="1263"/>
                  </a:lnTo>
                  <a:lnTo>
                    <a:pt x="1028" y="1243"/>
                  </a:lnTo>
                  <a:lnTo>
                    <a:pt x="1060" y="1221"/>
                  </a:lnTo>
                  <a:lnTo>
                    <a:pt x="1090" y="1198"/>
                  </a:lnTo>
                  <a:lnTo>
                    <a:pt x="1119" y="1172"/>
                  </a:lnTo>
                  <a:lnTo>
                    <a:pt x="1147" y="1146"/>
                  </a:lnTo>
                  <a:lnTo>
                    <a:pt x="1147" y="1146"/>
                  </a:lnTo>
                  <a:lnTo>
                    <a:pt x="1173" y="1118"/>
                  </a:lnTo>
                  <a:lnTo>
                    <a:pt x="1199" y="1089"/>
                  </a:lnTo>
                  <a:lnTo>
                    <a:pt x="1222" y="1059"/>
                  </a:lnTo>
                  <a:lnTo>
                    <a:pt x="1243" y="1029"/>
                  </a:lnTo>
                  <a:lnTo>
                    <a:pt x="1264" y="996"/>
                  </a:lnTo>
                  <a:lnTo>
                    <a:pt x="1281" y="964"/>
                  </a:lnTo>
                  <a:lnTo>
                    <a:pt x="1298" y="931"/>
                  </a:lnTo>
                  <a:lnTo>
                    <a:pt x="1313" y="898"/>
                  </a:lnTo>
                  <a:lnTo>
                    <a:pt x="1326" y="863"/>
                  </a:lnTo>
                  <a:lnTo>
                    <a:pt x="1338" y="828"/>
                  </a:lnTo>
                  <a:lnTo>
                    <a:pt x="1348" y="793"/>
                  </a:lnTo>
                  <a:lnTo>
                    <a:pt x="1356" y="758"/>
                  </a:lnTo>
                  <a:lnTo>
                    <a:pt x="1363" y="723"/>
                  </a:lnTo>
                  <a:lnTo>
                    <a:pt x="1368" y="687"/>
                  </a:lnTo>
                  <a:lnTo>
                    <a:pt x="1371" y="651"/>
                  </a:lnTo>
                  <a:lnTo>
                    <a:pt x="1372" y="614"/>
                  </a:lnTo>
                  <a:lnTo>
                    <a:pt x="1372" y="578"/>
                  </a:lnTo>
                  <a:lnTo>
                    <a:pt x="1370" y="542"/>
                  </a:lnTo>
                  <a:lnTo>
                    <a:pt x="1367" y="506"/>
                  </a:lnTo>
                  <a:lnTo>
                    <a:pt x="1362" y="470"/>
                  </a:lnTo>
                  <a:lnTo>
                    <a:pt x="1355" y="434"/>
                  </a:lnTo>
                  <a:lnTo>
                    <a:pt x="1346" y="398"/>
                  </a:lnTo>
                  <a:lnTo>
                    <a:pt x="1335" y="364"/>
                  </a:lnTo>
                  <a:lnTo>
                    <a:pt x="1324" y="329"/>
                  </a:lnTo>
                  <a:lnTo>
                    <a:pt x="1310" y="295"/>
                  </a:lnTo>
                  <a:lnTo>
                    <a:pt x="1295" y="262"/>
                  </a:lnTo>
                  <a:lnTo>
                    <a:pt x="1279" y="229"/>
                  </a:lnTo>
                  <a:lnTo>
                    <a:pt x="1259" y="197"/>
                  </a:lnTo>
                  <a:lnTo>
                    <a:pt x="1239" y="165"/>
                  </a:lnTo>
                  <a:lnTo>
                    <a:pt x="1217" y="134"/>
                  </a:lnTo>
                  <a:lnTo>
                    <a:pt x="1194" y="104"/>
                  </a:lnTo>
                  <a:lnTo>
                    <a:pt x="1169" y="76"/>
                  </a:lnTo>
                  <a:lnTo>
                    <a:pt x="11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8" name="Freeform 56"/>
            <p:cNvSpPr>
              <a:spLocks noEditPoints="1"/>
            </p:cNvSpPr>
            <p:nvPr/>
          </p:nvSpPr>
          <p:spPr bwMode="auto">
            <a:xfrm>
              <a:off x="6661151" y="1294755"/>
              <a:ext cx="1220788" cy="733425"/>
            </a:xfrm>
            <a:custGeom>
              <a:avLst/>
              <a:gdLst>
                <a:gd name="T0" fmla="*/ 737 w 1539"/>
                <a:gd name="T1" fmla="*/ 1 h 922"/>
                <a:gd name="T2" fmla="*/ 642 w 1539"/>
                <a:gd name="T3" fmla="*/ 13 h 922"/>
                <a:gd name="T4" fmla="*/ 552 w 1539"/>
                <a:gd name="T5" fmla="*/ 38 h 922"/>
                <a:gd name="T6" fmla="*/ 467 w 1539"/>
                <a:gd name="T7" fmla="*/ 76 h 922"/>
                <a:gd name="T8" fmla="*/ 390 w 1539"/>
                <a:gd name="T9" fmla="*/ 126 h 922"/>
                <a:gd name="T10" fmla="*/ 321 w 1539"/>
                <a:gd name="T11" fmla="*/ 186 h 922"/>
                <a:gd name="T12" fmla="*/ 261 w 1539"/>
                <a:gd name="T13" fmla="*/ 255 h 922"/>
                <a:gd name="T14" fmla="*/ 211 w 1539"/>
                <a:gd name="T15" fmla="*/ 332 h 922"/>
                <a:gd name="T16" fmla="*/ 173 w 1539"/>
                <a:gd name="T17" fmla="*/ 417 h 922"/>
                <a:gd name="T18" fmla="*/ 147 w 1539"/>
                <a:gd name="T19" fmla="*/ 507 h 922"/>
                <a:gd name="T20" fmla="*/ 136 w 1539"/>
                <a:gd name="T21" fmla="*/ 602 h 922"/>
                <a:gd name="T22" fmla="*/ 135 w 1539"/>
                <a:gd name="T23" fmla="*/ 641 h 922"/>
                <a:gd name="T24" fmla="*/ 1539 w 1539"/>
                <a:gd name="T25" fmla="*/ 922 h 922"/>
                <a:gd name="T26" fmla="*/ 1404 w 1539"/>
                <a:gd name="T27" fmla="*/ 641 h 922"/>
                <a:gd name="T28" fmla="*/ 1403 w 1539"/>
                <a:gd name="T29" fmla="*/ 602 h 922"/>
                <a:gd name="T30" fmla="*/ 1392 w 1539"/>
                <a:gd name="T31" fmla="*/ 507 h 922"/>
                <a:gd name="T32" fmla="*/ 1366 w 1539"/>
                <a:gd name="T33" fmla="*/ 417 h 922"/>
                <a:gd name="T34" fmla="*/ 1328 w 1539"/>
                <a:gd name="T35" fmla="*/ 332 h 922"/>
                <a:gd name="T36" fmla="*/ 1278 w 1539"/>
                <a:gd name="T37" fmla="*/ 255 h 922"/>
                <a:gd name="T38" fmla="*/ 1218 w 1539"/>
                <a:gd name="T39" fmla="*/ 186 h 922"/>
                <a:gd name="T40" fmla="*/ 1149 w 1539"/>
                <a:gd name="T41" fmla="*/ 126 h 922"/>
                <a:gd name="T42" fmla="*/ 1072 w 1539"/>
                <a:gd name="T43" fmla="*/ 76 h 922"/>
                <a:gd name="T44" fmla="*/ 987 w 1539"/>
                <a:gd name="T45" fmla="*/ 38 h 922"/>
                <a:gd name="T46" fmla="*/ 897 w 1539"/>
                <a:gd name="T47" fmla="*/ 13 h 922"/>
                <a:gd name="T48" fmla="*/ 802 w 1539"/>
                <a:gd name="T49" fmla="*/ 1 h 922"/>
                <a:gd name="T50" fmla="*/ 417 w 1539"/>
                <a:gd name="T51" fmla="*/ 641 h 922"/>
                <a:gd name="T52" fmla="*/ 417 w 1539"/>
                <a:gd name="T53" fmla="*/ 635 h 922"/>
                <a:gd name="T54" fmla="*/ 421 w 1539"/>
                <a:gd name="T55" fmla="*/ 581 h 922"/>
                <a:gd name="T56" fmla="*/ 432 w 1539"/>
                <a:gd name="T57" fmla="*/ 530 h 922"/>
                <a:gd name="T58" fmla="*/ 452 w 1539"/>
                <a:gd name="T59" fmla="*/ 482 h 922"/>
                <a:gd name="T60" fmla="*/ 478 w 1539"/>
                <a:gd name="T61" fmla="*/ 438 h 922"/>
                <a:gd name="T62" fmla="*/ 509 w 1539"/>
                <a:gd name="T63" fmla="*/ 397 h 922"/>
                <a:gd name="T64" fmla="*/ 546 w 1539"/>
                <a:gd name="T65" fmla="*/ 362 h 922"/>
                <a:gd name="T66" fmla="*/ 586 w 1539"/>
                <a:gd name="T67" fmla="*/ 334 h 922"/>
                <a:gd name="T68" fmla="*/ 633 w 1539"/>
                <a:gd name="T69" fmla="*/ 310 h 922"/>
                <a:gd name="T70" fmla="*/ 681 w 1539"/>
                <a:gd name="T71" fmla="*/ 293 h 922"/>
                <a:gd name="T72" fmla="*/ 734 w 1539"/>
                <a:gd name="T73" fmla="*/ 284 h 922"/>
                <a:gd name="T74" fmla="*/ 770 w 1539"/>
                <a:gd name="T75" fmla="*/ 283 h 922"/>
                <a:gd name="T76" fmla="*/ 823 w 1539"/>
                <a:gd name="T77" fmla="*/ 286 h 922"/>
                <a:gd name="T78" fmla="*/ 874 w 1539"/>
                <a:gd name="T79" fmla="*/ 298 h 922"/>
                <a:gd name="T80" fmla="*/ 922 w 1539"/>
                <a:gd name="T81" fmla="*/ 317 h 922"/>
                <a:gd name="T82" fmla="*/ 966 w 1539"/>
                <a:gd name="T83" fmla="*/ 343 h 922"/>
                <a:gd name="T84" fmla="*/ 1007 w 1539"/>
                <a:gd name="T85" fmla="*/ 374 h 922"/>
                <a:gd name="T86" fmla="*/ 1042 w 1539"/>
                <a:gd name="T87" fmla="*/ 411 h 922"/>
                <a:gd name="T88" fmla="*/ 1071 w 1539"/>
                <a:gd name="T89" fmla="*/ 452 h 922"/>
                <a:gd name="T90" fmla="*/ 1094 w 1539"/>
                <a:gd name="T91" fmla="*/ 498 h 922"/>
                <a:gd name="T92" fmla="*/ 1111 w 1539"/>
                <a:gd name="T93" fmla="*/ 547 h 922"/>
                <a:gd name="T94" fmla="*/ 1120 w 1539"/>
                <a:gd name="T95" fmla="*/ 599 h 922"/>
                <a:gd name="T96" fmla="*/ 1122 w 1539"/>
                <a:gd name="T97" fmla="*/ 63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9" h="922">
                  <a:moveTo>
                    <a:pt x="770" y="0"/>
                  </a:moveTo>
                  <a:lnTo>
                    <a:pt x="770" y="0"/>
                  </a:lnTo>
                  <a:lnTo>
                    <a:pt x="737" y="1"/>
                  </a:lnTo>
                  <a:lnTo>
                    <a:pt x="705" y="3"/>
                  </a:lnTo>
                  <a:lnTo>
                    <a:pt x="673" y="7"/>
                  </a:lnTo>
                  <a:lnTo>
                    <a:pt x="642" y="13"/>
                  </a:lnTo>
                  <a:lnTo>
                    <a:pt x="611" y="20"/>
                  </a:lnTo>
                  <a:lnTo>
                    <a:pt x="581" y="29"/>
                  </a:lnTo>
                  <a:lnTo>
                    <a:pt x="552" y="38"/>
                  </a:lnTo>
                  <a:lnTo>
                    <a:pt x="523" y="50"/>
                  </a:lnTo>
                  <a:lnTo>
                    <a:pt x="495" y="62"/>
                  </a:lnTo>
                  <a:lnTo>
                    <a:pt x="467" y="76"/>
                  </a:lnTo>
                  <a:lnTo>
                    <a:pt x="441" y="91"/>
                  </a:lnTo>
                  <a:lnTo>
                    <a:pt x="415" y="109"/>
                  </a:lnTo>
                  <a:lnTo>
                    <a:pt x="390" y="126"/>
                  </a:lnTo>
                  <a:lnTo>
                    <a:pt x="366" y="145"/>
                  </a:lnTo>
                  <a:lnTo>
                    <a:pt x="343" y="165"/>
                  </a:lnTo>
                  <a:lnTo>
                    <a:pt x="321" y="186"/>
                  </a:lnTo>
                  <a:lnTo>
                    <a:pt x="300" y="208"/>
                  </a:lnTo>
                  <a:lnTo>
                    <a:pt x="280" y="232"/>
                  </a:lnTo>
                  <a:lnTo>
                    <a:pt x="261" y="255"/>
                  </a:lnTo>
                  <a:lnTo>
                    <a:pt x="244" y="280"/>
                  </a:lnTo>
                  <a:lnTo>
                    <a:pt x="227" y="306"/>
                  </a:lnTo>
                  <a:lnTo>
                    <a:pt x="211" y="332"/>
                  </a:lnTo>
                  <a:lnTo>
                    <a:pt x="197" y="360"/>
                  </a:lnTo>
                  <a:lnTo>
                    <a:pt x="185" y="388"/>
                  </a:lnTo>
                  <a:lnTo>
                    <a:pt x="173" y="417"/>
                  </a:lnTo>
                  <a:lnTo>
                    <a:pt x="164" y="446"/>
                  </a:lnTo>
                  <a:lnTo>
                    <a:pt x="154" y="476"/>
                  </a:lnTo>
                  <a:lnTo>
                    <a:pt x="147" y="507"/>
                  </a:lnTo>
                  <a:lnTo>
                    <a:pt x="142" y="539"/>
                  </a:lnTo>
                  <a:lnTo>
                    <a:pt x="138" y="570"/>
                  </a:lnTo>
                  <a:lnTo>
                    <a:pt x="136" y="602"/>
                  </a:lnTo>
                  <a:lnTo>
                    <a:pt x="135" y="635"/>
                  </a:lnTo>
                  <a:lnTo>
                    <a:pt x="135" y="635"/>
                  </a:lnTo>
                  <a:lnTo>
                    <a:pt x="135" y="641"/>
                  </a:lnTo>
                  <a:lnTo>
                    <a:pt x="0" y="641"/>
                  </a:lnTo>
                  <a:lnTo>
                    <a:pt x="0" y="922"/>
                  </a:lnTo>
                  <a:lnTo>
                    <a:pt x="1539" y="922"/>
                  </a:lnTo>
                  <a:lnTo>
                    <a:pt x="1539" y="641"/>
                  </a:lnTo>
                  <a:lnTo>
                    <a:pt x="1404" y="641"/>
                  </a:lnTo>
                  <a:lnTo>
                    <a:pt x="1404" y="641"/>
                  </a:lnTo>
                  <a:lnTo>
                    <a:pt x="1404" y="635"/>
                  </a:lnTo>
                  <a:lnTo>
                    <a:pt x="1404" y="635"/>
                  </a:lnTo>
                  <a:lnTo>
                    <a:pt x="1403" y="602"/>
                  </a:lnTo>
                  <a:lnTo>
                    <a:pt x="1401" y="570"/>
                  </a:lnTo>
                  <a:lnTo>
                    <a:pt x="1397" y="539"/>
                  </a:lnTo>
                  <a:lnTo>
                    <a:pt x="1392" y="507"/>
                  </a:lnTo>
                  <a:lnTo>
                    <a:pt x="1385" y="476"/>
                  </a:lnTo>
                  <a:lnTo>
                    <a:pt x="1375" y="446"/>
                  </a:lnTo>
                  <a:lnTo>
                    <a:pt x="1366" y="417"/>
                  </a:lnTo>
                  <a:lnTo>
                    <a:pt x="1354" y="388"/>
                  </a:lnTo>
                  <a:lnTo>
                    <a:pt x="1342" y="360"/>
                  </a:lnTo>
                  <a:lnTo>
                    <a:pt x="1328" y="332"/>
                  </a:lnTo>
                  <a:lnTo>
                    <a:pt x="1312" y="306"/>
                  </a:lnTo>
                  <a:lnTo>
                    <a:pt x="1295" y="280"/>
                  </a:lnTo>
                  <a:lnTo>
                    <a:pt x="1278" y="255"/>
                  </a:lnTo>
                  <a:lnTo>
                    <a:pt x="1259" y="232"/>
                  </a:lnTo>
                  <a:lnTo>
                    <a:pt x="1239" y="208"/>
                  </a:lnTo>
                  <a:lnTo>
                    <a:pt x="1218" y="186"/>
                  </a:lnTo>
                  <a:lnTo>
                    <a:pt x="1196" y="165"/>
                  </a:lnTo>
                  <a:lnTo>
                    <a:pt x="1173" y="145"/>
                  </a:lnTo>
                  <a:lnTo>
                    <a:pt x="1149" y="126"/>
                  </a:lnTo>
                  <a:lnTo>
                    <a:pt x="1124" y="109"/>
                  </a:lnTo>
                  <a:lnTo>
                    <a:pt x="1098" y="91"/>
                  </a:lnTo>
                  <a:lnTo>
                    <a:pt x="1072" y="76"/>
                  </a:lnTo>
                  <a:lnTo>
                    <a:pt x="1044" y="62"/>
                  </a:lnTo>
                  <a:lnTo>
                    <a:pt x="1016" y="50"/>
                  </a:lnTo>
                  <a:lnTo>
                    <a:pt x="987" y="38"/>
                  </a:lnTo>
                  <a:lnTo>
                    <a:pt x="958" y="29"/>
                  </a:lnTo>
                  <a:lnTo>
                    <a:pt x="928" y="20"/>
                  </a:lnTo>
                  <a:lnTo>
                    <a:pt x="897" y="13"/>
                  </a:lnTo>
                  <a:lnTo>
                    <a:pt x="866" y="7"/>
                  </a:lnTo>
                  <a:lnTo>
                    <a:pt x="834" y="3"/>
                  </a:lnTo>
                  <a:lnTo>
                    <a:pt x="802" y="1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417" y="641"/>
                  </a:moveTo>
                  <a:lnTo>
                    <a:pt x="417" y="641"/>
                  </a:lnTo>
                  <a:lnTo>
                    <a:pt x="417" y="635"/>
                  </a:lnTo>
                  <a:lnTo>
                    <a:pt x="417" y="635"/>
                  </a:lnTo>
                  <a:lnTo>
                    <a:pt x="417" y="616"/>
                  </a:lnTo>
                  <a:lnTo>
                    <a:pt x="419" y="599"/>
                  </a:lnTo>
                  <a:lnTo>
                    <a:pt x="421" y="581"/>
                  </a:lnTo>
                  <a:lnTo>
                    <a:pt x="424" y="564"/>
                  </a:lnTo>
                  <a:lnTo>
                    <a:pt x="428" y="547"/>
                  </a:lnTo>
                  <a:lnTo>
                    <a:pt x="432" y="530"/>
                  </a:lnTo>
                  <a:lnTo>
                    <a:pt x="438" y="513"/>
                  </a:lnTo>
                  <a:lnTo>
                    <a:pt x="445" y="498"/>
                  </a:lnTo>
                  <a:lnTo>
                    <a:pt x="452" y="482"/>
                  </a:lnTo>
                  <a:lnTo>
                    <a:pt x="459" y="467"/>
                  </a:lnTo>
                  <a:lnTo>
                    <a:pt x="468" y="452"/>
                  </a:lnTo>
                  <a:lnTo>
                    <a:pt x="478" y="438"/>
                  </a:lnTo>
                  <a:lnTo>
                    <a:pt x="487" y="424"/>
                  </a:lnTo>
                  <a:lnTo>
                    <a:pt x="497" y="411"/>
                  </a:lnTo>
                  <a:lnTo>
                    <a:pt x="509" y="397"/>
                  </a:lnTo>
                  <a:lnTo>
                    <a:pt x="520" y="386"/>
                  </a:lnTo>
                  <a:lnTo>
                    <a:pt x="532" y="374"/>
                  </a:lnTo>
                  <a:lnTo>
                    <a:pt x="546" y="362"/>
                  </a:lnTo>
                  <a:lnTo>
                    <a:pt x="559" y="352"/>
                  </a:lnTo>
                  <a:lnTo>
                    <a:pt x="573" y="343"/>
                  </a:lnTo>
                  <a:lnTo>
                    <a:pt x="586" y="334"/>
                  </a:lnTo>
                  <a:lnTo>
                    <a:pt x="602" y="324"/>
                  </a:lnTo>
                  <a:lnTo>
                    <a:pt x="617" y="317"/>
                  </a:lnTo>
                  <a:lnTo>
                    <a:pt x="633" y="310"/>
                  </a:lnTo>
                  <a:lnTo>
                    <a:pt x="648" y="303"/>
                  </a:lnTo>
                  <a:lnTo>
                    <a:pt x="665" y="298"/>
                  </a:lnTo>
                  <a:lnTo>
                    <a:pt x="681" y="293"/>
                  </a:lnTo>
                  <a:lnTo>
                    <a:pt x="699" y="289"/>
                  </a:lnTo>
                  <a:lnTo>
                    <a:pt x="716" y="286"/>
                  </a:lnTo>
                  <a:lnTo>
                    <a:pt x="734" y="284"/>
                  </a:lnTo>
                  <a:lnTo>
                    <a:pt x="751" y="283"/>
                  </a:lnTo>
                  <a:lnTo>
                    <a:pt x="770" y="283"/>
                  </a:lnTo>
                  <a:lnTo>
                    <a:pt x="770" y="283"/>
                  </a:lnTo>
                  <a:lnTo>
                    <a:pt x="788" y="283"/>
                  </a:lnTo>
                  <a:lnTo>
                    <a:pt x="805" y="284"/>
                  </a:lnTo>
                  <a:lnTo>
                    <a:pt x="823" y="286"/>
                  </a:lnTo>
                  <a:lnTo>
                    <a:pt x="840" y="289"/>
                  </a:lnTo>
                  <a:lnTo>
                    <a:pt x="858" y="293"/>
                  </a:lnTo>
                  <a:lnTo>
                    <a:pt x="874" y="298"/>
                  </a:lnTo>
                  <a:lnTo>
                    <a:pt x="891" y="303"/>
                  </a:lnTo>
                  <a:lnTo>
                    <a:pt x="906" y="310"/>
                  </a:lnTo>
                  <a:lnTo>
                    <a:pt x="922" y="317"/>
                  </a:lnTo>
                  <a:lnTo>
                    <a:pt x="937" y="324"/>
                  </a:lnTo>
                  <a:lnTo>
                    <a:pt x="953" y="334"/>
                  </a:lnTo>
                  <a:lnTo>
                    <a:pt x="966" y="343"/>
                  </a:lnTo>
                  <a:lnTo>
                    <a:pt x="980" y="352"/>
                  </a:lnTo>
                  <a:lnTo>
                    <a:pt x="993" y="362"/>
                  </a:lnTo>
                  <a:lnTo>
                    <a:pt x="1007" y="374"/>
                  </a:lnTo>
                  <a:lnTo>
                    <a:pt x="1019" y="386"/>
                  </a:lnTo>
                  <a:lnTo>
                    <a:pt x="1030" y="397"/>
                  </a:lnTo>
                  <a:lnTo>
                    <a:pt x="1042" y="411"/>
                  </a:lnTo>
                  <a:lnTo>
                    <a:pt x="1052" y="424"/>
                  </a:lnTo>
                  <a:lnTo>
                    <a:pt x="1061" y="438"/>
                  </a:lnTo>
                  <a:lnTo>
                    <a:pt x="1071" y="452"/>
                  </a:lnTo>
                  <a:lnTo>
                    <a:pt x="1080" y="467"/>
                  </a:lnTo>
                  <a:lnTo>
                    <a:pt x="1087" y="482"/>
                  </a:lnTo>
                  <a:lnTo>
                    <a:pt x="1094" y="498"/>
                  </a:lnTo>
                  <a:lnTo>
                    <a:pt x="1101" y="513"/>
                  </a:lnTo>
                  <a:lnTo>
                    <a:pt x="1107" y="530"/>
                  </a:lnTo>
                  <a:lnTo>
                    <a:pt x="1111" y="547"/>
                  </a:lnTo>
                  <a:lnTo>
                    <a:pt x="1115" y="564"/>
                  </a:lnTo>
                  <a:lnTo>
                    <a:pt x="1118" y="581"/>
                  </a:lnTo>
                  <a:lnTo>
                    <a:pt x="1120" y="599"/>
                  </a:lnTo>
                  <a:lnTo>
                    <a:pt x="1122" y="616"/>
                  </a:lnTo>
                  <a:lnTo>
                    <a:pt x="1122" y="635"/>
                  </a:lnTo>
                  <a:lnTo>
                    <a:pt x="1122" y="635"/>
                  </a:lnTo>
                  <a:lnTo>
                    <a:pt x="1122" y="641"/>
                  </a:lnTo>
                  <a:lnTo>
                    <a:pt x="417" y="64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9" name="Freeform 57"/>
            <p:cNvSpPr>
              <a:spLocks noEditPoints="1"/>
            </p:cNvSpPr>
            <p:nvPr/>
          </p:nvSpPr>
          <p:spPr bwMode="auto">
            <a:xfrm>
              <a:off x="6637338" y="1270943"/>
              <a:ext cx="1270000" cy="781050"/>
            </a:xfrm>
            <a:custGeom>
              <a:avLst/>
              <a:gdLst>
                <a:gd name="T0" fmla="*/ 14 w 1601"/>
                <a:gd name="T1" fmla="*/ 980 h 984"/>
                <a:gd name="T2" fmla="*/ 0 w 1601"/>
                <a:gd name="T3" fmla="*/ 672 h 984"/>
                <a:gd name="T4" fmla="*/ 14 w 1601"/>
                <a:gd name="T5" fmla="*/ 645 h 984"/>
                <a:gd name="T6" fmla="*/ 137 w 1601"/>
                <a:gd name="T7" fmla="*/ 607 h 984"/>
                <a:gd name="T8" fmla="*/ 182 w 1601"/>
                <a:gd name="T9" fmla="*/ 419 h 984"/>
                <a:gd name="T10" fmla="*/ 276 w 1601"/>
                <a:gd name="T11" fmla="*/ 256 h 984"/>
                <a:gd name="T12" fmla="*/ 410 w 1601"/>
                <a:gd name="T13" fmla="*/ 126 h 984"/>
                <a:gd name="T14" fmla="*/ 577 w 1601"/>
                <a:gd name="T15" fmla="*/ 38 h 984"/>
                <a:gd name="T16" fmla="*/ 767 w 1601"/>
                <a:gd name="T17" fmla="*/ 1 h 984"/>
                <a:gd name="T18" fmla="*/ 931 w 1601"/>
                <a:gd name="T19" fmla="*/ 12 h 984"/>
                <a:gd name="T20" fmla="*/ 1111 w 1601"/>
                <a:gd name="T21" fmla="*/ 76 h 984"/>
                <a:gd name="T22" fmla="*/ 1263 w 1601"/>
                <a:gd name="T23" fmla="*/ 186 h 984"/>
                <a:gd name="T24" fmla="*/ 1377 w 1601"/>
                <a:gd name="T25" fmla="*/ 334 h 984"/>
                <a:gd name="T26" fmla="*/ 1448 w 1601"/>
                <a:gd name="T27" fmla="*/ 510 h 984"/>
                <a:gd name="T28" fmla="*/ 1570 w 1601"/>
                <a:gd name="T29" fmla="*/ 640 h 984"/>
                <a:gd name="T30" fmla="*/ 1599 w 1601"/>
                <a:gd name="T31" fmla="*/ 659 h 984"/>
                <a:gd name="T32" fmla="*/ 1599 w 1601"/>
                <a:gd name="T33" fmla="*/ 966 h 984"/>
                <a:gd name="T34" fmla="*/ 1570 w 1601"/>
                <a:gd name="T35" fmla="*/ 984 h 984"/>
                <a:gd name="T36" fmla="*/ 1435 w 1601"/>
                <a:gd name="T37" fmla="*/ 703 h 984"/>
                <a:gd name="T38" fmla="*/ 1406 w 1601"/>
                <a:gd name="T39" fmla="*/ 683 h 984"/>
                <a:gd name="T40" fmla="*/ 1401 w 1601"/>
                <a:gd name="T41" fmla="*/ 604 h 984"/>
                <a:gd name="T42" fmla="*/ 1357 w 1601"/>
                <a:gd name="T43" fmla="*/ 431 h 984"/>
                <a:gd name="T44" fmla="*/ 1266 w 1601"/>
                <a:gd name="T45" fmla="*/ 282 h 984"/>
                <a:gd name="T46" fmla="*/ 1138 w 1601"/>
                <a:gd name="T47" fmla="*/ 165 h 984"/>
                <a:gd name="T48" fmla="*/ 980 w 1601"/>
                <a:gd name="T49" fmla="*/ 90 h 984"/>
                <a:gd name="T50" fmla="*/ 801 w 1601"/>
                <a:gd name="T51" fmla="*/ 62 h 984"/>
                <a:gd name="T52" fmla="*/ 650 w 1601"/>
                <a:gd name="T53" fmla="*/ 82 h 984"/>
                <a:gd name="T54" fmla="*/ 488 w 1601"/>
                <a:gd name="T55" fmla="*/ 150 h 984"/>
                <a:gd name="T56" fmla="*/ 355 w 1601"/>
                <a:gd name="T57" fmla="*/ 260 h 984"/>
                <a:gd name="T58" fmla="*/ 257 w 1601"/>
                <a:gd name="T59" fmla="*/ 404 h 984"/>
                <a:gd name="T60" fmla="*/ 204 w 1601"/>
                <a:gd name="T61" fmla="*/ 574 h 984"/>
                <a:gd name="T62" fmla="*/ 197 w 1601"/>
                <a:gd name="T63" fmla="*/ 670 h 984"/>
                <a:gd name="T64" fmla="*/ 184 w 1601"/>
                <a:gd name="T65" fmla="*/ 697 h 984"/>
                <a:gd name="T66" fmla="*/ 1153 w 1601"/>
                <a:gd name="T67" fmla="*/ 703 h 984"/>
                <a:gd name="T68" fmla="*/ 426 w 1601"/>
                <a:gd name="T69" fmla="*/ 694 h 984"/>
                <a:gd name="T70" fmla="*/ 417 w 1601"/>
                <a:gd name="T71" fmla="*/ 672 h 984"/>
                <a:gd name="T72" fmla="*/ 424 w 1601"/>
                <a:gd name="T73" fmla="*/ 588 h 984"/>
                <a:gd name="T74" fmla="*/ 463 w 1601"/>
                <a:gd name="T75" fmla="*/ 483 h 984"/>
                <a:gd name="T76" fmla="*/ 529 w 1601"/>
                <a:gd name="T77" fmla="*/ 395 h 984"/>
                <a:gd name="T78" fmla="*/ 617 w 1601"/>
                <a:gd name="T79" fmla="*/ 329 h 984"/>
                <a:gd name="T80" fmla="*/ 723 w 1601"/>
                <a:gd name="T81" fmla="*/ 289 h 984"/>
                <a:gd name="T82" fmla="*/ 820 w 1601"/>
                <a:gd name="T83" fmla="*/ 282 h 984"/>
                <a:gd name="T84" fmla="*/ 933 w 1601"/>
                <a:gd name="T85" fmla="*/ 305 h 984"/>
                <a:gd name="T86" fmla="*/ 1030 w 1601"/>
                <a:gd name="T87" fmla="*/ 358 h 984"/>
                <a:gd name="T88" fmla="*/ 1109 w 1601"/>
                <a:gd name="T89" fmla="*/ 436 h 984"/>
                <a:gd name="T90" fmla="*/ 1161 w 1601"/>
                <a:gd name="T91" fmla="*/ 534 h 984"/>
                <a:gd name="T92" fmla="*/ 1184 w 1601"/>
                <a:gd name="T93" fmla="*/ 646 h 984"/>
                <a:gd name="T94" fmla="*/ 1183 w 1601"/>
                <a:gd name="T95" fmla="*/ 680 h 984"/>
                <a:gd name="T96" fmla="*/ 1158 w 1601"/>
                <a:gd name="T97" fmla="*/ 702 h 984"/>
                <a:gd name="T98" fmla="*/ 1119 w 1601"/>
                <a:gd name="T99" fmla="*/ 625 h 984"/>
                <a:gd name="T100" fmla="*/ 1095 w 1601"/>
                <a:gd name="T101" fmla="*/ 537 h 984"/>
                <a:gd name="T102" fmla="*/ 996 w 1601"/>
                <a:gd name="T103" fmla="*/ 411 h 984"/>
                <a:gd name="T104" fmla="*/ 877 w 1601"/>
                <a:gd name="T105" fmla="*/ 354 h 984"/>
                <a:gd name="T106" fmla="*/ 801 w 1601"/>
                <a:gd name="T107" fmla="*/ 345 h 984"/>
                <a:gd name="T108" fmla="*/ 709 w 1601"/>
                <a:gd name="T109" fmla="*/ 358 h 984"/>
                <a:gd name="T110" fmla="*/ 583 w 1601"/>
                <a:gd name="T111" fmla="*/ 431 h 984"/>
                <a:gd name="T112" fmla="*/ 501 w 1601"/>
                <a:gd name="T113" fmla="*/ 551 h 984"/>
                <a:gd name="T114" fmla="*/ 481 w 1601"/>
                <a:gd name="T115" fmla="*/ 6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984">
                  <a:moveTo>
                    <a:pt x="1570" y="984"/>
                  </a:moveTo>
                  <a:lnTo>
                    <a:pt x="31" y="984"/>
                  </a:lnTo>
                  <a:lnTo>
                    <a:pt x="31" y="984"/>
                  </a:lnTo>
                  <a:lnTo>
                    <a:pt x="26" y="984"/>
                  </a:lnTo>
                  <a:lnTo>
                    <a:pt x="20" y="982"/>
                  </a:lnTo>
                  <a:lnTo>
                    <a:pt x="14" y="980"/>
                  </a:lnTo>
                  <a:lnTo>
                    <a:pt x="9" y="976"/>
                  </a:lnTo>
                  <a:lnTo>
                    <a:pt x="6" y="972"/>
                  </a:lnTo>
                  <a:lnTo>
                    <a:pt x="2" y="966"/>
                  </a:lnTo>
                  <a:lnTo>
                    <a:pt x="1" y="960"/>
                  </a:lnTo>
                  <a:lnTo>
                    <a:pt x="0" y="95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2" y="659"/>
                  </a:lnTo>
                  <a:lnTo>
                    <a:pt x="6" y="654"/>
                  </a:lnTo>
                  <a:lnTo>
                    <a:pt x="9" y="650"/>
                  </a:lnTo>
                  <a:lnTo>
                    <a:pt x="14" y="645"/>
                  </a:lnTo>
                  <a:lnTo>
                    <a:pt x="20" y="643"/>
                  </a:lnTo>
                  <a:lnTo>
                    <a:pt x="26" y="640"/>
                  </a:lnTo>
                  <a:lnTo>
                    <a:pt x="31" y="640"/>
                  </a:lnTo>
                  <a:lnTo>
                    <a:pt x="134" y="640"/>
                  </a:lnTo>
                  <a:lnTo>
                    <a:pt x="134" y="640"/>
                  </a:lnTo>
                  <a:lnTo>
                    <a:pt x="137" y="607"/>
                  </a:lnTo>
                  <a:lnTo>
                    <a:pt x="140" y="574"/>
                  </a:lnTo>
                  <a:lnTo>
                    <a:pt x="146" y="542"/>
                  </a:lnTo>
                  <a:lnTo>
                    <a:pt x="153" y="510"/>
                  </a:lnTo>
                  <a:lnTo>
                    <a:pt x="161" y="479"/>
                  </a:lnTo>
                  <a:lnTo>
                    <a:pt x="170" y="449"/>
                  </a:lnTo>
                  <a:lnTo>
                    <a:pt x="182" y="419"/>
                  </a:lnTo>
                  <a:lnTo>
                    <a:pt x="195" y="390"/>
                  </a:lnTo>
                  <a:lnTo>
                    <a:pt x="209" y="361"/>
                  </a:lnTo>
                  <a:lnTo>
                    <a:pt x="224" y="334"/>
                  </a:lnTo>
                  <a:lnTo>
                    <a:pt x="240" y="307"/>
                  </a:lnTo>
                  <a:lnTo>
                    <a:pt x="257" y="281"/>
                  </a:lnTo>
                  <a:lnTo>
                    <a:pt x="276" y="256"/>
                  </a:lnTo>
                  <a:lnTo>
                    <a:pt x="295" y="232"/>
                  </a:lnTo>
                  <a:lnTo>
                    <a:pt x="316" y="208"/>
                  </a:lnTo>
                  <a:lnTo>
                    <a:pt x="338" y="186"/>
                  </a:lnTo>
                  <a:lnTo>
                    <a:pt x="362" y="165"/>
                  </a:lnTo>
                  <a:lnTo>
                    <a:pt x="386" y="146"/>
                  </a:lnTo>
                  <a:lnTo>
                    <a:pt x="410" y="126"/>
                  </a:lnTo>
                  <a:lnTo>
                    <a:pt x="436" y="108"/>
                  </a:lnTo>
                  <a:lnTo>
                    <a:pt x="462" y="92"/>
                  </a:lnTo>
                  <a:lnTo>
                    <a:pt x="490" y="76"/>
                  </a:lnTo>
                  <a:lnTo>
                    <a:pt x="518" y="62"/>
                  </a:lnTo>
                  <a:lnTo>
                    <a:pt x="547" y="49"/>
                  </a:lnTo>
                  <a:lnTo>
                    <a:pt x="577" y="38"/>
                  </a:lnTo>
                  <a:lnTo>
                    <a:pt x="607" y="28"/>
                  </a:lnTo>
                  <a:lnTo>
                    <a:pt x="638" y="19"/>
                  </a:lnTo>
                  <a:lnTo>
                    <a:pt x="670" y="12"/>
                  </a:lnTo>
                  <a:lnTo>
                    <a:pt x="702" y="6"/>
                  </a:lnTo>
                  <a:lnTo>
                    <a:pt x="734" y="3"/>
                  </a:lnTo>
                  <a:lnTo>
                    <a:pt x="767" y="1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34" y="1"/>
                  </a:lnTo>
                  <a:lnTo>
                    <a:pt x="867" y="3"/>
                  </a:lnTo>
                  <a:lnTo>
                    <a:pt x="899" y="6"/>
                  </a:lnTo>
                  <a:lnTo>
                    <a:pt x="931" y="12"/>
                  </a:lnTo>
                  <a:lnTo>
                    <a:pt x="963" y="19"/>
                  </a:lnTo>
                  <a:lnTo>
                    <a:pt x="994" y="28"/>
                  </a:lnTo>
                  <a:lnTo>
                    <a:pt x="1024" y="38"/>
                  </a:lnTo>
                  <a:lnTo>
                    <a:pt x="1054" y="49"/>
                  </a:lnTo>
                  <a:lnTo>
                    <a:pt x="1083" y="62"/>
                  </a:lnTo>
                  <a:lnTo>
                    <a:pt x="1111" y="76"/>
                  </a:lnTo>
                  <a:lnTo>
                    <a:pt x="1139" y="92"/>
                  </a:lnTo>
                  <a:lnTo>
                    <a:pt x="1165" y="108"/>
                  </a:lnTo>
                  <a:lnTo>
                    <a:pt x="1191" y="126"/>
                  </a:lnTo>
                  <a:lnTo>
                    <a:pt x="1215" y="146"/>
                  </a:lnTo>
                  <a:lnTo>
                    <a:pt x="1240" y="165"/>
                  </a:lnTo>
                  <a:lnTo>
                    <a:pt x="1263" y="186"/>
                  </a:lnTo>
                  <a:lnTo>
                    <a:pt x="1285" y="208"/>
                  </a:lnTo>
                  <a:lnTo>
                    <a:pt x="1306" y="232"/>
                  </a:lnTo>
                  <a:lnTo>
                    <a:pt x="1325" y="256"/>
                  </a:lnTo>
                  <a:lnTo>
                    <a:pt x="1344" y="281"/>
                  </a:lnTo>
                  <a:lnTo>
                    <a:pt x="1361" y="307"/>
                  </a:lnTo>
                  <a:lnTo>
                    <a:pt x="1377" y="334"/>
                  </a:lnTo>
                  <a:lnTo>
                    <a:pt x="1392" y="361"/>
                  </a:lnTo>
                  <a:lnTo>
                    <a:pt x="1406" y="390"/>
                  </a:lnTo>
                  <a:lnTo>
                    <a:pt x="1419" y="419"/>
                  </a:lnTo>
                  <a:lnTo>
                    <a:pt x="1431" y="449"/>
                  </a:lnTo>
                  <a:lnTo>
                    <a:pt x="1440" y="479"/>
                  </a:lnTo>
                  <a:lnTo>
                    <a:pt x="1448" y="510"/>
                  </a:lnTo>
                  <a:lnTo>
                    <a:pt x="1455" y="542"/>
                  </a:lnTo>
                  <a:lnTo>
                    <a:pt x="1461" y="574"/>
                  </a:lnTo>
                  <a:lnTo>
                    <a:pt x="1464" y="607"/>
                  </a:lnTo>
                  <a:lnTo>
                    <a:pt x="1467" y="640"/>
                  </a:lnTo>
                  <a:lnTo>
                    <a:pt x="1570" y="640"/>
                  </a:lnTo>
                  <a:lnTo>
                    <a:pt x="1570" y="640"/>
                  </a:lnTo>
                  <a:lnTo>
                    <a:pt x="1575" y="640"/>
                  </a:lnTo>
                  <a:lnTo>
                    <a:pt x="1581" y="643"/>
                  </a:lnTo>
                  <a:lnTo>
                    <a:pt x="1587" y="645"/>
                  </a:lnTo>
                  <a:lnTo>
                    <a:pt x="1592" y="650"/>
                  </a:lnTo>
                  <a:lnTo>
                    <a:pt x="1595" y="654"/>
                  </a:lnTo>
                  <a:lnTo>
                    <a:pt x="1599" y="659"/>
                  </a:lnTo>
                  <a:lnTo>
                    <a:pt x="1600" y="665"/>
                  </a:lnTo>
                  <a:lnTo>
                    <a:pt x="1601" y="672"/>
                  </a:lnTo>
                  <a:lnTo>
                    <a:pt x="1601" y="953"/>
                  </a:lnTo>
                  <a:lnTo>
                    <a:pt x="1601" y="953"/>
                  </a:lnTo>
                  <a:lnTo>
                    <a:pt x="1600" y="960"/>
                  </a:lnTo>
                  <a:lnTo>
                    <a:pt x="1599" y="966"/>
                  </a:lnTo>
                  <a:lnTo>
                    <a:pt x="1595" y="972"/>
                  </a:lnTo>
                  <a:lnTo>
                    <a:pt x="1592" y="976"/>
                  </a:lnTo>
                  <a:lnTo>
                    <a:pt x="1587" y="980"/>
                  </a:lnTo>
                  <a:lnTo>
                    <a:pt x="1581" y="982"/>
                  </a:lnTo>
                  <a:lnTo>
                    <a:pt x="1575" y="984"/>
                  </a:lnTo>
                  <a:lnTo>
                    <a:pt x="1570" y="984"/>
                  </a:lnTo>
                  <a:lnTo>
                    <a:pt x="1570" y="984"/>
                  </a:lnTo>
                  <a:close/>
                  <a:moveTo>
                    <a:pt x="63" y="922"/>
                  </a:moveTo>
                  <a:lnTo>
                    <a:pt x="1538" y="922"/>
                  </a:lnTo>
                  <a:lnTo>
                    <a:pt x="1538" y="703"/>
                  </a:lnTo>
                  <a:lnTo>
                    <a:pt x="1435" y="703"/>
                  </a:lnTo>
                  <a:lnTo>
                    <a:pt x="1435" y="703"/>
                  </a:lnTo>
                  <a:lnTo>
                    <a:pt x="1428" y="702"/>
                  </a:lnTo>
                  <a:lnTo>
                    <a:pt x="1423" y="701"/>
                  </a:lnTo>
                  <a:lnTo>
                    <a:pt x="1418" y="697"/>
                  </a:lnTo>
                  <a:lnTo>
                    <a:pt x="1413" y="694"/>
                  </a:lnTo>
                  <a:lnTo>
                    <a:pt x="1409" y="689"/>
                  </a:lnTo>
                  <a:lnTo>
                    <a:pt x="1406" y="683"/>
                  </a:lnTo>
                  <a:lnTo>
                    <a:pt x="1404" y="677"/>
                  </a:lnTo>
                  <a:lnTo>
                    <a:pt x="1404" y="672"/>
                  </a:lnTo>
                  <a:lnTo>
                    <a:pt x="1404" y="666"/>
                  </a:lnTo>
                  <a:lnTo>
                    <a:pt x="1404" y="666"/>
                  </a:lnTo>
                  <a:lnTo>
                    <a:pt x="1403" y="634"/>
                  </a:lnTo>
                  <a:lnTo>
                    <a:pt x="1401" y="604"/>
                  </a:lnTo>
                  <a:lnTo>
                    <a:pt x="1397" y="574"/>
                  </a:lnTo>
                  <a:lnTo>
                    <a:pt x="1391" y="544"/>
                  </a:lnTo>
                  <a:lnTo>
                    <a:pt x="1384" y="515"/>
                  </a:lnTo>
                  <a:lnTo>
                    <a:pt x="1376" y="486"/>
                  </a:lnTo>
                  <a:lnTo>
                    <a:pt x="1367" y="458"/>
                  </a:lnTo>
                  <a:lnTo>
                    <a:pt x="1357" y="431"/>
                  </a:lnTo>
                  <a:lnTo>
                    <a:pt x="1344" y="404"/>
                  </a:lnTo>
                  <a:lnTo>
                    <a:pt x="1331" y="378"/>
                  </a:lnTo>
                  <a:lnTo>
                    <a:pt x="1316" y="353"/>
                  </a:lnTo>
                  <a:lnTo>
                    <a:pt x="1301" y="329"/>
                  </a:lnTo>
                  <a:lnTo>
                    <a:pt x="1284" y="305"/>
                  </a:lnTo>
                  <a:lnTo>
                    <a:pt x="1266" y="282"/>
                  </a:lnTo>
                  <a:lnTo>
                    <a:pt x="1246" y="260"/>
                  </a:lnTo>
                  <a:lnTo>
                    <a:pt x="1227" y="239"/>
                  </a:lnTo>
                  <a:lnTo>
                    <a:pt x="1206" y="220"/>
                  </a:lnTo>
                  <a:lnTo>
                    <a:pt x="1184" y="200"/>
                  </a:lnTo>
                  <a:lnTo>
                    <a:pt x="1161" y="183"/>
                  </a:lnTo>
                  <a:lnTo>
                    <a:pt x="1138" y="165"/>
                  </a:lnTo>
                  <a:lnTo>
                    <a:pt x="1113" y="150"/>
                  </a:lnTo>
                  <a:lnTo>
                    <a:pt x="1088" y="135"/>
                  </a:lnTo>
                  <a:lnTo>
                    <a:pt x="1062" y="122"/>
                  </a:lnTo>
                  <a:lnTo>
                    <a:pt x="1036" y="110"/>
                  </a:lnTo>
                  <a:lnTo>
                    <a:pt x="1008" y="99"/>
                  </a:lnTo>
                  <a:lnTo>
                    <a:pt x="980" y="90"/>
                  </a:lnTo>
                  <a:lnTo>
                    <a:pt x="951" y="82"/>
                  </a:lnTo>
                  <a:lnTo>
                    <a:pt x="922" y="75"/>
                  </a:lnTo>
                  <a:lnTo>
                    <a:pt x="892" y="69"/>
                  </a:lnTo>
                  <a:lnTo>
                    <a:pt x="862" y="66"/>
                  </a:lnTo>
                  <a:lnTo>
                    <a:pt x="832" y="63"/>
                  </a:lnTo>
                  <a:lnTo>
                    <a:pt x="801" y="62"/>
                  </a:lnTo>
                  <a:lnTo>
                    <a:pt x="801" y="62"/>
                  </a:lnTo>
                  <a:lnTo>
                    <a:pt x="769" y="63"/>
                  </a:lnTo>
                  <a:lnTo>
                    <a:pt x="739" y="66"/>
                  </a:lnTo>
                  <a:lnTo>
                    <a:pt x="709" y="69"/>
                  </a:lnTo>
                  <a:lnTo>
                    <a:pt x="679" y="75"/>
                  </a:lnTo>
                  <a:lnTo>
                    <a:pt x="650" y="82"/>
                  </a:lnTo>
                  <a:lnTo>
                    <a:pt x="621" y="90"/>
                  </a:lnTo>
                  <a:lnTo>
                    <a:pt x="593" y="99"/>
                  </a:lnTo>
                  <a:lnTo>
                    <a:pt x="565" y="110"/>
                  </a:lnTo>
                  <a:lnTo>
                    <a:pt x="539" y="122"/>
                  </a:lnTo>
                  <a:lnTo>
                    <a:pt x="513" y="135"/>
                  </a:lnTo>
                  <a:lnTo>
                    <a:pt x="488" y="150"/>
                  </a:lnTo>
                  <a:lnTo>
                    <a:pt x="463" y="165"/>
                  </a:lnTo>
                  <a:lnTo>
                    <a:pt x="440" y="183"/>
                  </a:lnTo>
                  <a:lnTo>
                    <a:pt x="417" y="200"/>
                  </a:lnTo>
                  <a:lnTo>
                    <a:pt x="395" y="220"/>
                  </a:lnTo>
                  <a:lnTo>
                    <a:pt x="374" y="239"/>
                  </a:lnTo>
                  <a:lnTo>
                    <a:pt x="355" y="260"/>
                  </a:lnTo>
                  <a:lnTo>
                    <a:pt x="335" y="282"/>
                  </a:lnTo>
                  <a:lnTo>
                    <a:pt x="317" y="305"/>
                  </a:lnTo>
                  <a:lnTo>
                    <a:pt x="300" y="329"/>
                  </a:lnTo>
                  <a:lnTo>
                    <a:pt x="285" y="353"/>
                  </a:lnTo>
                  <a:lnTo>
                    <a:pt x="270" y="378"/>
                  </a:lnTo>
                  <a:lnTo>
                    <a:pt x="257" y="404"/>
                  </a:lnTo>
                  <a:lnTo>
                    <a:pt x="245" y="431"/>
                  </a:lnTo>
                  <a:lnTo>
                    <a:pt x="234" y="458"/>
                  </a:lnTo>
                  <a:lnTo>
                    <a:pt x="225" y="486"/>
                  </a:lnTo>
                  <a:lnTo>
                    <a:pt x="217" y="515"/>
                  </a:lnTo>
                  <a:lnTo>
                    <a:pt x="210" y="544"/>
                  </a:lnTo>
                  <a:lnTo>
                    <a:pt x="204" y="574"/>
                  </a:lnTo>
                  <a:lnTo>
                    <a:pt x="200" y="604"/>
                  </a:lnTo>
                  <a:lnTo>
                    <a:pt x="198" y="634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7" y="670"/>
                  </a:lnTo>
                  <a:lnTo>
                    <a:pt x="197" y="670"/>
                  </a:lnTo>
                  <a:lnTo>
                    <a:pt x="197" y="676"/>
                  </a:lnTo>
                  <a:lnTo>
                    <a:pt x="196" y="683"/>
                  </a:lnTo>
                  <a:lnTo>
                    <a:pt x="192" y="688"/>
                  </a:lnTo>
                  <a:lnTo>
                    <a:pt x="189" y="694"/>
                  </a:lnTo>
                  <a:lnTo>
                    <a:pt x="189" y="694"/>
                  </a:lnTo>
                  <a:lnTo>
                    <a:pt x="184" y="697"/>
                  </a:lnTo>
                  <a:lnTo>
                    <a:pt x="178" y="701"/>
                  </a:lnTo>
                  <a:lnTo>
                    <a:pt x="173" y="702"/>
                  </a:lnTo>
                  <a:lnTo>
                    <a:pt x="166" y="703"/>
                  </a:lnTo>
                  <a:lnTo>
                    <a:pt x="63" y="703"/>
                  </a:lnTo>
                  <a:lnTo>
                    <a:pt x="63" y="922"/>
                  </a:lnTo>
                  <a:close/>
                  <a:moveTo>
                    <a:pt x="1153" y="703"/>
                  </a:moveTo>
                  <a:lnTo>
                    <a:pt x="448" y="703"/>
                  </a:lnTo>
                  <a:lnTo>
                    <a:pt x="448" y="703"/>
                  </a:lnTo>
                  <a:lnTo>
                    <a:pt x="443" y="702"/>
                  </a:lnTo>
                  <a:lnTo>
                    <a:pt x="437" y="701"/>
                  </a:lnTo>
                  <a:lnTo>
                    <a:pt x="431" y="698"/>
                  </a:lnTo>
                  <a:lnTo>
                    <a:pt x="426" y="694"/>
                  </a:lnTo>
                  <a:lnTo>
                    <a:pt x="423" y="690"/>
                  </a:lnTo>
                  <a:lnTo>
                    <a:pt x="419" y="684"/>
                  </a:lnTo>
                  <a:lnTo>
                    <a:pt x="418" y="678"/>
                  </a:lnTo>
                  <a:lnTo>
                    <a:pt x="417" y="673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17" y="666"/>
                  </a:lnTo>
                  <a:lnTo>
                    <a:pt x="417" y="666"/>
                  </a:lnTo>
                  <a:lnTo>
                    <a:pt x="417" y="646"/>
                  </a:lnTo>
                  <a:lnTo>
                    <a:pt x="418" y="626"/>
                  </a:lnTo>
                  <a:lnTo>
                    <a:pt x="421" y="608"/>
                  </a:lnTo>
                  <a:lnTo>
                    <a:pt x="424" y="588"/>
                  </a:lnTo>
                  <a:lnTo>
                    <a:pt x="429" y="570"/>
                  </a:lnTo>
                  <a:lnTo>
                    <a:pt x="433" y="552"/>
                  </a:lnTo>
                  <a:lnTo>
                    <a:pt x="440" y="534"/>
                  </a:lnTo>
                  <a:lnTo>
                    <a:pt x="447" y="516"/>
                  </a:lnTo>
                  <a:lnTo>
                    <a:pt x="454" y="499"/>
                  </a:lnTo>
                  <a:lnTo>
                    <a:pt x="463" y="483"/>
                  </a:lnTo>
                  <a:lnTo>
                    <a:pt x="473" y="466"/>
                  </a:lnTo>
                  <a:lnTo>
                    <a:pt x="482" y="451"/>
                  </a:lnTo>
                  <a:lnTo>
                    <a:pt x="492" y="436"/>
                  </a:lnTo>
                  <a:lnTo>
                    <a:pt x="504" y="421"/>
                  </a:lnTo>
                  <a:lnTo>
                    <a:pt x="517" y="407"/>
                  </a:lnTo>
                  <a:lnTo>
                    <a:pt x="529" y="395"/>
                  </a:lnTo>
                  <a:lnTo>
                    <a:pt x="542" y="382"/>
                  </a:lnTo>
                  <a:lnTo>
                    <a:pt x="556" y="369"/>
                  </a:lnTo>
                  <a:lnTo>
                    <a:pt x="571" y="358"/>
                  </a:lnTo>
                  <a:lnTo>
                    <a:pt x="586" y="347"/>
                  </a:lnTo>
                  <a:lnTo>
                    <a:pt x="601" y="338"/>
                  </a:lnTo>
                  <a:lnTo>
                    <a:pt x="617" y="329"/>
                  </a:lnTo>
                  <a:lnTo>
                    <a:pt x="634" y="319"/>
                  </a:lnTo>
                  <a:lnTo>
                    <a:pt x="651" y="312"/>
                  </a:lnTo>
                  <a:lnTo>
                    <a:pt x="668" y="305"/>
                  </a:lnTo>
                  <a:lnTo>
                    <a:pt x="687" y="298"/>
                  </a:lnTo>
                  <a:lnTo>
                    <a:pt x="704" y="294"/>
                  </a:lnTo>
                  <a:lnTo>
                    <a:pt x="723" y="289"/>
                  </a:lnTo>
                  <a:lnTo>
                    <a:pt x="743" y="286"/>
                  </a:lnTo>
                  <a:lnTo>
                    <a:pt x="761" y="283"/>
                  </a:lnTo>
                  <a:lnTo>
                    <a:pt x="781" y="282"/>
                  </a:lnTo>
                  <a:lnTo>
                    <a:pt x="801" y="282"/>
                  </a:lnTo>
                  <a:lnTo>
                    <a:pt x="801" y="282"/>
                  </a:lnTo>
                  <a:lnTo>
                    <a:pt x="820" y="282"/>
                  </a:lnTo>
                  <a:lnTo>
                    <a:pt x="840" y="283"/>
                  </a:lnTo>
                  <a:lnTo>
                    <a:pt x="858" y="286"/>
                  </a:lnTo>
                  <a:lnTo>
                    <a:pt x="878" y="289"/>
                  </a:lnTo>
                  <a:lnTo>
                    <a:pt x="897" y="294"/>
                  </a:lnTo>
                  <a:lnTo>
                    <a:pt x="914" y="298"/>
                  </a:lnTo>
                  <a:lnTo>
                    <a:pt x="933" y="305"/>
                  </a:lnTo>
                  <a:lnTo>
                    <a:pt x="950" y="312"/>
                  </a:lnTo>
                  <a:lnTo>
                    <a:pt x="967" y="319"/>
                  </a:lnTo>
                  <a:lnTo>
                    <a:pt x="984" y="329"/>
                  </a:lnTo>
                  <a:lnTo>
                    <a:pt x="1000" y="338"/>
                  </a:lnTo>
                  <a:lnTo>
                    <a:pt x="1015" y="347"/>
                  </a:lnTo>
                  <a:lnTo>
                    <a:pt x="1030" y="358"/>
                  </a:lnTo>
                  <a:lnTo>
                    <a:pt x="1045" y="369"/>
                  </a:lnTo>
                  <a:lnTo>
                    <a:pt x="1059" y="382"/>
                  </a:lnTo>
                  <a:lnTo>
                    <a:pt x="1072" y="395"/>
                  </a:lnTo>
                  <a:lnTo>
                    <a:pt x="1084" y="407"/>
                  </a:lnTo>
                  <a:lnTo>
                    <a:pt x="1097" y="421"/>
                  </a:lnTo>
                  <a:lnTo>
                    <a:pt x="1109" y="436"/>
                  </a:lnTo>
                  <a:lnTo>
                    <a:pt x="1119" y="451"/>
                  </a:lnTo>
                  <a:lnTo>
                    <a:pt x="1128" y="466"/>
                  </a:lnTo>
                  <a:lnTo>
                    <a:pt x="1138" y="483"/>
                  </a:lnTo>
                  <a:lnTo>
                    <a:pt x="1147" y="499"/>
                  </a:lnTo>
                  <a:lnTo>
                    <a:pt x="1154" y="516"/>
                  </a:lnTo>
                  <a:lnTo>
                    <a:pt x="1161" y="534"/>
                  </a:lnTo>
                  <a:lnTo>
                    <a:pt x="1168" y="552"/>
                  </a:lnTo>
                  <a:lnTo>
                    <a:pt x="1172" y="570"/>
                  </a:lnTo>
                  <a:lnTo>
                    <a:pt x="1177" y="588"/>
                  </a:lnTo>
                  <a:lnTo>
                    <a:pt x="1180" y="608"/>
                  </a:lnTo>
                  <a:lnTo>
                    <a:pt x="1183" y="626"/>
                  </a:lnTo>
                  <a:lnTo>
                    <a:pt x="1184" y="646"/>
                  </a:lnTo>
                  <a:lnTo>
                    <a:pt x="1184" y="666"/>
                  </a:lnTo>
                  <a:lnTo>
                    <a:pt x="1184" y="666"/>
                  </a:lnTo>
                  <a:lnTo>
                    <a:pt x="1184" y="673"/>
                  </a:lnTo>
                  <a:lnTo>
                    <a:pt x="1184" y="674"/>
                  </a:lnTo>
                  <a:lnTo>
                    <a:pt x="1184" y="674"/>
                  </a:lnTo>
                  <a:lnTo>
                    <a:pt x="1183" y="680"/>
                  </a:lnTo>
                  <a:lnTo>
                    <a:pt x="1180" y="685"/>
                  </a:lnTo>
                  <a:lnTo>
                    <a:pt x="1178" y="690"/>
                  </a:lnTo>
                  <a:lnTo>
                    <a:pt x="1175" y="695"/>
                  </a:lnTo>
                  <a:lnTo>
                    <a:pt x="1170" y="698"/>
                  </a:lnTo>
                  <a:lnTo>
                    <a:pt x="1164" y="701"/>
                  </a:lnTo>
                  <a:lnTo>
                    <a:pt x="1158" y="702"/>
                  </a:lnTo>
                  <a:lnTo>
                    <a:pt x="1153" y="703"/>
                  </a:lnTo>
                  <a:lnTo>
                    <a:pt x="1153" y="703"/>
                  </a:lnTo>
                  <a:close/>
                  <a:moveTo>
                    <a:pt x="481" y="640"/>
                  </a:moveTo>
                  <a:lnTo>
                    <a:pt x="1120" y="640"/>
                  </a:lnTo>
                  <a:lnTo>
                    <a:pt x="1120" y="640"/>
                  </a:lnTo>
                  <a:lnTo>
                    <a:pt x="1119" y="625"/>
                  </a:lnTo>
                  <a:lnTo>
                    <a:pt x="1117" y="609"/>
                  </a:lnTo>
                  <a:lnTo>
                    <a:pt x="1113" y="595"/>
                  </a:lnTo>
                  <a:lnTo>
                    <a:pt x="1110" y="580"/>
                  </a:lnTo>
                  <a:lnTo>
                    <a:pt x="1105" y="565"/>
                  </a:lnTo>
                  <a:lnTo>
                    <a:pt x="1101" y="551"/>
                  </a:lnTo>
                  <a:lnTo>
                    <a:pt x="1095" y="537"/>
                  </a:lnTo>
                  <a:lnTo>
                    <a:pt x="1089" y="524"/>
                  </a:lnTo>
                  <a:lnTo>
                    <a:pt x="1075" y="498"/>
                  </a:lnTo>
                  <a:lnTo>
                    <a:pt x="1058" y="473"/>
                  </a:lnTo>
                  <a:lnTo>
                    <a:pt x="1039" y="451"/>
                  </a:lnTo>
                  <a:lnTo>
                    <a:pt x="1018" y="431"/>
                  </a:lnTo>
                  <a:lnTo>
                    <a:pt x="996" y="411"/>
                  </a:lnTo>
                  <a:lnTo>
                    <a:pt x="972" y="395"/>
                  </a:lnTo>
                  <a:lnTo>
                    <a:pt x="946" y="380"/>
                  </a:lnTo>
                  <a:lnTo>
                    <a:pt x="920" y="368"/>
                  </a:lnTo>
                  <a:lnTo>
                    <a:pt x="906" y="362"/>
                  </a:lnTo>
                  <a:lnTo>
                    <a:pt x="892" y="358"/>
                  </a:lnTo>
                  <a:lnTo>
                    <a:pt x="877" y="354"/>
                  </a:lnTo>
                  <a:lnTo>
                    <a:pt x="862" y="351"/>
                  </a:lnTo>
                  <a:lnTo>
                    <a:pt x="847" y="348"/>
                  </a:lnTo>
                  <a:lnTo>
                    <a:pt x="832" y="346"/>
                  </a:lnTo>
                  <a:lnTo>
                    <a:pt x="817" y="345"/>
                  </a:lnTo>
                  <a:lnTo>
                    <a:pt x="801" y="345"/>
                  </a:lnTo>
                  <a:lnTo>
                    <a:pt x="801" y="345"/>
                  </a:lnTo>
                  <a:lnTo>
                    <a:pt x="784" y="345"/>
                  </a:lnTo>
                  <a:lnTo>
                    <a:pt x="769" y="346"/>
                  </a:lnTo>
                  <a:lnTo>
                    <a:pt x="754" y="348"/>
                  </a:lnTo>
                  <a:lnTo>
                    <a:pt x="739" y="351"/>
                  </a:lnTo>
                  <a:lnTo>
                    <a:pt x="724" y="354"/>
                  </a:lnTo>
                  <a:lnTo>
                    <a:pt x="709" y="358"/>
                  </a:lnTo>
                  <a:lnTo>
                    <a:pt x="695" y="362"/>
                  </a:lnTo>
                  <a:lnTo>
                    <a:pt x="681" y="368"/>
                  </a:lnTo>
                  <a:lnTo>
                    <a:pt x="655" y="380"/>
                  </a:lnTo>
                  <a:lnTo>
                    <a:pt x="629" y="395"/>
                  </a:lnTo>
                  <a:lnTo>
                    <a:pt x="605" y="411"/>
                  </a:lnTo>
                  <a:lnTo>
                    <a:pt x="583" y="431"/>
                  </a:lnTo>
                  <a:lnTo>
                    <a:pt x="562" y="451"/>
                  </a:lnTo>
                  <a:lnTo>
                    <a:pt x="543" y="473"/>
                  </a:lnTo>
                  <a:lnTo>
                    <a:pt x="526" y="498"/>
                  </a:lnTo>
                  <a:lnTo>
                    <a:pt x="512" y="524"/>
                  </a:lnTo>
                  <a:lnTo>
                    <a:pt x="506" y="537"/>
                  </a:lnTo>
                  <a:lnTo>
                    <a:pt x="501" y="551"/>
                  </a:lnTo>
                  <a:lnTo>
                    <a:pt x="496" y="565"/>
                  </a:lnTo>
                  <a:lnTo>
                    <a:pt x="491" y="580"/>
                  </a:lnTo>
                  <a:lnTo>
                    <a:pt x="488" y="595"/>
                  </a:lnTo>
                  <a:lnTo>
                    <a:pt x="484" y="609"/>
                  </a:lnTo>
                  <a:lnTo>
                    <a:pt x="482" y="625"/>
                  </a:lnTo>
                  <a:lnTo>
                    <a:pt x="481" y="640"/>
                  </a:lnTo>
                  <a:lnTo>
                    <a:pt x="481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0" name="Freeform 68"/>
            <p:cNvSpPr>
              <a:spLocks/>
            </p:cNvSpPr>
            <p:nvPr/>
          </p:nvSpPr>
          <p:spPr bwMode="auto">
            <a:xfrm>
              <a:off x="5656263" y="1001068"/>
              <a:ext cx="320675" cy="231775"/>
            </a:xfrm>
            <a:custGeom>
              <a:avLst/>
              <a:gdLst>
                <a:gd name="T0" fmla="*/ 64 w 403"/>
                <a:gd name="T1" fmla="*/ 202 h 292"/>
                <a:gd name="T2" fmla="*/ 67 w 403"/>
                <a:gd name="T3" fmla="*/ 175 h 292"/>
                <a:gd name="T4" fmla="*/ 76 w 403"/>
                <a:gd name="T5" fmla="*/ 148 h 292"/>
                <a:gd name="T6" fmla="*/ 88 w 403"/>
                <a:gd name="T7" fmla="*/ 125 h 292"/>
                <a:gd name="T8" fmla="*/ 105 w 403"/>
                <a:gd name="T9" fmla="*/ 105 h 292"/>
                <a:gd name="T10" fmla="*/ 125 w 403"/>
                <a:gd name="T11" fmla="*/ 88 h 292"/>
                <a:gd name="T12" fmla="*/ 149 w 403"/>
                <a:gd name="T13" fmla="*/ 75 h 292"/>
                <a:gd name="T14" fmla="*/ 174 w 403"/>
                <a:gd name="T15" fmla="*/ 67 h 292"/>
                <a:gd name="T16" fmla="*/ 202 w 403"/>
                <a:gd name="T17" fmla="*/ 65 h 292"/>
                <a:gd name="T18" fmla="*/ 216 w 403"/>
                <a:gd name="T19" fmla="*/ 65 h 292"/>
                <a:gd name="T20" fmla="*/ 242 w 403"/>
                <a:gd name="T21" fmla="*/ 71 h 292"/>
                <a:gd name="T22" fmla="*/ 267 w 403"/>
                <a:gd name="T23" fmla="*/ 81 h 292"/>
                <a:gd name="T24" fmla="*/ 289 w 403"/>
                <a:gd name="T25" fmla="*/ 96 h 292"/>
                <a:gd name="T26" fmla="*/ 307 w 403"/>
                <a:gd name="T27" fmla="*/ 115 h 292"/>
                <a:gd name="T28" fmla="*/ 322 w 403"/>
                <a:gd name="T29" fmla="*/ 137 h 292"/>
                <a:gd name="T30" fmla="*/ 333 w 403"/>
                <a:gd name="T31" fmla="*/ 161 h 292"/>
                <a:gd name="T32" fmla="*/ 339 w 403"/>
                <a:gd name="T33" fmla="*/ 188 h 292"/>
                <a:gd name="T34" fmla="*/ 340 w 403"/>
                <a:gd name="T35" fmla="*/ 292 h 292"/>
                <a:gd name="T36" fmla="*/ 403 w 403"/>
                <a:gd name="T37" fmla="*/ 202 h 292"/>
                <a:gd name="T38" fmla="*/ 402 w 403"/>
                <a:gd name="T39" fmla="*/ 182 h 292"/>
                <a:gd name="T40" fmla="*/ 394 w 403"/>
                <a:gd name="T41" fmla="*/ 143 h 292"/>
                <a:gd name="T42" fmla="*/ 379 w 403"/>
                <a:gd name="T43" fmla="*/ 105 h 292"/>
                <a:gd name="T44" fmla="*/ 357 w 403"/>
                <a:gd name="T45" fmla="*/ 74 h 292"/>
                <a:gd name="T46" fmla="*/ 330 w 403"/>
                <a:gd name="T47" fmla="*/ 46 h 292"/>
                <a:gd name="T48" fmla="*/ 298 w 403"/>
                <a:gd name="T49" fmla="*/ 24 h 292"/>
                <a:gd name="T50" fmla="*/ 262 w 403"/>
                <a:gd name="T51" fmla="*/ 9 h 292"/>
                <a:gd name="T52" fmla="*/ 223 w 403"/>
                <a:gd name="T53" fmla="*/ 1 h 292"/>
                <a:gd name="T54" fmla="*/ 202 w 403"/>
                <a:gd name="T55" fmla="*/ 0 h 292"/>
                <a:gd name="T56" fmla="*/ 161 w 403"/>
                <a:gd name="T57" fmla="*/ 5 h 292"/>
                <a:gd name="T58" fmla="*/ 123 w 403"/>
                <a:gd name="T59" fmla="*/ 16 h 292"/>
                <a:gd name="T60" fmla="*/ 90 w 403"/>
                <a:gd name="T61" fmla="*/ 35 h 292"/>
                <a:gd name="T62" fmla="*/ 59 w 403"/>
                <a:gd name="T63" fmla="*/ 59 h 292"/>
                <a:gd name="T64" fmla="*/ 35 w 403"/>
                <a:gd name="T65" fmla="*/ 89 h 292"/>
                <a:gd name="T66" fmla="*/ 15 w 403"/>
                <a:gd name="T67" fmla="*/ 124 h 292"/>
                <a:gd name="T68" fmla="*/ 4 w 403"/>
                <a:gd name="T69" fmla="*/ 161 h 292"/>
                <a:gd name="T70" fmla="*/ 0 w 403"/>
                <a:gd name="T71" fmla="*/ 202 h 292"/>
                <a:gd name="T72" fmla="*/ 64 w 403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292">
                  <a:moveTo>
                    <a:pt x="64" y="202"/>
                  </a:moveTo>
                  <a:lnTo>
                    <a:pt x="64" y="202"/>
                  </a:lnTo>
                  <a:lnTo>
                    <a:pt x="65" y="188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6" y="148"/>
                  </a:lnTo>
                  <a:lnTo>
                    <a:pt x="81" y="137"/>
                  </a:lnTo>
                  <a:lnTo>
                    <a:pt x="88" y="125"/>
                  </a:lnTo>
                  <a:lnTo>
                    <a:pt x="96" y="115"/>
                  </a:lnTo>
                  <a:lnTo>
                    <a:pt x="105" y="105"/>
                  </a:lnTo>
                  <a:lnTo>
                    <a:pt x="115" y="96"/>
                  </a:lnTo>
                  <a:lnTo>
                    <a:pt x="125" y="88"/>
                  </a:lnTo>
                  <a:lnTo>
                    <a:pt x="137" y="81"/>
                  </a:lnTo>
                  <a:lnTo>
                    <a:pt x="149" y="75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216" y="65"/>
                  </a:lnTo>
                  <a:lnTo>
                    <a:pt x="230" y="67"/>
                  </a:lnTo>
                  <a:lnTo>
                    <a:pt x="242" y="71"/>
                  </a:lnTo>
                  <a:lnTo>
                    <a:pt x="255" y="75"/>
                  </a:lnTo>
                  <a:lnTo>
                    <a:pt x="267" y="81"/>
                  </a:lnTo>
                  <a:lnTo>
                    <a:pt x="278" y="88"/>
                  </a:lnTo>
                  <a:lnTo>
                    <a:pt x="289" y="96"/>
                  </a:lnTo>
                  <a:lnTo>
                    <a:pt x="299" y="105"/>
                  </a:lnTo>
                  <a:lnTo>
                    <a:pt x="307" y="115"/>
                  </a:lnTo>
                  <a:lnTo>
                    <a:pt x="315" y="125"/>
                  </a:lnTo>
                  <a:lnTo>
                    <a:pt x="322" y="137"/>
                  </a:lnTo>
                  <a:lnTo>
                    <a:pt x="328" y="148"/>
                  </a:lnTo>
                  <a:lnTo>
                    <a:pt x="333" y="161"/>
                  </a:lnTo>
                  <a:lnTo>
                    <a:pt x="336" y="175"/>
                  </a:lnTo>
                  <a:lnTo>
                    <a:pt x="339" y="188"/>
                  </a:lnTo>
                  <a:lnTo>
                    <a:pt x="340" y="202"/>
                  </a:lnTo>
                  <a:lnTo>
                    <a:pt x="340" y="292"/>
                  </a:lnTo>
                  <a:lnTo>
                    <a:pt x="403" y="29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2" y="182"/>
                  </a:lnTo>
                  <a:lnTo>
                    <a:pt x="400" y="161"/>
                  </a:lnTo>
                  <a:lnTo>
                    <a:pt x="394" y="143"/>
                  </a:lnTo>
                  <a:lnTo>
                    <a:pt x="388" y="124"/>
                  </a:lnTo>
                  <a:lnTo>
                    <a:pt x="379" y="105"/>
                  </a:lnTo>
                  <a:lnTo>
                    <a:pt x="369" y="89"/>
                  </a:lnTo>
                  <a:lnTo>
                    <a:pt x="357" y="74"/>
                  </a:lnTo>
                  <a:lnTo>
                    <a:pt x="344" y="59"/>
                  </a:lnTo>
                  <a:lnTo>
                    <a:pt x="330" y="46"/>
                  </a:lnTo>
                  <a:lnTo>
                    <a:pt x="314" y="35"/>
                  </a:lnTo>
                  <a:lnTo>
                    <a:pt x="298" y="24"/>
                  </a:lnTo>
                  <a:lnTo>
                    <a:pt x="281" y="16"/>
                  </a:lnTo>
                  <a:lnTo>
                    <a:pt x="262" y="9"/>
                  </a:lnTo>
                  <a:lnTo>
                    <a:pt x="242" y="5"/>
                  </a:lnTo>
                  <a:lnTo>
                    <a:pt x="223" y="1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1" y="5"/>
                  </a:lnTo>
                  <a:lnTo>
                    <a:pt x="142" y="9"/>
                  </a:lnTo>
                  <a:lnTo>
                    <a:pt x="123" y="16"/>
                  </a:lnTo>
                  <a:lnTo>
                    <a:pt x="106" y="24"/>
                  </a:lnTo>
                  <a:lnTo>
                    <a:pt x="90" y="35"/>
                  </a:lnTo>
                  <a:lnTo>
                    <a:pt x="73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5" y="89"/>
                  </a:lnTo>
                  <a:lnTo>
                    <a:pt x="25" y="105"/>
                  </a:lnTo>
                  <a:lnTo>
                    <a:pt x="15" y="124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0" y="292"/>
                  </a:lnTo>
                  <a:lnTo>
                    <a:pt x="64" y="292"/>
                  </a:lnTo>
                  <a:lnTo>
                    <a:pt x="64" y="20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1" name="Freeform 69"/>
            <p:cNvSpPr>
              <a:spLocks/>
            </p:cNvSpPr>
            <p:nvPr/>
          </p:nvSpPr>
          <p:spPr bwMode="auto">
            <a:xfrm>
              <a:off x="5354638" y="1223318"/>
              <a:ext cx="923925" cy="1090613"/>
            </a:xfrm>
            <a:custGeom>
              <a:avLst/>
              <a:gdLst>
                <a:gd name="T0" fmla="*/ 474 w 1163"/>
                <a:gd name="T1" fmla="*/ 0 h 1375"/>
                <a:gd name="T2" fmla="*/ 425 w 1163"/>
                <a:gd name="T3" fmla="*/ 3 h 1375"/>
                <a:gd name="T4" fmla="*/ 379 w 1163"/>
                <a:gd name="T5" fmla="*/ 11 h 1375"/>
                <a:gd name="T6" fmla="*/ 333 w 1163"/>
                <a:gd name="T7" fmla="*/ 22 h 1375"/>
                <a:gd name="T8" fmla="*/ 290 w 1163"/>
                <a:gd name="T9" fmla="*/ 38 h 1375"/>
                <a:gd name="T10" fmla="*/ 248 w 1163"/>
                <a:gd name="T11" fmla="*/ 58 h 1375"/>
                <a:gd name="T12" fmla="*/ 209 w 1163"/>
                <a:gd name="T13" fmla="*/ 82 h 1375"/>
                <a:gd name="T14" fmla="*/ 173 w 1163"/>
                <a:gd name="T15" fmla="*/ 109 h 1375"/>
                <a:gd name="T16" fmla="*/ 139 w 1163"/>
                <a:gd name="T17" fmla="*/ 139 h 1375"/>
                <a:gd name="T18" fmla="*/ 108 w 1163"/>
                <a:gd name="T19" fmla="*/ 173 h 1375"/>
                <a:gd name="T20" fmla="*/ 81 w 1163"/>
                <a:gd name="T21" fmla="*/ 210 h 1375"/>
                <a:gd name="T22" fmla="*/ 57 w 1163"/>
                <a:gd name="T23" fmla="*/ 248 h 1375"/>
                <a:gd name="T24" fmla="*/ 37 w 1163"/>
                <a:gd name="T25" fmla="*/ 290 h 1375"/>
                <a:gd name="T26" fmla="*/ 21 w 1163"/>
                <a:gd name="T27" fmla="*/ 334 h 1375"/>
                <a:gd name="T28" fmla="*/ 10 w 1163"/>
                <a:gd name="T29" fmla="*/ 379 h 1375"/>
                <a:gd name="T30" fmla="*/ 3 w 1163"/>
                <a:gd name="T31" fmla="*/ 427 h 1375"/>
                <a:gd name="T32" fmla="*/ 0 w 1163"/>
                <a:gd name="T33" fmla="*/ 475 h 1375"/>
                <a:gd name="T34" fmla="*/ 1163 w 1163"/>
                <a:gd name="T35" fmla="*/ 1375 h 1375"/>
                <a:gd name="T36" fmla="*/ 1163 w 1163"/>
                <a:gd name="T37" fmla="*/ 475 h 1375"/>
                <a:gd name="T38" fmla="*/ 1161 w 1163"/>
                <a:gd name="T39" fmla="*/ 427 h 1375"/>
                <a:gd name="T40" fmla="*/ 1154 w 1163"/>
                <a:gd name="T41" fmla="*/ 379 h 1375"/>
                <a:gd name="T42" fmla="*/ 1143 w 1163"/>
                <a:gd name="T43" fmla="*/ 334 h 1375"/>
                <a:gd name="T44" fmla="*/ 1126 w 1163"/>
                <a:gd name="T45" fmla="*/ 290 h 1375"/>
                <a:gd name="T46" fmla="*/ 1107 w 1163"/>
                <a:gd name="T47" fmla="*/ 248 h 1375"/>
                <a:gd name="T48" fmla="*/ 1082 w 1163"/>
                <a:gd name="T49" fmla="*/ 210 h 1375"/>
                <a:gd name="T50" fmla="*/ 1056 w 1163"/>
                <a:gd name="T51" fmla="*/ 173 h 1375"/>
                <a:gd name="T52" fmla="*/ 1024 w 1163"/>
                <a:gd name="T53" fmla="*/ 139 h 1375"/>
                <a:gd name="T54" fmla="*/ 991 w 1163"/>
                <a:gd name="T55" fmla="*/ 109 h 1375"/>
                <a:gd name="T56" fmla="*/ 955 w 1163"/>
                <a:gd name="T57" fmla="*/ 82 h 1375"/>
                <a:gd name="T58" fmla="*/ 915 w 1163"/>
                <a:gd name="T59" fmla="*/ 58 h 1375"/>
                <a:gd name="T60" fmla="*/ 874 w 1163"/>
                <a:gd name="T61" fmla="*/ 38 h 1375"/>
                <a:gd name="T62" fmla="*/ 831 w 1163"/>
                <a:gd name="T63" fmla="*/ 22 h 1375"/>
                <a:gd name="T64" fmla="*/ 786 w 1163"/>
                <a:gd name="T65" fmla="*/ 11 h 1375"/>
                <a:gd name="T66" fmla="*/ 738 w 1163"/>
                <a:gd name="T67" fmla="*/ 3 h 1375"/>
                <a:gd name="T68" fmla="*/ 690 w 1163"/>
                <a:gd name="T6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" h="1375">
                  <a:moveTo>
                    <a:pt x="474" y="0"/>
                  </a:moveTo>
                  <a:lnTo>
                    <a:pt x="474" y="0"/>
                  </a:lnTo>
                  <a:lnTo>
                    <a:pt x="450" y="2"/>
                  </a:lnTo>
                  <a:lnTo>
                    <a:pt x="425" y="3"/>
                  </a:lnTo>
                  <a:lnTo>
                    <a:pt x="402" y="6"/>
                  </a:lnTo>
                  <a:lnTo>
                    <a:pt x="379" y="11"/>
                  </a:lnTo>
                  <a:lnTo>
                    <a:pt x="356" y="16"/>
                  </a:lnTo>
                  <a:lnTo>
                    <a:pt x="333" y="22"/>
                  </a:lnTo>
                  <a:lnTo>
                    <a:pt x="311" y="29"/>
                  </a:lnTo>
                  <a:lnTo>
                    <a:pt x="290" y="38"/>
                  </a:lnTo>
                  <a:lnTo>
                    <a:pt x="269" y="48"/>
                  </a:lnTo>
                  <a:lnTo>
                    <a:pt x="248" y="58"/>
                  </a:lnTo>
                  <a:lnTo>
                    <a:pt x="229" y="70"/>
                  </a:lnTo>
                  <a:lnTo>
                    <a:pt x="209" y="82"/>
                  </a:lnTo>
                  <a:lnTo>
                    <a:pt x="190" y="95"/>
                  </a:lnTo>
                  <a:lnTo>
                    <a:pt x="173" y="109"/>
                  </a:lnTo>
                  <a:lnTo>
                    <a:pt x="156" y="124"/>
                  </a:lnTo>
                  <a:lnTo>
                    <a:pt x="139" y="139"/>
                  </a:lnTo>
                  <a:lnTo>
                    <a:pt x="123" y="156"/>
                  </a:lnTo>
                  <a:lnTo>
                    <a:pt x="108" y="173"/>
                  </a:lnTo>
                  <a:lnTo>
                    <a:pt x="94" y="192"/>
                  </a:lnTo>
                  <a:lnTo>
                    <a:pt x="81" y="210"/>
                  </a:lnTo>
                  <a:lnTo>
                    <a:pt x="69" y="229"/>
                  </a:lnTo>
                  <a:lnTo>
                    <a:pt x="57" y="248"/>
                  </a:lnTo>
                  <a:lnTo>
                    <a:pt x="47" y="269"/>
                  </a:lnTo>
                  <a:lnTo>
                    <a:pt x="37" y="290"/>
                  </a:lnTo>
                  <a:lnTo>
                    <a:pt x="29" y="312"/>
                  </a:lnTo>
                  <a:lnTo>
                    <a:pt x="21" y="334"/>
                  </a:lnTo>
                  <a:lnTo>
                    <a:pt x="15" y="356"/>
                  </a:lnTo>
                  <a:lnTo>
                    <a:pt x="10" y="379"/>
                  </a:lnTo>
                  <a:lnTo>
                    <a:pt x="5" y="402"/>
                  </a:lnTo>
                  <a:lnTo>
                    <a:pt x="3" y="427"/>
                  </a:lnTo>
                  <a:lnTo>
                    <a:pt x="0" y="450"/>
                  </a:lnTo>
                  <a:lnTo>
                    <a:pt x="0" y="475"/>
                  </a:lnTo>
                  <a:lnTo>
                    <a:pt x="0" y="1375"/>
                  </a:lnTo>
                  <a:lnTo>
                    <a:pt x="1163" y="1375"/>
                  </a:lnTo>
                  <a:lnTo>
                    <a:pt x="1163" y="475"/>
                  </a:lnTo>
                  <a:lnTo>
                    <a:pt x="1163" y="475"/>
                  </a:lnTo>
                  <a:lnTo>
                    <a:pt x="1163" y="450"/>
                  </a:lnTo>
                  <a:lnTo>
                    <a:pt x="1161" y="427"/>
                  </a:lnTo>
                  <a:lnTo>
                    <a:pt x="1159" y="402"/>
                  </a:lnTo>
                  <a:lnTo>
                    <a:pt x="1154" y="379"/>
                  </a:lnTo>
                  <a:lnTo>
                    <a:pt x="1148" y="356"/>
                  </a:lnTo>
                  <a:lnTo>
                    <a:pt x="1143" y="334"/>
                  </a:lnTo>
                  <a:lnTo>
                    <a:pt x="1134" y="312"/>
                  </a:lnTo>
                  <a:lnTo>
                    <a:pt x="1126" y="290"/>
                  </a:lnTo>
                  <a:lnTo>
                    <a:pt x="1117" y="269"/>
                  </a:lnTo>
                  <a:lnTo>
                    <a:pt x="1107" y="248"/>
                  </a:lnTo>
                  <a:lnTo>
                    <a:pt x="1095" y="229"/>
                  </a:lnTo>
                  <a:lnTo>
                    <a:pt x="1082" y="210"/>
                  </a:lnTo>
                  <a:lnTo>
                    <a:pt x="1070" y="192"/>
                  </a:lnTo>
                  <a:lnTo>
                    <a:pt x="1056" y="173"/>
                  </a:lnTo>
                  <a:lnTo>
                    <a:pt x="1041" y="156"/>
                  </a:lnTo>
                  <a:lnTo>
                    <a:pt x="1024" y="139"/>
                  </a:lnTo>
                  <a:lnTo>
                    <a:pt x="1008" y="124"/>
                  </a:lnTo>
                  <a:lnTo>
                    <a:pt x="991" y="109"/>
                  </a:lnTo>
                  <a:lnTo>
                    <a:pt x="973" y="95"/>
                  </a:lnTo>
                  <a:lnTo>
                    <a:pt x="955" y="82"/>
                  </a:lnTo>
                  <a:lnTo>
                    <a:pt x="935" y="70"/>
                  </a:lnTo>
                  <a:lnTo>
                    <a:pt x="915" y="58"/>
                  </a:lnTo>
                  <a:lnTo>
                    <a:pt x="895" y="48"/>
                  </a:lnTo>
                  <a:lnTo>
                    <a:pt x="874" y="38"/>
                  </a:lnTo>
                  <a:lnTo>
                    <a:pt x="853" y="29"/>
                  </a:lnTo>
                  <a:lnTo>
                    <a:pt x="831" y="22"/>
                  </a:lnTo>
                  <a:lnTo>
                    <a:pt x="808" y="16"/>
                  </a:lnTo>
                  <a:lnTo>
                    <a:pt x="786" y="11"/>
                  </a:lnTo>
                  <a:lnTo>
                    <a:pt x="761" y="6"/>
                  </a:lnTo>
                  <a:lnTo>
                    <a:pt x="738" y="3"/>
                  </a:lnTo>
                  <a:lnTo>
                    <a:pt x="714" y="2"/>
                  </a:lnTo>
                  <a:lnTo>
                    <a:pt x="69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2" name="Freeform 70"/>
            <p:cNvSpPr>
              <a:spLocks noEditPoints="1"/>
            </p:cNvSpPr>
            <p:nvPr/>
          </p:nvSpPr>
          <p:spPr bwMode="auto">
            <a:xfrm>
              <a:off x="5329238" y="1197918"/>
              <a:ext cx="974725" cy="1143000"/>
            </a:xfrm>
            <a:custGeom>
              <a:avLst/>
              <a:gdLst>
                <a:gd name="T0" fmla="*/ 0 w 1228"/>
                <a:gd name="T1" fmla="*/ 507 h 1439"/>
                <a:gd name="T2" fmla="*/ 2 w 1228"/>
                <a:gd name="T3" fmla="*/ 455 h 1439"/>
                <a:gd name="T4" fmla="*/ 16 w 1228"/>
                <a:gd name="T5" fmla="*/ 380 h 1439"/>
                <a:gd name="T6" fmla="*/ 39 w 1228"/>
                <a:gd name="T7" fmla="*/ 311 h 1439"/>
                <a:gd name="T8" fmla="*/ 73 w 1228"/>
                <a:gd name="T9" fmla="*/ 244 h 1439"/>
                <a:gd name="T10" fmla="*/ 116 w 1228"/>
                <a:gd name="T11" fmla="*/ 185 h 1439"/>
                <a:gd name="T12" fmla="*/ 166 w 1228"/>
                <a:gd name="T13" fmla="*/ 132 h 1439"/>
                <a:gd name="T14" fmla="*/ 224 w 1228"/>
                <a:gd name="T15" fmla="*/ 87 h 1439"/>
                <a:gd name="T16" fmla="*/ 287 w 1228"/>
                <a:gd name="T17" fmla="*/ 51 h 1439"/>
                <a:gd name="T18" fmla="*/ 356 w 1228"/>
                <a:gd name="T19" fmla="*/ 23 h 1439"/>
                <a:gd name="T20" fmla="*/ 430 w 1228"/>
                <a:gd name="T21" fmla="*/ 7 h 1439"/>
                <a:gd name="T22" fmla="*/ 506 w 1228"/>
                <a:gd name="T23" fmla="*/ 0 h 1439"/>
                <a:gd name="T24" fmla="*/ 748 w 1228"/>
                <a:gd name="T25" fmla="*/ 1 h 1439"/>
                <a:gd name="T26" fmla="*/ 824 w 1228"/>
                <a:gd name="T27" fmla="*/ 10 h 1439"/>
                <a:gd name="T28" fmla="*/ 895 w 1228"/>
                <a:gd name="T29" fmla="*/ 31 h 1439"/>
                <a:gd name="T30" fmla="*/ 963 w 1228"/>
                <a:gd name="T31" fmla="*/ 61 h 1439"/>
                <a:gd name="T32" fmla="*/ 1024 w 1228"/>
                <a:gd name="T33" fmla="*/ 101 h 1439"/>
                <a:gd name="T34" fmla="*/ 1080 w 1228"/>
                <a:gd name="T35" fmla="*/ 149 h 1439"/>
                <a:gd name="T36" fmla="*/ 1127 w 1228"/>
                <a:gd name="T37" fmla="*/ 204 h 1439"/>
                <a:gd name="T38" fmla="*/ 1166 w 1228"/>
                <a:gd name="T39" fmla="*/ 265 h 1439"/>
                <a:gd name="T40" fmla="*/ 1198 w 1228"/>
                <a:gd name="T41" fmla="*/ 333 h 1439"/>
                <a:gd name="T42" fmla="*/ 1217 w 1228"/>
                <a:gd name="T43" fmla="*/ 406 h 1439"/>
                <a:gd name="T44" fmla="*/ 1228 w 1228"/>
                <a:gd name="T45" fmla="*/ 481 h 1439"/>
                <a:gd name="T46" fmla="*/ 65 w 1228"/>
                <a:gd name="T47" fmla="*/ 1375 h 1439"/>
                <a:gd name="T48" fmla="*/ 1163 w 1228"/>
                <a:gd name="T49" fmla="*/ 507 h 1439"/>
                <a:gd name="T50" fmla="*/ 1158 w 1228"/>
                <a:gd name="T51" fmla="*/ 440 h 1439"/>
                <a:gd name="T52" fmla="*/ 1143 w 1228"/>
                <a:gd name="T53" fmla="*/ 375 h 1439"/>
                <a:gd name="T54" fmla="*/ 1120 w 1228"/>
                <a:gd name="T55" fmla="*/ 315 h 1439"/>
                <a:gd name="T56" fmla="*/ 1088 w 1228"/>
                <a:gd name="T57" fmla="*/ 260 h 1439"/>
                <a:gd name="T58" fmla="*/ 1048 w 1228"/>
                <a:gd name="T59" fmla="*/ 210 h 1439"/>
                <a:gd name="T60" fmla="*/ 1002 w 1228"/>
                <a:gd name="T61" fmla="*/ 166 h 1439"/>
                <a:gd name="T62" fmla="*/ 951 w 1228"/>
                <a:gd name="T63" fmla="*/ 129 h 1439"/>
                <a:gd name="T64" fmla="*/ 893 w 1228"/>
                <a:gd name="T65" fmla="*/ 100 h 1439"/>
                <a:gd name="T66" fmla="*/ 832 w 1228"/>
                <a:gd name="T67" fmla="*/ 79 h 1439"/>
                <a:gd name="T68" fmla="*/ 767 w 1228"/>
                <a:gd name="T69" fmla="*/ 67 h 1439"/>
                <a:gd name="T70" fmla="*/ 506 w 1228"/>
                <a:gd name="T71" fmla="*/ 65 h 1439"/>
                <a:gd name="T72" fmla="*/ 461 w 1228"/>
                <a:gd name="T73" fmla="*/ 67 h 1439"/>
                <a:gd name="T74" fmla="*/ 396 w 1228"/>
                <a:gd name="T75" fmla="*/ 79 h 1439"/>
                <a:gd name="T76" fmla="*/ 335 w 1228"/>
                <a:gd name="T77" fmla="*/ 100 h 1439"/>
                <a:gd name="T78" fmla="*/ 277 w 1228"/>
                <a:gd name="T79" fmla="*/ 129 h 1439"/>
                <a:gd name="T80" fmla="*/ 226 w 1228"/>
                <a:gd name="T81" fmla="*/ 166 h 1439"/>
                <a:gd name="T82" fmla="*/ 179 w 1228"/>
                <a:gd name="T83" fmla="*/ 210 h 1439"/>
                <a:gd name="T84" fmla="*/ 140 w 1228"/>
                <a:gd name="T85" fmla="*/ 260 h 1439"/>
                <a:gd name="T86" fmla="*/ 108 w 1228"/>
                <a:gd name="T87" fmla="*/ 315 h 1439"/>
                <a:gd name="T88" fmla="*/ 85 w 1228"/>
                <a:gd name="T89" fmla="*/ 375 h 1439"/>
                <a:gd name="T90" fmla="*/ 69 w 1228"/>
                <a:gd name="T91" fmla="*/ 440 h 1439"/>
                <a:gd name="T92" fmla="*/ 65 w 1228"/>
                <a:gd name="T93" fmla="*/ 507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1439">
                  <a:moveTo>
                    <a:pt x="1228" y="1439"/>
                  </a:moveTo>
                  <a:lnTo>
                    <a:pt x="0" y="1439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481"/>
                  </a:lnTo>
                  <a:lnTo>
                    <a:pt x="2" y="455"/>
                  </a:lnTo>
                  <a:lnTo>
                    <a:pt x="6" y="430"/>
                  </a:lnTo>
                  <a:lnTo>
                    <a:pt x="10" y="406"/>
                  </a:lnTo>
                  <a:lnTo>
                    <a:pt x="16" y="380"/>
                  </a:lnTo>
                  <a:lnTo>
                    <a:pt x="23" y="357"/>
                  </a:lnTo>
                  <a:lnTo>
                    <a:pt x="30" y="333"/>
                  </a:lnTo>
                  <a:lnTo>
                    <a:pt x="39" y="311"/>
                  </a:lnTo>
                  <a:lnTo>
                    <a:pt x="50" y="287"/>
                  </a:lnTo>
                  <a:lnTo>
                    <a:pt x="61" y="265"/>
                  </a:lnTo>
                  <a:lnTo>
                    <a:pt x="73" y="244"/>
                  </a:lnTo>
                  <a:lnTo>
                    <a:pt x="87" y="224"/>
                  </a:lnTo>
                  <a:lnTo>
                    <a:pt x="101" y="204"/>
                  </a:lnTo>
                  <a:lnTo>
                    <a:pt x="116" y="185"/>
                  </a:lnTo>
                  <a:lnTo>
                    <a:pt x="132" y="167"/>
                  </a:lnTo>
                  <a:lnTo>
                    <a:pt x="148" y="149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5" y="61"/>
                  </a:lnTo>
                  <a:lnTo>
                    <a:pt x="287" y="51"/>
                  </a:lnTo>
                  <a:lnTo>
                    <a:pt x="309" y="41"/>
                  </a:lnTo>
                  <a:lnTo>
                    <a:pt x="332" y="31"/>
                  </a:lnTo>
                  <a:lnTo>
                    <a:pt x="356" y="23"/>
                  </a:lnTo>
                  <a:lnTo>
                    <a:pt x="380" y="16"/>
                  </a:lnTo>
                  <a:lnTo>
                    <a:pt x="404" y="10"/>
                  </a:lnTo>
                  <a:lnTo>
                    <a:pt x="430" y="7"/>
                  </a:lnTo>
                  <a:lnTo>
                    <a:pt x="454" y="3"/>
                  </a:lnTo>
                  <a:lnTo>
                    <a:pt x="481" y="1"/>
                  </a:lnTo>
                  <a:lnTo>
                    <a:pt x="506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48" y="1"/>
                  </a:lnTo>
                  <a:lnTo>
                    <a:pt x="774" y="3"/>
                  </a:lnTo>
                  <a:lnTo>
                    <a:pt x="799" y="7"/>
                  </a:lnTo>
                  <a:lnTo>
                    <a:pt x="824" y="10"/>
                  </a:lnTo>
                  <a:lnTo>
                    <a:pt x="848" y="16"/>
                  </a:lnTo>
                  <a:lnTo>
                    <a:pt x="872" y="23"/>
                  </a:lnTo>
                  <a:lnTo>
                    <a:pt x="895" y="31"/>
                  </a:lnTo>
                  <a:lnTo>
                    <a:pt x="919" y="41"/>
                  </a:lnTo>
                  <a:lnTo>
                    <a:pt x="941" y="51"/>
                  </a:lnTo>
                  <a:lnTo>
                    <a:pt x="963" y="61"/>
                  </a:lnTo>
                  <a:lnTo>
                    <a:pt x="985" y="74"/>
                  </a:lnTo>
                  <a:lnTo>
                    <a:pt x="1004" y="87"/>
                  </a:lnTo>
                  <a:lnTo>
                    <a:pt x="1024" y="101"/>
                  </a:lnTo>
                  <a:lnTo>
                    <a:pt x="1044" y="116"/>
                  </a:lnTo>
                  <a:lnTo>
                    <a:pt x="1062" y="132"/>
                  </a:lnTo>
                  <a:lnTo>
                    <a:pt x="1080" y="149"/>
                  </a:lnTo>
                  <a:lnTo>
                    <a:pt x="1096" y="167"/>
                  </a:lnTo>
                  <a:lnTo>
                    <a:pt x="1112" y="185"/>
                  </a:lnTo>
                  <a:lnTo>
                    <a:pt x="1127" y="204"/>
                  </a:lnTo>
                  <a:lnTo>
                    <a:pt x="1141" y="224"/>
                  </a:lnTo>
                  <a:lnTo>
                    <a:pt x="1155" y="244"/>
                  </a:lnTo>
                  <a:lnTo>
                    <a:pt x="1166" y="265"/>
                  </a:lnTo>
                  <a:lnTo>
                    <a:pt x="1178" y="287"/>
                  </a:lnTo>
                  <a:lnTo>
                    <a:pt x="1188" y="311"/>
                  </a:lnTo>
                  <a:lnTo>
                    <a:pt x="1198" y="333"/>
                  </a:lnTo>
                  <a:lnTo>
                    <a:pt x="1205" y="357"/>
                  </a:lnTo>
                  <a:lnTo>
                    <a:pt x="1212" y="380"/>
                  </a:lnTo>
                  <a:lnTo>
                    <a:pt x="1217" y="406"/>
                  </a:lnTo>
                  <a:lnTo>
                    <a:pt x="1222" y="430"/>
                  </a:lnTo>
                  <a:lnTo>
                    <a:pt x="1225" y="455"/>
                  </a:lnTo>
                  <a:lnTo>
                    <a:pt x="1228" y="481"/>
                  </a:lnTo>
                  <a:lnTo>
                    <a:pt x="1228" y="507"/>
                  </a:lnTo>
                  <a:lnTo>
                    <a:pt x="1228" y="1439"/>
                  </a:lnTo>
                  <a:close/>
                  <a:moveTo>
                    <a:pt x="65" y="1375"/>
                  </a:moveTo>
                  <a:lnTo>
                    <a:pt x="1163" y="1375"/>
                  </a:lnTo>
                  <a:lnTo>
                    <a:pt x="1163" y="507"/>
                  </a:lnTo>
                  <a:lnTo>
                    <a:pt x="1163" y="507"/>
                  </a:lnTo>
                  <a:lnTo>
                    <a:pt x="1163" y="484"/>
                  </a:lnTo>
                  <a:lnTo>
                    <a:pt x="1161" y="462"/>
                  </a:lnTo>
                  <a:lnTo>
                    <a:pt x="1158" y="440"/>
                  </a:lnTo>
                  <a:lnTo>
                    <a:pt x="1155" y="418"/>
                  </a:lnTo>
                  <a:lnTo>
                    <a:pt x="1149" y="396"/>
                  </a:lnTo>
                  <a:lnTo>
                    <a:pt x="1143" y="375"/>
                  </a:lnTo>
                  <a:lnTo>
                    <a:pt x="1136" y="356"/>
                  </a:lnTo>
                  <a:lnTo>
                    <a:pt x="1128" y="335"/>
                  </a:lnTo>
                  <a:lnTo>
                    <a:pt x="1120" y="315"/>
                  </a:lnTo>
                  <a:lnTo>
                    <a:pt x="1110" y="297"/>
                  </a:lnTo>
                  <a:lnTo>
                    <a:pt x="1099" y="278"/>
                  </a:lnTo>
                  <a:lnTo>
                    <a:pt x="1088" y="260"/>
                  </a:lnTo>
                  <a:lnTo>
                    <a:pt x="1076" y="243"/>
                  </a:lnTo>
                  <a:lnTo>
                    <a:pt x="1062" y="226"/>
                  </a:lnTo>
                  <a:lnTo>
                    <a:pt x="1048" y="210"/>
                  </a:lnTo>
                  <a:lnTo>
                    <a:pt x="1034" y="195"/>
                  </a:lnTo>
                  <a:lnTo>
                    <a:pt x="1018" y="180"/>
                  </a:lnTo>
                  <a:lnTo>
                    <a:pt x="1002" y="166"/>
                  </a:lnTo>
                  <a:lnTo>
                    <a:pt x="986" y="153"/>
                  </a:lnTo>
                  <a:lnTo>
                    <a:pt x="968" y="140"/>
                  </a:lnTo>
                  <a:lnTo>
                    <a:pt x="951" y="129"/>
                  </a:lnTo>
                  <a:lnTo>
                    <a:pt x="932" y="118"/>
                  </a:lnTo>
                  <a:lnTo>
                    <a:pt x="913" y="109"/>
                  </a:lnTo>
                  <a:lnTo>
                    <a:pt x="893" y="100"/>
                  </a:lnTo>
                  <a:lnTo>
                    <a:pt x="873" y="92"/>
                  </a:lnTo>
                  <a:lnTo>
                    <a:pt x="852" y="85"/>
                  </a:lnTo>
                  <a:lnTo>
                    <a:pt x="832" y="79"/>
                  </a:lnTo>
                  <a:lnTo>
                    <a:pt x="811" y="74"/>
                  </a:lnTo>
                  <a:lnTo>
                    <a:pt x="789" y="71"/>
                  </a:lnTo>
                  <a:lnTo>
                    <a:pt x="767" y="67"/>
                  </a:lnTo>
                  <a:lnTo>
                    <a:pt x="745" y="66"/>
                  </a:lnTo>
                  <a:lnTo>
                    <a:pt x="722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483" y="66"/>
                  </a:lnTo>
                  <a:lnTo>
                    <a:pt x="461" y="67"/>
                  </a:lnTo>
                  <a:lnTo>
                    <a:pt x="439" y="71"/>
                  </a:lnTo>
                  <a:lnTo>
                    <a:pt x="417" y="74"/>
                  </a:lnTo>
                  <a:lnTo>
                    <a:pt x="396" y="79"/>
                  </a:lnTo>
                  <a:lnTo>
                    <a:pt x="375" y="85"/>
                  </a:lnTo>
                  <a:lnTo>
                    <a:pt x="354" y="92"/>
                  </a:lnTo>
                  <a:lnTo>
                    <a:pt x="335" y="100"/>
                  </a:lnTo>
                  <a:lnTo>
                    <a:pt x="315" y="109"/>
                  </a:lnTo>
                  <a:lnTo>
                    <a:pt x="295" y="118"/>
                  </a:lnTo>
                  <a:lnTo>
                    <a:pt x="277" y="129"/>
                  </a:lnTo>
                  <a:lnTo>
                    <a:pt x="259" y="140"/>
                  </a:lnTo>
                  <a:lnTo>
                    <a:pt x="242" y="153"/>
                  </a:lnTo>
                  <a:lnTo>
                    <a:pt x="226" y="166"/>
                  </a:lnTo>
                  <a:lnTo>
                    <a:pt x="210" y="180"/>
                  </a:lnTo>
                  <a:lnTo>
                    <a:pt x="193" y="195"/>
                  </a:lnTo>
                  <a:lnTo>
                    <a:pt x="179" y="210"/>
                  </a:lnTo>
                  <a:lnTo>
                    <a:pt x="166" y="226"/>
                  </a:lnTo>
                  <a:lnTo>
                    <a:pt x="152" y="243"/>
                  </a:lnTo>
                  <a:lnTo>
                    <a:pt x="140" y="260"/>
                  </a:lnTo>
                  <a:lnTo>
                    <a:pt x="129" y="278"/>
                  </a:lnTo>
                  <a:lnTo>
                    <a:pt x="118" y="297"/>
                  </a:lnTo>
                  <a:lnTo>
                    <a:pt x="108" y="315"/>
                  </a:lnTo>
                  <a:lnTo>
                    <a:pt x="100" y="335"/>
                  </a:lnTo>
                  <a:lnTo>
                    <a:pt x="91" y="356"/>
                  </a:lnTo>
                  <a:lnTo>
                    <a:pt x="85" y="375"/>
                  </a:lnTo>
                  <a:lnTo>
                    <a:pt x="79" y="396"/>
                  </a:lnTo>
                  <a:lnTo>
                    <a:pt x="73" y="418"/>
                  </a:lnTo>
                  <a:lnTo>
                    <a:pt x="69" y="440"/>
                  </a:lnTo>
                  <a:lnTo>
                    <a:pt x="67" y="462"/>
                  </a:lnTo>
                  <a:lnTo>
                    <a:pt x="65" y="484"/>
                  </a:lnTo>
                  <a:lnTo>
                    <a:pt x="65" y="507"/>
                  </a:lnTo>
                  <a:lnTo>
                    <a:pt x="65" y="137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3" name="Freeform 71"/>
            <p:cNvSpPr>
              <a:spLocks/>
            </p:cNvSpPr>
            <p:nvPr/>
          </p:nvSpPr>
          <p:spPr bwMode="auto">
            <a:xfrm>
              <a:off x="5527676" y="1609080"/>
              <a:ext cx="577850" cy="554038"/>
            </a:xfrm>
            <a:custGeom>
              <a:avLst/>
              <a:gdLst>
                <a:gd name="T0" fmla="*/ 60 w 728"/>
                <a:gd name="T1" fmla="*/ 697 h 697"/>
                <a:gd name="T2" fmla="*/ 60 w 728"/>
                <a:gd name="T3" fmla="*/ 697 h 697"/>
                <a:gd name="T4" fmla="*/ 49 w 728"/>
                <a:gd name="T5" fmla="*/ 696 h 697"/>
                <a:gd name="T6" fmla="*/ 37 w 728"/>
                <a:gd name="T7" fmla="*/ 693 h 697"/>
                <a:gd name="T8" fmla="*/ 27 w 728"/>
                <a:gd name="T9" fmla="*/ 687 h 697"/>
                <a:gd name="T10" fmla="*/ 18 w 728"/>
                <a:gd name="T11" fmla="*/ 680 h 697"/>
                <a:gd name="T12" fmla="*/ 11 w 728"/>
                <a:gd name="T13" fmla="*/ 671 h 697"/>
                <a:gd name="T14" fmla="*/ 5 w 728"/>
                <a:gd name="T15" fmla="*/ 660 h 697"/>
                <a:gd name="T16" fmla="*/ 1 w 728"/>
                <a:gd name="T17" fmla="*/ 649 h 697"/>
                <a:gd name="T18" fmla="*/ 0 w 728"/>
                <a:gd name="T19" fmla="*/ 637 h 697"/>
                <a:gd name="T20" fmla="*/ 0 w 728"/>
                <a:gd name="T21" fmla="*/ 256 h 697"/>
                <a:gd name="T22" fmla="*/ 0 w 728"/>
                <a:gd name="T23" fmla="*/ 256 h 697"/>
                <a:gd name="T24" fmla="*/ 1 w 728"/>
                <a:gd name="T25" fmla="*/ 229 h 697"/>
                <a:gd name="T26" fmla="*/ 6 w 728"/>
                <a:gd name="T27" fmla="*/ 204 h 697"/>
                <a:gd name="T28" fmla="*/ 12 w 728"/>
                <a:gd name="T29" fmla="*/ 179 h 697"/>
                <a:gd name="T30" fmla="*/ 21 w 728"/>
                <a:gd name="T31" fmla="*/ 156 h 697"/>
                <a:gd name="T32" fmla="*/ 31 w 728"/>
                <a:gd name="T33" fmla="*/ 134 h 697"/>
                <a:gd name="T34" fmla="*/ 44 w 728"/>
                <a:gd name="T35" fmla="*/ 112 h 697"/>
                <a:gd name="T36" fmla="*/ 59 w 728"/>
                <a:gd name="T37" fmla="*/ 93 h 697"/>
                <a:gd name="T38" fmla="*/ 75 w 728"/>
                <a:gd name="T39" fmla="*/ 75 h 697"/>
                <a:gd name="T40" fmla="*/ 94 w 728"/>
                <a:gd name="T41" fmla="*/ 58 h 697"/>
                <a:gd name="T42" fmla="*/ 114 w 728"/>
                <a:gd name="T43" fmla="*/ 44 h 697"/>
                <a:gd name="T44" fmla="*/ 135 w 728"/>
                <a:gd name="T45" fmla="*/ 31 h 697"/>
                <a:gd name="T46" fmla="*/ 157 w 728"/>
                <a:gd name="T47" fmla="*/ 20 h 697"/>
                <a:gd name="T48" fmla="*/ 180 w 728"/>
                <a:gd name="T49" fmla="*/ 11 h 697"/>
                <a:gd name="T50" fmla="*/ 205 w 728"/>
                <a:gd name="T51" fmla="*/ 5 h 697"/>
                <a:gd name="T52" fmla="*/ 229 w 728"/>
                <a:gd name="T53" fmla="*/ 1 h 697"/>
                <a:gd name="T54" fmla="*/ 256 w 728"/>
                <a:gd name="T55" fmla="*/ 0 h 697"/>
                <a:gd name="T56" fmla="*/ 472 w 728"/>
                <a:gd name="T57" fmla="*/ 0 h 697"/>
                <a:gd name="T58" fmla="*/ 472 w 728"/>
                <a:gd name="T59" fmla="*/ 0 h 697"/>
                <a:gd name="T60" fmla="*/ 498 w 728"/>
                <a:gd name="T61" fmla="*/ 1 h 697"/>
                <a:gd name="T62" fmla="*/ 524 w 728"/>
                <a:gd name="T63" fmla="*/ 5 h 697"/>
                <a:gd name="T64" fmla="*/ 548 w 728"/>
                <a:gd name="T65" fmla="*/ 11 h 697"/>
                <a:gd name="T66" fmla="*/ 571 w 728"/>
                <a:gd name="T67" fmla="*/ 20 h 697"/>
                <a:gd name="T68" fmla="*/ 593 w 728"/>
                <a:gd name="T69" fmla="*/ 31 h 697"/>
                <a:gd name="T70" fmla="*/ 614 w 728"/>
                <a:gd name="T71" fmla="*/ 44 h 697"/>
                <a:gd name="T72" fmla="*/ 634 w 728"/>
                <a:gd name="T73" fmla="*/ 58 h 697"/>
                <a:gd name="T74" fmla="*/ 652 w 728"/>
                <a:gd name="T75" fmla="*/ 75 h 697"/>
                <a:gd name="T76" fmla="*/ 669 w 728"/>
                <a:gd name="T77" fmla="*/ 93 h 697"/>
                <a:gd name="T78" fmla="*/ 684 w 728"/>
                <a:gd name="T79" fmla="*/ 112 h 697"/>
                <a:gd name="T80" fmla="*/ 696 w 728"/>
                <a:gd name="T81" fmla="*/ 134 h 697"/>
                <a:gd name="T82" fmla="*/ 708 w 728"/>
                <a:gd name="T83" fmla="*/ 156 h 697"/>
                <a:gd name="T84" fmla="*/ 716 w 728"/>
                <a:gd name="T85" fmla="*/ 179 h 697"/>
                <a:gd name="T86" fmla="*/ 722 w 728"/>
                <a:gd name="T87" fmla="*/ 204 h 697"/>
                <a:gd name="T88" fmla="*/ 726 w 728"/>
                <a:gd name="T89" fmla="*/ 229 h 697"/>
                <a:gd name="T90" fmla="*/ 728 w 728"/>
                <a:gd name="T91" fmla="*/ 256 h 697"/>
                <a:gd name="T92" fmla="*/ 728 w 728"/>
                <a:gd name="T93" fmla="*/ 637 h 697"/>
                <a:gd name="T94" fmla="*/ 728 w 728"/>
                <a:gd name="T95" fmla="*/ 637 h 697"/>
                <a:gd name="T96" fmla="*/ 726 w 728"/>
                <a:gd name="T97" fmla="*/ 649 h 697"/>
                <a:gd name="T98" fmla="*/ 723 w 728"/>
                <a:gd name="T99" fmla="*/ 660 h 697"/>
                <a:gd name="T100" fmla="*/ 717 w 728"/>
                <a:gd name="T101" fmla="*/ 671 h 697"/>
                <a:gd name="T102" fmla="*/ 710 w 728"/>
                <a:gd name="T103" fmla="*/ 680 h 697"/>
                <a:gd name="T104" fmla="*/ 701 w 728"/>
                <a:gd name="T105" fmla="*/ 687 h 697"/>
                <a:gd name="T106" fmla="*/ 691 w 728"/>
                <a:gd name="T107" fmla="*/ 693 h 697"/>
                <a:gd name="T108" fmla="*/ 679 w 728"/>
                <a:gd name="T109" fmla="*/ 696 h 697"/>
                <a:gd name="T110" fmla="*/ 667 w 728"/>
                <a:gd name="T111" fmla="*/ 697 h 697"/>
                <a:gd name="T112" fmla="*/ 60 w 728"/>
                <a:gd name="T1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97">
                  <a:moveTo>
                    <a:pt x="60" y="697"/>
                  </a:moveTo>
                  <a:lnTo>
                    <a:pt x="60" y="697"/>
                  </a:lnTo>
                  <a:lnTo>
                    <a:pt x="49" y="696"/>
                  </a:lnTo>
                  <a:lnTo>
                    <a:pt x="37" y="693"/>
                  </a:lnTo>
                  <a:lnTo>
                    <a:pt x="27" y="687"/>
                  </a:lnTo>
                  <a:lnTo>
                    <a:pt x="18" y="680"/>
                  </a:lnTo>
                  <a:lnTo>
                    <a:pt x="11" y="671"/>
                  </a:lnTo>
                  <a:lnTo>
                    <a:pt x="5" y="660"/>
                  </a:lnTo>
                  <a:lnTo>
                    <a:pt x="1" y="649"/>
                  </a:lnTo>
                  <a:lnTo>
                    <a:pt x="0" y="637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6" y="204"/>
                  </a:lnTo>
                  <a:lnTo>
                    <a:pt x="12" y="179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7" y="20"/>
                  </a:lnTo>
                  <a:lnTo>
                    <a:pt x="180" y="11"/>
                  </a:lnTo>
                  <a:lnTo>
                    <a:pt x="205" y="5"/>
                  </a:lnTo>
                  <a:lnTo>
                    <a:pt x="229" y="1"/>
                  </a:lnTo>
                  <a:lnTo>
                    <a:pt x="25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1"/>
                  </a:lnTo>
                  <a:lnTo>
                    <a:pt x="524" y="5"/>
                  </a:lnTo>
                  <a:lnTo>
                    <a:pt x="548" y="11"/>
                  </a:lnTo>
                  <a:lnTo>
                    <a:pt x="571" y="20"/>
                  </a:lnTo>
                  <a:lnTo>
                    <a:pt x="593" y="31"/>
                  </a:lnTo>
                  <a:lnTo>
                    <a:pt x="614" y="44"/>
                  </a:lnTo>
                  <a:lnTo>
                    <a:pt x="634" y="58"/>
                  </a:lnTo>
                  <a:lnTo>
                    <a:pt x="652" y="75"/>
                  </a:lnTo>
                  <a:lnTo>
                    <a:pt x="669" y="93"/>
                  </a:lnTo>
                  <a:lnTo>
                    <a:pt x="684" y="112"/>
                  </a:lnTo>
                  <a:lnTo>
                    <a:pt x="696" y="134"/>
                  </a:lnTo>
                  <a:lnTo>
                    <a:pt x="708" y="156"/>
                  </a:lnTo>
                  <a:lnTo>
                    <a:pt x="716" y="179"/>
                  </a:lnTo>
                  <a:lnTo>
                    <a:pt x="722" y="204"/>
                  </a:lnTo>
                  <a:lnTo>
                    <a:pt x="726" y="229"/>
                  </a:lnTo>
                  <a:lnTo>
                    <a:pt x="728" y="256"/>
                  </a:lnTo>
                  <a:lnTo>
                    <a:pt x="728" y="637"/>
                  </a:lnTo>
                  <a:lnTo>
                    <a:pt x="728" y="637"/>
                  </a:lnTo>
                  <a:lnTo>
                    <a:pt x="726" y="649"/>
                  </a:lnTo>
                  <a:lnTo>
                    <a:pt x="723" y="660"/>
                  </a:lnTo>
                  <a:lnTo>
                    <a:pt x="717" y="671"/>
                  </a:lnTo>
                  <a:lnTo>
                    <a:pt x="710" y="680"/>
                  </a:lnTo>
                  <a:lnTo>
                    <a:pt x="701" y="687"/>
                  </a:lnTo>
                  <a:lnTo>
                    <a:pt x="691" y="693"/>
                  </a:lnTo>
                  <a:lnTo>
                    <a:pt x="679" y="696"/>
                  </a:lnTo>
                  <a:lnTo>
                    <a:pt x="667" y="697"/>
                  </a:lnTo>
                  <a:lnTo>
                    <a:pt x="60" y="6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4" name="Freeform 72"/>
            <p:cNvSpPr>
              <a:spLocks noEditPoints="1"/>
            </p:cNvSpPr>
            <p:nvPr/>
          </p:nvSpPr>
          <p:spPr bwMode="auto">
            <a:xfrm>
              <a:off x="5502276" y="1583680"/>
              <a:ext cx="628650" cy="604838"/>
            </a:xfrm>
            <a:custGeom>
              <a:avLst/>
              <a:gdLst>
                <a:gd name="T0" fmla="*/ 92 w 792"/>
                <a:gd name="T1" fmla="*/ 763 h 763"/>
                <a:gd name="T2" fmla="*/ 65 w 792"/>
                <a:gd name="T3" fmla="*/ 758 h 763"/>
                <a:gd name="T4" fmla="*/ 41 w 792"/>
                <a:gd name="T5" fmla="*/ 747 h 763"/>
                <a:gd name="T6" fmla="*/ 22 w 792"/>
                <a:gd name="T7" fmla="*/ 729 h 763"/>
                <a:gd name="T8" fmla="*/ 8 w 792"/>
                <a:gd name="T9" fmla="*/ 706 h 763"/>
                <a:gd name="T10" fmla="*/ 1 w 792"/>
                <a:gd name="T11" fmla="*/ 679 h 763"/>
                <a:gd name="T12" fmla="*/ 0 w 792"/>
                <a:gd name="T13" fmla="*/ 289 h 763"/>
                <a:gd name="T14" fmla="*/ 3 w 792"/>
                <a:gd name="T15" fmla="*/ 245 h 763"/>
                <a:gd name="T16" fmla="*/ 12 w 792"/>
                <a:gd name="T17" fmla="*/ 203 h 763"/>
                <a:gd name="T18" fmla="*/ 34 w 792"/>
                <a:gd name="T19" fmla="*/ 151 h 763"/>
                <a:gd name="T20" fmla="*/ 84 w 792"/>
                <a:gd name="T21" fmla="*/ 85 h 763"/>
                <a:gd name="T22" fmla="*/ 151 w 792"/>
                <a:gd name="T23" fmla="*/ 35 h 763"/>
                <a:gd name="T24" fmla="*/ 202 w 792"/>
                <a:gd name="T25" fmla="*/ 13 h 763"/>
                <a:gd name="T26" fmla="*/ 244 w 792"/>
                <a:gd name="T27" fmla="*/ 4 h 763"/>
                <a:gd name="T28" fmla="*/ 288 w 792"/>
                <a:gd name="T29" fmla="*/ 0 h 763"/>
                <a:gd name="T30" fmla="*/ 519 w 792"/>
                <a:gd name="T31" fmla="*/ 0 h 763"/>
                <a:gd name="T32" fmla="*/ 562 w 792"/>
                <a:gd name="T33" fmla="*/ 6 h 763"/>
                <a:gd name="T34" fmla="*/ 602 w 792"/>
                <a:gd name="T35" fmla="*/ 18 h 763"/>
                <a:gd name="T36" fmla="*/ 665 w 792"/>
                <a:gd name="T37" fmla="*/ 50 h 763"/>
                <a:gd name="T38" fmla="*/ 726 w 792"/>
                <a:gd name="T39" fmla="*/ 106 h 763"/>
                <a:gd name="T40" fmla="*/ 769 w 792"/>
                <a:gd name="T41" fmla="*/ 177 h 763"/>
                <a:gd name="T42" fmla="*/ 783 w 792"/>
                <a:gd name="T43" fmla="*/ 217 h 763"/>
                <a:gd name="T44" fmla="*/ 791 w 792"/>
                <a:gd name="T45" fmla="*/ 259 h 763"/>
                <a:gd name="T46" fmla="*/ 792 w 792"/>
                <a:gd name="T47" fmla="*/ 670 h 763"/>
                <a:gd name="T48" fmla="*/ 790 w 792"/>
                <a:gd name="T49" fmla="*/ 689 h 763"/>
                <a:gd name="T50" fmla="*/ 780 w 792"/>
                <a:gd name="T51" fmla="*/ 714 h 763"/>
                <a:gd name="T52" fmla="*/ 764 w 792"/>
                <a:gd name="T53" fmla="*/ 735 h 763"/>
                <a:gd name="T54" fmla="*/ 743 w 792"/>
                <a:gd name="T55" fmla="*/ 751 h 763"/>
                <a:gd name="T56" fmla="*/ 718 w 792"/>
                <a:gd name="T57" fmla="*/ 761 h 763"/>
                <a:gd name="T58" fmla="*/ 699 w 792"/>
                <a:gd name="T59" fmla="*/ 763 h 763"/>
                <a:gd name="T60" fmla="*/ 265 w 792"/>
                <a:gd name="T61" fmla="*/ 67 h 763"/>
                <a:gd name="T62" fmla="*/ 201 w 792"/>
                <a:gd name="T63" fmla="*/ 83 h 763"/>
                <a:gd name="T64" fmla="*/ 146 w 792"/>
                <a:gd name="T65" fmla="*/ 116 h 763"/>
                <a:gd name="T66" fmla="*/ 103 w 792"/>
                <a:gd name="T67" fmla="*/ 164 h 763"/>
                <a:gd name="T68" fmla="*/ 75 w 792"/>
                <a:gd name="T69" fmla="*/ 222 h 763"/>
                <a:gd name="T70" fmla="*/ 65 w 792"/>
                <a:gd name="T71" fmla="*/ 289 h 763"/>
                <a:gd name="T72" fmla="*/ 65 w 792"/>
                <a:gd name="T73" fmla="*/ 676 h 763"/>
                <a:gd name="T74" fmla="*/ 73 w 792"/>
                <a:gd name="T75" fmla="*/ 690 h 763"/>
                <a:gd name="T76" fmla="*/ 87 w 792"/>
                <a:gd name="T77" fmla="*/ 697 h 763"/>
                <a:gd name="T78" fmla="*/ 699 w 792"/>
                <a:gd name="T79" fmla="*/ 698 h 763"/>
                <a:gd name="T80" fmla="*/ 714 w 792"/>
                <a:gd name="T81" fmla="*/ 693 h 763"/>
                <a:gd name="T82" fmla="*/ 725 w 792"/>
                <a:gd name="T83" fmla="*/ 681 h 763"/>
                <a:gd name="T84" fmla="*/ 727 w 792"/>
                <a:gd name="T85" fmla="*/ 289 h 763"/>
                <a:gd name="T86" fmla="*/ 723 w 792"/>
                <a:gd name="T87" fmla="*/ 244 h 763"/>
                <a:gd name="T88" fmla="*/ 701 w 792"/>
                <a:gd name="T89" fmla="*/ 182 h 763"/>
                <a:gd name="T90" fmla="*/ 661 w 792"/>
                <a:gd name="T91" fmla="*/ 130 h 763"/>
                <a:gd name="T92" fmla="*/ 610 w 792"/>
                <a:gd name="T93" fmla="*/ 92 h 763"/>
                <a:gd name="T94" fmla="*/ 549 w 792"/>
                <a:gd name="T95" fmla="*/ 70 h 763"/>
                <a:gd name="T96" fmla="*/ 288 w 792"/>
                <a:gd name="T97" fmla="*/ 6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63">
                  <a:moveTo>
                    <a:pt x="699" y="763"/>
                  </a:moveTo>
                  <a:lnTo>
                    <a:pt x="92" y="763"/>
                  </a:lnTo>
                  <a:lnTo>
                    <a:pt x="92" y="763"/>
                  </a:lnTo>
                  <a:lnTo>
                    <a:pt x="83" y="762"/>
                  </a:lnTo>
                  <a:lnTo>
                    <a:pt x="74" y="761"/>
                  </a:lnTo>
                  <a:lnTo>
                    <a:pt x="65" y="758"/>
                  </a:lnTo>
                  <a:lnTo>
                    <a:pt x="56" y="755"/>
                  </a:lnTo>
                  <a:lnTo>
                    <a:pt x="48" y="751"/>
                  </a:lnTo>
                  <a:lnTo>
                    <a:pt x="41" y="747"/>
                  </a:lnTo>
                  <a:lnTo>
                    <a:pt x="33" y="741"/>
                  </a:lnTo>
                  <a:lnTo>
                    <a:pt x="28" y="735"/>
                  </a:lnTo>
                  <a:lnTo>
                    <a:pt x="22" y="729"/>
                  </a:lnTo>
                  <a:lnTo>
                    <a:pt x="16" y="721"/>
                  </a:lnTo>
                  <a:lnTo>
                    <a:pt x="11" y="714"/>
                  </a:lnTo>
                  <a:lnTo>
                    <a:pt x="8" y="706"/>
                  </a:lnTo>
                  <a:lnTo>
                    <a:pt x="4" y="697"/>
                  </a:lnTo>
                  <a:lnTo>
                    <a:pt x="2" y="689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74"/>
                  </a:lnTo>
                  <a:lnTo>
                    <a:pt x="2" y="259"/>
                  </a:lnTo>
                  <a:lnTo>
                    <a:pt x="3" y="245"/>
                  </a:lnTo>
                  <a:lnTo>
                    <a:pt x="6" y="231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1" y="35"/>
                  </a:lnTo>
                  <a:lnTo>
                    <a:pt x="176" y="24"/>
                  </a:lnTo>
                  <a:lnTo>
                    <a:pt x="190" y="18"/>
                  </a:lnTo>
                  <a:lnTo>
                    <a:pt x="202" y="13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9" y="2"/>
                  </a:lnTo>
                  <a:lnTo>
                    <a:pt x="273" y="0"/>
                  </a:lnTo>
                  <a:lnTo>
                    <a:pt x="28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9" y="0"/>
                  </a:lnTo>
                  <a:lnTo>
                    <a:pt x="533" y="2"/>
                  </a:lnTo>
                  <a:lnTo>
                    <a:pt x="548" y="4"/>
                  </a:lnTo>
                  <a:lnTo>
                    <a:pt x="562" y="6"/>
                  </a:lnTo>
                  <a:lnTo>
                    <a:pt x="575" y="10"/>
                  </a:lnTo>
                  <a:lnTo>
                    <a:pt x="589" y="13"/>
                  </a:lnTo>
                  <a:lnTo>
                    <a:pt x="602" y="18"/>
                  </a:lnTo>
                  <a:lnTo>
                    <a:pt x="616" y="24"/>
                  </a:lnTo>
                  <a:lnTo>
                    <a:pt x="641" y="35"/>
                  </a:lnTo>
                  <a:lnTo>
                    <a:pt x="665" y="50"/>
                  </a:lnTo>
                  <a:lnTo>
                    <a:pt x="687" y="67"/>
                  </a:lnTo>
                  <a:lnTo>
                    <a:pt x="707" y="85"/>
                  </a:lnTo>
                  <a:lnTo>
                    <a:pt x="726" y="106"/>
                  </a:lnTo>
                  <a:lnTo>
                    <a:pt x="742" y="128"/>
                  </a:lnTo>
                  <a:lnTo>
                    <a:pt x="757" y="151"/>
                  </a:lnTo>
                  <a:lnTo>
                    <a:pt x="769" y="177"/>
                  </a:lnTo>
                  <a:lnTo>
                    <a:pt x="775" y="189"/>
                  </a:lnTo>
                  <a:lnTo>
                    <a:pt x="779" y="203"/>
                  </a:lnTo>
                  <a:lnTo>
                    <a:pt x="783" y="217"/>
                  </a:lnTo>
                  <a:lnTo>
                    <a:pt x="786" y="231"/>
                  </a:lnTo>
                  <a:lnTo>
                    <a:pt x="789" y="245"/>
                  </a:lnTo>
                  <a:lnTo>
                    <a:pt x="791" y="259"/>
                  </a:lnTo>
                  <a:lnTo>
                    <a:pt x="791" y="274"/>
                  </a:lnTo>
                  <a:lnTo>
                    <a:pt x="792" y="289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1" y="679"/>
                  </a:lnTo>
                  <a:lnTo>
                    <a:pt x="790" y="689"/>
                  </a:lnTo>
                  <a:lnTo>
                    <a:pt x="787" y="697"/>
                  </a:lnTo>
                  <a:lnTo>
                    <a:pt x="785" y="706"/>
                  </a:lnTo>
                  <a:lnTo>
                    <a:pt x="780" y="714"/>
                  </a:lnTo>
                  <a:lnTo>
                    <a:pt x="776" y="721"/>
                  </a:lnTo>
                  <a:lnTo>
                    <a:pt x="771" y="729"/>
                  </a:lnTo>
                  <a:lnTo>
                    <a:pt x="764" y="735"/>
                  </a:lnTo>
                  <a:lnTo>
                    <a:pt x="758" y="741"/>
                  </a:lnTo>
                  <a:lnTo>
                    <a:pt x="751" y="747"/>
                  </a:lnTo>
                  <a:lnTo>
                    <a:pt x="743" y="751"/>
                  </a:lnTo>
                  <a:lnTo>
                    <a:pt x="735" y="755"/>
                  </a:lnTo>
                  <a:lnTo>
                    <a:pt x="727" y="758"/>
                  </a:lnTo>
                  <a:lnTo>
                    <a:pt x="718" y="761"/>
                  </a:lnTo>
                  <a:lnTo>
                    <a:pt x="709" y="762"/>
                  </a:lnTo>
                  <a:lnTo>
                    <a:pt x="699" y="763"/>
                  </a:lnTo>
                  <a:lnTo>
                    <a:pt x="699" y="763"/>
                  </a:lnTo>
                  <a:close/>
                  <a:moveTo>
                    <a:pt x="288" y="65"/>
                  </a:moveTo>
                  <a:lnTo>
                    <a:pt x="288" y="65"/>
                  </a:lnTo>
                  <a:lnTo>
                    <a:pt x="265" y="67"/>
                  </a:lnTo>
                  <a:lnTo>
                    <a:pt x="243" y="70"/>
                  </a:lnTo>
                  <a:lnTo>
                    <a:pt x="222" y="75"/>
                  </a:lnTo>
                  <a:lnTo>
                    <a:pt x="201" y="83"/>
                  </a:lnTo>
                  <a:lnTo>
                    <a:pt x="182" y="92"/>
                  </a:lnTo>
                  <a:lnTo>
                    <a:pt x="163" y="104"/>
                  </a:lnTo>
                  <a:lnTo>
                    <a:pt x="146" y="116"/>
                  </a:lnTo>
                  <a:lnTo>
                    <a:pt x="131" y="130"/>
                  </a:lnTo>
                  <a:lnTo>
                    <a:pt x="116" y="146"/>
                  </a:lnTo>
                  <a:lnTo>
                    <a:pt x="103" y="164"/>
                  </a:lnTo>
                  <a:lnTo>
                    <a:pt x="91" y="182"/>
                  </a:lnTo>
                  <a:lnTo>
                    <a:pt x="82" y="202"/>
                  </a:lnTo>
                  <a:lnTo>
                    <a:pt x="75" y="222"/>
                  </a:lnTo>
                  <a:lnTo>
                    <a:pt x="69" y="244"/>
                  </a:lnTo>
                  <a:lnTo>
                    <a:pt x="66" y="266"/>
                  </a:lnTo>
                  <a:lnTo>
                    <a:pt x="65" y="289"/>
                  </a:lnTo>
                  <a:lnTo>
                    <a:pt x="65" y="670"/>
                  </a:lnTo>
                  <a:lnTo>
                    <a:pt x="65" y="670"/>
                  </a:lnTo>
                  <a:lnTo>
                    <a:pt x="65" y="676"/>
                  </a:lnTo>
                  <a:lnTo>
                    <a:pt x="67" y="681"/>
                  </a:lnTo>
                  <a:lnTo>
                    <a:pt x="69" y="685"/>
                  </a:lnTo>
                  <a:lnTo>
                    <a:pt x="73" y="690"/>
                  </a:lnTo>
                  <a:lnTo>
                    <a:pt x="77" y="693"/>
                  </a:lnTo>
                  <a:lnTo>
                    <a:pt x="82" y="696"/>
                  </a:lnTo>
                  <a:lnTo>
                    <a:pt x="87" y="697"/>
                  </a:lnTo>
                  <a:lnTo>
                    <a:pt x="92" y="698"/>
                  </a:lnTo>
                  <a:lnTo>
                    <a:pt x="699" y="698"/>
                  </a:lnTo>
                  <a:lnTo>
                    <a:pt x="699" y="698"/>
                  </a:lnTo>
                  <a:lnTo>
                    <a:pt x="705" y="697"/>
                  </a:lnTo>
                  <a:lnTo>
                    <a:pt x="710" y="696"/>
                  </a:lnTo>
                  <a:lnTo>
                    <a:pt x="714" y="693"/>
                  </a:lnTo>
                  <a:lnTo>
                    <a:pt x="719" y="690"/>
                  </a:lnTo>
                  <a:lnTo>
                    <a:pt x="723" y="685"/>
                  </a:lnTo>
                  <a:lnTo>
                    <a:pt x="725" y="681"/>
                  </a:lnTo>
                  <a:lnTo>
                    <a:pt x="727" y="676"/>
                  </a:lnTo>
                  <a:lnTo>
                    <a:pt x="727" y="670"/>
                  </a:lnTo>
                  <a:lnTo>
                    <a:pt x="727" y="289"/>
                  </a:lnTo>
                  <a:lnTo>
                    <a:pt x="727" y="289"/>
                  </a:lnTo>
                  <a:lnTo>
                    <a:pt x="726" y="266"/>
                  </a:lnTo>
                  <a:lnTo>
                    <a:pt x="723" y="244"/>
                  </a:lnTo>
                  <a:lnTo>
                    <a:pt x="717" y="222"/>
                  </a:lnTo>
                  <a:lnTo>
                    <a:pt x="710" y="202"/>
                  </a:lnTo>
                  <a:lnTo>
                    <a:pt x="701" y="182"/>
                  </a:lnTo>
                  <a:lnTo>
                    <a:pt x="689" y="164"/>
                  </a:lnTo>
                  <a:lnTo>
                    <a:pt x="676" y="146"/>
                  </a:lnTo>
                  <a:lnTo>
                    <a:pt x="661" y="130"/>
                  </a:lnTo>
                  <a:lnTo>
                    <a:pt x="646" y="116"/>
                  </a:lnTo>
                  <a:lnTo>
                    <a:pt x="629" y="104"/>
                  </a:lnTo>
                  <a:lnTo>
                    <a:pt x="610" y="92"/>
                  </a:lnTo>
                  <a:lnTo>
                    <a:pt x="590" y="83"/>
                  </a:lnTo>
                  <a:lnTo>
                    <a:pt x="570" y="75"/>
                  </a:lnTo>
                  <a:lnTo>
                    <a:pt x="549" y="70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28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5" name="Rectangle 73"/>
            <p:cNvSpPr>
              <a:spLocks noChangeArrowheads="1"/>
            </p:cNvSpPr>
            <p:nvPr/>
          </p:nvSpPr>
          <p:spPr bwMode="auto">
            <a:xfrm>
              <a:off x="5527676" y="1786880"/>
              <a:ext cx="577850" cy="508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6" name="Freeform 74"/>
            <p:cNvSpPr>
              <a:spLocks/>
            </p:cNvSpPr>
            <p:nvPr/>
          </p:nvSpPr>
          <p:spPr bwMode="auto">
            <a:xfrm>
              <a:off x="5200651" y="1864668"/>
              <a:ext cx="153988" cy="449263"/>
            </a:xfrm>
            <a:custGeom>
              <a:avLst/>
              <a:gdLst>
                <a:gd name="T0" fmla="*/ 174 w 193"/>
                <a:gd name="T1" fmla="*/ 0 h 567"/>
                <a:gd name="T2" fmla="*/ 174 w 193"/>
                <a:gd name="T3" fmla="*/ 0 h 567"/>
                <a:gd name="T4" fmla="*/ 155 w 193"/>
                <a:gd name="T5" fmla="*/ 1 h 567"/>
                <a:gd name="T6" fmla="*/ 138 w 193"/>
                <a:gd name="T7" fmla="*/ 3 h 567"/>
                <a:gd name="T8" fmla="*/ 122 w 193"/>
                <a:gd name="T9" fmla="*/ 8 h 567"/>
                <a:gd name="T10" fmla="*/ 105 w 193"/>
                <a:gd name="T11" fmla="*/ 14 h 567"/>
                <a:gd name="T12" fmla="*/ 90 w 193"/>
                <a:gd name="T13" fmla="*/ 21 h 567"/>
                <a:gd name="T14" fmla="*/ 76 w 193"/>
                <a:gd name="T15" fmla="*/ 30 h 567"/>
                <a:gd name="T16" fmla="*/ 62 w 193"/>
                <a:gd name="T17" fmla="*/ 39 h 567"/>
                <a:gd name="T18" fmla="*/ 51 w 193"/>
                <a:gd name="T19" fmla="*/ 51 h 567"/>
                <a:gd name="T20" fmla="*/ 39 w 193"/>
                <a:gd name="T21" fmla="*/ 64 h 567"/>
                <a:gd name="T22" fmla="*/ 29 w 193"/>
                <a:gd name="T23" fmla="*/ 76 h 567"/>
                <a:gd name="T24" fmla="*/ 21 w 193"/>
                <a:gd name="T25" fmla="*/ 92 h 567"/>
                <a:gd name="T26" fmla="*/ 13 w 193"/>
                <a:gd name="T27" fmla="*/ 107 h 567"/>
                <a:gd name="T28" fmla="*/ 7 w 193"/>
                <a:gd name="T29" fmla="*/ 122 h 567"/>
                <a:gd name="T30" fmla="*/ 3 w 193"/>
                <a:gd name="T31" fmla="*/ 139 h 567"/>
                <a:gd name="T32" fmla="*/ 0 w 193"/>
                <a:gd name="T33" fmla="*/ 156 h 567"/>
                <a:gd name="T34" fmla="*/ 0 w 193"/>
                <a:gd name="T35" fmla="*/ 174 h 567"/>
                <a:gd name="T36" fmla="*/ 0 w 193"/>
                <a:gd name="T37" fmla="*/ 498 h 567"/>
                <a:gd name="T38" fmla="*/ 0 w 193"/>
                <a:gd name="T39" fmla="*/ 498 h 567"/>
                <a:gd name="T40" fmla="*/ 0 w 193"/>
                <a:gd name="T41" fmla="*/ 505 h 567"/>
                <a:gd name="T42" fmla="*/ 1 w 193"/>
                <a:gd name="T43" fmla="*/ 512 h 567"/>
                <a:gd name="T44" fmla="*/ 5 w 193"/>
                <a:gd name="T45" fmla="*/ 525 h 567"/>
                <a:gd name="T46" fmla="*/ 12 w 193"/>
                <a:gd name="T47" fmla="*/ 536 h 567"/>
                <a:gd name="T48" fmla="*/ 20 w 193"/>
                <a:gd name="T49" fmla="*/ 547 h 567"/>
                <a:gd name="T50" fmla="*/ 30 w 193"/>
                <a:gd name="T51" fmla="*/ 555 h 567"/>
                <a:gd name="T52" fmla="*/ 42 w 193"/>
                <a:gd name="T53" fmla="*/ 562 h 567"/>
                <a:gd name="T54" fmla="*/ 54 w 193"/>
                <a:gd name="T55" fmla="*/ 565 h 567"/>
                <a:gd name="T56" fmla="*/ 61 w 193"/>
                <a:gd name="T57" fmla="*/ 567 h 567"/>
                <a:gd name="T58" fmla="*/ 68 w 193"/>
                <a:gd name="T59" fmla="*/ 567 h 567"/>
                <a:gd name="T60" fmla="*/ 193 w 193"/>
                <a:gd name="T61" fmla="*/ 567 h 567"/>
                <a:gd name="T62" fmla="*/ 193 w 193"/>
                <a:gd name="T63" fmla="*/ 0 h 567"/>
                <a:gd name="T64" fmla="*/ 174 w 193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67">
                  <a:moveTo>
                    <a:pt x="174" y="0"/>
                  </a:moveTo>
                  <a:lnTo>
                    <a:pt x="174" y="0"/>
                  </a:lnTo>
                  <a:lnTo>
                    <a:pt x="155" y="1"/>
                  </a:lnTo>
                  <a:lnTo>
                    <a:pt x="138" y="3"/>
                  </a:lnTo>
                  <a:lnTo>
                    <a:pt x="122" y="8"/>
                  </a:lnTo>
                  <a:lnTo>
                    <a:pt x="105" y="14"/>
                  </a:lnTo>
                  <a:lnTo>
                    <a:pt x="90" y="21"/>
                  </a:lnTo>
                  <a:lnTo>
                    <a:pt x="76" y="30"/>
                  </a:lnTo>
                  <a:lnTo>
                    <a:pt x="62" y="39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6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5" y="525"/>
                  </a:lnTo>
                  <a:lnTo>
                    <a:pt x="12" y="536"/>
                  </a:lnTo>
                  <a:lnTo>
                    <a:pt x="20" y="547"/>
                  </a:lnTo>
                  <a:lnTo>
                    <a:pt x="30" y="555"/>
                  </a:lnTo>
                  <a:lnTo>
                    <a:pt x="42" y="562"/>
                  </a:lnTo>
                  <a:lnTo>
                    <a:pt x="54" y="565"/>
                  </a:lnTo>
                  <a:lnTo>
                    <a:pt x="61" y="567"/>
                  </a:lnTo>
                  <a:lnTo>
                    <a:pt x="68" y="567"/>
                  </a:lnTo>
                  <a:lnTo>
                    <a:pt x="193" y="567"/>
                  </a:lnTo>
                  <a:lnTo>
                    <a:pt x="19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7" name="Freeform 75"/>
            <p:cNvSpPr>
              <a:spLocks noEditPoints="1"/>
            </p:cNvSpPr>
            <p:nvPr/>
          </p:nvSpPr>
          <p:spPr bwMode="auto">
            <a:xfrm>
              <a:off x="5175251" y="1839268"/>
              <a:ext cx="204788" cy="501650"/>
            </a:xfrm>
            <a:custGeom>
              <a:avLst/>
              <a:gdLst>
                <a:gd name="T0" fmla="*/ 100 w 258"/>
                <a:gd name="T1" fmla="*/ 631 h 631"/>
                <a:gd name="T2" fmla="*/ 90 w 258"/>
                <a:gd name="T3" fmla="*/ 631 h 631"/>
                <a:gd name="T4" fmla="*/ 70 w 258"/>
                <a:gd name="T5" fmla="*/ 626 h 631"/>
                <a:gd name="T6" fmla="*/ 52 w 258"/>
                <a:gd name="T7" fmla="*/ 619 h 631"/>
                <a:gd name="T8" fmla="*/ 35 w 258"/>
                <a:gd name="T9" fmla="*/ 608 h 631"/>
                <a:gd name="T10" fmla="*/ 23 w 258"/>
                <a:gd name="T11" fmla="*/ 594 h 631"/>
                <a:gd name="T12" fmla="*/ 11 w 258"/>
                <a:gd name="T13" fmla="*/ 579 h 631"/>
                <a:gd name="T14" fmla="*/ 4 w 258"/>
                <a:gd name="T15" fmla="*/ 560 h 631"/>
                <a:gd name="T16" fmla="*/ 0 w 258"/>
                <a:gd name="T17" fmla="*/ 541 h 631"/>
                <a:gd name="T18" fmla="*/ 0 w 258"/>
                <a:gd name="T19" fmla="*/ 206 h 631"/>
                <a:gd name="T20" fmla="*/ 1 w 258"/>
                <a:gd name="T21" fmla="*/ 185 h 631"/>
                <a:gd name="T22" fmla="*/ 9 w 258"/>
                <a:gd name="T23" fmla="*/ 144 h 631"/>
                <a:gd name="T24" fmla="*/ 24 w 258"/>
                <a:gd name="T25" fmla="*/ 107 h 631"/>
                <a:gd name="T26" fmla="*/ 46 w 258"/>
                <a:gd name="T27" fmla="*/ 75 h 631"/>
                <a:gd name="T28" fmla="*/ 75 w 258"/>
                <a:gd name="T29" fmla="*/ 47 h 631"/>
                <a:gd name="T30" fmla="*/ 107 w 258"/>
                <a:gd name="T31" fmla="*/ 25 h 631"/>
                <a:gd name="T32" fmla="*/ 144 w 258"/>
                <a:gd name="T33" fmla="*/ 9 h 631"/>
                <a:gd name="T34" fmla="*/ 184 w 258"/>
                <a:gd name="T35" fmla="*/ 1 h 631"/>
                <a:gd name="T36" fmla="*/ 258 w 258"/>
                <a:gd name="T37" fmla="*/ 0 h 631"/>
                <a:gd name="T38" fmla="*/ 193 w 258"/>
                <a:gd name="T39" fmla="*/ 64 h 631"/>
                <a:gd name="T40" fmla="*/ 179 w 258"/>
                <a:gd name="T41" fmla="*/ 67 h 631"/>
                <a:gd name="T42" fmla="*/ 154 w 258"/>
                <a:gd name="T43" fmla="*/ 74 h 631"/>
                <a:gd name="T44" fmla="*/ 130 w 258"/>
                <a:gd name="T45" fmla="*/ 85 h 631"/>
                <a:gd name="T46" fmla="*/ 111 w 258"/>
                <a:gd name="T47" fmla="*/ 102 h 631"/>
                <a:gd name="T48" fmla="*/ 93 w 258"/>
                <a:gd name="T49" fmla="*/ 120 h 631"/>
                <a:gd name="T50" fmla="*/ 79 w 258"/>
                <a:gd name="T51" fmla="*/ 142 h 631"/>
                <a:gd name="T52" fmla="*/ 69 w 258"/>
                <a:gd name="T53" fmla="*/ 166 h 631"/>
                <a:gd name="T54" fmla="*/ 64 w 258"/>
                <a:gd name="T55" fmla="*/ 192 h 631"/>
                <a:gd name="T56" fmla="*/ 63 w 258"/>
                <a:gd name="T57" fmla="*/ 530 h 631"/>
                <a:gd name="T58" fmla="*/ 64 w 258"/>
                <a:gd name="T59" fmla="*/ 537 h 631"/>
                <a:gd name="T60" fmla="*/ 70 w 258"/>
                <a:gd name="T61" fmla="*/ 551 h 631"/>
                <a:gd name="T62" fmla="*/ 79 w 258"/>
                <a:gd name="T63" fmla="*/ 560 h 631"/>
                <a:gd name="T64" fmla="*/ 93 w 258"/>
                <a:gd name="T65" fmla="*/ 566 h 631"/>
                <a:gd name="T66" fmla="*/ 193 w 258"/>
                <a:gd name="T67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631">
                  <a:moveTo>
                    <a:pt x="258" y="631"/>
                  </a:moveTo>
                  <a:lnTo>
                    <a:pt x="100" y="631"/>
                  </a:lnTo>
                  <a:lnTo>
                    <a:pt x="100" y="631"/>
                  </a:lnTo>
                  <a:lnTo>
                    <a:pt x="90" y="631"/>
                  </a:lnTo>
                  <a:lnTo>
                    <a:pt x="79" y="629"/>
                  </a:lnTo>
                  <a:lnTo>
                    <a:pt x="70" y="626"/>
                  </a:lnTo>
                  <a:lnTo>
                    <a:pt x="61" y="623"/>
                  </a:lnTo>
                  <a:lnTo>
                    <a:pt x="52" y="619"/>
                  </a:lnTo>
                  <a:lnTo>
                    <a:pt x="44" y="614"/>
                  </a:lnTo>
                  <a:lnTo>
                    <a:pt x="35" y="608"/>
                  </a:lnTo>
                  <a:lnTo>
                    <a:pt x="28" y="602"/>
                  </a:lnTo>
                  <a:lnTo>
                    <a:pt x="23" y="594"/>
                  </a:lnTo>
                  <a:lnTo>
                    <a:pt x="17" y="587"/>
                  </a:lnTo>
                  <a:lnTo>
                    <a:pt x="11" y="579"/>
                  </a:lnTo>
                  <a:lnTo>
                    <a:pt x="8" y="570"/>
                  </a:lnTo>
                  <a:lnTo>
                    <a:pt x="4" y="560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3" y="164"/>
                  </a:lnTo>
                  <a:lnTo>
                    <a:pt x="9" y="144"/>
                  </a:lnTo>
                  <a:lnTo>
                    <a:pt x="16" y="126"/>
                  </a:lnTo>
                  <a:lnTo>
                    <a:pt x="24" y="107"/>
                  </a:lnTo>
                  <a:lnTo>
                    <a:pt x="34" y="91"/>
                  </a:lnTo>
                  <a:lnTo>
                    <a:pt x="46" y="75"/>
                  </a:lnTo>
                  <a:lnTo>
                    <a:pt x="60" y="60"/>
                  </a:lnTo>
                  <a:lnTo>
                    <a:pt x="75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258" y="631"/>
                  </a:lnTo>
                  <a:close/>
                  <a:moveTo>
                    <a:pt x="193" y="64"/>
                  </a:moveTo>
                  <a:lnTo>
                    <a:pt x="193" y="64"/>
                  </a:lnTo>
                  <a:lnTo>
                    <a:pt x="179" y="67"/>
                  </a:lnTo>
                  <a:lnTo>
                    <a:pt x="166" y="70"/>
                  </a:lnTo>
                  <a:lnTo>
                    <a:pt x="154" y="74"/>
                  </a:lnTo>
                  <a:lnTo>
                    <a:pt x="142" y="80"/>
                  </a:lnTo>
                  <a:lnTo>
                    <a:pt x="130" y="85"/>
                  </a:lnTo>
                  <a:lnTo>
                    <a:pt x="120" y="92"/>
                  </a:lnTo>
                  <a:lnTo>
                    <a:pt x="111" y="102"/>
                  </a:lnTo>
                  <a:lnTo>
                    <a:pt x="101" y="110"/>
                  </a:lnTo>
                  <a:lnTo>
                    <a:pt x="93" y="120"/>
                  </a:lnTo>
                  <a:lnTo>
                    <a:pt x="85" y="130"/>
                  </a:lnTo>
                  <a:lnTo>
                    <a:pt x="79" y="142"/>
                  </a:lnTo>
                  <a:lnTo>
                    <a:pt x="74" y="154"/>
                  </a:lnTo>
                  <a:lnTo>
                    <a:pt x="69" y="166"/>
                  </a:lnTo>
                  <a:lnTo>
                    <a:pt x="67" y="179"/>
                  </a:lnTo>
                  <a:lnTo>
                    <a:pt x="64" y="192"/>
                  </a:lnTo>
                  <a:lnTo>
                    <a:pt x="63" y="206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4" y="537"/>
                  </a:lnTo>
                  <a:lnTo>
                    <a:pt x="67" y="544"/>
                  </a:lnTo>
                  <a:lnTo>
                    <a:pt x="70" y="551"/>
                  </a:lnTo>
                  <a:lnTo>
                    <a:pt x="75" y="556"/>
                  </a:lnTo>
                  <a:lnTo>
                    <a:pt x="79" y="560"/>
                  </a:lnTo>
                  <a:lnTo>
                    <a:pt x="86" y="564"/>
                  </a:lnTo>
                  <a:lnTo>
                    <a:pt x="93" y="566"/>
                  </a:lnTo>
                  <a:lnTo>
                    <a:pt x="100" y="567"/>
                  </a:lnTo>
                  <a:lnTo>
                    <a:pt x="193" y="567"/>
                  </a:lnTo>
                  <a:lnTo>
                    <a:pt x="19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8" name="Freeform 76"/>
            <p:cNvSpPr>
              <a:spLocks/>
            </p:cNvSpPr>
            <p:nvPr/>
          </p:nvSpPr>
          <p:spPr bwMode="auto">
            <a:xfrm>
              <a:off x="6278563" y="1864668"/>
              <a:ext cx="152400" cy="449263"/>
            </a:xfrm>
            <a:custGeom>
              <a:avLst/>
              <a:gdLst>
                <a:gd name="T0" fmla="*/ 20 w 194"/>
                <a:gd name="T1" fmla="*/ 0 h 567"/>
                <a:gd name="T2" fmla="*/ 20 w 194"/>
                <a:gd name="T3" fmla="*/ 0 h 567"/>
                <a:gd name="T4" fmla="*/ 39 w 194"/>
                <a:gd name="T5" fmla="*/ 1 h 567"/>
                <a:gd name="T6" fmla="*/ 56 w 194"/>
                <a:gd name="T7" fmla="*/ 3 h 567"/>
                <a:gd name="T8" fmla="*/ 72 w 194"/>
                <a:gd name="T9" fmla="*/ 8 h 567"/>
                <a:gd name="T10" fmla="*/ 88 w 194"/>
                <a:gd name="T11" fmla="*/ 14 h 567"/>
                <a:gd name="T12" fmla="*/ 103 w 194"/>
                <a:gd name="T13" fmla="*/ 21 h 567"/>
                <a:gd name="T14" fmla="*/ 117 w 194"/>
                <a:gd name="T15" fmla="*/ 30 h 567"/>
                <a:gd name="T16" fmla="*/ 131 w 194"/>
                <a:gd name="T17" fmla="*/ 39 h 567"/>
                <a:gd name="T18" fmla="*/ 144 w 194"/>
                <a:gd name="T19" fmla="*/ 51 h 567"/>
                <a:gd name="T20" fmla="*/ 154 w 194"/>
                <a:gd name="T21" fmla="*/ 64 h 567"/>
                <a:gd name="T22" fmla="*/ 165 w 194"/>
                <a:gd name="T23" fmla="*/ 76 h 567"/>
                <a:gd name="T24" fmla="*/ 173 w 194"/>
                <a:gd name="T25" fmla="*/ 92 h 567"/>
                <a:gd name="T26" fmla="*/ 181 w 194"/>
                <a:gd name="T27" fmla="*/ 107 h 567"/>
                <a:gd name="T28" fmla="*/ 187 w 194"/>
                <a:gd name="T29" fmla="*/ 122 h 567"/>
                <a:gd name="T30" fmla="*/ 190 w 194"/>
                <a:gd name="T31" fmla="*/ 139 h 567"/>
                <a:gd name="T32" fmla="*/ 194 w 194"/>
                <a:gd name="T33" fmla="*/ 156 h 567"/>
                <a:gd name="T34" fmla="*/ 194 w 194"/>
                <a:gd name="T35" fmla="*/ 174 h 567"/>
                <a:gd name="T36" fmla="*/ 194 w 194"/>
                <a:gd name="T37" fmla="*/ 498 h 567"/>
                <a:gd name="T38" fmla="*/ 194 w 194"/>
                <a:gd name="T39" fmla="*/ 498 h 567"/>
                <a:gd name="T40" fmla="*/ 194 w 194"/>
                <a:gd name="T41" fmla="*/ 505 h 567"/>
                <a:gd name="T42" fmla="*/ 193 w 194"/>
                <a:gd name="T43" fmla="*/ 512 h 567"/>
                <a:gd name="T44" fmla="*/ 189 w 194"/>
                <a:gd name="T45" fmla="*/ 525 h 567"/>
                <a:gd name="T46" fmla="*/ 182 w 194"/>
                <a:gd name="T47" fmla="*/ 536 h 567"/>
                <a:gd name="T48" fmla="*/ 174 w 194"/>
                <a:gd name="T49" fmla="*/ 547 h 567"/>
                <a:gd name="T50" fmla="*/ 164 w 194"/>
                <a:gd name="T51" fmla="*/ 555 h 567"/>
                <a:gd name="T52" fmla="*/ 152 w 194"/>
                <a:gd name="T53" fmla="*/ 562 h 567"/>
                <a:gd name="T54" fmla="*/ 139 w 194"/>
                <a:gd name="T55" fmla="*/ 565 h 567"/>
                <a:gd name="T56" fmla="*/ 132 w 194"/>
                <a:gd name="T57" fmla="*/ 567 h 567"/>
                <a:gd name="T58" fmla="*/ 125 w 194"/>
                <a:gd name="T59" fmla="*/ 567 h 567"/>
                <a:gd name="T60" fmla="*/ 0 w 194"/>
                <a:gd name="T61" fmla="*/ 567 h 567"/>
                <a:gd name="T62" fmla="*/ 0 w 194"/>
                <a:gd name="T63" fmla="*/ 0 h 567"/>
                <a:gd name="T64" fmla="*/ 20 w 19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67">
                  <a:moveTo>
                    <a:pt x="20" y="0"/>
                  </a:moveTo>
                  <a:lnTo>
                    <a:pt x="20" y="0"/>
                  </a:lnTo>
                  <a:lnTo>
                    <a:pt x="39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8" y="14"/>
                  </a:lnTo>
                  <a:lnTo>
                    <a:pt x="103" y="21"/>
                  </a:lnTo>
                  <a:lnTo>
                    <a:pt x="117" y="30"/>
                  </a:lnTo>
                  <a:lnTo>
                    <a:pt x="131" y="39"/>
                  </a:lnTo>
                  <a:lnTo>
                    <a:pt x="144" y="51"/>
                  </a:lnTo>
                  <a:lnTo>
                    <a:pt x="154" y="64"/>
                  </a:lnTo>
                  <a:lnTo>
                    <a:pt x="165" y="76"/>
                  </a:lnTo>
                  <a:lnTo>
                    <a:pt x="173" y="92"/>
                  </a:lnTo>
                  <a:lnTo>
                    <a:pt x="181" y="107"/>
                  </a:lnTo>
                  <a:lnTo>
                    <a:pt x="187" y="122"/>
                  </a:lnTo>
                  <a:lnTo>
                    <a:pt x="190" y="139"/>
                  </a:lnTo>
                  <a:lnTo>
                    <a:pt x="194" y="156"/>
                  </a:lnTo>
                  <a:lnTo>
                    <a:pt x="194" y="174"/>
                  </a:lnTo>
                  <a:lnTo>
                    <a:pt x="194" y="498"/>
                  </a:lnTo>
                  <a:lnTo>
                    <a:pt x="194" y="498"/>
                  </a:lnTo>
                  <a:lnTo>
                    <a:pt x="194" y="505"/>
                  </a:lnTo>
                  <a:lnTo>
                    <a:pt x="193" y="512"/>
                  </a:lnTo>
                  <a:lnTo>
                    <a:pt x="189" y="525"/>
                  </a:lnTo>
                  <a:lnTo>
                    <a:pt x="182" y="536"/>
                  </a:lnTo>
                  <a:lnTo>
                    <a:pt x="174" y="547"/>
                  </a:lnTo>
                  <a:lnTo>
                    <a:pt x="164" y="555"/>
                  </a:lnTo>
                  <a:lnTo>
                    <a:pt x="152" y="562"/>
                  </a:lnTo>
                  <a:lnTo>
                    <a:pt x="139" y="565"/>
                  </a:lnTo>
                  <a:lnTo>
                    <a:pt x="132" y="567"/>
                  </a:lnTo>
                  <a:lnTo>
                    <a:pt x="125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9" name="Freeform 77"/>
            <p:cNvSpPr>
              <a:spLocks noEditPoints="1"/>
            </p:cNvSpPr>
            <p:nvPr/>
          </p:nvSpPr>
          <p:spPr bwMode="auto">
            <a:xfrm>
              <a:off x="6251576" y="1839268"/>
              <a:ext cx="206375" cy="501650"/>
            </a:xfrm>
            <a:custGeom>
              <a:avLst/>
              <a:gdLst>
                <a:gd name="T0" fmla="*/ 0 w 258"/>
                <a:gd name="T1" fmla="*/ 631 h 631"/>
                <a:gd name="T2" fmla="*/ 52 w 258"/>
                <a:gd name="T3" fmla="*/ 0 h 631"/>
                <a:gd name="T4" fmla="*/ 74 w 258"/>
                <a:gd name="T5" fmla="*/ 1 h 631"/>
                <a:gd name="T6" fmla="*/ 113 w 258"/>
                <a:gd name="T7" fmla="*/ 9 h 631"/>
                <a:gd name="T8" fmla="*/ 151 w 258"/>
                <a:gd name="T9" fmla="*/ 25 h 631"/>
                <a:gd name="T10" fmla="*/ 184 w 258"/>
                <a:gd name="T11" fmla="*/ 47 h 631"/>
                <a:gd name="T12" fmla="*/ 212 w 258"/>
                <a:gd name="T13" fmla="*/ 75 h 631"/>
                <a:gd name="T14" fmla="*/ 234 w 258"/>
                <a:gd name="T15" fmla="*/ 107 h 631"/>
                <a:gd name="T16" fmla="*/ 249 w 258"/>
                <a:gd name="T17" fmla="*/ 144 h 631"/>
                <a:gd name="T18" fmla="*/ 257 w 258"/>
                <a:gd name="T19" fmla="*/ 185 h 631"/>
                <a:gd name="T20" fmla="*/ 258 w 258"/>
                <a:gd name="T21" fmla="*/ 530 h 631"/>
                <a:gd name="T22" fmla="*/ 258 w 258"/>
                <a:gd name="T23" fmla="*/ 541 h 631"/>
                <a:gd name="T24" fmla="*/ 254 w 258"/>
                <a:gd name="T25" fmla="*/ 560 h 631"/>
                <a:gd name="T26" fmla="*/ 247 w 258"/>
                <a:gd name="T27" fmla="*/ 579 h 631"/>
                <a:gd name="T28" fmla="*/ 235 w 258"/>
                <a:gd name="T29" fmla="*/ 594 h 631"/>
                <a:gd name="T30" fmla="*/ 222 w 258"/>
                <a:gd name="T31" fmla="*/ 608 h 631"/>
                <a:gd name="T32" fmla="*/ 206 w 258"/>
                <a:gd name="T33" fmla="*/ 619 h 631"/>
                <a:gd name="T34" fmla="*/ 188 w 258"/>
                <a:gd name="T35" fmla="*/ 626 h 631"/>
                <a:gd name="T36" fmla="*/ 168 w 258"/>
                <a:gd name="T37" fmla="*/ 631 h 631"/>
                <a:gd name="T38" fmla="*/ 157 w 258"/>
                <a:gd name="T39" fmla="*/ 631 h 631"/>
                <a:gd name="T40" fmla="*/ 157 w 258"/>
                <a:gd name="T41" fmla="*/ 567 h 631"/>
                <a:gd name="T42" fmla="*/ 164 w 258"/>
                <a:gd name="T43" fmla="*/ 566 h 631"/>
                <a:gd name="T44" fmla="*/ 178 w 258"/>
                <a:gd name="T45" fmla="*/ 560 h 631"/>
                <a:gd name="T46" fmla="*/ 188 w 258"/>
                <a:gd name="T47" fmla="*/ 551 h 631"/>
                <a:gd name="T48" fmla="*/ 193 w 258"/>
                <a:gd name="T49" fmla="*/ 537 h 631"/>
                <a:gd name="T50" fmla="*/ 195 w 258"/>
                <a:gd name="T51" fmla="*/ 206 h 631"/>
                <a:gd name="T52" fmla="*/ 193 w 258"/>
                <a:gd name="T53" fmla="*/ 192 h 631"/>
                <a:gd name="T54" fmla="*/ 189 w 258"/>
                <a:gd name="T55" fmla="*/ 166 h 631"/>
                <a:gd name="T56" fmla="*/ 178 w 258"/>
                <a:gd name="T57" fmla="*/ 142 h 631"/>
                <a:gd name="T58" fmla="*/ 164 w 258"/>
                <a:gd name="T59" fmla="*/ 120 h 631"/>
                <a:gd name="T60" fmla="*/ 147 w 258"/>
                <a:gd name="T61" fmla="*/ 102 h 631"/>
                <a:gd name="T62" fmla="*/ 127 w 258"/>
                <a:gd name="T63" fmla="*/ 85 h 631"/>
                <a:gd name="T64" fmla="*/ 104 w 258"/>
                <a:gd name="T65" fmla="*/ 74 h 631"/>
                <a:gd name="T66" fmla="*/ 79 w 258"/>
                <a:gd name="T67" fmla="*/ 67 h 631"/>
                <a:gd name="T68" fmla="*/ 65 w 258"/>
                <a:gd name="T69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31">
                  <a:moveTo>
                    <a:pt x="157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4" y="1"/>
                  </a:lnTo>
                  <a:lnTo>
                    <a:pt x="94" y="4"/>
                  </a:lnTo>
                  <a:lnTo>
                    <a:pt x="113" y="9"/>
                  </a:lnTo>
                  <a:lnTo>
                    <a:pt x="133" y="16"/>
                  </a:lnTo>
                  <a:lnTo>
                    <a:pt x="151" y="25"/>
                  </a:lnTo>
                  <a:lnTo>
                    <a:pt x="168" y="35"/>
                  </a:lnTo>
                  <a:lnTo>
                    <a:pt x="184" y="47"/>
                  </a:lnTo>
                  <a:lnTo>
                    <a:pt x="198" y="60"/>
                  </a:lnTo>
                  <a:lnTo>
                    <a:pt x="212" y="75"/>
                  </a:lnTo>
                  <a:lnTo>
                    <a:pt x="223" y="91"/>
                  </a:lnTo>
                  <a:lnTo>
                    <a:pt x="234" y="107"/>
                  </a:lnTo>
                  <a:lnTo>
                    <a:pt x="242" y="126"/>
                  </a:lnTo>
                  <a:lnTo>
                    <a:pt x="249" y="144"/>
                  </a:lnTo>
                  <a:lnTo>
                    <a:pt x="255" y="164"/>
                  </a:lnTo>
                  <a:lnTo>
                    <a:pt x="257" y="185"/>
                  </a:lnTo>
                  <a:lnTo>
                    <a:pt x="258" y="206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58" y="541"/>
                  </a:lnTo>
                  <a:lnTo>
                    <a:pt x="257" y="551"/>
                  </a:lnTo>
                  <a:lnTo>
                    <a:pt x="254" y="560"/>
                  </a:lnTo>
                  <a:lnTo>
                    <a:pt x="251" y="570"/>
                  </a:lnTo>
                  <a:lnTo>
                    <a:pt x="247" y="579"/>
                  </a:lnTo>
                  <a:lnTo>
                    <a:pt x="241" y="587"/>
                  </a:lnTo>
                  <a:lnTo>
                    <a:pt x="235" y="594"/>
                  </a:lnTo>
                  <a:lnTo>
                    <a:pt x="229" y="602"/>
                  </a:lnTo>
                  <a:lnTo>
                    <a:pt x="222" y="608"/>
                  </a:lnTo>
                  <a:lnTo>
                    <a:pt x="214" y="614"/>
                  </a:lnTo>
                  <a:lnTo>
                    <a:pt x="206" y="619"/>
                  </a:lnTo>
                  <a:lnTo>
                    <a:pt x="197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1"/>
                  </a:lnTo>
                  <a:lnTo>
                    <a:pt x="157" y="631"/>
                  </a:lnTo>
                  <a:lnTo>
                    <a:pt x="157" y="631"/>
                  </a:lnTo>
                  <a:close/>
                  <a:moveTo>
                    <a:pt x="65" y="567"/>
                  </a:moveTo>
                  <a:lnTo>
                    <a:pt x="157" y="567"/>
                  </a:lnTo>
                  <a:lnTo>
                    <a:pt x="157" y="567"/>
                  </a:lnTo>
                  <a:lnTo>
                    <a:pt x="164" y="566"/>
                  </a:lnTo>
                  <a:lnTo>
                    <a:pt x="171" y="564"/>
                  </a:lnTo>
                  <a:lnTo>
                    <a:pt x="178" y="560"/>
                  </a:lnTo>
                  <a:lnTo>
                    <a:pt x="183" y="556"/>
                  </a:lnTo>
                  <a:lnTo>
                    <a:pt x="188" y="551"/>
                  </a:lnTo>
                  <a:lnTo>
                    <a:pt x="191" y="544"/>
                  </a:lnTo>
                  <a:lnTo>
                    <a:pt x="193" y="537"/>
                  </a:lnTo>
                  <a:lnTo>
                    <a:pt x="195" y="530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3" y="192"/>
                  </a:lnTo>
                  <a:lnTo>
                    <a:pt x="191" y="179"/>
                  </a:lnTo>
                  <a:lnTo>
                    <a:pt x="189" y="166"/>
                  </a:lnTo>
                  <a:lnTo>
                    <a:pt x="184" y="154"/>
                  </a:lnTo>
                  <a:lnTo>
                    <a:pt x="178" y="142"/>
                  </a:lnTo>
                  <a:lnTo>
                    <a:pt x="173" y="130"/>
                  </a:lnTo>
                  <a:lnTo>
                    <a:pt x="164" y="120"/>
                  </a:lnTo>
                  <a:lnTo>
                    <a:pt x="156" y="110"/>
                  </a:lnTo>
                  <a:lnTo>
                    <a:pt x="147" y="102"/>
                  </a:lnTo>
                  <a:lnTo>
                    <a:pt x="138" y="92"/>
                  </a:lnTo>
                  <a:lnTo>
                    <a:pt x="127" y="85"/>
                  </a:lnTo>
                  <a:lnTo>
                    <a:pt x="116" y="80"/>
                  </a:lnTo>
                  <a:lnTo>
                    <a:pt x="104" y="74"/>
                  </a:lnTo>
                  <a:lnTo>
                    <a:pt x="91" y="70"/>
                  </a:lnTo>
                  <a:lnTo>
                    <a:pt x="79" y="67"/>
                  </a:lnTo>
                  <a:lnTo>
                    <a:pt x="65" y="64"/>
                  </a:lnTo>
                  <a:lnTo>
                    <a:pt x="65" y="56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0" name="Freeform 78"/>
            <p:cNvSpPr>
              <a:spLocks/>
            </p:cNvSpPr>
            <p:nvPr/>
          </p:nvSpPr>
          <p:spPr bwMode="auto">
            <a:xfrm>
              <a:off x="6578601" y="840730"/>
              <a:ext cx="166688" cy="174625"/>
            </a:xfrm>
            <a:custGeom>
              <a:avLst/>
              <a:gdLst>
                <a:gd name="T0" fmla="*/ 204 w 210"/>
                <a:gd name="T1" fmla="*/ 3 h 221"/>
                <a:gd name="T2" fmla="*/ 204 w 210"/>
                <a:gd name="T3" fmla="*/ 3 h 221"/>
                <a:gd name="T4" fmla="*/ 190 w 210"/>
                <a:gd name="T5" fmla="*/ 2 h 221"/>
                <a:gd name="T6" fmla="*/ 177 w 210"/>
                <a:gd name="T7" fmla="*/ 0 h 221"/>
                <a:gd name="T8" fmla="*/ 165 w 210"/>
                <a:gd name="T9" fmla="*/ 0 h 221"/>
                <a:gd name="T10" fmla="*/ 153 w 210"/>
                <a:gd name="T11" fmla="*/ 0 h 221"/>
                <a:gd name="T12" fmla="*/ 140 w 210"/>
                <a:gd name="T13" fmla="*/ 3 h 221"/>
                <a:gd name="T14" fmla="*/ 130 w 210"/>
                <a:gd name="T15" fmla="*/ 4 h 221"/>
                <a:gd name="T16" fmla="*/ 118 w 210"/>
                <a:gd name="T17" fmla="*/ 7 h 221"/>
                <a:gd name="T18" fmla="*/ 108 w 210"/>
                <a:gd name="T19" fmla="*/ 11 h 221"/>
                <a:gd name="T20" fmla="*/ 97 w 210"/>
                <a:gd name="T21" fmla="*/ 14 h 221"/>
                <a:gd name="T22" fmla="*/ 88 w 210"/>
                <a:gd name="T23" fmla="*/ 19 h 221"/>
                <a:gd name="T24" fmla="*/ 79 w 210"/>
                <a:gd name="T25" fmla="*/ 25 h 221"/>
                <a:gd name="T26" fmla="*/ 70 w 210"/>
                <a:gd name="T27" fmla="*/ 31 h 221"/>
                <a:gd name="T28" fmla="*/ 53 w 210"/>
                <a:gd name="T29" fmla="*/ 43 h 221"/>
                <a:gd name="T30" fmla="*/ 40 w 210"/>
                <a:gd name="T31" fmla="*/ 58 h 221"/>
                <a:gd name="T32" fmla="*/ 28 w 210"/>
                <a:gd name="T33" fmla="*/ 75 h 221"/>
                <a:gd name="T34" fmla="*/ 18 w 210"/>
                <a:gd name="T35" fmla="*/ 92 h 221"/>
                <a:gd name="T36" fmla="*/ 9 w 210"/>
                <a:gd name="T37" fmla="*/ 112 h 221"/>
                <a:gd name="T38" fmla="*/ 4 w 210"/>
                <a:gd name="T39" fmla="*/ 131 h 221"/>
                <a:gd name="T40" fmla="*/ 0 w 210"/>
                <a:gd name="T41" fmla="*/ 152 h 221"/>
                <a:gd name="T42" fmla="*/ 0 w 210"/>
                <a:gd name="T43" fmla="*/ 174 h 221"/>
                <a:gd name="T44" fmla="*/ 1 w 210"/>
                <a:gd name="T45" fmla="*/ 196 h 221"/>
                <a:gd name="T46" fmla="*/ 5 w 210"/>
                <a:gd name="T47" fmla="*/ 218 h 221"/>
                <a:gd name="T48" fmla="*/ 5 w 210"/>
                <a:gd name="T49" fmla="*/ 218 h 221"/>
                <a:gd name="T50" fmla="*/ 28 w 210"/>
                <a:gd name="T51" fmla="*/ 221 h 221"/>
                <a:gd name="T52" fmla="*/ 49 w 210"/>
                <a:gd name="T53" fmla="*/ 219 h 221"/>
                <a:gd name="T54" fmla="*/ 71 w 210"/>
                <a:gd name="T55" fmla="*/ 217 h 221"/>
                <a:gd name="T56" fmla="*/ 92 w 210"/>
                <a:gd name="T57" fmla="*/ 212 h 221"/>
                <a:gd name="T58" fmla="*/ 111 w 210"/>
                <a:gd name="T59" fmla="*/ 206 h 221"/>
                <a:gd name="T60" fmla="*/ 130 w 210"/>
                <a:gd name="T61" fmla="*/ 196 h 221"/>
                <a:gd name="T62" fmla="*/ 146 w 210"/>
                <a:gd name="T63" fmla="*/ 185 h 221"/>
                <a:gd name="T64" fmla="*/ 162 w 210"/>
                <a:gd name="T65" fmla="*/ 171 h 221"/>
                <a:gd name="T66" fmla="*/ 176 w 210"/>
                <a:gd name="T67" fmla="*/ 156 h 221"/>
                <a:gd name="T68" fmla="*/ 188 w 210"/>
                <a:gd name="T69" fmla="*/ 138 h 221"/>
                <a:gd name="T70" fmla="*/ 192 w 210"/>
                <a:gd name="T71" fmla="*/ 130 h 221"/>
                <a:gd name="T72" fmla="*/ 197 w 210"/>
                <a:gd name="T73" fmla="*/ 120 h 221"/>
                <a:gd name="T74" fmla="*/ 201 w 210"/>
                <a:gd name="T75" fmla="*/ 111 h 221"/>
                <a:gd name="T76" fmla="*/ 204 w 210"/>
                <a:gd name="T77" fmla="*/ 100 h 221"/>
                <a:gd name="T78" fmla="*/ 206 w 210"/>
                <a:gd name="T79" fmla="*/ 88 h 221"/>
                <a:gd name="T80" fmla="*/ 209 w 210"/>
                <a:gd name="T81" fmla="*/ 78 h 221"/>
                <a:gd name="T82" fmla="*/ 210 w 210"/>
                <a:gd name="T83" fmla="*/ 66 h 221"/>
                <a:gd name="T84" fmla="*/ 210 w 210"/>
                <a:gd name="T85" fmla="*/ 54 h 221"/>
                <a:gd name="T86" fmla="*/ 210 w 210"/>
                <a:gd name="T87" fmla="*/ 42 h 221"/>
                <a:gd name="T88" fmla="*/ 209 w 210"/>
                <a:gd name="T89" fmla="*/ 29 h 221"/>
                <a:gd name="T90" fmla="*/ 206 w 210"/>
                <a:gd name="T91" fmla="*/ 17 h 221"/>
                <a:gd name="T92" fmla="*/ 204 w 210"/>
                <a:gd name="T93" fmla="*/ 3 h 221"/>
                <a:gd name="T94" fmla="*/ 204 w 210"/>
                <a:gd name="T95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21">
                  <a:moveTo>
                    <a:pt x="204" y="3"/>
                  </a:moveTo>
                  <a:lnTo>
                    <a:pt x="204" y="3"/>
                  </a:lnTo>
                  <a:lnTo>
                    <a:pt x="190" y="2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8" y="7"/>
                  </a:lnTo>
                  <a:lnTo>
                    <a:pt x="108" y="11"/>
                  </a:lnTo>
                  <a:lnTo>
                    <a:pt x="97" y="14"/>
                  </a:lnTo>
                  <a:lnTo>
                    <a:pt x="88" y="19"/>
                  </a:lnTo>
                  <a:lnTo>
                    <a:pt x="79" y="25"/>
                  </a:lnTo>
                  <a:lnTo>
                    <a:pt x="70" y="31"/>
                  </a:lnTo>
                  <a:lnTo>
                    <a:pt x="53" y="43"/>
                  </a:lnTo>
                  <a:lnTo>
                    <a:pt x="40" y="58"/>
                  </a:lnTo>
                  <a:lnTo>
                    <a:pt x="28" y="75"/>
                  </a:lnTo>
                  <a:lnTo>
                    <a:pt x="18" y="92"/>
                  </a:lnTo>
                  <a:lnTo>
                    <a:pt x="9" y="112"/>
                  </a:lnTo>
                  <a:lnTo>
                    <a:pt x="4" y="131"/>
                  </a:lnTo>
                  <a:lnTo>
                    <a:pt x="0" y="152"/>
                  </a:lnTo>
                  <a:lnTo>
                    <a:pt x="0" y="174"/>
                  </a:lnTo>
                  <a:lnTo>
                    <a:pt x="1" y="196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28" y="221"/>
                  </a:lnTo>
                  <a:lnTo>
                    <a:pt x="49" y="219"/>
                  </a:lnTo>
                  <a:lnTo>
                    <a:pt x="71" y="217"/>
                  </a:lnTo>
                  <a:lnTo>
                    <a:pt x="92" y="212"/>
                  </a:lnTo>
                  <a:lnTo>
                    <a:pt x="111" y="206"/>
                  </a:lnTo>
                  <a:lnTo>
                    <a:pt x="130" y="196"/>
                  </a:lnTo>
                  <a:lnTo>
                    <a:pt x="146" y="185"/>
                  </a:lnTo>
                  <a:lnTo>
                    <a:pt x="162" y="171"/>
                  </a:lnTo>
                  <a:lnTo>
                    <a:pt x="176" y="156"/>
                  </a:lnTo>
                  <a:lnTo>
                    <a:pt x="188" y="138"/>
                  </a:lnTo>
                  <a:lnTo>
                    <a:pt x="192" y="130"/>
                  </a:lnTo>
                  <a:lnTo>
                    <a:pt x="197" y="120"/>
                  </a:lnTo>
                  <a:lnTo>
                    <a:pt x="201" y="111"/>
                  </a:lnTo>
                  <a:lnTo>
                    <a:pt x="204" y="100"/>
                  </a:lnTo>
                  <a:lnTo>
                    <a:pt x="206" y="88"/>
                  </a:lnTo>
                  <a:lnTo>
                    <a:pt x="209" y="78"/>
                  </a:lnTo>
                  <a:lnTo>
                    <a:pt x="210" y="66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09" y="29"/>
                  </a:lnTo>
                  <a:lnTo>
                    <a:pt x="206" y="17"/>
                  </a:lnTo>
                  <a:lnTo>
                    <a:pt x="204" y="3"/>
                  </a:lnTo>
                  <a:lnTo>
                    <a:pt x="204" y="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1" name="Freeform 79"/>
            <p:cNvSpPr>
              <a:spLocks noEditPoints="1"/>
            </p:cNvSpPr>
            <p:nvPr/>
          </p:nvSpPr>
          <p:spPr bwMode="auto">
            <a:xfrm>
              <a:off x="6553201" y="815330"/>
              <a:ext cx="217488" cy="227013"/>
            </a:xfrm>
            <a:custGeom>
              <a:avLst/>
              <a:gdLst>
                <a:gd name="T0" fmla="*/ 68 w 274"/>
                <a:gd name="T1" fmla="*/ 285 h 285"/>
                <a:gd name="T2" fmla="*/ 68 w 274"/>
                <a:gd name="T3" fmla="*/ 285 h 285"/>
                <a:gd name="T4" fmla="*/ 32 w 274"/>
                <a:gd name="T5" fmla="*/ 282 h 285"/>
                <a:gd name="T6" fmla="*/ 5 w 274"/>
                <a:gd name="T7" fmla="*/ 257 h 285"/>
                <a:gd name="T8" fmla="*/ 1 w 274"/>
                <a:gd name="T9" fmla="*/ 233 h 285"/>
                <a:gd name="T10" fmla="*/ 1 w 274"/>
                <a:gd name="T11" fmla="*/ 183 h 285"/>
                <a:gd name="T12" fmla="*/ 10 w 274"/>
                <a:gd name="T13" fmla="*/ 137 h 285"/>
                <a:gd name="T14" fmla="*/ 24 w 274"/>
                <a:gd name="T15" fmla="*/ 103 h 285"/>
                <a:gd name="T16" fmla="*/ 37 w 274"/>
                <a:gd name="T17" fmla="*/ 83 h 285"/>
                <a:gd name="T18" fmla="*/ 44 w 274"/>
                <a:gd name="T19" fmla="*/ 73 h 285"/>
                <a:gd name="T20" fmla="*/ 61 w 274"/>
                <a:gd name="T21" fmla="*/ 53 h 285"/>
                <a:gd name="T22" fmla="*/ 82 w 274"/>
                <a:gd name="T23" fmla="*/ 37 h 285"/>
                <a:gd name="T24" fmla="*/ 104 w 274"/>
                <a:gd name="T25" fmla="*/ 23 h 285"/>
                <a:gd name="T26" fmla="*/ 129 w 274"/>
                <a:gd name="T27" fmla="*/ 13 h 285"/>
                <a:gd name="T28" fmla="*/ 155 w 274"/>
                <a:gd name="T29" fmla="*/ 5 h 285"/>
                <a:gd name="T30" fmla="*/ 183 w 274"/>
                <a:gd name="T31" fmla="*/ 1 h 285"/>
                <a:gd name="T32" fmla="*/ 212 w 274"/>
                <a:gd name="T33" fmla="*/ 0 h 285"/>
                <a:gd name="T34" fmla="*/ 241 w 274"/>
                <a:gd name="T35" fmla="*/ 3 h 285"/>
                <a:gd name="T36" fmla="*/ 267 w 274"/>
                <a:gd name="T37" fmla="*/ 28 h 285"/>
                <a:gd name="T38" fmla="*/ 272 w 274"/>
                <a:gd name="T39" fmla="*/ 53 h 285"/>
                <a:gd name="T40" fmla="*/ 274 w 274"/>
                <a:gd name="T41" fmla="*/ 102 h 285"/>
                <a:gd name="T42" fmla="*/ 265 w 274"/>
                <a:gd name="T43" fmla="*/ 147 h 285"/>
                <a:gd name="T44" fmla="*/ 252 w 274"/>
                <a:gd name="T45" fmla="*/ 180 h 285"/>
                <a:gd name="T46" fmla="*/ 239 w 274"/>
                <a:gd name="T47" fmla="*/ 199 h 285"/>
                <a:gd name="T48" fmla="*/ 233 w 274"/>
                <a:gd name="T49" fmla="*/ 209 h 285"/>
                <a:gd name="T50" fmla="*/ 200 w 274"/>
                <a:gd name="T51" fmla="*/ 241 h 285"/>
                <a:gd name="T52" fmla="*/ 161 w 274"/>
                <a:gd name="T53" fmla="*/ 264 h 285"/>
                <a:gd name="T54" fmla="*/ 117 w 274"/>
                <a:gd name="T55" fmla="*/ 279 h 285"/>
                <a:gd name="T56" fmla="*/ 68 w 274"/>
                <a:gd name="T57" fmla="*/ 285 h 285"/>
                <a:gd name="T58" fmla="*/ 65 w 274"/>
                <a:gd name="T59" fmla="*/ 220 h 285"/>
                <a:gd name="T60" fmla="*/ 68 w 274"/>
                <a:gd name="T61" fmla="*/ 220 h 285"/>
                <a:gd name="T62" fmla="*/ 68 w 274"/>
                <a:gd name="T63" fmla="*/ 220 h 285"/>
                <a:gd name="T64" fmla="*/ 102 w 274"/>
                <a:gd name="T65" fmla="*/ 217 h 285"/>
                <a:gd name="T66" fmla="*/ 133 w 274"/>
                <a:gd name="T67" fmla="*/ 206 h 285"/>
                <a:gd name="T68" fmla="*/ 160 w 274"/>
                <a:gd name="T69" fmla="*/ 190 h 285"/>
                <a:gd name="T70" fmla="*/ 183 w 274"/>
                <a:gd name="T71" fmla="*/ 168 h 285"/>
                <a:gd name="T72" fmla="*/ 190 w 274"/>
                <a:gd name="T73" fmla="*/ 158 h 285"/>
                <a:gd name="T74" fmla="*/ 201 w 274"/>
                <a:gd name="T75" fmla="*/ 133 h 285"/>
                <a:gd name="T76" fmla="*/ 208 w 274"/>
                <a:gd name="T77" fmla="*/ 108 h 285"/>
                <a:gd name="T78" fmla="*/ 209 w 274"/>
                <a:gd name="T79" fmla="*/ 80 h 285"/>
                <a:gd name="T80" fmla="*/ 208 w 274"/>
                <a:gd name="T81" fmla="*/ 65 h 285"/>
                <a:gd name="T82" fmla="*/ 168 w 274"/>
                <a:gd name="T83" fmla="*/ 68 h 285"/>
                <a:gd name="T84" fmla="*/ 135 w 274"/>
                <a:gd name="T85" fmla="*/ 80 h 285"/>
                <a:gd name="T86" fmla="*/ 111 w 274"/>
                <a:gd name="T87" fmla="*/ 96 h 285"/>
                <a:gd name="T88" fmla="*/ 94 w 274"/>
                <a:gd name="T89" fmla="*/ 114 h 285"/>
                <a:gd name="T90" fmla="*/ 87 w 274"/>
                <a:gd name="T91" fmla="*/ 125 h 285"/>
                <a:gd name="T92" fmla="*/ 74 w 274"/>
                <a:gd name="T93" fmla="*/ 149 h 285"/>
                <a:gd name="T94" fmla="*/ 67 w 274"/>
                <a:gd name="T95" fmla="*/ 177 h 285"/>
                <a:gd name="T96" fmla="*/ 65 w 274"/>
                <a:gd name="T97" fmla="*/ 205 h 285"/>
                <a:gd name="T98" fmla="*/ 65 w 274"/>
                <a:gd name="T99" fmla="*/ 2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285">
                  <a:moveTo>
                    <a:pt x="68" y="285"/>
                  </a:move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51" y="284"/>
                  </a:lnTo>
                  <a:lnTo>
                    <a:pt x="32" y="282"/>
                  </a:lnTo>
                  <a:lnTo>
                    <a:pt x="11" y="278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" y="233"/>
                  </a:lnTo>
                  <a:lnTo>
                    <a:pt x="0" y="209"/>
                  </a:lnTo>
                  <a:lnTo>
                    <a:pt x="1" y="183"/>
                  </a:lnTo>
                  <a:lnTo>
                    <a:pt x="4" y="160"/>
                  </a:lnTo>
                  <a:lnTo>
                    <a:pt x="10" y="137"/>
                  </a:lnTo>
                  <a:lnTo>
                    <a:pt x="18" y="114"/>
                  </a:lnTo>
                  <a:lnTo>
                    <a:pt x="24" y="103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64"/>
                  </a:lnTo>
                  <a:lnTo>
                    <a:pt x="61" y="53"/>
                  </a:lnTo>
                  <a:lnTo>
                    <a:pt x="72" y="45"/>
                  </a:lnTo>
                  <a:lnTo>
                    <a:pt x="82" y="37"/>
                  </a:lnTo>
                  <a:lnTo>
                    <a:pt x="92" y="29"/>
                  </a:lnTo>
                  <a:lnTo>
                    <a:pt x="104" y="23"/>
                  </a:lnTo>
                  <a:lnTo>
                    <a:pt x="117" y="17"/>
                  </a:lnTo>
                  <a:lnTo>
                    <a:pt x="129" y="13"/>
                  </a:lnTo>
                  <a:lnTo>
                    <a:pt x="142" y="8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3" y="1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6" y="1"/>
                  </a:lnTo>
                  <a:lnTo>
                    <a:pt x="241" y="3"/>
                  </a:lnTo>
                  <a:lnTo>
                    <a:pt x="263" y="7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2" y="53"/>
                  </a:lnTo>
                  <a:lnTo>
                    <a:pt x="274" y="78"/>
                  </a:lnTo>
                  <a:lnTo>
                    <a:pt x="274" y="102"/>
                  </a:lnTo>
                  <a:lnTo>
                    <a:pt x="271" y="125"/>
                  </a:lnTo>
                  <a:lnTo>
                    <a:pt x="265" y="147"/>
                  </a:lnTo>
                  <a:lnTo>
                    <a:pt x="257" y="169"/>
                  </a:lnTo>
                  <a:lnTo>
                    <a:pt x="252" y="180"/>
                  </a:lnTo>
                  <a:lnTo>
                    <a:pt x="246" y="189"/>
                  </a:lnTo>
                  <a:lnTo>
                    <a:pt x="239" y="199"/>
                  </a:lnTo>
                  <a:lnTo>
                    <a:pt x="233" y="209"/>
                  </a:lnTo>
                  <a:lnTo>
                    <a:pt x="233" y="209"/>
                  </a:lnTo>
                  <a:lnTo>
                    <a:pt x="217" y="226"/>
                  </a:lnTo>
                  <a:lnTo>
                    <a:pt x="200" y="241"/>
                  </a:lnTo>
                  <a:lnTo>
                    <a:pt x="182" y="254"/>
                  </a:lnTo>
                  <a:lnTo>
                    <a:pt x="161" y="264"/>
                  </a:lnTo>
                  <a:lnTo>
                    <a:pt x="140" y="273"/>
                  </a:lnTo>
                  <a:lnTo>
                    <a:pt x="117" y="279"/>
                  </a:lnTo>
                  <a:lnTo>
                    <a:pt x="94" y="284"/>
                  </a:lnTo>
                  <a:lnTo>
                    <a:pt x="68" y="285"/>
                  </a:lnTo>
                  <a:lnTo>
                    <a:pt x="68" y="285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85" y="219"/>
                  </a:lnTo>
                  <a:lnTo>
                    <a:pt x="102" y="217"/>
                  </a:lnTo>
                  <a:lnTo>
                    <a:pt x="118" y="212"/>
                  </a:lnTo>
                  <a:lnTo>
                    <a:pt x="133" y="206"/>
                  </a:lnTo>
                  <a:lnTo>
                    <a:pt x="147" y="199"/>
                  </a:lnTo>
                  <a:lnTo>
                    <a:pt x="160" y="190"/>
                  </a:lnTo>
                  <a:lnTo>
                    <a:pt x="172" y="180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90" y="158"/>
                  </a:lnTo>
                  <a:lnTo>
                    <a:pt x="197" y="146"/>
                  </a:lnTo>
                  <a:lnTo>
                    <a:pt x="201" y="133"/>
                  </a:lnTo>
                  <a:lnTo>
                    <a:pt x="206" y="120"/>
                  </a:lnTo>
                  <a:lnTo>
                    <a:pt x="208" y="108"/>
                  </a:lnTo>
                  <a:lnTo>
                    <a:pt x="209" y="94"/>
                  </a:lnTo>
                  <a:lnTo>
                    <a:pt x="209" y="80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187" y="65"/>
                  </a:lnTo>
                  <a:lnTo>
                    <a:pt x="168" y="68"/>
                  </a:lnTo>
                  <a:lnTo>
                    <a:pt x="150" y="73"/>
                  </a:lnTo>
                  <a:lnTo>
                    <a:pt x="135" y="80"/>
                  </a:lnTo>
                  <a:lnTo>
                    <a:pt x="122" y="87"/>
                  </a:lnTo>
                  <a:lnTo>
                    <a:pt x="111" y="96"/>
                  </a:lnTo>
                  <a:lnTo>
                    <a:pt x="102" y="10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7" y="125"/>
                  </a:lnTo>
                  <a:lnTo>
                    <a:pt x="80" y="137"/>
                  </a:lnTo>
                  <a:lnTo>
                    <a:pt x="74" y="149"/>
                  </a:lnTo>
                  <a:lnTo>
                    <a:pt x="69" y="163"/>
                  </a:lnTo>
                  <a:lnTo>
                    <a:pt x="67" y="177"/>
                  </a:lnTo>
                  <a:lnTo>
                    <a:pt x="65" y="191"/>
                  </a:lnTo>
                  <a:lnTo>
                    <a:pt x="65" y="205"/>
                  </a:lnTo>
                  <a:lnTo>
                    <a:pt x="65" y="220"/>
                  </a:lnTo>
                  <a:lnTo>
                    <a:pt x="65" y="22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2" name="Freeform 80"/>
            <p:cNvSpPr>
              <a:spLocks/>
            </p:cNvSpPr>
            <p:nvPr/>
          </p:nvSpPr>
          <p:spPr bwMode="auto">
            <a:xfrm>
              <a:off x="6340476" y="1020118"/>
              <a:ext cx="439738" cy="350838"/>
            </a:xfrm>
            <a:custGeom>
              <a:avLst/>
              <a:gdLst>
                <a:gd name="T0" fmla="*/ 216 w 555"/>
                <a:gd name="T1" fmla="*/ 442 h 442"/>
                <a:gd name="T2" fmla="*/ 166 w 555"/>
                <a:gd name="T3" fmla="*/ 437 h 442"/>
                <a:gd name="T4" fmla="*/ 122 w 555"/>
                <a:gd name="T5" fmla="*/ 423 h 442"/>
                <a:gd name="T6" fmla="*/ 85 w 555"/>
                <a:gd name="T7" fmla="*/ 401 h 442"/>
                <a:gd name="T8" fmla="*/ 53 w 555"/>
                <a:gd name="T9" fmla="*/ 373 h 442"/>
                <a:gd name="T10" fmla="*/ 30 w 555"/>
                <a:gd name="T11" fmla="*/ 340 h 442"/>
                <a:gd name="T12" fmla="*/ 13 w 555"/>
                <a:gd name="T13" fmla="*/ 303 h 442"/>
                <a:gd name="T14" fmla="*/ 4 w 555"/>
                <a:gd name="T15" fmla="*/ 262 h 442"/>
                <a:gd name="T16" fmla="*/ 0 w 555"/>
                <a:gd name="T17" fmla="*/ 222 h 442"/>
                <a:gd name="T18" fmla="*/ 4 w 555"/>
                <a:gd name="T19" fmla="*/ 180 h 442"/>
                <a:gd name="T20" fmla="*/ 13 w 555"/>
                <a:gd name="T21" fmla="*/ 141 h 442"/>
                <a:gd name="T22" fmla="*/ 30 w 555"/>
                <a:gd name="T23" fmla="*/ 103 h 442"/>
                <a:gd name="T24" fmla="*/ 53 w 555"/>
                <a:gd name="T25" fmla="*/ 70 h 442"/>
                <a:gd name="T26" fmla="*/ 85 w 555"/>
                <a:gd name="T27" fmla="*/ 41 h 442"/>
                <a:gd name="T28" fmla="*/ 122 w 555"/>
                <a:gd name="T29" fmla="*/ 20 h 442"/>
                <a:gd name="T30" fmla="*/ 166 w 555"/>
                <a:gd name="T31" fmla="*/ 6 h 442"/>
                <a:gd name="T32" fmla="*/ 216 w 555"/>
                <a:gd name="T33" fmla="*/ 0 h 442"/>
                <a:gd name="T34" fmla="*/ 340 w 555"/>
                <a:gd name="T35" fmla="*/ 0 h 442"/>
                <a:gd name="T36" fmla="*/ 389 w 555"/>
                <a:gd name="T37" fmla="*/ 6 h 442"/>
                <a:gd name="T38" fmla="*/ 433 w 555"/>
                <a:gd name="T39" fmla="*/ 20 h 442"/>
                <a:gd name="T40" fmla="*/ 472 w 555"/>
                <a:gd name="T41" fmla="*/ 41 h 442"/>
                <a:gd name="T42" fmla="*/ 502 w 555"/>
                <a:gd name="T43" fmla="*/ 70 h 442"/>
                <a:gd name="T44" fmla="*/ 525 w 555"/>
                <a:gd name="T45" fmla="*/ 103 h 442"/>
                <a:gd name="T46" fmla="*/ 542 w 555"/>
                <a:gd name="T47" fmla="*/ 141 h 442"/>
                <a:gd name="T48" fmla="*/ 553 w 555"/>
                <a:gd name="T49" fmla="*/ 180 h 442"/>
                <a:gd name="T50" fmla="*/ 555 w 555"/>
                <a:gd name="T51" fmla="*/ 222 h 442"/>
                <a:gd name="T52" fmla="*/ 553 w 555"/>
                <a:gd name="T53" fmla="*/ 262 h 442"/>
                <a:gd name="T54" fmla="*/ 542 w 555"/>
                <a:gd name="T55" fmla="*/ 303 h 442"/>
                <a:gd name="T56" fmla="*/ 525 w 555"/>
                <a:gd name="T57" fmla="*/ 340 h 442"/>
                <a:gd name="T58" fmla="*/ 502 w 555"/>
                <a:gd name="T59" fmla="*/ 373 h 442"/>
                <a:gd name="T60" fmla="*/ 472 w 555"/>
                <a:gd name="T61" fmla="*/ 401 h 442"/>
                <a:gd name="T62" fmla="*/ 433 w 555"/>
                <a:gd name="T63" fmla="*/ 423 h 442"/>
                <a:gd name="T64" fmla="*/ 389 w 555"/>
                <a:gd name="T65" fmla="*/ 437 h 442"/>
                <a:gd name="T66" fmla="*/ 340 w 555"/>
                <a:gd name="T6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442">
                  <a:moveTo>
                    <a:pt x="216" y="442"/>
                  </a:moveTo>
                  <a:lnTo>
                    <a:pt x="216" y="442"/>
                  </a:lnTo>
                  <a:lnTo>
                    <a:pt x="190" y="441"/>
                  </a:lnTo>
                  <a:lnTo>
                    <a:pt x="166" y="437"/>
                  </a:lnTo>
                  <a:lnTo>
                    <a:pt x="143" y="431"/>
                  </a:lnTo>
                  <a:lnTo>
                    <a:pt x="122" y="423"/>
                  </a:lnTo>
                  <a:lnTo>
                    <a:pt x="102" y="413"/>
                  </a:lnTo>
                  <a:lnTo>
                    <a:pt x="85" y="401"/>
                  </a:lnTo>
                  <a:lnTo>
                    <a:pt x="68" y="389"/>
                  </a:lnTo>
                  <a:lnTo>
                    <a:pt x="53" y="373"/>
                  </a:lnTo>
                  <a:lnTo>
                    <a:pt x="41" y="357"/>
                  </a:lnTo>
                  <a:lnTo>
                    <a:pt x="30" y="340"/>
                  </a:lnTo>
                  <a:lnTo>
                    <a:pt x="21" y="321"/>
                  </a:lnTo>
                  <a:lnTo>
                    <a:pt x="13" y="303"/>
                  </a:lnTo>
                  <a:lnTo>
                    <a:pt x="7" y="283"/>
                  </a:lnTo>
                  <a:lnTo>
                    <a:pt x="4" y="262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4" y="180"/>
                  </a:lnTo>
                  <a:lnTo>
                    <a:pt x="7" y="160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0" y="103"/>
                  </a:lnTo>
                  <a:lnTo>
                    <a:pt x="41" y="86"/>
                  </a:lnTo>
                  <a:lnTo>
                    <a:pt x="53" y="70"/>
                  </a:lnTo>
                  <a:lnTo>
                    <a:pt x="68" y="55"/>
                  </a:lnTo>
                  <a:lnTo>
                    <a:pt x="85" y="41"/>
                  </a:lnTo>
                  <a:lnTo>
                    <a:pt x="102" y="29"/>
                  </a:lnTo>
                  <a:lnTo>
                    <a:pt x="122" y="20"/>
                  </a:lnTo>
                  <a:lnTo>
                    <a:pt x="143" y="12"/>
                  </a:lnTo>
                  <a:lnTo>
                    <a:pt x="166" y="6"/>
                  </a:lnTo>
                  <a:lnTo>
                    <a:pt x="190" y="2"/>
                  </a:lnTo>
                  <a:lnTo>
                    <a:pt x="21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65" y="2"/>
                  </a:lnTo>
                  <a:lnTo>
                    <a:pt x="389" y="6"/>
                  </a:lnTo>
                  <a:lnTo>
                    <a:pt x="412" y="12"/>
                  </a:lnTo>
                  <a:lnTo>
                    <a:pt x="433" y="20"/>
                  </a:lnTo>
                  <a:lnTo>
                    <a:pt x="453" y="29"/>
                  </a:lnTo>
                  <a:lnTo>
                    <a:pt x="472" y="41"/>
                  </a:lnTo>
                  <a:lnTo>
                    <a:pt x="487" y="55"/>
                  </a:lnTo>
                  <a:lnTo>
                    <a:pt x="502" y="70"/>
                  </a:lnTo>
                  <a:lnTo>
                    <a:pt x="514" y="86"/>
                  </a:lnTo>
                  <a:lnTo>
                    <a:pt x="525" y="103"/>
                  </a:lnTo>
                  <a:lnTo>
                    <a:pt x="534" y="121"/>
                  </a:lnTo>
                  <a:lnTo>
                    <a:pt x="542" y="141"/>
                  </a:lnTo>
                  <a:lnTo>
                    <a:pt x="548" y="160"/>
                  </a:lnTo>
                  <a:lnTo>
                    <a:pt x="553" y="180"/>
                  </a:lnTo>
                  <a:lnTo>
                    <a:pt x="555" y="201"/>
                  </a:lnTo>
                  <a:lnTo>
                    <a:pt x="555" y="222"/>
                  </a:lnTo>
                  <a:lnTo>
                    <a:pt x="555" y="243"/>
                  </a:lnTo>
                  <a:lnTo>
                    <a:pt x="553" y="262"/>
                  </a:lnTo>
                  <a:lnTo>
                    <a:pt x="548" y="283"/>
                  </a:lnTo>
                  <a:lnTo>
                    <a:pt x="542" y="303"/>
                  </a:lnTo>
                  <a:lnTo>
                    <a:pt x="534" y="321"/>
                  </a:lnTo>
                  <a:lnTo>
                    <a:pt x="525" y="340"/>
                  </a:lnTo>
                  <a:lnTo>
                    <a:pt x="514" y="357"/>
                  </a:lnTo>
                  <a:lnTo>
                    <a:pt x="502" y="373"/>
                  </a:lnTo>
                  <a:lnTo>
                    <a:pt x="487" y="389"/>
                  </a:lnTo>
                  <a:lnTo>
                    <a:pt x="472" y="401"/>
                  </a:lnTo>
                  <a:lnTo>
                    <a:pt x="453" y="413"/>
                  </a:lnTo>
                  <a:lnTo>
                    <a:pt x="433" y="423"/>
                  </a:lnTo>
                  <a:lnTo>
                    <a:pt x="412" y="431"/>
                  </a:lnTo>
                  <a:lnTo>
                    <a:pt x="389" y="437"/>
                  </a:lnTo>
                  <a:lnTo>
                    <a:pt x="365" y="441"/>
                  </a:lnTo>
                  <a:lnTo>
                    <a:pt x="340" y="442"/>
                  </a:lnTo>
                  <a:lnTo>
                    <a:pt x="216" y="44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3" name="Freeform 81"/>
            <p:cNvSpPr>
              <a:spLocks noEditPoints="1"/>
            </p:cNvSpPr>
            <p:nvPr/>
          </p:nvSpPr>
          <p:spPr bwMode="auto">
            <a:xfrm>
              <a:off x="6315076" y="994718"/>
              <a:ext cx="492125" cy="401638"/>
            </a:xfrm>
            <a:custGeom>
              <a:avLst/>
              <a:gdLst>
                <a:gd name="T0" fmla="*/ 248 w 619"/>
                <a:gd name="T1" fmla="*/ 506 h 506"/>
                <a:gd name="T2" fmla="*/ 205 w 619"/>
                <a:gd name="T3" fmla="*/ 503 h 506"/>
                <a:gd name="T4" fmla="*/ 164 w 619"/>
                <a:gd name="T5" fmla="*/ 494 h 506"/>
                <a:gd name="T6" fmla="*/ 129 w 619"/>
                <a:gd name="T7" fmla="*/ 480 h 506"/>
                <a:gd name="T8" fmla="*/ 80 w 619"/>
                <a:gd name="T9" fmla="*/ 444 h 506"/>
                <a:gd name="T10" fmla="*/ 36 w 619"/>
                <a:gd name="T11" fmla="*/ 389 h 506"/>
                <a:gd name="T12" fmla="*/ 8 w 619"/>
                <a:gd name="T13" fmla="*/ 323 h 506"/>
                <a:gd name="T14" fmla="*/ 0 w 619"/>
                <a:gd name="T15" fmla="*/ 254 h 506"/>
                <a:gd name="T16" fmla="*/ 3 w 619"/>
                <a:gd name="T17" fmla="*/ 205 h 506"/>
                <a:gd name="T18" fmla="*/ 24 w 619"/>
                <a:gd name="T19" fmla="*/ 138 h 506"/>
                <a:gd name="T20" fmla="*/ 61 w 619"/>
                <a:gd name="T21" fmla="*/ 81 h 506"/>
                <a:gd name="T22" fmla="*/ 80 w 619"/>
                <a:gd name="T23" fmla="*/ 63 h 506"/>
                <a:gd name="T24" fmla="*/ 110 w 619"/>
                <a:gd name="T25" fmla="*/ 39 h 506"/>
                <a:gd name="T26" fmla="*/ 143 w 619"/>
                <a:gd name="T27" fmla="*/ 21 h 506"/>
                <a:gd name="T28" fmla="*/ 193 w 619"/>
                <a:gd name="T29" fmla="*/ 6 h 506"/>
                <a:gd name="T30" fmla="*/ 372 w 619"/>
                <a:gd name="T31" fmla="*/ 0 h 506"/>
                <a:gd name="T32" fmla="*/ 400 w 619"/>
                <a:gd name="T33" fmla="*/ 2 h 506"/>
                <a:gd name="T34" fmla="*/ 442 w 619"/>
                <a:gd name="T35" fmla="*/ 9 h 506"/>
                <a:gd name="T36" fmla="*/ 479 w 619"/>
                <a:gd name="T37" fmla="*/ 22 h 506"/>
                <a:gd name="T38" fmla="*/ 522 w 619"/>
                <a:gd name="T39" fmla="*/ 47 h 506"/>
                <a:gd name="T40" fmla="*/ 572 w 619"/>
                <a:gd name="T41" fmla="*/ 98 h 506"/>
                <a:gd name="T42" fmla="*/ 604 w 619"/>
                <a:gd name="T43" fmla="*/ 161 h 506"/>
                <a:gd name="T44" fmla="*/ 618 w 619"/>
                <a:gd name="T45" fmla="*/ 229 h 506"/>
                <a:gd name="T46" fmla="*/ 618 w 619"/>
                <a:gd name="T47" fmla="*/ 278 h 506"/>
                <a:gd name="T48" fmla="*/ 604 w 619"/>
                <a:gd name="T49" fmla="*/ 348 h 506"/>
                <a:gd name="T50" fmla="*/ 572 w 619"/>
                <a:gd name="T51" fmla="*/ 409 h 506"/>
                <a:gd name="T52" fmla="*/ 549 w 619"/>
                <a:gd name="T53" fmla="*/ 436 h 506"/>
                <a:gd name="T54" fmla="*/ 520 w 619"/>
                <a:gd name="T55" fmla="*/ 461 h 506"/>
                <a:gd name="T56" fmla="*/ 487 w 619"/>
                <a:gd name="T57" fmla="*/ 481 h 506"/>
                <a:gd name="T58" fmla="*/ 451 w 619"/>
                <a:gd name="T59" fmla="*/ 495 h 506"/>
                <a:gd name="T60" fmla="*/ 372 w 619"/>
                <a:gd name="T61" fmla="*/ 506 h 506"/>
                <a:gd name="T62" fmla="*/ 248 w 619"/>
                <a:gd name="T63" fmla="*/ 65 h 506"/>
                <a:gd name="T64" fmla="*/ 188 w 619"/>
                <a:gd name="T65" fmla="*/ 73 h 506"/>
                <a:gd name="T66" fmla="*/ 138 w 619"/>
                <a:gd name="T67" fmla="*/ 98 h 506"/>
                <a:gd name="T68" fmla="*/ 110 w 619"/>
                <a:gd name="T69" fmla="*/ 123 h 506"/>
                <a:gd name="T70" fmla="*/ 82 w 619"/>
                <a:gd name="T71" fmla="*/ 166 h 506"/>
                <a:gd name="T72" fmla="*/ 67 w 619"/>
                <a:gd name="T73" fmla="*/ 217 h 506"/>
                <a:gd name="T74" fmla="*/ 63 w 619"/>
                <a:gd name="T75" fmla="*/ 254 h 506"/>
                <a:gd name="T76" fmla="*/ 70 w 619"/>
                <a:gd name="T77" fmla="*/ 305 h 506"/>
                <a:gd name="T78" fmla="*/ 89 w 619"/>
                <a:gd name="T79" fmla="*/ 353 h 506"/>
                <a:gd name="T80" fmla="*/ 120 w 619"/>
                <a:gd name="T81" fmla="*/ 395 h 506"/>
                <a:gd name="T82" fmla="*/ 165 w 619"/>
                <a:gd name="T83" fmla="*/ 425 h 506"/>
                <a:gd name="T84" fmla="*/ 226 w 619"/>
                <a:gd name="T85" fmla="*/ 440 h 506"/>
                <a:gd name="T86" fmla="*/ 372 w 619"/>
                <a:gd name="T87" fmla="*/ 441 h 506"/>
                <a:gd name="T88" fmla="*/ 432 w 619"/>
                <a:gd name="T89" fmla="*/ 433 h 506"/>
                <a:gd name="T90" fmla="*/ 482 w 619"/>
                <a:gd name="T91" fmla="*/ 409 h 506"/>
                <a:gd name="T92" fmla="*/ 509 w 619"/>
                <a:gd name="T93" fmla="*/ 383 h 506"/>
                <a:gd name="T94" fmla="*/ 537 w 619"/>
                <a:gd name="T95" fmla="*/ 341 h 506"/>
                <a:gd name="T96" fmla="*/ 552 w 619"/>
                <a:gd name="T97" fmla="*/ 290 h 506"/>
                <a:gd name="T98" fmla="*/ 556 w 619"/>
                <a:gd name="T99" fmla="*/ 254 h 506"/>
                <a:gd name="T100" fmla="*/ 549 w 619"/>
                <a:gd name="T101" fmla="*/ 203 h 506"/>
                <a:gd name="T102" fmla="*/ 530 w 619"/>
                <a:gd name="T103" fmla="*/ 154 h 506"/>
                <a:gd name="T104" fmla="*/ 499 w 619"/>
                <a:gd name="T105" fmla="*/ 112 h 506"/>
                <a:gd name="T106" fmla="*/ 454 w 619"/>
                <a:gd name="T107" fmla="*/ 82 h 506"/>
                <a:gd name="T108" fmla="*/ 394 w 619"/>
                <a:gd name="T109" fmla="*/ 6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9" h="506">
                  <a:moveTo>
                    <a:pt x="372" y="506"/>
                  </a:moveTo>
                  <a:lnTo>
                    <a:pt x="248" y="506"/>
                  </a:lnTo>
                  <a:lnTo>
                    <a:pt x="248" y="506"/>
                  </a:lnTo>
                  <a:lnTo>
                    <a:pt x="233" y="506"/>
                  </a:lnTo>
                  <a:lnTo>
                    <a:pt x="219" y="505"/>
                  </a:lnTo>
                  <a:lnTo>
                    <a:pt x="205" y="503"/>
                  </a:lnTo>
                  <a:lnTo>
                    <a:pt x="191" y="500"/>
                  </a:lnTo>
                  <a:lnTo>
                    <a:pt x="177" y="498"/>
                  </a:lnTo>
                  <a:lnTo>
                    <a:pt x="164" y="494"/>
                  </a:lnTo>
                  <a:lnTo>
                    <a:pt x="153" y="490"/>
                  </a:lnTo>
                  <a:lnTo>
                    <a:pt x="140" y="484"/>
                  </a:lnTo>
                  <a:lnTo>
                    <a:pt x="129" y="480"/>
                  </a:lnTo>
                  <a:lnTo>
                    <a:pt x="118" y="473"/>
                  </a:lnTo>
                  <a:lnTo>
                    <a:pt x="98" y="460"/>
                  </a:lnTo>
                  <a:lnTo>
                    <a:pt x="80" y="444"/>
                  </a:lnTo>
                  <a:lnTo>
                    <a:pt x="62" y="427"/>
                  </a:lnTo>
                  <a:lnTo>
                    <a:pt x="48" y="409"/>
                  </a:lnTo>
                  <a:lnTo>
                    <a:pt x="36" y="389"/>
                  </a:lnTo>
                  <a:lnTo>
                    <a:pt x="24" y="368"/>
                  </a:lnTo>
                  <a:lnTo>
                    <a:pt x="15" y="346"/>
                  </a:lnTo>
                  <a:lnTo>
                    <a:pt x="8" y="323"/>
                  </a:lnTo>
                  <a:lnTo>
                    <a:pt x="3" y="300"/>
                  </a:lnTo>
                  <a:lnTo>
                    <a:pt x="1" y="27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29"/>
                  </a:lnTo>
                  <a:lnTo>
                    <a:pt x="3" y="205"/>
                  </a:lnTo>
                  <a:lnTo>
                    <a:pt x="9" y="182"/>
                  </a:lnTo>
                  <a:lnTo>
                    <a:pt x="16" y="160"/>
                  </a:lnTo>
                  <a:lnTo>
                    <a:pt x="24" y="138"/>
                  </a:lnTo>
                  <a:lnTo>
                    <a:pt x="34" y="118"/>
                  </a:lnTo>
                  <a:lnTo>
                    <a:pt x="47" y="9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70" y="71"/>
                  </a:lnTo>
                  <a:lnTo>
                    <a:pt x="80" y="63"/>
                  </a:lnTo>
                  <a:lnTo>
                    <a:pt x="89" y="53"/>
                  </a:lnTo>
                  <a:lnTo>
                    <a:pt x="99" y="46"/>
                  </a:lnTo>
                  <a:lnTo>
                    <a:pt x="110" y="39"/>
                  </a:lnTo>
                  <a:lnTo>
                    <a:pt x="120" y="32"/>
                  </a:lnTo>
                  <a:lnTo>
                    <a:pt x="132" y="27"/>
                  </a:lnTo>
                  <a:lnTo>
                    <a:pt x="143" y="21"/>
                  </a:lnTo>
                  <a:lnTo>
                    <a:pt x="155" y="16"/>
                  </a:lnTo>
                  <a:lnTo>
                    <a:pt x="168" y="12"/>
                  </a:lnTo>
                  <a:lnTo>
                    <a:pt x="193" y="6"/>
                  </a:lnTo>
                  <a:lnTo>
                    <a:pt x="220" y="2"/>
                  </a:lnTo>
                  <a:lnTo>
                    <a:pt x="24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7" y="1"/>
                  </a:lnTo>
                  <a:lnTo>
                    <a:pt x="400" y="2"/>
                  </a:lnTo>
                  <a:lnTo>
                    <a:pt x="416" y="3"/>
                  </a:lnTo>
                  <a:lnTo>
                    <a:pt x="428" y="6"/>
                  </a:lnTo>
                  <a:lnTo>
                    <a:pt x="442" y="9"/>
                  </a:lnTo>
                  <a:lnTo>
                    <a:pt x="455" y="13"/>
                  </a:lnTo>
                  <a:lnTo>
                    <a:pt x="466" y="17"/>
                  </a:lnTo>
                  <a:lnTo>
                    <a:pt x="479" y="22"/>
                  </a:lnTo>
                  <a:lnTo>
                    <a:pt x="490" y="28"/>
                  </a:lnTo>
                  <a:lnTo>
                    <a:pt x="501" y="34"/>
                  </a:lnTo>
                  <a:lnTo>
                    <a:pt x="522" y="47"/>
                  </a:lnTo>
                  <a:lnTo>
                    <a:pt x="541" y="63"/>
                  </a:lnTo>
                  <a:lnTo>
                    <a:pt x="557" y="80"/>
                  </a:lnTo>
                  <a:lnTo>
                    <a:pt x="572" y="98"/>
                  </a:lnTo>
                  <a:lnTo>
                    <a:pt x="585" y="118"/>
                  </a:lnTo>
                  <a:lnTo>
                    <a:pt x="595" y="139"/>
                  </a:lnTo>
                  <a:lnTo>
                    <a:pt x="604" y="161"/>
                  </a:lnTo>
                  <a:lnTo>
                    <a:pt x="611" y="183"/>
                  </a:lnTo>
                  <a:lnTo>
                    <a:pt x="616" y="206"/>
                  </a:lnTo>
                  <a:lnTo>
                    <a:pt x="618" y="229"/>
                  </a:lnTo>
                  <a:lnTo>
                    <a:pt x="619" y="254"/>
                  </a:lnTo>
                  <a:lnTo>
                    <a:pt x="619" y="254"/>
                  </a:lnTo>
                  <a:lnTo>
                    <a:pt x="618" y="278"/>
                  </a:lnTo>
                  <a:lnTo>
                    <a:pt x="616" y="301"/>
                  </a:lnTo>
                  <a:lnTo>
                    <a:pt x="611" y="324"/>
                  </a:lnTo>
                  <a:lnTo>
                    <a:pt x="604" y="348"/>
                  </a:lnTo>
                  <a:lnTo>
                    <a:pt x="595" y="368"/>
                  </a:lnTo>
                  <a:lnTo>
                    <a:pt x="585" y="389"/>
                  </a:lnTo>
                  <a:lnTo>
                    <a:pt x="572" y="409"/>
                  </a:lnTo>
                  <a:lnTo>
                    <a:pt x="558" y="426"/>
                  </a:lnTo>
                  <a:lnTo>
                    <a:pt x="558" y="426"/>
                  </a:lnTo>
                  <a:lnTo>
                    <a:pt x="549" y="436"/>
                  </a:lnTo>
                  <a:lnTo>
                    <a:pt x="539" y="445"/>
                  </a:lnTo>
                  <a:lnTo>
                    <a:pt x="530" y="453"/>
                  </a:lnTo>
                  <a:lnTo>
                    <a:pt x="520" y="461"/>
                  </a:lnTo>
                  <a:lnTo>
                    <a:pt x="509" y="468"/>
                  </a:lnTo>
                  <a:lnTo>
                    <a:pt x="499" y="475"/>
                  </a:lnTo>
                  <a:lnTo>
                    <a:pt x="487" y="481"/>
                  </a:lnTo>
                  <a:lnTo>
                    <a:pt x="476" y="487"/>
                  </a:lnTo>
                  <a:lnTo>
                    <a:pt x="464" y="491"/>
                  </a:lnTo>
                  <a:lnTo>
                    <a:pt x="451" y="495"/>
                  </a:lnTo>
                  <a:lnTo>
                    <a:pt x="426" y="502"/>
                  </a:lnTo>
                  <a:lnTo>
                    <a:pt x="399" y="505"/>
                  </a:lnTo>
                  <a:lnTo>
                    <a:pt x="372" y="506"/>
                  </a:lnTo>
                  <a:lnTo>
                    <a:pt x="372" y="506"/>
                  </a:lnTo>
                  <a:close/>
                  <a:moveTo>
                    <a:pt x="248" y="65"/>
                  </a:moveTo>
                  <a:lnTo>
                    <a:pt x="248" y="65"/>
                  </a:lnTo>
                  <a:lnTo>
                    <a:pt x="227" y="66"/>
                  </a:lnTo>
                  <a:lnTo>
                    <a:pt x="207" y="68"/>
                  </a:lnTo>
                  <a:lnTo>
                    <a:pt x="188" y="73"/>
                  </a:lnTo>
                  <a:lnTo>
                    <a:pt x="170" y="80"/>
                  </a:lnTo>
                  <a:lnTo>
                    <a:pt x="153" y="88"/>
                  </a:lnTo>
                  <a:lnTo>
                    <a:pt x="138" y="98"/>
                  </a:lnTo>
                  <a:lnTo>
                    <a:pt x="124" y="110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99" y="137"/>
                  </a:lnTo>
                  <a:lnTo>
                    <a:pt x="90" y="151"/>
                  </a:lnTo>
                  <a:lnTo>
                    <a:pt x="82" y="166"/>
                  </a:lnTo>
                  <a:lnTo>
                    <a:pt x="76" y="182"/>
                  </a:lnTo>
                  <a:lnTo>
                    <a:pt x="70" y="199"/>
                  </a:lnTo>
                  <a:lnTo>
                    <a:pt x="67" y="217"/>
                  </a:lnTo>
                  <a:lnTo>
                    <a:pt x="65" y="235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71"/>
                  </a:lnTo>
                  <a:lnTo>
                    <a:pt x="67" y="287"/>
                  </a:lnTo>
                  <a:lnTo>
                    <a:pt x="70" y="305"/>
                  </a:lnTo>
                  <a:lnTo>
                    <a:pt x="75" y="321"/>
                  </a:lnTo>
                  <a:lnTo>
                    <a:pt x="81" y="337"/>
                  </a:lnTo>
                  <a:lnTo>
                    <a:pt x="89" y="353"/>
                  </a:lnTo>
                  <a:lnTo>
                    <a:pt x="98" y="367"/>
                  </a:lnTo>
                  <a:lnTo>
                    <a:pt x="109" y="381"/>
                  </a:lnTo>
                  <a:lnTo>
                    <a:pt x="120" y="395"/>
                  </a:lnTo>
                  <a:lnTo>
                    <a:pt x="134" y="407"/>
                  </a:lnTo>
                  <a:lnTo>
                    <a:pt x="149" y="416"/>
                  </a:lnTo>
                  <a:lnTo>
                    <a:pt x="165" y="425"/>
                  </a:lnTo>
                  <a:lnTo>
                    <a:pt x="184" y="432"/>
                  </a:lnTo>
                  <a:lnTo>
                    <a:pt x="204" y="438"/>
                  </a:lnTo>
                  <a:lnTo>
                    <a:pt x="226" y="440"/>
                  </a:lnTo>
                  <a:lnTo>
                    <a:pt x="248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92" y="441"/>
                  </a:lnTo>
                  <a:lnTo>
                    <a:pt x="412" y="438"/>
                  </a:lnTo>
                  <a:lnTo>
                    <a:pt x="432" y="433"/>
                  </a:lnTo>
                  <a:lnTo>
                    <a:pt x="449" y="427"/>
                  </a:lnTo>
                  <a:lnTo>
                    <a:pt x="466" y="419"/>
                  </a:lnTo>
                  <a:lnTo>
                    <a:pt x="482" y="409"/>
                  </a:lnTo>
                  <a:lnTo>
                    <a:pt x="495" y="397"/>
                  </a:lnTo>
                  <a:lnTo>
                    <a:pt x="509" y="383"/>
                  </a:lnTo>
                  <a:lnTo>
                    <a:pt x="509" y="383"/>
                  </a:lnTo>
                  <a:lnTo>
                    <a:pt x="520" y="371"/>
                  </a:lnTo>
                  <a:lnTo>
                    <a:pt x="529" y="356"/>
                  </a:lnTo>
                  <a:lnTo>
                    <a:pt x="537" y="341"/>
                  </a:lnTo>
                  <a:lnTo>
                    <a:pt x="543" y="324"/>
                  </a:lnTo>
                  <a:lnTo>
                    <a:pt x="549" y="308"/>
                  </a:lnTo>
                  <a:lnTo>
                    <a:pt x="552" y="290"/>
                  </a:lnTo>
                  <a:lnTo>
                    <a:pt x="555" y="272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36"/>
                  </a:lnTo>
                  <a:lnTo>
                    <a:pt x="552" y="219"/>
                  </a:lnTo>
                  <a:lnTo>
                    <a:pt x="549" y="203"/>
                  </a:lnTo>
                  <a:lnTo>
                    <a:pt x="544" y="185"/>
                  </a:lnTo>
                  <a:lnTo>
                    <a:pt x="538" y="169"/>
                  </a:lnTo>
                  <a:lnTo>
                    <a:pt x="530" y="154"/>
                  </a:lnTo>
                  <a:lnTo>
                    <a:pt x="521" y="139"/>
                  </a:lnTo>
                  <a:lnTo>
                    <a:pt x="511" y="125"/>
                  </a:lnTo>
                  <a:lnTo>
                    <a:pt x="499" y="112"/>
                  </a:lnTo>
                  <a:lnTo>
                    <a:pt x="485" y="101"/>
                  </a:lnTo>
                  <a:lnTo>
                    <a:pt x="470" y="90"/>
                  </a:lnTo>
                  <a:lnTo>
                    <a:pt x="454" y="82"/>
                  </a:lnTo>
                  <a:lnTo>
                    <a:pt x="435" y="74"/>
                  </a:lnTo>
                  <a:lnTo>
                    <a:pt x="416" y="69"/>
                  </a:lnTo>
                  <a:lnTo>
                    <a:pt x="394" y="66"/>
                  </a:lnTo>
                  <a:lnTo>
                    <a:pt x="372" y="65"/>
                  </a:lnTo>
                  <a:lnTo>
                    <a:pt x="24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4" name="Freeform 82"/>
            <p:cNvSpPr>
              <a:spLocks/>
            </p:cNvSpPr>
            <p:nvPr/>
          </p:nvSpPr>
          <p:spPr bwMode="auto">
            <a:xfrm>
              <a:off x="6550026" y="955030"/>
              <a:ext cx="22225" cy="65088"/>
            </a:xfrm>
            <a:custGeom>
              <a:avLst/>
              <a:gdLst>
                <a:gd name="T0" fmla="*/ 15 w 29"/>
                <a:gd name="T1" fmla="*/ 0 h 82"/>
                <a:gd name="T2" fmla="*/ 15 w 29"/>
                <a:gd name="T3" fmla="*/ 0 h 82"/>
                <a:gd name="T4" fmla="*/ 9 w 29"/>
                <a:gd name="T5" fmla="*/ 1 h 82"/>
                <a:gd name="T6" fmla="*/ 5 w 29"/>
                <a:gd name="T7" fmla="*/ 2 h 82"/>
                <a:gd name="T8" fmla="*/ 1 w 29"/>
                <a:gd name="T9" fmla="*/ 4 h 82"/>
                <a:gd name="T10" fmla="*/ 0 w 29"/>
                <a:gd name="T11" fmla="*/ 6 h 82"/>
                <a:gd name="T12" fmla="*/ 0 w 29"/>
                <a:gd name="T13" fmla="*/ 82 h 82"/>
                <a:gd name="T14" fmla="*/ 29 w 29"/>
                <a:gd name="T15" fmla="*/ 82 h 82"/>
                <a:gd name="T16" fmla="*/ 29 w 29"/>
                <a:gd name="T17" fmla="*/ 6 h 82"/>
                <a:gd name="T18" fmla="*/ 29 w 29"/>
                <a:gd name="T19" fmla="*/ 6 h 82"/>
                <a:gd name="T20" fmla="*/ 28 w 29"/>
                <a:gd name="T21" fmla="*/ 4 h 82"/>
                <a:gd name="T22" fmla="*/ 24 w 29"/>
                <a:gd name="T23" fmla="*/ 2 h 82"/>
                <a:gd name="T24" fmla="*/ 20 w 29"/>
                <a:gd name="T25" fmla="*/ 1 h 82"/>
                <a:gd name="T26" fmla="*/ 15 w 29"/>
                <a:gd name="T27" fmla="*/ 0 h 82"/>
                <a:gd name="T28" fmla="*/ 15 w 29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8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2"/>
                  </a:lnTo>
                  <a:lnTo>
                    <a:pt x="29" y="8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5" name="Freeform 83"/>
            <p:cNvSpPr>
              <a:spLocks/>
            </p:cNvSpPr>
            <p:nvPr/>
          </p:nvSpPr>
          <p:spPr bwMode="auto">
            <a:xfrm>
              <a:off x="6523038" y="929630"/>
              <a:ext cx="74613" cy="115888"/>
            </a:xfrm>
            <a:custGeom>
              <a:avLst/>
              <a:gdLst>
                <a:gd name="T0" fmla="*/ 93 w 93"/>
                <a:gd name="T1" fmla="*/ 147 h 147"/>
                <a:gd name="T2" fmla="*/ 0 w 93"/>
                <a:gd name="T3" fmla="*/ 147 h 147"/>
                <a:gd name="T4" fmla="*/ 0 w 93"/>
                <a:gd name="T5" fmla="*/ 38 h 147"/>
                <a:gd name="T6" fmla="*/ 0 w 93"/>
                <a:gd name="T7" fmla="*/ 38 h 147"/>
                <a:gd name="T8" fmla="*/ 1 w 93"/>
                <a:gd name="T9" fmla="*/ 31 h 147"/>
                <a:gd name="T10" fmla="*/ 3 w 93"/>
                <a:gd name="T11" fmla="*/ 24 h 147"/>
                <a:gd name="T12" fmla="*/ 7 w 93"/>
                <a:gd name="T13" fmla="*/ 18 h 147"/>
                <a:gd name="T14" fmla="*/ 12 w 93"/>
                <a:gd name="T15" fmla="*/ 12 h 147"/>
                <a:gd name="T16" fmla="*/ 18 w 93"/>
                <a:gd name="T17" fmla="*/ 7 h 147"/>
                <a:gd name="T18" fmla="*/ 26 w 93"/>
                <a:gd name="T19" fmla="*/ 3 h 147"/>
                <a:gd name="T20" fmla="*/ 36 w 93"/>
                <a:gd name="T21" fmla="*/ 1 h 147"/>
                <a:gd name="T22" fmla="*/ 47 w 93"/>
                <a:gd name="T23" fmla="*/ 0 h 147"/>
                <a:gd name="T24" fmla="*/ 47 w 93"/>
                <a:gd name="T25" fmla="*/ 0 h 147"/>
                <a:gd name="T26" fmla="*/ 58 w 93"/>
                <a:gd name="T27" fmla="*/ 1 h 147"/>
                <a:gd name="T28" fmla="*/ 67 w 93"/>
                <a:gd name="T29" fmla="*/ 3 h 147"/>
                <a:gd name="T30" fmla="*/ 75 w 93"/>
                <a:gd name="T31" fmla="*/ 7 h 147"/>
                <a:gd name="T32" fmla="*/ 82 w 93"/>
                <a:gd name="T33" fmla="*/ 12 h 147"/>
                <a:gd name="T34" fmla="*/ 87 w 93"/>
                <a:gd name="T35" fmla="*/ 18 h 147"/>
                <a:gd name="T36" fmla="*/ 90 w 93"/>
                <a:gd name="T37" fmla="*/ 24 h 147"/>
                <a:gd name="T38" fmla="*/ 92 w 93"/>
                <a:gd name="T39" fmla="*/ 31 h 147"/>
                <a:gd name="T40" fmla="*/ 93 w 93"/>
                <a:gd name="T41" fmla="*/ 38 h 147"/>
                <a:gd name="T42" fmla="*/ 93 w 93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147">
                  <a:moveTo>
                    <a:pt x="93" y="147"/>
                  </a:moveTo>
                  <a:lnTo>
                    <a:pt x="0" y="1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3" y="38"/>
                  </a:lnTo>
                  <a:lnTo>
                    <a:pt x="93" y="1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6" name="Freeform 84"/>
            <p:cNvSpPr>
              <a:spLocks/>
            </p:cNvSpPr>
            <p:nvPr/>
          </p:nvSpPr>
          <p:spPr bwMode="auto">
            <a:xfrm>
              <a:off x="7224713" y="2256780"/>
              <a:ext cx="280988" cy="280988"/>
            </a:xfrm>
            <a:custGeom>
              <a:avLst/>
              <a:gdLst>
                <a:gd name="T0" fmla="*/ 355 w 355"/>
                <a:gd name="T1" fmla="*/ 169 h 354"/>
                <a:gd name="T2" fmla="*/ 340 w 355"/>
                <a:gd name="T3" fmla="*/ 164 h 354"/>
                <a:gd name="T4" fmla="*/ 311 w 355"/>
                <a:gd name="T5" fmla="*/ 153 h 354"/>
                <a:gd name="T6" fmla="*/ 283 w 355"/>
                <a:gd name="T7" fmla="*/ 137 h 354"/>
                <a:gd name="T8" fmla="*/ 259 w 355"/>
                <a:gd name="T9" fmla="*/ 118 h 354"/>
                <a:gd name="T10" fmla="*/ 237 w 355"/>
                <a:gd name="T11" fmla="*/ 96 h 354"/>
                <a:gd name="T12" fmla="*/ 217 w 355"/>
                <a:gd name="T13" fmla="*/ 71 h 354"/>
                <a:gd name="T14" fmla="*/ 202 w 355"/>
                <a:gd name="T15" fmla="*/ 44 h 354"/>
                <a:gd name="T16" fmla="*/ 190 w 355"/>
                <a:gd name="T17" fmla="*/ 15 h 354"/>
                <a:gd name="T18" fmla="*/ 169 w 355"/>
                <a:gd name="T19" fmla="*/ 0 h 354"/>
                <a:gd name="T20" fmla="*/ 165 w 355"/>
                <a:gd name="T21" fmla="*/ 15 h 354"/>
                <a:gd name="T22" fmla="*/ 153 w 355"/>
                <a:gd name="T23" fmla="*/ 44 h 354"/>
                <a:gd name="T24" fmla="*/ 138 w 355"/>
                <a:gd name="T25" fmla="*/ 71 h 354"/>
                <a:gd name="T26" fmla="*/ 118 w 355"/>
                <a:gd name="T27" fmla="*/ 96 h 354"/>
                <a:gd name="T28" fmla="*/ 96 w 355"/>
                <a:gd name="T29" fmla="*/ 118 h 354"/>
                <a:gd name="T30" fmla="*/ 72 w 355"/>
                <a:gd name="T31" fmla="*/ 137 h 354"/>
                <a:gd name="T32" fmla="*/ 44 w 355"/>
                <a:gd name="T33" fmla="*/ 153 h 354"/>
                <a:gd name="T34" fmla="*/ 15 w 355"/>
                <a:gd name="T35" fmla="*/ 164 h 354"/>
                <a:gd name="T36" fmla="*/ 0 w 355"/>
                <a:gd name="T37" fmla="*/ 185 h 354"/>
                <a:gd name="T38" fmla="*/ 15 w 355"/>
                <a:gd name="T39" fmla="*/ 188 h 354"/>
                <a:gd name="T40" fmla="*/ 44 w 355"/>
                <a:gd name="T41" fmla="*/ 201 h 354"/>
                <a:gd name="T42" fmla="*/ 72 w 355"/>
                <a:gd name="T43" fmla="*/ 216 h 354"/>
                <a:gd name="T44" fmla="*/ 96 w 355"/>
                <a:gd name="T45" fmla="*/ 236 h 354"/>
                <a:gd name="T46" fmla="*/ 118 w 355"/>
                <a:gd name="T47" fmla="*/ 258 h 354"/>
                <a:gd name="T48" fmla="*/ 138 w 355"/>
                <a:gd name="T49" fmla="*/ 282 h 354"/>
                <a:gd name="T50" fmla="*/ 153 w 355"/>
                <a:gd name="T51" fmla="*/ 310 h 354"/>
                <a:gd name="T52" fmla="*/ 165 w 355"/>
                <a:gd name="T53" fmla="*/ 339 h 354"/>
                <a:gd name="T54" fmla="*/ 186 w 355"/>
                <a:gd name="T55" fmla="*/ 354 h 354"/>
                <a:gd name="T56" fmla="*/ 190 w 355"/>
                <a:gd name="T57" fmla="*/ 339 h 354"/>
                <a:gd name="T58" fmla="*/ 202 w 355"/>
                <a:gd name="T59" fmla="*/ 310 h 354"/>
                <a:gd name="T60" fmla="*/ 217 w 355"/>
                <a:gd name="T61" fmla="*/ 282 h 354"/>
                <a:gd name="T62" fmla="*/ 237 w 355"/>
                <a:gd name="T63" fmla="*/ 258 h 354"/>
                <a:gd name="T64" fmla="*/ 259 w 355"/>
                <a:gd name="T65" fmla="*/ 236 h 354"/>
                <a:gd name="T66" fmla="*/ 283 w 355"/>
                <a:gd name="T67" fmla="*/ 216 h 354"/>
                <a:gd name="T68" fmla="*/ 311 w 355"/>
                <a:gd name="T69" fmla="*/ 201 h 354"/>
                <a:gd name="T70" fmla="*/ 340 w 355"/>
                <a:gd name="T71" fmla="*/ 188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69"/>
                  </a:lnTo>
                  <a:lnTo>
                    <a:pt x="355" y="169"/>
                  </a:lnTo>
                  <a:lnTo>
                    <a:pt x="340" y="164"/>
                  </a:lnTo>
                  <a:lnTo>
                    <a:pt x="325" y="159"/>
                  </a:lnTo>
                  <a:lnTo>
                    <a:pt x="311" y="153"/>
                  </a:lnTo>
                  <a:lnTo>
                    <a:pt x="297" y="146"/>
                  </a:lnTo>
                  <a:lnTo>
                    <a:pt x="283" y="137"/>
                  </a:lnTo>
                  <a:lnTo>
                    <a:pt x="270" y="128"/>
                  </a:lnTo>
                  <a:lnTo>
                    <a:pt x="259" y="118"/>
                  </a:lnTo>
                  <a:lnTo>
                    <a:pt x="247" y="107"/>
                  </a:lnTo>
                  <a:lnTo>
                    <a:pt x="237" y="96"/>
                  </a:lnTo>
                  <a:lnTo>
                    <a:pt x="226" y="84"/>
                  </a:lnTo>
                  <a:lnTo>
                    <a:pt x="217" y="71"/>
                  </a:lnTo>
                  <a:lnTo>
                    <a:pt x="209" y="58"/>
                  </a:lnTo>
                  <a:lnTo>
                    <a:pt x="202" y="44"/>
                  </a:lnTo>
                  <a:lnTo>
                    <a:pt x="195" y="30"/>
                  </a:lnTo>
                  <a:lnTo>
                    <a:pt x="190" y="15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5" y="15"/>
                  </a:lnTo>
                  <a:lnTo>
                    <a:pt x="160" y="30"/>
                  </a:lnTo>
                  <a:lnTo>
                    <a:pt x="153" y="44"/>
                  </a:lnTo>
                  <a:lnTo>
                    <a:pt x="146" y="58"/>
                  </a:lnTo>
                  <a:lnTo>
                    <a:pt x="138" y="71"/>
                  </a:lnTo>
                  <a:lnTo>
                    <a:pt x="129" y="84"/>
                  </a:lnTo>
                  <a:lnTo>
                    <a:pt x="118" y="96"/>
                  </a:lnTo>
                  <a:lnTo>
                    <a:pt x="108" y="107"/>
                  </a:lnTo>
                  <a:lnTo>
                    <a:pt x="96" y="118"/>
                  </a:lnTo>
                  <a:lnTo>
                    <a:pt x="85" y="128"/>
                  </a:lnTo>
                  <a:lnTo>
                    <a:pt x="72" y="137"/>
                  </a:lnTo>
                  <a:lnTo>
                    <a:pt x="58" y="146"/>
                  </a:lnTo>
                  <a:lnTo>
                    <a:pt x="44" y="153"/>
                  </a:lnTo>
                  <a:lnTo>
                    <a:pt x="30" y="159"/>
                  </a:lnTo>
                  <a:lnTo>
                    <a:pt x="15" y="164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88"/>
                  </a:lnTo>
                  <a:lnTo>
                    <a:pt x="30" y="194"/>
                  </a:lnTo>
                  <a:lnTo>
                    <a:pt x="44" y="201"/>
                  </a:lnTo>
                  <a:lnTo>
                    <a:pt x="58" y="208"/>
                  </a:lnTo>
                  <a:lnTo>
                    <a:pt x="72" y="216"/>
                  </a:lnTo>
                  <a:lnTo>
                    <a:pt x="85" y="226"/>
                  </a:lnTo>
                  <a:lnTo>
                    <a:pt x="96" y="236"/>
                  </a:lnTo>
                  <a:lnTo>
                    <a:pt x="108" y="246"/>
                  </a:lnTo>
                  <a:lnTo>
                    <a:pt x="118" y="258"/>
                  </a:lnTo>
                  <a:lnTo>
                    <a:pt x="129" y="270"/>
                  </a:lnTo>
                  <a:lnTo>
                    <a:pt x="138" y="282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5" y="339"/>
                  </a:lnTo>
                  <a:lnTo>
                    <a:pt x="169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90" y="339"/>
                  </a:lnTo>
                  <a:lnTo>
                    <a:pt x="195" y="324"/>
                  </a:lnTo>
                  <a:lnTo>
                    <a:pt x="202" y="310"/>
                  </a:lnTo>
                  <a:lnTo>
                    <a:pt x="209" y="296"/>
                  </a:lnTo>
                  <a:lnTo>
                    <a:pt x="217" y="282"/>
                  </a:lnTo>
                  <a:lnTo>
                    <a:pt x="226" y="270"/>
                  </a:lnTo>
                  <a:lnTo>
                    <a:pt x="237" y="258"/>
                  </a:lnTo>
                  <a:lnTo>
                    <a:pt x="247" y="246"/>
                  </a:lnTo>
                  <a:lnTo>
                    <a:pt x="259" y="236"/>
                  </a:lnTo>
                  <a:lnTo>
                    <a:pt x="270" y="226"/>
                  </a:lnTo>
                  <a:lnTo>
                    <a:pt x="283" y="216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5" y="194"/>
                  </a:lnTo>
                  <a:lnTo>
                    <a:pt x="340" y="188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7" name="Freeform 85"/>
            <p:cNvSpPr>
              <a:spLocks noEditPoints="1"/>
            </p:cNvSpPr>
            <p:nvPr/>
          </p:nvSpPr>
          <p:spPr bwMode="auto">
            <a:xfrm>
              <a:off x="7199313" y="2231380"/>
              <a:ext cx="331788" cy="331788"/>
            </a:xfrm>
            <a:custGeom>
              <a:avLst/>
              <a:gdLst>
                <a:gd name="T0" fmla="*/ 200 w 417"/>
                <a:gd name="T1" fmla="*/ 417 h 417"/>
                <a:gd name="T2" fmla="*/ 185 w 417"/>
                <a:gd name="T3" fmla="*/ 414 h 417"/>
                <a:gd name="T4" fmla="*/ 175 w 417"/>
                <a:gd name="T5" fmla="*/ 404 h 417"/>
                <a:gd name="T6" fmla="*/ 170 w 417"/>
                <a:gd name="T7" fmla="*/ 394 h 417"/>
                <a:gd name="T8" fmla="*/ 156 w 417"/>
                <a:gd name="T9" fmla="*/ 355 h 417"/>
                <a:gd name="T10" fmla="*/ 134 w 417"/>
                <a:gd name="T11" fmla="*/ 321 h 417"/>
                <a:gd name="T12" fmla="*/ 107 w 417"/>
                <a:gd name="T13" fmla="*/ 291 h 417"/>
                <a:gd name="T14" fmla="*/ 74 w 417"/>
                <a:gd name="T15" fmla="*/ 268 h 417"/>
                <a:gd name="T16" fmla="*/ 37 w 417"/>
                <a:gd name="T17" fmla="*/ 251 h 417"/>
                <a:gd name="T18" fmla="*/ 19 w 417"/>
                <a:gd name="T19" fmla="*/ 245 h 417"/>
                <a:gd name="T20" fmla="*/ 6 w 417"/>
                <a:gd name="T21" fmla="*/ 236 h 417"/>
                <a:gd name="T22" fmla="*/ 0 w 417"/>
                <a:gd name="T23" fmla="*/ 222 h 417"/>
                <a:gd name="T24" fmla="*/ 0 w 417"/>
                <a:gd name="T25" fmla="*/ 201 h 417"/>
                <a:gd name="T26" fmla="*/ 3 w 417"/>
                <a:gd name="T27" fmla="*/ 186 h 417"/>
                <a:gd name="T28" fmla="*/ 14 w 417"/>
                <a:gd name="T29" fmla="*/ 175 h 417"/>
                <a:gd name="T30" fmla="*/ 23 w 417"/>
                <a:gd name="T31" fmla="*/ 171 h 417"/>
                <a:gd name="T32" fmla="*/ 63 w 417"/>
                <a:gd name="T33" fmla="*/ 157 h 417"/>
                <a:gd name="T34" fmla="*/ 96 w 417"/>
                <a:gd name="T35" fmla="*/ 135 h 417"/>
                <a:gd name="T36" fmla="*/ 126 w 417"/>
                <a:gd name="T37" fmla="*/ 107 h 417"/>
                <a:gd name="T38" fmla="*/ 149 w 417"/>
                <a:gd name="T39" fmla="*/ 74 h 417"/>
                <a:gd name="T40" fmla="*/ 167 w 417"/>
                <a:gd name="T41" fmla="*/ 36 h 417"/>
                <a:gd name="T42" fmla="*/ 173 w 417"/>
                <a:gd name="T43" fmla="*/ 19 h 417"/>
                <a:gd name="T44" fmla="*/ 182 w 417"/>
                <a:gd name="T45" fmla="*/ 6 h 417"/>
                <a:gd name="T46" fmla="*/ 196 w 417"/>
                <a:gd name="T47" fmla="*/ 0 h 417"/>
                <a:gd name="T48" fmla="*/ 217 w 417"/>
                <a:gd name="T49" fmla="*/ 0 h 417"/>
                <a:gd name="T50" fmla="*/ 232 w 417"/>
                <a:gd name="T51" fmla="*/ 4 h 417"/>
                <a:gd name="T52" fmla="*/ 242 w 417"/>
                <a:gd name="T53" fmla="*/ 14 h 417"/>
                <a:gd name="T54" fmla="*/ 247 w 417"/>
                <a:gd name="T55" fmla="*/ 23 h 417"/>
                <a:gd name="T56" fmla="*/ 261 w 417"/>
                <a:gd name="T57" fmla="*/ 62 h 417"/>
                <a:gd name="T58" fmla="*/ 283 w 417"/>
                <a:gd name="T59" fmla="*/ 96 h 417"/>
                <a:gd name="T60" fmla="*/ 310 w 417"/>
                <a:gd name="T61" fmla="*/ 127 h 417"/>
                <a:gd name="T62" fmla="*/ 343 w 417"/>
                <a:gd name="T63" fmla="*/ 150 h 417"/>
                <a:gd name="T64" fmla="*/ 381 w 417"/>
                <a:gd name="T65" fmla="*/ 167 h 417"/>
                <a:gd name="T66" fmla="*/ 398 w 417"/>
                <a:gd name="T67" fmla="*/ 173 h 417"/>
                <a:gd name="T68" fmla="*/ 411 w 417"/>
                <a:gd name="T69" fmla="*/ 182 h 417"/>
                <a:gd name="T70" fmla="*/ 417 w 417"/>
                <a:gd name="T71" fmla="*/ 196 h 417"/>
                <a:gd name="T72" fmla="*/ 417 w 417"/>
                <a:gd name="T73" fmla="*/ 217 h 417"/>
                <a:gd name="T74" fmla="*/ 414 w 417"/>
                <a:gd name="T75" fmla="*/ 231 h 417"/>
                <a:gd name="T76" fmla="*/ 403 w 417"/>
                <a:gd name="T77" fmla="*/ 242 h 417"/>
                <a:gd name="T78" fmla="*/ 394 w 417"/>
                <a:gd name="T79" fmla="*/ 247 h 417"/>
                <a:gd name="T80" fmla="*/ 356 w 417"/>
                <a:gd name="T81" fmla="*/ 261 h 417"/>
                <a:gd name="T82" fmla="*/ 321 w 417"/>
                <a:gd name="T83" fmla="*/ 283 h 417"/>
                <a:gd name="T84" fmla="*/ 291 w 417"/>
                <a:gd name="T85" fmla="*/ 311 h 417"/>
                <a:gd name="T86" fmla="*/ 268 w 417"/>
                <a:gd name="T87" fmla="*/ 343 h 417"/>
                <a:gd name="T88" fmla="*/ 250 w 417"/>
                <a:gd name="T89" fmla="*/ 380 h 417"/>
                <a:gd name="T90" fmla="*/ 244 w 417"/>
                <a:gd name="T91" fmla="*/ 399 h 417"/>
                <a:gd name="T92" fmla="*/ 235 w 417"/>
                <a:gd name="T93" fmla="*/ 412 h 417"/>
                <a:gd name="T94" fmla="*/ 221 w 417"/>
                <a:gd name="T95" fmla="*/ 417 h 417"/>
                <a:gd name="T96" fmla="*/ 97 w 417"/>
                <a:gd name="T97" fmla="*/ 209 h 417"/>
                <a:gd name="T98" fmla="*/ 131 w 417"/>
                <a:gd name="T99" fmla="*/ 230 h 417"/>
                <a:gd name="T100" fmla="*/ 175 w 417"/>
                <a:gd name="T101" fmla="*/ 270 h 417"/>
                <a:gd name="T102" fmla="*/ 209 w 417"/>
                <a:gd name="T103" fmla="*/ 320 h 417"/>
                <a:gd name="T104" fmla="*/ 229 w 417"/>
                <a:gd name="T105" fmla="*/ 286 h 417"/>
                <a:gd name="T106" fmla="*/ 270 w 417"/>
                <a:gd name="T107" fmla="*/ 242 h 417"/>
                <a:gd name="T108" fmla="*/ 320 w 417"/>
                <a:gd name="T109" fmla="*/ 209 h 417"/>
                <a:gd name="T110" fmla="*/ 286 w 417"/>
                <a:gd name="T111" fmla="*/ 188 h 417"/>
                <a:gd name="T112" fmla="*/ 242 w 417"/>
                <a:gd name="T113" fmla="*/ 147 h 417"/>
                <a:gd name="T114" fmla="*/ 209 w 417"/>
                <a:gd name="T115" fmla="*/ 98 h 417"/>
                <a:gd name="T116" fmla="*/ 188 w 417"/>
                <a:gd name="T117" fmla="*/ 131 h 417"/>
                <a:gd name="T118" fmla="*/ 147 w 417"/>
                <a:gd name="T119" fmla="*/ 175 h 417"/>
                <a:gd name="T120" fmla="*/ 97 w 417"/>
                <a:gd name="T121" fmla="*/ 2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417">
                  <a:moveTo>
                    <a:pt x="217" y="417"/>
                  </a:moveTo>
                  <a:lnTo>
                    <a:pt x="200" y="417"/>
                  </a:lnTo>
                  <a:lnTo>
                    <a:pt x="200" y="417"/>
                  </a:lnTo>
                  <a:lnTo>
                    <a:pt x="196" y="417"/>
                  </a:lnTo>
                  <a:lnTo>
                    <a:pt x="190" y="416"/>
                  </a:lnTo>
                  <a:lnTo>
                    <a:pt x="185" y="414"/>
                  </a:lnTo>
                  <a:lnTo>
                    <a:pt x="182" y="412"/>
                  </a:lnTo>
                  <a:lnTo>
                    <a:pt x="178" y="408"/>
                  </a:lnTo>
                  <a:lnTo>
                    <a:pt x="175" y="404"/>
                  </a:lnTo>
                  <a:lnTo>
                    <a:pt x="173" y="399"/>
                  </a:lnTo>
                  <a:lnTo>
                    <a:pt x="170" y="394"/>
                  </a:lnTo>
                  <a:lnTo>
                    <a:pt x="170" y="394"/>
                  </a:lnTo>
                  <a:lnTo>
                    <a:pt x="167" y="380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49" y="343"/>
                  </a:lnTo>
                  <a:lnTo>
                    <a:pt x="142" y="332"/>
                  </a:lnTo>
                  <a:lnTo>
                    <a:pt x="134" y="321"/>
                  </a:lnTo>
                  <a:lnTo>
                    <a:pt x="126" y="311"/>
                  </a:lnTo>
                  <a:lnTo>
                    <a:pt x="117" y="300"/>
                  </a:lnTo>
                  <a:lnTo>
                    <a:pt x="107" y="291"/>
                  </a:lnTo>
                  <a:lnTo>
                    <a:pt x="96" y="283"/>
                  </a:lnTo>
                  <a:lnTo>
                    <a:pt x="86" y="275"/>
                  </a:lnTo>
                  <a:lnTo>
                    <a:pt x="74" y="268"/>
                  </a:lnTo>
                  <a:lnTo>
                    <a:pt x="63" y="261"/>
                  </a:lnTo>
                  <a:lnTo>
                    <a:pt x="50" y="255"/>
                  </a:lnTo>
                  <a:lnTo>
                    <a:pt x="37" y="251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19" y="245"/>
                  </a:lnTo>
                  <a:lnTo>
                    <a:pt x="14" y="242"/>
                  </a:lnTo>
                  <a:lnTo>
                    <a:pt x="9" y="239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1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0"/>
                  </a:lnTo>
                  <a:lnTo>
                    <a:pt x="3" y="186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4" y="175"/>
                  </a:lnTo>
                  <a:lnTo>
                    <a:pt x="19" y="173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37" y="167"/>
                  </a:lnTo>
                  <a:lnTo>
                    <a:pt x="50" y="163"/>
                  </a:lnTo>
                  <a:lnTo>
                    <a:pt x="63" y="157"/>
                  </a:lnTo>
                  <a:lnTo>
                    <a:pt x="74" y="150"/>
                  </a:lnTo>
                  <a:lnTo>
                    <a:pt x="86" y="143"/>
                  </a:lnTo>
                  <a:lnTo>
                    <a:pt x="96" y="135"/>
                  </a:lnTo>
                  <a:lnTo>
                    <a:pt x="107" y="127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4" y="96"/>
                  </a:lnTo>
                  <a:lnTo>
                    <a:pt x="142" y="86"/>
                  </a:lnTo>
                  <a:lnTo>
                    <a:pt x="149" y="74"/>
                  </a:lnTo>
                  <a:lnTo>
                    <a:pt x="156" y="62"/>
                  </a:lnTo>
                  <a:lnTo>
                    <a:pt x="162" y="50"/>
                  </a:lnTo>
                  <a:lnTo>
                    <a:pt x="167" y="3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3" y="19"/>
                  </a:lnTo>
                  <a:lnTo>
                    <a:pt x="175" y="14"/>
                  </a:lnTo>
                  <a:lnTo>
                    <a:pt x="178" y="10"/>
                  </a:lnTo>
                  <a:lnTo>
                    <a:pt x="182" y="6"/>
                  </a:lnTo>
                  <a:lnTo>
                    <a:pt x="185" y="4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7" y="1"/>
                  </a:lnTo>
                  <a:lnTo>
                    <a:pt x="232" y="4"/>
                  </a:lnTo>
                  <a:lnTo>
                    <a:pt x="235" y="6"/>
                  </a:lnTo>
                  <a:lnTo>
                    <a:pt x="240" y="10"/>
                  </a:lnTo>
                  <a:lnTo>
                    <a:pt x="242" y="14"/>
                  </a:lnTo>
                  <a:lnTo>
                    <a:pt x="244" y="19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50" y="36"/>
                  </a:lnTo>
                  <a:lnTo>
                    <a:pt x="255" y="50"/>
                  </a:lnTo>
                  <a:lnTo>
                    <a:pt x="261" y="62"/>
                  </a:lnTo>
                  <a:lnTo>
                    <a:pt x="268" y="74"/>
                  </a:lnTo>
                  <a:lnTo>
                    <a:pt x="275" y="86"/>
                  </a:lnTo>
                  <a:lnTo>
                    <a:pt x="283" y="96"/>
                  </a:lnTo>
                  <a:lnTo>
                    <a:pt x="291" y="107"/>
                  </a:lnTo>
                  <a:lnTo>
                    <a:pt x="300" y="117"/>
                  </a:lnTo>
                  <a:lnTo>
                    <a:pt x="310" y="127"/>
                  </a:lnTo>
                  <a:lnTo>
                    <a:pt x="321" y="135"/>
                  </a:lnTo>
                  <a:lnTo>
                    <a:pt x="331" y="143"/>
                  </a:lnTo>
                  <a:lnTo>
                    <a:pt x="343" y="150"/>
                  </a:lnTo>
                  <a:lnTo>
                    <a:pt x="356" y="157"/>
                  </a:lnTo>
                  <a:lnTo>
                    <a:pt x="367" y="163"/>
                  </a:lnTo>
                  <a:lnTo>
                    <a:pt x="381" y="167"/>
                  </a:lnTo>
                  <a:lnTo>
                    <a:pt x="394" y="171"/>
                  </a:lnTo>
                  <a:lnTo>
                    <a:pt x="394" y="171"/>
                  </a:lnTo>
                  <a:lnTo>
                    <a:pt x="398" y="173"/>
                  </a:lnTo>
                  <a:lnTo>
                    <a:pt x="403" y="175"/>
                  </a:lnTo>
                  <a:lnTo>
                    <a:pt x="408" y="178"/>
                  </a:lnTo>
                  <a:lnTo>
                    <a:pt x="411" y="182"/>
                  </a:lnTo>
                  <a:lnTo>
                    <a:pt x="414" y="186"/>
                  </a:lnTo>
                  <a:lnTo>
                    <a:pt x="416" y="190"/>
                  </a:lnTo>
                  <a:lnTo>
                    <a:pt x="417" y="196"/>
                  </a:lnTo>
                  <a:lnTo>
                    <a:pt x="417" y="201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22"/>
                  </a:lnTo>
                  <a:lnTo>
                    <a:pt x="416" y="226"/>
                  </a:lnTo>
                  <a:lnTo>
                    <a:pt x="414" y="231"/>
                  </a:lnTo>
                  <a:lnTo>
                    <a:pt x="411" y="236"/>
                  </a:lnTo>
                  <a:lnTo>
                    <a:pt x="408" y="239"/>
                  </a:lnTo>
                  <a:lnTo>
                    <a:pt x="403" y="242"/>
                  </a:lnTo>
                  <a:lnTo>
                    <a:pt x="398" y="245"/>
                  </a:lnTo>
                  <a:lnTo>
                    <a:pt x="394" y="247"/>
                  </a:lnTo>
                  <a:lnTo>
                    <a:pt x="394" y="247"/>
                  </a:lnTo>
                  <a:lnTo>
                    <a:pt x="381" y="251"/>
                  </a:lnTo>
                  <a:lnTo>
                    <a:pt x="367" y="255"/>
                  </a:lnTo>
                  <a:lnTo>
                    <a:pt x="356" y="261"/>
                  </a:lnTo>
                  <a:lnTo>
                    <a:pt x="343" y="268"/>
                  </a:lnTo>
                  <a:lnTo>
                    <a:pt x="331" y="275"/>
                  </a:lnTo>
                  <a:lnTo>
                    <a:pt x="321" y="283"/>
                  </a:lnTo>
                  <a:lnTo>
                    <a:pt x="310" y="291"/>
                  </a:lnTo>
                  <a:lnTo>
                    <a:pt x="300" y="300"/>
                  </a:lnTo>
                  <a:lnTo>
                    <a:pt x="291" y="311"/>
                  </a:lnTo>
                  <a:lnTo>
                    <a:pt x="283" y="321"/>
                  </a:lnTo>
                  <a:lnTo>
                    <a:pt x="275" y="332"/>
                  </a:lnTo>
                  <a:lnTo>
                    <a:pt x="268" y="343"/>
                  </a:lnTo>
                  <a:lnTo>
                    <a:pt x="261" y="355"/>
                  </a:lnTo>
                  <a:lnTo>
                    <a:pt x="255" y="368"/>
                  </a:lnTo>
                  <a:lnTo>
                    <a:pt x="250" y="380"/>
                  </a:lnTo>
                  <a:lnTo>
                    <a:pt x="247" y="394"/>
                  </a:lnTo>
                  <a:lnTo>
                    <a:pt x="247" y="394"/>
                  </a:lnTo>
                  <a:lnTo>
                    <a:pt x="244" y="399"/>
                  </a:lnTo>
                  <a:lnTo>
                    <a:pt x="242" y="404"/>
                  </a:lnTo>
                  <a:lnTo>
                    <a:pt x="240" y="408"/>
                  </a:lnTo>
                  <a:lnTo>
                    <a:pt x="235" y="412"/>
                  </a:lnTo>
                  <a:lnTo>
                    <a:pt x="232" y="414"/>
                  </a:lnTo>
                  <a:lnTo>
                    <a:pt x="227" y="416"/>
                  </a:lnTo>
                  <a:lnTo>
                    <a:pt x="221" y="417"/>
                  </a:lnTo>
                  <a:lnTo>
                    <a:pt x="217" y="417"/>
                  </a:lnTo>
                  <a:lnTo>
                    <a:pt x="217" y="417"/>
                  </a:lnTo>
                  <a:close/>
                  <a:moveTo>
                    <a:pt x="97" y="209"/>
                  </a:moveTo>
                  <a:lnTo>
                    <a:pt x="97" y="209"/>
                  </a:lnTo>
                  <a:lnTo>
                    <a:pt x="115" y="219"/>
                  </a:lnTo>
                  <a:lnTo>
                    <a:pt x="131" y="230"/>
                  </a:lnTo>
                  <a:lnTo>
                    <a:pt x="147" y="242"/>
                  </a:lnTo>
                  <a:lnTo>
                    <a:pt x="161" y="256"/>
                  </a:lnTo>
                  <a:lnTo>
                    <a:pt x="175" y="270"/>
                  </a:lnTo>
                  <a:lnTo>
                    <a:pt x="188" y="286"/>
                  </a:lnTo>
                  <a:lnTo>
                    <a:pt x="198" y="30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19" y="303"/>
                  </a:lnTo>
                  <a:lnTo>
                    <a:pt x="229" y="286"/>
                  </a:lnTo>
                  <a:lnTo>
                    <a:pt x="242" y="270"/>
                  </a:lnTo>
                  <a:lnTo>
                    <a:pt x="256" y="256"/>
                  </a:lnTo>
                  <a:lnTo>
                    <a:pt x="270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20" y="209"/>
                  </a:lnTo>
                  <a:lnTo>
                    <a:pt x="320" y="209"/>
                  </a:lnTo>
                  <a:lnTo>
                    <a:pt x="302" y="198"/>
                  </a:lnTo>
                  <a:lnTo>
                    <a:pt x="286" y="188"/>
                  </a:lnTo>
                  <a:lnTo>
                    <a:pt x="270" y="175"/>
                  </a:lnTo>
                  <a:lnTo>
                    <a:pt x="256" y="161"/>
                  </a:lnTo>
                  <a:lnTo>
                    <a:pt x="242" y="147"/>
                  </a:lnTo>
                  <a:lnTo>
                    <a:pt x="229" y="131"/>
                  </a:lnTo>
                  <a:lnTo>
                    <a:pt x="219" y="115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198" y="115"/>
                  </a:lnTo>
                  <a:lnTo>
                    <a:pt x="188" y="131"/>
                  </a:lnTo>
                  <a:lnTo>
                    <a:pt x="175" y="147"/>
                  </a:lnTo>
                  <a:lnTo>
                    <a:pt x="161" y="161"/>
                  </a:lnTo>
                  <a:lnTo>
                    <a:pt x="147" y="175"/>
                  </a:lnTo>
                  <a:lnTo>
                    <a:pt x="131" y="188"/>
                  </a:lnTo>
                  <a:lnTo>
                    <a:pt x="115" y="198"/>
                  </a:lnTo>
                  <a:lnTo>
                    <a:pt x="97" y="209"/>
                  </a:lnTo>
                  <a:lnTo>
                    <a:pt x="97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8" name="Freeform 86"/>
            <p:cNvSpPr>
              <a:spLocks/>
            </p:cNvSpPr>
            <p:nvPr/>
          </p:nvSpPr>
          <p:spPr bwMode="auto">
            <a:xfrm>
              <a:off x="5043488" y="1086793"/>
              <a:ext cx="282575" cy="280988"/>
            </a:xfrm>
            <a:custGeom>
              <a:avLst/>
              <a:gdLst>
                <a:gd name="T0" fmla="*/ 355 w 355"/>
                <a:gd name="T1" fmla="*/ 170 h 354"/>
                <a:gd name="T2" fmla="*/ 339 w 355"/>
                <a:gd name="T3" fmla="*/ 165 h 354"/>
                <a:gd name="T4" fmla="*/ 310 w 355"/>
                <a:gd name="T5" fmla="*/ 153 h 354"/>
                <a:gd name="T6" fmla="*/ 284 w 355"/>
                <a:gd name="T7" fmla="*/ 138 h 354"/>
                <a:gd name="T8" fmla="*/ 258 w 355"/>
                <a:gd name="T9" fmla="*/ 118 h 354"/>
                <a:gd name="T10" fmla="*/ 236 w 355"/>
                <a:gd name="T11" fmla="*/ 96 h 354"/>
                <a:gd name="T12" fmla="*/ 218 w 355"/>
                <a:gd name="T13" fmla="*/ 72 h 354"/>
                <a:gd name="T14" fmla="*/ 201 w 355"/>
                <a:gd name="T15" fmla="*/ 45 h 354"/>
                <a:gd name="T16" fmla="*/ 190 w 355"/>
                <a:gd name="T17" fmla="*/ 15 h 354"/>
                <a:gd name="T18" fmla="*/ 170 w 355"/>
                <a:gd name="T19" fmla="*/ 0 h 354"/>
                <a:gd name="T20" fmla="*/ 166 w 355"/>
                <a:gd name="T21" fmla="*/ 15 h 354"/>
                <a:gd name="T22" fmla="*/ 153 w 355"/>
                <a:gd name="T23" fmla="*/ 45 h 354"/>
                <a:gd name="T24" fmla="*/ 138 w 355"/>
                <a:gd name="T25" fmla="*/ 72 h 354"/>
                <a:gd name="T26" fmla="*/ 119 w 355"/>
                <a:gd name="T27" fmla="*/ 96 h 354"/>
                <a:gd name="T28" fmla="*/ 97 w 355"/>
                <a:gd name="T29" fmla="*/ 118 h 354"/>
                <a:gd name="T30" fmla="*/ 72 w 355"/>
                <a:gd name="T31" fmla="*/ 138 h 354"/>
                <a:gd name="T32" fmla="*/ 45 w 355"/>
                <a:gd name="T33" fmla="*/ 153 h 354"/>
                <a:gd name="T34" fmla="*/ 15 w 355"/>
                <a:gd name="T35" fmla="*/ 165 h 354"/>
                <a:gd name="T36" fmla="*/ 0 w 355"/>
                <a:gd name="T37" fmla="*/ 185 h 354"/>
                <a:gd name="T38" fmla="*/ 15 w 355"/>
                <a:gd name="T39" fmla="*/ 190 h 354"/>
                <a:gd name="T40" fmla="*/ 45 w 355"/>
                <a:gd name="T41" fmla="*/ 201 h 354"/>
                <a:gd name="T42" fmla="*/ 72 w 355"/>
                <a:gd name="T43" fmla="*/ 218 h 354"/>
                <a:gd name="T44" fmla="*/ 97 w 355"/>
                <a:gd name="T45" fmla="*/ 236 h 354"/>
                <a:gd name="T46" fmla="*/ 119 w 355"/>
                <a:gd name="T47" fmla="*/ 258 h 354"/>
                <a:gd name="T48" fmla="*/ 138 w 355"/>
                <a:gd name="T49" fmla="*/ 283 h 354"/>
                <a:gd name="T50" fmla="*/ 153 w 355"/>
                <a:gd name="T51" fmla="*/ 310 h 354"/>
                <a:gd name="T52" fmla="*/ 166 w 355"/>
                <a:gd name="T53" fmla="*/ 339 h 354"/>
                <a:gd name="T54" fmla="*/ 185 w 355"/>
                <a:gd name="T55" fmla="*/ 354 h 354"/>
                <a:gd name="T56" fmla="*/ 190 w 355"/>
                <a:gd name="T57" fmla="*/ 339 h 354"/>
                <a:gd name="T58" fmla="*/ 201 w 355"/>
                <a:gd name="T59" fmla="*/ 310 h 354"/>
                <a:gd name="T60" fmla="*/ 218 w 355"/>
                <a:gd name="T61" fmla="*/ 283 h 354"/>
                <a:gd name="T62" fmla="*/ 236 w 355"/>
                <a:gd name="T63" fmla="*/ 258 h 354"/>
                <a:gd name="T64" fmla="*/ 258 w 355"/>
                <a:gd name="T65" fmla="*/ 236 h 354"/>
                <a:gd name="T66" fmla="*/ 284 w 355"/>
                <a:gd name="T67" fmla="*/ 218 h 354"/>
                <a:gd name="T68" fmla="*/ 310 w 355"/>
                <a:gd name="T69" fmla="*/ 201 h 354"/>
                <a:gd name="T70" fmla="*/ 339 w 355"/>
                <a:gd name="T71" fmla="*/ 190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70"/>
                  </a:lnTo>
                  <a:lnTo>
                    <a:pt x="355" y="170"/>
                  </a:lnTo>
                  <a:lnTo>
                    <a:pt x="339" y="165"/>
                  </a:lnTo>
                  <a:lnTo>
                    <a:pt x="325" y="160"/>
                  </a:lnTo>
                  <a:lnTo>
                    <a:pt x="310" y="153"/>
                  </a:lnTo>
                  <a:lnTo>
                    <a:pt x="296" y="146"/>
                  </a:lnTo>
                  <a:lnTo>
                    <a:pt x="284" y="138"/>
                  </a:lnTo>
                  <a:lnTo>
                    <a:pt x="271" y="128"/>
                  </a:lnTo>
                  <a:lnTo>
                    <a:pt x="258" y="118"/>
                  </a:lnTo>
                  <a:lnTo>
                    <a:pt x="247" y="108"/>
                  </a:lnTo>
                  <a:lnTo>
                    <a:pt x="236" y="96"/>
                  </a:lnTo>
                  <a:lnTo>
                    <a:pt x="227" y="84"/>
                  </a:lnTo>
                  <a:lnTo>
                    <a:pt x="218" y="72"/>
                  </a:lnTo>
                  <a:lnTo>
                    <a:pt x="210" y="59"/>
                  </a:lnTo>
                  <a:lnTo>
                    <a:pt x="201" y="45"/>
                  </a:lnTo>
                  <a:lnTo>
                    <a:pt x="196" y="30"/>
                  </a:lnTo>
                  <a:lnTo>
                    <a:pt x="190" y="15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15"/>
                  </a:lnTo>
                  <a:lnTo>
                    <a:pt x="160" y="30"/>
                  </a:lnTo>
                  <a:lnTo>
                    <a:pt x="153" y="45"/>
                  </a:lnTo>
                  <a:lnTo>
                    <a:pt x="146" y="59"/>
                  </a:lnTo>
                  <a:lnTo>
                    <a:pt x="138" y="72"/>
                  </a:lnTo>
                  <a:lnTo>
                    <a:pt x="128" y="84"/>
                  </a:lnTo>
                  <a:lnTo>
                    <a:pt x="119" y="96"/>
                  </a:lnTo>
                  <a:lnTo>
                    <a:pt x="108" y="108"/>
                  </a:lnTo>
                  <a:lnTo>
                    <a:pt x="97" y="118"/>
                  </a:lnTo>
                  <a:lnTo>
                    <a:pt x="84" y="128"/>
                  </a:lnTo>
                  <a:lnTo>
                    <a:pt x="72" y="138"/>
                  </a:lnTo>
                  <a:lnTo>
                    <a:pt x="59" y="146"/>
                  </a:lnTo>
                  <a:lnTo>
                    <a:pt x="45" y="153"/>
                  </a:lnTo>
                  <a:lnTo>
                    <a:pt x="30" y="160"/>
                  </a:lnTo>
                  <a:lnTo>
                    <a:pt x="15" y="16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90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59" y="210"/>
                  </a:lnTo>
                  <a:lnTo>
                    <a:pt x="72" y="218"/>
                  </a:lnTo>
                  <a:lnTo>
                    <a:pt x="84" y="227"/>
                  </a:lnTo>
                  <a:lnTo>
                    <a:pt x="97" y="236"/>
                  </a:lnTo>
                  <a:lnTo>
                    <a:pt x="108" y="247"/>
                  </a:lnTo>
                  <a:lnTo>
                    <a:pt x="119" y="258"/>
                  </a:lnTo>
                  <a:lnTo>
                    <a:pt x="128" y="270"/>
                  </a:lnTo>
                  <a:lnTo>
                    <a:pt x="138" y="283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6" y="339"/>
                  </a:lnTo>
                  <a:lnTo>
                    <a:pt x="170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90" y="339"/>
                  </a:lnTo>
                  <a:lnTo>
                    <a:pt x="196" y="324"/>
                  </a:lnTo>
                  <a:lnTo>
                    <a:pt x="201" y="310"/>
                  </a:lnTo>
                  <a:lnTo>
                    <a:pt x="210" y="296"/>
                  </a:lnTo>
                  <a:lnTo>
                    <a:pt x="218" y="283"/>
                  </a:lnTo>
                  <a:lnTo>
                    <a:pt x="227" y="270"/>
                  </a:lnTo>
                  <a:lnTo>
                    <a:pt x="236" y="258"/>
                  </a:lnTo>
                  <a:lnTo>
                    <a:pt x="247" y="247"/>
                  </a:lnTo>
                  <a:lnTo>
                    <a:pt x="258" y="236"/>
                  </a:lnTo>
                  <a:lnTo>
                    <a:pt x="271" y="227"/>
                  </a:lnTo>
                  <a:lnTo>
                    <a:pt x="284" y="218"/>
                  </a:lnTo>
                  <a:lnTo>
                    <a:pt x="296" y="210"/>
                  </a:lnTo>
                  <a:lnTo>
                    <a:pt x="310" y="201"/>
                  </a:lnTo>
                  <a:lnTo>
                    <a:pt x="324" y="196"/>
                  </a:lnTo>
                  <a:lnTo>
                    <a:pt x="339" y="190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9" name="Freeform 87"/>
            <p:cNvSpPr>
              <a:spLocks noEditPoints="1"/>
            </p:cNvSpPr>
            <p:nvPr/>
          </p:nvSpPr>
          <p:spPr bwMode="auto">
            <a:xfrm>
              <a:off x="5019676" y="1061393"/>
              <a:ext cx="331788" cy="331788"/>
            </a:xfrm>
            <a:custGeom>
              <a:avLst/>
              <a:gdLst>
                <a:gd name="T0" fmla="*/ 201 w 418"/>
                <a:gd name="T1" fmla="*/ 418 h 418"/>
                <a:gd name="T2" fmla="*/ 186 w 418"/>
                <a:gd name="T3" fmla="*/ 413 h 418"/>
                <a:gd name="T4" fmla="*/ 174 w 418"/>
                <a:gd name="T5" fmla="*/ 403 h 418"/>
                <a:gd name="T6" fmla="*/ 170 w 418"/>
                <a:gd name="T7" fmla="*/ 393 h 418"/>
                <a:gd name="T8" fmla="*/ 156 w 418"/>
                <a:gd name="T9" fmla="*/ 355 h 418"/>
                <a:gd name="T10" fmla="*/ 135 w 418"/>
                <a:gd name="T11" fmla="*/ 320 h 418"/>
                <a:gd name="T12" fmla="*/ 107 w 418"/>
                <a:gd name="T13" fmla="*/ 290 h 418"/>
                <a:gd name="T14" fmla="*/ 74 w 418"/>
                <a:gd name="T15" fmla="*/ 267 h 418"/>
                <a:gd name="T16" fmla="*/ 37 w 418"/>
                <a:gd name="T17" fmla="*/ 251 h 418"/>
                <a:gd name="T18" fmla="*/ 18 w 418"/>
                <a:gd name="T19" fmla="*/ 245 h 418"/>
                <a:gd name="T20" fmla="*/ 7 w 418"/>
                <a:gd name="T21" fmla="*/ 236 h 418"/>
                <a:gd name="T22" fmla="*/ 0 w 418"/>
                <a:gd name="T23" fmla="*/ 222 h 418"/>
                <a:gd name="T24" fmla="*/ 0 w 418"/>
                <a:gd name="T25" fmla="*/ 201 h 418"/>
                <a:gd name="T26" fmla="*/ 3 w 418"/>
                <a:gd name="T27" fmla="*/ 186 h 418"/>
                <a:gd name="T28" fmla="*/ 13 w 418"/>
                <a:gd name="T29" fmla="*/ 174 h 418"/>
                <a:gd name="T30" fmla="*/ 23 w 418"/>
                <a:gd name="T31" fmla="*/ 170 h 418"/>
                <a:gd name="T32" fmla="*/ 62 w 418"/>
                <a:gd name="T33" fmla="*/ 156 h 418"/>
                <a:gd name="T34" fmla="*/ 97 w 418"/>
                <a:gd name="T35" fmla="*/ 135 h 418"/>
                <a:gd name="T36" fmla="*/ 126 w 418"/>
                <a:gd name="T37" fmla="*/ 107 h 418"/>
                <a:gd name="T38" fmla="*/ 150 w 418"/>
                <a:gd name="T39" fmla="*/ 74 h 418"/>
                <a:gd name="T40" fmla="*/ 166 w 418"/>
                <a:gd name="T41" fmla="*/ 37 h 418"/>
                <a:gd name="T42" fmla="*/ 172 w 418"/>
                <a:gd name="T43" fmla="*/ 18 h 418"/>
                <a:gd name="T44" fmla="*/ 181 w 418"/>
                <a:gd name="T45" fmla="*/ 6 h 418"/>
                <a:gd name="T46" fmla="*/ 195 w 418"/>
                <a:gd name="T47" fmla="*/ 0 h 418"/>
                <a:gd name="T48" fmla="*/ 216 w 418"/>
                <a:gd name="T49" fmla="*/ 0 h 418"/>
                <a:gd name="T50" fmla="*/ 231 w 418"/>
                <a:gd name="T51" fmla="*/ 3 h 418"/>
                <a:gd name="T52" fmla="*/ 243 w 418"/>
                <a:gd name="T53" fmla="*/ 13 h 418"/>
                <a:gd name="T54" fmla="*/ 246 w 418"/>
                <a:gd name="T55" fmla="*/ 23 h 418"/>
                <a:gd name="T56" fmla="*/ 261 w 418"/>
                <a:gd name="T57" fmla="*/ 62 h 418"/>
                <a:gd name="T58" fmla="*/ 282 w 418"/>
                <a:gd name="T59" fmla="*/ 97 h 418"/>
                <a:gd name="T60" fmla="*/ 310 w 418"/>
                <a:gd name="T61" fmla="*/ 126 h 418"/>
                <a:gd name="T62" fmla="*/ 344 w 418"/>
                <a:gd name="T63" fmla="*/ 150 h 418"/>
                <a:gd name="T64" fmla="*/ 381 w 418"/>
                <a:gd name="T65" fmla="*/ 166 h 418"/>
                <a:gd name="T66" fmla="*/ 399 w 418"/>
                <a:gd name="T67" fmla="*/ 172 h 418"/>
                <a:gd name="T68" fmla="*/ 411 w 418"/>
                <a:gd name="T69" fmla="*/ 181 h 418"/>
                <a:gd name="T70" fmla="*/ 417 w 418"/>
                <a:gd name="T71" fmla="*/ 195 h 418"/>
                <a:gd name="T72" fmla="*/ 418 w 418"/>
                <a:gd name="T73" fmla="*/ 216 h 418"/>
                <a:gd name="T74" fmla="*/ 413 w 418"/>
                <a:gd name="T75" fmla="*/ 231 h 418"/>
                <a:gd name="T76" fmla="*/ 404 w 418"/>
                <a:gd name="T77" fmla="*/ 243 h 418"/>
                <a:gd name="T78" fmla="*/ 393 w 418"/>
                <a:gd name="T79" fmla="*/ 246 h 418"/>
                <a:gd name="T80" fmla="*/ 355 w 418"/>
                <a:gd name="T81" fmla="*/ 261 h 418"/>
                <a:gd name="T82" fmla="*/ 320 w 418"/>
                <a:gd name="T83" fmla="*/ 282 h 418"/>
                <a:gd name="T84" fmla="*/ 291 w 418"/>
                <a:gd name="T85" fmla="*/ 310 h 418"/>
                <a:gd name="T86" fmla="*/ 267 w 418"/>
                <a:gd name="T87" fmla="*/ 342 h 418"/>
                <a:gd name="T88" fmla="*/ 251 w 418"/>
                <a:gd name="T89" fmla="*/ 381 h 418"/>
                <a:gd name="T90" fmla="*/ 245 w 418"/>
                <a:gd name="T91" fmla="*/ 399 h 418"/>
                <a:gd name="T92" fmla="*/ 236 w 418"/>
                <a:gd name="T93" fmla="*/ 411 h 418"/>
                <a:gd name="T94" fmla="*/ 222 w 418"/>
                <a:gd name="T95" fmla="*/ 417 h 418"/>
                <a:gd name="T96" fmla="*/ 97 w 418"/>
                <a:gd name="T97" fmla="*/ 208 h 418"/>
                <a:gd name="T98" fmla="*/ 132 w 418"/>
                <a:gd name="T99" fmla="*/ 230 h 418"/>
                <a:gd name="T100" fmla="*/ 174 w 418"/>
                <a:gd name="T101" fmla="*/ 271 h 418"/>
                <a:gd name="T102" fmla="*/ 208 w 418"/>
                <a:gd name="T103" fmla="*/ 319 h 418"/>
                <a:gd name="T104" fmla="*/ 230 w 418"/>
                <a:gd name="T105" fmla="*/ 286 h 418"/>
                <a:gd name="T106" fmla="*/ 271 w 418"/>
                <a:gd name="T107" fmla="*/ 242 h 418"/>
                <a:gd name="T108" fmla="*/ 319 w 418"/>
                <a:gd name="T109" fmla="*/ 208 h 418"/>
                <a:gd name="T110" fmla="*/ 286 w 418"/>
                <a:gd name="T111" fmla="*/ 187 h 418"/>
                <a:gd name="T112" fmla="*/ 243 w 418"/>
                <a:gd name="T113" fmla="*/ 147 h 418"/>
                <a:gd name="T114" fmla="*/ 208 w 418"/>
                <a:gd name="T115" fmla="*/ 97 h 418"/>
                <a:gd name="T116" fmla="*/ 187 w 418"/>
                <a:gd name="T117" fmla="*/ 130 h 418"/>
                <a:gd name="T118" fmla="*/ 147 w 418"/>
                <a:gd name="T119" fmla="*/ 174 h 418"/>
                <a:gd name="T120" fmla="*/ 97 w 418"/>
                <a:gd name="T121" fmla="*/ 2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418">
                  <a:moveTo>
                    <a:pt x="216" y="418"/>
                  </a:moveTo>
                  <a:lnTo>
                    <a:pt x="201" y="418"/>
                  </a:lnTo>
                  <a:lnTo>
                    <a:pt x="201" y="418"/>
                  </a:lnTo>
                  <a:lnTo>
                    <a:pt x="195" y="417"/>
                  </a:lnTo>
                  <a:lnTo>
                    <a:pt x="191" y="415"/>
                  </a:lnTo>
                  <a:lnTo>
                    <a:pt x="186" y="413"/>
                  </a:lnTo>
                  <a:lnTo>
                    <a:pt x="181" y="411"/>
                  </a:lnTo>
                  <a:lnTo>
                    <a:pt x="178" y="407"/>
                  </a:lnTo>
                  <a:lnTo>
                    <a:pt x="174" y="403"/>
                  </a:lnTo>
                  <a:lnTo>
                    <a:pt x="172" y="399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6" y="381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50" y="342"/>
                  </a:lnTo>
                  <a:lnTo>
                    <a:pt x="142" y="331"/>
                  </a:lnTo>
                  <a:lnTo>
                    <a:pt x="135" y="320"/>
                  </a:lnTo>
                  <a:lnTo>
                    <a:pt x="126" y="310"/>
                  </a:lnTo>
                  <a:lnTo>
                    <a:pt x="117" y="300"/>
                  </a:lnTo>
                  <a:lnTo>
                    <a:pt x="107" y="290"/>
                  </a:lnTo>
                  <a:lnTo>
                    <a:pt x="97" y="282"/>
                  </a:lnTo>
                  <a:lnTo>
                    <a:pt x="85" y="274"/>
                  </a:lnTo>
                  <a:lnTo>
                    <a:pt x="74" y="267"/>
                  </a:lnTo>
                  <a:lnTo>
                    <a:pt x="62" y="261"/>
                  </a:lnTo>
                  <a:lnTo>
                    <a:pt x="49" y="256"/>
                  </a:lnTo>
                  <a:lnTo>
                    <a:pt x="37" y="251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8" y="245"/>
                  </a:lnTo>
                  <a:lnTo>
                    <a:pt x="13" y="243"/>
                  </a:lnTo>
                  <a:lnTo>
                    <a:pt x="10" y="239"/>
                  </a:lnTo>
                  <a:lnTo>
                    <a:pt x="7" y="236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3" y="186"/>
                  </a:lnTo>
                  <a:lnTo>
                    <a:pt x="7" y="181"/>
                  </a:lnTo>
                  <a:lnTo>
                    <a:pt x="10" y="178"/>
                  </a:lnTo>
                  <a:lnTo>
                    <a:pt x="13" y="174"/>
                  </a:lnTo>
                  <a:lnTo>
                    <a:pt x="18" y="172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7" y="166"/>
                  </a:lnTo>
                  <a:lnTo>
                    <a:pt x="49" y="162"/>
                  </a:lnTo>
                  <a:lnTo>
                    <a:pt x="62" y="156"/>
                  </a:lnTo>
                  <a:lnTo>
                    <a:pt x="74" y="150"/>
                  </a:lnTo>
                  <a:lnTo>
                    <a:pt x="85" y="142"/>
                  </a:lnTo>
                  <a:lnTo>
                    <a:pt x="97" y="135"/>
                  </a:lnTo>
                  <a:lnTo>
                    <a:pt x="107" y="126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5" y="97"/>
                  </a:lnTo>
                  <a:lnTo>
                    <a:pt x="142" y="85"/>
                  </a:lnTo>
                  <a:lnTo>
                    <a:pt x="150" y="74"/>
                  </a:lnTo>
                  <a:lnTo>
                    <a:pt x="156" y="62"/>
                  </a:lnTo>
                  <a:lnTo>
                    <a:pt x="162" y="49"/>
                  </a:lnTo>
                  <a:lnTo>
                    <a:pt x="166" y="37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2" y="18"/>
                  </a:lnTo>
                  <a:lnTo>
                    <a:pt x="174" y="13"/>
                  </a:lnTo>
                  <a:lnTo>
                    <a:pt x="178" y="10"/>
                  </a:lnTo>
                  <a:lnTo>
                    <a:pt x="181" y="6"/>
                  </a:lnTo>
                  <a:lnTo>
                    <a:pt x="186" y="3"/>
                  </a:lnTo>
                  <a:lnTo>
                    <a:pt x="191" y="1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6" y="6"/>
                  </a:lnTo>
                  <a:lnTo>
                    <a:pt x="239" y="10"/>
                  </a:lnTo>
                  <a:lnTo>
                    <a:pt x="243" y="13"/>
                  </a:lnTo>
                  <a:lnTo>
                    <a:pt x="245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51" y="37"/>
                  </a:lnTo>
                  <a:lnTo>
                    <a:pt x="256" y="49"/>
                  </a:lnTo>
                  <a:lnTo>
                    <a:pt x="261" y="62"/>
                  </a:lnTo>
                  <a:lnTo>
                    <a:pt x="267" y="74"/>
                  </a:lnTo>
                  <a:lnTo>
                    <a:pt x="274" y="85"/>
                  </a:lnTo>
                  <a:lnTo>
                    <a:pt x="282" y="97"/>
                  </a:lnTo>
                  <a:lnTo>
                    <a:pt x="291" y="107"/>
                  </a:lnTo>
                  <a:lnTo>
                    <a:pt x="301" y="117"/>
                  </a:lnTo>
                  <a:lnTo>
                    <a:pt x="310" y="126"/>
                  </a:lnTo>
                  <a:lnTo>
                    <a:pt x="320" y="135"/>
                  </a:lnTo>
                  <a:lnTo>
                    <a:pt x="332" y="142"/>
                  </a:lnTo>
                  <a:lnTo>
                    <a:pt x="344" y="150"/>
                  </a:lnTo>
                  <a:lnTo>
                    <a:pt x="355" y="156"/>
                  </a:lnTo>
                  <a:lnTo>
                    <a:pt x="368" y="162"/>
                  </a:lnTo>
                  <a:lnTo>
                    <a:pt x="381" y="166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9" y="172"/>
                  </a:lnTo>
                  <a:lnTo>
                    <a:pt x="404" y="174"/>
                  </a:lnTo>
                  <a:lnTo>
                    <a:pt x="407" y="178"/>
                  </a:lnTo>
                  <a:lnTo>
                    <a:pt x="411" y="181"/>
                  </a:lnTo>
                  <a:lnTo>
                    <a:pt x="413" y="186"/>
                  </a:lnTo>
                  <a:lnTo>
                    <a:pt x="415" y="191"/>
                  </a:lnTo>
                  <a:lnTo>
                    <a:pt x="417" y="195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18" y="216"/>
                  </a:lnTo>
                  <a:lnTo>
                    <a:pt x="417" y="222"/>
                  </a:lnTo>
                  <a:lnTo>
                    <a:pt x="415" y="227"/>
                  </a:lnTo>
                  <a:lnTo>
                    <a:pt x="413" y="231"/>
                  </a:lnTo>
                  <a:lnTo>
                    <a:pt x="411" y="236"/>
                  </a:lnTo>
                  <a:lnTo>
                    <a:pt x="407" y="239"/>
                  </a:lnTo>
                  <a:lnTo>
                    <a:pt x="404" y="243"/>
                  </a:lnTo>
                  <a:lnTo>
                    <a:pt x="399" y="245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81" y="251"/>
                  </a:lnTo>
                  <a:lnTo>
                    <a:pt x="368" y="256"/>
                  </a:lnTo>
                  <a:lnTo>
                    <a:pt x="355" y="261"/>
                  </a:lnTo>
                  <a:lnTo>
                    <a:pt x="344" y="267"/>
                  </a:lnTo>
                  <a:lnTo>
                    <a:pt x="332" y="274"/>
                  </a:lnTo>
                  <a:lnTo>
                    <a:pt x="320" y="282"/>
                  </a:lnTo>
                  <a:lnTo>
                    <a:pt x="310" y="290"/>
                  </a:lnTo>
                  <a:lnTo>
                    <a:pt x="301" y="300"/>
                  </a:lnTo>
                  <a:lnTo>
                    <a:pt x="291" y="310"/>
                  </a:lnTo>
                  <a:lnTo>
                    <a:pt x="282" y="320"/>
                  </a:lnTo>
                  <a:lnTo>
                    <a:pt x="274" y="331"/>
                  </a:lnTo>
                  <a:lnTo>
                    <a:pt x="267" y="342"/>
                  </a:lnTo>
                  <a:lnTo>
                    <a:pt x="261" y="355"/>
                  </a:lnTo>
                  <a:lnTo>
                    <a:pt x="256" y="368"/>
                  </a:lnTo>
                  <a:lnTo>
                    <a:pt x="251" y="381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5" y="399"/>
                  </a:lnTo>
                  <a:lnTo>
                    <a:pt x="243" y="403"/>
                  </a:lnTo>
                  <a:lnTo>
                    <a:pt x="239" y="407"/>
                  </a:lnTo>
                  <a:lnTo>
                    <a:pt x="236" y="411"/>
                  </a:lnTo>
                  <a:lnTo>
                    <a:pt x="231" y="413"/>
                  </a:lnTo>
                  <a:lnTo>
                    <a:pt x="227" y="415"/>
                  </a:lnTo>
                  <a:lnTo>
                    <a:pt x="222" y="417"/>
                  </a:lnTo>
                  <a:lnTo>
                    <a:pt x="216" y="418"/>
                  </a:lnTo>
                  <a:lnTo>
                    <a:pt x="216" y="418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114" y="219"/>
                  </a:lnTo>
                  <a:lnTo>
                    <a:pt x="132" y="230"/>
                  </a:lnTo>
                  <a:lnTo>
                    <a:pt x="147" y="242"/>
                  </a:lnTo>
                  <a:lnTo>
                    <a:pt x="162" y="256"/>
                  </a:lnTo>
                  <a:lnTo>
                    <a:pt x="174" y="271"/>
                  </a:lnTo>
                  <a:lnTo>
                    <a:pt x="187" y="286"/>
                  </a:lnTo>
                  <a:lnTo>
                    <a:pt x="199" y="30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9" y="302"/>
                  </a:lnTo>
                  <a:lnTo>
                    <a:pt x="230" y="286"/>
                  </a:lnTo>
                  <a:lnTo>
                    <a:pt x="243" y="271"/>
                  </a:lnTo>
                  <a:lnTo>
                    <a:pt x="256" y="256"/>
                  </a:lnTo>
                  <a:lnTo>
                    <a:pt x="271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02" y="199"/>
                  </a:lnTo>
                  <a:lnTo>
                    <a:pt x="286" y="187"/>
                  </a:lnTo>
                  <a:lnTo>
                    <a:pt x="271" y="174"/>
                  </a:lnTo>
                  <a:lnTo>
                    <a:pt x="256" y="161"/>
                  </a:lnTo>
                  <a:lnTo>
                    <a:pt x="243" y="147"/>
                  </a:lnTo>
                  <a:lnTo>
                    <a:pt x="230" y="130"/>
                  </a:lnTo>
                  <a:lnTo>
                    <a:pt x="219" y="11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199" y="114"/>
                  </a:lnTo>
                  <a:lnTo>
                    <a:pt x="187" y="130"/>
                  </a:lnTo>
                  <a:lnTo>
                    <a:pt x="174" y="147"/>
                  </a:lnTo>
                  <a:lnTo>
                    <a:pt x="162" y="161"/>
                  </a:lnTo>
                  <a:lnTo>
                    <a:pt x="147" y="174"/>
                  </a:lnTo>
                  <a:lnTo>
                    <a:pt x="132" y="187"/>
                  </a:lnTo>
                  <a:lnTo>
                    <a:pt x="114" y="199"/>
                  </a:lnTo>
                  <a:lnTo>
                    <a:pt x="97" y="208"/>
                  </a:lnTo>
                  <a:lnTo>
                    <a:pt x="97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0" name="Freeform 88"/>
            <p:cNvSpPr>
              <a:spLocks/>
            </p:cNvSpPr>
            <p:nvPr/>
          </p:nvSpPr>
          <p:spPr bwMode="auto">
            <a:xfrm>
              <a:off x="8245476" y="3474393"/>
              <a:ext cx="257175" cy="255588"/>
            </a:xfrm>
            <a:custGeom>
              <a:avLst/>
              <a:gdLst>
                <a:gd name="T0" fmla="*/ 323 w 323"/>
                <a:gd name="T1" fmla="*/ 154 h 322"/>
                <a:gd name="T2" fmla="*/ 309 w 323"/>
                <a:gd name="T3" fmla="*/ 150 h 322"/>
                <a:gd name="T4" fmla="*/ 283 w 323"/>
                <a:gd name="T5" fmla="*/ 139 h 322"/>
                <a:gd name="T6" fmla="*/ 259 w 323"/>
                <a:gd name="T7" fmla="*/ 125 h 322"/>
                <a:gd name="T8" fmla="*/ 235 w 323"/>
                <a:gd name="T9" fmla="*/ 107 h 322"/>
                <a:gd name="T10" fmla="*/ 216 w 323"/>
                <a:gd name="T11" fmla="*/ 88 h 322"/>
                <a:gd name="T12" fmla="*/ 198 w 323"/>
                <a:gd name="T13" fmla="*/ 65 h 322"/>
                <a:gd name="T14" fmla="*/ 184 w 323"/>
                <a:gd name="T15" fmla="*/ 40 h 322"/>
                <a:gd name="T16" fmla="*/ 173 w 323"/>
                <a:gd name="T17" fmla="*/ 14 h 322"/>
                <a:gd name="T18" fmla="*/ 155 w 323"/>
                <a:gd name="T19" fmla="*/ 0 h 322"/>
                <a:gd name="T20" fmla="*/ 151 w 323"/>
                <a:gd name="T21" fmla="*/ 14 h 322"/>
                <a:gd name="T22" fmla="*/ 140 w 323"/>
                <a:gd name="T23" fmla="*/ 40 h 322"/>
                <a:gd name="T24" fmla="*/ 125 w 323"/>
                <a:gd name="T25" fmla="*/ 65 h 322"/>
                <a:gd name="T26" fmla="*/ 109 w 323"/>
                <a:gd name="T27" fmla="*/ 88 h 322"/>
                <a:gd name="T28" fmla="*/ 88 w 323"/>
                <a:gd name="T29" fmla="*/ 107 h 322"/>
                <a:gd name="T30" fmla="*/ 66 w 323"/>
                <a:gd name="T31" fmla="*/ 125 h 322"/>
                <a:gd name="T32" fmla="*/ 42 w 323"/>
                <a:gd name="T33" fmla="*/ 139 h 322"/>
                <a:gd name="T34" fmla="*/ 15 w 323"/>
                <a:gd name="T35" fmla="*/ 150 h 322"/>
                <a:gd name="T36" fmla="*/ 0 w 323"/>
                <a:gd name="T37" fmla="*/ 168 h 322"/>
                <a:gd name="T38" fmla="*/ 15 w 323"/>
                <a:gd name="T39" fmla="*/ 172 h 322"/>
                <a:gd name="T40" fmla="*/ 42 w 323"/>
                <a:gd name="T41" fmla="*/ 183 h 322"/>
                <a:gd name="T42" fmla="*/ 66 w 323"/>
                <a:gd name="T43" fmla="*/ 197 h 322"/>
                <a:gd name="T44" fmla="*/ 88 w 323"/>
                <a:gd name="T45" fmla="*/ 214 h 322"/>
                <a:gd name="T46" fmla="*/ 109 w 323"/>
                <a:gd name="T47" fmla="*/ 235 h 322"/>
                <a:gd name="T48" fmla="*/ 125 w 323"/>
                <a:gd name="T49" fmla="*/ 257 h 322"/>
                <a:gd name="T50" fmla="*/ 140 w 323"/>
                <a:gd name="T51" fmla="*/ 281 h 322"/>
                <a:gd name="T52" fmla="*/ 151 w 323"/>
                <a:gd name="T53" fmla="*/ 308 h 322"/>
                <a:gd name="T54" fmla="*/ 169 w 323"/>
                <a:gd name="T55" fmla="*/ 322 h 322"/>
                <a:gd name="T56" fmla="*/ 173 w 323"/>
                <a:gd name="T57" fmla="*/ 308 h 322"/>
                <a:gd name="T58" fmla="*/ 184 w 323"/>
                <a:gd name="T59" fmla="*/ 281 h 322"/>
                <a:gd name="T60" fmla="*/ 198 w 323"/>
                <a:gd name="T61" fmla="*/ 257 h 322"/>
                <a:gd name="T62" fmla="*/ 216 w 323"/>
                <a:gd name="T63" fmla="*/ 235 h 322"/>
                <a:gd name="T64" fmla="*/ 235 w 323"/>
                <a:gd name="T65" fmla="*/ 214 h 322"/>
                <a:gd name="T66" fmla="*/ 259 w 323"/>
                <a:gd name="T67" fmla="*/ 197 h 322"/>
                <a:gd name="T68" fmla="*/ 283 w 323"/>
                <a:gd name="T69" fmla="*/ 183 h 322"/>
                <a:gd name="T70" fmla="*/ 309 w 323"/>
                <a:gd name="T71" fmla="*/ 172 h 322"/>
                <a:gd name="T72" fmla="*/ 323 w 323"/>
                <a:gd name="T73" fmla="*/ 16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2">
                  <a:moveTo>
                    <a:pt x="323" y="168"/>
                  </a:moveTo>
                  <a:lnTo>
                    <a:pt x="323" y="154"/>
                  </a:lnTo>
                  <a:lnTo>
                    <a:pt x="323" y="154"/>
                  </a:lnTo>
                  <a:lnTo>
                    <a:pt x="309" y="150"/>
                  </a:lnTo>
                  <a:lnTo>
                    <a:pt x="296" y="144"/>
                  </a:lnTo>
                  <a:lnTo>
                    <a:pt x="283" y="139"/>
                  </a:lnTo>
                  <a:lnTo>
                    <a:pt x="270" y="132"/>
                  </a:lnTo>
                  <a:lnTo>
                    <a:pt x="259" y="125"/>
                  </a:lnTo>
                  <a:lnTo>
                    <a:pt x="247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6"/>
                  </a:lnTo>
                  <a:lnTo>
                    <a:pt x="198" y="65"/>
                  </a:lnTo>
                  <a:lnTo>
                    <a:pt x="191" y="53"/>
                  </a:lnTo>
                  <a:lnTo>
                    <a:pt x="184" y="40"/>
                  </a:lnTo>
                  <a:lnTo>
                    <a:pt x="179" y="27"/>
                  </a:lnTo>
                  <a:lnTo>
                    <a:pt x="17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4"/>
                  </a:lnTo>
                  <a:lnTo>
                    <a:pt x="146" y="27"/>
                  </a:lnTo>
                  <a:lnTo>
                    <a:pt x="140" y="40"/>
                  </a:lnTo>
                  <a:lnTo>
                    <a:pt x="133" y="53"/>
                  </a:lnTo>
                  <a:lnTo>
                    <a:pt x="125" y="65"/>
                  </a:lnTo>
                  <a:lnTo>
                    <a:pt x="117" y="76"/>
                  </a:lnTo>
                  <a:lnTo>
                    <a:pt x="109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28" y="144"/>
                  </a:lnTo>
                  <a:lnTo>
                    <a:pt x="15" y="150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5" y="172"/>
                  </a:lnTo>
                  <a:lnTo>
                    <a:pt x="28" y="177"/>
                  </a:lnTo>
                  <a:lnTo>
                    <a:pt x="42" y="183"/>
                  </a:lnTo>
                  <a:lnTo>
                    <a:pt x="53" y="190"/>
                  </a:lnTo>
                  <a:lnTo>
                    <a:pt x="66" y="197"/>
                  </a:lnTo>
                  <a:lnTo>
                    <a:pt x="78" y="206"/>
                  </a:lnTo>
                  <a:lnTo>
                    <a:pt x="88" y="214"/>
                  </a:lnTo>
                  <a:lnTo>
                    <a:pt x="99" y="224"/>
                  </a:lnTo>
                  <a:lnTo>
                    <a:pt x="109" y="235"/>
                  </a:lnTo>
                  <a:lnTo>
                    <a:pt x="117" y="245"/>
                  </a:lnTo>
                  <a:lnTo>
                    <a:pt x="125" y="257"/>
                  </a:lnTo>
                  <a:lnTo>
                    <a:pt x="133" y="270"/>
                  </a:lnTo>
                  <a:lnTo>
                    <a:pt x="140" y="281"/>
                  </a:lnTo>
                  <a:lnTo>
                    <a:pt x="146" y="295"/>
                  </a:lnTo>
                  <a:lnTo>
                    <a:pt x="151" y="308"/>
                  </a:lnTo>
                  <a:lnTo>
                    <a:pt x="155" y="322"/>
                  </a:lnTo>
                  <a:lnTo>
                    <a:pt x="169" y="322"/>
                  </a:lnTo>
                  <a:lnTo>
                    <a:pt x="169" y="322"/>
                  </a:lnTo>
                  <a:lnTo>
                    <a:pt x="173" y="308"/>
                  </a:lnTo>
                  <a:lnTo>
                    <a:pt x="179" y="295"/>
                  </a:lnTo>
                  <a:lnTo>
                    <a:pt x="184" y="281"/>
                  </a:lnTo>
                  <a:lnTo>
                    <a:pt x="191" y="270"/>
                  </a:lnTo>
                  <a:lnTo>
                    <a:pt x="198" y="257"/>
                  </a:lnTo>
                  <a:lnTo>
                    <a:pt x="206" y="245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4"/>
                  </a:lnTo>
                  <a:lnTo>
                    <a:pt x="247" y="206"/>
                  </a:lnTo>
                  <a:lnTo>
                    <a:pt x="259" y="197"/>
                  </a:lnTo>
                  <a:lnTo>
                    <a:pt x="270" y="190"/>
                  </a:lnTo>
                  <a:lnTo>
                    <a:pt x="283" y="183"/>
                  </a:lnTo>
                  <a:lnTo>
                    <a:pt x="296" y="177"/>
                  </a:lnTo>
                  <a:lnTo>
                    <a:pt x="309" y="172"/>
                  </a:lnTo>
                  <a:lnTo>
                    <a:pt x="323" y="168"/>
                  </a:lnTo>
                  <a:lnTo>
                    <a:pt x="323" y="16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1" name="Freeform 89"/>
            <p:cNvSpPr>
              <a:spLocks noEditPoints="1"/>
            </p:cNvSpPr>
            <p:nvPr/>
          </p:nvSpPr>
          <p:spPr bwMode="auto">
            <a:xfrm>
              <a:off x="8220076" y="3448993"/>
              <a:ext cx="306388" cy="306388"/>
            </a:xfrm>
            <a:custGeom>
              <a:avLst/>
              <a:gdLst>
                <a:gd name="T0" fmla="*/ 186 w 386"/>
                <a:gd name="T1" fmla="*/ 386 h 386"/>
                <a:gd name="T2" fmla="*/ 171 w 386"/>
                <a:gd name="T3" fmla="*/ 382 h 386"/>
                <a:gd name="T4" fmla="*/ 160 w 386"/>
                <a:gd name="T5" fmla="*/ 371 h 386"/>
                <a:gd name="T6" fmla="*/ 155 w 386"/>
                <a:gd name="T7" fmla="*/ 362 h 386"/>
                <a:gd name="T8" fmla="*/ 142 w 386"/>
                <a:gd name="T9" fmla="*/ 327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8 h 386"/>
                <a:gd name="T16" fmla="*/ 36 w 386"/>
                <a:gd name="T17" fmla="*/ 234 h 386"/>
                <a:gd name="T18" fmla="*/ 18 w 386"/>
                <a:gd name="T19" fmla="*/ 229 h 386"/>
                <a:gd name="T20" fmla="*/ 7 w 386"/>
                <a:gd name="T21" fmla="*/ 219 h 386"/>
                <a:gd name="T22" fmla="*/ 1 w 386"/>
                <a:gd name="T23" fmla="*/ 205 h 386"/>
                <a:gd name="T24" fmla="*/ 0 w 386"/>
                <a:gd name="T25" fmla="*/ 186 h 386"/>
                <a:gd name="T26" fmla="*/ 5 w 386"/>
                <a:gd name="T27" fmla="*/ 171 h 386"/>
                <a:gd name="T28" fmla="*/ 14 w 386"/>
                <a:gd name="T29" fmla="*/ 160 h 386"/>
                <a:gd name="T30" fmla="*/ 24 w 386"/>
                <a:gd name="T31" fmla="*/ 156 h 386"/>
                <a:gd name="T32" fmla="*/ 59 w 386"/>
                <a:gd name="T33" fmla="*/ 143 h 386"/>
                <a:gd name="T34" fmla="*/ 89 w 386"/>
                <a:gd name="T35" fmla="*/ 123 h 386"/>
                <a:gd name="T36" fmla="*/ 116 w 386"/>
                <a:gd name="T37" fmla="*/ 99 h 386"/>
                <a:gd name="T38" fmla="*/ 137 w 386"/>
                <a:gd name="T39" fmla="*/ 69 h 386"/>
                <a:gd name="T40" fmla="*/ 152 w 386"/>
                <a:gd name="T41" fmla="*/ 35 h 386"/>
                <a:gd name="T42" fmla="*/ 157 w 386"/>
                <a:gd name="T43" fmla="*/ 19 h 386"/>
                <a:gd name="T44" fmla="*/ 167 w 386"/>
                <a:gd name="T45" fmla="*/ 6 h 386"/>
                <a:gd name="T46" fmla="*/ 181 w 386"/>
                <a:gd name="T47" fmla="*/ 0 h 386"/>
                <a:gd name="T48" fmla="*/ 200 w 386"/>
                <a:gd name="T49" fmla="*/ 0 h 386"/>
                <a:gd name="T50" fmla="*/ 215 w 386"/>
                <a:gd name="T51" fmla="*/ 4 h 386"/>
                <a:gd name="T52" fmla="*/ 226 w 386"/>
                <a:gd name="T53" fmla="*/ 14 h 386"/>
                <a:gd name="T54" fmla="*/ 230 w 386"/>
                <a:gd name="T55" fmla="*/ 24 h 386"/>
                <a:gd name="T56" fmla="*/ 243 w 386"/>
                <a:gd name="T57" fmla="*/ 58 h 386"/>
                <a:gd name="T58" fmla="*/ 263 w 386"/>
                <a:gd name="T59" fmla="*/ 90 h 386"/>
                <a:gd name="T60" fmla="*/ 287 w 386"/>
                <a:gd name="T61" fmla="*/ 116 h 386"/>
                <a:gd name="T62" fmla="*/ 317 w 386"/>
                <a:gd name="T63" fmla="*/ 137 h 386"/>
                <a:gd name="T64" fmla="*/ 350 w 386"/>
                <a:gd name="T65" fmla="*/ 152 h 386"/>
                <a:gd name="T66" fmla="*/ 367 w 386"/>
                <a:gd name="T67" fmla="*/ 157 h 386"/>
                <a:gd name="T68" fmla="*/ 379 w 386"/>
                <a:gd name="T69" fmla="*/ 167 h 386"/>
                <a:gd name="T70" fmla="*/ 386 w 386"/>
                <a:gd name="T71" fmla="*/ 181 h 386"/>
                <a:gd name="T72" fmla="*/ 386 w 386"/>
                <a:gd name="T73" fmla="*/ 200 h 386"/>
                <a:gd name="T74" fmla="*/ 382 w 386"/>
                <a:gd name="T75" fmla="*/ 215 h 386"/>
                <a:gd name="T76" fmla="*/ 372 w 386"/>
                <a:gd name="T77" fmla="*/ 226 h 386"/>
                <a:gd name="T78" fmla="*/ 362 w 386"/>
                <a:gd name="T79" fmla="*/ 230 h 386"/>
                <a:gd name="T80" fmla="*/ 328 w 386"/>
                <a:gd name="T81" fmla="*/ 244 h 386"/>
                <a:gd name="T82" fmla="*/ 296 w 386"/>
                <a:gd name="T83" fmla="*/ 262 h 386"/>
                <a:gd name="T84" fmla="*/ 270 w 386"/>
                <a:gd name="T85" fmla="*/ 287 h 386"/>
                <a:gd name="T86" fmla="*/ 249 w 386"/>
                <a:gd name="T87" fmla="*/ 317 h 386"/>
                <a:gd name="T88" fmla="*/ 234 w 386"/>
                <a:gd name="T89" fmla="*/ 350 h 386"/>
                <a:gd name="T90" fmla="*/ 229 w 386"/>
                <a:gd name="T91" fmla="*/ 368 h 386"/>
                <a:gd name="T92" fmla="*/ 219 w 386"/>
                <a:gd name="T93" fmla="*/ 379 h 386"/>
                <a:gd name="T94" fmla="*/ 205 w 386"/>
                <a:gd name="T95" fmla="*/ 385 h 386"/>
                <a:gd name="T96" fmla="*/ 98 w 386"/>
                <a:gd name="T97" fmla="*/ 193 h 386"/>
                <a:gd name="T98" fmla="*/ 126 w 386"/>
                <a:gd name="T99" fmla="*/ 211 h 386"/>
                <a:gd name="T100" fmla="*/ 163 w 386"/>
                <a:gd name="T101" fmla="*/ 246 h 386"/>
                <a:gd name="T102" fmla="*/ 193 w 386"/>
                <a:gd name="T103" fmla="*/ 288 h 386"/>
                <a:gd name="T104" fmla="*/ 212 w 386"/>
                <a:gd name="T105" fmla="*/ 260 h 386"/>
                <a:gd name="T106" fmla="*/ 247 w 386"/>
                <a:gd name="T107" fmla="*/ 223 h 386"/>
                <a:gd name="T108" fmla="*/ 288 w 386"/>
                <a:gd name="T109" fmla="*/ 193 h 386"/>
                <a:gd name="T110" fmla="*/ 259 w 386"/>
                <a:gd name="T111" fmla="*/ 174 h 386"/>
                <a:gd name="T112" fmla="*/ 222 w 386"/>
                <a:gd name="T113" fmla="*/ 139 h 386"/>
                <a:gd name="T114" fmla="*/ 193 w 386"/>
                <a:gd name="T115" fmla="*/ 98 h 386"/>
                <a:gd name="T116" fmla="*/ 175 w 386"/>
                <a:gd name="T117" fmla="*/ 127 h 386"/>
                <a:gd name="T118" fmla="*/ 140 w 386"/>
                <a:gd name="T119" fmla="*/ 164 h 386"/>
                <a:gd name="T120" fmla="*/ 98 w 386"/>
                <a:gd name="T121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6" y="386"/>
                  </a:lnTo>
                  <a:lnTo>
                    <a:pt x="186" y="386"/>
                  </a:lnTo>
                  <a:lnTo>
                    <a:pt x="181" y="385"/>
                  </a:lnTo>
                  <a:lnTo>
                    <a:pt x="176" y="384"/>
                  </a:lnTo>
                  <a:lnTo>
                    <a:pt x="171" y="382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1"/>
                  </a:lnTo>
                  <a:lnTo>
                    <a:pt x="157" y="368"/>
                  </a:lnTo>
                  <a:lnTo>
                    <a:pt x="155" y="362"/>
                  </a:lnTo>
                  <a:lnTo>
                    <a:pt x="155" y="362"/>
                  </a:lnTo>
                  <a:lnTo>
                    <a:pt x="152" y="350"/>
                  </a:lnTo>
                  <a:lnTo>
                    <a:pt x="148" y="339"/>
                  </a:lnTo>
                  <a:lnTo>
                    <a:pt x="142" y="327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7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2"/>
                  </a:lnTo>
                  <a:lnTo>
                    <a:pt x="80" y="255"/>
                  </a:lnTo>
                  <a:lnTo>
                    <a:pt x="69" y="248"/>
                  </a:lnTo>
                  <a:lnTo>
                    <a:pt x="59" y="244"/>
                  </a:lnTo>
                  <a:lnTo>
                    <a:pt x="47" y="238"/>
                  </a:lnTo>
                  <a:lnTo>
                    <a:pt x="36" y="234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4" y="226"/>
                  </a:lnTo>
                  <a:lnTo>
                    <a:pt x="10" y="223"/>
                  </a:lnTo>
                  <a:lnTo>
                    <a:pt x="7" y="219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5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1"/>
                  </a:lnTo>
                  <a:lnTo>
                    <a:pt x="2" y="175"/>
                  </a:lnTo>
                  <a:lnTo>
                    <a:pt x="5" y="171"/>
                  </a:lnTo>
                  <a:lnTo>
                    <a:pt x="7" y="167"/>
                  </a:lnTo>
                  <a:lnTo>
                    <a:pt x="10" y="163"/>
                  </a:lnTo>
                  <a:lnTo>
                    <a:pt x="14" y="160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36" y="152"/>
                  </a:lnTo>
                  <a:lnTo>
                    <a:pt x="47" y="148"/>
                  </a:lnTo>
                  <a:lnTo>
                    <a:pt x="59" y="143"/>
                  </a:lnTo>
                  <a:lnTo>
                    <a:pt x="69" y="137"/>
                  </a:lnTo>
                  <a:lnTo>
                    <a:pt x="80" y="130"/>
                  </a:lnTo>
                  <a:lnTo>
                    <a:pt x="89" y="123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90"/>
                  </a:lnTo>
                  <a:lnTo>
                    <a:pt x="131" y="79"/>
                  </a:lnTo>
                  <a:lnTo>
                    <a:pt x="137" y="69"/>
                  </a:lnTo>
                  <a:lnTo>
                    <a:pt x="142" y="58"/>
                  </a:lnTo>
                  <a:lnTo>
                    <a:pt x="148" y="47"/>
                  </a:lnTo>
                  <a:lnTo>
                    <a:pt x="152" y="35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0"/>
                  </a:lnTo>
                  <a:lnTo>
                    <a:pt x="167" y="6"/>
                  </a:lnTo>
                  <a:lnTo>
                    <a:pt x="171" y="4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2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4"/>
                  </a:lnTo>
                  <a:lnTo>
                    <a:pt x="229" y="1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4" y="35"/>
                  </a:lnTo>
                  <a:lnTo>
                    <a:pt x="239" y="47"/>
                  </a:lnTo>
                  <a:lnTo>
                    <a:pt x="243" y="58"/>
                  </a:lnTo>
                  <a:lnTo>
                    <a:pt x="249" y="69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3"/>
                  </a:lnTo>
                  <a:lnTo>
                    <a:pt x="307" y="130"/>
                  </a:lnTo>
                  <a:lnTo>
                    <a:pt x="317" y="137"/>
                  </a:lnTo>
                  <a:lnTo>
                    <a:pt x="328" y="143"/>
                  </a:lnTo>
                  <a:lnTo>
                    <a:pt x="338" y="148"/>
                  </a:lnTo>
                  <a:lnTo>
                    <a:pt x="350" y="152"/>
                  </a:lnTo>
                  <a:lnTo>
                    <a:pt x="362" y="156"/>
                  </a:lnTo>
                  <a:lnTo>
                    <a:pt x="362" y="156"/>
                  </a:lnTo>
                  <a:lnTo>
                    <a:pt x="367" y="157"/>
                  </a:lnTo>
                  <a:lnTo>
                    <a:pt x="372" y="160"/>
                  </a:lnTo>
                  <a:lnTo>
                    <a:pt x="375" y="163"/>
                  </a:lnTo>
                  <a:lnTo>
                    <a:pt x="379" y="167"/>
                  </a:lnTo>
                  <a:lnTo>
                    <a:pt x="382" y="171"/>
                  </a:lnTo>
                  <a:lnTo>
                    <a:pt x="384" y="175"/>
                  </a:lnTo>
                  <a:lnTo>
                    <a:pt x="386" y="181"/>
                  </a:lnTo>
                  <a:lnTo>
                    <a:pt x="386" y="186"/>
                  </a:lnTo>
                  <a:lnTo>
                    <a:pt x="386" y="200"/>
                  </a:lnTo>
                  <a:lnTo>
                    <a:pt x="386" y="200"/>
                  </a:lnTo>
                  <a:lnTo>
                    <a:pt x="386" y="205"/>
                  </a:lnTo>
                  <a:lnTo>
                    <a:pt x="384" y="210"/>
                  </a:lnTo>
                  <a:lnTo>
                    <a:pt x="382" y="215"/>
                  </a:lnTo>
                  <a:lnTo>
                    <a:pt x="379" y="219"/>
                  </a:lnTo>
                  <a:lnTo>
                    <a:pt x="375" y="223"/>
                  </a:lnTo>
                  <a:lnTo>
                    <a:pt x="372" y="226"/>
                  </a:lnTo>
                  <a:lnTo>
                    <a:pt x="367" y="229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50" y="234"/>
                  </a:lnTo>
                  <a:lnTo>
                    <a:pt x="338" y="238"/>
                  </a:lnTo>
                  <a:lnTo>
                    <a:pt x="328" y="244"/>
                  </a:lnTo>
                  <a:lnTo>
                    <a:pt x="317" y="248"/>
                  </a:lnTo>
                  <a:lnTo>
                    <a:pt x="307" y="255"/>
                  </a:lnTo>
                  <a:lnTo>
                    <a:pt x="296" y="262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7"/>
                  </a:lnTo>
                  <a:lnTo>
                    <a:pt x="263" y="297"/>
                  </a:lnTo>
                  <a:lnTo>
                    <a:pt x="256" y="306"/>
                  </a:lnTo>
                  <a:lnTo>
                    <a:pt x="249" y="317"/>
                  </a:lnTo>
                  <a:lnTo>
                    <a:pt x="243" y="327"/>
                  </a:lnTo>
                  <a:lnTo>
                    <a:pt x="239" y="339"/>
                  </a:lnTo>
                  <a:lnTo>
                    <a:pt x="234" y="350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29" y="368"/>
                  </a:lnTo>
                  <a:lnTo>
                    <a:pt x="226" y="371"/>
                  </a:lnTo>
                  <a:lnTo>
                    <a:pt x="223" y="376"/>
                  </a:lnTo>
                  <a:lnTo>
                    <a:pt x="219" y="379"/>
                  </a:lnTo>
                  <a:lnTo>
                    <a:pt x="215" y="382"/>
                  </a:lnTo>
                  <a:lnTo>
                    <a:pt x="211" y="384"/>
                  </a:lnTo>
                  <a:lnTo>
                    <a:pt x="205" y="385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8" y="193"/>
                  </a:moveTo>
                  <a:lnTo>
                    <a:pt x="98" y="193"/>
                  </a:lnTo>
                  <a:lnTo>
                    <a:pt x="112" y="202"/>
                  </a:lnTo>
                  <a:lnTo>
                    <a:pt x="126" y="211"/>
                  </a:lnTo>
                  <a:lnTo>
                    <a:pt x="140" y="223"/>
                  </a:lnTo>
                  <a:lnTo>
                    <a:pt x="152" y="234"/>
                  </a:lnTo>
                  <a:lnTo>
                    <a:pt x="163" y="246"/>
                  </a:lnTo>
                  <a:lnTo>
                    <a:pt x="175" y="260"/>
                  </a:lnTo>
                  <a:lnTo>
                    <a:pt x="184" y="274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234" y="234"/>
                  </a:lnTo>
                  <a:lnTo>
                    <a:pt x="247" y="223"/>
                  </a:lnTo>
                  <a:lnTo>
                    <a:pt x="259" y="211"/>
                  </a:lnTo>
                  <a:lnTo>
                    <a:pt x="273" y="20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73" y="185"/>
                  </a:lnTo>
                  <a:lnTo>
                    <a:pt x="259" y="174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39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4" y="113"/>
                  </a:lnTo>
                  <a:lnTo>
                    <a:pt x="175" y="127"/>
                  </a:lnTo>
                  <a:lnTo>
                    <a:pt x="163" y="139"/>
                  </a:lnTo>
                  <a:lnTo>
                    <a:pt x="152" y="152"/>
                  </a:lnTo>
                  <a:lnTo>
                    <a:pt x="140" y="164"/>
                  </a:lnTo>
                  <a:lnTo>
                    <a:pt x="126" y="174"/>
                  </a:lnTo>
                  <a:lnTo>
                    <a:pt x="112" y="185"/>
                  </a:lnTo>
                  <a:lnTo>
                    <a:pt x="98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2" name="Freeform 90"/>
            <p:cNvSpPr>
              <a:spLocks/>
            </p:cNvSpPr>
            <p:nvPr/>
          </p:nvSpPr>
          <p:spPr bwMode="auto">
            <a:xfrm>
              <a:off x="3502026" y="2609205"/>
              <a:ext cx="255588" cy="257175"/>
            </a:xfrm>
            <a:custGeom>
              <a:avLst/>
              <a:gdLst>
                <a:gd name="T0" fmla="*/ 323 w 323"/>
                <a:gd name="T1" fmla="*/ 155 h 323"/>
                <a:gd name="T2" fmla="*/ 309 w 323"/>
                <a:gd name="T3" fmla="*/ 150 h 323"/>
                <a:gd name="T4" fmla="*/ 283 w 323"/>
                <a:gd name="T5" fmla="*/ 140 h 323"/>
                <a:gd name="T6" fmla="*/ 257 w 323"/>
                <a:gd name="T7" fmla="*/ 125 h 323"/>
                <a:gd name="T8" fmla="*/ 235 w 323"/>
                <a:gd name="T9" fmla="*/ 107 h 323"/>
                <a:gd name="T10" fmla="*/ 216 w 323"/>
                <a:gd name="T11" fmla="*/ 88 h 323"/>
                <a:gd name="T12" fmla="*/ 198 w 323"/>
                <a:gd name="T13" fmla="*/ 66 h 323"/>
                <a:gd name="T14" fmla="*/ 183 w 323"/>
                <a:gd name="T15" fmla="*/ 40 h 323"/>
                <a:gd name="T16" fmla="*/ 173 w 323"/>
                <a:gd name="T17" fmla="*/ 13 h 323"/>
                <a:gd name="T18" fmla="*/ 154 w 323"/>
                <a:gd name="T19" fmla="*/ 0 h 323"/>
                <a:gd name="T20" fmla="*/ 151 w 323"/>
                <a:gd name="T21" fmla="*/ 13 h 323"/>
                <a:gd name="T22" fmla="*/ 139 w 323"/>
                <a:gd name="T23" fmla="*/ 40 h 323"/>
                <a:gd name="T24" fmla="*/ 125 w 323"/>
                <a:gd name="T25" fmla="*/ 66 h 323"/>
                <a:gd name="T26" fmla="*/ 108 w 323"/>
                <a:gd name="T27" fmla="*/ 88 h 323"/>
                <a:gd name="T28" fmla="*/ 88 w 323"/>
                <a:gd name="T29" fmla="*/ 107 h 323"/>
                <a:gd name="T30" fmla="*/ 66 w 323"/>
                <a:gd name="T31" fmla="*/ 125 h 323"/>
                <a:gd name="T32" fmla="*/ 41 w 323"/>
                <a:gd name="T33" fmla="*/ 140 h 323"/>
                <a:gd name="T34" fmla="*/ 14 w 323"/>
                <a:gd name="T35" fmla="*/ 150 h 323"/>
                <a:gd name="T36" fmla="*/ 0 w 323"/>
                <a:gd name="T37" fmla="*/ 169 h 323"/>
                <a:gd name="T38" fmla="*/ 14 w 323"/>
                <a:gd name="T39" fmla="*/ 172 h 323"/>
                <a:gd name="T40" fmla="*/ 41 w 323"/>
                <a:gd name="T41" fmla="*/ 184 h 323"/>
                <a:gd name="T42" fmla="*/ 66 w 323"/>
                <a:gd name="T43" fmla="*/ 198 h 323"/>
                <a:gd name="T44" fmla="*/ 88 w 323"/>
                <a:gd name="T45" fmla="*/ 215 h 323"/>
                <a:gd name="T46" fmla="*/ 108 w 323"/>
                <a:gd name="T47" fmla="*/ 235 h 323"/>
                <a:gd name="T48" fmla="*/ 125 w 323"/>
                <a:gd name="T49" fmla="*/ 257 h 323"/>
                <a:gd name="T50" fmla="*/ 139 w 323"/>
                <a:gd name="T51" fmla="*/ 282 h 323"/>
                <a:gd name="T52" fmla="*/ 151 w 323"/>
                <a:gd name="T53" fmla="*/ 309 h 323"/>
                <a:gd name="T54" fmla="*/ 169 w 323"/>
                <a:gd name="T55" fmla="*/ 323 h 323"/>
                <a:gd name="T56" fmla="*/ 173 w 323"/>
                <a:gd name="T57" fmla="*/ 309 h 323"/>
                <a:gd name="T58" fmla="*/ 183 w 323"/>
                <a:gd name="T59" fmla="*/ 282 h 323"/>
                <a:gd name="T60" fmla="*/ 198 w 323"/>
                <a:gd name="T61" fmla="*/ 257 h 323"/>
                <a:gd name="T62" fmla="*/ 216 w 323"/>
                <a:gd name="T63" fmla="*/ 235 h 323"/>
                <a:gd name="T64" fmla="*/ 235 w 323"/>
                <a:gd name="T65" fmla="*/ 215 h 323"/>
                <a:gd name="T66" fmla="*/ 257 w 323"/>
                <a:gd name="T67" fmla="*/ 198 h 323"/>
                <a:gd name="T68" fmla="*/ 283 w 323"/>
                <a:gd name="T69" fmla="*/ 184 h 323"/>
                <a:gd name="T70" fmla="*/ 309 w 323"/>
                <a:gd name="T71" fmla="*/ 172 h 323"/>
                <a:gd name="T72" fmla="*/ 323 w 323"/>
                <a:gd name="T73" fmla="*/ 16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3">
                  <a:moveTo>
                    <a:pt x="323" y="169"/>
                  </a:moveTo>
                  <a:lnTo>
                    <a:pt x="323" y="155"/>
                  </a:lnTo>
                  <a:lnTo>
                    <a:pt x="323" y="155"/>
                  </a:lnTo>
                  <a:lnTo>
                    <a:pt x="309" y="150"/>
                  </a:lnTo>
                  <a:lnTo>
                    <a:pt x="296" y="146"/>
                  </a:lnTo>
                  <a:lnTo>
                    <a:pt x="283" y="140"/>
                  </a:lnTo>
                  <a:lnTo>
                    <a:pt x="270" y="133"/>
                  </a:lnTo>
                  <a:lnTo>
                    <a:pt x="257" y="125"/>
                  </a:lnTo>
                  <a:lnTo>
                    <a:pt x="246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7"/>
                  </a:lnTo>
                  <a:lnTo>
                    <a:pt x="198" y="66"/>
                  </a:lnTo>
                  <a:lnTo>
                    <a:pt x="190" y="53"/>
                  </a:lnTo>
                  <a:lnTo>
                    <a:pt x="183" y="40"/>
                  </a:lnTo>
                  <a:lnTo>
                    <a:pt x="177" y="27"/>
                  </a:lnTo>
                  <a:lnTo>
                    <a:pt x="173" y="13"/>
                  </a:lnTo>
                  <a:lnTo>
                    <a:pt x="16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13"/>
                  </a:lnTo>
                  <a:lnTo>
                    <a:pt x="145" y="27"/>
                  </a:lnTo>
                  <a:lnTo>
                    <a:pt x="139" y="40"/>
                  </a:lnTo>
                  <a:lnTo>
                    <a:pt x="133" y="53"/>
                  </a:lnTo>
                  <a:lnTo>
                    <a:pt x="125" y="66"/>
                  </a:lnTo>
                  <a:lnTo>
                    <a:pt x="117" y="77"/>
                  </a:lnTo>
                  <a:lnTo>
                    <a:pt x="108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3"/>
                  </a:lnTo>
                  <a:lnTo>
                    <a:pt x="41" y="140"/>
                  </a:lnTo>
                  <a:lnTo>
                    <a:pt x="28" y="146"/>
                  </a:lnTo>
                  <a:lnTo>
                    <a:pt x="14" y="15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4" y="172"/>
                  </a:lnTo>
                  <a:lnTo>
                    <a:pt x="28" y="178"/>
                  </a:lnTo>
                  <a:lnTo>
                    <a:pt x="41" y="184"/>
                  </a:lnTo>
                  <a:lnTo>
                    <a:pt x="53" y="190"/>
                  </a:lnTo>
                  <a:lnTo>
                    <a:pt x="66" y="198"/>
                  </a:lnTo>
                  <a:lnTo>
                    <a:pt x="78" y="206"/>
                  </a:lnTo>
                  <a:lnTo>
                    <a:pt x="88" y="215"/>
                  </a:lnTo>
                  <a:lnTo>
                    <a:pt x="99" y="224"/>
                  </a:lnTo>
                  <a:lnTo>
                    <a:pt x="108" y="235"/>
                  </a:lnTo>
                  <a:lnTo>
                    <a:pt x="117" y="246"/>
                  </a:lnTo>
                  <a:lnTo>
                    <a:pt x="125" y="257"/>
                  </a:lnTo>
                  <a:lnTo>
                    <a:pt x="133" y="269"/>
                  </a:lnTo>
                  <a:lnTo>
                    <a:pt x="139" y="282"/>
                  </a:lnTo>
                  <a:lnTo>
                    <a:pt x="145" y="295"/>
                  </a:lnTo>
                  <a:lnTo>
                    <a:pt x="151" y="309"/>
                  </a:lnTo>
                  <a:lnTo>
                    <a:pt x="15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73" y="309"/>
                  </a:lnTo>
                  <a:lnTo>
                    <a:pt x="177" y="295"/>
                  </a:lnTo>
                  <a:lnTo>
                    <a:pt x="183" y="282"/>
                  </a:lnTo>
                  <a:lnTo>
                    <a:pt x="190" y="269"/>
                  </a:lnTo>
                  <a:lnTo>
                    <a:pt x="198" y="257"/>
                  </a:lnTo>
                  <a:lnTo>
                    <a:pt x="206" y="246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5"/>
                  </a:lnTo>
                  <a:lnTo>
                    <a:pt x="246" y="206"/>
                  </a:lnTo>
                  <a:lnTo>
                    <a:pt x="257" y="198"/>
                  </a:lnTo>
                  <a:lnTo>
                    <a:pt x="270" y="190"/>
                  </a:lnTo>
                  <a:lnTo>
                    <a:pt x="283" y="184"/>
                  </a:lnTo>
                  <a:lnTo>
                    <a:pt x="296" y="178"/>
                  </a:lnTo>
                  <a:lnTo>
                    <a:pt x="309" y="172"/>
                  </a:lnTo>
                  <a:lnTo>
                    <a:pt x="323" y="169"/>
                  </a:lnTo>
                  <a:lnTo>
                    <a:pt x="3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3" name="Freeform 91"/>
            <p:cNvSpPr>
              <a:spLocks noEditPoints="1"/>
            </p:cNvSpPr>
            <p:nvPr/>
          </p:nvSpPr>
          <p:spPr bwMode="auto">
            <a:xfrm>
              <a:off x="3476626" y="2585393"/>
              <a:ext cx="306388" cy="306388"/>
            </a:xfrm>
            <a:custGeom>
              <a:avLst/>
              <a:gdLst>
                <a:gd name="T0" fmla="*/ 185 w 386"/>
                <a:gd name="T1" fmla="*/ 386 h 386"/>
                <a:gd name="T2" fmla="*/ 170 w 386"/>
                <a:gd name="T3" fmla="*/ 383 h 386"/>
                <a:gd name="T4" fmla="*/ 160 w 386"/>
                <a:gd name="T5" fmla="*/ 372 h 386"/>
                <a:gd name="T6" fmla="*/ 155 w 386"/>
                <a:gd name="T7" fmla="*/ 363 h 386"/>
                <a:gd name="T8" fmla="*/ 142 w 386"/>
                <a:gd name="T9" fmla="*/ 328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9 h 386"/>
                <a:gd name="T16" fmla="*/ 36 w 386"/>
                <a:gd name="T17" fmla="*/ 234 h 386"/>
                <a:gd name="T18" fmla="*/ 18 w 386"/>
                <a:gd name="T19" fmla="*/ 228 h 386"/>
                <a:gd name="T20" fmla="*/ 7 w 386"/>
                <a:gd name="T21" fmla="*/ 219 h 386"/>
                <a:gd name="T22" fmla="*/ 0 w 386"/>
                <a:gd name="T23" fmla="*/ 205 h 386"/>
                <a:gd name="T24" fmla="*/ 0 w 386"/>
                <a:gd name="T25" fmla="*/ 187 h 386"/>
                <a:gd name="T26" fmla="*/ 3 w 386"/>
                <a:gd name="T27" fmla="*/ 172 h 386"/>
                <a:gd name="T28" fmla="*/ 14 w 386"/>
                <a:gd name="T29" fmla="*/ 160 h 386"/>
                <a:gd name="T30" fmla="*/ 23 w 386"/>
                <a:gd name="T31" fmla="*/ 155 h 386"/>
                <a:gd name="T32" fmla="*/ 58 w 386"/>
                <a:gd name="T33" fmla="*/ 143 h 386"/>
                <a:gd name="T34" fmla="*/ 89 w 386"/>
                <a:gd name="T35" fmla="*/ 124 h 386"/>
                <a:gd name="T36" fmla="*/ 116 w 386"/>
                <a:gd name="T37" fmla="*/ 99 h 386"/>
                <a:gd name="T38" fmla="*/ 137 w 386"/>
                <a:gd name="T39" fmla="*/ 70 h 386"/>
                <a:gd name="T40" fmla="*/ 152 w 386"/>
                <a:gd name="T41" fmla="*/ 36 h 386"/>
                <a:gd name="T42" fmla="*/ 157 w 386"/>
                <a:gd name="T43" fmla="*/ 19 h 386"/>
                <a:gd name="T44" fmla="*/ 167 w 386"/>
                <a:gd name="T45" fmla="*/ 7 h 386"/>
                <a:gd name="T46" fmla="*/ 181 w 386"/>
                <a:gd name="T47" fmla="*/ 1 h 386"/>
                <a:gd name="T48" fmla="*/ 200 w 386"/>
                <a:gd name="T49" fmla="*/ 0 h 386"/>
                <a:gd name="T50" fmla="*/ 214 w 386"/>
                <a:gd name="T51" fmla="*/ 4 h 386"/>
                <a:gd name="T52" fmla="*/ 226 w 386"/>
                <a:gd name="T53" fmla="*/ 14 h 386"/>
                <a:gd name="T54" fmla="*/ 230 w 386"/>
                <a:gd name="T55" fmla="*/ 25 h 386"/>
                <a:gd name="T56" fmla="*/ 243 w 386"/>
                <a:gd name="T57" fmla="*/ 59 h 386"/>
                <a:gd name="T58" fmla="*/ 262 w 386"/>
                <a:gd name="T59" fmla="*/ 89 h 386"/>
                <a:gd name="T60" fmla="*/ 287 w 386"/>
                <a:gd name="T61" fmla="*/ 116 h 386"/>
                <a:gd name="T62" fmla="*/ 316 w 386"/>
                <a:gd name="T63" fmla="*/ 137 h 386"/>
                <a:gd name="T64" fmla="*/ 350 w 386"/>
                <a:gd name="T65" fmla="*/ 152 h 386"/>
                <a:gd name="T66" fmla="*/ 367 w 386"/>
                <a:gd name="T67" fmla="*/ 158 h 386"/>
                <a:gd name="T68" fmla="*/ 379 w 386"/>
                <a:gd name="T69" fmla="*/ 167 h 386"/>
                <a:gd name="T70" fmla="*/ 384 w 386"/>
                <a:gd name="T71" fmla="*/ 181 h 386"/>
                <a:gd name="T72" fmla="*/ 386 w 386"/>
                <a:gd name="T73" fmla="*/ 201 h 386"/>
                <a:gd name="T74" fmla="*/ 382 w 386"/>
                <a:gd name="T75" fmla="*/ 216 h 386"/>
                <a:gd name="T76" fmla="*/ 372 w 386"/>
                <a:gd name="T77" fmla="*/ 226 h 386"/>
                <a:gd name="T78" fmla="*/ 361 w 386"/>
                <a:gd name="T79" fmla="*/ 231 h 386"/>
                <a:gd name="T80" fmla="*/ 328 w 386"/>
                <a:gd name="T81" fmla="*/ 244 h 386"/>
                <a:gd name="T82" fmla="*/ 296 w 386"/>
                <a:gd name="T83" fmla="*/ 263 h 386"/>
                <a:gd name="T84" fmla="*/ 270 w 386"/>
                <a:gd name="T85" fmla="*/ 288 h 386"/>
                <a:gd name="T86" fmla="*/ 249 w 386"/>
                <a:gd name="T87" fmla="*/ 317 h 386"/>
                <a:gd name="T88" fmla="*/ 234 w 386"/>
                <a:gd name="T89" fmla="*/ 350 h 386"/>
                <a:gd name="T90" fmla="*/ 228 w 386"/>
                <a:gd name="T91" fmla="*/ 368 h 386"/>
                <a:gd name="T92" fmla="*/ 219 w 386"/>
                <a:gd name="T93" fmla="*/ 379 h 386"/>
                <a:gd name="T94" fmla="*/ 205 w 386"/>
                <a:gd name="T95" fmla="*/ 386 h 386"/>
                <a:gd name="T96" fmla="*/ 97 w 386"/>
                <a:gd name="T97" fmla="*/ 194 h 386"/>
                <a:gd name="T98" fmla="*/ 126 w 386"/>
                <a:gd name="T99" fmla="*/ 212 h 386"/>
                <a:gd name="T100" fmla="*/ 163 w 386"/>
                <a:gd name="T101" fmla="*/ 247 h 386"/>
                <a:gd name="T102" fmla="*/ 192 w 386"/>
                <a:gd name="T103" fmla="*/ 289 h 386"/>
                <a:gd name="T104" fmla="*/ 212 w 386"/>
                <a:gd name="T105" fmla="*/ 260 h 386"/>
                <a:gd name="T106" fmla="*/ 245 w 386"/>
                <a:gd name="T107" fmla="*/ 223 h 386"/>
                <a:gd name="T108" fmla="*/ 288 w 386"/>
                <a:gd name="T109" fmla="*/ 194 h 386"/>
                <a:gd name="T110" fmla="*/ 259 w 386"/>
                <a:gd name="T111" fmla="*/ 175 h 386"/>
                <a:gd name="T112" fmla="*/ 222 w 386"/>
                <a:gd name="T113" fmla="*/ 140 h 386"/>
                <a:gd name="T114" fmla="*/ 192 w 386"/>
                <a:gd name="T115" fmla="*/ 98 h 386"/>
                <a:gd name="T116" fmla="*/ 174 w 386"/>
                <a:gd name="T117" fmla="*/ 127 h 386"/>
                <a:gd name="T118" fmla="*/ 139 w 386"/>
                <a:gd name="T119" fmla="*/ 164 h 386"/>
                <a:gd name="T120" fmla="*/ 97 w 386"/>
                <a:gd name="T121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5" y="386"/>
                  </a:lnTo>
                  <a:lnTo>
                    <a:pt x="185" y="386"/>
                  </a:lnTo>
                  <a:lnTo>
                    <a:pt x="181" y="386"/>
                  </a:lnTo>
                  <a:lnTo>
                    <a:pt x="175" y="384"/>
                  </a:lnTo>
                  <a:lnTo>
                    <a:pt x="170" y="383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2"/>
                  </a:lnTo>
                  <a:lnTo>
                    <a:pt x="157" y="368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2" y="350"/>
                  </a:lnTo>
                  <a:lnTo>
                    <a:pt x="147" y="339"/>
                  </a:lnTo>
                  <a:lnTo>
                    <a:pt x="142" y="328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8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3"/>
                  </a:lnTo>
                  <a:lnTo>
                    <a:pt x="80" y="255"/>
                  </a:lnTo>
                  <a:lnTo>
                    <a:pt x="69" y="249"/>
                  </a:lnTo>
                  <a:lnTo>
                    <a:pt x="58" y="244"/>
                  </a:lnTo>
                  <a:lnTo>
                    <a:pt x="47" y="239"/>
                  </a:lnTo>
                  <a:lnTo>
                    <a:pt x="36" y="234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18" y="228"/>
                  </a:lnTo>
                  <a:lnTo>
                    <a:pt x="14" y="226"/>
                  </a:lnTo>
                  <a:lnTo>
                    <a:pt x="10" y="224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2" y="211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2" y="176"/>
                  </a:lnTo>
                  <a:lnTo>
                    <a:pt x="3" y="172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36" y="152"/>
                  </a:lnTo>
                  <a:lnTo>
                    <a:pt x="47" y="149"/>
                  </a:lnTo>
                  <a:lnTo>
                    <a:pt x="58" y="143"/>
                  </a:lnTo>
                  <a:lnTo>
                    <a:pt x="69" y="137"/>
                  </a:lnTo>
                  <a:lnTo>
                    <a:pt x="80" y="131"/>
                  </a:lnTo>
                  <a:lnTo>
                    <a:pt x="89" y="124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89"/>
                  </a:lnTo>
                  <a:lnTo>
                    <a:pt x="131" y="80"/>
                  </a:lnTo>
                  <a:lnTo>
                    <a:pt x="137" y="70"/>
                  </a:lnTo>
                  <a:lnTo>
                    <a:pt x="142" y="59"/>
                  </a:lnTo>
                  <a:lnTo>
                    <a:pt x="147" y="48"/>
                  </a:lnTo>
                  <a:lnTo>
                    <a:pt x="152" y="3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1"/>
                  </a:lnTo>
                  <a:lnTo>
                    <a:pt x="167" y="7"/>
                  </a:lnTo>
                  <a:lnTo>
                    <a:pt x="170" y="4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4" y="4"/>
                  </a:lnTo>
                  <a:lnTo>
                    <a:pt x="219" y="7"/>
                  </a:lnTo>
                  <a:lnTo>
                    <a:pt x="222" y="11"/>
                  </a:lnTo>
                  <a:lnTo>
                    <a:pt x="226" y="14"/>
                  </a:lnTo>
                  <a:lnTo>
                    <a:pt x="228" y="19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4" y="36"/>
                  </a:lnTo>
                  <a:lnTo>
                    <a:pt x="237" y="48"/>
                  </a:lnTo>
                  <a:lnTo>
                    <a:pt x="243" y="59"/>
                  </a:lnTo>
                  <a:lnTo>
                    <a:pt x="249" y="70"/>
                  </a:lnTo>
                  <a:lnTo>
                    <a:pt x="255" y="80"/>
                  </a:lnTo>
                  <a:lnTo>
                    <a:pt x="262" y="89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4"/>
                  </a:lnTo>
                  <a:lnTo>
                    <a:pt x="306" y="131"/>
                  </a:lnTo>
                  <a:lnTo>
                    <a:pt x="316" y="137"/>
                  </a:lnTo>
                  <a:lnTo>
                    <a:pt x="328" y="143"/>
                  </a:lnTo>
                  <a:lnTo>
                    <a:pt x="338" y="149"/>
                  </a:lnTo>
                  <a:lnTo>
                    <a:pt x="350" y="15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7" y="158"/>
                  </a:lnTo>
                  <a:lnTo>
                    <a:pt x="372" y="160"/>
                  </a:lnTo>
                  <a:lnTo>
                    <a:pt x="375" y="164"/>
                  </a:lnTo>
                  <a:lnTo>
                    <a:pt x="379" y="167"/>
                  </a:lnTo>
                  <a:lnTo>
                    <a:pt x="382" y="172"/>
                  </a:lnTo>
                  <a:lnTo>
                    <a:pt x="383" y="176"/>
                  </a:lnTo>
                  <a:lnTo>
                    <a:pt x="384" y="181"/>
                  </a:lnTo>
                  <a:lnTo>
                    <a:pt x="386" y="187"/>
                  </a:lnTo>
                  <a:lnTo>
                    <a:pt x="386" y="201"/>
                  </a:lnTo>
                  <a:lnTo>
                    <a:pt x="386" y="201"/>
                  </a:lnTo>
                  <a:lnTo>
                    <a:pt x="384" y="205"/>
                  </a:lnTo>
                  <a:lnTo>
                    <a:pt x="383" y="211"/>
                  </a:lnTo>
                  <a:lnTo>
                    <a:pt x="382" y="216"/>
                  </a:lnTo>
                  <a:lnTo>
                    <a:pt x="379" y="219"/>
                  </a:lnTo>
                  <a:lnTo>
                    <a:pt x="375" y="224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50" y="234"/>
                  </a:lnTo>
                  <a:lnTo>
                    <a:pt x="338" y="239"/>
                  </a:lnTo>
                  <a:lnTo>
                    <a:pt x="328" y="244"/>
                  </a:lnTo>
                  <a:lnTo>
                    <a:pt x="316" y="249"/>
                  </a:lnTo>
                  <a:lnTo>
                    <a:pt x="306" y="255"/>
                  </a:lnTo>
                  <a:lnTo>
                    <a:pt x="296" y="263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8"/>
                  </a:lnTo>
                  <a:lnTo>
                    <a:pt x="262" y="297"/>
                  </a:lnTo>
                  <a:lnTo>
                    <a:pt x="255" y="306"/>
                  </a:lnTo>
                  <a:lnTo>
                    <a:pt x="249" y="317"/>
                  </a:lnTo>
                  <a:lnTo>
                    <a:pt x="243" y="328"/>
                  </a:lnTo>
                  <a:lnTo>
                    <a:pt x="237" y="339"/>
                  </a:lnTo>
                  <a:lnTo>
                    <a:pt x="234" y="350"/>
                  </a:lnTo>
                  <a:lnTo>
                    <a:pt x="230" y="363"/>
                  </a:lnTo>
                  <a:lnTo>
                    <a:pt x="230" y="363"/>
                  </a:lnTo>
                  <a:lnTo>
                    <a:pt x="228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19" y="379"/>
                  </a:lnTo>
                  <a:lnTo>
                    <a:pt x="214" y="383"/>
                  </a:lnTo>
                  <a:lnTo>
                    <a:pt x="210" y="384"/>
                  </a:lnTo>
                  <a:lnTo>
                    <a:pt x="205" y="386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7" y="194"/>
                  </a:moveTo>
                  <a:lnTo>
                    <a:pt x="97" y="194"/>
                  </a:lnTo>
                  <a:lnTo>
                    <a:pt x="112" y="202"/>
                  </a:lnTo>
                  <a:lnTo>
                    <a:pt x="126" y="212"/>
                  </a:lnTo>
                  <a:lnTo>
                    <a:pt x="139" y="223"/>
                  </a:lnTo>
                  <a:lnTo>
                    <a:pt x="152" y="234"/>
                  </a:lnTo>
                  <a:lnTo>
                    <a:pt x="163" y="247"/>
                  </a:lnTo>
                  <a:lnTo>
                    <a:pt x="174" y="260"/>
                  </a:lnTo>
                  <a:lnTo>
                    <a:pt x="184" y="274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7"/>
                  </a:lnTo>
                  <a:lnTo>
                    <a:pt x="234" y="234"/>
                  </a:lnTo>
                  <a:lnTo>
                    <a:pt x="245" y="223"/>
                  </a:lnTo>
                  <a:lnTo>
                    <a:pt x="259" y="212"/>
                  </a:lnTo>
                  <a:lnTo>
                    <a:pt x="273" y="202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3" y="184"/>
                  </a:lnTo>
                  <a:lnTo>
                    <a:pt x="259" y="175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40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4" y="113"/>
                  </a:lnTo>
                  <a:lnTo>
                    <a:pt x="174" y="127"/>
                  </a:lnTo>
                  <a:lnTo>
                    <a:pt x="163" y="140"/>
                  </a:lnTo>
                  <a:lnTo>
                    <a:pt x="152" y="152"/>
                  </a:lnTo>
                  <a:lnTo>
                    <a:pt x="139" y="164"/>
                  </a:lnTo>
                  <a:lnTo>
                    <a:pt x="126" y="175"/>
                  </a:lnTo>
                  <a:lnTo>
                    <a:pt x="112" y="184"/>
                  </a:lnTo>
                  <a:lnTo>
                    <a:pt x="9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4" name="Freeform 92"/>
            <p:cNvSpPr>
              <a:spLocks/>
            </p:cNvSpPr>
            <p:nvPr/>
          </p:nvSpPr>
          <p:spPr bwMode="auto">
            <a:xfrm>
              <a:off x="7612063" y="1121718"/>
              <a:ext cx="204788" cy="204788"/>
            </a:xfrm>
            <a:custGeom>
              <a:avLst/>
              <a:gdLst>
                <a:gd name="T0" fmla="*/ 257 w 257"/>
                <a:gd name="T1" fmla="*/ 123 h 258"/>
                <a:gd name="T2" fmla="*/ 247 w 257"/>
                <a:gd name="T3" fmla="*/ 120 h 258"/>
                <a:gd name="T4" fmla="*/ 225 w 257"/>
                <a:gd name="T5" fmla="*/ 111 h 258"/>
                <a:gd name="T6" fmla="*/ 205 w 257"/>
                <a:gd name="T7" fmla="*/ 99 h 258"/>
                <a:gd name="T8" fmla="*/ 188 w 257"/>
                <a:gd name="T9" fmla="*/ 86 h 258"/>
                <a:gd name="T10" fmla="*/ 172 w 257"/>
                <a:gd name="T11" fmla="*/ 71 h 258"/>
                <a:gd name="T12" fmla="*/ 158 w 257"/>
                <a:gd name="T13" fmla="*/ 52 h 258"/>
                <a:gd name="T14" fmla="*/ 146 w 257"/>
                <a:gd name="T15" fmla="*/ 32 h 258"/>
                <a:gd name="T16" fmla="*/ 138 w 257"/>
                <a:gd name="T17" fmla="*/ 11 h 258"/>
                <a:gd name="T18" fmla="*/ 123 w 257"/>
                <a:gd name="T19" fmla="*/ 0 h 258"/>
                <a:gd name="T20" fmla="*/ 119 w 257"/>
                <a:gd name="T21" fmla="*/ 11 h 258"/>
                <a:gd name="T22" fmla="*/ 111 w 257"/>
                <a:gd name="T23" fmla="*/ 32 h 258"/>
                <a:gd name="T24" fmla="*/ 100 w 257"/>
                <a:gd name="T25" fmla="*/ 52 h 258"/>
                <a:gd name="T26" fmla="*/ 86 w 257"/>
                <a:gd name="T27" fmla="*/ 71 h 258"/>
                <a:gd name="T28" fmla="*/ 70 w 257"/>
                <a:gd name="T29" fmla="*/ 86 h 258"/>
                <a:gd name="T30" fmla="*/ 52 w 257"/>
                <a:gd name="T31" fmla="*/ 99 h 258"/>
                <a:gd name="T32" fmla="*/ 33 w 257"/>
                <a:gd name="T33" fmla="*/ 111 h 258"/>
                <a:gd name="T34" fmla="*/ 11 w 257"/>
                <a:gd name="T35" fmla="*/ 120 h 258"/>
                <a:gd name="T36" fmla="*/ 0 w 257"/>
                <a:gd name="T37" fmla="*/ 134 h 258"/>
                <a:gd name="T38" fmla="*/ 11 w 257"/>
                <a:gd name="T39" fmla="*/ 138 h 258"/>
                <a:gd name="T40" fmla="*/ 33 w 257"/>
                <a:gd name="T41" fmla="*/ 147 h 258"/>
                <a:gd name="T42" fmla="*/ 52 w 257"/>
                <a:gd name="T43" fmla="*/ 157 h 258"/>
                <a:gd name="T44" fmla="*/ 70 w 257"/>
                <a:gd name="T45" fmla="*/ 171 h 258"/>
                <a:gd name="T46" fmla="*/ 86 w 257"/>
                <a:gd name="T47" fmla="*/ 188 h 258"/>
                <a:gd name="T48" fmla="*/ 100 w 257"/>
                <a:gd name="T49" fmla="*/ 206 h 258"/>
                <a:gd name="T50" fmla="*/ 111 w 257"/>
                <a:gd name="T51" fmla="*/ 226 h 258"/>
                <a:gd name="T52" fmla="*/ 119 w 257"/>
                <a:gd name="T53" fmla="*/ 247 h 258"/>
                <a:gd name="T54" fmla="*/ 134 w 257"/>
                <a:gd name="T55" fmla="*/ 258 h 258"/>
                <a:gd name="T56" fmla="*/ 138 w 257"/>
                <a:gd name="T57" fmla="*/ 247 h 258"/>
                <a:gd name="T58" fmla="*/ 146 w 257"/>
                <a:gd name="T59" fmla="*/ 226 h 258"/>
                <a:gd name="T60" fmla="*/ 158 w 257"/>
                <a:gd name="T61" fmla="*/ 206 h 258"/>
                <a:gd name="T62" fmla="*/ 172 w 257"/>
                <a:gd name="T63" fmla="*/ 188 h 258"/>
                <a:gd name="T64" fmla="*/ 188 w 257"/>
                <a:gd name="T65" fmla="*/ 171 h 258"/>
                <a:gd name="T66" fmla="*/ 205 w 257"/>
                <a:gd name="T67" fmla="*/ 157 h 258"/>
                <a:gd name="T68" fmla="*/ 225 w 257"/>
                <a:gd name="T69" fmla="*/ 147 h 258"/>
                <a:gd name="T70" fmla="*/ 247 w 257"/>
                <a:gd name="T71" fmla="*/ 138 h 258"/>
                <a:gd name="T72" fmla="*/ 257 w 257"/>
                <a:gd name="T73" fmla="*/ 1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8">
                  <a:moveTo>
                    <a:pt x="257" y="134"/>
                  </a:moveTo>
                  <a:lnTo>
                    <a:pt x="257" y="123"/>
                  </a:lnTo>
                  <a:lnTo>
                    <a:pt x="257" y="123"/>
                  </a:lnTo>
                  <a:lnTo>
                    <a:pt x="247" y="120"/>
                  </a:lnTo>
                  <a:lnTo>
                    <a:pt x="235" y="116"/>
                  </a:lnTo>
                  <a:lnTo>
                    <a:pt x="225" y="111"/>
                  </a:lnTo>
                  <a:lnTo>
                    <a:pt x="216" y="105"/>
                  </a:lnTo>
                  <a:lnTo>
                    <a:pt x="205" y="99"/>
                  </a:lnTo>
                  <a:lnTo>
                    <a:pt x="196" y="94"/>
                  </a:lnTo>
                  <a:lnTo>
                    <a:pt x="188" y="86"/>
                  </a:lnTo>
                  <a:lnTo>
                    <a:pt x="180" y="79"/>
                  </a:lnTo>
                  <a:lnTo>
                    <a:pt x="172" y="71"/>
                  </a:lnTo>
                  <a:lnTo>
                    <a:pt x="165" y="61"/>
                  </a:lnTo>
                  <a:lnTo>
                    <a:pt x="158" y="52"/>
                  </a:lnTo>
                  <a:lnTo>
                    <a:pt x="152" y="43"/>
                  </a:lnTo>
                  <a:lnTo>
                    <a:pt x="146" y="32"/>
                  </a:lnTo>
                  <a:lnTo>
                    <a:pt x="141" y="22"/>
                  </a:lnTo>
                  <a:lnTo>
                    <a:pt x="138" y="1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9" y="11"/>
                  </a:lnTo>
                  <a:lnTo>
                    <a:pt x="116" y="22"/>
                  </a:lnTo>
                  <a:lnTo>
                    <a:pt x="111" y="32"/>
                  </a:lnTo>
                  <a:lnTo>
                    <a:pt x="106" y="43"/>
                  </a:lnTo>
                  <a:lnTo>
                    <a:pt x="100" y="52"/>
                  </a:lnTo>
                  <a:lnTo>
                    <a:pt x="93" y="61"/>
                  </a:lnTo>
                  <a:lnTo>
                    <a:pt x="86" y="71"/>
                  </a:lnTo>
                  <a:lnTo>
                    <a:pt x="78" y="79"/>
                  </a:lnTo>
                  <a:lnTo>
                    <a:pt x="70" y="86"/>
                  </a:lnTo>
                  <a:lnTo>
                    <a:pt x="61" y="94"/>
                  </a:lnTo>
                  <a:lnTo>
                    <a:pt x="52" y="99"/>
                  </a:lnTo>
                  <a:lnTo>
                    <a:pt x="42" y="105"/>
                  </a:lnTo>
                  <a:lnTo>
                    <a:pt x="33" y="111"/>
                  </a:lnTo>
                  <a:lnTo>
                    <a:pt x="22" y="116"/>
                  </a:lnTo>
                  <a:lnTo>
                    <a:pt x="11" y="120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1" y="138"/>
                  </a:lnTo>
                  <a:lnTo>
                    <a:pt x="22" y="142"/>
                  </a:lnTo>
                  <a:lnTo>
                    <a:pt x="33" y="147"/>
                  </a:lnTo>
                  <a:lnTo>
                    <a:pt x="42" y="152"/>
                  </a:lnTo>
                  <a:lnTo>
                    <a:pt x="52" y="157"/>
                  </a:lnTo>
                  <a:lnTo>
                    <a:pt x="61" y="164"/>
                  </a:lnTo>
                  <a:lnTo>
                    <a:pt x="70" y="171"/>
                  </a:lnTo>
                  <a:lnTo>
                    <a:pt x="78" y="179"/>
                  </a:lnTo>
                  <a:lnTo>
                    <a:pt x="86" y="188"/>
                  </a:lnTo>
                  <a:lnTo>
                    <a:pt x="93" y="197"/>
                  </a:lnTo>
                  <a:lnTo>
                    <a:pt x="100" y="206"/>
                  </a:lnTo>
                  <a:lnTo>
                    <a:pt x="106" y="215"/>
                  </a:lnTo>
                  <a:lnTo>
                    <a:pt x="111" y="226"/>
                  </a:lnTo>
                  <a:lnTo>
                    <a:pt x="116" y="236"/>
                  </a:lnTo>
                  <a:lnTo>
                    <a:pt x="119" y="247"/>
                  </a:lnTo>
                  <a:lnTo>
                    <a:pt x="12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8" y="247"/>
                  </a:lnTo>
                  <a:lnTo>
                    <a:pt x="141" y="236"/>
                  </a:lnTo>
                  <a:lnTo>
                    <a:pt x="146" y="226"/>
                  </a:lnTo>
                  <a:lnTo>
                    <a:pt x="152" y="215"/>
                  </a:lnTo>
                  <a:lnTo>
                    <a:pt x="158" y="206"/>
                  </a:lnTo>
                  <a:lnTo>
                    <a:pt x="165" y="197"/>
                  </a:lnTo>
                  <a:lnTo>
                    <a:pt x="172" y="188"/>
                  </a:lnTo>
                  <a:lnTo>
                    <a:pt x="180" y="179"/>
                  </a:lnTo>
                  <a:lnTo>
                    <a:pt x="188" y="171"/>
                  </a:lnTo>
                  <a:lnTo>
                    <a:pt x="196" y="164"/>
                  </a:lnTo>
                  <a:lnTo>
                    <a:pt x="205" y="157"/>
                  </a:lnTo>
                  <a:lnTo>
                    <a:pt x="216" y="152"/>
                  </a:lnTo>
                  <a:lnTo>
                    <a:pt x="225" y="147"/>
                  </a:lnTo>
                  <a:lnTo>
                    <a:pt x="235" y="142"/>
                  </a:lnTo>
                  <a:lnTo>
                    <a:pt x="247" y="138"/>
                  </a:lnTo>
                  <a:lnTo>
                    <a:pt x="257" y="134"/>
                  </a:lnTo>
                  <a:lnTo>
                    <a:pt x="25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5" name="Freeform 93"/>
            <p:cNvSpPr>
              <a:spLocks noEditPoints="1"/>
            </p:cNvSpPr>
            <p:nvPr/>
          </p:nvSpPr>
          <p:spPr bwMode="auto">
            <a:xfrm>
              <a:off x="7586663" y="1096318"/>
              <a:ext cx="255588" cy="255588"/>
            </a:xfrm>
            <a:custGeom>
              <a:avLst/>
              <a:gdLst>
                <a:gd name="T0" fmla="*/ 154 w 321"/>
                <a:gd name="T1" fmla="*/ 320 h 320"/>
                <a:gd name="T2" fmla="*/ 139 w 321"/>
                <a:gd name="T3" fmla="*/ 317 h 320"/>
                <a:gd name="T4" fmla="*/ 128 w 321"/>
                <a:gd name="T5" fmla="*/ 307 h 320"/>
                <a:gd name="T6" fmla="*/ 124 w 321"/>
                <a:gd name="T7" fmla="*/ 297 h 320"/>
                <a:gd name="T8" fmla="*/ 99 w 321"/>
                <a:gd name="T9" fmla="*/ 246 h 320"/>
                <a:gd name="T10" fmla="*/ 58 w 321"/>
                <a:gd name="T11" fmla="*/ 210 h 320"/>
                <a:gd name="T12" fmla="*/ 23 w 321"/>
                <a:gd name="T13" fmla="*/ 195 h 320"/>
                <a:gd name="T14" fmla="*/ 9 w 321"/>
                <a:gd name="T15" fmla="*/ 188 h 320"/>
                <a:gd name="T16" fmla="*/ 1 w 321"/>
                <a:gd name="T17" fmla="*/ 176 h 320"/>
                <a:gd name="T18" fmla="*/ 0 w 321"/>
                <a:gd name="T19" fmla="*/ 154 h 320"/>
                <a:gd name="T20" fmla="*/ 1 w 321"/>
                <a:gd name="T21" fmla="*/ 144 h 320"/>
                <a:gd name="T22" fmla="*/ 9 w 321"/>
                <a:gd name="T23" fmla="*/ 132 h 320"/>
                <a:gd name="T24" fmla="*/ 23 w 321"/>
                <a:gd name="T25" fmla="*/ 124 h 320"/>
                <a:gd name="T26" fmla="*/ 58 w 321"/>
                <a:gd name="T27" fmla="*/ 110 h 320"/>
                <a:gd name="T28" fmla="*/ 99 w 321"/>
                <a:gd name="T29" fmla="*/ 74 h 320"/>
                <a:gd name="T30" fmla="*/ 124 w 321"/>
                <a:gd name="T31" fmla="*/ 23 h 320"/>
                <a:gd name="T32" fmla="*/ 128 w 321"/>
                <a:gd name="T33" fmla="*/ 13 h 320"/>
                <a:gd name="T34" fmla="*/ 139 w 321"/>
                <a:gd name="T35" fmla="*/ 3 h 320"/>
                <a:gd name="T36" fmla="*/ 154 w 321"/>
                <a:gd name="T37" fmla="*/ 0 h 320"/>
                <a:gd name="T38" fmla="*/ 170 w 321"/>
                <a:gd name="T39" fmla="*/ 0 h 320"/>
                <a:gd name="T40" fmla="*/ 184 w 321"/>
                <a:gd name="T41" fmla="*/ 5 h 320"/>
                <a:gd name="T42" fmla="*/ 194 w 321"/>
                <a:gd name="T43" fmla="*/ 18 h 320"/>
                <a:gd name="T44" fmla="*/ 201 w 321"/>
                <a:gd name="T45" fmla="*/ 41 h 320"/>
                <a:gd name="T46" fmla="*/ 233 w 321"/>
                <a:gd name="T47" fmla="*/ 88 h 320"/>
                <a:gd name="T48" fmla="*/ 279 w 321"/>
                <a:gd name="T49" fmla="*/ 118 h 320"/>
                <a:gd name="T50" fmla="*/ 302 w 321"/>
                <a:gd name="T51" fmla="*/ 126 h 320"/>
                <a:gd name="T52" fmla="*/ 314 w 321"/>
                <a:gd name="T53" fmla="*/ 135 h 320"/>
                <a:gd name="T54" fmla="*/ 320 w 321"/>
                <a:gd name="T55" fmla="*/ 149 h 320"/>
                <a:gd name="T56" fmla="*/ 321 w 321"/>
                <a:gd name="T57" fmla="*/ 165 h 320"/>
                <a:gd name="T58" fmla="*/ 316 w 321"/>
                <a:gd name="T59" fmla="*/ 180 h 320"/>
                <a:gd name="T60" fmla="*/ 306 w 321"/>
                <a:gd name="T61" fmla="*/ 192 h 320"/>
                <a:gd name="T62" fmla="*/ 296 w 321"/>
                <a:gd name="T63" fmla="*/ 195 h 320"/>
                <a:gd name="T64" fmla="*/ 247 w 321"/>
                <a:gd name="T65" fmla="*/ 221 h 320"/>
                <a:gd name="T66" fmla="*/ 209 w 321"/>
                <a:gd name="T67" fmla="*/ 261 h 320"/>
                <a:gd name="T68" fmla="*/ 196 w 321"/>
                <a:gd name="T69" fmla="*/ 297 h 320"/>
                <a:gd name="T70" fmla="*/ 189 w 321"/>
                <a:gd name="T71" fmla="*/ 310 h 320"/>
                <a:gd name="T72" fmla="*/ 176 w 321"/>
                <a:gd name="T73" fmla="*/ 318 h 320"/>
                <a:gd name="T74" fmla="*/ 165 w 321"/>
                <a:gd name="T75" fmla="*/ 320 h 320"/>
                <a:gd name="T76" fmla="*/ 115 w 321"/>
                <a:gd name="T77" fmla="*/ 173 h 320"/>
                <a:gd name="T78" fmla="*/ 160 w 321"/>
                <a:gd name="T79" fmla="*/ 223 h 320"/>
                <a:gd name="T80" fmla="*/ 187 w 321"/>
                <a:gd name="T81" fmla="*/ 188 h 320"/>
                <a:gd name="T82" fmla="*/ 223 w 321"/>
                <a:gd name="T83" fmla="*/ 159 h 320"/>
                <a:gd name="T84" fmla="*/ 172 w 321"/>
                <a:gd name="T85" fmla="*/ 114 h 320"/>
                <a:gd name="T86" fmla="*/ 147 w 321"/>
                <a:gd name="T87" fmla="*/ 114 h 320"/>
                <a:gd name="T88" fmla="*/ 96 w 321"/>
                <a:gd name="T8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0">
                  <a:moveTo>
                    <a:pt x="165" y="320"/>
                  </a:moveTo>
                  <a:lnTo>
                    <a:pt x="154" y="320"/>
                  </a:lnTo>
                  <a:lnTo>
                    <a:pt x="154" y="320"/>
                  </a:lnTo>
                  <a:lnTo>
                    <a:pt x="149" y="319"/>
                  </a:lnTo>
                  <a:lnTo>
                    <a:pt x="143" y="318"/>
                  </a:lnTo>
                  <a:lnTo>
                    <a:pt x="139" y="317"/>
                  </a:lnTo>
                  <a:lnTo>
                    <a:pt x="135" y="314"/>
                  </a:lnTo>
                  <a:lnTo>
                    <a:pt x="131" y="310"/>
                  </a:lnTo>
                  <a:lnTo>
                    <a:pt x="128" y="307"/>
                  </a:lnTo>
                  <a:lnTo>
                    <a:pt x="125" y="30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18" y="279"/>
                  </a:lnTo>
                  <a:lnTo>
                    <a:pt x="110" y="261"/>
                  </a:lnTo>
                  <a:lnTo>
                    <a:pt x="99" y="246"/>
                  </a:lnTo>
                  <a:lnTo>
                    <a:pt x="87" y="232"/>
                  </a:lnTo>
                  <a:lnTo>
                    <a:pt x="73" y="221"/>
                  </a:lnTo>
                  <a:lnTo>
                    <a:pt x="58" y="210"/>
                  </a:lnTo>
                  <a:lnTo>
                    <a:pt x="40" y="202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18" y="194"/>
                  </a:lnTo>
                  <a:lnTo>
                    <a:pt x="14" y="192"/>
                  </a:lnTo>
                  <a:lnTo>
                    <a:pt x="9" y="188"/>
                  </a:lnTo>
                  <a:lnTo>
                    <a:pt x="6" y="185"/>
                  </a:lnTo>
                  <a:lnTo>
                    <a:pt x="3" y="180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32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40" y="118"/>
                  </a:lnTo>
                  <a:lnTo>
                    <a:pt x="58" y="110"/>
                  </a:lnTo>
                  <a:lnTo>
                    <a:pt x="73" y="99"/>
                  </a:lnTo>
                  <a:lnTo>
                    <a:pt x="87" y="88"/>
                  </a:lnTo>
                  <a:lnTo>
                    <a:pt x="99" y="74"/>
                  </a:lnTo>
                  <a:lnTo>
                    <a:pt x="110" y="57"/>
                  </a:lnTo>
                  <a:lnTo>
                    <a:pt x="118" y="4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18"/>
                  </a:lnTo>
                  <a:lnTo>
                    <a:pt x="128" y="13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9" y="3"/>
                  </a:lnTo>
                  <a:lnTo>
                    <a:pt x="143" y="1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4" y="5"/>
                  </a:lnTo>
                  <a:lnTo>
                    <a:pt x="189" y="9"/>
                  </a:lnTo>
                  <a:lnTo>
                    <a:pt x="191" y="13"/>
                  </a:lnTo>
                  <a:lnTo>
                    <a:pt x="194" y="18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201" y="41"/>
                  </a:lnTo>
                  <a:lnTo>
                    <a:pt x="209" y="57"/>
                  </a:lnTo>
                  <a:lnTo>
                    <a:pt x="220" y="74"/>
                  </a:lnTo>
                  <a:lnTo>
                    <a:pt x="233" y="88"/>
                  </a:lnTo>
                  <a:lnTo>
                    <a:pt x="247" y="99"/>
                  </a:lnTo>
                  <a:lnTo>
                    <a:pt x="262" y="110"/>
                  </a:lnTo>
                  <a:lnTo>
                    <a:pt x="279" y="11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302" y="126"/>
                  </a:lnTo>
                  <a:lnTo>
                    <a:pt x="306" y="128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6" y="140"/>
                  </a:lnTo>
                  <a:lnTo>
                    <a:pt x="318" y="144"/>
                  </a:lnTo>
                  <a:lnTo>
                    <a:pt x="320" y="149"/>
                  </a:lnTo>
                  <a:lnTo>
                    <a:pt x="321" y="154"/>
                  </a:lnTo>
                  <a:lnTo>
                    <a:pt x="321" y="165"/>
                  </a:lnTo>
                  <a:lnTo>
                    <a:pt x="321" y="165"/>
                  </a:lnTo>
                  <a:lnTo>
                    <a:pt x="320" y="171"/>
                  </a:lnTo>
                  <a:lnTo>
                    <a:pt x="318" y="176"/>
                  </a:lnTo>
                  <a:lnTo>
                    <a:pt x="316" y="180"/>
                  </a:lnTo>
                  <a:lnTo>
                    <a:pt x="314" y="185"/>
                  </a:lnTo>
                  <a:lnTo>
                    <a:pt x="310" y="188"/>
                  </a:lnTo>
                  <a:lnTo>
                    <a:pt x="306" y="192"/>
                  </a:lnTo>
                  <a:lnTo>
                    <a:pt x="302" y="194"/>
                  </a:lnTo>
                  <a:lnTo>
                    <a:pt x="296" y="195"/>
                  </a:lnTo>
                  <a:lnTo>
                    <a:pt x="296" y="195"/>
                  </a:lnTo>
                  <a:lnTo>
                    <a:pt x="279" y="202"/>
                  </a:lnTo>
                  <a:lnTo>
                    <a:pt x="262" y="210"/>
                  </a:lnTo>
                  <a:lnTo>
                    <a:pt x="247" y="221"/>
                  </a:lnTo>
                  <a:lnTo>
                    <a:pt x="233" y="232"/>
                  </a:lnTo>
                  <a:lnTo>
                    <a:pt x="220" y="246"/>
                  </a:lnTo>
                  <a:lnTo>
                    <a:pt x="209" y="261"/>
                  </a:lnTo>
                  <a:lnTo>
                    <a:pt x="201" y="279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4" y="302"/>
                  </a:lnTo>
                  <a:lnTo>
                    <a:pt x="191" y="307"/>
                  </a:lnTo>
                  <a:lnTo>
                    <a:pt x="189" y="310"/>
                  </a:lnTo>
                  <a:lnTo>
                    <a:pt x="184" y="314"/>
                  </a:lnTo>
                  <a:lnTo>
                    <a:pt x="181" y="317"/>
                  </a:lnTo>
                  <a:lnTo>
                    <a:pt x="176" y="318"/>
                  </a:lnTo>
                  <a:lnTo>
                    <a:pt x="170" y="319"/>
                  </a:lnTo>
                  <a:lnTo>
                    <a:pt x="165" y="320"/>
                  </a:lnTo>
                  <a:lnTo>
                    <a:pt x="165" y="320"/>
                  </a:lnTo>
                  <a:close/>
                  <a:moveTo>
                    <a:pt x="96" y="159"/>
                  </a:moveTo>
                  <a:lnTo>
                    <a:pt x="96" y="159"/>
                  </a:lnTo>
                  <a:lnTo>
                    <a:pt x="115" y="173"/>
                  </a:lnTo>
                  <a:lnTo>
                    <a:pt x="132" y="188"/>
                  </a:lnTo>
                  <a:lnTo>
                    <a:pt x="147" y="205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72" y="205"/>
                  </a:lnTo>
                  <a:lnTo>
                    <a:pt x="187" y="188"/>
                  </a:lnTo>
                  <a:lnTo>
                    <a:pt x="205" y="173"/>
                  </a:lnTo>
                  <a:lnTo>
                    <a:pt x="223" y="159"/>
                  </a:lnTo>
                  <a:lnTo>
                    <a:pt x="223" y="159"/>
                  </a:lnTo>
                  <a:lnTo>
                    <a:pt x="205" y="147"/>
                  </a:lnTo>
                  <a:lnTo>
                    <a:pt x="187" y="132"/>
                  </a:lnTo>
                  <a:lnTo>
                    <a:pt x="172" y="114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47" y="114"/>
                  </a:lnTo>
                  <a:lnTo>
                    <a:pt x="132" y="132"/>
                  </a:lnTo>
                  <a:lnTo>
                    <a:pt x="115" y="147"/>
                  </a:lnTo>
                  <a:lnTo>
                    <a:pt x="96" y="159"/>
                  </a:lnTo>
                  <a:lnTo>
                    <a:pt x="9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6" name="Freeform 94"/>
            <p:cNvSpPr>
              <a:spLocks/>
            </p:cNvSpPr>
            <p:nvPr/>
          </p:nvSpPr>
          <p:spPr bwMode="auto">
            <a:xfrm>
              <a:off x="5264151" y="815330"/>
              <a:ext cx="1158875" cy="50800"/>
            </a:xfrm>
            <a:custGeom>
              <a:avLst/>
              <a:gdLst>
                <a:gd name="T0" fmla="*/ 1459 w 1459"/>
                <a:gd name="T1" fmla="*/ 32 h 65"/>
                <a:gd name="T2" fmla="*/ 1459 w 1459"/>
                <a:gd name="T3" fmla="*/ 32 h 65"/>
                <a:gd name="T4" fmla="*/ 1458 w 1459"/>
                <a:gd name="T5" fmla="*/ 38 h 65"/>
                <a:gd name="T6" fmla="*/ 1457 w 1459"/>
                <a:gd name="T7" fmla="*/ 45 h 65"/>
                <a:gd name="T8" fmla="*/ 1454 w 1459"/>
                <a:gd name="T9" fmla="*/ 50 h 65"/>
                <a:gd name="T10" fmla="*/ 1450 w 1459"/>
                <a:gd name="T11" fmla="*/ 56 h 65"/>
                <a:gd name="T12" fmla="*/ 1445 w 1459"/>
                <a:gd name="T13" fmla="*/ 59 h 65"/>
                <a:gd name="T14" fmla="*/ 1440 w 1459"/>
                <a:gd name="T15" fmla="*/ 63 h 65"/>
                <a:gd name="T16" fmla="*/ 1434 w 1459"/>
                <a:gd name="T17" fmla="*/ 64 h 65"/>
                <a:gd name="T18" fmla="*/ 1427 w 1459"/>
                <a:gd name="T19" fmla="*/ 65 h 65"/>
                <a:gd name="T20" fmla="*/ 32 w 1459"/>
                <a:gd name="T21" fmla="*/ 65 h 65"/>
                <a:gd name="T22" fmla="*/ 32 w 1459"/>
                <a:gd name="T23" fmla="*/ 65 h 65"/>
                <a:gd name="T24" fmla="*/ 25 w 1459"/>
                <a:gd name="T25" fmla="*/ 64 h 65"/>
                <a:gd name="T26" fmla="*/ 20 w 1459"/>
                <a:gd name="T27" fmla="*/ 63 h 65"/>
                <a:gd name="T28" fmla="*/ 14 w 1459"/>
                <a:gd name="T29" fmla="*/ 59 h 65"/>
                <a:gd name="T30" fmla="*/ 9 w 1459"/>
                <a:gd name="T31" fmla="*/ 56 h 65"/>
                <a:gd name="T32" fmla="*/ 4 w 1459"/>
                <a:gd name="T33" fmla="*/ 50 h 65"/>
                <a:gd name="T34" fmla="*/ 2 w 1459"/>
                <a:gd name="T35" fmla="*/ 45 h 65"/>
                <a:gd name="T36" fmla="*/ 0 w 1459"/>
                <a:gd name="T37" fmla="*/ 38 h 65"/>
                <a:gd name="T38" fmla="*/ 0 w 1459"/>
                <a:gd name="T39" fmla="*/ 32 h 65"/>
                <a:gd name="T40" fmla="*/ 0 w 1459"/>
                <a:gd name="T41" fmla="*/ 32 h 65"/>
                <a:gd name="T42" fmla="*/ 0 w 1459"/>
                <a:gd name="T43" fmla="*/ 32 h 65"/>
                <a:gd name="T44" fmla="*/ 0 w 1459"/>
                <a:gd name="T45" fmla="*/ 25 h 65"/>
                <a:gd name="T46" fmla="*/ 2 w 1459"/>
                <a:gd name="T47" fmla="*/ 20 h 65"/>
                <a:gd name="T48" fmla="*/ 4 w 1459"/>
                <a:gd name="T49" fmla="*/ 14 h 65"/>
                <a:gd name="T50" fmla="*/ 9 w 1459"/>
                <a:gd name="T51" fmla="*/ 9 h 65"/>
                <a:gd name="T52" fmla="*/ 14 w 1459"/>
                <a:gd name="T53" fmla="*/ 6 h 65"/>
                <a:gd name="T54" fmla="*/ 20 w 1459"/>
                <a:gd name="T55" fmla="*/ 2 h 65"/>
                <a:gd name="T56" fmla="*/ 25 w 1459"/>
                <a:gd name="T57" fmla="*/ 1 h 65"/>
                <a:gd name="T58" fmla="*/ 32 w 1459"/>
                <a:gd name="T59" fmla="*/ 0 h 65"/>
                <a:gd name="T60" fmla="*/ 1427 w 1459"/>
                <a:gd name="T61" fmla="*/ 0 h 65"/>
                <a:gd name="T62" fmla="*/ 1427 w 1459"/>
                <a:gd name="T63" fmla="*/ 0 h 65"/>
                <a:gd name="T64" fmla="*/ 1434 w 1459"/>
                <a:gd name="T65" fmla="*/ 1 h 65"/>
                <a:gd name="T66" fmla="*/ 1440 w 1459"/>
                <a:gd name="T67" fmla="*/ 2 h 65"/>
                <a:gd name="T68" fmla="*/ 1445 w 1459"/>
                <a:gd name="T69" fmla="*/ 6 h 65"/>
                <a:gd name="T70" fmla="*/ 1450 w 1459"/>
                <a:gd name="T71" fmla="*/ 9 h 65"/>
                <a:gd name="T72" fmla="*/ 1454 w 1459"/>
                <a:gd name="T73" fmla="*/ 14 h 65"/>
                <a:gd name="T74" fmla="*/ 1457 w 1459"/>
                <a:gd name="T75" fmla="*/ 20 h 65"/>
                <a:gd name="T76" fmla="*/ 1458 w 1459"/>
                <a:gd name="T77" fmla="*/ 25 h 65"/>
                <a:gd name="T78" fmla="*/ 1459 w 1459"/>
                <a:gd name="T79" fmla="*/ 32 h 65"/>
                <a:gd name="T80" fmla="*/ 1459 w 1459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9" h="65">
                  <a:moveTo>
                    <a:pt x="1459" y="32"/>
                  </a:moveTo>
                  <a:lnTo>
                    <a:pt x="1459" y="32"/>
                  </a:lnTo>
                  <a:lnTo>
                    <a:pt x="1458" y="38"/>
                  </a:lnTo>
                  <a:lnTo>
                    <a:pt x="1457" y="45"/>
                  </a:lnTo>
                  <a:lnTo>
                    <a:pt x="1454" y="50"/>
                  </a:lnTo>
                  <a:lnTo>
                    <a:pt x="1450" y="56"/>
                  </a:lnTo>
                  <a:lnTo>
                    <a:pt x="1445" y="59"/>
                  </a:lnTo>
                  <a:lnTo>
                    <a:pt x="1440" y="63"/>
                  </a:lnTo>
                  <a:lnTo>
                    <a:pt x="1434" y="64"/>
                  </a:lnTo>
                  <a:lnTo>
                    <a:pt x="142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4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34" y="1"/>
                  </a:lnTo>
                  <a:lnTo>
                    <a:pt x="1440" y="2"/>
                  </a:lnTo>
                  <a:lnTo>
                    <a:pt x="1445" y="6"/>
                  </a:lnTo>
                  <a:lnTo>
                    <a:pt x="1450" y="9"/>
                  </a:lnTo>
                  <a:lnTo>
                    <a:pt x="1454" y="14"/>
                  </a:lnTo>
                  <a:lnTo>
                    <a:pt x="1457" y="20"/>
                  </a:lnTo>
                  <a:lnTo>
                    <a:pt x="1458" y="25"/>
                  </a:lnTo>
                  <a:lnTo>
                    <a:pt x="1459" y="32"/>
                  </a:lnTo>
                  <a:lnTo>
                    <a:pt x="145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7" name="Freeform 95"/>
            <p:cNvSpPr>
              <a:spLocks/>
            </p:cNvSpPr>
            <p:nvPr/>
          </p:nvSpPr>
          <p:spPr bwMode="auto">
            <a:xfrm>
              <a:off x="4873626" y="950268"/>
              <a:ext cx="625475" cy="50800"/>
            </a:xfrm>
            <a:custGeom>
              <a:avLst/>
              <a:gdLst>
                <a:gd name="T0" fmla="*/ 788 w 788"/>
                <a:gd name="T1" fmla="*/ 33 h 65"/>
                <a:gd name="T2" fmla="*/ 788 w 788"/>
                <a:gd name="T3" fmla="*/ 33 h 65"/>
                <a:gd name="T4" fmla="*/ 788 w 788"/>
                <a:gd name="T5" fmla="*/ 40 h 65"/>
                <a:gd name="T6" fmla="*/ 786 w 788"/>
                <a:gd name="T7" fmla="*/ 45 h 65"/>
                <a:gd name="T8" fmla="*/ 782 w 788"/>
                <a:gd name="T9" fmla="*/ 51 h 65"/>
                <a:gd name="T10" fmla="*/ 779 w 788"/>
                <a:gd name="T11" fmla="*/ 56 h 65"/>
                <a:gd name="T12" fmla="*/ 774 w 788"/>
                <a:gd name="T13" fmla="*/ 59 h 65"/>
                <a:gd name="T14" fmla="*/ 768 w 788"/>
                <a:gd name="T15" fmla="*/ 63 h 65"/>
                <a:gd name="T16" fmla="*/ 763 w 788"/>
                <a:gd name="T17" fmla="*/ 64 h 65"/>
                <a:gd name="T18" fmla="*/ 756 w 788"/>
                <a:gd name="T19" fmla="*/ 65 h 65"/>
                <a:gd name="T20" fmla="*/ 33 w 788"/>
                <a:gd name="T21" fmla="*/ 65 h 65"/>
                <a:gd name="T22" fmla="*/ 33 w 788"/>
                <a:gd name="T23" fmla="*/ 65 h 65"/>
                <a:gd name="T24" fmla="*/ 26 w 788"/>
                <a:gd name="T25" fmla="*/ 64 h 65"/>
                <a:gd name="T26" fmla="*/ 20 w 788"/>
                <a:gd name="T27" fmla="*/ 63 h 65"/>
                <a:gd name="T28" fmla="*/ 14 w 788"/>
                <a:gd name="T29" fmla="*/ 59 h 65"/>
                <a:gd name="T30" fmla="*/ 10 w 788"/>
                <a:gd name="T31" fmla="*/ 56 h 65"/>
                <a:gd name="T32" fmla="*/ 6 w 788"/>
                <a:gd name="T33" fmla="*/ 51 h 65"/>
                <a:gd name="T34" fmla="*/ 3 w 788"/>
                <a:gd name="T35" fmla="*/ 45 h 65"/>
                <a:gd name="T36" fmla="*/ 2 w 788"/>
                <a:gd name="T37" fmla="*/ 40 h 65"/>
                <a:gd name="T38" fmla="*/ 0 w 788"/>
                <a:gd name="T39" fmla="*/ 33 h 65"/>
                <a:gd name="T40" fmla="*/ 0 w 788"/>
                <a:gd name="T41" fmla="*/ 33 h 65"/>
                <a:gd name="T42" fmla="*/ 0 w 788"/>
                <a:gd name="T43" fmla="*/ 33 h 65"/>
                <a:gd name="T44" fmla="*/ 2 w 788"/>
                <a:gd name="T45" fmla="*/ 26 h 65"/>
                <a:gd name="T46" fmla="*/ 3 w 788"/>
                <a:gd name="T47" fmla="*/ 20 h 65"/>
                <a:gd name="T48" fmla="*/ 6 w 788"/>
                <a:gd name="T49" fmla="*/ 14 h 65"/>
                <a:gd name="T50" fmla="*/ 10 w 788"/>
                <a:gd name="T51" fmla="*/ 9 h 65"/>
                <a:gd name="T52" fmla="*/ 14 w 788"/>
                <a:gd name="T53" fmla="*/ 6 h 65"/>
                <a:gd name="T54" fmla="*/ 20 w 788"/>
                <a:gd name="T55" fmla="*/ 2 h 65"/>
                <a:gd name="T56" fmla="*/ 26 w 788"/>
                <a:gd name="T57" fmla="*/ 1 h 65"/>
                <a:gd name="T58" fmla="*/ 33 w 788"/>
                <a:gd name="T59" fmla="*/ 0 h 65"/>
                <a:gd name="T60" fmla="*/ 756 w 788"/>
                <a:gd name="T61" fmla="*/ 0 h 65"/>
                <a:gd name="T62" fmla="*/ 756 w 788"/>
                <a:gd name="T63" fmla="*/ 0 h 65"/>
                <a:gd name="T64" fmla="*/ 763 w 788"/>
                <a:gd name="T65" fmla="*/ 1 h 65"/>
                <a:gd name="T66" fmla="*/ 768 w 788"/>
                <a:gd name="T67" fmla="*/ 2 h 65"/>
                <a:gd name="T68" fmla="*/ 774 w 788"/>
                <a:gd name="T69" fmla="*/ 6 h 65"/>
                <a:gd name="T70" fmla="*/ 779 w 788"/>
                <a:gd name="T71" fmla="*/ 9 h 65"/>
                <a:gd name="T72" fmla="*/ 782 w 788"/>
                <a:gd name="T73" fmla="*/ 14 h 65"/>
                <a:gd name="T74" fmla="*/ 786 w 788"/>
                <a:gd name="T75" fmla="*/ 20 h 65"/>
                <a:gd name="T76" fmla="*/ 788 w 788"/>
                <a:gd name="T77" fmla="*/ 26 h 65"/>
                <a:gd name="T78" fmla="*/ 788 w 788"/>
                <a:gd name="T79" fmla="*/ 33 h 65"/>
                <a:gd name="T80" fmla="*/ 788 w 788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8" h="65">
                  <a:moveTo>
                    <a:pt x="788" y="33"/>
                  </a:moveTo>
                  <a:lnTo>
                    <a:pt x="788" y="33"/>
                  </a:lnTo>
                  <a:lnTo>
                    <a:pt x="788" y="40"/>
                  </a:lnTo>
                  <a:lnTo>
                    <a:pt x="786" y="45"/>
                  </a:lnTo>
                  <a:lnTo>
                    <a:pt x="782" y="51"/>
                  </a:lnTo>
                  <a:lnTo>
                    <a:pt x="779" y="56"/>
                  </a:lnTo>
                  <a:lnTo>
                    <a:pt x="774" y="59"/>
                  </a:lnTo>
                  <a:lnTo>
                    <a:pt x="768" y="63"/>
                  </a:lnTo>
                  <a:lnTo>
                    <a:pt x="763" y="64"/>
                  </a:lnTo>
                  <a:lnTo>
                    <a:pt x="756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3" y="1"/>
                  </a:lnTo>
                  <a:lnTo>
                    <a:pt x="768" y="2"/>
                  </a:lnTo>
                  <a:lnTo>
                    <a:pt x="774" y="6"/>
                  </a:lnTo>
                  <a:lnTo>
                    <a:pt x="779" y="9"/>
                  </a:lnTo>
                  <a:lnTo>
                    <a:pt x="782" y="14"/>
                  </a:lnTo>
                  <a:lnTo>
                    <a:pt x="786" y="20"/>
                  </a:lnTo>
                  <a:lnTo>
                    <a:pt x="788" y="26"/>
                  </a:lnTo>
                  <a:lnTo>
                    <a:pt x="788" y="33"/>
                  </a:lnTo>
                  <a:lnTo>
                    <a:pt x="78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8" name="Freeform 96"/>
            <p:cNvSpPr>
              <a:spLocks/>
            </p:cNvSpPr>
            <p:nvPr/>
          </p:nvSpPr>
          <p:spPr bwMode="auto">
            <a:xfrm>
              <a:off x="6069013" y="975668"/>
              <a:ext cx="169863" cy="50800"/>
            </a:xfrm>
            <a:custGeom>
              <a:avLst/>
              <a:gdLst>
                <a:gd name="T0" fmla="*/ 216 w 216"/>
                <a:gd name="T1" fmla="*/ 32 h 64"/>
                <a:gd name="T2" fmla="*/ 216 w 216"/>
                <a:gd name="T3" fmla="*/ 32 h 64"/>
                <a:gd name="T4" fmla="*/ 215 w 216"/>
                <a:gd name="T5" fmla="*/ 38 h 64"/>
                <a:gd name="T6" fmla="*/ 212 w 216"/>
                <a:gd name="T7" fmla="*/ 45 h 64"/>
                <a:gd name="T8" fmla="*/ 210 w 216"/>
                <a:gd name="T9" fmla="*/ 49 h 64"/>
                <a:gd name="T10" fmla="*/ 205 w 216"/>
                <a:gd name="T11" fmla="*/ 55 h 64"/>
                <a:gd name="T12" fmla="*/ 201 w 216"/>
                <a:gd name="T13" fmla="*/ 59 h 64"/>
                <a:gd name="T14" fmla="*/ 196 w 216"/>
                <a:gd name="T15" fmla="*/ 62 h 64"/>
                <a:gd name="T16" fmla="*/ 189 w 216"/>
                <a:gd name="T17" fmla="*/ 63 h 64"/>
                <a:gd name="T18" fmla="*/ 183 w 216"/>
                <a:gd name="T19" fmla="*/ 64 h 64"/>
                <a:gd name="T20" fmla="*/ 33 w 216"/>
                <a:gd name="T21" fmla="*/ 64 h 64"/>
                <a:gd name="T22" fmla="*/ 33 w 216"/>
                <a:gd name="T23" fmla="*/ 64 h 64"/>
                <a:gd name="T24" fmla="*/ 26 w 216"/>
                <a:gd name="T25" fmla="*/ 63 h 64"/>
                <a:gd name="T26" fmla="*/ 20 w 216"/>
                <a:gd name="T27" fmla="*/ 62 h 64"/>
                <a:gd name="T28" fmla="*/ 14 w 216"/>
                <a:gd name="T29" fmla="*/ 59 h 64"/>
                <a:gd name="T30" fmla="*/ 10 w 216"/>
                <a:gd name="T31" fmla="*/ 55 h 64"/>
                <a:gd name="T32" fmla="*/ 6 w 216"/>
                <a:gd name="T33" fmla="*/ 49 h 64"/>
                <a:gd name="T34" fmla="*/ 3 w 216"/>
                <a:gd name="T35" fmla="*/ 45 h 64"/>
                <a:gd name="T36" fmla="*/ 0 w 216"/>
                <a:gd name="T37" fmla="*/ 38 h 64"/>
                <a:gd name="T38" fmla="*/ 0 w 216"/>
                <a:gd name="T39" fmla="*/ 32 h 64"/>
                <a:gd name="T40" fmla="*/ 0 w 216"/>
                <a:gd name="T41" fmla="*/ 32 h 64"/>
                <a:gd name="T42" fmla="*/ 0 w 216"/>
                <a:gd name="T43" fmla="*/ 32 h 64"/>
                <a:gd name="T44" fmla="*/ 0 w 216"/>
                <a:gd name="T45" fmla="*/ 25 h 64"/>
                <a:gd name="T46" fmla="*/ 3 w 216"/>
                <a:gd name="T47" fmla="*/ 19 h 64"/>
                <a:gd name="T48" fmla="*/ 6 w 216"/>
                <a:gd name="T49" fmla="*/ 14 h 64"/>
                <a:gd name="T50" fmla="*/ 10 w 216"/>
                <a:gd name="T51" fmla="*/ 9 h 64"/>
                <a:gd name="T52" fmla="*/ 14 w 216"/>
                <a:gd name="T53" fmla="*/ 5 h 64"/>
                <a:gd name="T54" fmla="*/ 20 w 216"/>
                <a:gd name="T55" fmla="*/ 2 h 64"/>
                <a:gd name="T56" fmla="*/ 26 w 216"/>
                <a:gd name="T57" fmla="*/ 1 h 64"/>
                <a:gd name="T58" fmla="*/ 33 w 216"/>
                <a:gd name="T59" fmla="*/ 0 h 64"/>
                <a:gd name="T60" fmla="*/ 183 w 216"/>
                <a:gd name="T61" fmla="*/ 0 h 64"/>
                <a:gd name="T62" fmla="*/ 183 w 216"/>
                <a:gd name="T63" fmla="*/ 0 h 64"/>
                <a:gd name="T64" fmla="*/ 189 w 216"/>
                <a:gd name="T65" fmla="*/ 1 h 64"/>
                <a:gd name="T66" fmla="*/ 196 w 216"/>
                <a:gd name="T67" fmla="*/ 2 h 64"/>
                <a:gd name="T68" fmla="*/ 201 w 216"/>
                <a:gd name="T69" fmla="*/ 5 h 64"/>
                <a:gd name="T70" fmla="*/ 205 w 216"/>
                <a:gd name="T71" fmla="*/ 9 h 64"/>
                <a:gd name="T72" fmla="*/ 210 w 216"/>
                <a:gd name="T73" fmla="*/ 14 h 64"/>
                <a:gd name="T74" fmla="*/ 212 w 216"/>
                <a:gd name="T75" fmla="*/ 19 h 64"/>
                <a:gd name="T76" fmla="*/ 215 w 216"/>
                <a:gd name="T77" fmla="*/ 25 h 64"/>
                <a:gd name="T78" fmla="*/ 216 w 216"/>
                <a:gd name="T79" fmla="*/ 32 h 64"/>
                <a:gd name="T80" fmla="*/ 216 w 21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64">
                  <a:moveTo>
                    <a:pt x="216" y="32"/>
                  </a:moveTo>
                  <a:lnTo>
                    <a:pt x="216" y="32"/>
                  </a:lnTo>
                  <a:lnTo>
                    <a:pt x="215" y="38"/>
                  </a:lnTo>
                  <a:lnTo>
                    <a:pt x="212" y="45"/>
                  </a:lnTo>
                  <a:lnTo>
                    <a:pt x="210" y="49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6" y="62"/>
                  </a:lnTo>
                  <a:lnTo>
                    <a:pt x="189" y="63"/>
                  </a:lnTo>
                  <a:lnTo>
                    <a:pt x="18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10" y="14"/>
                  </a:lnTo>
                  <a:lnTo>
                    <a:pt x="212" y="19"/>
                  </a:lnTo>
                  <a:lnTo>
                    <a:pt x="215" y="25"/>
                  </a:lnTo>
                  <a:lnTo>
                    <a:pt x="216" y="32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9" name="Freeform 97"/>
            <p:cNvSpPr>
              <a:spLocks/>
            </p:cNvSpPr>
            <p:nvPr/>
          </p:nvSpPr>
          <p:spPr bwMode="auto">
            <a:xfrm>
              <a:off x="6870701" y="929630"/>
              <a:ext cx="354013" cy="50800"/>
            </a:xfrm>
            <a:custGeom>
              <a:avLst/>
              <a:gdLst>
                <a:gd name="T0" fmla="*/ 445 w 445"/>
                <a:gd name="T1" fmla="*/ 32 h 65"/>
                <a:gd name="T2" fmla="*/ 445 w 445"/>
                <a:gd name="T3" fmla="*/ 32 h 65"/>
                <a:gd name="T4" fmla="*/ 444 w 445"/>
                <a:gd name="T5" fmla="*/ 39 h 65"/>
                <a:gd name="T6" fmla="*/ 443 w 445"/>
                <a:gd name="T7" fmla="*/ 45 h 65"/>
                <a:gd name="T8" fmla="*/ 439 w 445"/>
                <a:gd name="T9" fmla="*/ 51 h 65"/>
                <a:gd name="T10" fmla="*/ 436 w 445"/>
                <a:gd name="T11" fmla="*/ 55 h 65"/>
                <a:gd name="T12" fmla="*/ 431 w 445"/>
                <a:gd name="T13" fmla="*/ 59 h 65"/>
                <a:gd name="T14" fmla="*/ 426 w 445"/>
                <a:gd name="T15" fmla="*/ 62 h 65"/>
                <a:gd name="T16" fmla="*/ 420 w 445"/>
                <a:gd name="T17" fmla="*/ 63 h 65"/>
                <a:gd name="T18" fmla="*/ 413 w 445"/>
                <a:gd name="T19" fmla="*/ 65 h 65"/>
                <a:gd name="T20" fmla="*/ 33 w 445"/>
                <a:gd name="T21" fmla="*/ 65 h 65"/>
                <a:gd name="T22" fmla="*/ 33 w 445"/>
                <a:gd name="T23" fmla="*/ 65 h 65"/>
                <a:gd name="T24" fmla="*/ 27 w 445"/>
                <a:gd name="T25" fmla="*/ 63 h 65"/>
                <a:gd name="T26" fmla="*/ 20 w 445"/>
                <a:gd name="T27" fmla="*/ 62 h 65"/>
                <a:gd name="T28" fmla="*/ 16 w 445"/>
                <a:gd name="T29" fmla="*/ 59 h 65"/>
                <a:gd name="T30" fmla="*/ 10 w 445"/>
                <a:gd name="T31" fmla="*/ 55 h 65"/>
                <a:gd name="T32" fmla="*/ 6 w 445"/>
                <a:gd name="T33" fmla="*/ 51 h 65"/>
                <a:gd name="T34" fmla="*/ 3 w 445"/>
                <a:gd name="T35" fmla="*/ 45 h 65"/>
                <a:gd name="T36" fmla="*/ 2 w 445"/>
                <a:gd name="T37" fmla="*/ 39 h 65"/>
                <a:gd name="T38" fmla="*/ 0 w 445"/>
                <a:gd name="T39" fmla="*/ 32 h 65"/>
                <a:gd name="T40" fmla="*/ 0 w 445"/>
                <a:gd name="T41" fmla="*/ 32 h 65"/>
                <a:gd name="T42" fmla="*/ 0 w 445"/>
                <a:gd name="T43" fmla="*/ 32 h 65"/>
                <a:gd name="T44" fmla="*/ 2 w 445"/>
                <a:gd name="T45" fmla="*/ 25 h 65"/>
                <a:gd name="T46" fmla="*/ 3 w 445"/>
                <a:gd name="T47" fmla="*/ 19 h 65"/>
                <a:gd name="T48" fmla="*/ 6 w 445"/>
                <a:gd name="T49" fmla="*/ 15 h 65"/>
                <a:gd name="T50" fmla="*/ 10 w 445"/>
                <a:gd name="T51" fmla="*/ 9 h 65"/>
                <a:gd name="T52" fmla="*/ 16 w 445"/>
                <a:gd name="T53" fmla="*/ 5 h 65"/>
                <a:gd name="T54" fmla="*/ 20 w 445"/>
                <a:gd name="T55" fmla="*/ 2 h 65"/>
                <a:gd name="T56" fmla="*/ 27 w 445"/>
                <a:gd name="T57" fmla="*/ 1 h 65"/>
                <a:gd name="T58" fmla="*/ 33 w 445"/>
                <a:gd name="T59" fmla="*/ 0 h 65"/>
                <a:gd name="T60" fmla="*/ 413 w 445"/>
                <a:gd name="T61" fmla="*/ 0 h 65"/>
                <a:gd name="T62" fmla="*/ 413 w 445"/>
                <a:gd name="T63" fmla="*/ 0 h 65"/>
                <a:gd name="T64" fmla="*/ 420 w 445"/>
                <a:gd name="T65" fmla="*/ 1 h 65"/>
                <a:gd name="T66" fmla="*/ 426 w 445"/>
                <a:gd name="T67" fmla="*/ 2 h 65"/>
                <a:gd name="T68" fmla="*/ 431 w 445"/>
                <a:gd name="T69" fmla="*/ 5 h 65"/>
                <a:gd name="T70" fmla="*/ 436 w 445"/>
                <a:gd name="T71" fmla="*/ 9 h 65"/>
                <a:gd name="T72" fmla="*/ 439 w 445"/>
                <a:gd name="T73" fmla="*/ 15 h 65"/>
                <a:gd name="T74" fmla="*/ 443 w 445"/>
                <a:gd name="T75" fmla="*/ 19 h 65"/>
                <a:gd name="T76" fmla="*/ 444 w 445"/>
                <a:gd name="T77" fmla="*/ 25 h 65"/>
                <a:gd name="T78" fmla="*/ 445 w 445"/>
                <a:gd name="T79" fmla="*/ 32 h 65"/>
                <a:gd name="T80" fmla="*/ 445 w 44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65">
                  <a:moveTo>
                    <a:pt x="445" y="32"/>
                  </a:moveTo>
                  <a:lnTo>
                    <a:pt x="445" y="32"/>
                  </a:lnTo>
                  <a:lnTo>
                    <a:pt x="444" y="39"/>
                  </a:lnTo>
                  <a:lnTo>
                    <a:pt x="443" y="45"/>
                  </a:lnTo>
                  <a:lnTo>
                    <a:pt x="439" y="51"/>
                  </a:lnTo>
                  <a:lnTo>
                    <a:pt x="436" y="55"/>
                  </a:lnTo>
                  <a:lnTo>
                    <a:pt x="431" y="59"/>
                  </a:lnTo>
                  <a:lnTo>
                    <a:pt x="426" y="62"/>
                  </a:lnTo>
                  <a:lnTo>
                    <a:pt x="420" y="63"/>
                  </a:lnTo>
                  <a:lnTo>
                    <a:pt x="41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3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20" y="1"/>
                  </a:lnTo>
                  <a:lnTo>
                    <a:pt x="426" y="2"/>
                  </a:lnTo>
                  <a:lnTo>
                    <a:pt x="431" y="5"/>
                  </a:lnTo>
                  <a:lnTo>
                    <a:pt x="436" y="9"/>
                  </a:lnTo>
                  <a:lnTo>
                    <a:pt x="439" y="15"/>
                  </a:lnTo>
                  <a:lnTo>
                    <a:pt x="443" y="19"/>
                  </a:lnTo>
                  <a:lnTo>
                    <a:pt x="444" y="25"/>
                  </a:lnTo>
                  <a:lnTo>
                    <a:pt x="445" y="32"/>
                  </a:lnTo>
                  <a:lnTo>
                    <a:pt x="4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0" name="Freeform 98"/>
            <p:cNvSpPr>
              <a:spLocks/>
            </p:cNvSpPr>
            <p:nvPr/>
          </p:nvSpPr>
          <p:spPr bwMode="auto">
            <a:xfrm>
              <a:off x="6884988" y="1096318"/>
              <a:ext cx="596900" cy="52388"/>
            </a:xfrm>
            <a:custGeom>
              <a:avLst/>
              <a:gdLst>
                <a:gd name="T0" fmla="*/ 753 w 753"/>
                <a:gd name="T1" fmla="*/ 32 h 64"/>
                <a:gd name="T2" fmla="*/ 753 w 753"/>
                <a:gd name="T3" fmla="*/ 32 h 64"/>
                <a:gd name="T4" fmla="*/ 753 w 753"/>
                <a:gd name="T5" fmla="*/ 39 h 64"/>
                <a:gd name="T6" fmla="*/ 750 w 753"/>
                <a:gd name="T7" fmla="*/ 45 h 64"/>
                <a:gd name="T8" fmla="*/ 748 w 753"/>
                <a:gd name="T9" fmla="*/ 51 h 64"/>
                <a:gd name="T10" fmla="*/ 744 w 753"/>
                <a:gd name="T11" fmla="*/ 55 h 64"/>
                <a:gd name="T12" fmla="*/ 739 w 753"/>
                <a:gd name="T13" fmla="*/ 59 h 64"/>
                <a:gd name="T14" fmla="*/ 733 w 753"/>
                <a:gd name="T15" fmla="*/ 62 h 64"/>
                <a:gd name="T16" fmla="*/ 727 w 753"/>
                <a:gd name="T17" fmla="*/ 64 h 64"/>
                <a:gd name="T18" fmla="*/ 721 w 753"/>
                <a:gd name="T19" fmla="*/ 64 h 64"/>
                <a:gd name="T20" fmla="*/ 32 w 753"/>
                <a:gd name="T21" fmla="*/ 64 h 64"/>
                <a:gd name="T22" fmla="*/ 32 w 753"/>
                <a:gd name="T23" fmla="*/ 64 h 64"/>
                <a:gd name="T24" fmla="*/ 25 w 753"/>
                <a:gd name="T25" fmla="*/ 64 h 64"/>
                <a:gd name="T26" fmla="*/ 20 w 753"/>
                <a:gd name="T27" fmla="*/ 62 h 64"/>
                <a:gd name="T28" fmla="*/ 14 w 753"/>
                <a:gd name="T29" fmla="*/ 59 h 64"/>
                <a:gd name="T30" fmla="*/ 9 w 753"/>
                <a:gd name="T31" fmla="*/ 55 h 64"/>
                <a:gd name="T32" fmla="*/ 6 w 753"/>
                <a:gd name="T33" fmla="*/ 51 h 64"/>
                <a:gd name="T34" fmla="*/ 2 w 753"/>
                <a:gd name="T35" fmla="*/ 45 h 64"/>
                <a:gd name="T36" fmla="*/ 0 w 753"/>
                <a:gd name="T37" fmla="*/ 39 h 64"/>
                <a:gd name="T38" fmla="*/ 0 w 753"/>
                <a:gd name="T39" fmla="*/ 32 h 64"/>
                <a:gd name="T40" fmla="*/ 0 w 753"/>
                <a:gd name="T41" fmla="*/ 32 h 64"/>
                <a:gd name="T42" fmla="*/ 0 w 753"/>
                <a:gd name="T43" fmla="*/ 32 h 64"/>
                <a:gd name="T44" fmla="*/ 0 w 753"/>
                <a:gd name="T45" fmla="*/ 26 h 64"/>
                <a:gd name="T46" fmla="*/ 2 w 753"/>
                <a:gd name="T47" fmla="*/ 19 h 64"/>
                <a:gd name="T48" fmla="*/ 6 w 753"/>
                <a:gd name="T49" fmla="*/ 15 h 64"/>
                <a:gd name="T50" fmla="*/ 9 w 753"/>
                <a:gd name="T51" fmla="*/ 10 h 64"/>
                <a:gd name="T52" fmla="*/ 14 w 753"/>
                <a:gd name="T53" fmla="*/ 5 h 64"/>
                <a:gd name="T54" fmla="*/ 20 w 753"/>
                <a:gd name="T55" fmla="*/ 3 h 64"/>
                <a:gd name="T56" fmla="*/ 25 w 753"/>
                <a:gd name="T57" fmla="*/ 1 h 64"/>
                <a:gd name="T58" fmla="*/ 32 w 753"/>
                <a:gd name="T59" fmla="*/ 0 h 64"/>
                <a:gd name="T60" fmla="*/ 721 w 753"/>
                <a:gd name="T61" fmla="*/ 0 h 64"/>
                <a:gd name="T62" fmla="*/ 721 w 753"/>
                <a:gd name="T63" fmla="*/ 0 h 64"/>
                <a:gd name="T64" fmla="*/ 727 w 753"/>
                <a:gd name="T65" fmla="*/ 1 h 64"/>
                <a:gd name="T66" fmla="*/ 733 w 753"/>
                <a:gd name="T67" fmla="*/ 3 h 64"/>
                <a:gd name="T68" fmla="*/ 739 w 753"/>
                <a:gd name="T69" fmla="*/ 5 h 64"/>
                <a:gd name="T70" fmla="*/ 744 w 753"/>
                <a:gd name="T71" fmla="*/ 10 h 64"/>
                <a:gd name="T72" fmla="*/ 748 w 753"/>
                <a:gd name="T73" fmla="*/ 15 h 64"/>
                <a:gd name="T74" fmla="*/ 750 w 753"/>
                <a:gd name="T75" fmla="*/ 19 h 64"/>
                <a:gd name="T76" fmla="*/ 753 w 753"/>
                <a:gd name="T77" fmla="*/ 26 h 64"/>
                <a:gd name="T78" fmla="*/ 753 w 753"/>
                <a:gd name="T79" fmla="*/ 32 h 64"/>
                <a:gd name="T80" fmla="*/ 753 w 75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64">
                  <a:moveTo>
                    <a:pt x="753" y="32"/>
                  </a:moveTo>
                  <a:lnTo>
                    <a:pt x="753" y="32"/>
                  </a:lnTo>
                  <a:lnTo>
                    <a:pt x="753" y="39"/>
                  </a:lnTo>
                  <a:lnTo>
                    <a:pt x="750" y="45"/>
                  </a:lnTo>
                  <a:lnTo>
                    <a:pt x="748" y="51"/>
                  </a:lnTo>
                  <a:lnTo>
                    <a:pt x="744" y="55"/>
                  </a:lnTo>
                  <a:lnTo>
                    <a:pt x="739" y="59"/>
                  </a:lnTo>
                  <a:lnTo>
                    <a:pt x="733" y="62"/>
                  </a:lnTo>
                  <a:lnTo>
                    <a:pt x="727" y="64"/>
                  </a:lnTo>
                  <a:lnTo>
                    <a:pt x="72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7" y="1"/>
                  </a:lnTo>
                  <a:lnTo>
                    <a:pt x="733" y="3"/>
                  </a:lnTo>
                  <a:lnTo>
                    <a:pt x="739" y="5"/>
                  </a:lnTo>
                  <a:lnTo>
                    <a:pt x="744" y="10"/>
                  </a:lnTo>
                  <a:lnTo>
                    <a:pt x="748" y="15"/>
                  </a:lnTo>
                  <a:lnTo>
                    <a:pt x="750" y="19"/>
                  </a:lnTo>
                  <a:lnTo>
                    <a:pt x="753" y="26"/>
                  </a:lnTo>
                  <a:lnTo>
                    <a:pt x="753" y="32"/>
                  </a:lnTo>
                  <a:lnTo>
                    <a:pt x="75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1" name="Freeform 99"/>
            <p:cNvSpPr>
              <a:spLocks/>
            </p:cNvSpPr>
            <p:nvPr/>
          </p:nvSpPr>
          <p:spPr bwMode="auto">
            <a:xfrm>
              <a:off x="4460876" y="1201093"/>
              <a:ext cx="479425" cy="52388"/>
            </a:xfrm>
            <a:custGeom>
              <a:avLst/>
              <a:gdLst>
                <a:gd name="T0" fmla="*/ 605 w 605"/>
                <a:gd name="T1" fmla="*/ 32 h 65"/>
                <a:gd name="T2" fmla="*/ 605 w 605"/>
                <a:gd name="T3" fmla="*/ 32 h 65"/>
                <a:gd name="T4" fmla="*/ 605 w 605"/>
                <a:gd name="T5" fmla="*/ 39 h 65"/>
                <a:gd name="T6" fmla="*/ 603 w 605"/>
                <a:gd name="T7" fmla="*/ 45 h 65"/>
                <a:gd name="T8" fmla="*/ 599 w 605"/>
                <a:gd name="T9" fmla="*/ 51 h 65"/>
                <a:gd name="T10" fmla="*/ 596 w 605"/>
                <a:gd name="T11" fmla="*/ 55 h 65"/>
                <a:gd name="T12" fmla="*/ 591 w 605"/>
                <a:gd name="T13" fmla="*/ 59 h 65"/>
                <a:gd name="T14" fmla="*/ 585 w 605"/>
                <a:gd name="T15" fmla="*/ 62 h 65"/>
                <a:gd name="T16" fmla="*/ 579 w 605"/>
                <a:gd name="T17" fmla="*/ 65 h 65"/>
                <a:gd name="T18" fmla="*/ 573 w 605"/>
                <a:gd name="T19" fmla="*/ 65 h 65"/>
                <a:gd name="T20" fmla="*/ 33 w 605"/>
                <a:gd name="T21" fmla="*/ 65 h 65"/>
                <a:gd name="T22" fmla="*/ 33 w 605"/>
                <a:gd name="T23" fmla="*/ 65 h 65"/>
                <a:gd name="T24" fmla="*/ 26 w 605"/>
                <a:gd name="T25" fmla="*/ 65 h 65"/>
                <a:gd name="T26" fmla="*/ 20 w 605"/>
                <a:gd name="T27" fmla="*/ 62 h 65"/>
                <a:gd name="T28" fmla="*/ 14 w 605"/>
                <a:gd name="T29" fmla="*/ 59 h 65"/>
                <a:gd name="T30" fmla="*/ 10 w 605"/>
                <a:gd name="T31" fmla="*/ 55 h 65"/>
                <a:gd name="T32" fmla="*/ 6 w 605"/>
                <a:gd name="T33" fmla="*/ 51 h 65"/>
                <a:gd name="T34" fmla="*/ 3 w 605"/>
                <a:gd name="T35" fmla="*/ 45 h 65"/>
                <a:gd name="T36" fmla="*/ 1 w 605"/>
                <a:gd name="T37" fmla="*/ 39 h 65"/>
                <a:gd name="T38" fmla="*/ 0 w 605"/>
                <a:gd name="T39" fmla="*/ 32 h 65"/>
                <a:gd name="T40" fmla="*/ 0 w 605"/>
                <a:gd name="T41" fmla="*/ 32 h 65"/>
                <a:gd name="T42" fmla="*/ 0 w 605"/>
                <a:gd name="T43" fmla="*/ 32 h 65"/>
                <a:gd name="T44" fmla="*/ 1 w 605"/>
                <a:gd name="T45" fmla="*/ 26 h 65"/>
                <a:gd name="T46" fmla="*/ 3 w 605"/>
                <a:gd name="T47" fmla="*/ 19 h 65"/>
                <a:gd name="T48" fmla="*/ 6 w 605"/>
                <a:gd name="T49" fmla="*/ 15 h 65"/>
                <a:gd name="T50" fmla="*/ 10 w 605"/>
                <a:gd name="T51" fmla="*/ 10 h 65"/>
                <a:gd name="T52" fmla="*/ 14 w 605"/>
                <a:gd name="T53" fmla="*/ 5 h 65"/>
                <a:gd name="T54" fmla="*/ 20 w 605"/>
                <a:gd name="T55" fmla="*/ 3 h 65"/>
                <a:gd name="T56" fmla="*/ 26 w 605"/>
                <a:gd name="T57" fmla="*/ 1 h 65"/>
                <a:gd name="T58" fmla="*/ 33 w 605"/>
                <a:gd name="T59" fmla="*/ 0 h 65"/>
                <a:gd name="T60" fmla="*/ 573 w 605"/>
                <a:gd name="T61" fmla="*/ 0 h 65"/>
                <a:gd name="T62" fmla="*/ 573 w 605"/>
                <a:gd name="T63" fmla="*/ 0 h 65"/>
                <a:gd name="T64" fmla="*/ 579 w 605"/>
                <a:gd name="T65" fmla="*/ 1 h 65"/>
                <a:gd name="T66" fmla="*/ 585 w 605"/>
                <a:gd name="T67" fmla="*/ 3 h 65"/>
                <a:gd name="T68" fmla="*/ 591 w 605"/>
                <a:gd name="T69" fmla="*/ 5 h 65"/>
                <a:gd name="T70" fmla="*/ 596 w 605"/>
                <a:gd name="T71" fmla="*/ 10 h 65"/>
                <a:gd name="T72" fmla="*/ 599 w 605"/>
                <a:gd name="T73" fmla="*/ 15 h 65"/>
                <a:gd name="T74" fmla="*/ 603 w 605"/>
                <a:gd name="T75" fmla="*/ 19 h 65"/>
                <a:gd name="T76" fmla="*/ 605 w 605"/>
                <a:gd name="T77" fmla="*/ 26 h 65"/>
                <a:gd name="T78" fmla="*/ 605 w 605"/>
                <a:gd name="T79" fmla="*/ 32 h 65"/>
                <a:gd name="T80" fmla="*/ 605 w 60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65">
                  <a:moveTo>
                    <a:pt x="605" y="32"/>
                  </a:moveTo>
                  <a:lnTo>
                    <a:pt x="605" y="32"/>
                  </a:lnTo>
                  <a:lnTo>
                    <a:pt x="605" y="39"/>
                  </a:lnTo>
                  <a:lnTo>
                    <a:pt x="603" y="45"/>
                  </a:lnTo>
                  <a:lnTo>
                    <a:pt x="599" y="51"/>
                  </a:lnTo>
                  <a:lnTo>
                    <a:pt x="596" y="55"/>
                  </a:lnTo>
                  <a:lnTo>
                    <a:pt x="591" y="59"/>
                  </a:lnTo>
                  <a:lnTo>
                    <a:pt x="585" y="62"/>
                  </a:lnTo>
                  <a:lnTo>
                    <a:pt x="579" y="65"/>
                  </a:lnTo>
                  <a:lnTo>
                    <a:pt x="5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9" y="1"/>
                  </a:lnTo>
                  <a:lnTo>
                    <a:pt x="585" y="3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599" y="15"/>
                  </a:lnTo>
                  <a:lnTo>
                    <a:pt x="603" y="19"/>
                  </a:lnTo>
                  <a:lnTo>
                    <a:pt x="605" y="26"/>
                  </a:lnTo>
                  <a:lnTo>
                    <a:pt x="605" y="32"/>
                  </a:lnTo>
                  <a:lnTo>
                    <a:pt x="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2" name="Freeform 100"/>
            <p:cNvSpPr>
              <a:spLocks/>
            </p:cNvSpPr>
            <p:nvPr/>
          </p:nvSpPr>
          <p:spPr bwMode="auto">
            <a:xfrm>
              <a:off x="5110163" y="1507480"/>
              <a:ext cx="134938" cy="50800"/>
            </a:xfrm>
            <a:custGeom>
              <a:avLst/>
              <a:gdLst>
                <a:gd name="T0" fmla="*/ 169 w 169"/>
                <a:gd name="T1" fmla="*/ 32 h 64"/>
                <a:gd name="T2" fmla="*/ 169 w 169"/>
                <a:gd name="T3" fmla="*/ 32 h 64"/>
                <a:gd name="T4" fmla="*/ 168 w 169"/>
                <a:gd name="T5" fmla="*/ 39 h 64"/>
                <a:gd name="T6" fmla="*/ 167 w 169"/>
                <a:gd name="T7" fmla="*/ 44 h 64"/>
                <a:gd name="T8" fmla="*/ 164 w 169"/>
                <a:gd name="T9" fmla="*/ 50 h 64"/>
                <a:gd name="T10" fmla="*/ 160 w 169"/>
                <a:gd name="T11" fmla="*/ 55 h 64"/>
                <a:gd name="T12" fmla="*/ 154 w 169"/>
                <a:gd name="T13" fmla="*/ 58 h 64"/>
                <a:gd name="T14" fmla="*/ 150 w 169"/>
                <a:gd name="T15" fmla="*/ 62 h 64"/>
                <a:gd name="T16" fmla="*/ 143 w 169"/>
                <a:gd name="T17" fmla="*/ 64 h 64"/>
                <a:gd name="T18" fmla="*/ 137 w 169"/>
                <a:gd name="T19" fmla="*/ 64 h 64"/>
                <a:gd name="T20" fmla="*/ 33 w 169"/>
                <a:gd name="T21" fmla="*/ 64 h 64"/>
                <a:gd name="T22" fmla="*/ 33 w 169"/>
                <a:gd name="T23" fmla="*/ 64 h 64"/>
                <a:gd name="T24" fmla="*/ 26 w 169"/>
                <a:gd name="T25" fmla="*/ 64 h 64"/>
                <a:gd name="T26" fmla="*/ 20 w 169"/>
                <a:gd name="T27" fmla="*/ 62 h 64"/>
                <a:gd name="T28" fmla="*/ 14 w 169"/>
                <a:gd name="T29" fmla="*/ 58 h 64"/>
                <a:gd name="T30" fmla="*/ 10 w 169"/>
                <a:gd name="T31" fmla="*/ 55 h 64"/>
                <a:gd name="T32" fmla="*/ 6 w 169"/>
                <a:gd name="T33" fmla="*/ 50 h 64"/>
                <a:gd name="T34" fmla="*/ 3 w 169"/>
                <a:gd name="T35" fmla="*/ 44 h 64"/>
                <a:gd name="T36" fmla="*/ 1 w 169"/>
                <a:gd name="T37" fmla="*/ 39 h 64"/>
                <a:gd name="T38" fmla="*/ 0 w 169"/>
                <a:gd name="T39" fmla="*/ 32 h 64"/>
                <a:gd name="T40" fmla="*/ 0 w 169"/>
                <a:gd name="T41" fmla="*/ 32 h 64"/>
                <a:gd name="T42" fmla="*/ 0 w 169"/>
                <a:gd name="T43" fmla="*/ 32 h 64"/>
                <a:gd name="T44" fmla="*/ 1 w 169"/>
                <a:gd name="T45" fmla="*/ 26 h 64"/>
                <a:gd name="T46" fmla="*/ 3 w 169"/>
                <a:gd name="T47" fmla="*/ 20 h 64"/>
                <a:gd name="T48" fmla="*/ 6 w 169"/>
                <a:gd name="T49" fmla="*/ 14 h 64"/>
                <a:gd name="T50" fmla="*/ 10 w 169"/>
                <a:gd name="T51" fmla="*/ 10 h 64"/>
                <a:gd name="T52" fmla="*/ 14 w 169"/>
                <a:gd name="T53" fmla="*/ 5 h 64"/>
                <a:gd name="T54" fmla="*/ 20 w 169"/>
                <a:gd name="T55" fmla="*/ 3 h 64"/>
                <a:gd name="T56" fmla="*/ 26 w 169"/>
                <a:gd name="T57" fmla="*/ 0 h 64"/>
                <a:gd name="T58" fmla="*/ 33 w 169"/>
                <a:gd name="T59" fmla="*/ 0 h 64"/>
                <a:gd name="T60" fmla="*/ 137 w 169"/>
                <a:gd name="T61" fmla="*/ 0 h 64"/>
                <a:gd name="T62" fmla="*/ 137 w 169"/>
                <a:gd name="T63" fmla="*/ 0 h 64"/>
                <a:gd name="T64" fmla="*/ 143 w 169"/>
                <a:gd name="T65" fmla="*/ 0 h 64"/>
                <a:gd name="T66" fmla="*/ 150 w 169"/>
                <a:gd name="T67" fmla="*/ 3 h 64"/>
                <a:gd name="T68" fmla="*/ 154 w 169"/>
                <a:gd name="T69" fmla="*/ 5 h 64"/>
                <a:gd name="T70" fmla="*/ 160 w 169"/>
                <a:gd name="T71" fmla="*/ 10 h 64"/>
                <a:gd name="T72" fmla="*/ 164 w 169"/>
                <a:gd name="T73" fmla="*/ 14 h 64"/>
                <a:gd name="T74" fmla="*/ 167 w 169"/>
                <a:gd name="T75" fmla="*/ 20 h 64"/>
                <a:gd name="T76" fmla="*/ 168 w 169"/>
                <a:gd name="T77" fmla="*/ 26 h 64"/>
                <a:gd name="T78" fmla="*/ 169 w 169"/>
                <a:gd name="T79" fmla="*/ 32 h 64"/>
                <a:gd name="T80" fmla="*/ 169 w 169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64">
                  <a:moveTo>
                    <a:pt x="169" y="32"/>
                  </a:moveTo>
                  <a:lnTo>
                    <a:pt x="169" y="32"/>
                  </a:lnTo>
                  <a:lnTo>
                    <a:pt x="168" y="39"/>
                  </a:lnTo>
                  <a:lnTo>
                    <a:pt x="167" y="44"/>
                  </a:lnTo>
                  <a:lnTo>
                    <a:pt x="164" y="50"/>
                  </a:lnTo>
                  <a:lnTo>
                    <a:pt x="160" y="55"/>
                  </a:lnTo>
                  <a:lnTo>
                    <a:pt x="154" y="58"/>
                  </a:lnTo>
                  <a:lnTo>
                    <a:pt x="150" y="62"/>
                  </a:lnTo>
                  <a:lnTo>
                    <a:pt x="143" y="64"/>
                  </a:lnTo>
                  <a:lnTo>
                    <a:pt x="13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0" y="10"/>
                  </a:lnTo>
                  <a:lnTo>
                    <a:pt x="164" y="14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3" name="Freeform 101"/>
            <p:cNvSpPr>
              <a:spLocks/>
            </p:cNvSpPr>
            <p:nvPr/>
          </p:nvSpPr>
          <p:spPr bwMode="auto">
            <a:xfrm>
              <a:off x="6400801" y="1507480"/>
              <a:ext cx="268288" cy="50800"/>
            </a:xfrm>
            <a:custGeom>
              <a:avLst/>
              <a:gdLst>
                <a:gd name="T0" fmla="*/ 340 w 340"/>
                <a:gd name="T1" fmla="*/ 32 h 64"/>
                <a:gd name="T2" fmla="*/ 340 w 340"/>
                <a:gd name="T3" fmla="*/ 32 h 64"/>
                <a:gd name="T4" fmla="*/ 340 w 340"/>
                <a:gd name="T5" fmla="*/ 39 h 64"/>
                <a:gd name="T6" fmla="*/ 337 w 340"/>
                <a:gd name="T7" fmla="*/ 44 h 64"/>
                <a:gd name="T8" fmla="*/ 335 w 340"/>
                <a:gd name="T9" fmla="*/ 50 h 64"/>
                <a:gd name="T10" fmla="*/ 331 w 340"/>
                <a:gd name="T11" fmla="*/ 55 h 64"/>
                <a:gd name="T12" fmla="*/ 326 w 340"/>
                <a:gd name="T13" fmla="*/ 58 h 64"/>
                <a:gd name="T14" fmla="*/ 320 w 340"/>
                <a:gd name="T15" fmla="*/ 62 h 64"/>
                <a:gd name="T16" fmla="*/ 314 w 340"/>
                <a:gd name="T17" fmla="*/ 64 h 64"/>
                <a:gd name="T18" fmla="*/ 307 w 340"/>
                <a:gd name="T19" fmla="*/ 64 h 64"/>
                <a:gd name="T20" fmla="*/ 33 w 340"/>
                <a:gd name="T21" fmla="*/ 64 h 64"/>
                <a:gd name="T22" fmla="*/ 33 w 340"/>
                <a:gd name="T23" fmla="*/ 64 h 64"/>
                <a:gd name="T24" fmla="*/ 27 w 340"/>
                <a:gd name="T25" fmla="*/ 64 h 64"/>
                <a:gd name="T26" fmla="*/ 20 w 340"/>
                <a:gd name="T27" fmla="*/ 62 h 64"/>
                <a:gd name="T28" fmla="*/ 15 w 340"/>
                <a:gd name="T29" fmla="*/ 58 h 64"/>
                <a:gd name="T30" fmla="*/ 11 w 340"/>
                <a:gd name="T31" fmla="*/ 55 h 64"/>
                <a:gd name="T32" fmla="*/ 6 w 340"/>
                <a:gd name="T33" fmla="*/ 50 h 64"/>
                <a:gd name="T34" fmla="*/ 4 w 340"/>
                <a:gd name="T35" fmla="*/ 44 h 64"/>
                <a:gd name="T36" fmla="*/ 2 w 340"/>
                <a:gd name="T37" fmla="*/ 39 h 64"/>
                <a:gd name="T38" fmla="*/ 0 w 340"/>
                <a:gd name="T39" fmla="*/ 32 h 64"/>
                <a:gd name="T40" fmla="*/ 0 w 340"/>
                <a:gd name="T41" fmla="*/ 32 h 64"/>
                <a:gd name="T42" fmla="*/ 0 w 340"/>
                <a:gd name="T43" fmla="*/ 32 h 64"/>
                <a:gd name="T44" fmla="*/ 2 w 340"/>
                <a:gd name="T45" fmla="*/ 26 h 64"/>
                <a:gd name="T46" fmla="*/ 4 w 340"/>
                <a:gd name="T47" fmla="*/ 20 h 64"/>
                <a:gd name="T48" fmla="*/ 6 w 340"/>
                <a:gd name="T49" fmla="*/ 14 h 64"/>
                <a:gd name="T50" fmla="*/ 11 w 340"/>
                <a:gd name="T51" fmla="*/ 10 h 64"/>
                <a:gd name="T52" fmla="*/ 15 w 340"/>
                <a:gd name="T53" fmla="*/ 5 h 64"/>
                <a:gd name="T54" fmla="*/ 20 w 340"/>
                <a:gd name="T55" fmla="*/ 3 h 64"/>
                <a:gd name="T56" fmla="*/ 27 w 340"/>
                <a:gd name="T57" fmla="*/ 0 h 64"/>
                <a:gd name="T58" fmla="*/ 33 w 340"/>
                <a:gd name="T59" fmla="*/ 0 h 64"/>
                <a:gd name="T60" fmla="*/ 307 w 340"/>
                <a:gd name="T61" fmla="*/ 0 h 64"/>
                <a:gd name="T62" fmla="*/ 307 w 340"/>
                <a:gd name="T63" fmla="*/ 0 h 64"/>
                <a:gd name="T64" fmla="*/ 314 w 340"/>
                <a:gd name="T65" fmla="*/ 0 h 64"/>
                <a:gd name="T66" fmla="*/ 320 w 340"/>
                <a:gd name="T67" fmla="*/ 3 h 64"/>
                <a:gd name="T68" fmla="*/ 326 w 340"/>
                <a:gd name="T69" fmla="*/ 5 h 64"/>
                <a:gd name="T70" fmla="*/ 331 w 340"/>
                <a:gd name="T71" fmla="*/ 10 h 64"/>
                <a:gd name="T72" fmla="*/ 335 w 340"/>
                <a:gd name="T73" fmla="*/ 14 h 64"/>
                <a:gd name="T74" fmla="*/ 337 w 340"/>
                <a:gd name="T75" fmla="*/ 20 h 64"/>
                <a:gd name="T76" fmla="*/ 340 w 340"/>
                <a:gd name="T77" fmla="*/ 26 h 64"/>
                <a:gd name="T78" fmla="*/ 340 w 340"/>
                <a:gd name="T79" fmla="*/ 32 h 64"/>
                <a:gd name="T80" fmla="*/ 340 w 34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64">
                  <a:moveTo>
                    <a:pt x="340" y="32"/>
                  </a:moveTo>
                  <a:lnTo>
                    <a:pt x="340" y="32"/>
                  </a:lnTo>
                  <a:lnTo>
                    <a:pt x="340" y="39"/>
                  </a:lnTo>
                  <a:lnTo>
                    <a:pt x="337" y="44"/>
                  </a:lnTo>
                  <a:lnTo>
                    <a:pt x="335" y="50"/>
                  </a:lnTo>
                  <a:lnTo>
                    <a:pt x="331" y="55"/>
                  </a:lnTo>
                  <a:lnTo>
                    <a:pt x="326" y="58"/>
                  </a:lnTo>
                  <a:lnTo>
                    <a:pt x="320" y="62"/>
                  </a:lnTo>
                  <a:lnTo>
                    <a:pt x="314" y="64"/>
                  </a:lnTo>
                  <a:lnTo>
                    <a:pt x="30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3"/>
                  </a:lnTo>
                  <a:lnTo>
                    <a:pt x="326" y="5"/>
                  </a:lnTo>
                  <a:lnTo>
                    <a:pt x="331" y="10"/>
                  </a:lnTo>
                  <a:lnTo>
                    <a:pt x="335" y="14"/>
                  </a:lnTo>
                  <a:lnTo>
                    <a:pt x="337" y="20"/>
                  </a:lnTo>
                  <a:lnTo>
                    <a:pt x="340" y="26"/>
                  </a:lnTo>
                  <a:lnTo>
                    <a:pt x="340" y="32"/>
                  </a:lnTo>
                  <a:lnTo>
                    <a:pt x="34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4" name="Freeform 102"/>
            <p:cNvSpPr>
              <a:spLocks/>
            </p:cNvSpPr>
            <p:nvPr/>
          </p:nvSpPr>
          <p:spPr bwMode="auto">
            <a:xfrm>
              <a:off x="6400801" y="1647180"/>
              <a:ext cx="150813" cy="50800"/>
            </a:xfrm>
            <a:custGeom>
              <a:avLst/>
              <a:gdLst>
                <a:gd name="T0" fmla="*/ 192 w 192"/>
                <a:gd name="T1" fmla="*/ 33 h 65"/>
                <a:gd name="T2" fmla="*/ 192 w 192"/>
                <a:gd name="T3" fmla="*/ 33 h 65"/>
                <a:gd name="T4" fmla="*/ 192 w 192"/>
                <a:gd name="T5" fmla="*/ 40 h 65"/>
                <a:gd name="T6" fmla="*/ 189 w 192"/>
                <a:gd name="T7" fmla="*/ 46 h 65"/>
                <a:gd name="T8" fmla="*/ 187 w 192"/>
                <a:gd name="T9" fmla="*/ 51 h 65"/>
                <a:gd name="T10" fmla="*/ 182 w 192"/>
                <a:gd name="T11" fmla="*/ 56 h 65"/>
                <a:gd name="T12" fmla="*/ 178 w 192"/>
                <a:gd name="T13" fmla="*/ 60 h 65"/>
                <a:gd name="T14" fmla="*/ 172 w 192"/>
                <a:gd name="T15" fmla="*/ 63 h 65"/>
                <a:gd name="T16" fmla="*/ 166 w 192"/>
                <a:gd name="T17" fmla="*/ 64 h 65"/>
                <a:gd name="T18" fmla="*/ 160 w 192"/>
                <a:gd name="T19" fmla="*/ 65 h 65"/>
                <a:gd name="T20" fmla="*/ 33 w 192"/>
                <a:gd name="T21" fmla="*/ 65 h 65"/>
                <a:gd name="T22" fmla="*/ 33 w 192"/>
                <a:gd name="T23" fmla="*/ 65 h 65"/>
                <a:gd name="T24" fmla="*/ 27 w 192"/>
                <a:gd name="T25" fmla="*/ 64 h 65"/>
                <a:gd name="T26" fmla="*/ 20 w 192"/>
                <a:gd name="T27" fmla="*/ 63 h 65"/>
                <a:gd name="T28" fmla="*/ 15 w 192"/>
                <a:gd name="T29" fmla="*/ 60 h 65"/>
                <a:gd name="T30" fmla="*/ 11 w 192"/>
                <a:gd name="T31" fmla="*/ 56 h 65"/>
                <a:gd name="T32" fmla="*/ 6 w 192"/>
                <a:gd name="T33" fmla="*/ 51 h 65"/>
                <a:gd name="T34" fmla="*/ 4 w 192"/>
                <a:gd name="T35" fmla="*/ 46 h 65"/>
                <a:gd name="T36" fmla="*/ 2 w 192"/>
                <a:gd name="T37" fmla="*/ 40 h 65"/>
                <a:gd name="T38" fmla="*/ 0 w 192"/>
                <a:gd name="T39" fmla="*/ 33 h 65"/>
                <a:gd name="T40" fmla="*/ 0 w 192"/>
                <a:gd name="T41" fmla="*/ 33 h 65"/>
                <a:gd name="T42" fmla="*/ 0 w 192"/>
                <a:gd name="T43" fmla="*/ 33 h 65"/>
                <a:gd name="T44" fmla="*/ 2 w 192"/>
                <a:gd name="T45" fmla="*/ 26 h 65"/>
                <a:gd name="T46" fmla="*/ 4 w 192"/>
                <a:gd name="T47" fmla="*/ 20 h 65"/>
                <a:gd name="T48" fmla="*/ 6 w 192"/>
                <a:gd name="T49" fmla="*/ 14 h 65"/>
                <a:gd name="T50" fmla="*/ 11 w 192"/>
                <a:gd name="T51" fmla="*/ 10 h 65"/>
                <a:gd name="T52" fmla="*/ 15 w 192"/>
                <a:gd name="T53" fmla="*/ 6 h 65"/>
                <a:gd name="T54" fmla="*/ 20 w 192"/>
                <a:gd name="T55" fmla="*/ 3 h 65"/>
                <a:gd name="T56" fmla="*/ 27 w 192"/>
                <a:gd name="T57" fmla="*/ 2 h 65"/>
                <a:gd name="T58" fmla="*/ 33 w 192"/>
                <a:gd name="T59" fmla="*/ 0 h 65"/>
                <a:gd name="T60" fmla="*/ 160 w 192"/>
                <a:gd name="T61" fmla="*/ 0 h 65"/>
                <a:gd name="T62" fmla="*/ 160 w 192"/>
                <a:gd name="T63" fmla="*/ 0 h 65"/>
                <a:gd name="T64" fmla="*/ 166 w 192"/>
                <a:gd name="T65" fmla="*/ 2 h 65"/>
                <a:gd name="T66" fmla="*/ 172 w 192"/>
                <a:gd name="T67" fmla="*/ 3 h 65"/>
                <a:gd name="T68" fmla="*/ 178 w 192"/>
                <a:gd name="T69" fmla="*/ 6 h 65"/>
                <a:gd name="T70" fmla="*/ 182 w 192"/>
                <a:gd name="T71" fmla="*/ 10 h 65"/>
                <a:gd name="T72" fmla="*/ 187 w 192"/>
                <a:gd name="T73" fmla="*/ 14 h 65"/>
                <a:gd name="T74" fmla="*/ 189 w 192"/>
                <a:gd name="T75" fmla="*/ 20 h 65"/>
                <a:gd name="T76" fmla="*/ 192 w 192"/>
                <a:gd name="T77" fmla="*/ 26 h 65"/>
                <a:gd name="T78" fmla="*/ 192 w 192"/>
                <a:gd name="T79" fmla="*/ 33 h 65"/>
                <a:gd name="T80" fmla="*/ 192 w 19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65">
                  <a:moveTo>
                    <a:pt x="192" y="33"/>
                  </a:moveTo>
                  <a:lnTo>
                    <a:pt x="192" y="33"/>
                  </a:lnTo>
                  <a:lnTo>
                    <a:pt x="192" y="40"/>
                  </a:lnTo>
                  <a:lnTo>
                    <a:pt x="189" y="46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8" y="60"/>
                  </a:lnTo>
                  <a:lnTo>
                    <a:pt x="172" y="63"/>
                  </a:lnTo>
                  <a:lnTo>
                    <a:pt x="166" y="64"/>
                  </a:lnTo>
                  <a:lnTo>
                    <a:pt x="16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4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7" y="14"/>
                  </a:lnTo>
                  <a:lnTo>
                    <a:pt x="189" y="20"/>
                  </a:lnTo>
                  <a:lnTo>
                    <a:pt x="192" y="26"/>
                  </a:lnTo>
                  <a:lnTo>
                    <a:pt x="192" y="33"/>
                  </a:lnTo>
                  <a:lnTo>
                    <a:pt x="1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5" name="Freeform 103"/>
            <p:cNvSpPr>
              <a:spLocks/>
            </p:cNvSpPr>
            <p:nvPr/>
          </p:nvSpPr>
          <p:spPr bwMode="auto">
            <a:xfrm>
              <a:off x="7824788" y="1456680"/>
              <a:ext cx="179388" cy="50800"/>
            </a:xfrm>
            <a:custGeom>
              <a:avLst/>
              <a:gdLst>
                <a:gd name="T0" fmla="*/ 226 w 226"/>
                <a:gd name="T1" fmla="*/ 32 h 64"/>
                <a:gd name="T2" fmla="*/ 226 w 226"/>
                <a:gd name="T3" fmla="*/ 32 h 64"/>
                <a:gd name="T4" fmla="*/ 226 w 226"/>
                <a:gd name="T5" fmla="*/ 39 h 64"/>
                <a:gd name="T6" fmla="*/ 223 w 226"/>
                <a:gd name="T7" fmla="*/ 45 h 64"/>
                <a:gd name="T8" fmla="*/ 220 w 226"/>
                <a:gd name="T9" fmla="*/ 51 h 64"/>
                <a:gd name="T10" fmla="*/ 216 w 226"/>
                <a:gd name="T11" fmla="*/ 55 h 64"/>
                <a:gd name="T12" fmla="*/ 212 w 226"/>
                <a:gd name="T13" fmla="*/ 59 h 64"/>
                <a:gd name="T14" fmla="*/ 206 w 226"/>
                <a:gd name="T15" fmla="*/ 62 h 64"/>
                <a:gd name="T16" fmla="*/ 200 w 226"/>
                <a:gd name="T17" fmla="*/ 64 h 64"/>
                <a:gd name="T18" fmla="*/ 193 w 226"/>
                <a:gd name="T19" fmla="*/ 64 h 64"/>
                <a:gd name="T20" fmla="*/ 32 w 226"/>
                <a:gd name="T21" fmla="*/ 64 h 64"/>
                <a:gd name="T22" fmla="*/ 32 w 226"/>
                <a:gd name="T23" fmla="*/ 64 h 64"/>
                <a:gd name="T24" fmla="*/ 25 w 226"/>
                <a:gd name="T25" fmla="*/ 64 h 64"/>
                <a:gd name="T26" fmla="*/ 19 w 226"/>
                <a:gd name="T27" fmla="*/ 62 h 64"/>
                <a:gd name="T28" fmla="*/ 14 w 226"/>
                <a:gd name="T29" fmla="*/ 59 h 64"/>
                <a:gd name="T30" fmla="*/ 9 w 226"/>
                <a:gd name="T31" fmla="*/ 55 h 64"/>
                <a:gd name="T32" fmla="*/ 5 w 226"/>
                <a:gd name="T33" fmla="*/ 51 h 64"/>
                <a:gd name="T34" fmla="*/ 2 w 226"/>
                <a:gd name="T35" fmla="*/ 45 h 64"/>
                <a:gd name="T36" fmla="*/ 0 w 226"/>
                <a:gd name="T37" fmla="*/ 39 h 64"/>
                <a:gd name="T38" fmla="*/ 0 w 226"/>
                <a:gd name="T39" fmla="*/ 32 h 64"/>
                <a:gd name="T40" fmla="*/ 0 w 226"/>
                <a:gd name="T41" fmla="*/ 32 h 64"/>
                <a:gd name="T42" fmla="*/ 0 w 226"/>
                <a:gd name="T43" fmla="*/ 32 h 64"/>
                <a:gd name="T44" fmla="*/ 0 w 226"/>
                <a:gd name="T45" fmla="*/ 26 h 64"/>
                <a:gd name="T46" fmla="*/ 2 w 226"/>
                <a:gd name="T47" fmla="*/ 19 h 64"/>
                <a:gd name="T48" fmla="*/ 5 w 226"/>
                <a:gd name="T49" fmla="*/ 15 h 64"/>
                <a:gd name="T50" fmla="*/ 9 w 226"/>
                <a:gd name="T51" fmla="*/ 10 h 64"/>
                <a:gd name="T52" fmla="*/ 14 w 226"/>
                <a:gd name="T53" fmla="*/ 5 h 64"/>
                <a:gd name="T54" fmla="*/ 19 w 226"/>
                <a:gd name="T55" fmla="*/ 3 h 64"/>
                <a:gd name="T56" fmla="*/ 25 w 226"/>
                <a:gd name="T57" fmla="*/ 1 h 64"/>
                <a:gd name="T58" fmla="*/ 32 w 226"/>
                <a:gd name="T59" fmla="*/ 0 h 64"/>
                <a:gd name="T60" fmla="*/ 193 w 226"/>
                <a:gd name="T61" fmla="*/ 0 h 64"/>
                <a:gd name="T62" fmla="*/ 193 w 226"/>
                <a:gd name="T63" fmla="*/ 0 h 64"/>
                <a:gd name="T64" fmla="*/ 200 w 226"/>
                <a:gd name="T65" fmla="*/ 1 h 64"/>
                <a:gd name="T66" fmla="*/ 206 w 226"/>
                <a:gd name="T67" fmla="*/ 3 h 64"/>
                <a:gd name="T68" fmla="*/ 212 w 226"/>
                <a:gd name="T69" fmla="*/ 5 h 64"/>
                <a:gd name="T70" fmla="*/ 216 w 226"/>
                <a:gd name="T71" fmla="*/ 10 h 64"/>
                <a:gd name="T72" fmla="*/ 220 w 226"/>
                <a:gd name="T73" fmla="*/ 15 h 64"/>
                <a:gd name="T74" fmla="*/ 223 w 226"/>
                <a:gd name="T75" fmla="*/ 19 h 64"/>
                <a:gd name="T76" fmla="*/ 226 w 226"/>
                <a:gd name="T77" fmla="*/ 26 h 64"/>
                <a:gd name="T78" fmla="*/ 226 w 226"/>
                <a:gd name="T79" fmla="*/ 32 h 64"/>
                <a:gd name="T80" fmla="*/ 226 w 22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4">
                  <a:moveTo>
                    <a:pt x="226" y="32"/>
                  </a:moveTo>
                  <a:lnTo>
                    <a:pt x="226" y="32"/>
                  </a:lnTo>
                  <a:lnTo>
                    <a:pt x="226" y="39"/>
                  </a:lnTo>
                  <a:lnTo>
                    <a:pt x="223" y="45"/>
                  </a:lnTo>
                  <a:lnTo>
                    <a:pt x="220" y="51"/>
                  </a:lnTo>
                  <a:lnTo>
                    <a:pt x="216" y="55"/>
                  </a:lnTo>
                  <a:lnTo>
                    <a:pt x="212" y="59"/>
                  </a:lnTo>
                  <a:lnTo>
                    <a:pt x="206" y="62"/>
                  </a:lnTo>
                  <a:lnTo>
                    <a:pt x="200" y="64"/>
                  </a:lnTo>
                  <a:lnTo>
                    <a:pt x="193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0" y="1"/>
                  </a:lnTo>
                  <a:lnTo>
                    <a:pt x="206" y="3"/>
                  </a:lnTo>
                  <a:lnTo>
                    <a:pt x="212" y="5"/>
                  </a:lnTo>
                  <a:lnTo>
                    <a:pt x="216" y="10"/>
                  </a:lnTo>
                  <a:lnTo>
                    <a:pt x="220" y="15"/>
                  </a:lnTo>
                  <a:lnTo>
                    <a:pt x="223" y="19"/>
                  </a:lnTo>
                  <a:lnTo>
                    <a:pt x="226" y="26"/>
                  </a:lnTo>
                  <a:lnTo>
                    <a:pt x="226" y="32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6" name="Freeform 104"/>
            <p:cNvSpPr>
              <a:spLocks/>
            </p:cNvSpPr>
            <p:nvPr/>
          </p:nvSpPr>
          <p:spPr bwMode="auto">
            <a:xfrm>
              <a:off x="7972426" y="1693218"/>
              <a:ext cx="352425" cy="52388"/>
            </a:xfrm>
            <a:custGeom>
              <a:avLst/>
              <a:gdLst>
                <a:gd name="T0" fmla="*/ 446 w 446"/>
                <a:gd name="T1" fmla="*/ 32 h 64"/>
                <a:gd name="T2" fmla="*/ 446 w 446"/>
                <a:gd name="T3" fmla="*/ 32 h 64"/>
                <a:gd name="T4" fmla="*/ 445 w 446"/>
                <a:gd name="T5" fmla="*/ 38 h 64"/>
                <a:gd name="T6" fmla="*/ 444 w 446"/>
                <a:gd name="T7" fmla="*/ 45 h 64"/>
                <a:gd name="T8" fmla="*/ 440 w 446"/>
                <a:gd name="T9" fmla="*/ 49 h 64"/>
                <a:gd name="T10" fmla="*/ 437 w 446"/>
                <a:gd name="T11" fmla="*/ 54 h 64"/>
                <a:gd name="T12" fmla="*/ 432 w 446"/>
                <a:gd name="T13" fmla="*/ 59 h 64"/>
                <a:gd name="T14" fmla="*/ 426 w 446"/>
                <a:gd name="T15" fmla="*/ 61 h 64"/>
                <a:gd name="T16" fmla="*/ 420 w 446"/>
                <a:gd name="T17" fmla="*/ 63 h 64"/>
                <a:gd name="T18" fmla="*/ 414 w 446"/>
                <a:gd name="T19" fmla="*/ 64 h 64"/>
                <a:gd name="T20" fmla="*/ 32 w 446"/>
                <a:gd name="T21" fmla="*/ 64 h 64"/>
                <a:gd name="T22" fmla="*/ 32 w 446"/>
                <a:gd name="T23" fmla="*/ 64 h 64"/>
                <a:gd name="T24" fmla="*/ 25 w 446"/>
                <a:gd name="T25" fmla="*/ 63 h 64"/>
                <a:gd name="T26" fmla="*/ 20 w 446"/>
                <a:gd name="T27" fmla="*/ 61 h 64"/>
                <a:gd name="T28" fmla="*/ 14 w 446"/>
                <a:gd name="T29" fmla="*/ 59 h 64"/>
                <a:gd name="T30" fmla="*/ 9 w 446"/>
                <a:gd name="T31" fmla="*/ 54 h 64"/>
                <a:gd name="T32" fmla="*/ 6 w 446"/>
                <a:gd name="T33" fmla="*/ 49 h 64"/>
                <a:gd name="T34" fmla="*/ 2 w 446"/>
                <a:gd name="T35" fmla="*/ 45 h 64"/>
                <a:gd name="T36" fmla="*/ 1 w 446"/>
                <a:gd name="T37" fmla="*/ 38 h 64"/>
                <a:gd name="T38" fmla="*/ 0 w 446"/>
                <a:gd name="T39" fmla="*/ 32 h 64"/>
                <a:gd name="T40" fmla="*/ 0 w 446"/>
                <a:gd name="T41" fmla="*/ 32 h 64"/>
                <a:gd name="T42" fmla="*/ 0 w 446"/>
                <a:gd name="T43" fmla="*/ 32 h 64"/>
                <a:gd name="T44" fmla="*/ 1 w 446"/>
                <a:gd name="T45" fmla="*/ 25 h 64"/>
                <a:gd name="T46" fmla="*/ 2 w 446"/>
                <a:gd name="T47" fmla="*/ 19 h 64"/>
                <a:gd name="T48" fmla="*/ 6 w 446"/>
                <a:gd name="T49" fmla="*/ 13 h 64"/>
                <a:gd name="T50" fmla="*/ 9 w 446"/>
                <a:gd name="T51" fmla="*/ 9 h 64"/>
                <a:gd name="T52" fmla="*/ 14 w 446"/>
                <a:gd name="T53" fmla="*/ 5 h 64"/>
                <a:gd name="T54" fmla="*/ 20 w 446"/>
                <a:gd name="T55" fmla="*/ 2 h 64"/>
                <a:gd name="T56" fmla="*/ 25 w 446"/>
                <a:gd name="T57" fmla="*/ 0 h 64"/>
                <a:gd name="T58" fmla="*/ 32 w 446"/>
                <a:gd name="T59" fmla="*/ 0 h 64"/>
                <a:gd name="T60" fmla="*/ 414 w 446"/>
                <a:gd name="T61" fmla="*/ 0 h 64"/>
                <a:gd name="T62" fmla="*/ 414 w 446"/>
                <a:gd name="T63" fmla="*/ 0 h 64"/>
                <a:gd name="T64" fmla="*/ 420 w 446"/>
                <a:gd name="T65" fmla="*/ 0 h 64"/>
                <a:gd name="T66" fmla="*/ 426 w 446"/>
                <a:gd name="T67" fmla="*/ 2 h 64"/>
                <a:gd name="T68" fmla="*/ 432 w 446"/>
                <a:gd name="T69" fmla="*/ 5 h 64"/>
                <a:gd name="T70" fmla="*/ 437 w 446"/>
                <a:gd name="T71" fmla="*/ 9 h 64"/>
                <a:gd name="T72" fmla="*/ 440 w 446"/>
                <a:gd name="T73" fmla="*/ 13 h 64"/>
                <a:gd name="T74" fmla="*/ 444 w 446"/>
                <a:gd name="T75" fmla="*/ 19 h 64"/>
                <a:gd name="T76" fmla="*/ 445 w 446"/>
                <a:gd name="T77" fmla="*/ 25 h 64"/>
                <a:gd name="T78" fmla="*/ 446 w 446"/>
                <a:gd name="T79" fmla="*/ 32 h 64"/>
                <a:gd name="T80" fmla="*/ 446 w 44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6" h="64">
                  <a:moveTo>
                    <a:pt x="446" y="32"/>
                  </a:moveTo>
                  <a:lnTo>
                    <a:pt x="446" y="32"/>
                  </a:lnTo>
                  <a:lnTo>
                    <a:pt x="445" y="38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7" y="54"/>
                  </a:lnTo>
                  <a:lnTo>
                    <a:pt x="432" y="59"/>
                  </a:lnTo>
                  <a:lnTo>
                    <a:pt x="426" y="61"/>
                  </a:lnTo>
                  <a:lnTo>
                    <a:pt x="420" y="63"/>
                  </a:lnTo>
                  <a:lnTo>
                    <a:pt x="41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2"/>
                  </a:lnTo>
                  <a:lnTo>
                    <a:pt x="432" y="5"/>
                  </a:lnTo>
                  <a:lnTo>
                    <a:pt x="437" y="9"/>
                  </a:lnTo>
                  <a:lnTo>
                    <a:pt x="440" y="13"/>
                  </a:lnTo>
                  <a:lnTo>
                    <a:pt x="444" y="19"/>
                  </a:lnTo>
                  <a:lnTo>
                    <a:pt x="445" y="25"/>
                  </a:lnTo>
                  <a:lnTo>
                    <a:pt x="446" y="32"/>
                  </a:lnTo>
                  <a:lnTo>
                    <a:pt x="4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7" name="Freeform 105"/>
            <p:cNvSpPr>
              <a:spLocks/>
            </p:cNvSpPr>
            <p:nvPr/>
          </p:nvSpPr>
          <p:spPr bwMode="auto">
            <a:xfrm>
              <a:off x="7993063" y="3256905"/>
              <a:ext cx="830263" cy="52388"/>
            </a:xfrm>
            <a:custGeom>
              <a:avLst/>
              <a:gdLst>
                <a:gd name="T0" fmla="*/ 1046 w 1046"/>
                <a:gd name="T1" fmla="*/ 33 h 65"/>
                <a:gd name="T2" fmla="*/ 1046 w 1046"/>
                <a:gd name="T3" fmla="*/ 33 h 65"/>
                <a:gd name="T4" fmla="*/ 1044 w 1046"/>
                <a:gd name="T5" fmla="*/ 40 h 65"/>
                <a:gd name="T6" fmla="*/ 1043 w 1046"/>
                <a:gd name="T7" fmla="*/ 45 h 65"/>
                <a:gd name="T8" fmla="*/ 1040 w 1046"/>
                <a:gd name="T9" fmla="*/ 51 h 65"/>
                <a:gd name="T10" fmla="*/ 1036 w 1046"/>
                <a:gd name="T11" fmla="*/ 56 h 65"/>
                <a:gd name="T12" fmla="*/ 1032 w 1046"/>
                <a:gd name="T13" fmla="*/ 59 h 65"/>
                <a:gd name="T14" fmla="*/ 1026 w 1046"/>
                <a:gd name="T15" fmla="*/ 63 h 65"/>
                <a:gd name="T16" fmla="*/ 1020 w 1046"/>
                <a:gd name="T17" fmla="*/ 64 h 65"/>
                <a:gd name="T18" fmla="*/ 1013 w 1046"/>
                <a:gd name="T19" fmla="*/ 65 h 65"/>
                <a:gd name="T20" fmla="*/ 32 w 1046"/>
                <a:gd name="T21" fmla="*/ 65 h 65"/>
                <a:gd name="T22" fmla="*/ 32 w 1046"/>
                <a:gd name="T23" fmla="*/ 65 h 65"/>
                <a:gd name="T24" fmla="*/ 26 w 1046"/>
                <a:gd name="T25" fmla="*/ 64 h 65"/>
                <a:gd name="T26" fmla="*/ 19 w 1046"/>
                <a:gd name="T27" fmla="*/ 63 h 65"/>
                <a:gd name="T28" fmla="*/ 15 w 1046"/>
                <a:gd name="T29" fmla="*/ 59 h 65"/>
                <a:gd name="T30" fmla="*/ 9 w 1046"/>
                <a:gd name="T31" fmla="*/ 56 h 65"/>
                <a:gd name="T32" fmla="*/ 5 w 1046"/>
                <a:gd name="T33" fmla="*/ 51 h 65"/>
                <a:gd name="T34" fmla="*/ 3 w 1046"/>
                <a:gd name="T35" fmla="*/ 45 h 65"/>
                <a:gd name="T36" fmla="*/ 1 w 1046"/>
                <a:gd name="T37" fmla="*/ 40 h 65"/>
                <a:gd name="T38" fmla="*/ 0 w 1046"/>
                <a:gd name="T39" fmla="*/ 33 h 65"/>
                <a:gd name="T40" fmla="*/ 0 w 1046"/>
                <a:gd name="T41" fmla="*/ 33 h 65"/>
                <a:gd name="T42" fmla="*/ 0 w 1046"/>
                <a:gd name="T43" fmla="*/ 33 h 65"/>
                <a:gd name="T44" fmla="*/ 1 w 1046"/>
                <a:gd name="T45" fmla="*/ 27 h 65"/>
                <a:gd name="T46" fmla="*/ 3 w 1046"/>
                <a:gd name="T47" fmla="*/ 20 h 65"/>
                <a:gd name="T48" fmla="*/ 5 w 1046"/>
                <a:gd name="T49" fmla="*/ 15 h 65"/>
                <a:gd name="T50" fmla="*/ 9 w 1046"/>
                <a:gd name="T51" fmla="*/ 9 h 65"/>
                <a:gd name="T52" fmla="*/ 15 w 1046"/>
                <a:gd name="T53" fmla="*/ 6 h 65"/>
                <a:gd name="T54" fmla="*/ 19 w 1046"/>
                <a:gd name="T55" fmla="*/ 3 h 65"/>
                <a:gd name="T56" fmla="*/ 26 w 1046"/>
                <a:gd name="T57" fmla="*/ 1 h 65"/>
                <a:gd name="T58" fmla="*/ 32 w 1046"/>
                <a:gd name="T59" fmla="*/ 0 h 65"/>
                <a:gd name="T60" fmla="*/ 1013 w 1046"/>
                <a:gd name="T61" fmla="*/ 0 h 65"/>
                <a:gd name="T62" fmla="*/ 1013 w 1046"/>
                <a:gd name="T63" fmla="*/ 0 h 65"/>
                <a:gd name="T64" fmla="*/ 1020 w 1046"/>
                <a:gd name="T65" fmla="*/ 1 h 65"/>
                <a:gd name="T66" fmla="*/ 1026 w 1046"/>
                <a:gd name="T67" fmla="*/ 3 h 65"/>
                <a:gd name="T68" fmla="*/ 1032 w 1046"/>
                <a:gd name="T69" fmla="*/ 6 h 65"/>
                <a:gd name="T70" fmla="*/ 1036 w 1046"/>
                <a:gd name="T71" fmla="*/ 9 h 65"/>
                <a:gd name="T72" fmla="*/ 1040 w 1046"/>
                <a:gd name="T73" fmla="*/ 15 h 65"/>
                <a:gd name="T74" fmla="*/ 1043 w 1046"/>
                <a:gd name="T75" fmla="*/ 20 h 65"/>
                <a:gd name="T76" fmla="*/ 1044 w 1046"/>
                <a:gd name="T77" fmla="*/ 27 h 65"/>
                <a:gd name="T78" fmla="*/ 1046 w 1046"/>
                <a:gd name="T79" fmla="*/ 33 h 65"/>
                <a:gd name="T80" fmla="*/ 1046 w 1046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" h="65">
                  <a:moveTo>
                    <a:pt x="1046" y="33"/>
                  </a:moveTo>
                  <a:lnTo>
                    <a:pt x="1046" y="33"/>
                  </a:lnTo>
                  <a:lnTo>
                    <a:pt x="1044" y="40"/>
                  </a:lnTo>
                  <a:lnTo>
                    <a:pt x="1043" y="45"/>
                  </a:lnTo>
                  <a:lnTo>
                    <a:pt x="1040" y="51"/>
                  </a:lnTo>
                  <a:lnTo>
                    <a:pt x="1036" y="56"/>
                  </a:lnTo>
                  <a:lnTo>
                    <a:pt x="1032" y="59"/>
                  </a:lnTo>
                  <a:lnTo>
                    <a:pt x="1026" y="63"/>
                  </a:lnTo>
                  <a:lnTo>
                    <a:pt x="1020" y="64"/>
                  </a:lnTo>
                  <a:lnTo>
                    <a:pt x="1013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1020" y="1"/>
                  </a:lnTo>
                  <a:lnTo>
                    <a:pt x="1026" y="3"/>
                  </a:lnTo>
                  <a:lnTo>
                    <a:pt x="1032" y="6"/>
                  </a:lnTo>
                  <a:lnTo>
                    <a:pt x="1036" y="9"/>
                  </a:lnTo>
                  <a:lnTo>
                    <a:pt x="1040" y="15"/>
                  </a:lnTo>
                  <a:lnTo>
                    <a:pt x="1043" y="20"/>
                  </a:lnTo>
                  <a:lnTo>
                    <a:pt x="1044" y="27"/>
                  </a:lnTo>
                  <a:lnTo>
                    <a:pt x="1046" y="33"/>
                  </a:lnTo>
                  <a:lnTo>
                    <a:pt x="10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8" name="Freeform 106"/>
            <p:cNvSpPr>
              <a:spLocks/>
            </p:cNvSpPr>
            <p:nvPr/>
          </p:nvSpPr>
          <p:spPr bwMode="auto">
            <a:xfrm>
              <a:off x="8048626" y="1848793"/>
              <a:ext cx="171450" cy="50800"/>
            </a:xfrm>
            <a:custGeom>
              <a:avLst/>
              <a:gdLst>
                <a:gd name="T0" fmla="*/ 217 w 217"/>
                <a:gd name="T1" fmla="*/ 33 h 64"/>
                <a:gd name="T2" fmla="*/ 217 w 217"/>
                <a:gd name="T3" fmla="*/ 33 h 64"/>
                <a:gd name="T4" fmla="*/ 217 w 217"/>
                <a:gd name="T5" fmla="*/ 39 h 64"/>
                <a:gd name="T6" fmla="*/ 215 w 217"/>
                <a:gd name="T7" fmla="*/ 44 h 64"/>
                <a:gd name="T8" fmla="*/ 212 w 217"/>
                <a:gd name="T9" fmla="*/ 50 h 64"/>
                <a:gd name="T10" fmla="*/ 208 w 217"/>
                <a:gd name="T11" fmla="*/ 55 h 64"/>
                <a:gd name="T12" fmla="*/ 203 w 217"/>
                <a:gd name="T13" fmla="*/ 59 h 64"/>
                <a:gd name="T14" fmla="*/ 197 w 217"/>
                <a:gd name="T15" fmla="*/ 62 h 64"/>
                <a:gd name="T16" fmla="*/ 191 w 217"/>
                <a:gd name="T17" fmla="*/ 64 h 64"/>
                <a:gd name="T18" fmla="*/ 186 w 217"/>
                <a:gd name="T19" fmla="*/ 64 h 64"/>
                <a:gd name="T20" fmla="*/ 32 w 217"/>
                <a:gd name="T21" fmla="*/ 64 h 64"/>
                <a:gd name="T22" fmla="*/ 32 w 217"/>
                <a:gd name="T23" fmla="*/ 64 h 64"/>
                <a:gd name="T24" fmla="*/ 26 w 217"/>
                <a:gd name="T25" fmla="*/ 64 h 64"/>
                <a:gd name="T26" fmla="*/ 20 w 217"/>
                <a:gd name="T27" fmla="*/ 62 h 64"/>
                <a:gd name="T28" fmla="*/ 14 w 217"/>
                <a:gd name="T29" fmla="*/ 59 h 64"/>
                <a:gd name="T30" fmla="*/ 10 w 217"/>
                <a:gd name="T31" fmla="*/ 55 h 64"/>
                <a:gd name="T32" fmla="*/ 5 w 217"/>
                <a:gd name="T33" fmla="*/ 50 h 64"/>
                <a:gd name="T34" fmla="*/ 3 w 217"/>
                <a:gd name="T35" fmla="*/ 44 h 64"/>
                <a:gd name="T36" fmla="*/ 0 w 217"/>
                <a:gd name="T37" fmla="*/ 39 h 64"/>
                <a:gd name="T38" fmla="*/ 0 w 217"/>
                <a:gd name="T39" fmla="*/ 33 h 64"/>
                <a:gd name="T40" fmla="*/ 0 w 217"/>
                <a:gd name="T41" fmla="*/ 33 h 64"/>
                <a:gd name="T42" fmla="*/ 0 w 217"/>
                <a:gd name="T43" fmla="*/ 33 h 64"/>
                <a:gd name="T44" fmla="*/ 0 w 217"/>
                <a:gd name="T45" fmla="*/ 26 h 64"/>
                <a:gd name="T46" fmla="*/ 3 w 217"/>
                <a:gd name="T47" fmla="*/ 20 h 64"/>
                <a:gd name="T48" fmla="*/ 5 w 217"/>
                <a:gd name="T49" fmla="*/ 14 h 64"/>
                <a:gd name="T50" fmla="*/ 10 w 217"/>
                <a:gd name="T51" fmla="*/ 10 h 64"/>
                <a:gd name="T52" fmla="*/ 14 w 217"/>
                <a:gd name="T53" fmla="*/ 5 h 64"/>
                <a:gd name="T54" fmla="*/ 20 w 217"/>
                <a:gd name="T55" fmla="*/ 3 h 64"/>
                <a:gd name="T56" fmla="*/ 26 w 217"/>
                <a:gd name="T57" fmla="*/ 0 h 64"/>
                <a:gd name="T58" fmla="*/ 32 w 217"/>
                <a:gd name="T59" fmla="*/ 0 h 64"/>
                <a:gd name="T60" fmla="*/ 186 w 217"/>
                <a:gd name="T61" fmla="*/ 0 h 64"/>
                <a:gd name="T62" fmla="*/ 186 w 217"/>
                <a:gd name="T63" fmla="*/ 0 h 64"/>
                <a:gd name="T64" fmla="*/ 191 w 217"/>
                <a:gd name="T65" fmla="*/ 0 h 64"/>
                <a:gd name="T66" fmla="*/ 197 w 217"/>
                <a:gd name="T67" fmla="*/ 3 h 64"/>
                <a:gd name="T68" fmla="*/ 203 w 217"/>
                <a:gd name="T69" fmla="*/ 5 h 64"/>
                <a:gd name="T70" fmla="*/ 208 w 217"/>
                <a:gd name="T71" fmla="*/ 10 h 64"/>
                <a:gd name="T72" fmla="*/ 212 w 217"/>
                <a:gd name="T73" fmla="*/ 14 h 64"/>
                <a:gd name="T74" fmla="*/ 215 w 217"/>
                <a:gd name="T75" fmla="*/ 20 h 64"/>
                <a:gd name="T76" fmla="*/ 217 w 217"/>
                <a:gd name="T77" fmla="*/ 26 h 64"/>
                <a:gd name="T78" fmla="*/ 217 w 217"/>
                <a:gd name="T79" fmla="*/ 33 h 64"/>
                <a:gd name="T80" fmla="*/ 217 w 217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3"/>
                  </a:moveTo>
                  <a:lnTo>
                    <a:pt x="217" y="33"/>
                  </a:lnTo>
                  <a:lnTo>
                    <a:pt x="217" y="39"/>
                  </a:lnTo>
                  <a:lnTo>
                    <a:pt x="215" y="44"/>
                  </a:lnTo>
                  <a:lnTo>
                    <a:pt x="212" y="50"/>
                  </a:lnTo>
                  <a:lnTo>
                    <a:pt x="208" y="55"/>
                  </a:lnTo>
                  <a:lnTo>
                    <a:pt x="203" y="59"/>
                  </a:lnTo>
                  <a:lnTo>
                    <a:pt x="197" y="62"/>
                  </a:lnTo>
                  <a:lnTo>
                    <a:pt x="191" y="64"/>
                  </a:lnTo>
                  <a:lnTo>
                    <a:pt x="18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7" y="3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5" y="20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89" name="Freeform 107"/>
            <p:cNvSpPr>
              <a:spLocks/>
            </p:cNvSpPr>
            <p:nvPr/>
          </p:nvSpPr>
          <p:spPr bwMode="auto">
            <a:xfrm>
              <a:off x="7639051" y="2174230"/>
              <a:ext cx="1008063" cy="50800"/>
            </a:xfrm>
            <a:custGeom>
              <a:avLst/>
              <a:gdLst>
                <a:gd name="T0" fmla="*/ 1269 w 1269"/>
                <a:gd name="T1" fmla="*/ 33 h 65"/>
                <a:gd name="T2" fmla="*/ 1269 w 1269"/>
                <a:gd name="T3" fmla="*/ 33 h 65"/>
                <a:gd name="T4" fmla="*/ 1268 w 1269"/>
                <a:gd name="T5" fmla="*/ 39 h 65"/>
                <a:gd name="T6" fmla="*/ 1266 w 1269"/>
                <a:gd name="T7" fmla="*/ 46 h 65"/>
                <a:gd name="T8" fmla="*/ 1263 w 1269"/>
                <a:gd name="T9" fmla="*/ 50 h 65"/>
                <a:gd name="T10" fmla="*/ 1259 w 1269"/>
                <a:gd name="T11" fmla="*/ 55 h 65"/>
                <a:gd name="T12" fmla="*/ 1254 w 1269"/>
                <a:gd name="T13" fmla="*/ 59 h 65"/>
                <a:gd name="T14" fmla="*/ 1250 w 1269"/>
                <a:gd name="T15" fmla="*/ 62 h 65"/>
                <a:gd name="T16" fmla="*/ 1243 w 1269"/>
                <a:gd name="T17" fmla="*/ 64 h 65"/>
                <a:gd name="T18" fmla="*/ 1237 w 1269"/>
                <a:gd name="T19" fmla="*/ 65 h 65"/>
                <a:gd name="T20" fmla="*/ 32 w 1269"/>
                <a:gd name="T21" fmla="*/ 65 h 65"/>
                <a:gd name="T22" fmla="*/ 32 w 1269"/>
                <a:gd name="T23" fmla="*/ 65 h 65"/>
                <a:gd name="T24" fmla="*/ 25 w 1269"/>
                <a:gd name="T25" fmla="*/ 64 h 65"/>
                <a:gd name="T26" fmla="*/ 19 w 1269"/>
                <a:gd name="T27" fmla="*/ 62 h 65"/>
                <a:gd name="T28" fmla="*/ 14 w 1269"/>
                <a:gd name="T29" fmla="*/ 59 h 65"/>
                <a:gd name="T30" fmla="*/ 9 w 1269"/>
                <a:gd name="T31" fmla="*/ 55 h 65"/>
                <a:gd name="T32" fmla="*/ 5 w 1269"/>
                <a:gd name="T33" fmla="*/ 50 h 65"/>
                <a:gd name="T34" fmla="*/ 2 w 1269"/>
                <a:gd name="T35" fmla="*/ 46 h 65"/>
                <a:gd name="T36" fmla="*/ 1 w 1269"/>
                <a:gd name="T37" fmla="*/ 39 h 65"/>
                <a:gd name="T38" fmla="*/ 0 w 1269"/>
                <a:gd name="T39" fmla="*/ 33 h 65"/>
                <a:gd name="T40" fmla="*/ 0 w 1269"/>
                <a:gd name="T41" fmla="*/ 33 h 65"/>
                <a:gd name="T42" fmla="*/ 0 w 1269"/>
                <a:gd name="T43" fmla="*/ 33 h 65"/>
                <a:gd name="T44" fmla="*/ 1 w 1269"/>
                <a:gd name="T45" fmla="*/ 26 h 65"/>
                <a:gd name="T46" fmla="*/ 2 w 1269"/>
                <a:gd name="T47" fmla="*/ 20 h 65"/>
                <a:gd name="T48" fmla="*/ 5 w 1269"/>
                <a:gd name="T49" fmla="*/ 14 h 65"/>
                <a:gd name="T50" fmla="*/ 9 w 1269"/>
                <a:gd name="T51" fmla="*/ 10 h 65"/>
                <a:gd name="T52" fmla="*/ 14 w 1269"/>
                <a:gd name="T53" fmla="*/ 6 h 65"/>
                <a:gd name="T54" fmla="*/ 19 w 1269"/>
                <a:gd name="T55" fmla="*/ 3 h 65"/>
                <a:gd name="T56" fmla="*/ 25 w 1269"/>
                <a:gd name="T57" fmla="*/ 0 h 65"/>
                <a:gd name="T58" fmla="*/ 32 w 1269"/>
                <a:gd name="T59" fmla="*/ 0 h 65"/>
                <a:gd name="T60" fmla="*/ 1237 w 1269"/>
                <a:gd name="T61" fmla="*/ 0 h 65"/>
                <a:gd name="T62" fmla="*/ 1237 w 1269"/>
                <a:gd name="T63" fmla="*/ 0 h 65"/>
                <a:gd name="T64" fmla="*/ 1243 w 1269"/>
                <a:gd name="T65" fmla="*/ 0 h 65"/>
                <a:gd name="T66" fmla="*/ 1250 w 1269"/>
                <a:gd name="T67" fmla="*/ 3 h 65"/>
                <a:gd name="T68" fmla="*/ 1254 w 1269"/>
                <a:gd name="T69" fmla="*/ 6 h 65"/>
                <a:gd name="T70" fmla="*/ 1259 w 1269"/>
                <a:gd name="T71" fmla="*/ 10 h 65"/>
                <a:gd name="T72" fmla="*/ 1263 w 1269"/>
                <a:gd name="T73" fmla="*/ 14 h 65"/>
                <a:gd name="T74" fmla="*/ 1266 w 1269"/>
                <a:gd name="T75" fmla="*/ 20 h 65"/>
                <a:gd name="T76" fmla="*/ 1268 w 1269"/>
                <a:gd name="T77" fmla="*/ 26 h 65"/>
                <a:gd name="T78" fmla="*/ 1269 w 1269"/>
                <a:gd name="T79" fmla="*/ 33 h 65"/>
                <a:gd name="T80" fmla="*/ 1269 w 1269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65">
                  <a:moveTo>
                    <a:pt x="1269" y="33"/>
                  </a:moveTo>
                  <a:lnTo>
                    <a:pt x="1269" y="33"/>
                  </a:lnTo>
                  <a:lnTo>
                    <a:pt x="1268" y="39"/>
                  </a:lnTo>
                  <a:lnTo>
                    <a:pt x="1266" y="46"/>
                  </a:lnTo>
                  <a:lnTo>
                    <a:pt x="1263" y="50"/>
                  </a:lnTo>
                  <a:lnTo>
                    <a:pt x="1259" y="55"/>
                  </a:lnTo>
                  <a:lnTo>
                    <a:pt x="1254" y="59"/>
                  </a:lnTo>
                  <a:lnTo>
                    <a:pt x="1250" y="62"/>
                  </a:lnTo>
                  <a:lnTo>
                    <a:pt x="1243" y="64"/>
                  </a:lnTo>
                  <a:lnTo>
                    <a:pt x="123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0" y="3"/>
                  </a:lnTo>
                  <a:lnTo>
                    <a:pt x="1254" y="6"/>
                  </a:lnTo>
                  <a:lnTo>
                    <a:pt x="1259" y="10"/>
                  </a:lnTo>
                  <a:lnTo>
                    <a:pt x="1263" y="14"/>
                  </a:lnTo>
                  <a:lnTo>
                    <a:pt x="1266" y="20"/>
                  </a:lnTo>
                  <a:lnTo>
                    <a:pt x="1268" y="26"/>
                  </a:lnTo>
                  <a:lnTo>
                    <a:pt x="1269" y="33"/>
                  </a:lnTo>
                  <a:lnTo>
                    <a:pt x="126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0" name="Freeform 108"/>
            <p:cNvSpPr>
              <a:spLocks/>
            </p:cNvSpPr>
            <p:nvPr/>
          </p:nvSpPr>
          <p:spPr bwMode="auto">
            <a:xfrm>
              <a:off x="6653213" y="2231380"/>
              <a:ext cx="463550" cy="50800"/>
            </a:xfrm>
            <a:custGeom>
              <a:avLst/>
              <a:gdLst>
                <a:gd name="T0" fmla="*/ 585 w 585"/>
                <a:gd name="T1" fmla="*/ 33 h 65"/>
                <a:gd name="T2" fmla="*/ 585 w 585"/>
                <a:gd name="T3" fmla="*/ 33 h 65"/>
                <a:gd name="T4" fmla="*/ 585 w 585"/>
                <a:gd name="T5" fmla="*/ 38 h 65"/>
                <a:gd name="T6" fmla="*/ 583 w 585"/>
                <a:gd name="T7" fmla="*/ 45 h 65"/>
                <a:gd name="T8" fmla="*/ 579 w 585"/>
                <a:gd name="T9" fmla="*/ 50 h 65"/>
                <a:gd name="T10" fmla="*/ 576 w 585"/>
                <a:gd name="T11" fmla="*/ 55 h 65"/>
                <a:gd name="T12" fmla="*/ 571 w 585"/>
                <a:gd name="T13" fmla="*/ 59 h 65"/>
                <a:gd name="T14" fmla="*/ 565 w 585"/>
                <a:gd name="T15" fmla="*/ 62 h 65"/>
                <a:gd name="T16" fmla="*/ 559 w 585"/>
                <a:gd name="T17" fmla="*/ 64 h 65"/>
                <a:gd name="T18" fmla="*/ 552 w 585"/>
                <a:gd name="T19" fmla="*/ 65 h 65"/>
                <a:gd name="T20" fmla="*/ 32 w 585"/>
                <a:gd name="T21" fmla="*/ 65 h 65"/>
                <a:gd name="T22" fmla="*/ 32 w 585"/>
                <a:gd name="T23" fmla="*/ 65 h 65"/>
                <a:gd name="T24" fmla="*/ 27 w 585"/>
                <a:gd name="T25" fmla="*/ 64 h 65"/>
                <a:gd name="T26" fmla="*/ 20 w 585"/>
                <a:gd name="T27" fmla="*/ 62 h 65"/>
                <a:gd name="T28" fmla="*/ 15 w 585"/>
                <a:gd name="T29" fmla="*/ 59 h 65"/>
                <a:gd name="T30" fmla="*/ 10 w 585"/>
                <a:gd name="T31" fmla="*/ 55 h 65"/>
                <a:gd name="T32" fmla="*/ 6 w 585"/>
                <a:gd name="T33" fmla="*/ 50 h 65"/>
                <a:gd name="T34" fmla="*/ 3 w 585"/>
                <a:gd name="T35" fmla="*/ 45 h 65"/>
                <a:gd name="T36" fmla="*/ 1 w 585"/>
                <a:gd name="T37" fmla="*/ 38 h 65"/>
                <a:gd name="T38" fmla="*/ 0 w 585"/>
                <a:gd name="T39" fmla="*/ 33 h 65"/>
                <a:gd name="T40" fmla="*/ 0 w 585"/>
                <a:gd name="T41" fmla="*/ 33 h 65"/>
                <a:gd name="T42" fmla="*/ 0 w 585"/>
                <a:gd name="T43" fmla="*/ 33 h 65"/>
                <a:gd name="T44" fmla="*/ 1 w 585"/>
                <a:gd name="T45" fmla="*/ 26 h 65"/>
                <a:gd name="T46" fmla="*/ 3 w 585"/>
                <a:gd name="T47" fmla="*/ 20 h 65"/>
                <a:gd name="T48" fmla="*/ 6 w 585"/>
                <a:gd name="T49" fmla="*/ 14 h 65"/>
                <a:gd name="T50" fmla="*/ 10 w 585"/>
                <a:gd name="T51" fmla="*/ 9 h 65"/>
                <a:gd name="T52" fmla="*/ 15 w 585"/>
                <a:gd name="T53" fmla="*/ 6 h 65"/>
                <a:gd name="T54" fmla="*/ 20 w 585"/>
                <a:gd name="T55" fmla="*/ 2 h 65"/>
                <a:gd name="T56" fmla="*/ 27 w 585"/>
                <a:gd name="T57" fmla="*/ 0 h 65"/>
                <a:gd name="T58" fmla="*/ 32 w 585"/>
                <a:gd name="T59" fmla="*/ 0 h 65"/>
                <a:gd name="T60" fmla="*/ 552 w 585"/>
                <a:gd name="T61" fmla="*/ 0 h 65"/>
                <a:gd name="T62" fmla="*/ 552 w 585"/>
                <a:gd name="T63" fmla="*/ 0 h 65"/>
                <a:gd name="T64" fmla="*/ 559 w 585"/>
                <a:gd name="T65" fmla="*/ 0 h 65"/>
                <a:gd name="T66" fmla="*/ 565 w 585"/>
                <a:gd name="T67" fmla="*/ 2 h 65"/>
                <a:gd name="T68" fmla="*/ 571 w 585"/>
                <a:gd name="T69" fmla="*/ 6 h 65"/>
                <a:gd name="T70" fmla="*/ 576 w 585"/>
                <a:gd name="T71" fmla="*/ 9 h 65"/>
                <a:gd name="T72" fmla="*/ 579 w 585"/>
                <a:gd name="T73" fmla="*/ 14 h 65"/>
                <a:gd name="T74" fmla="*/ 583 w 585"/>
                <a:gd name="T75" fmla="*/ 20 h 65"/>
                <a:gd name="T76" fmla="*/ 585 w 585"/>
                <a:gd name="T77" fmla="*/ 26 h 65"/>
                <a:gd name="T78" fmla="*/ 585 w 585"/>
                <a:gd name="T79" fmla="*/ 33 h 65"/>
                <a:gd name="T80" fmla="*/ 585 w 585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65">
                  <a:moveTo>
                    <a:pt x="585" y="33"/>
                  </a:moveTo>
                  <a:lnTo>
                    <a:pt x="585" y="33"/>
                  </a:lnTo>
                  <a:lnTo>
                    <a:pt x="585" y="38"/>
                  </a:lnTo>
                  <a:lnTo>
                    <a:pt x="583" y="45"/>
                  </a:lnTo>
                  <a:lnTo>
                    <a:pt x="579" y="50"/>
                  </a:lnTo>
                  <a:lnTo>
                    <a:pt x="576" y="55"/>
                  </a:lnTo>
                  <a:lnTo>
                    <a:pt x="571" y="59"/>
                  </a:lnTo>
                  <a:lnTo>
                    <a:pt x="565" y="62"/>
                  </a:lnTo>
                  <a:lnTo>
                    <a:pt x="559" y="64"/>
                  </a:lnTo>
                  <a:lnTo>
                    <a:pt x="55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5" y="2"/>
                  </a:lnTo>
                  <a:lnTo>
                    <a:pt x="571" y="6"/>
                  </a:lnTo>
                  <a:lnTo>
                    <a:pt x="576" y="9"/>
                  </a:lnTo>
                  <a:lnTo>
                    <a:pt x="579" y="14"/>
                  </a:lnTo>
                  <a:lnTo>
                    <a:pt x="583" y="20"/>
                  </a:lnTo>
                  <a:lnTo>
                    <a:pt x="585" y="26"/>
                  </a:lnTo>
                  <a:lnTo>
                    <a:pt x="585" y="33"/>
                  </a:lnTo>
                  <a:lnTo>
                    <a:pt x="58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1" name="Freeform 109"/>
            <p:cNvSpPr>
              <a:spLocks/>
            </p:cNvSpPr>
            <p:nvPr/>
          </p:nvSpPr>
          <p:spPr bwMode="auto">
            <a:xfrm>
              <a:off x="4973638" y="2423468"/>
              <a:ext cx="2066925" cy="50800"/>
            </a:xfrm>
            <a:custGeom>
              <a:avLst/>
              <a:gdLst>
                <a:gd name="T0" fmla="*/ 2605 w 2605"/>
                <a:gd name="T1" fmla="*/ 32 h 64"/>
                <a:gd name="T2" fmla="*/ 2605 w 2605"/>
                <a:gd name="T3" fmla="*/ 32 h 64"/>
                <a:gd name="T4" fmla="*/ 2604 w 2605"/>
                <a:gd name="T5" fmla="*/ 39 h 64"/>
                <a:gd name="T6" fmla="*/ 2601 w 2605"/>
                <a:gd name="T7" fmla="*/ 44 h 64"/>
                <a:gd name="T8" fmla="*/ 2599 w 2605"/>
                <a:gd name="T9" fmla="*/ 50 h 64"/>
                <a:gd name="T10" fmla="*/ 2594 w 2605"/>
                <a:gd name="T11" fmla="*/ 55 h 64"/>
                <a:gd name="T12" fmla="*/ 2590 w 2605"/>
                <a:gd name="T13" fmla="*/ 58 h 64"/>
                <a:gd name="T14" fmla="*/ 2585 w 2605"/>
                <a:gd name="T15" fmla="*/ 62 h 64"/>
                <a:gd name="T16" fmla="*/ 2578 w 2605"/>
                <a:gd name="T17" fmla="*/ 64 h 64"/>
                <a:gd name="T18" fmla="*/ 2572 w 2605"/>
                <a:gd name="T19" fmla="*/ 64 h 64"/>
                <a:gd name="T20" fmla="*/ 32 w 2605"/>
                <a:gd name="T21" fmla="*/ 64 h 64"/>
                <a:gd name="T22" fmla="*/ 32 w 2605"/>
                <a:gd name="T23" fmla="*/ 64 h 64"/>
                <a:gd name="T24" fmla="*/ 25 w 2605"/>
                <a:gd name="T25" fmla="*/ 64 h 64"/>
                <a:gd name="T26" fmla="*/ 19 w 2605"/>
                <a:gd name="T27" fmla="*/ 62 h 64"/>
                <a:gd name="T28" fmla="*/ 15 w 2605"/>
                <a:gd name="T29" fmla="*/ 58 h 64"/>
                <a:gd name="T30" fmla="*/ 9 w 2605"/>
                <a:gd name="T31" fmla="*/ 55 h 64"/>
                <a:gd name="T32" fmla="*/ 5 w 2605"/>
                <a:gd name="T33" fmla="*/ 50 h 64"/>
                <a:gd name="T34" fmla="*/ 2 w 2605"/>
                <a:gd name="T35" fmla="*/ 44 h 64"/>
                <a:gd name="T36" fmla="*/ 1 w 2605"/>
                <a:gd name="T37" fmla="*/ 39 h 64"/>
                <a:gd name="T38" fmla="*/ 0 w 2605"/>
                <a:gd name="T39" fmla="*/ 32 h 64"/>
                <a:gd name="T40" fmla="*/ 0 w 2605"/>
                <a:gd name="T41" fmla="*/ 32 h 64"/>
                <a:gd name="T42" fmla="*/ 0 w 2605"/>
                <a:gd name="T43" fmla="*/ 32 h 64"/>
                <a:gd name="T44" fmla="*/ 1 w 2605"/>
                <a:gd name="T45" fmla="*/ 26 h 64"/>
                <a:gd name="T46" fmla="*/ 2 w 2605"/>
                <a:gd name="T47" fmla="*/ 20 h 64"/>
                <a:gd name="T48" fmla="*/ 5 w 2605"/>
                <a:gd name="T49" fmla="*/ 14 h 64"/>
                <a:gd name="T50" fmla="*/ 9 w 2605"/>
                <a:gd name="T51" fmla="*/ 10 h 64"/>
                <a:gd name="T52" fmla="*/ 15 w 2605"/>
                <a:gd name="T53" fmla="*/ 5 h 64"/>
                <a:gd name="T54" fmla="*/ 19 w 2605"/>
                <a:gd name="T55" fmla="*/ 3 h 64"/>
                <a:gd name="T56" fmla="*/ 25 w 2605"/>
                <a:gd name="T57" fmla="*/ 0 h 64"/>
                <a:gd name="T58" fmla="*/ 32 w 2605"/>
                <a:gd name="T59" fmla="*/ 0 h 64"/>
                <a:gd name="T60" fmla="*/ 2572 w 2605"/>
                <a:gd name="T61" fmla="*/ 0 h 64"/>
                <a:gd name="T62" fmla="*/ 2572 w 2605"/>
                <a:gd name="T63" fmla="*/ 0 h 64"/>
                <a:gd name="T64" fmla="*/ 2578 w 2605"/>
                <a:gd name="T65" fmla="*/ 0 h 64"/>
                <a:gd name="T66" fmla="*/ 2585 w 2605"/>
                <a:gd name="T67" fmla="*/ 3 h 64"/>
                <a:gd name="T68" fmla="*/ 2590 w 2605"/>
                <a:gd name="T69" fmla="*/ 5 h 64"/>
                <a:gd name="T70" fmla="*/ 2594 w 2605"/>
                <a:gd name="T71" fmla="*/ 10 h 64"/>
                <a:gd name="T72" fmla="*/ 2599 w 2605"/>
                <a:gd name="T73" fmla="*/ 14 h 64"/>
                <a:gd name="T74" fmla="*/ 2601 w 2605"/>
                <a:gd name="T75" fmla="*/ 20 h 64"/>
                <a:gd name="T76" fmla="*/ 2604 w 2605"/>
                <a:gd name="T77" fmla="*/ 26 h 64"/>
                <a:gd name="T78" fmla="*/ 2605 w 2605"/>
                <a:gd name="T79" fmla="*/ 32 h 64"/>
                <a:gd name="T80" fmla="*/ 2605 w 260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5" h="64">
                  <a:moveTo>
                    <a:pt x="2605" y="32"/>
                  </a:moveTo>
                  <a:lnTo>
                    <a:pt x="2605" y="32"/>
                  </a:lnTo>
                  <a:lnTo>
                    <a:pt x="2604" y="39"/>
                  </a:lnTo>
                  <a:lnTo>
                    <a:pt x="2601" y="44"/>
                  </a:lnTo>
                  <a:lnTo>
                    <a:pt x="2599" y="50"/>
                  </a:lnTo>
                  <a:lnTo>
                    <a:pt x="2594" y="55"/>
                  </a:lnTo>
                  <a:lnTo>
                    <a:pt x="2590" y="58"/>
                  </a:lnTo>
                  <a:lnTo>
                    <a:pt x="2585" y="62"/>
                  </a:lnTo>
                  <a:lnTo>
                    <a:pt x="2578" y="64"/>
                  </a:lnTo>
                  <a:lnTo>
                    <a:pt x="257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8" y="0"/>
                  </a:lnTo>
                  <a:lnTo>
                    <a:pt x="2585" y="3"/>
                  </a:lnTo>
                  <a:lnTo>
                    <a:pt x="2590" y="5"/>
                  </a:lnTo>
                  <a:lnTo>
                    <a:pt x="2594" y="10"/>
                  </a:lnTo>
                  <a:lnTo>
                    <a:pt x="2599" y="14"/>
                  </a:lnTo>
                  <a:lnTo>
                    <a:pt x="2601" y="20"/>
                  </a:lnTo>
                  <a:lnTo>
                    <a:pt x="2604" y="26"/>
                  </a:lnTo>
                  <a:lnTo>
                    <a:pt x="2605" y="32"/>
                  </a:lnTo>
                  <a:lnTo>
                    <a:pt x="2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2" name="Freeform 110"/>
            <p:cNvSpPr>
              <a:spLocks/>
            </p:cNvSpPr>
            <p:nvPr/>
          </p:nvSpPr>
          <p:spPr bwMode="auto">
            <a:xfrm>
              <a:off x="3621088" y="2109143"/>
              <a:ext cx="150813" cy="50800"/>
            </a:xfrm>
            <a:custGeom>
              <a:avLst/>
              <a:gdLst>
                <a:gd name="T0" fmla="*/ 190 w 190"/>
                <a:gd name="T1" fmla="*/ 33 h 64"/>
                <a:gd name="T2" fmla="*/ 190 w 190"/>
                <a:gd name="T3" fmla="*/ 33 h 64"/>
                <a:gd name="T4" fmla="*/ 190 w 190"/>
                <a:gd name="T5" fmla="*/ 38 h 64"/>
                <a:gd name="T6" fmla="*/ 187 w 190"/>
                <a:gd name="T7" fmla="*/ 44 h 64"/>
                <a:gd name="T8" fmla="*/ 184 w 190"/>
                <a:gd name="T9" fmla="*/ 50 h 64"/>
                <a:gd name="T10" fmla="*/ 180 w 190"/>
                <a:gd name="T11" fmla="*/ 55 h 64"/>
                <a:gd name="T12" fmla="*/ 176 w 190"/>
                <a:gd name="T13" fmla="*/ 59 h 64"/>
                <a:gd name="T14" fmla="*/ 170 w 190"/>
                <a:gd name="T15" fmla="*/ 62 h 64"/>
                <a:gd name="T16" fmla="*/ 164 w 190"/>
                <a:gd name="T17" fmla="*/ 64 h 64"/>
                <a:gd name="T18" fmla="*/ 157 w 190"/>
                <a:gd name="T19" fmla="*/ 64 h 64"/>
                <a:gd name="T20" fmla="*/ 32 w 190"/>
                <a:gd name="T21" fmla="*/ 64 h 64"/>
                <a:gd name="T22" fmla="*/ 32 w 190"/>
                <a:gd name="T23" fmla="*/ 64 h 64"/>
                <a:gd name="T24" fmla="*/ 25 w 190"/>
                <a:gd name="T25" fmla="*/ 64 h 64"/>
                <a:gd name="T26" fmla="*/ 19 w 190"/>
                <a:gd name="T27" fmla="*/ 62 h 64"/>
                <a:gd name="T28" fmla="*/ 14 w 190"/>
                <a:gd name="T29" fmla="*/ 59 h 64"/>
                <a:gd name="T30" fmla="*/ 9 w 190"/>
                <a:gd name="T31" fmla="*/ 55 h 64"/>
                <a:gd name="T32" fmla="*/ 4 w 190"/>
                <a:gd name="T33" fmla="*/ 50 h 64"/>
                <a:gd name="T34" fmla="*/ 2 w 190"/>
                <a:gd name="T35" fmla="*/ 44 h 64"/>
                <a:gd name="T36" fmla="*/ 0 w 190"/>
                <a:gd name="T37" fmla="*/ 38 h 64"/>
                <a:gd name="T38" fmla="*/ 0 w 190"/>
                <a:gd name="T39" fmla="*/ 33 h 64"/>
                <a:gd name="T40" fmla="*/ 0 w 190"/>
                <a:gd name="T41" fmla="*/ 33 h 64"/>
                <a:gd name="T42" fmla="*/ 0 w 190"/>
                <a:gd name="T43" fmla="*/ 33 h 64"/>
                <a:gd name="T44" fmla="*/ 0 w 190"/>
                <a:gd name="T45" fmla="*/ 26 h 64"/>
                <a:gd name="T46" fmla="*/ 2 w 190"/>
                <a:gd name="T47" fmla="*/ 20 h 64"/>
                <a:gd name="T48" fmla="*/ 4 w 190"/>
                <a:gd name="T49" fmla="*/ 14 h 64"/>
                <a:gd name="T50" fmla="*/ 9 w 190"/>
                <a:gd name="T51" fmla="*/ 9 h 64"/>
                <a:gd name="T52" fmla="*/ 14 w 190"/>
                <a:gd name="T53" fmla="*/ 6 h 64"/>
                <a:gd name="T54" fmla="*/ 19 w 190"/>
                <a:gd name="T55" fmla="*/ 3 h 64"/>
                <a:gd name="T56" fmla="*/ 25 w 190"/>
                <a:gd name="T57" fmla="*/ 0 h 64"/>
                <a:gd name="T58" fmla="*/ 32 w 190"/>
                <a:gd name="T59" fmla="*/ 0 h 64"/>
                <a:gd name="T60" fmla="*/ 157 w 190"/>
                <a:gd name="T61" fmla="*/ 0 h 64"/>
                <a:gd name="T62" fmla="*/ 157 w 190"/>
                <a:gd name="T63" fmla="*/ 0 h 64"/>
                <a:gd name="T64" fmla="*/ 164 w 190"/>
                <a:gd name="T65" fmla="*/ 0 h 64"/>
                <a:gd name="T66" fmla="*/ 170 w 190"/>
                <a:gd name="T67" fmla="*/ 3 h 64"/>
                <a:gd name="T68" fmla="*/ 176 w 190"/>
                <a:gd name="T69" fmla="*/ 6 h 64"/>
                <a:gd name="T70" fmla="*/ 180 w 190"/>
                <a:gd name="T71" fmla="*/ 9 h 64"/>
                <a:gd name="T72" fmla="*/ 184 w 190"/>
                <a:gd name="T73" fmla="*/ 14 h 64"/>
                <a:gd name="T74" fmla="*/ 187 w 190"/>
                <a:gd name="T75" fmla="*/ 20 h 64"/>
                <a:gd name="T76" fmla="*/ 190 w 190"/>
                <a:gd name="T77" fmla="*/ 26 h 64"/>
                <a:gd name="T78" fmla="*/ 190 w 190"/>
                <a:gd name="T79" fmla="*/ 33 h 64"/>
                <a:gd name="T80" fmla="*/ 190 w 19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64">
                  <a:moveTo>
                    <a:pt x="190" y="33"/>
                  </a:moveTo>
                  <a:lnTo>
                    <a:pt x="190" y="33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4" y="50"/>
                  </a:lnTo>
                  <a:lnTo>
                    <a:pt x="180" y="55"/>
                  </a:lnTo>
                  <a:lnTo>
                    <a:pt x="176" y="59"/>
                  </a:lnTo>
                  <a:lnTo>
                    <a:pt x="170" y="62"/>
                  </a:lnTo>
                  <a:lnTo>
                    <a:pt x="164" y="64"/>
                  </a:lnTo>
                  <a:lnTo>
                    <a:pt x="15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3"/>
                  </a:lnTo>
                  <a:lnTo>
                    <a:pt x="176" y="6"/>
                  </a:lnTo>
                  <a:lnTo>
                    <a:pt x="180" y="9"/>
                  </a:lnTo>
                  <a:lnTo>
                    <a:pt x="184" y="14"/>
                  </a:lnTo>
                  <a:lnTo>
                    <a:pt x="187" y="20"/>
                  </a:lnTo>
                  <a:lnTo>
                    <a:pt x="190" y="26"/>
                  </a:lnTo>
                  <a:lnTo>
                    <a:pt x="190" y="33"/>
                  </a:lnTo>
                  <a:lnTo>
                    <a:pt x="19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3" name="Freeform 111"/>
            <p:cNvSpPr>
              <a:spLocks/>
            </p:cNvSpPr>
            <p:nvPr/>
          </p:nvSpPr>
          <p:spPr bwMode="auto">
            <a:xfrm>
              <a:off x="3444876" y="2344093"/>
              <a:ext cx="377825" cy="50800"/>
            </a:xfrm>
            <a:custGeom>
              <a:avLst/>
              <a:gdLst>
                <a:gd name="T0" fmla="*/ 476 w 476"/>
                <a:gd name="T1" fmla="*/ 31 h 63"/>
                <a:gd name="T2" fmla="*/ 476 w 476"/>
                <a:gd name="T3" fmla="*/ 31 h 63"/>
                <a:gd name="T4" fmla="*/ 474 w 476"/>
                <a:gd name="T5" fmla="*/ 38 h 63"/>
                <a:gd name="T6" fmla="*/ 472 w 476"/>
                <a:gd name="T7" fmla="*/ 44 h 63"/>
                <a:gd name="T8" fmla="*/ 470 w 476"/>
                <a:gd name="T9" fmla="*/ 49 h 63"/>
                <a:gd name="T10" fmla="*/ 465 w 476"/>
                <a:gd name="T11" fmla="*/ 54 h 63"/>
                <a:gd name="T12" fmla="*/ 461 w 476"/>
                <a:gd name="T13" fmla="*/ 58 h 63"/>
                <a:gd name="T14" fmla="*/ 456 w 476"/>
                <a:gd name="T15" fmla="*/ 61 h 63"/>
                <a:gd name="T16" fmla="*/ 449 w 476"/>
                <a:gd name="T17" fmla="*/ 63 h 63"/>
                <a:gd name="T18" fmla="*/ 443 w 476"/>
                <a:gd name="T19" fmla="*/ 63 h 63"/>
                <a:gd name="T20" fmla="*/ 32 w 476"/>
                <a:gd name="T21" fmla="*/ 63 h 63"/>
                <a:gd name="T22" fmla="*/ 32 w 476"/>
                <a:gd name="T23" fmla="*/ 63 h 63"/>
                <a:gd name="T24" fmla="*/ 26 w 476"/>
                <a:gd name="T25" fmla="*/ 63 h 63"/>
                <a:gd name="T26" fmla="*/ 19 w 476"/>
                <a:gd name="T27" fmla="*/ 61 h 63"/>
                <a:gd name="T28" fmla="*/ 15 w 476"/>
                <a:gd name="T29" fmla="*/ 58 h 63"/>
                <a:gd name="T30" fmla="*/ 10 w 476"/>
                <a:gd name="T31" fmla="*/ 54 h 63"/>
                <a:gd name="T32" fmla="*/ 5 w 476"/>
                <a:gd name="T33" fmla="*/ 49 h 63"/>
                <a:gd name="T34" fmla="*/ 3 w 476"/>
                <a:gd name="T35" fmla="*/ 44 h 63"/>
                <a:gd name="T36" fmla="*/ 1 w 476"/>
                <a:gd name="T37" fmla="*/ 38 h 63"/>
                <a:gd name="T38" fmla="*/ 0 w 476"/>
                <a:gd name="T39" fmla="*/ 31 h 63"/>
                <a:gd name="T40" fmla="*/ 0 w 476"/>
                <a:gd name="T41" fmla="*/ 31 h 63"/>
                <a:gd name="T42" fmla="*/ 0 w 476"/>
                <a:gd name="T43" fmla="*/ 31 h 63"/>
                <a:gd name="T44" fmla="*/ 1 w 476"/>
                <a:gd name="T45" fmla="*/ 25 h 63"/>
                <a:gd name="T46" fmla="*/ 3 w 476"/>
                <a:gd name="T47" fmla="*/ 19 h 63"/>
                <a:gd name="T48" fmla="*/ 5 w 476"/>
                <a:gd name="T49" fmla="*/ 14 h 63"/>
                <a:gd name="T50" fmla="*/ 10 w 476"/>
                <a:gd name="T51" fmla="*/ 9 h 63"/>
                <a:gd name="T52" fmla="*/ 15 w 476"/>
                <a:gd name="T53" fmla="*/ 4 h 63"/>
                <a:gd name="T54" fmla="*/ 19 w 476"/>
                <a:gd name="T55" fmla="*/ 2 h 63"/>
                <a:gd name="T56" fmla="*/ 26 w 476"/>
                <a:gd name="T57" fmla="*/ 0 h 63"/>
                <a:gd name="T58" fmla="*/ 32 w 476"/>
                <a:gd name="T59" fmla="*/ 0 h 63"/>
                <a:gd name="T60" fmla="*/ 443 w 476"/>
                <a:gd name="T61" fmla="*/ 0 h 63"/>
                <a:gd name="T62" fmla="*/ 443 w 476"/>
                <a:gd name="T63" fmla="*/ 0 h 63"/>
                <a:gd name="T64" fmla="*/ 449 w 476"/>
                <a:gd name="T65" fmla="*/ 0 h 63"/>
                <a:gd name="T66" fmla="*/ 456 w 476"/>
                <a:gd name="T67" fmla="*/ 2 h 63"/>
                <a:gd name="T68" fmla="*/ 461 w 476"/>
                <a:gd name="T69" fmla="*/ 4 h 63"/>
                <a:gd name="T70" fmla="*/ 465 w 476"/>
                <a:gd name="T71" fmla="*/ 9 h 63"/>
                <a:gd name="T72" fmla="*/ 470 w 476"/>
                <a:gd name="T73" fmla="*/ 14 h 63"/>
                <a:gd name="T74" fmla="*/ 472 w 476"/>
                <a:gd name="T75" fmla="*/ 19 h 63"/>
                <a:gd name="T76" fmla="*/ 474 w 476"/>
                <a:gd name="T77" fmla="*/ 25 h 63"/>
                <a:gd name="T78" fmla="*/ 476 w 476"/>
                <a:gd name="T79" fmla="*/ 31 h 63"/>
                <a:gd name="T80" fmla="*/ 476 w 476"/>
                <a:gd name="T8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63">
                  <a:moveTo>
                    <a:pt x="476" y="31"/>
                  </a:moveTo>
                  <a:lnTo>
                    <a:pt x="476" y="31"/>
                  </a:lnTo>
                  <a:lnTo>
                    <a:pt x="474" y="38"/>
                  </a:lnTo>
                  <a:lnTo>
                    <a:pt x="472" y="44"/>
                  </a:lnTo>
                  <a:lnTo>
                    <a:pt x="470" y="49"/>
                  </a:lnTo>
                  <a:lnTo>
                    <a:pt x="465" y="54"/>
                  </a:lnTo>
                  <a:lnTo>
                    <a:pt x="461" y="58"/>
                  </a:lnTo>
                  <a:lnTo>
                    <a:pt x="456" y="61"/>
                  </a:lnTo>
                  <a:lnTo>
                    <a:pt x="449" y="63"/>
                  </a:lnTo>
                  <a:lnTo>
                    <a:pt x="443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2"/>
                  </a:lnTo>
                  <a:lnTo>
                    <a:pt x="461" y="4"/>
                  </a:lnTo>
                  <a:lnTo>
                    <a:pt x="465" y="9"/>
                  </a:lnTo>
                  <a:lnTo>
                    <a:pt x="470" y="14"/>
                  </a:lnTo>
                  <a:lnTo>
                    <a:pt x="472" y="19"/>
                  </a:lnTo>
                  <a:lnTo>
                    <a:pt x="474" y="25"/>
                  </a:lnTo>
                  <a:lnTo>
                    <a:pt x="476" y="31"/>
                  </a:lnTo>
                  <a:lnTo>
                    <a:pt x="47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4" name="Freeform 112"/>
            <p:cNvSpPr>
              <a:spLocks/>
            </p:cNvSpPr>
            <p:nvPr/>
          </p:nvSpPr>
          <p:spPr bwMode="auto">
            <a:xfrm>
              <a:off x="3802063" y="2907655"/>
              <a:ext cx="130175" cy="50800"/>
            </a:xfrm>
            <a:custGeom>
              <a:avLst/>
              <a:gdLst>
                <a:gd name="T0" fmla="*/ 163 w 163"/>
                <a:gd name="T1" fmla="*/ 32 h 64"/>
                <a:gd name="T2" fmla="*/ 163 w 163"/>
                <a:gd name="T3" fmla="*/ 32 h 64"/>
                <a:gd name="T4" fmla="*/ 162 w 163"/>
                <a:gd name="T5" fmla="*/ 38 h 64"/>
                <a:gd name="T6" fmla="*/ 161 w 163"/>
                <a:gd name="T7" fmla="*/ 44 h 64"/>
                <a:gd name="T8" fmla="*/ 157 w 163"/>
                <a:gd name="T9" fmla="*/ 50 h 64"/>
                <a:gd name="T10" fmla="*/ 154 w 163"/>
                <a:gd name="T11" fmla="*/ 54 h 64"/>
                <a:gd name="T12" fmla="*/ 149 w 163"/>
                <a:gd name="T13" fmla="*/ 59 h 64"/>
                <a:gd name="T14" fmla="*/ 144 w 163"/>
                <a:gd name="T15" fmla="*/ 61 h 64"/>
                <a:gd name="T16" fmla="*/ 138 w 163"/>
                <a:gd name="T17" fmla="*/ 64 h 64"/>
                <a:gd name="T18" fmla="*/ 131 w 163"/>
                <a:gd name="T19" fmla="*/ 64 h 64"/>
                <a:gd name="T20" fmla="*/ 32 w 163"/>
                <a:gd name="T21" fmla="*/ 64 h 64"/>
                <a:gd name="T22" fmla="*/ 32 w 163"/>
                <a:gd name="T23" fmla="*/ 64 h 64"/>
                <a:gd name="T24" fmla="*/ 25 w 163"/>
                <a:gd name="T25" fmla="*/ 64 h 64"/>
                <a:gd name="T26" fmla="*/ 20 w 163"/>
                <a:gd name="T27" fmla="*/ 61 h 64"/>
                <a:gd name="T28" fmla="*/ 14 w 163"/>
                <a:gd name="T29" fmla="*/ 59 h 64"/>
                <a:gd name="T30" fmla="*/ 9 w 163"/>
                <a:gd name="T31" fmla="*/ 54 h 64"/>
                <a:gd name="T32" fmla="*/ 6 w 163"/>
                <a:gd name="T33" fmla="*/ 50 h 64"/>
                <a:gd name="T34" fmla="*/ 2 w 163"/>
                <a:gd name="T35" fmla="*/ 44 h 64"/>
                <a:gd name="T36" fmla="*/ 1 w 163"/>
                <a:gd name="T37" fmla="*/ 38 h 64"/>
                <a:gd name="T38" fmla="*/ 0 w 163"/>
                <a:gd name="T39" fmla="*/ 32 h 64"/>
                <a:gd name="T40" fmla="*/ 0 w 163"/>
                <a:gd name="T41" fmla="*/ 32 h 64"/>
                <a:gd name="T42" fmla="*/ 0 w 163"/>
                <a:gd name="T43" fmla="*/ 32 h 64"/>
                <a:gd name="T44" fmla="*/ 1 w 163"/>
                <a:gd name="T45" fmla="*/ 25 h 64"/>
                <a:gd name="T46" fmla="*/ 2 w 163"/>
                <a:gd name="T47" fmla="*/ 20 h 64"/>
                <a:gd name="T48" fmla="*/ 6 w 163"/>
                <a:gd name="T49" fmla="*/ 14 h 64"/>
                <a:gd name="T50" fmla="*/ 9 w 163"/>
                <a:gd name="T51" fmla="*/ 9 h 64"/>
                <a:gd name="T52" fmla="*/ 14 w 163"/>
                <a:gd name="T53" fmla="*/ 5 h 64"/>
                <a:gd name="T54" fmla="*/ 20 w 163"/>
                <a:gd name="T55" fmla="*/ 2 h 64"/>
                <a:gd name="T56" fmla="*/ 25 w 163"/>
                <a:gd name="T57" fmla="*/ 0 h 64"/>
                <a:gd name="T58" fmla="*/ 32 w 163"/>
                <a:gd name="T59" fmla="*/ 0 h 64"/>
                <a:gd name="T60" fmla="*/ 131 w 163"/>
                <a:gd name="T61" fmla="*/ 0 h 64"/>
                <a:gd name="T62" fmla="*/ 131 w 163"/>
                <a:gd name="T63" fmla="*/ 0 h 64"/>
                <a:gd name="T64" fmla="*/ 138 w 163"/>
                <a:gd name="T65" fmla="*/ 0 h 64"/>
                <a:gd name="T66" fmla="*/ 144 w 163"/>
                <a:gd name="T67" fmla="*/ 2 h 64"/>
                <a:gd name="T68" fmla="*/ 149 w 163"/>
                <a:gd name="T69" fmla="*/ 5 h 64"/>
                <a:gd name="T70" fmla="*/ 154 w 163"/>
                <a:gd name="T71" fmla="*/ 9 h 64"/>
                <a:gd name="T72" fmla="*/ 157 w 163"/>
                <a:gd name="T73" fmla="*/ 14 h 64"/>
                <a:gd name="T74" fmla="*/ 161 w 163"/>
                <a:gd name="T75" fmla="*/ 20 h 64"/>
                <a:gd name="T76" fmla="*/ 162 w 163"/>
                <a:gd name="T77" fmla="*/ 25 h 64"/>
                <a:gd name="T78" fmla="*/ 163 w 163"/>
                <a:gd name="T79" fmla="*/ 32 h 64"/>
                <a:gd name="T80" fmla="*/ 163 w 16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64">
                  <a:moveTo>
                    <a:pt x="163" y="32"/>
                  </a:moveTo>
                  <a:lnTo>
                    <a:pt x="163" y="32"/>
                  </a:lnTo>
                  <a:lnTo>
                    <a:pt x="162" y="38"/>
                  </a:lnTo>
                  <a:lnTo>
                    <a:pt x="161" y="44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49" y="59"/>
                  </a:lnTo>
                  <a:lnTo>
                    <a:pt x="144" y="61"/>
                  </a:lnTo>
                  <a:lnTo>
                    <a:pt x="138" y="64"/>
                  </a:lnTo>
                  <a:lnTo>
                    <a:pt x="1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2"/>
                  </a:lnTo>
                  <a:lnTo>
                    <a:pt x="149" y="5"/>
                  </a:lnTo>
                  <a:lnTo>
                    <a:pt x="154" y="9"/>
                  </a:lnTo>
                  <a:lnTo>
                    <a:pt x="157" y="14"/>
                  </a:lnTo>
                  <a:lnTo>
                    <a:pt x="161" y="20"/>
                  </a:lnTo>
                  <a:lnTo>
                    <a:pt x="162" y="25"/>
                  </a:lnTo>
                  <a:lnTo>
                    <a:pt x="163" y="32"/>
                  </a:lnTo>
                  <a:lnTo>
                    <a:pt x="16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5" name="Freeform 113"/>
            <p:cNvSpPr>
              <a:spLocks/>
            </p:cNvSpPr>
            <p:nvPr/>
          </p:nvSpPr>
          <p:spPr bwMode="auto">
            <a:xfrm>
              <a:off x="3262313" y="3074343"/>
              <a:ext cx="1677988" cy="50800"/>
            </a:xfrm>
            <a:custGeom>
              <a:avLst/>
              <a:gdLst>
                <a:gd name="T0" fmla="*/ 2114 w 2114"/>
                <a:gd name="T1" fmla="*/ 32 h 65"/>
                <a:gd name="T2" fmla="*/ 2114 w 2114"/>
                <a:gd name="T3" fmla="*/ 32 h 65"/>
                <a:gd name="T4" fmla="*/ 2114 w 2114"/>
                <a:gd name="T5" fmla="*/ 39 h 65"/>
                <a:gd name="T6" fmla="*/ 2112 w 2114"/>
                <a:gd name="T7" fmla="*/ 45 h 65"/>
                <a:gd name="T8" fmla="*/ 2108 w 2114"/>
                <a:gd name="T9" fmla="*/ 51 h 65"/>
                <a:gd name="T10" fmla="*/ 2105 w 2114"/>
                <a:gd name="T11" fmla="*/ 55 h 65"/>
                <a:gd name="T12" fmla="*/ 2100 w 2114"/>
                <a:gd name="T13" fmla="*/ 59 h 65"/>
                <a:gd name="T14" fmla="*/ 2094 w 2114"/>
                <a:gd name="T15" fmla="*/ 62 h 65"/>
                <a:gd name="T16" fmla="*/ 2088 w 2114"/>
                <a:gd name="T17" fmla="*/ 63 h 65"/>
                <a:gd name="T18" fmla="*/ 2082 w 2114"/>
                <a:gd name="T19" fmla="*/ 65 h 65"/>
                <a:gd name="T20" fmla="*/ 31 w 2114"/>
                <a:gd name="T21" fmla="*/ 65 h 65"/>
                <a:gd name="T22" fmla="*/ 31 w 2114"/>
                <a:gd name="T23" fmla="*/ 65 h 65"/>
                <a:gd name="T24" fmla="*/ 25 w 2114"/>
                <a:gd name="T25" fmla="*/ 63 h 65"/>
                <a:gd name="T26" fmla="*/ 20 w 2114"/>
                <a:gd name="T27" fmla="*/ 62 h 65"/>
                <a:gd name="T28" fmla="*/ 14 w 2114"/>
                <a:gd name="T29" fmla="*/ 59 h 65"/>
                <a:gd name="T30" fmla="*/ 9 w 2114"/>
                <a:gd name="T31" fmla="*/ 55 h 65"/>
                <a:gd name="T32" fmla="*/ 5 w 2114"/>
                <a:gd name="T33" fmla="*/ 51 h 65"/>
                <a:gd name="T34" fmla="*/ 2 w 2114"/>
                <a:gd name="T35" fmla="*/ 45 h 65"/>
                <a:gd name="T36" fmla="*/ 0 w 2114"/>
                <a:gd name="T37" fmla="*/ 39 h 65"/>
                <a:gd name="T38" fmla="*/ 0 w 2114"/>
                <a:gd name="T39" fmla="*/ 32 h 65"/>
                <a:gd name="T40" fmla="*/ 0 w 2114"/>
                <a:gd name="T41" fmla="*/ 32 h 65"/>
                <a:gd name="T42" fmla="*/ 0 w 2114"/>
                <a:gd name="T43" fmla="*/ 32 h 65"/>
                <a:gd name="T44" fmla="*/ 0 w 2114"/>
                <a:gd name="T45" fmla="*/ 25 h 65"/>
                <a:gd name="T46" fmla="*/ 2 w 2114"/>
                <a:gd name="T47" fmla="*/ 19 h 65"/>
                <a:gd name="T48" fmla="*/ 5 w 2114"/>
                <a:gd name="T49" fmla="*/ 14 h 65"/>
                <a:gd name="T50" fmla="*/ 9 w 2114"/>
                <a:gd name="T51" fmla="*/ 9 h 65"/>
                <a:gd name="T52" fmla="*/ 14 w 2114"/>
                <a:gd name="T53" fmla="*/ 5 h 65"/>
                <a:gd name="T54" fmla="*/ 20 w 2114"/>
                <a:gd name="T55" fmla="*/ 2 h 65"/>
                <a:gd name="T56" fmla="*/ 25 w 2114"/>
                <a:gd name="T57" fmla="*/ 1 h 65"/>
                <a:gd name="T58" fmla="*/ 31 w 2114"/>
                <a:gd name="T59" fmla="*/ 0 h 65"/>
                <a:gd name="T60" fmla="*/ 2082 w 2114"/>
                <a:gd name="T61" fmla="*/ 0 h 65"/>
                <a:gd name="T62" fmla="*/ 2082 w 2114"/>
                <a:gd name="T63" fmla="*/ 0 h 65"/>
                <a:gd name="T64" fmla="*/ 2088 w 2114"/>
                <a:gd name="T65" fmla="*/ 1 h 65"/>
                <a:gd name="T66" fmla="*/ 2094 w 2114"/>
                <a:gd name="T67" fmla="*/ 2 h 65"/>
                <a:gd name="T68" fmla="*/ 2100 w 2114"/>
                <a:gd name="T69" fmla="*/ 5 h 65"/>
                <a:gd name="T70" fmla="*/ 2105 w 2114"/>
                <a:gd name="T71" fmla="*/ 9 h 65"/>
                <a:gd name="T72" fmla="*/ 2108 w 2114"/>
                <a:gd name="T73" fmla="*/ 14 h 65"/>
                <a:gd name="T74" fmla="*/ 2112 w 2114"/>
                <a:gd name="T75" fmla="*/ 19 h 65"/>
                <a:gd name="T76" fmla="*/ 2114 w 2114"/>
                <a:gd name="T77" fmla="*/ 25 h 65"/>
                <a:gd name="T78" fmla="*/ 2114 w 2114"/>
                <a:gd name="T79" fmla="*/ 32 h 65"/>
                <a:gd name="T80" fmla="*/ 2114 w 211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4" h="65">
                  <a:moveTo>
                    <a:pt x="2114" y="32"/>
                  </a:moveTo>
                  <a:lnTo>
                    <a:pt x="2114" y="32"/>
                  </a:lnTo>
                  <a:lnTo>
                    <a:pt x="2114" y="39"/>
                  </a:lnTo>
                  <a:lnTo>
                    <a:pt x="2112" y="45"/>
                  </a:lnTo>
                  <a:lnTo>
                    <a:pt x="2108" y="51"/>
                  </a:lnTo>
                  <a:lnTo>
                    <a:pt x="2105" y="55"/>
                  </a:lnTo>
                  <a:lnTo>
                    <a:pt x="2100" y="59"/>
                  </a:lnTo>
                  <a:lnTo>
                    <a:pt x="2094" y="62"/>
                  </a:lnTo>
                  <a:lnTo>
                    <a:pt x="2088" y="63"/>
                  </a:lnTo>
                  <a:lnTo>
                    <a:pt x="208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1"/>
                  </a:lnTo>
                  <a:lnTo>
                    <a:pt x="2094" y="2"/>
                  </a:lnTo>
                  <a:lnTo>
                    <a:pt x="2100" y="5"/>
                  </a:lnTo>
                  <a:lnTo>
                    <a:pt x="2105" y="9"/>
                  </a:lnTo>
                  <a:lnTo>
                    <a:pt x="2108" y="14"/>
                  </a:lnTo>
                  <a:lnTo>
                    <a:pt x="2112" y="19"/>
                  </a:lnTo>
                  <a:lnTo>
                    <a:pt x="2114" y="25"/>
                  </a:lnTo>
                  <a:lnTo>
                    <a:pt x="2114" y="32"/>
                  </a:lnTo>
                  <a:lnTo>
                    <a:pt x="2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6" name="Freeform 114"/>
            <p:cNvSpPr>
              <a:spLocks/>
            </p:cNvSpPr>
            <p:nvPr/>
          </p:nvSpPr>
          <p:spPr bwMode="auto">
            <a:xfrm>
              <a:off x="4833938" y="3256905"/>
              <a:ext cx="106363" cy="52388"/>
            </a:xfrm>
            <a:custGeom>
              <a:avLst/>
              <a:gdLst>
                <a:gd name="T0" fmla="*/ 133 w 133"/>
                <a:gd name="T1" fmla="*/ 33 h 65"/>
                <a:gd name="T2" fmla="*/ 133 w 133"/>
                <a:gd name="T3" fmla="*/ 33 h 65"/>
                <a:gd name="T4" fmla="*/ 133 w 133"/>
                <a:gd name="T5" fmla="*/ 40 h 65"/>
                <a:gd name="T6" fmla="*/ 131 w 133"/>
                <a:gd name="T7" fmla="*/ 45 h 65"/>
                <a:gd name="T8" fmla="*/ 127 w 133"/>
                <a:gd name="T9" fmla="*/ 51 h 65"/>
                <a:gd name="T10" fmla="*/ 124 w 133"/>
                <a:gd name="T11" fmla="*/ 56 h 65"/>
                <a:gd name="T12" fmla="*/ 119 w 133"/>
                <a:gd name="T13" fmla="*/ 59 h 65"/>
                <a:gd name="T14" fmla="*/ 113 w 133"/>
                <a:gd name="T15" fmla="*/ 63 h 65"/>
                <a:gd name="T16" fmla="*/ 107 w 133"/>
                <a:gd name="T17" fmla="*/ 64 h 65"/>
                <a:gd name="T18" fmla="*/ 101 w 133"/>
                <a:gd name="T19" fmla="*/ 65 h 65"/>
                <a:gd name="T20" fmla="*/ 32 w 133"/>
                <a:gd name="T21" fmla="*/ 65 h 65"/>
                <a:gd name="T22" fmla="*/ 32 w 133"/>
                <a:gd name="T23" fmla="*/ 65 h 65"/>
                <a:gd name="T24" fmla="*/ 26 w 133"/>
                <a:gd name="T25" fmla="*/ 64 h 65"/>
                <a:gd name="T26" fmla="*/ 19 w 133"/>
                <a:gd name="T27" fmla="*/ 63 h 65"/>
                <a:gd name="T28" fmla="*/ 15 w 133"/>
                <a:gd name="T29" fmla="*/ 59 h 65"/>
                <a:gd name="T30" fmla="*/ 10 w 133"/>
                <a:gd name="T31" fmla="*/ 56 h 65"/>
                <a:gd name="T32" fmla="*/ 6 w 133"/>
                <a:gd name="T33" fmla="*/ 51 h 65"/>
                <a:gd name="T34" fmla="*/ 3 w 133"/>
                <a:gd name="T35" fmla="*/ 45 h 65"/>
                <a:gd name="T36" fmla="*/ 1 w 133"/>
                <a:gd name="T37" fmla="*/ 40 h 65"/>
                <a:gd name="T38" fmla="*/ 0 w 133"/>
                <a:gd name="T39" fmla="*/ 33 h 65"/>
                <a:gd name="T40" fmla="*/ 0 w 133"/>
                <a:gd name="T41" fmla="*/ 33 h 65"/>
                <a:gd name="T42" fmla="*/ 0 w 133"/>
                <a:gd name="T43" fmla="*/ 33 h 65"/>
                <a:gd name="T44" fmla="*/ 1 w 133"/>
                <a:gd name="T45" fmla="*/ 27 h 65"/>
                <a:gd name="T46" fmla="*/ 3 w 133"/>
                <a:gd name="T47" fmla="*/ 20 h 65"/>
                <a:gd name="T48" fmla="*/ 6 w 133"/>
                <a:gd name="T49" fmla="*/ 15 h 65"/>
                <a:gd name="T50" fmla="*/ 10 w 133"/>
                <a:gd name="T51" fmla="*/ 9 h 65"/>
                <a:gd name="T52" fmla="*/ 15 w 133"/>
                <a:gd name="T53" fmla="*/ 6 h 65"/>
                <a:gd name="T54" fmla="*/ 19 w 133"/>
                <a:gd name="T55" fmla="*/ 3 h 65"/>
                <a:gd name="T56" fmla="*/ 26 w 133"/>
                <a:gd name="T57" fmla="*/ 1 h 65"/>
                <a:gd name="T58" fmla="*/ 32 w 133"/>
                <a:gd name="T59" fmla="*/ 0 h 65"/>
                <a:gd name="T60" fmla="*/ 101 w 133"/>
                <a:gd name="T61" fmla="*/ 0 h 65"/>
                <a:gd name="T62" fmla="*/ 101 w 133"/>
                <a:gd name="T63" fmla="*/ 0 h 65"/>
                <a:gd name="T64" fmla="*/ 107 w 133"/>
                <a:gd name="T65" fmla="*/ 1 h 65"/>
                <a:gd name="T66" fmla="*/ 113 w 133"/>
                <a:gd name="T67" fmla="*/ 3 h 65"/>
                <a:gd name="T68" fmla="*/ 119 w 133"/>
                <a:gd name="T69" fmla="*/ 6 h 65"/>
                <a:gd name="T70" fmla="*/ 124 w 133"/>
                <a:gd name="T71" fmla="*/ 9 h 65"/>
                <a:gd name="T72" fmla="*/ 127 w 133"/>
                <a:gd name="T73" fmla="*/ 15 h 65"/>
                <a:gd name="T74" fmla="*/ 131 w 133"/>
                <a:gd name="T75" fmla="*/ 20 h 65"/>
                <a:gd name="T76" fmla="*/ 133 w 133"/>
                <a:gd name="T77" fmla="*/ 27 h 65"/>
                <a:gd name="T78" fmla="*/ 133 w 133"/>
                <a:gd name="T79" fmla="*/ 33 h 65"/>
                <a:gd name="T80" fmla="*/ 133 w 13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65">
                  <a:moveTo>
                    <a:pt x="133" y="33"/>
                  </a:moveTo>
                  <a:lnTo>
                    <a:pt x="133" y="33"/>
                  </a:lnTo>
                  <a:lnTo>
                    <a:pt x="133" y="40"/>
                  </a:lnTo>
                  <a:lnTo>
                    <a:pt x="131" y="45"/>
                  </a:lnTo>
                  <a:lnTo>
                    <a:pt x="127" y="51"/>
                  </a:lnTo>
                  <a:lnTo>
                    <a:pt x="124" y="56"/>
                  </a:lnTo>
                  <a:lnTo>
                    <a:pt x="119" y="59"/>
                  </a:lnTo>
                  <a:lnTo>
                    <a:pt x="113" y="63"/>
                  </a:lnTo>
                  <a:lnTo>
                    <a:pt x="107" y="64"/>
                  </a:lnTo>
                  <a:lnTo>
                    <a:pt x="10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19" y="6"/>
                  </a:lnTo>
                  <a:lnTo>
                    <a:pt x="124" y="9"/>
                  </a:lnTo>
                  <a:lnTo>
                    <a:pt x="127" y="15"/>
                  </a:lnTo>
                  <a:lnTo>
                    <a:pt x="131" y="20"/>
                  </a:lnTo>
                  <a:lnTo>
                    <a:pt x="133" y="27"/>
                  </a:lnTo>
                  <a:lnTo>
                    <a:pt x="133" y="33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7" name="Freeform 115"/>
            <p:cNvSpPr>
              <a:spLocks/>
            </p:cNvSpPr>
            <p:nvPr/>
          </p:nvSpPr>
          <p:spPr bwMode="auto">
            <a:xfrm>
              <a:off x="3527426" y="3256905"/>
              <a:ext cx="550863" cy="52388"/>
            </a:xfrm>
            <a:custGeom>
              <a:avLst/>
              <a:gdLst>
                <a:gd name="T0" fmla="*/ 693 w 693"/>
                <a:gd name="T1" fmla="*/ 33 h 65"/>
                <a:gd name="T2" fmla="*/ 693 w 693"/>
                <a:gd name="T3" fmla="*/ 33 h 65"/>
                <a:gd name="T4" fmla="*/ 693 w 693"/>
                <a:gd name="T5" fmla="*/ 40 h 65"/>
                <a:gd name="T6" fmla="*/ 691 w 693"/>
                <a:gd name="T7" fmla="*/ 45 h 65"/>
                <a:gd name="T8" fmla="*/ 688 w 693"/>
                <a:gd name="T9" fmla="*/ 51 h 65"/>
                <a:gd name="T10" fmla="*/ 684 w 693"/>
                <a:gd name="T11" fmla="*/ 56 h 65"/>
                <a:gd name="T12" fmla="*/ 680 w 693"/>
                <a:gd name="T13" fmla="*/ 59 h 65"/>
                <a:gd name="T14" fmla="*/ 674 w 693"/>
                <a:gd name="T15" fmla="*/ 63 h 65"/>
                <a:gd name="T16" fmla="*/ 668 w 693"/>
                <a:gd name="T17" fmla="*/ 64 h 65"/>
                <a:gd name="T18" fmla="*/ 661 w 693"/>
                <a:gd name="T19" fmla="*/ 65 h 65"/>
                <a:gd name="T20" fmla="*/ 32 w 693"/>
                <a:gd name="T21" fmla="*/ 65 h 65"/>
                <a:gd name="T22" fmla="*/ 32 w 693"/>
                <a:gd name="T23" fmla="*/ 65 h 65"/>
                <a:gd name="T24" fmla="*/ 25 w 693"/>
                <a:gd name="T25" fmla="*/ 64 h 65"/>
                <a:gd name="T26" fmla="*/ 19 w 693"/>
                <a:gd name="T27" fmla="*/ 63 h 65"/>
                <a:gd name="T28" fmla="*/ 14 w 693"/>
                <a:gd name="T29" fmla="*/ 59 h 65"/>
                <a:gd name="T30" fmla="*/ 9 w 693"/>
                <a:gd name="T31" fmla="*/ 56 h 65"/>
                <a:gd name="T32" fmla="*/ 5 w 693"/>
                <a:gd name="T33" fmla="*/ 51 h 65"/>
                <a:gd name="T34" fmla="*/ 2 w 693"/>
                <a:gd name="T35" fmla="*/ 45 h 65"/>
                <a:gd name="T36" fmla="*/ 1 w 693"/>
                <a:gd name="T37" fmla="*/ 40 h 65"/>
                <a:gd name="T38" fmla="*/ 0 w 693"/>
                <a:gd name="T39" fmla="*/ 33 h 65"/>
                <a:gd name="T40" fmla="*/ 0 w 693"/>
                <a:gd name="T41" fmla="*/ 33 h 65"/>
                <a:gd name="T42" fmla="*/ 0 w 693"/>
                <a:gd name="T43" fmla="*/ 33 h 65"/>
                <a:gd name="T44" fmla="*/ 1 w 693"/>
                <a:gd name="T45" fmla="*/ 27 h 65"/>
                <a:gd name="T46" fmla="*/ 2 w 693"/>
                <a:gd name="T47" fmla="*/ 20 h 65"/>
                <a:gd name="T48" fmla="*/ 5 w 693"/>
                <a:gd name="T49" fmla="*/ 15 h 65"/>
                <a:gd name="T50" fmla="*/ 9 w 693"/>
                <a:gd name="T51" fmla="*/ 9 h 65"/>
                <a:gd name="T52" fmla="*/ 14 w 693"/>
                <a:gd name="T53" fmla="*/ 6 h 65"/>
                <a:gd name="T54" fmla="*/ 19 w 693"/>
                <a:gd name="T55" fmla="*/ 3 h 65"/>
                <a:gd name="T56" fmla="*/ 25 w 693"/>
                <a:gd name="T57" fmla="*/ 1 h 65"/>
                <a:gd name="T58" fmla="*/ 32 w 693"/>
                <a:gd name="T59" fmla="*/ 0 h 65"/>
                <a:gd name="T60" fmla="*/ 661 w 693"/>
                <a:gd name="T61" fmla="*/ 0 h 65"/>
                <a:gd name="T62" fmla="*/ 661 w 693"/>
                <a:gd name="T63" fmla="*/ 0 h 65"/>
                <a:gd name="T64" fmla="*/ 668 w 693"/>
                <a:gd name="T65" fmla="*/ 1 h 65"/>
                <a:gd name="T66" fmla="*/ 674 w 693"/>
                <a:gd name="T67" fmla="*/ 3 h 65"/>
                <a:gd name="T68" fmla="*/ 680 w 693"/>
                <a:gd name="T69" fmla="*/ 6 h 65"/>
                <a:gd name="T70" fmla="*/ 684 w 693"/>
                <a:gd name="T71" fmla="*/ 9 h 65"/>
                <a:gd name="T72" fmla="*/ 688 w 693"/>
                <a:gd name="T73" fmla="*/ 15 h 65"/>
                <a:gd name="T74" fmla="*/ 691 w 693"/>
                <a:gd name="T75" fmla="*/ 20 h 65"/>
                <a:gd name="T76" fmla="*/ 693 w 693"/>
                <a:gd name="T77" fmla="*/ 27 h 65"/>
                <a:gd name="T78" fmla="*/ 693 w 693"/>
                <a:gd name="T79" fmla="*/ 33 h 65"/>
                <a:gd name="T80" fmla="*/ 693 w 69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5">
                  <a:moveTo>
                    <a:pt x="693" y="33"/>
                  </a:moveTo>
                  <a:lnTo>
                    <a:pt x="693" y="33"/>
                  </a:lnTo>
                  <a:lnTo>
                    <a:pt x="693" y="40"/>
                  </a:lnTo>
                  <a:lnTo>
                    <a:pt x="691" y="45"/>
                  </a:lnTo>
                  <a:lnTo>
                    <a:pt x="688" y="51"/>
                  </a:lnTo>
                  <a:lnTo>
                    <a:pt x="684" y="56"/>
                  </a:lnTo>
                  <a:lnTo>
                    <a:pt x="680" y="59"/>
                  </a:lnTo>
                  <a:lnTo>
                    <a:pt x="674" y="63"/>
                  </a:lnTo>
                  <a:lnTo>
                    <a:pt x="668" y="64"/>
                  </a:lnTo>
                  <a:lnTo>
                    <a:pt x="66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8" y="1"/>
                  </a:lnTo>
                  <a:lnTo>
                    <a:pt x="674" y="3"/>
                  </a:lnTo>
                  <a:lnTo>
                    <a:pt x="680" y="6"/>
                  </a:lnTo>
                  <a:lnTo>
                    <a:pt x="684" y="9"/>
                  </a:lnTo>
                  <a:lnTo>
                    <a:pt x="688" y="15"/>
                  </a:lnTo>
                  <a:lnTo>
                    <a:pt x="691" y="20"/>
                  </a:lnTo>
                  <a:lnTo>
                    <a:pt x="693" y="27"/>
                  </a:lnTo>
                  <a:lnTo>
                    <a:pt x="693" y="33"/>
                  </a:lnTo>
                  <a:lnTo>
                    <a:pt x="69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8" name="Freeform 116"/>
            <p:cNvSpPr>
              <a:spLocks/>
            </p:cNvSpPr>
            <p:nvPr/>
          </p:nvSpPr>
          <p:spPr bwMode="auto">
            <a:xfrm>
              <a:off x="3441701" y="3947468"/>
              <a:ext cx="636588" cy="50800"/>
            </a:xfrm>
            <a:custGeom>
              <a:avLst/>
              <a:gdLst>
                <a:gd name="T0" fmla="*/ 801 w 801"/>
                <a:gd name="T1" fmla="*/ 33 h 65"/>
                <a:gd name="T2" fmla="*/ 801 w 801"/>
                <a:gd name="T3" fmla="*/ 33 h 65"/>
                <a:gd name="T4" fmla="*/ 801 w 801"/>
                <a:gd name="T5" fmla="*/ 40 h 65"/>
                <a:gd name="T6" fmla="*/ 799 w 801"/>
                <a:gd name="T7" fmla="*/ 45 h 65"/>
                <a:gd name="T8" fmla="*/ 796 w 801"/>
                <a:gd name="T9" fmla="*/ 51 h 65"/>
                <a:gd name="T10" fmla="*/ 792 w 801"/>
                <a:gd name="T11" fmla="*/ 56 h 65"/>
                <a:gd name="T12" fmla="*/ 788 w 801"/>
                <a:gd name="T13" fmla="*/ 59 h 65"/>
                <a:gd name="T14" fmla="*/ 782 w 801"/>
                <a:gd name="T15" fmla="*/ 63 h 65"/>
                <a:gd name="T16" fmla="*/ 776 w 801"/>
                <a:gd name="T17" fmla="*/ 64 h 65"/>
                <a:gd name="T18" fmla="*/ 769 w 801"/>
                <a:gd name="T19" fmla="*/ 65 h 65"/>
                <a:gd name="T20" fmla="*/ 31 w 801"/>
                <a:gd name="T21" fmla="*/ 65 h 65"/>
                <a:gd name="T22" fmla="*/ 31 w 801"/>
                <a:gd name="T23" fmla="*/ 65 h 65"/>
                <a:gd name="T24" fmla="*/ 25 w 801"/>
                <a:gd name="T25" fmla="*/ 64 h 65"/>
                <a:gd name="T26" fmla="*/ 20 w 801"/>
                <a:gd name="T27" fmla="*/ 63 h 65"/>
                <a:gd name="T28" fmla="*/ 14 w 801"/>
                <a:gd name="T29" fmla="*/ 59 h 65"/>
                <a:gd name="T30" fmla="*/ 9 w 801"/>
                <a:gd name="T31" fmla="*/ 56 h 65"/>
                <a:gd name="T32" fmla="*/ 5 w 801"/>
                <a:gd name="T33" fmla="*/ 51 h 65"/>
                <a:gd name="T34" fmla="*/ 2 w 801"/>
                <a:gd name="T35" fmla="*/ 45 h 65"/>
                <a:gd name="T36" fmla="*/ 0 w 801"/>
                <a:gd name="T37" fmla="*/ 40 h 65"/>
                <a:gd name="T38" fmla="*/ 0 w 801"/>
                <a:gd name="T39" fmla="*/ 33 h 65"/>
                <a:gd name="T40" fmla="*/ 0 w 801"/>
                <a:gd name="T41" fmla="*/ 33 h 65"/>
                <a:gd name="T42" fmla="*/ 0 w 801"/>
                <a:gd name="T43" fmla="*/ 33 h 65"/>
                <a:gd name="T44" fmla="*/ 0 w 801"/>
                <a:gd name="T45" fmla="*/ 26 h 65"/>
                <a:gd name="T46" fmla="*/ 2 w 801"/>
                <a:gd name="T47" fmla="*/ 20 h 65"/>
                <a:gd name="T48" fmla="*/ 5 w 801"/>
                <a:gd name="T49" fmla="*/ 14 h 65"/>
                <a:gd name="T50" fmla="*/ 9 w 801"/>
                <a:gd name="T51" fmla="*/ 9 h 65"/>
                <a:gd name="T52" fmla="*/ 14 w 801"/>
                <a:gd name="T53" fmla="*/ 6 h 65"/>
                <a:gd name="T54" fmla="*/ 20 w 801"/>
                <a:gd name="T55" fmla="*/ 2 h 65"/>
                <a:gd name="T56" fmla="*/ 25 w 801"/>
                <a:gd name="T57" fmla="*/ 1 h 65"/>
                <a:gd name="T58" fmla="*/ 31 w 801"/>
                <a:gd name="T59" fmla="*/ 0 h 65"/>
                <a:gd name="T60" fmla="*/ 769 w 801"/>
                <a:gd name="T61" fmla="*/ 0 h 65"/>
                <a:gd name="T62" fmla="*/ 769 w 801"/>
                <a:gd name="T63" fmla="*/ 0 h 65"/>
                <a:gd name="T64" fmla="*/ 776 w 801"/>
                <a:gd name="T65" fmla="*/ 1 h 65"/>
                <a:gd name="T66" fmla="*/ 782 w 801"/>
                <a:gd name="T67" fmla="*/ 2 h 65"/>
                <a:gd name="T68" fmla="*/ 788 w 801"/>
                <a:gd name="T69" fmla="*/ 6 h 65"/>
                <a:gd name="T70" fmla="*/ 792 w 801"/>
                <a:gd name="T71" fmla="*/ 9 h 65"/>
                <a:gd name="T72" fmla="*/ 796 w 801"/>
                <a:gd name="T73" fmla="*/ 14 h 65"/>
                <a:gd name="T74" fmla="*/ 799 w 801"/>
                <a:gd name="T75" fmla="*/ 20 h 65"/>
                <a:gd name="T76" fmla="*/ 801 w 801"/>
                <a:gd name="T77" fmla="*/ 26 h 65"/>
                <a:gd name="T78" fmla="*/ 801 w 801"/>
                <a:gd name="T79" fmla="*/ 33 h 65"/>
                <a:gd name="T80" fmla="*/ 801 w 801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1" h="65">
                  <a:moveTo>
                    <a:pt x="801" y="33"/>
                  </a:moveTo>
                  <a:lnTo>
                    <a:pt x="801" y="33"/>
                  </a:lnTo>
                  <a:lnTo>
                    <a:pt x="801" y="40"/>
                  </a:lnTo>
                  <a:lnTo>
                    <a:pt x="799" y="45"/>
                  </a:lnTo>
                  <a:lnTo>
                    <a:pt x="796" y="51"/>
                  </a:lnTo>
                  <a:lnTo>
                    <a:pt x="792" y="56"/>
                  </a:lnTo>
                  <a:lnTo>
                    <a:pt x="788" y="59"/>
                  </a:lnTo>
                  <a:lnTo>
                    <a:pt x="782" y="63"/>
                  </a:lnTo>
                  <a:lnTo>
                    <a:pt x="776" y="64"/>
                  </a:lnTo>
                  <a:lnTo>
                    <a:pt x="76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6" y="1"/>
                  </a:lnTo>
                  <a:lnTo>
                    <a:pt x="782" y="2"/>
                  </a:lnTo>
                  <a:lnTo>
                    <a:pt x="788" y="6"/>
                  </a:lnTo>
                  <a:lnTo>
                    <a:pt x="792" y="9"/>
                  </a:lnTo>
                  <a:lnTo>
                    <a:pt x="796" y="14"/>
                  </a:lnTo>
                  <a:lnTo>
                    <a:pt x="799" y="20"/>
                  </a:lnTo>
                  <a:lnTo>
                    <a:pt x="801" y="26"/>
                  </a:lnTo>
                  <a:lnTo>
                    <a:pt x="801" y="33"/>
                  </a:lnTo>
                  <a:lnTo>
                    <a:pt x="8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9" name="Freeform 117"/>
            <p:cNvSpPr>
              <a:spLocks/>
            </p:cNvSpPr>
            <p:nvPr/>
          </p:nvSpPr>
          <p:spPr bwMode="auto">
            <a:xfrm>
              <a:off x="4833938" y="3983980"/>
              <a:ext cx="107950" cy="50800"/>
            </a:xfrm>
            <a:custGeom>
              <a:avLst/>
              <a:gdLst>
                <a:gd name="T0" fmla="*/ 135 w 135"/>
                <a:gd name="T1" fmla="*/ 32 h 64"/>
                <a:gd name="T2" fmla="*/ 135 w 135"/>
                <a:gd name="T3" fmla="*/ 32 h 64"/>
                <a:gd name="T4" fmla="*/ 135 w 135"/>
                <a:gd name="T5" fmla="*/ 39 h 64"/>
                <a:gd name="T6" fmla="*/ 133 w 135"/>
                <a:gd name="T7" fmla="*/ 45 h 64"/>
                <a:gd name="T8" fmla="*/ 131 w 135"/>
                <a:gd name="T9" fmla="*/ 51 h 64"/>
                <a:gd name="T10" fmla="*/ 126 w 135"/>
                <a:gd name="T11" fmla="*/ 55 h 64"/>
                <a:gd name="T12" fmla="*/ 121 w 135"/>
                <a:gd name="T13" fmla="*/ 59 h 64"/>
                <a:gd name="T14" fmla="*/ 116 w 135"/>
                <a:gd name="T15" fmla="*/ 62 h 64"/>
                <a:gd name="T16" fmla="*/ 110 w 135"/>
                <a:gd name="T17" fmla="*/ 64 h 64"/>
                <a:gd name="T18" fmla="*/ 104 w 135"/>
                <a:gd name="T19" fmla="*/ 64 h 64"/>
                <a:gd name="T20" fmla="*/ 32 w 135"/>
                <a:gd name="T21" fmla="*/ 64 h 64"/>
                <a:gd name="T22" fmla="*/ 32 w 135"/>
                <a:gd name="T23" fmla="*/ 64 h 64"/>
                <a:gd name="T24" fmla="*/ 26 w 135"/>
                <a:gd name="T25" fmla="*/ 64 h 64"/>
                <a:gd name="T26" fmla="*/ 19 w 135"/>
                <a:gd name="T27" fmla="*/ 62 h 64"/>
                <a:gd name="T28" fmla="*/ 15 w 135"/>
                <a:gd name="T29" fmla="*/ 59 h 64"/>
                <a:gd name="T30" fmla="*/ 10 w 135"/>
                <a:gd name="T31" fmla="*/ 55 h 64"/>
                <a:gd name="T32" fmla="*/ 6 w 135"/>
                <a:gd name="T33" fmla="*/ 51 h 64"/>
                <a:gd name="T34" fmla="*/ 3 w 135"/>
                <a:gd name="T35" fmla="*/ 45 h 64"/>
                <a:gd name="T36" fmla="*/ 1 w 135"/>
                <a:gd name="T37" fmla="*/ 39 h 64"/>
                <a:gd name="T38" fmla="*/ 0 w 135"/>
                <a:gd name="T39" fmla="*/ 32 h 64"/>
                <a:gd name="T40" fmla="*/ 0 w 135"/>
                <a:gd name="T41" fmla="*/ 32 h 64"/>
                <a:gd name="T42" fmla="*/ 0 w 135"/>
                <a:gd name="T43" fmla="*/ 32 h 64"/>
                <a:gd name="T44" fmla="*/ 1 w 135"/>
                <a:gd name="T45" fmla="*/ 26 h 64"/>
                <a:gd name="T46" fmla="*/ 3 w 135"/>
                <a:gd name="T47" fmla="*/ 19 h 64"/>
                <a:gd name="T48" fmla="*/ 6 w 135"/>
                <a:gd name="T49" fmla="*/ 15 h 64"/>
                <a:gd name="T50" fmla="*/ 10 w 135"/>
                <a:gd name="T51" fmla="*/ 10 h 64"/>
                <a:gd name="T52" fmla="*/ 15 w 135"/>
                <a:gd name="T53" fmla="*/ 5 h 64"/>
                <a:gd name="T54" fmla="*/ 19 w 135"/>
                <a:gd name="T55" fmla="*/ 3 h 64"/>
                <a:gd name="T56" fmla="*/ 26 w 135"/>
                <a:gd name="T57" fmla="*/ 1 h 64"/>
                <a:gd name="T58" fmla="*/ 32 w 135"/>
                <a:gd name="T59" fmla="*/ 0 h 64"/>
                <a:gd name="T60" fmla="*/ 104 w 135"/>
                <a:gd name="T61" fmla="*/ 0 h 64"/>
                <a:gd name="T62" fmla="*/ 104 w 135"/>
                <a:gd name="T63" fmla="*/ 0 h 64"/>
                <a:gd name="T64" fmla="*/ 110 w 135"/>
                <a:gd name="T65" fmla="*/ 1 h 64"/>
                <a:gd name="T66" fmla="*/ 116 w 135"/>
                <a:gd name="T67" fmla="*/ 3 h 64"/>
                <a:gd name="T68" fmla="*/ 121 w 135"/>
                <a:gd name="T69" fmla="*/ 5 h 64"/>
                <a:gd name="T70" fmla="*/ 126 w 135"/>
                <a:gd name="T71" fmla="*/ 10 h 64"/>
                <a:gd name="T72" fmla="*/ 131 w 135"/>
                <a:gd name="T73" fmla="*/ 15 h 64"/>
                <a:gd name="T74" fmla="*/ 133 w 135"/>
                <a:gd name="T75" fmla="*/ 19 h 64"/>
                <a:gd name="T76" fmla="*/ 135 w 135"/>
                <a:gd name="T77" fmla="*/ 26 h 64"/>
                <a:gd name="T78" fmla="*/ 135 w 135"/>
                <a:gd name="T79" fmla="*/ 32 h 64"/>
                <a:gd name="T80" fmla="*/ 135 w 13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64">
                  <a:moveTo>
                    <a:pt x="135" y="32"/>
                  </a:moveTo>
                  <a:lnTo>
                    <a:pt x="135" y="32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1" y="51"/>
                  </a:lnTo>
                  <a:lnTo>
                    <a:pt x="126" y="55"/>
                  </a:lnTo>
                  <a:lnTo>
                    <a:pt x="121" y="59"/>
                  </a:lnTo>
                  <a:lnTo>
                    <a:pt x="116" y="62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1" y="5"/>
                  </a:lnTo>
                  <a:lnTo>
                    <a:pt x="126" y="10"/>
                  </a:lnTo>
                  <a:lnTo>
                    <a:pt x="131" y="15"/>
                  </a:lnTo>
                  <a:lnTo>
                    <a:pt x="133" y="19"/>
                  </a:lnTo>
                  <a:lnTo>
                    <a:pt x="135" y="26"/>
                  </a:lnTo>
                  <a:lnTo>
                    <a:pt x="135" y="32"/>
                  </a:lnTo>
                  <a:lnTo>
                    <a:pt x="13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0" name="Freeform 118"/>
            <p:cNvSpPr>
              <a:spLocks/>
            </p:cNvSpPr>
            <p:nvPr/>
          </p:nvSpPr>
          <p:spPr bwMode="auto">
            <a:xfrm>
              <a:off x="3635376" y="4123680"/>
              <a:ext cx="2701925" cy="52388"/>
            </a:xfrm>
            <a:custGeom>
              <a:avLst/>
              <a:gdLst>
                <a:gd name="T0" fmla="*/ 3404 w 3404"/>
                <a:gd name="T1" fmla="*/ 32 h 65"/>
                <a:gd name="T2" fmla="*/ 3404 w 3404"/>
                <a:gd name="T3" fmla="*/ 32 h 65"/>
                <a:gd name="T4" fmla="*/ 3403 w 3404"/>
                <a:gd name="T5" fmla="*/ 39 h 65"/>
                <a:gd name="T6" fmla="*/ 3402 w 3404"/>
                <a:gd name="T7" fmla="*/ 45 h 65"/>
                <a:gd name="T8" fmla="*/ 3399 w 3404"/>
                <a:gd name="T9" fmla="*/ 51 h 65"/>
                <a:gd name="T10" fmla="*/ 3395 w 3404"/>
                <a:gd name="T11" fmla="*/ 55 h 65"/>
                <a:gd name="T12" fmla="*/ 3389 w 3404"/>
                <a:gd name="T13" fmla="*/ 59 h 65"/>
                <a:gd name="T14" fmla="*/ 3385 w 3404"/>
                <a:gd name="T15" fmla="*/ 62 h 65"/>
                <a:gd name="T16" fmla="*/ 3378 w 3404"/>
                <a:gd name="T17" fmla="*/ 65 h 65"/>
                <a:gd name="T18" fmla="*/ 3372 w 3404"/>
                <a:gd name="T19" fmla="*/ 65 h 65"/>
                <a:gd name="T20" fmla="*/ 33 w 3404"/>
                <a:gd name="T21" fmla="*/ 65 h 65"/>
                <a:gd name="T22" fmla="*/ 33 w 3404"/>
                <a:gd name="T23" fmla="*/ 65 h 65"/>
                <a:gd name="T24" fmla="*/ 26 w 3404"/>
                <a:gd name="T25" fmla="*/ 65 h 65"/>
                <a:gd name="T26" fmla="*/ 20 w 3404"/>
                <a:gd name="T27" fmla="*/ 62 h 65"/>
                <a:gd name="T28" fmla="*/ 14 w 3404"/>
                <a:gd name="T29" fmla="*/ 59 h 65"/>
                <a:gd name="T30" fmla="*/ 9 w 3404"/>
                <a:gd name="T31" fmla="*/ 55 h 65"/>
                <a:gd name="T32" fmla="*/ 5 w 3404"/>
                <a:gd name="T33" fmla="*/ 51 h 65"/>
                <a:gd name="T34" fmla="*/ 2 w 3404"/>
                <a:gd name="T35" fmla="*/ 45 h 65"/>
                <a:gd name="T36" fmla="*/ 0 w 3404"/>
                <a:gd name="T37" fmla="*/ 39 h 65"/>
                <a:gd name="T38" fmla="*/ 0 w 3404"/>
                <a:gd name="T39" fmla="*/ 32 h 65"/>
                <a:gd name="T40" fmla="*/ 0 w 3404"/>
                <a:gd name="T41" fmla="*/ 32 h 65"/>
                <a:gd name="T42" fmla="*/ 0 w 3404"/>
                <a:gd name="T43" fmla="*/ 32 h 65"/>
                <a:gd name="T44" fmla="*/ 0 w 3404"/>
                <a:gd name="T45" fmla="*/ 26 h 65"/>
                <a:gd name="T46" fmla="*/ 2 w 3404"/>
                <a:gd name="T47" fmla="*/ 19 h 65"/>
                <a:gd name="T48" fmla="*/ 5 w 3404"/>
                <a:gd name="T49" fmla="*/ 15 h 65"/>
                <a:gd name="T50" fmla="*/ 9 w 3404"/>
                <a:gd name="T51" fmla="*/ 10 h 65"/>
                <a:gd name="T52" fmla="*/ 14 w 3404"/>
                <a:gd name="T53" fmla="*/ 6 h 65"/>
                <a:gd name="T54" fmla="*/ 20 w 3404"/>
                <a:gd name="T55" fmla="*/ 3 h 65"/>
                <a:gd name="T56" fmla="*/ 26 w 3404"/>
                <a:gd name="T57" fmla="*/ 1 h 65"/>
                <a:gd name="T58" fmla="*/ 33 w 3404"/>
                <a:gd name="T59" fmla="*/ 0 h 65"/>
                <a:gd name="T60" fmla="*/ 3372 w 3404"/>
                <a:gd name="T61" fmla="*/ 0 h 65"/>
                <a:gd name="T62" fmla="*/ 3372 w 3404"/>
                <a:gd name="T63" fmla="*/ 0 h 65"/>
                <a:gd name="T64" fmla="*/ 3378 w 3404"/>
                <a:gd name="T65" fmla="*/ 1 h 65"/>
                <a:gd name="T66" fmla="*/ 3385 w 3404"/>
                <a:gd name="T67" fmla="*/ 3 h 65"/>
                <a:gd name="T68" fmla="*/ 3389 w 3404"/>
                <a:gd name="T69" fmla="*/ 6 h 65"/>
                <a:gd name="T70" fmla="*/ 3395 w 3404"/>
                <a:gd name="T71" fmla="*/ 10 h 65"/>
                <a:gd name="T72" fmla="*/ 3399 w 3404"/>
                <a:gd name="T73" fmla="*/ 15 h 65"/>
                <a:gd name="T74" fmla="*/ 3402 w 3404"/>
                <a:gd name="T75" fmla="*/ 19 h 65"/>
                <a:gd name="T76" fmla="*/ 3403 w 3404"/>
                <a:gd name="T77" fmla="*/ 26 h 65"/>
                <a:gd name="T78" fmla="*/ 3404 w 3404"/>
                <a:gd name="T79" fmla="*/ 32 h 65"/>
                <a:gd name="T80" fmla="*/ 3404 w 340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4" h="65">
                  <a:moveTo>
                    <a:pt x="3404" y="32"/>
                  </a:moveTo>
                  <a:lnTo>
                    <a:pt x="3404" y="32"/>
                  </a:lnTo>
                  <a:lnTo>
                    <a:pt x="3403" y="39"/>
                  </a:lnTo>
                  <a:lnTo>
                    <a:pt x="3402" y="45"/>
                  </a:lnTo>
                  <a:lnTo>
                    <a:pt x="3399" y="51"/>
                  </a:lnTo>
                  <a:lnTo>
                    <a:pt x="3395" y="55"/>
                  </a:lnTo>
                  <a:lnTo>
                    <a:pt x="3389" y="59"/>
                  </a:lnTo>
                  <a:lnTo>
                    <a:pt x="3385" y="62"/>
                  </a:lnTo>
                  <a:lnTo>
                    <a:pt x="3378" y="65"/>
                  </a:lnTo>
                  <a:lnTo>
                    <a:pt x="337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1"/>
                  </a:lnTo>
                  <a:lnTo>
                    <a:pt x="3385" y="3"/>
                  </a:lnTo>
                  <a:lnTo>
                    <a:pt x="3389" y="6"/>
                  </a:lnTo>
                  <a:lnTo>
                    <a:pt x="3395" y="10"/>
                  </a:lnTo>
                  <a:lnTo>
                    <a:pt x="3399" y="15"/>
                  </a:lnTo>
                  <a:lnTo>
                    <a:pt x="3402" y="19"/>
                  </a:lnTo>
                  <a:lnTo>
                    <a:pt x="3403" y="26"/>
                  </a:lnTo>
                  <a:lnTo>
                    <a:pt x="3404" y="32"/>
                  </a:lnTo>
                  <a:lnTo>
                    <a:pt x="340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1" name="Freeform 119"/>
            <p:cNvSpPr>
              <a:spLocks/>
            </p:cNvSpPr>
            <p:nvPr/>
          </p:nvSpPr>
          <p:spPr bwMode="auto">
            <a:xfrm>
              <a:off x="7339013" y="2820343"/>
              <a:ext cx="171450" cy="50800"/>
            </a:xfrm>
            <a:custGeom>
              <a:avLst/>
              <a:gdLst>
                <a:gd name="T0" fmla="*/ 217 w 217"/>
                <a:gd name="T1" fmla="*/ 32 h 64"/>
                <a:gd name="T2" fmla="*/ 217 w 217"/>
                <a:gd name="T3" fmla="*/ 32 h 64"/>
                <a:gd name="T4" fmla="*/ 217 w 217"/>
                <a:gd name="T5" fmla="*/ 38 h 64"/>
                <a:gd name="T6" fmla="*/ 214 w 217"/>
                <a:gd name="T7" fmla="*/ 44 h 64"/>
                <a:gd name="T8" fmla="*/ 211 w 217"/>
                <a:gd name="T9" fmla="*/ 50 h 64"/>
                <a:gd name="T10" fmla="*/ 207 w 217"/>
                <a:gd name="T11" fmla="*/ 54 h 64"/>
                <a:gd name="T12" fmla="*/ 203 w 217"/>
                <a:gd name="T13" fmla="*/ 59 h 64"/>
                <a:gd name="T14" fmla="*/ 197 w 217"/>
                <a:gd name="T15" fmla="*/ 61 h 64"/>
                <a:gd name="T16" fmla="*/ 191 w 217"/>
                <a:gd name="T17" fmla="*/ 64 h 64"/>
                <a:gd name="T18" fmla="*/ 184 w 217"/>
                <a:gd name="T19" fmla="*/ 64 h 64"/>
                <a:gd name="T20" fmla="*/ 33 w 217"/>
                <a:gd name="T21" fmla="*/ 64 h 64"/>
                <a:gd name="T22" fmla="*/ 33 w 217"/>
                <a:gd name="T23" fmla="*/ 64 h 64"/>
                <a:gd name="T24" fmla="*/ 26 w 217"/>
                <a:gd name="T25" fmla="*/ 64 h 64"/>
                <a:gd name="T26" fmla="*/ 20 w 217"/>
                <a:gd name="T27" fmla="*/ 61 h 64"/>
                <a:gd name="T28" fmla="*/ 14 w 217"/>
                <a:gd name="T29" fmla="*/ 59 h 64"/>
                <a:gd name="T30" fmla="*/ 9 w 217"/>
                <a:gd name="T31" fmla="*/ 54 h 64"/>
                <a:gd name="T32" fmla="*/ 6 w 217"/>
                <a:gd name="T33" fmla="*/ 50 h 64"/>
                <a:gd name="T34" fmla="*/ 2 w 217"/>
                <a:gd name="T35" fmla="*/ 44 h 64"/>
                <a:gd name="T36" fmla="*/ 1 w 217"/>
                <a:gd name="T37" fmla="*/ 38 h 64"/>
                <a:gd name="T38" fmla="*/ 0 w 217"/>
                <a:gd name="T39" fmla="*/ 32 h 64"/>
                <a:gd name="T40" fmla="*/ 0 w 217"/>
                <a:gd name="T41" fmla="*/ 32 h 64"/>
                <a:gd name="T42" fmla="*/ 0 w 217"/>
                <a:gd name="T43" fmla="*/ 32 h 64"/>
                <a:gd name="T44" fmla="*/ 1 w 217"/>
                <a:gd name="T45" fmla="*/ 25 h 64"/>
                <a:gd name="T46" fmla="*/ 2 w 217"/>
                <a:gd name="T47" fmla="*/ 20 h 64"/>
                <a:gd name="T48" fmla="*/ 6 w 217"/>
                <a:gd name="T49" fmla="*/ 14 h 64"/>
                <a:gd name="T50" fmla="*/ 9 w 217"/>
                <a:gd name="T51" fmla="*/ 9 h 64"/>
                <a:gd name="T52" fmla="*/ 14 w 217"/>
                <a:gd name="T53" fmla="*/ 6 h 64"/>
                <a:gd name="T54" fmla="*/ 20 w 217"/>
                <a:gd name="T55" fmla="*/ 2 h 64"/>
                <a:gd name="T56" fmla="*/ 26 w 217"/>
                <a:gd name="T57" fmla="*/ 0 h 64"/>
                <a:gd name="T58" fmla="*/ 33 w 217"/>
                <a:gd name="T59" fmla="*/ 0 h 64"/>
                <a:gd name="T60" fmla="*/ 184 w 217"/>
                <a:gd name="T61" fmla="*/ 0 h 64"/>
                <a:gd name="T62" fmla="*/ 184 w 217"/>
                <a:gd name="T63" fmla="*/ 0 h 64"/>
                <a:gd name="T64" fmla="*/ 191 w 217"/>
                <a:gd name="T65" fmla="*/ 0 h 64"/>
                <a:gd name="T66" fmla="*/ 197 w 217"/>
                <a:gd name="T67" fmla="*/ 2 h 64"/>
                <a:gd name="T68" fmla="*/ 203 w 217"/>
                <a:gd name="T69" fmla="*/ 6 h 64"/>
                <a:gd name="T70" fmla="*/ 207 w 217"/>
                <a:gd name="T71" fmla="*/ 9 h 64"/>
                <a:gd name="T72" fmla="*/ 211 w 217"/>
                <a:gd name="T73" fmla="*/ 14 h 64"/>
                <a:gd name="T74" fmla="*/ 214 w 217"/>
                <a:gd name="T75" fmla="*/ 20 h 64"/>
                <a:gd name="T76" fmla="*/ 217 w 217"/>
                <a:gd name="T77" fmla="*/ 25 h 64"/>
                <a:gd name="T78" fmla="*/ 217 w 217"/>
                <a:gd name="T79" fmla="*/ 32 h 64"/>
                <a:gd name="T80" fmla="*/ 217 w 217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2"/>
                  </a:moveTo>
                  <a:lnTo>
                    <a:pt x="217" y="32"/>
                  </a:lnTo>
                  <a:lnTo>
                    <a:pt x="217" y="38"/>
                  </a:lnTo>
                  <a:lnTo>
                    <a:pt x="214" y="44"/>
                  </a:lnTo>
                  <a:lnTo>
                    <a:pt x="211" y="50"/>
                  </a:lnTo>
                  <a:lnTo>
                    <a:pt x="207" y="54"/>
                  </a:lnTo>
                  <a:lnTo>
                    <a:pt x="203" y="59"/>
                  </a:lnTo>
                  <a:lnTo>
                    <a:pt x="197" y="61"/>
                  </a:lnTo>
                  <a:lnTo>
                    <a:pt x="191" y="64"/>
                  </a:lnTo>
                  <a:lnTo>
                    <a:pt x="184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11" y="14"/>
                  </a:lnTo>
                  <a:lnTo>
                    <a:pt x="214" y="20"/>
                  </a:lnTo>
                  <a:lnTo>
                    <a:pt x="217" y="25"/>
                  </a:lnTo>
                  <a:lnTo>
                    <a:pt x="217" y="32"/>
                  </a:lnTo>
                  <a:lnTo>
                    <a:pt x="2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2" name="Freeform 120"/>
            <p:cNvSpPr>
              <a:spLocks/>
            </p:cNvSpPr>
            <p:nvPr/>
          </p:nvSpPr>
          <p:spPr bwMode="auto">
            <a:xfrm>
              <a:off x="8489951" y="2945755"/>
              <a:ext cx="258763" cy="52388"/>
            </a:xfrm>
            <a:custGeom>
              <a:avLst/>
              <a:gdLst>
                <a:gd name="T0" fmla="*/ 328 w 328"/>
                <a:gd name="T1" fmla="*/ 32 h 64"/>
                <a:gd name="T2" fmla="*/ 328 w 328"/>
                <a:gd name="T3" fmla="*/ 32 h 64"/>
                <a:gd name="T4" fmla="*/ 327 w 328"/>
                <a:gd name="T5" fmla="*/ 38 h 64"/>
                <a:gd name="T6" fmla="*/ 326 w 328"/>
                <a:gd name="T7" fmla="*/ 45 h 64"/>
                <a:gd name="T8" fmla="*/ 322 w 328"/>
                <a:gd name="T9" fmla="*/ 49 h 64"/>
                <a:gd name="T10" fmla="*/ 319 w 328"/>
                <a:gd name="T11" fmla="*/ 54 h 64"/>
                <a:gd name="T12" fmla="*/ 313 w 328"/>
                <a:gd name="T13" fmla="*/ 59 h 64"/>
                <a:gd name="T14" fmla="*/ 308 w 328"/>
                <a:gd name="T15" fmla="*/ 61 h 64"/>
                <a:gd name="T16" fmla="*/ 302 w 328"/>
                <a:gd name="T17" fmla="*/ 63 h 64"/>
                <a:gd name="T18" fmla="*/ 296 w 328"/>
                <a:gd name="T19" fmla="*/ 64 h 64"/>
                <a:gd name="T20" fmla="*/ 33 w 328"/>
                <a:gd name="T21" fmla="*/ 64 h 64"/>
                <a:gd name="T22" fmla="*/ 33 w 328"/>
                <a:gd name="T23" fmla="*/ 64 h 64"/>
                <a:gd name="T24" fmla="*/ 26 w 328"/>
                <a:gd name="T25" fmla="*/ 63 h 64"/>
                <a:gd name="T26" fmla="*/ 20 w 328"/>
                <a:gd name="T27" fmla="*/ 61 h 64"/>
                <a:gd name="T28" fmla="*/ 14 w 328"/>
                <a:gd name="T29" fmla="*/ 59 h 64"/>
                <a:gd name="T30" fmla="*/ 9 w 328"/>
                <a:gd name="T31" fmla="*/ 54 h 64"/>
                <a:gd name="T32" fmla="*/ 6 w 328"/>
                <a:gd name="T33" fmla="*/ 49 h 64"/>
                <a:gd name="T34" fmla="*/ 2 w 328"/>
                <a:gd name="T35" fmla="*/ 45 h 64"/>
                <a:gd name="T36" fmla="*/ 1 w 328"/>
                <a:gd name="T37" fmla="*/ 38 h 64"/>
                <a:gd name="T38" fmla="*/ 0 w 328"/>
                <a:gd name="T39" fmla="*/ 32 h 64"/>
                <a:gd name="T40" fmla="*/ 0 w 328"/>
                <a:gd name="T41" fmla="*/ 32 h 64"/>
                <a:gd name="T42" fmla="*/ 0 w 328"/>
                <a:gd name="T43" fmla="*/ 32 h 64"/>
                <a:gd name="T44" fmla="*/ 1 w 328"/>
                <a:gd name="T45" fmla="*/ 25 h 64"/>
                <a:gd name="T46" fmla="*/ 2 w 328"/>
                <a:gd name="T47" fmla="*/ 19 h 64"/>
                <a:gd name="T48" fmla="*/ 6 w 328"/>
                <a:gd name="T49" fmla="*/ 13 h 64"/>
                <a:gd name="T50" fmla="*/ 9 w 328"/>
                <a:gd name="T51" fmla="*/ 9 h 64"/>
                <a:gd name="T52" fmla="*/ 14 w 328"/>
                <a:gd name="T53" fmla="*/ 5 h 64"/>
                <a:gd name="T54" fmla="*/ 20 w 328"/>
                <a:gd name="T55" fmla="*/ 2 h 64"/>
                <a:gd name="T56" fmla="*/ 26 w 328"/>
                <a:gd name="T57" fmla="*/ 0 h 64"/>
                <a:gd name="T58" fmla="*/ 33 w 328"/>
                <a:gd name="T59" fmla="*/ 0 h 64"/>
                <a:gd name="T60" fmla="*/ 296 w 328"/>
                <a:gd name="T61" fmla="*/ 0 h 64"/>
                <a:gd name="T62" fmla="*/ 296 w 328"/>
                <a:gd name="T63" fmla="*/ 0 h 64"/>
                <a:gd name="T64" fmla="*/ 302 w 328"/>
                <a:gd name="T65" fmla="*/ 0 h 64"/>
                <a:gd name="T66" fmla="*/ 308 w 328"/>
                <a:gd name="T67" fmla="*/ 2 h 64"/>
                <a:gd name="T68" fmla="*/ 313 w 328"/>
                <a:gd name="T69" fmla="*/ 5 h 64"/>
                <a:gd name="T70" fmla="*/ 319 w 328"/>
                <a:gd name="T71" fmla="*/ 9 h 64"/>
                <a:gd name="T72" fmla="*/ 322 w 328"/>
                <a:gd name="T73" fmla="*/ 13 h 64"/>
                <a:gd name="T74" fmla="*/ 326 w 328"/>
                <a:gd name="T75" fmla="*/ 19 h 64"/>
                <a:gd name="T76" fmla="*/ 327 w 328"/>
                <a:gd name="T77" fmla="*/ 25 h 64"/>
                <a:gd name="T78" fmla="*/ 328 w 328"/>
                <a:gd name="T79" fmla="*/ 32 h 64"/>
                <a:gd name="T80" fmla="*/ 328 w 328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64">
                  <a:moveTo>
                    <a:pt x="328" y="32"/>
                  </a:moveTo>
                  <a:lnTo>
                    <a:pt x="328" y="32"/>
                  </a:lnTo>
                  <a:lnTo>
                    <a:pt x="327" y="38"/>
                  </a:lnTo>
                  <a:lnTo>
                    <a:pt x="326" y="45"/>
                  </a:lnTo>
                  <a:lnTo>
                    <a:pt x="322" y="49"/>
                  </a:lnTo>
                  <a:lnTo>
                    <a:pt x="319" y="54"/>
                  </a:lnTo>
                  <a:lnTo>
                    <a:pt x="313" y="59"/>
                  </a:lnTo>
                  <a:lnTo>
                    <a:pt x="308" y="61"/>
                  </a:lnTo>
                  <a:lnTo>
                    <a:pt x="302" y="63"/>
                  </a:lnTo>
                  <a:lnTo>
                    <a:pt x="296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13" y="5"/>
                  </a:lnTo>
                  <a:lnTo>
                    <a:pt x="319" y="9"/>
                  </a:lnTo>
                  <a:lnTo>
                    <a:pt x="322" y="13"/>
                  </a:lnTo>
                  <a:lnTo>
                    <a:pt x="326" y="19"/>
                  </a:lnTo>
                  <a:lnTo>
                    <a:pt x="327" y="25"/>
                  </a:lnTo>
                  <a:lnTo>
                    <a:pt x="328" y="32"/>
                  </a:lnTo>
                  <a:lnTo>
                    <a:pt x="3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3" name="Freeform 121"/>
            <p:cNvSpPr>
              <a:spLocks/>
            </p:cNvSpPr>
            <p:nvPr/>
          </p:nvSpPr>
          <p:spPr bwMode="auto">
            <a:xfrm>
              <a:off x="7339013" y="3094980"/>
              <a:ext cx="1590675" cy="52388"/>
            </a:xfrm>
            <a:custGeom>
              <a:avLst/>
              <a:gdLst>
                <a:gd name="T0" fmla="*/ 2004 w 2004"/>
                <a:gd name="T1" fmla="*/ 33 h 65"/>
                <a:gd name="T2" fmla="*/ 2004 w 2004"/>
                <a:gd name="T3" fmla="*/ 33 h 65"/>
                <a:gd name="T4" fmla="*/ 2004 w 2004"/>
                <a:gd name="T5" fmla="*/ 40 h 65"/>
                <a:gd name="T6" fmla="*/ 2002 w 2004"/>
                <a:gd name="T7" fmla="*/ 45 h 65"/>
                <a:gd name="T8" fmla="*/ 1999 w 2004"/>
                <a:gd name="T9" fmla="*/ 51 h 65"/>
                <a:gd name="T10" fmla="*/ 1995 w 2004"/>
                <a:gd name="T11" fmla="*/ 56 h 65"/>
                <a:gd name="T12" fmla="*/ 1990 w 2004"/>
                <a:gd name="T13" fmla="*/ 59 h 65"/>
                <a:gd name="T14" fmla="*/ 1984 w 2004"/>
                <a:gd name="T15" fmla="*/ 63 h 65"/>
                <a:gd name="T16" fmla="*/ 1979 w 2004"/>
                <a:gd name="T17" fmla="*/ 65 h 65"/>
                <a:gd name="T18" fmla="*/ 1973 w 2004"/>
                <a:gd name="T19" fmla="*/ 65 h 65"/>
                <a:gd name="T20" fmla="*/ 33 w 2004"/>
                <a:gd name="T21" fmla="*/ 65 h 65"/>
                <a:gd name="T22" fmla="*/ 33 w 2004"/>
                <a:gd name="T23" fmla="*/ 65 h 65"/>
                <a:gd name="T24" fmla="*/ 26 w 2004"/>
                <a:gd name="T25" fmla="*/ 65 h 65"/>
                <a:gd name="T26" fmla="*/ 20 w 2004"/>
                <a:gd name="T27" fmla="*/ 63 h 65"/>
                <a:gd name="T28" fmla="*/ 14 w 2004"/>
                <a:gd name="T29" fmla="*/ 59 h 65"/>
                <a:gd name="T30" fmla="*/ 9 w 2004"/>
                <a:gd name="T31" fmla="*/ 56 h 65"/>
                <a:gd name="T32" fmla="*/ 6 w 2004"/>
                <a:gd name="T33" fmla="*/ 51 h 65"/>
                <a:gd name="T34" fmla="*/ 2 w 2004"/>
                <a:gd name="T35" fmla="*/ 45 h 65"/>
                <a:gd name="T36" fmla="*/ 1 w 2004"/>
                <a:gd name="T37" fmla="*/ 40 h 65"/>
                <a:gd name="T38" fmla="*/ 0 w 2004"/>
                <a:gd name="T39" fmla="*/ 33 h 65"/>
                <a:gd name="T40" fmla="*/ 0 w 2004"/>
                <a:gd name="T41" fmla="*/ 33 h 65"/>
                <a:gd name="T42" fmla="*/ 0 w 2004"/>
                <a:gd name="T43" fmla="*/ 33 h 65"/>
                <a:gd name="T44" fmla="*/ 1 w 2004"/>
                <a:gd name="T45" fmla="*/ 27 h 65"/>
                <a:gd name="T46" fmla="*/ 2 w 2004"/>
                <a:gd name="T47" fmla="*/ 20 h 65"/>
                <a:gd name="T48" fmla="*/ 6 w 2004"/>
                <a:gd name="T49" fmla="*/ 15 h 65"/>
                <a:gd name="T50" fmla="*/ 9 w 2004"/>
                <a:gd name="T51" fmla="*/ 11 h 65"/>
                <a:gd name="T52" fmla="*/ 14 w 2004"/>
                <a:gd name="T53" fmla="*/ 6 h 65"/>
                <a:gd name="T54" fmla="*/ 20 w 2004"/>
                <a:gd name="T55" fmla="*/ 4 h 65"/>
                <a:gd name="T56" fmla="*/ 26 w 2004"/>
                <a:gd name="T57" fmla="*/ 1 h 65"/>
                <a:gd name="T58" fmla="*/ 33 w 2004"/>
                <a:gd name="T59" fmla="*/ 0 h 65"/>
                <a:gd name="T60" fmla="*/ 1973 w 2004"/>
                <a:gd name="T61" fmla="*/ 0 h 65"/>
                <a:gd name="T62" fmla="*/ 1973 w 2004"/>
                <a:gd name="T63" fmla="*/ 0 h 65"/>
                <a:gd name="T64" fmla="*/ 1979 w 2004"/>
                <a:gd name="T65" fmla="*/ 1 h 65"/>
                <a:gd name="T66" fmla="*/ 1984 w 2004"/>
                <a:gd name="T67" fmla="*/ 4 h 65"/>
                <a:gd name="T68" fmla="*/ 1990 w 2004"/>
                <a:gd name="T69" fmla="*/ 6 h 65"/>
                <a:gd name="T70" fmla="*/ 1995 w 2004"/>
                <a:gd name="T71" fmla="*/ 11 h 65"/>
                <a:gd name="T72" fmla="*/ 1999 w 2004"/>
                <a:gd name="T73" fmla="*/ 15 h 65"/>
                <a:gd name="T74" fmla="*/ 2002 w 2004"/>
                <a:gd name="T75" fmla="*/ 20 h 65"/>
                <a:gd name="T76" fmla="*/ 2004 w 2004"/>
                <a:gd name="T77" fmla="*/ 27 h 65"/>
                <a:gd name="T78" fmla="*/ 2004 w 2004"/>
                <a:gd name="T79" fmla="*/ 33 h 65"/>
                <a:gd name="T80" fmla="*/ 2004 w 2004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4" h="65">
                  <a:moveTo>
                    <a:pt x="2004" y="33"/>
                  </a:moveTo>
                  <a:lnTo>
                    <a:pt x="2004" y="33"/>
                  </a:lnTo>
                  <a:lnTo>
                    <a:pt x="2004" y="40"/>
                  </a:lnTo>
                  <a:lnTo>
                    <a:pt x="2002" y="45"/>
                  </a:lnTo>
                  <a:lnTo>
                    <a:pt x="1999" y="51"/>
                  </a:lnTo>
                  <a:lnTo>
                    <a:pt x="1995" y="56"/>
                  </a:lnTo>
                  <a:lnTo>
                    <a:pt x="1990" y="59"/>
                  </a:lnTo>
                  <a:lnTo>
                    <a:pt x="1984" y="63"/>
                  </a:lnTo>
                  <a:lnTo>
                    <a:pt x="1979" y="65"/>
                  </a:lnTo>
                  <a:lnTo>
                    <a:pt x="19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9" y="1"/>
                  </a:lnTo>
                  <a:lnTo>
                    <a:pt x="1984" y="4"/>
                  </a:lnTo>
                  <a:lnTo>
                    <a:pt x="1990" y="6"/>
                  </a:lnTo>
                  <a:lnTo>
                    <a:pt x="1995" y="11"/>
                  </a:lnTo>
                  <a:lnTo>
                    <a:pt x="1999" y="15"/>
                  </a:lnTo>
                  <a:lnTo>
                    <a:pt x="2002" y="20"/>
                  </a:lnTo>
                  <a:lnTo>
                    <a:pt x="2004" y="27"/>
                  </a:lnTo>
                  <a:lnTo>
                    <a:pt x="2004" y="33"/>
                  </a:lnTo>
                  <a:lnTo>
                    <a:pt x="200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4" name="Freeform 122"/>
            <p:cNvSpPr>
              <a:spLocks/>
            </p:cNvSpPr>
            <p:nvPr/>
          </p:nvSpPr>
          <p:spPr bwMode="auto">
            <a:xfrm>
              <a:off x="8580438" y="3709343"/>
              <a:ext cx="200025" cy="50800"/>
            </a:xfrm>
            <a:custGeom>
              <a:avLst/>
              <a:gdLst>
                <a:gd name="T0" fmla="*/ 252 w 252"/>
                <a:gd name="T1" fmla="*/ 33 h 65"/>
                <a:gd name="T2" fmla="*/ 252 w 252"/>
                <a:gd name="T3" fmla="*/ 33 h 65"/>
                <a:gd name="T4" fmla="*/ 251 w 252"/>
                <a:gd name="T5" fmla="*/ 39 h 65"/>
                <a:gd name="T6" fmla="*/ 249 w 252"/>
                <a:gd name="T7" fmla="*/ 45 h 65"/>
                <a:gd name="T8" fmla="*/ 247 w 252"/>
                <a:gd name="T9" fmla="*/ 51 h 65"/>
                <a:gd name="T10" fmla="*/ 243 w 252"/>
                <a:gd name="T11" fmla="*/ 56 h 65"/>
                <a:gd name="T12" fmla="*/ 237 w 252"/>
                <a:gd name="T13" fmla="*/ 59 h 65"/>
                <a:gd name="T14" fmla="*/ 233 w 252"/>
                <a:gd name="T15" fmla="*/ 63 h 65"/>
                <a:gd name="T16" fmla="*/ 226 w 252"/>
                <a:gd name="T17" fmla="*/ 65 h 65"/>
                <a:gd name="T18" fmla="*/ 220 w 252"/>
                <a:gd name="T19" fmla="*/ 65 h 65"/>
                <a:gd name="T20" fmla="*/ 32 w 252"/>
                <a:gd name="T21" fmla="*/ 65 h 65"/>
                <a:gd name="T22" fmla="*/ 32 w 252"/>
                <a:gd name="T23" fmla="*/ 65 h 65"/>
                <a:gd name="T24" fmla="*/ 25 w 252"/>
                <a:gd name="T25" fmla="*/ 65 h 65"/>
                <a:gd name="T26" fmla="*/ 20 w 252"/>
                <a:gd name="T27" fmla="*/ 63 h 65"/>
                <a:gd name="T28" fmla="*/ 14 w 252"/>
                <a:gd name="T29" fmla="*/ 59 h 65"/>
                <a:gd name="T30" fmla="*/ 9 w 252"/>
                <a:gd name="T31" fmla="*/ 56 h 65"/>
                <a:gd name="T32" fmla="*/ 6 w 252"/>
                <a:gd name="T33" fmla="*/ 51 h 65"/>
                <a:gd name="T34" fmla="*/ 2 w 252"/>
                <a:gd name="T35" fmla="*/ 45 h 65"/>
                <a:gd name="T36" fmla="*/ 0 w 252"/>
                <a:gd name="T37" fmla="*/ 39 h 65"/>
                <a:gd name="T38" fmla="*/ 0 w 252"/>
                <a:gd name="T39" fmla="*/ 33 h 65"/>
                <a:gd name="T40" fmla="*/ 0 w 252"/>
                <a:gd name="T41" fmla="*/ 33 h 65"/>
                <a:gd name="T42" fmla="*/ 0 w 252"/>
                <a:gd name="T43" fmla="*/ 33 h 65"/>
                <a:gd name="T44" fmla="*/ 0 w 252"/>
                <a:gd name="T45" fmla="*/ 27 h 65"/>
                <a:gd name="T46" fmla="*/ 2 w 252"/>
                <a:gd name="T47" fmla="*/ 21 h 65"/>
                <a:gd name="T48" fmla="*/ 6 w 252"/>
                <a:gd name="T49" fmla="*/ 15 h 65"/>
                <a:gd name="T50" fmla="*/ 9 w 252"/>
                <a:gd name="T51" fmla="*/ 11 h 65"/>
                <a:gd name="T52" fmla="*/ 14 w 252"/>
                <a:gd name="T53" fmla="*/ 6 h 65"/>
                <a:gd name="T54" fmla="*/ 20 w 252"/>
                <a:gd name="T55" fmla="*/ 4 h 65"/>
                <a:gd name="T56" fmla="*/ 25 w 252"/>
                <a:gd name="T57" fmla="*/ 1 h 65"/>
                <a:gd name="T58" fmla="*/ 32 w 252"/>
                <a:gd name="T59" fmla="*/ 0 h 65"/>
                <a:gd name="T60" fmla="*/ 220 w 252"/>
                <a:gd name="T61" fmla="*/ 0 h 65"/>
                <a:gd name="T62" fmla="*/ 220 w 252"/>
                <a:gd name="T63" fmla="*/ 0 h 65"/>
                <a:gd name="T64" fmla="*/ 226 w 252"/>
                <a:gd name="T65" fmla="*/ 1 h 65"/>
                <a:gd name="T66" fmla="*/ 233 w 252"/>
                <a:gd name="T67" fmla="*/ 4 h 65"/>
                <a:gd name="T68" fmla="*/ 237 w 252"/>
                <a:gd name="T69" fmla="*/ 6 h 65"/>
                <a:gd name="T70" fmla="*/ 243 w 252"/>
                <a:gd name="T71" fmla="*/ 11 h 65"/>
                <a:gd name="T72" fmla="*/ 247 w 252"/>
                <a:gd name="T73" fmla="*/ 15 h 65"/>
                <a:gd name="T74" fmla="*/ 249 w 252"/>
                <a:gd name="T75" fmla="*/ 21 h 65"/>
                <a:gd name="T76" fmla="*/ 251 w 252"/>
                <a:gd name="T77" fmla="*/ 27 h 65"/>
                <a:gd name="T78" fmla="*/ 252 w 252"/>
                <a:gd name="T79" fmla="*/ 33 h 65"/>
                <a:gd name="T80" fmla="*/ 252 w 25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65">
                  <a:moveTo>
                    <a:pt x="252" y="33"/>
                  </a:moveTo>
                  <a:lnTo>
                    <a:pt x="252" y="33"/>
                  </a:lnTo>
                  <a:lnTo>
                    <a:pt x="251" y="39"/>
                  </a:lnTo>
                  <a:lnTo>
                    <a:pt x="249" y="45"/>
                  </a:lnTo>
                  <a:lnTo>
                    <a:pt x="247" y="51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4"/>
                  </a:lnTo>
                  <a:lnTo>
                    <a:pt x="237" y="6"/>
                  </a:lnTo>
                  <a:lnTo>
                    <a:pt x="243" y="11"/>
                  </a:lnTo>
                  <a:lnTo>
                    <a:pt x="247" y="15"/>
                  </a:lnTo>
                  <a:lnTo>
                    <a:pt x="249" y="21"/>
                  </a:lnTo>
                  <a:lnTo>
                    <a:pt x="251" y="27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5" name="Freeform 123"/>
            <p:cNvSpPr>
              <a:spLocks/>
            </p:cNvSpPr>
            <p:nvPr/>
          </p:nvSpPr>
          <p:spPr bwMode="auto">
            <a:xfrm>
              <a:off x="6940551" y="4123680"/>
              <a:ext cx="541338" cy="52388"/>
            </a:xfrm>
            <a:custGeom>
              <a:avLst/>
              <a:gdLst>
                <a:gd name="T0" fmla="*/ 683 w 683"/>
                <a:gd name="T1" fmla="*/ 32 h 65"/>
                <a:gd name="T2" fmla="*/ 683 w 683"/>
                <a:gd name="T3" fmla="*/ 32 h 65"/>
                <a:gd name="T4" fmla="*/ 681 w 683"/>
                <a:gd name="T5" fmla="*/ 39 h 65"/>
                <a:gd name="T6" fmla="*/ 679 w 683"/>
                <a:gd name="T7" fmla="*/ 45 h 65"/>
                <a:gd name="T8" fmla="*/ 677 w 683"/>
                <a:gd name="T9" fmla="*/ 51 h 65"/>
                <a:gd name="T10" fmla="*/ 672 w 683"/>
                <a:gd name="T11" fmla="*/ 55 h 65"/>
                <a:gd name="T12" fmla="*/ 668 w 683"/>
                <a:gd name="T13" fmla="*/ 59 h 65"/>
                <a:gd name="T14" fmla="*/ 663 w 683"/>
                <a:gd name="T15" fmla="*/ 62 h 65"/>
                <a:gd name="T16" fmla="*/ 656 w 683"/>
                <a:gd name="T17" fmla="*/ 65 h 65"/>
                <a:gd name="T18" fmla="*/ 650 w 683"/>
                <a:gd name="T19" fmla="*/ 65 h 65"/>
                <a:gd name="T20" fmla="*/ 33 w 683"/>
                <a:gd name="T21" fmla="*/ 65 h 65"/>
                <a:gd name="T22" fmla="*/ 33 w 683"/>
                <a:gd name="T23" fmla="*/ 65 h 65"/>
                <a:gd name="T24" fmla="*/ 26 w 683"/>
                <a:gd name="T25" fmla="*/ 65 h 65"/>
                <a:gd name="T26" fmla="*/ 20 w 683"/>
                <a:gd name="T27" fmla="*/ 62 h 65"/>
                <a:gd name="T28" fmla="*/ 14 w 683"/>
                <a:gd name="T29" fmla="*/ 59 h 65"/>
                <a:gd name="T30" fmla="*/ 10 w 683"/>
                <a:gd name="T31" fmla="*/ 55 h 65"/>
                <a:gd name="T32" fmla="*/ 6 w 683"/>
                <a:gd name="T33" fmla="*/ 51 h 65"/>
                <a:gd name="T34" fmla="*/ 3 w 683"/>
                <a:gd name="T35" fmla="*/ 45 h 65"/>
                <a:gd name="T36" fmla="*/ 2 w 683"/>
                <a:gd name="T37" fmla="*/ 39 h 65"/>
                <a:gd name="T38" fmla="*/ 0 w 683"/>
                <a:gd name="T39" fmla="*/ 32 h 65"/>
                <a:gd name="T40" fmla="*/ 0 w 683"/>
                <a:gd name="T41" fmla="*/ 32 h 65"/>
                <a:gd name="T42" fmla="*/ 0 w 683"/>
                <a:gd name="T43" fmla="*/ 32 h 65"/>
                <a:gd name="T44" fmla="*/ 2 w 683"/>
                <a:gd name="T45" fmla="*/ 26 h 65"/>
                <a:gd name="T46" fmla="*/ 3 w 683"/>
                <a:gd name="T47" fmla="*/ 19 h 65"/>
                <a:gd name="T48" fmla="*/ 6 w 683"/>
                <a:gd name="T49" fmla="*/ 15 h 65"/>
                <a:gd name="T50" fmla="*/ 10 w 683"/>
                <a:gd name="T51" fmla="*/ 10 h 65"/>
                <a:gd name="T52" fmla="*/ 14 w 683"/>
                <a:gd name="T53" fmla="*/ 6 h 65"/>
                <a:gd name="T54" fmla="*/ 20 w 683"/>
                <a:gd name="T55" fmla="*/ 3 h 65"/>
                <a:gd name="T56" fmla="*/ 26 w 683"/>
                <a:gd name="T57" fmla="*/ 1 h 65"/>
                <a:gd name="T58" fmla="*/ 33 w 683"/>
                <a:gd name="T59" fmla="*/ 0 h 65"/>
                <a:gd name="T60" fmla="*/ 650 w 683"/>
                <a:gd name="T61" fmla="*/ 0 h 65"/>
                <a:gd name="T62" fmla="*/ 650 w 683"/>
                <a:gd name="T63" fmla="*/ 0 h 65"/>
                <a:gd name="T64" fmla="*/ 656 w 683"/>
                <a:gd name="T65" fmla="*/ 1 h 65"/>
                <a:gd name="T66" fmla="*/ 663 w 683"/>
                <a:gd name="T67" fmla="*/ 3 h 65"/>
                <a:gd name="T68" fmla="*/ 668 w 683"/>
                <a:gd name="T69" fmla="*/ 6 h 65"/>
                <a:gd name="T70" fmla="*/ 672 w 683"/>
                <a:gd name="T71" fmla="*/ 10 h 65"/>
                <a:gd name="T72" fmla="*/ 677 w 683"/>
                <a:gd name="T73" fmla="*/ 15 h 65"/>
                <a:gd name="T74" fmla="*/ 679 w 683"/>
                <a:gd name="T75" fmla="*/ 19 h 65"/>
                <a:gd name="T76" fmla="*/ 681 w 683"/>
                <a:gd name="T77" fmla="*/ 26 h 65"/>
                <a:gd name="T78" fmla="*/ 683 w 683"/>
                <a:gd name="T79" fmla="*/ 32 h 65"/>
                <a:gd name="T80" fmla="*/ 683 w 683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65">
                  <a:moveTo>
                    <a:pt x="683" y="32"/>
                  </a:moveTo>
                  <a:lnTo>
                    <a:pt x="683" y="32"/>
                  </a:lnTo>
                  <a:lnTo>
                    <a:pt x="681" y="39"/>
                  </a:lnTo>
                  <a:lnTo>
                    <a:pt x="679" y="45"/>
                  </a:lnTo>
                  <a:lnTo>
                    <a:pt x="677" y="51"/>
                  </a:lnTo>
                  <a:lnTo>
                    <a:pt x="672" y="55"/>
                  </a:lnTo>
                  <a:lnTo>
                    <a:pt x="668" y="59"/>
                  </a:lnTo>
                  <a:lnTo>
                    <a:pt x="663" y="62"/>
                  </a:lnTo>
                  <a:lnTo>
                    <a:pt x="656" y="65"/>
                  </a:lnTo>
                  <a:lnTo>
                    <a:pt x="65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8" y="6"/>
                  </a:lnTo>
                  <a:lnTo>
                    <a:pt x="672" y="10"/>
                  </a:lnTo>
                  <a:lnTo>
                    <a:pt x="677" y="15"/>
                  </a:lnTo>
                  <a:lnTo>
                    <a:pt x="679" y="19"/>
                  </a:lnTo>
                  <a:lnTo>
                    <a:pt x="681" y="26"/>
                  </a:lnTo>
                  <a:lnTo>
                    <a:pt x="683" y="32"/>
                  </a:lnTo>
                  <a:lnTo>
                    <a:pt x="6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6" name="Freeform 124"/>
            <p:cNvSpPr>
              <a:spLocks noEditPoints="1"/>
            </p:cNvSpPr>
            <p:nvPr/>
          </p:nvSpPr>
          <p:spPr bwMode="auto">
            <a:xfrm>
              <a:off x="6511926" y="3845868"/>
              <a:ext cx="231775" cy="260350"/>
            </a:xfrm>
            <a:custGeom>
              <a:avLst/>
              <a:gdLst>
                <a:gd name="T0" fmla="*/ 259 w 290"/>
                <a:gd name="T1" fmla="*/ 0 h 327"/>
                <a:gd name="T2" fmla="*/ 31 w 290"/>
                <a:gd name="T3" fmla="*/ 0 h 327"/>
                <a:gd name="T4" fmla="*/ 0 w 290"/>
                <a:gd name="T5" fmla="*/ 0 h 327"/>
                <a:gd name="T6" fmla="*/ 0 w 290"/>
                <a:gd name="T7" fmla="*/ 31 h 327"/>
                <a:gd name="T8" fmla="*/ 0 w 290"/>
                <a:gd name="T9" fmla="*/ 62 h 327"/>
                <a:gd name="T10" fmla="*/ 0 w 290"/>
                <a:gd name="T11" fmla="*/ 295 h 327"/>
                <a:gd name="T12" fmla="*/ 0 w 290"/>
                <a:gd name="T13" fmla="*/ 295 h 327"/>
                <a:gd name="T14" fmla="*/ 1 w 290"/>
                <a:gd name="T15" fmla="*/ 302 h 327"/>
                <a:gd name="T16" fmla="*/ 3 w 290"/>
                <a:gd name="T17" fmla="*/ 309 h 327"/>
                <a:gd name="T18" fmla="*/ 8 w 290"/>
                <a:gd name="T19" fmla="*/ 315 h 327"/>
                <a:gd name="T20" fmla="*/ 12 w 290"/>
                <a:gd name="T21" fmla="*/ 321 h 327"/>
                <a:gd name="T22" fmla="*/ 12 w 290"/>
                <a:gd name="T23" fmla="*/ 321 h 327"/>
                <a:gd name="T24" fmla="*/ 19 w 290"/>
                <a:gd name="T25" fmla="*/ 324 h 327"/>
                <a:gd name="T26" fmla="*/ 26 w 290"/>
                <a:gd name="T27" fmla="*/ 327 h 327"/>
                <a:gd name="T28" fmla="*/ 33 w 290"/>
                <a:gd name="T29" fmla="*/ 327 h 327"/>
                <a:gd name="T30" fmla="*/ 40 w 290"/>
                <a:gd name="T31" fmla="*/ 325 h 327"/>
                <a:gd name="T32" fmla="*/ 145 w 290"/>
                <a:gd name="T33" fmla="*/ 295 h 327"/>
                <a:gd name="T34" fmla="*/ 250 w 290"/>
                <a:gd name="T35" fmla="*/ 325 h 327"/>
                <a:gd name="T36" fmla="*/ 250 w 290"/>
                <a:gd name="T37" fmla="*/ 325 h 327"/>
                <a:gd name="T38" fmla="*/ 259 w 290"/>
                <a:gd name="T39" fmla="*/ 327 h 327"/>
                <a:gd name="T40" fmla="*/ 259 w 290"/>
                <a:gd name="T41" fmla="*/ 327 h 327"/>
                <a:gd name="T42" fmla="*/ 264 w 290"/>
                <a:gd name="T43" fmla="*/ 327 h 327"/>
                <a:gd name="T44" fmla="*/ 268 w 290"/>
                <a:gd name="T45" fmla="*/ 325 h 327"/>
                <a:gd name="T46" fmla="*/ 273 w 290"/>
                <a:gd name="T47" fmla="*/ 323 h 327"/>
                <a:gd name="T48" fmla="*/ 278 w 290"/>
                <a:gd name="T49" fmla="*/ 321 h 327"/>
                <a:gd name="T50" fmla="*/ 278 w 290"/>
                <a:gd name="T51" fmla="*/ 321 h 327"/>
                <a:gd name="T52" fmla="*/ 282 w 290"/>
                <a:gd name="T53" fmla="*/ 315 h 327"/>
                <a:gd name="T54" fmla="*/ 287 w 290"/>
                <a:gd name="T55" fmla="*/ 309 h 327"/>
                <a:gd name="T56" fmla="*/ 289 w 290"/>
                <a:gd name="T57" fmla="*/ 302 h 327"/>
                <a:gd name="T58" fmla="*/ 290 w 290"/>
                <a:gd name="T59" fmla="*/ 295 h 327"/>
                <a:gd name="T60" fmla="*/ 290 w 290"/>
                <a:gd name="T61" fmla="*/ 62 h 327"/>
                <a:gd name="T62" fmla="*/ 290 w 290"/>
                <a:gd name="T63" fmla="*/ 31 h 327"/>
                <a:gd name="T64" fmla="*/ 290 w 290"/>
                <a:gd name="T65" fmla="*/ 0 h 327"/>
                <a:gd name="T66" fmla="*/ 259 w 290"/>
                <a:gd name="T67" fmla="*/ 0 h 327"/>
                <a:gd name="T68" fmla="*/ 228 w 290"/>
                <a:gd name="T69" fmla="*/ 254 h 327"/>
                <a:gd name="T70" fmla="*/ 154 w 290"/>
                <a:gd name="T71" fmla="*/ 232 h 327"/>
                <a:gd name="T72" fmla="*/ 154 w 290"/>
                <a:gd name="T73" fmla="*/ 232 h 327"/>
                <a:gd name="T74" fmla="*/ 145 w 290"/>
                <a:gd name="T75" fmla="*/ 230 h 327"/>
                <a:gd name="T76" fmla="*/ 145 w 290"/>
                <a:gd name="T77" fmla="*/ 230 h 327"/>
                <a:gd name="T78" fmla="*/ 136 w 290"/>
                <a:gd name="T79" fmla="*/ 232 h 327"/>
                <a:gd name="T80" fmla="*/ 62 w 290"/>
                <a:gd name="T81" fmla="*/ 254 h 327"/>
                <a:gd name="T82" fmla="*/ 62 w 290"/>
                <a:gd name="T83" fmla="*/ 62 h 327"/>
                <a:gd name="T84" fmla="*/ 228 w 290"/>
                <a:gd name="T85" fmla="*/ 62 h 327"/>
                <a:gd name="T86" fmla="*/ 228 w 290"/>
                <a:gd name="T87" fmla="*/ 2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27">
                  <a:moveTo>
                    <a:pt x="259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3" y="309"/>
                  </a:lnTo>
                  <a:lnTo>
                    <a:pt x="8" y="315"/>
                  </a:lnTo>
                  <a:lnTo>
                    <a:pt x="12" y="321"/>
                  </a:lnTo>
                  <a:lnTo>
                    <a:pt x="12" y="321"/>
                  </a:lnTo>
                  <a:lnTo>
                    <a:pt x="19" y="324"/>
                  </a:lnTo>
                  <a:lnTo>
                    <a:pt x="26" y="327"/>
                  </a:lnTo>
                  <a:lnTo>
                    <a:pt x="33" y="327"/>
                  </a:lnTo>
                  <a:lnTo>
                    <a:pt x="40" y="325"/>
                  </a:lnTo>
                  <a:lnTo>
                    <a:pt x="145" y="295"/>
                  </a:lnTo>
                  <a:lnTo>
                    <a:pt x="250" y="325"/>
                  </a:lnTo>
                  <a:lnTo>
                    <a:pt x="250" y="325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64" y="327"/>
                  </a:lnTo>
                  <a:lnTo>
                    <a:pt x="268" y="325"/>
                  </a:lnTo>
                  <a:lnTo>
                    <a:pt x="273" y="323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82" y="315"/>
                  </a:lnTo>
                  <a:lnTo>
                    <a:pt x="287" y="309"/>
                  </a:lnTo>
                  <a:lnTo>
                    <a:pt x="289" y="302"/>
                  </a:lnTo>
                  <a:lnTo>
                    <a:pt x="290" y="295"/>
                  </a:lnTo>
                  <a:lnTo>
                    <a:pt x="290" y="62"/>
                  </a:lnTo>
                  <a:lnTo>
                    <a:pt x="290" y="31"/>
                  </a:lnTo>
                  <a:lnTo>
                    <a:pt x="290" y="0"/>
                  </a:lnTo>
                  <a:lnTo>
                    <a:pt x="259" y="0"/>
                  </a:lnTo>
                  <a:close/>
                  <a:moveTo>
                    <a:pt x="228" y="254"/>
                  </a:moveTo>
                  <a:lnTo>
                    <a:pt x="154" y="232"/>
                  </a:lnTo>
                  <a:lnTo>
                    <a:pt x="154" y="232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36" y="232"/>
                  </a:lnTo>
                  <a:lnTo>
                    <a:pt x="62" y="254"/>
                  </a:lnTo>
                  <a:lnTo>
                    <a:pt x="62" y="62"/>
                  </a:lnTo>
                  <a:lnTo>
                    <a:pt x="228" y="62"/>
                  </a:lnTo>
                  <a:lnTo>
                    <a:pt x="228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7" name="Freeform 125"/>
            <p:cNvSpPr>
              <a:spLocks/>
            </p:cNvSpPr>
            <p:nvPr/>
          </p:nvSpPr>
          <p:spPr bwMode="auto">
            <a:xfrm>
              <a:off x="8023226" y="3891905"/>
              <a:ext cx="588963" cy="285750"/>
            </a:xfrm>
            <a:custGeom>
              <a:avLst/>
              <a:gdLst>
                <a:gd name="T0" fmla="*/ 145 w 741"/>
                <a:gd name="T1" fmla="*/ 0 h 359"/>
                <a:gd name="T2" fmla="*/ 123 w 741"/>
                <a:gd name="T3" fmla="*/ 10 h 359"/>
                <a:gd name="T4" fmla="*/ 112 w 741"/>
                <a:gd name="T5" fmla="*/ 32 h 359"/>
                <a:gd name="T6" fmla="*/ 118 w 741"/>
                <a:gd name="T7" fmla="*/ 51 h 359"/>
                <a:gd name="T8" fmla="*/ 139 w 741"/>
                <a:gd name="T9" fmla="*/ 65 h 359"/>
                <a:gd name="T10" fmla="*/ 563 w 741"/>
                <a:gd name="T11" fmla="*/ 65 h 359"/>
                <a:gd name="T12" fmla="*/ 607 w 741"/>
                <a:gd name="T13" fmla="*/ 74 h 359"/>
                <a:gd name="T14" fmla="*/ 643 w 741"/>
                <a:gd name="T15" fmla="*/ 98 h 359"/>
                <a:gd name="T16" fmla="*/ 668 w 741"/>
                <a:gd name="T17" fmla="*/ 135 h 359"/>
                <a:gd name="T18" fmla="*/ 678 w 741"/>
                <a:gd name="T19" fmla="*/ 179 h 359"/>
                <a:gd name="T20" fmla="*/ 672 w 741"/>
                <a:gd name="T21" fmla="*/ 213 h 359"/>
                <a:gd name="T22" fmla="*/ 651 w 741"/>
                <a:gd name="T23" fmla="*/ 252 h 359"/>
                <a:gd name="T24" fmla="*/ 617 w 741"/>
                <a:gd name="T25" fmla="*/ 280 h 359"/>
                <a:gd name="T26" fmla="*/ 574 w 741"/>
                <a:gd name="T27" fmla="*/ 294 h 359"/>
                <a:gd name="T28" fmla="*/ 126 w 741"/>
                <a:gd name="T29" fmla="*/ 294 h 359"/>
                <a:gd name="T30" fmla="*/ 84 w 741"/>
                <a:gd name="T31" fmla="*/ 274 h 359"/>
                <a:gd name="T32" fmla="*/ 65 w 741"/>
                <a:gd name="T33" fmla="*/ 233 h 359"/>
                <a:gd name="T34" fmla="*/ 66 w 741"/>
                <a:gd name="T35" fmla="*/ 212 h 359"/>
                <a:gd name="T36" fmla="*/ 95 w 741"/>
                <a:gd name="T37" fmla="*/ 168 h 359"/>
                <a:gd name="T38" fmla="*/ 133 w 741"/>
                <a:gd name="T39" fmla="*/ 156 h 359"/>
                <a:gd name="T40" fmla="*/ 571 w 741"/>
                <a:gd name="T41" fmla="*/ 159 h 359"/>
                <a:gd name="T42" fmla="*/ 584 w 741"/>
                <a:gd name="T43" fmla="*/ 170 h 359"/>
                <a:gd name="T44" fmla="*/ 585 w 741"/>
                <a:gd name="T45" fmla="*/ 184 h 359"/>
                <a:gd name="T46" fmla="*/ 576 w 741"/>
                <a:gd name="T47" fmla="*/ 199 h 359"/>
                <a:gd name="T48" fmla="*/ 204 w 741"/>
                <a:gd name="T49" fmla="*/ 203 h 359"/>
                <a:gd name="T50" fmla="*/ 145 w 741"/>
                <a:gd name="T51" fmla="*/ 203 h 359"/>
                <a:gd name="T52" fmla="*/ 123 w 741"/>
                <a:gd name="T53" fmla="*/ 212 h 359"/>
                <a:gd name="T54" fmla="*/ 112 w 741"/>
                <a:gd name="T55" fmla="*/ 235 h 359"/>
                <a:gd name="T56" fmla="*/ 118 w 741"/>
                <a:gd name="T57" fmla="*/ 254 h 359"/>
                <a:gd name="T58" fmla="*/ 139 w 741"/>
                <a:gd name="T59" fmla="*/ 266 h 359"/>
                <a:gd name="T60" fmla="*/ 563 w 741"/>
                <a:gd name="T61" fmla="*/ 267 h 359"/>
                <a:gd name="T62" fmla="*/ 596 w 741"/>
                <a:gd name="T63" fmla="*/ 261 h 359"/>
                <a:gd name="T64" fmla="*/ 624 w 741"/>
                <a:gd name="T65" fmla="*/ 242 h 359"/>
                <a:gd name="T66" fmla="*/ 643 w 741"/>
                <a:gd name="T67" fmla="*/ 214 h 359"/>
                <a:gd name="T68" fmla="*/ 650 w 741"/>
                <a:gd name="T69" fmla="*/ 179 h 359"/>
                <a:gd name="T70" fmla="*/ 646 w 741"/>
                <a:gd name="T71" fmla="*/ 154 h 359"/>
                <a:gd name="T72" fmla="*/ 630 w 741"/>
                <a:gd name="T73" fmla="*/ 124 h 359"/>
                <a:gd name="T74" fmla="*/ 605 w 741"/>
                <a:gd name="T75" fmla="*/ 103 h 359"/>
                <a:gd name="T76" fmla="*/ 571 w 741"/>
                <a:gd name="T77" fmla="*/ 93 h 359"/>
                <a:gd name="T78" fmla="*/ 120 w 741"/>
                <a:gd name="T79" fmla="*/ 93 h 359"/>
                <a:gd name="T80" fmla="*/ 69 w 741"/>
                <a:gd name="T81" fmla="*/ 108 h 359"/>
                <a:gd name="T82" fmla="*/ 30 w 741"/>
                <a:gd name="T83" fmla="*/ 140 h 359"/>
                <a:gd name="T84" fmla="*/ 6 w 741"/>
                <a:gd name="T85" fmla="*/ 185 h 359"/>
                <a:gd name="T86" fmla="*/ 0 w 741"/>
                <a:gd name="T87" fmla="*/ 226 h 359"/>
                <a:gd name="T88" fmla="*/ 10 w 741"/>
                <a:gd name="T89" fmla="*/ 277 h 359"/>
                <a:gd name="T90" fmla="*/ 39 w 741"/>
                <a:gd name="T91" fmla="*/ 320 h 359"/>
                <a:gd name="T92" fmla="*/ 82 w 741"/>
                <a:gd name="T93" fmla="*/ 349 h 359"/>
                <a:gd name="T94" fmla="*/ 133 w 741"/>
                <a:gd name="T95" fmla="*/ 359 h 359"/>
                <a:gd name="T96" fmla="*/ 599 w 741"/>
                <a:gd name="T97" fmla="*/ 356 h 359"/>
                <a:gd name="T98" fmla="*/ 662 w 741"/>
                <a:gd name="T99" fmla="*/ 328 h 359"/>
                <a:gd name="T100" fmla="*/ 711 w 741"/>
                <a:gd name="T101" fmla="*/ 280 h 359"/>
                <a:gd name="T102" fmla="*/ 738 w 741"/>
                <a:gd name="T103" fmla="*/ 215 h 359"/>
                <a:gd name="T104" fmla="*/ 740 w 741"/>
                <a:gd name="T105" fmla="*/ 161 h 359"/>
                <a:gd name="T106" fmla="*/ 720 w 741"/>
                <a:gd name="T107" fmla="*/ 94 h 359"/>
                <a:gd name="T108" fmla="*/ 676 w 741"/>
                <a:gd name="T109" fmla="*/ 42 h 359"/>
                <a:gd name="T110" fmla="*/ 616 w 741"/>
                <a:gd name="T111" fmla="*/ 8 h 359"/>
                <a:gd name="T112" fmla="*/ 563 w 741"/>
                <a:gd name="T1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1" h="359">
                  <a:moveTo>
                    <a:pt x="563" y="0"/>
                  </a:moveTo>
                  <a:lnTo>
                    <a:pt x="20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18" y="15"/>
                  </a:lnTo>
                  <a:lnTo>
                    <a:pt x="116" y="20"/>
                  </a:lnTo>
                  <a:lnTo>
                    <a:pt x="113" y="2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5"/>
                  </a:lnTo>
                  <a:lnTo>
                    <a:pt x="118" y="51"/>
                  </a:lnTo>
                  <a:lnTo>
                    <a:pt x="123" y="55"/>
                  </a:lnTo>
                  <a:lnTo>
                    <a:pt x="127" y="59"/>
                  </a:lnTo>
                  <a:lnTo>
                    <a:pt x="132" y="62"/>
                  </a:lnTo>
                  <a:lnTo>
                    <a:pt x="139" y="65"/>
                  </a:lnTo>
                  <a:lnTo>
                    <a:pt x="145" y="65"/>
                  </a:lnTo>
                  <a:lnTo>
                    <a:pt x="204" y="65"/>
                  </a:lnTo>
                  <a:lnTo>
                    <a:pt x="563" y="65"/>
                  </a:lnTo>
                  <a:lnTo>
                    <a:pt x="563" y="65"/>
                  </a:lnTo>
                  <a:lnTo>
                    <a:pt x="574" y="66"/>
                  </a:lnTo>
                  <a:lnTo>
                    <a:pt x="585" y="67"/>
                  </a:lnTo>
                  <a:lnTo>
                    <a:pt x="596" y="70"/>
                  </a:lnTo>
                  <a:lnTo>
                    <a:pt x="607" y="74"/>
                  </a:lnTo>
                  <a:lnTo>
                    <a:pt x="617" y="79"/>
                  </a:lnTo>
                  <a:lnTo>
                    <a:pt x="627" y="84"/>
                  </a:lnTo>
                  <a:lnTo>
                    <a:pt x="635" y="91"/>
                  </a:lnTo>
                  <a:lnTo>
                    <a:pt x="643" y="98"/>
                  </a:lnTo>
                  <a:lnTo>
                    <a:pt x="651" y="106"/>
                  </a:lnTo>
                  <a:lnTo>
                    <a:pt x="658" y="116"/>
                  </a:lnTo>
                  <a:lnTo>
                    <a:pt x="664" y="125"/>
                  </a:lnTo>
                  <a:lnTo>
                    <a:pt x="668" y="135"/>
                  </a:lnTo>
                  <a:lnTo>
                    <a:pt x="672" y="146"/>
                  </a:lnTo>
                  <a:lnTo>
                    <a:pt x="674" y="156"/>
                  </a:lnTo>
                  <a:lnTo>
                    <a:pt x="676" y="168"/>
                  </a:lnTo>
                  <a:lnTo>
                    <a:pt x="678" y="179"/>
                  </a:lnTo>
                  <a:lnTo>
                    <a:pt x="678" y="179"/>
                  </a:lnTo>
                  <a:lnTo>
                    <a:pt x="676" y="191"/>
                  </a:lnTo>
                  <a:lnTo>
                    <a:pt x="674" y="203"/>
                  </a:lnTo>
                  <a:lnTo>
                    <a:pt x="672" y="213"/>
                  </a:lnTo>
                  <a:lnTo>
                    <a:pt x="668" y="225"/>
                  </a:lnTo>
                  <a:lnTo>
                    <a:pt x="664" y="234"/>
                  </a:lnTo>
                  <a:lnTo>
                    <a:pt x="658" y="243"/>
                  </a:lnTo>
                  <a:lnTo>
                    <a:pt x="651" y="252"/>
                  </a:lnTo>
                  <a:lnTo>
                    <a:pt x="643" y="261"/>
                  </a:lnTo>
                  <a:lnTo>
                    <a:pt x="635" y="267"/>
                  </a:lnTo>
                  <a:lnTo>
                    <a:pt x="627" y="274"/>
                  </a:lnTo>
                  <a:lnTo>
                    <a:pt x="617" y="280"/>
                  </a:lnTo>
                  <a:lnTo>
                    <a:pt x="607" y="285"/>
                  </a:lnTo>
                  <a:lnTo>
                    <a:pt x="596" y="289"/>
                  </a:lnTo>
                  <a:lnTo>
                    <a:pt x="585" y="292"/>
                  </a:lnTo>
                  <a:lnTo>
                    <a:pt x="574" y="294"/>
                  </a:lnTo>
                  <a:lnTo>
                    <a:pt x="563" y="294"/>
                  </a:lnTo>
                  <a:lnTo>
                    <a:pt x="133" y="294"/>
                  </a:lnTo>
                  <a:lnTo>
                    <a:pt x="133" y="294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6" y="288"/>
                  </a:lnTo>
                  <a:lnTo>
                    <a:pt x="95" y="283"/>
                  </a:lnTo>
                  <a:lnTo>
                    <a:pt x="84" y="274"/>
                  </a:lnTo>
                  <a:lnTo>
                    <a:pt x="76" y="264"/>
                  </a:lnTo>
                  <a:lnTo>
                    <a:pt x="71" y="252"/>
                  </a:lnTo>
                  <a:lnTo>
                    <a:pt x="66" y="240"/>
                  </a:lnTo>
                  <a:lnTo>
                    <a:pt x="65" y="233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19"/>
                  </a:lnTo>
                  <a:lnTo>
                    <a:pt x="66" y="212"/>
                  </a:lnTo>
                  <a:lnTo>
                    <a:pt x="71" y="198"/>
                  </a:lnTo>
                  <a:lnTo>
                    <a:pt x="76" y="186"/>
                  </a:lnTo>
                  <a:lnTo>
                    <a:pt x="84" y="177"/>
                  </a:lnTo>
                  <a:lnTo>
                    <a:pt x="95" y="168"/>
                  </a:lnTo>
                  <a:lnTo>
                    <a:pt x="106" y="162"/>
                  </a:lnTo>
                  <a:lnTo>
                    <a:pt x="119" y="157"/>
                  </a:lnTo>
                  <a:lnTo>
                    <a:pt x="126" y="156"/>
                  </a:lnTo>
                  <a:lnTo>
                    <a:pt x="133" y="156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7" y="156"/>
                  </a:lnTo>
                  <a:lnTo>
                    <a:pt x="571" y="159"/>
                  </a:lnTo>
                  <a:lnTo>
                    <a:pt x="576" y="161"/>
                  </a:lnTo>
                  <a:lnTo>
                    <a:pt x="579" y="163"/>
                  </a:lnTo>
                  <a:lnTo>
                    <a:pt x="581" y="167"/>
                  </a:lnTo>
                  <a:lnTo>
                    <a:pt x="584" y="170"/>
                  </a:lnTo>
                  <a:lnTo>
                    <a:pt x="585" y="175"/>
                  </a:lnTo>
                  <a:lnTo>
                    <a:pt x="586" y="179"/>
                  </a:lnTo>
                  <a:lnTo>
                    <a:pt x="586" y="179"/>
                  </a:lnTo>
                  <a:lnTo>
                    <a:pt x="585" y="184"/>
                  </a:lnTo>
                  <a:lnTo>
                    <a:pt x="584" y="189"/>
                  </a:lnTo>
                  <a:lnTo>
                    <a:pt x="581" y="192"/>
                  </a:lnTo>
                  <a:lnTo>
                    <a:pt x="579" y="196"/>
                  </a:lnTo>
                  <a:lnTo>
                    <a:pt x="576" y="199"/>
                  </a:lnTo>
                  <a:lnTo>
                    <a:pt x="571" y="201"/>
                  </a:lnTo>
                  <a:lnTo>
                    <a:pt x="567" y="203"/>
                  </a:lnTo>
                  <a:lnTo>
                    <a:pt x="563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45" y="203"/>
                  </a:lnTo>
                  <a:lnTo>
                    <a:pt x="145" y="203"/>
                  </a:lnTo>
                  <a:lnTo>
                    <a:pt x="139" y="204"/>
                  </a:lnTo>
                  <a:lnTo>
                    <a:pt x="132" y="206"/>
                  </a:lnTo>
                  <a:lnTo>
                    <a:pt x="127" y="208"/>
                  </a:lnTo>
                  <a:lnTo>
                    <a:pt x="123" y="212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3" y="229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3" y="242"/>
                  </a:lnTo>
                  <a:lnTo>
                    <a:pt x="116" y="248"/>
                  </a:lnTo>
                  <a:lnTo>
                    <a:pt x="118" y="254"/>
                  </a:lnTo>
                  <a:lnTo>
                    <a:pt x="123" y="258"/>
                  </a:lnTo>
                  <a:lnTo>
                    <a:pt x="127" y="262"/>
                  </a:lnTo>
                  <a:lnTo>
                    <a:pt x="132" y="265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563" y="267"/>
                  </a:lnTo>
                  <a:lnTo>
                    <a:pt x="563" y="267"/>
                  </a:lnTo>
                  <a:lnTo>
                    <a:pt x="571" y="267"/>
                  </a:lnTo>
                  <a:lnTo>
                    <a:pt x="580" y="266"/>
                  </a:lnTo>
                  <a:lnTo>
                    <a:pt x="588" y="264"/>
                  </a:lnTo>
                  <a:lnTo>
                    <a:pt x="596" y="261"/>
                  </a:lnTo>
                  <a:lnTo>
                    <a:pt x="605" y="257"/>
                  </a:lnTo>
                  <a:lnTo>
                    <a:pt x="611" y="252"/>
                  </a:lnTo>
                  <a:lnTo>
                    <a:pt x="618" y="248"/>
                  </a:lnTo>
                  <a:lnTo>
                    <a:pt x="624" y="242"/>
                  </a:lnTo>
                  <a:lnTo>
                    <a:pt x="630" y="235"/>
                  </a:lnTo>
                  <a:lnTo>
                    <a:pt x="635" y="229"/>
                  </a:lnTo>
                  <a:lnTo>
                    <a:pt x="639" y="221"/>
                  </a:lnTo>
                  <a:lnTo>
                    <a:pt x="643" y="214"/>
                  </a:lnTo>
                  <a:lnTo>
                    <a:pt x="646" y="206"/>
                  </a:lnTo>
                  <a:lnTo>
                    <a:pt x="649" y="197"/>
                  </a:lnTo>
                  <a:lnTo>
                    <a:pt x="650" y="189"/>
                  </a:lnTo>
                  <a:lnTo>
                    <a:pt x="650" y="179"/>
                  </a:lnTo>
                  <a:lnTo>
                    <a:pt x="650" y="179"/>
                  </a:lnTo>
                  <a:lnTo>
                    <a:pt x="650" y="170"/>
                  </a:lnTo>
                  <a:lnTo>
                    <a:pt x="649" y="162"/>
                  </a:lnTo>
                  <a:lnTo>
                    <a:pt x="646" y="154"/>
                  </a:lnTo>
                  <a:lnTo>
                    <a:pt x="643" y="146"/>
                  </a:lnTo>
                  <a:lnTo>
                    <a:pt x="639" y="138"/>
                  </a:lnTo>
                  <a:lnTo>
                    <a:pt x="635" y="131"/>
                  </a:lnTo>
                  <a:lnTo>
                    <a:pt x="630" y="124"/>
                  </a:lnTo>
                  <a:lnTo>
                    <a:pt x="624" y="118"/>
                  </a:lnTo>
                  <a:lnTo>
                    <a:pt x="618" y="112"/>
                  </a:lnTo>
                  <a:lnTo>
                    <a:pt x="611" y="106"/>
                  </a:lnTo>
                  <a:lnTo>
                    <a:pt x="605" y="103"/>
                  </a:lnTo>
                  <a:lnTo>
                    <a:pt x="596" y="98"/>
                  </a:lnTo>
                  <a:lnTo>
                    <a:pt x="588" y="96"/>
                  </a:lnTo>
                  <a:lnTo>
                    <a:pt x="580" y="94"/>
                  </a:lnTo>
                  <a:lnTo>
                    <a:pt x="571" y="93"/>
                  </a:lnTo>
                  <a:lnTo>
                    <a:pt x="563" y="91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20" y="93"/>
                  </a:lnTo>
                  <a:lnTo>
                    <a:pt x="106" y="95"/>
                  </a:lnTo>
                  <a:lnTo>
                    <a:pt x="94" y="98"/>
                  </a:lnTo>
                  <a:lnTo>
                    <a:pt x="82" y="102"/>
                  </a:lnTo>
                  <a:lnTo>
                    <a:pt x="69" y="108"/>
                  </a:lnTo>
                  <a:lnTo>
                    <a:pt x="59" y="115"/>
                  </a:lnTo>
                  <a:lnTo>
                    <a:pt x="49" y="123"/>
                  </a:lnTo>
                  <a:lnTo>
                    <a:pt x="39" y="131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6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2" y="198"/>
                  </a:lnTo>
                  <a:lnTo>
                    <a:pt x="1" y="21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39"/>
                  </a:lnTo>
                  <a:lnTo>
                    <a:pt x="2" y="252"/>
                  </a:lnTo>
                  <a:lnTo>
                    <a:pt x="6" y="265"/>
                  </a:lnTo>
                  <a:lnTo>
                    <a:pt x="10" y="277"/>
                  </a:lnTo>
                  <a:lnTo>
                    <a:pt x="16" y="288"/>
                  </a:lnTo>
                  <a:lnTo>
                    <a:pt x="23" y="300"/>
                  </a:lnTo>
                  <a:lnTo>
                    <a:pt x="30" y="310"/>
                  </a:lnTo>
                  <a:lnTo>
                    <a:pt x="39" y="320"/>
                  </a:lnTo>
                  <a:lnTo>
                    <a:pt x="49" y="328"/>
                  </a:lnTo>
                  <a:lnTo>
                    <a:pt x="59" y="336"/>
                  </a:lnTo>
                  <a:lnTo>
                    <a:pt x="69" y="343"/>
                  </a:lnTo>
                  <a:lnTo>
                    <a:pt x="82" y="349"/>
                  </a:lnTo>
                  <a:lnTo>
                    <a:pt x="94" y="353"/>
                  </a:lnTo>
                  <a:lnTo>
                    <a:pt x="106" y="356"/>
                  </a:lnTo>
                  <a:lnTo>
                    <a:pt x="120" y="358"/>
                  </a:lnTo>
                  <a:lnTo>
                    <a:pt x="133" y="359"/>
                  </a:lnTo>
                  <a:lnTo>
                    <a:pt x="563" y="359"/>
                  </a:lnTo>
                  <a:lnTo>
                    <a:pt x="563" y="359"/>
                  </a:lnTo>
                  <a:lnTo>
                    <a:pt x="580" y="358"/>
                  </a:lnTo>
                  <a:lnTo>
                    <a:pt x="599" y="356"/>
                  </a:lnTo>
                  <a:lnTo>
                    <a:pt x="616" y="351"/>
                  </a:lnTo>
                  <a:lnTo>
                    <a:pt x="632" y="345"/>
                  </a:lnTo>
                  <a:lnTo>
                    <a:pt x="647" y="337"/>
                  </a:lnTo>
                  <a:lnTo>
                    <a:pt x="662" y="328"/>
                  </a:lnTo>
                  <a:lnTo>
                    <a:pt x="676" y="317"/>
                  </a:lnTo>
                  <a:lnTo>
                    <a:pt x="689" y="306"/>
                  </a:lnTo>
                  <a:lnTo>
                    <a:pt x="701" y="293"/>
                  </a:lnTo>
                  <a:lnTo>
                    <a:pt x="711" y="280"/>
                  </a:lnTo>
                  <a:lnTo>
                    <a:pt x="720" y="265"/>
                  </a:lnTo>
                  <a:lnTo>
                    <a:pt x="727" y="249"/>
                  </a:lnTo>
                  <a:lnTo>
                    <a:pt x="733" y="233"/>
                  </a:lnTo>
                  <a:lnTo>
                    <a:pt x="738" y="215"/>
                  </a:lnTo>
                  <a:lnTo>
                    <a:pt x="740" y="198"/>
                  </a:lnTo>
                  <a:lnTo>
                    <a:pt x="741" y="179"/>
                  </a:lnTo>
                  <a:lnTo>
                    <a:pt x="741" y="179"/>
                  </a:lnTo>
                  <a:lnTo>
                    <a:pt x="740" y="161"/>
                  </a:lnTo>
                  <a:lnTo>
                    <a:pt x="738" y="143"/>
                  </a:lnTo>
                  <a:lnTo>
                    <a:pt x="733" y="126"/>
                  </a:lnTo>
                  <a:lnTo>
                    <a:pt x="727" y="110"/>
                  </a:lnTo>
                  <a:lnTo>
                    <a:pt x="720" y="94"/>
                  </a:lnTo>
                  <a:lnTo>
                    <a:pt x="711" y="80"/>
                  </a:lnTo>
                  <a:lnTo>
                    <a:pt x="701" y="66"/>
                  </a:lnTo>
                  <a:lnTo>
                    <a:pt x="689" y="53"/>
                  </a:lnTo>
                  <a:lnTo>
                    <a:pt x="676" y="42"/>
                  </a:lnTo>
                  <a:lnTo>
                    <a:pt x="662" y="31"/>
                  </a:lnTo>
                  <a:lnTo>
                    <a:pt x="647" y="22"/>
                  </a:lnTo>
                  <a:lnTo>
                    <a:pt x="632" y="15"/>
                  </a:lnTo>
                  <a:lnTo>
                    <a:pt x="616" y="8"/>
                  </a:lnTo>
                  <a:lnTo>
                    <a:pt x="599" y="4"/>
                  </a:lnTo>
                  <a:lnTo>
                    <a:pt x="580" y="1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8" name="Freeform 126"/>
            <p:cNvSpPr>
              <a:spLocks/>
            </p:cNvSpPr>
            <p:nvPr/>
          </p:nvSpPr>
          <p:spPr bwMode="auto">
            <a:xfrm>
              <a:off x="7554913" y="3971280"/>
              <a:ext cx="269875" cy="174625"/>
            </a:xfrm>
            <a:custGeom>
              <a:avLst/>
              <a:gdLst>
                <a:gd name="T0" fmla="*/ 0 w 341"/>
                <a:gd name="T1" fmla="*/ 0 h 222"/>
                <a:gd name="T2" fmla="*/ 0 w 341"/>
                <a:gd name="T3" fmla="*/ 47 h 222"/>
                <a:gd name="T4" fmla="*/ 0 w 341"/>
                <a:gd name="T5" fmla="*/ 47 h 222"/>
                <a:gd name="T6" fmla="*/ 0 w 341"/>
                <a:gd name="T7" fmla="*/ 59 h 222"/>
                <a:gd name="T8" fmla="*/ 1 w 341"/>
                <a:gd name="T9" fmla="*/ 72 h 222"/>
                <a:gd name="T10" fmla="*/ 5 w 341"/>
                <a:gd name="T11" fmla="*/ 85 h 222"/>
                <a:gd name="T12" fmla="*/ 7 w 341"/>
                <a:gd name="T13" fmla="*/ 98 h 222"/>
                <a:gd name="T14" fmla="*/ 12 w 341"/>
                <a:gd name="T15" fmla="*/ 109 h 222"/>
                <a:gd name="T16" fmla="*/ 16 w 341"/>
                <a:gd name="T17" fmla="*/ 121 h 222"/>
                <a:gd name="T18" fmla="*/ 22 w 341"/>
                <a:gd name="T19" fmla="*/ 131 h 222"/>
                <a:gd name="T20" fmla="*/ 29 w 341"/>
                <a:gd name="T21" fmla="*/ 142 h 222"/>
                <a:gd name="T22" fmla="*/ 36 w 341"/>
                <a:gd name="T23" fmla="*/ 152 h 222"/>
                <a:gd name="T24" fmla="*/ 44 w 341"/>
                <a:gd name="T25" fmla="*/ 161 h 222"/>
                <a:gd name="T26" fmla="*/ 52 w 341"/>
                <a:gd name="T27" fmla="*/ 169 h 222"/>
                <a:gd name="T28" fmla="*/ 62 w 341"/>
                <a:gd name="T29" fmla="*/ 178 h 222"/>
                <a:gd name="T30" fmla="*/ 72 w 341"/>
                <a:gd name="T31" fmla="*/ 186 h 222"/>
                <a:gd name="T32" fmla="*/ 81 w 341"/>
                <a:gd name="T33" fmla="*/ 193 h 222"/>
                <a:gd name="T34" fmla="*/ 93 w 341"/>
                <a:gd name="T35" fmla="*/ 198 h 222"/>
                <a:gd name="T36" fmla="*/ 103 w 341"/>
                <a:gd name="T37" fmla="*/ 203 h 222"/>
                <a:gd name="T38" fmla="*/ 103 w 341"/>
                <a:gd name="T39" fmla="*/ 203 h 222"/>
                <a:gd name="T40" fmla="*/ 118 w 341"/>
                <a:gd name="T41" fmla="*/ 211 h 222"/>
                <a:gd name="T42" fmla="*/ 134 w 341"/>
                <a:gd name="T43" fmla="*/ 217 h 222"/>
                <a:gd name="T44" fmla="*/ 152 w 341"/>
                <a:gd name="T45" fmla="*/ 220 h 222"/>
                <a:gd name="T46" fmla="*/ 170 w 341"/>
                <a:gd name="T47" fmla="*/ 222 h 222"/>
                <a:gd name="T48" fmla="*/ 170 w 341"/>
                <a:gd name="T49" fmla="*/ 222 h 222"/>
                <a:gd name="T50" fmla="*/ 189 w 341"/>
                <a:gd name="T51" fmla="*/ 220 h 222"/>
                <a:gd name="T52" fmla="*/ 206 w 341"/>
                <a:gd name="T53" fmla="*/ 217 h 222"/>
                <a:gd name="T54" fmla="*/ 223 w 341"/>
                <a:gd name="T55" fmla="*/ 211 h 222"/>
                <a:gd name="T56" fmla="*/ 236 w 341"/>
                <a:gd name="T57" fmla="*/ 203 h 222"/>
                <a:gd name="T58" fmla="*/ 236 w 341"/>
                <a:gd name="T59" fmla="*/ 203 h 222"/>
                <a:gd name="T60" fmla="*/ 248 w 341"/>
                <a:gd name="T61" fmla="*/ 198 h 222"/>
                <a:gd name="T62" fmla="*/ 258 w 341"/>
                <a:gd name="T63" fmla="*/ 193 h 222"/>
                <a:gd name="T64" fmla="*/ 269 w 341"/>
                <a:gd name="T65" fmla="*/ 186 h 222"/>
                <a:gd name="T66" fmla="*/ 279 w 341"/>
                <a:gd name="T67" fmla="*/ 178 h 222"/>
                <a:gd name="T68" fmla="*/ 289 w 341"/>
                <a:gd name="T69" fmla="*/ 169 h 222"/>
                <a:gd name="T70" fmla="*/ 297 w 341"/>
                <a:gd name="T71" fmla="*/ 161 h 222"/>
                <a:gd name="T72" fmla="*/ 305 w 341"/>
                <a:gd name="T73" fmla="*/ 152 h 222"/>
                <a:gd name="T74" fmla="*/ 312 w 341"/>
                <a:gd name="T75" fmla="*/ 142 h 222"/>
                <a:gd name="T76" fmla="*/ 319 w 341"/>
                <a:gd name="T77" fmla="*/ 131 h 222"/>
                <a:gd name="T78" fmla="*/ 324 w 341"/>
                <a:gd name="T79" fmla="*/ 121 h 222"/>
                <a:gd name="T80" fmla="*/ 329 w 341"/>
                <a:gd name="T81" fmla="*/ 109 h 222"/>
                <a:gd name="T82" fmla="*/ 333 w 341"/>
                <a:gd name="T83" fmla="*/ 98 h 222"/>
                <a:gd name="T84" fmla="*/ 336 w 341"/>
                <a:gd name="T85" fmla="*/ 85 h 222"/>
                <a:gd name="T86" fmla="*/ 338 w 341"/>
                <a:gd name="T87" fmla="*/ 72 h 222"/>
                <a:gd name="T88" fmla="*/ 341 w 341"/>
                <a:gd name="T89" fmla="*/ 59 h 222"/>
                <a:gd name="T90" fmla="*/ 341 w 341"/>
                <a:gd name="T91" fmla="*/ 47 h 222"/>
                <a:gd name="T92" fmla="*/ 341 w 341"/>
                <a:gd name="T93" fmla="*/ 0 h 222"/>
                <a:gd name="T94" fmla="*/ 0 w 341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1" h="222">
                  <a:moveTo>
                    <a:pt x="0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5" y="85"/>
                  </a:lnTo>
                  <a:lnTo>
                    <a:pt x="7" y="98"/>
                  </a:lnTo>
                  <a:lnTo>
                    <a:pt x="12" y="109"/>
                  </a:lnTo>
                  <a:lnTo>
                    <a:pt x="16" y="121"/>
                  </a:lnTo>
                  <a:lnTo>
                    <a:pt x="22" y="131"/>
                  </a:lnTo>
                  <a:lnTo>
                    <a:pt x="29" y="142"/>
                  </a:lnTo>
                  <a:lnTo>
                    <a:pt x="36" y="152"/>
                  </a:lnTo>
                  <a:lnTo>
                    <a:pt x="44" y="161"/>
                  </a:lnTo>
                  <a:lnTo>
                    <a:pt x="52" y="169"/>
                  </a:lnTo>
                  <a:lnTo>
                    <a:pt x="62" y="178"/>
                  </a:lnTo>
                  <a:lnTo>
                    <a:pt x="72" y="186"/>
                  </a:lnTo>
                  <a:lnTo>
                    <a:pt x="81" y="193"/>
                  </a:lnTo>
                  <a:lnTo>
                    <a:pt x="93" y="198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18" y="211"/>
                  </a:lnTo>
                  <a:lnTo>
                    <a:pt x="134" y="217"/>
                  </a:lnTo>
                  <a:lnTo>
                    <a:pt x="152" y="220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89" y="220"/>
                  </a:lnTo>
                  <a:lnTo>
                    <a:pt x="206" y="217"/>
                  </a:lnTo>
                  <a:lnTo>
                    <a:pt x="223" y="21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48" y="198"/>
                  </a:lnTo>
                  <a:lnTo>
                    <a:pt x="258" y="193"/>
                  </a:lnTo>
                  <a:lnTo>
                    <a:pt x="269" y="186"/>
                  </a:lnTo>
                  <a:lnTo>
                    <a:pt x="279" y="178"/>
                  </a:lnTo>
                  <a:lnTo>
                    <a:pt x="289" y="169"/>
                  </a:lnTo>
                  <a:lnTo>
                    <a:pt x="297" y="161"/>
                  </a:lnTo>
                  <a:lnTo>
                    <a:pt x="305" y="152"/>
                  </a:lnTo>
                  <a:lnTo>
                    <a:pt x="312" y="142"/>
                  </a:lnTo>
                  <a:lnTo>
                    <a:pt x="319" y="131"/>
                  </a:lnTo>
                  <a:lnTo>
                    <a:pt x="324" y="121"/>
                  </a:lnTo>
                  <a:lnTo>
                    <a:pt x="329" y="109"/>
                  </a:lnTo>
                  <a:lnTo>
                    <a:pt x="333" y="98"/>
                  </a:lnTo>
                  <a:lnTo>
                    <a:pt x="336" y="85"/>
                  </a:lnTo>
                  <a:lnTo>
                    <a:pt x="338" y="72"/>
                  </a:lnTo>
                  <a:lnTo>
                    <a:pt x="341" y="59"/>
                  </a:lnTo>
                  <a:lnTo>
                    <a:pt x="341" y="47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9" name="Freeform 127"/>
            <p:cNvSpPr>
              <a:spLocks noEditPoints="1"/>
            </p:cNvSpPr>
            <p:nvPr/>
          </p:nvSpPr>
          <p:spPr bwMode="auto">
            <a:xfrm>
              <a:off x="7527926" y="3945880"/>
              <a:ext cx="322263" cy="227013"/>
            </a:xfrm>
            <a:custGeom>
              <a:avLst/>
              <a:gdLst>
                <a:gd name="T0" fmla="*/ 202 w 405"/>
                <a:gd name="T1" fmla="*/ 285 h 285"/>
                <a:gd name="T2" fmla="*/ 179 w 405"/>
                <a:gd name="T3" fmla="*/ 284 h 285"/>
                <a:gd name="T4" fmla="*/ 158 w 405"/>
                <a:gd name="T5" fmla="*/ 279 h 285"/>
                <a:gd name="T6" fmla="*/ 139 w 405"/>
                <a:gd name="T7" fmla="*/ 272 h 285"/>
                <a:gd name="T8" fmla="*/ 120 w 405"/>
                <a:gd name="T9" fmla="*/ 263 h 285"/>
                <a:gd name="T10" fmla="*/ 107 w 405"/>
                <a:gd name="T11" fmla="*/ 256 h 285"/>
                <a:gd name="T12" fmla="*/ 82 w 405"/>
                <a:gd name="T13" fmla="*/ 240 h 285"/>
                <a:gd name="T14" fmla="*/ 60 w 405"/>
                <a:gd name="T15" fmla="*/ 221 h 285"/>
                <a:gd name="T16" fmla="*/ 41 w 405"/>
                <a:gd name="T17" fmla="*/ 199 h 285"/>
                <a:gd name="T18" fmla="*/ 25 w 405"/>
                <a:gd name="T19" fmla="*/ 176 h 285"/>
                <a:gd name="T20" fmla="*/ 14 w 405"/>
                <a:gd name="T21" fmla="*/ 149 h 285"/>
                <a:gd name="T22" fmla="*/ 4 w 405"/>
                <a:gd name="T23" fmla="*/ 122 h 285"/>
                <a:gd name="T24" fmla="*/ 1 w 405"/>
                <a:gd name="T25" fmla="*/ 93 h 285"/>
                <a:gd name="T26" fmla="*/ 0 w 405"/>
                <a:gd name="T27" fmla="*/ 0 h 285"/>
                <a:gd name="T28" fmla="*/ 405 w 405"/>
                <a:gd name="T29" fmla="*/ 78 h 285"/>
                <a:gd name="T30" fmla="*/ 404 w 405"/>
                <a:gd name="T31" fmla="*/ 93 h 285"/>
                <a:gd name="T32" fmla="*/ 399 w 405"/>
                <a:gd name="T33" fmla="*/ 122 h 285"/>
                <a:gd name="T34" fmla="*/ 391 w 405"/>
                <a:gd name="T35" fmla="*/ 149 h 285"/>
                <a:gd name="T36" fmla="*/ 380 w 405"/>
                <a:gd name="T37" fmla="*/ 176 h 285"/>
                <a:gd name="T38" fmla="*/ 363 w 405"/>
                <a:gd name="T39" fmla="*/ 199 h 285"/>
                <a:gd name="T40" fmla="*/ 345 w 405"/>
                <a:gd name="T41" fmla="*/ 221 h 285"/>
                <a:gd name="T42" fmla="*/ 323 w 405"/>
                <a:gd name="T43" fmla="*/ 240 h 285"/>
                <a:gd name="T44" fmla="*/ 297 w 405"/>
                <a:gd name="T45" fmla="*/ 256 h 285"/>
                <a:gd name="T46" fmla="*/ 283 w 405"/>
                <a:gd name="T47" fmla="*/ 263 h 285"/>
                <a:gd name="T48" fmla="*/ 266 w 405"/>
                <a:gd name="T49" fmla="*/ 272 h 285"/>
                <a:gd name="T50" fmla="*/ 246 w 405"/>
                <a:gd name="T51" fmla="*/ 279 h 285"/>
                <a:gd name="T52" fmla="*/ 224 w 405"/>
                <a:gd name="T53" fmla="*/ 284 h 285"/>
                <a:gd name="T54" fmla="*/ 202 w 405"/>
                <a:gd name="T55" fmla="*/ 285 h 285"/>
                <a:gd name="T56" fmla="*/ 63 w 405"/>
                <a:gd name="T57" fmla="*/ 64 h 285"/>
                <a:gd name="T58" fmla="*/ 63 w 405"/>
                <a:gd name="T59" fmla="*/ 78 h 285"/>
                <a:gd name="T60" fmla="*/ 66 w 405"/>
                <a:gd name="T61" fmla="*/ 99 h 285"/>
                <a:gd name="T62" fmla="*/ 69 w 405"/>
                <a:gd name="T63" fmla="*/ 118 h 285"/>
                <a:gd name="T64" fmla="*/ 77 w 405"/>
                <a:gd name="T65" fmla="*/ 137 h 285"/>
                <a:gd name="T66" fmla="*/ 87 w 405"/>
                <a:gd name="T67" fmla="*/ 154 h 285"/>
                <a:gd name="T68" fmla="*/ 99 w 405"/>
                <a:gd name="T69" fmla="*/ 170 h 285"/>
                <a:gd name="T70" fmla="*/ 113 w 405"/>
                <a:gd name="T71" fmla="*/ 184 h 285"/>
                <a:gd name="T72" fmla="*/ 129 w 405"/>
                <a:gd name="T73" fmla="*/ 196 h 285"/>
                <a:gd name="T74" fmla="*/ 148 w 405"/>
                <a:gd name="T75" fmla="*/ 205 h 285"/>
                <a:gd name="T76" fmla="*/ 154 w 405"/>
                <a:gd name="T77" fmla="*/ 207 h 285"/>
                <a:gd name="T78" fmla="*/ 176 w 405"/>
                <a:gd name="T79" fmla="*/ 218 h 285"/>
                <a:gd name="T80" fmla="*/ 202 w 405"/>
                <a:gd name="T81" fmla="*/ 221 h 285"/>
                <a:gd name="T82" fmla="*/ 216 w 405"/>
                <a:gd name="T83" fmla="*/ 220 h 285"/>
                <a:gd name="T84" fmla="*/ 241 w 405"/>
                <a:gd name="T85" fmla="*/ 213 h 285"/>
                <a:gd name="T86" fmla="*/ 257 w 405"/>
                <a:gd name="T87" fmla="*/ 205 h 285"/>
                <a:gd name="T88" fmla="*/ 266 w 405"/>
                <a:gd name="T89" fmla="*/ 200 h 285"/>
                <a:gd name="T90" fmla="*/ 283 w 405"/>
                <a:gd name="T91" fmla="*/ 190 h 285"/>
                <a:gd name="T92" fmla="*/ 299 w 405"/>
                <a:gd name="T93" fmla="*/ 177 h 285"/>
                <a:gd name="T94" fmla="*/ 312 w 405"/>
                <a:gd name="T95" fmla="*/ 162 h 285"/>
                <a:gd name="T96" fmla="*/ 323 w 405"/>
                <a:gd name="T97" fmla="*/ 146 h 285"/>
                <a:gd name="T98" fmla="*/ 332 w 405"/>
                <a:gd name="T99" fmla="*/ 127 h 285"/>
                <a:gd name="T100" fmla="*/ 338 w 405"/>
                <a:gd name="T101" fmla="*/ 108 h 285"/>
                <a:gd name="T102" fmla="*/ 340 w 405"/>
                <a:gd name="T103" fmla="*/ 88 h 285"/>
                <a:gd name="T104" fmla="*/ 341 w 405"/>
                <a:gd name="T105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285">
                  <a:moveTo>
                    <a:pt x="202" y="285"/>
                  </a:moveTo>
                  <a:lnTo>
                    <a:pt x="202" y="285"/>
                  </a:lnTo>
                  <a:lnTo>
                    <a:pt x="191" y="284"/>
                  </a:lnTo>
                  <a:lnTo>
                    <a:pt x="179" y="284"/>
                  </a:lnTo>
                  <a:lnTo>
                    <a:pt x="169" y="282"/>
                  </a:lnTo>
                  <a:lnTo>
                    <a:pt x="158" y="279"/>
                  </a:lnTo>
                  <a:lnTo>
                    <a:pt x="149" y="276"/>
                  </a:lnTo>
                  <a:lnTo>
                    <a:pt x="139" y="272"/>
                  </a:lnTo>
                  <a:lnTo>
                    <a:pt x="129" y="268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07" y="256"/>
                  </a:lnTo>
                  <a:lnTo>
                    <a:pt x="95" y="249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60" y="221"/>
                  </a:lnTo>
                  <a:lnTo>
                    <a:pt x="51" y="211"/>
                  </a:lnTo>
                  <a:lnTo>
                    <a:pt x="41" y="199"/>
                  </a:lnTo>
                  <a:lnTo>
                    <a:pt x="33" y="188"/>
                  </a:lnTo>
                  <a:lnTo>
                    <a:pt x="25" y="176"/>
                  </a:lnTo>
                  <a:lnTo>
                    <a:pt x="19" y="162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4" y="122"/>
                  </a:lnTo>
                  <a:lnTo>
                    <a:pt x="2" y="107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4" y="93"/>
                  </a:lnTo>
                  <a:lnTo>
                    <a:pt x="403" y="107"/>
                  </a:lnTo>
                  <a:lnTo>
                    <a:pt x="399" y="122"/>
                  </a:lnTo>
                  <a:lnTo>
                    <a:pt x="396" y="136"/>
                  </a:lnTo>
                  <a:lnTo>
                    <a:pt x="391" y="149"/>
                  </a:lnTo>
                  <a:lnTo>
                    <a:pt x="385" y="162"/>
                  </a:lnTo>
                  <a:lnTo>
                    <a:pt x="380" y="176"/>
                  </a:lnTo>
                  <a:lnTo>
                    <a:pt x="372" y="188"/>
                  </a:lnTo>
                  <a:lnTo>
                    <a:pt x="363" y="199"/>
                  </a:lnTo>
                  <a:lnTo>
                    <a:pt x="354" y="211"/>
                  </a:lnTo>
                  <a:lnTo>
                    <a:pt x="345" y="221"/>
                  </a:lnTo>
                  <a:lnTo>
                    <a:pt x="333" y="232"/>
                  </a:lnTo>
                  <a:lnTo>
                    <a:pt x="323" y="240"/>
                  </a:lnTo>
                  <a:lnTo>
                    <a:pt x="310" y="249"/>
                  </a:lnTo>
                  <a:lnTo>
                    <a:pt x="297" y="256"/>
                  </a:lnTo>
                  <a:lnTo>
                    <a:pt x="283" y="263"/>
                  </a:lnTo>
                  <a:lnTo>
                    <a:pt x="283" y="263"/>
                  </a:lnTo>
                  <a:lnTo>
                    <a:pt x="275" y="268"/>
                  </a:lnTo>
                  <a:lnTo>
                    <a:pt x="266" y="272"/>
                  </a:lnTo>
                  <a:lnTo>
                    <a:pt x="256" y="276"/>
                  </a:lnTo>
                  <a:lnTo>
                    <a:pt x="246" y="279"/>
                  </a:lnTo>
                  <a:lnTo>
                    <a:pt x="236" y="282"/>
                  </a:lnTo>
                  <a:lnTo>
                    <a:pt x="224" y="284"/>
                  </a:lnTo>
                  <a:lnTo>
                    <a:pt x="214" y="284"/>
                  </a:lnTo>
                  <a:lnTo>
                    <a:pt x="202" y="285"/>
                  </a:lnTo>
                  <a:lnTo>
                    <a:pt x="202" y="285"/>
                  </a:lnTo>
                  <a:close/>
                  <a:moveTo>
                    <a:pt x="63" y="64"/>
                  </a:moveTo>
                  <a:lnTo>
                    <a:pt x="63" y="78"/>
                  </a:lnTo>
                  <a:lnTo>
                    <a:pt x="63" y="78"/>
                  </a:lnTo>
                  <a:lnTo>
                    <a:pt x="65" y="88"/>
                  </a:lnTo>
                  <a:lnTo>
                    <a:pt x="66" y="99"/>
                  </a:lnTo>
                  <a:lnTo>
                    <a:pt x="67" y="108"/>
                  </a:lnTo>
                  <a:lnTo>
                    <a:pt x="69" y="118"/>
                  </a:lnTo>
                  <a:lnTo>
                    <a:pt x="73" y="127"/>
                  </a:lnTo>
                  <a:lnTo>
                    <a:pt x="77" y="137"/>
                  </a:lnTo>
                  <a:lnTo>
                    <a:pt x="82" y="146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9" y="170"/>
                  </a:lnTo>
                  <a:lnTo>
                    <a:pt x="106" y="177"/>
                  </a:lnTo>
                  <a:lnTo>
                    <a:pt x="113" y="184"/>
                  </a:lnTo>
                  <a:lnTo>
                    <a:pt x="121" y="190"/>
                  </a:lnTo>
                  <a:lnTo>
                    <a:pt x="129" y="196"/>
                  </a:lnTo>
                  <a:lnTo>
                    <a:pt x="139" y="200"/>
                  </a:lnTo>
                  <a:lnTo>
                    <a:pt x="148" y="205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64" y="213"/>
                  </a:lnTo>
                  <a:lnTo>
                    <a:pt x="176" y="218"/>
                  </a:lnTo>
                  <a:lnTo>
                    <a:pt x="189" y="220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216" y="220"/>
                  </a:lnTo>
                  <a:lnTo>
                    <a:pt x="229" y="218"/>
                  </a:lnTo>
                  <a:lnTo>
                    <a:pt x="241" y="213"/>
                  </a:lnTo>
                  <a:lnTo>
                    <a:pt x="251" y="207"/>
                  </a:lnTo>
                  <a:lnTo>
                    <a:pt x="257" y="205"/>
                  </a:lnTo>
                  <a:lnTo>
                    <a:pt x="257" y="205"/>
                  </a:lnTo>
                  <a:lnTo>
                    <a:pt x="266" y="200"/>
                  </a:lnTo>
                  <a:lnTo>
                    <a:pt x="275" y="196"/>
                  </a:lnTo>
                  <a:lnTo>
                    <a:pt x="283" y="190"/>
                  </a:lnTo>
                  <a:lnTo>
                    <a:pt x="292" y="184"/>
                  </a:lnTo>
                  <a:lnTo>
                    <a:pt x="299" y="177"/>
                  </a:lnTo>
                  <a:lnTo>
                    <a:pt x="305" y="170"/>
                  </a:lnTo>
                  <a:lnTo>
                    <a:pt x="312" y="162"/>
                  </a:lnTo>
                  <a:lnTo>
                    <a:pt x="318" y="154"/>
                  </a:lnTo>
                  <a:lnTo>
                    <a:pt x="323" y="146"/>
                  </a:lnTo>
                  <a:lnTo>
                    <a:pt x="328" y="137"/>
                  </a:lnTo>
                  <a:lnTo>
                    <a:pt x="332" y="127"/>
                  </a:lnTo>
                  <a:lnTo>
                    <a:pt x="334" y="118"/>
                  </a:lnTo>
                  <a:lnTo>
                    <a:pt x="338" y="108"/>
                  </a:lnTo>
                  <a:lnTo>
                    <a:pt x="339" y="99"/>
                  </a:lnTo>
                  <a:lnTo>
                    <a:pt x="340" y="88"/>
                  </a:lnTo>
                  <a:lnTo>
                    <a:pt x="341" y="78"/>
                  </a:lnTo>
                  <a:lnTo>
                    <a:pt x="341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10" name="Freeform 128"/>
            <p:cNvSpPr>
              <a:spLocks/>
            </p:cNvSpPr>
            <p:nvPr/>
          </p:nvSpPr>
          <p:spPr bwMode="auto">
            <a:xfrm>
              <a:off x="7423151" y="3369618"/>
              <a:ext cx="533400" cy="601663"/>
            </a:xfrm>
            <a:custGeom>
              <a:avLst/>
              <a:gdLst>
                <a:gd name="T0" fmla="*/ 336 w 672"/>
                <a:gd name="T1" fmla="*/ 0 h 757"/>
                <a:gd name="T2" fmla="*/ 302 w 672"/>
                <a:gd name="T3" fmla="*/ 1 h 757"/>
                <a:gd name="T4" fmla="*/ 268 w 672"/>
                <a:gd name="T5" fmla="*/ 5 h 757"/>
                <a:gd name="T6" fmla="*/ 237 w 672"/>
                <a:gd name="T7" fmla="*/ 15 h 757"/>
                <a:gd name="T8" fmla="*/ 206 w 672"/>
                <a:gd name="T9" fmla="*/ 25 h 757"/>
                <a:gd name="T10" fmla="*/ 177 w 672"/>
                <a:gd name="T11" fmla="*/ 40 h 757"/>
                <a:gd name="T12" fmla="*/ 149 w 672"/>
                <a:gd name="T13" fmla="*/ 56 h 757"/>
                <a:gd name="T14" fmla="*/ 122 w 672"/>
                <a:gd name="T15" fmla="*/ 76 h 757"/>
                <a:gd name="T16" fmla="*/ 99 w 672"/>
                <a:gd name="T17" fmla="*/ 98 h 757"/>
                <a:gd name="T18" fmla="*/ 77 w 672"/>
                <a:gd name="T19" fmla="*/ 121 h 757"/>
                <a:gd name="T20" fmla="*/ 57 w 672"/>
                <a:gd name="T21" fmla="*/ 147 h 757"/>
                <a:gd name="T22" fmla="*/ 41 w 672"/>
                <a:gd name="T23" fmla="*/ 175 h 757"/>
                <a:gd name="T24" fmla="*/ 27 w 672"/>
                <a:gd name="T25" fmla="*/ 205 h 757"/>
                <a:gd name="T26" fmla="*/ 16 w 672"/>
                <a:gd name="T27" fmla="*/ 235 h 757"/>
                <a:gd name="T28" fmla="*/ 7 w 672"/>
                <a:gd name="T29" fmla="*/ 267 h 757"/>
                <a:gd name="T30" fmla="*/ 2 w 672"/>
                <a:gd name="T31" fmla="*/ 301 h 757"/>
                <a:gd name="T32" fmla="*/ 0 w 672"/>
                <a:gd name="T33" fmla="*/ 336 h 757"/>
                <a:gd name="T34" fmla="*/ 0 w 672"/>
                <a:gd name="T35" fmla="*/ 356 h 757"/>
                <a:gd name="T36" fmla="*/ 4 w 672"/>
                <a:gd name="T37" fmla="*/ 396 h 757"/>
                <a:gd name="T38" fmla="*/ 11 w 672"/>
                <a:gd name="T39" fmla="*/ 431 h 757"/>
                <a:gd name="T40" fmla="*/ 20 w 672"/>
                <a:gd name="T41" fmla="*/ 464 h 757"/>
                <a:gd name="T42" fmla="*/ 39 w 672"/>
                <a:gd name="T43" fmla="*/ 508 h 757"/>
                <a:gd name="T44" fmla="*/ 68 w 672"/>
                <a:gd name="T45" fmla="*/ 559 h 757"/>
                <a:gd name="T46" fmla="*/ 114 w 672"/>
                <a:gd name="T47" fmla="*/ 626 h 757"/>
                <a:gd name="T48" fmla="*/ 139 w 672"/>
                <a:gd name="T49" fmla="*/ 668 h 757"/>
                <a:gd name="T50" fmla="*/ 155 w 672"/>
                <a:gd name="T51" fmla="*/ 699 h 757"/>
                <a:gd name="T52" fmla="*/ 161 w 672"/>
                <a:gd name="T53" fmla="*/ 723 h 757"/>
                <a:gd name="T54" fmla="*/ 165 w 672"/>
                <a:gd name="T55" fmla="*/ 746 h 757"/>
                <a:gd name="T56" fmla="*/ 507 w 672"/>
                <a:gd name="T57" fmla="*/ 757 h 757"/>
                <a:gd name="T58" fmla="*/ 508 w 672"/>
                <a:gd name="T59" fmla="*/ 746 h 757"/>
                <a:gd name="T60" fmla="*/ 511 w 672"/>
                <a:gd name="T61" fmla="*/ 723 h 757"/>
                <a:gd name="T62" fmla="*/ 517 w 672"/>
                <a:gd name="T63" fmla="*/ 699 h 757"/>
                <a:gd name="T64" fmla="*/ 532 w 672"/>
                <a:gd name="T65" fmla="*/ 668 h 757"/>
                <a:gd name="T66" fmla="*/ 559 w 672"/>
                <a:gd name="T67" fmla="*/ 626 h 757"/>
                <a:gd name="T68" fmla="*/ 605 w 672"/>
                <a:gd name="T69" fmla="*/ 559 h 757"/>
                <a:gd name="T70" fmla="*/ 634 w 672"/>
                <a:gd name="T71" fmla="*/ 508 h 757"/>
                <a:gd name="T72" fmla="*/ 651 w 672"/>
                <a:gd name="T73" fmla="*/ 464 h 757"/>
                <a:gd name="T74" fmla="*/ 662 w 672"/>
                <a:gd name="T75" fmla="*/ 431 h 757"/>
                <a:gd name="T76" fmla="*/ 668 w 672"/>
                <a:gd name="T77" fmla="*/ 396 h 757"/>
                <a:gd name="T78" fmla="*/ 672 w 672"/>
                <a:gd name="T79" fmla="*/ 356 h 757"/>
                <a:gd name="T80" fmla="*/ 672 w 672"/>
                <a:gd name="T81" fmla="*/ 336 h 757"/>
                <a:gd name="T82" fmla="*/ 670 w 672"/>
                <a:gd name="T83" fmla="*/ 301 h 757"/>
                <a:gd name="T84" fmla="*/ 665 w 672"/>
                <a:gd name="T85" fmla="*/ 267 h 757"/>
                <a:gd name="T86" fmla="*/ 657 w 672"/>
                <a:gd name="T87" fmla="*/ 235 h 757"/>
                <a:gd name="T88" fmla="*/ 646 w 672"/>
                <a:gd name="T89" fmla="*/ 205 h 757"/>
                <a:gd name="T90" fmla="*/ 632 w 672"/>
                <a:gd name="T91" fmla="*/ 175 h 757"/>
                <a:gd name="T92" fmla="*/ 614 w 672"/>
                <a:gd name="T93" fmla="*/ 147 h 757"/>
                <a:gd name="T94" fmla="*/ 596 w 672"/>
                <a:gd name="T95" fmla="*/ 121 h 757"/>
                <a:gd name="T96" fmla="*/ 574 w 672"/>
                <a:gd name="T97" fmla="*/ 98 h 757"/>
                <a:gd name="T98" fmla="*/ 550 w 672"/>
                <a:gd name="T99" fmla="*/ 76 h 757"/>
                <a:gd name="T100" fmla="*/ 524 w 672"/>
                <a:gd name="T101" fmla="*/ 56 h 757"/>
                <a:gd name="T102" fmla="*/ 496 w 672"/>
                <a:gd name="T103" fmla="*/ 40 h 757"/>
                <a:gd name="T104" fmla="*/ 467 w 672"/>
                <a:gd name="T105" fmla="*/ 25 h 757"/>
                <a:gd name="T106" fmla="*/ 436 w 672"/>
                <a:gd name="T107" fmla="*/ 15 h 757"/>
                <a:gd name="T108" fmla="*/ 404 w 672"/>
                <a:gd name="T109" fmla="*/ 5 h 757"/>
                <a:gd name="T110" fmla="*/ 371 w 672"/>
                <a:gd name="T111" fmla="*/ 1 h 757"/>
                <a:gd name="T112" fmla="*/ 336 w 672"/>
                <a:gd name="T1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57">
                  <a:moveTo>
                    <a:pt x="336" y="0"/>
                  </a:moveTo>
                  <a:lnTo>
                    <a:pt x="336" y="0"/>
                  </a:lnTo>
                  <a:lnTo>
                    <a:pt x="319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5"/>
                  </a:lnTo>
                  <a:lnTo>
                    <a:pt x="252" y="10"/>
                  </a:lnTo>
                  <a:lnTo>
                    <a:pt x="237" y="15"/>
                  </a:lnTo>
                  <a:lnTo>
                    <a:pt x="221" y="19"/>
                  </a:lnTo>
                  <a:lnTo>
                    <a:pt x="206" y="25"/>
                  </a:lnTo>
                  <a:lnTo>
                    <a:pt x="190" y="32"/>
                  </a:lnTo>
                  <a:lnTo>
                    <a:pt x="177" y="40"/>
                  </a:lnTo>
                  <a:lnTo>
                    <a:pt x="163" y="48"/>
                  </a:lnTo>
                  <a:lnTo>
                    <a:pt x="149" y="56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1" y="86"/>
                  </a:lnTo>
                  <a:lnTo>
                    <a:pt x="99" y="98"/>
                  </a:lnTo>
                  <a:lnTo>
                    <a:pt x="87" y="110"/>
                  </a:lnTo>
                  <a:lnTo>
                    <a:pt x="77" y="121"/>
                  </a:lnTo>
                  <a:lnTo>
                    <a:pt x="68" y="134"/>
                  </a:lnTo>
                  <a:lnTo>
                    <a:pt x="57" y="147"/>
                  </a:lnTo>
                  <a:lnTo>
                    <a:pt x="49" y="161"/>
                  </a:lnTo>
                  <a:lnTo>
                    <a:pt x="41" y="175"/>
                  </a:lnTo>
                  <a:lnTo>
                    <a:pt x="33" y="190"/>
                  </a:lnTo>
                  <a:lnTo>
                    <a:pt x="27" y="205"/>
                  </a:lnTo>
                  <a:lnTo>
                    <a:pt x="20" y="220"/>
                  </a:lnTo>
                  <a:lnTo>
                    <a:pt x="16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6"/>
                  </a:lnTo>
                  <a:lnTo>
                    <a:pt x="2" y="376"/>
                  </a:lnTo>
                  <a:lnTo>
                    <a:pt x="4" y="396"/>
                  </a:lnTo>
                  <a:lnTo>
                    <a:pt x="7" y="413"/>
                  </a:lnTo>
                  <a:lnTo>
                    <a:pt x="11" y="431"/>
                  </a:lnTo>
                  <a:lnTo>
                    <a:pt x="16" y="448"/>
                  </a:lnTo>
                  <a:lnTo>
                    <a:pt x="20" y="464"/>
                  </a:lnTo>
                  <a:lnTo>
                    <a:pt x="26" y="479"/>
                  </a:lnTo>
                  <a:lnTo>
                    <a:pt x="39" y="508"/>
                  </a:lnTo>
                  <a:lnTo>
                    <a:pt x="53" y="535"/>
                  </a:lnTo>
                  <a:lnTo>
                    <a:pt x="68" y="559"/>
                  </a:lnTo>
                  <a:lnTo>
                    <a:pt x="83" y="582"/>
                  </a:lnTo>
                  <a:lnTo>
                    <a:pt x="114" y="626"/>
                  </a:lnTo>
                  <a:lnTo>
                    <a:pt x="128" y="647"/>
                  </a:lnTo>
                  <a:lnTo>
                    <a:pt x="139" y="668"/>
                  </a:lnTo>
                  <a:lnTo>
                    <a:pt x="151" y="689"/>
                  </a:lnTo>
                  <a:lnTo>
                    <a:pt x="155" y="699"/>
                  </a:lnTo>
                  <a:lnTo>
                    <a:pt x="159" y="711"/>
                  </a:lnTo>
                  <a:lnTo>
                    <a:pt x="161" y="723"/>
                  </a:lnTo>
                  <a:lnTo>
                    <a:pt x="164" y="733"/>
                  </a:lnTo>
                  <a:lnTo>
                    <a:pt x="165" y="746"/>
                  </a:lnTo>
                  <a:lnTo>
                    <a:pt x="166" y="757"/>
                  </a:lnTo>
                  <a:lnTo>
                    <a:pt x="507" y="757"/>
                  </a:lnTo>
                  <a:lnTo>
                    <a:pt x="507" y="757"/>
                  </a:lnTo>
                  <a:lnTo>
                    <a:pt x="508" y="746"/>
                  </a:lnTo>
                  <a:lnTo>
                    <a:pt x="509" y="733"/>
                  </a:lnTo>
                  <a:lnTo>
                    <a:pt x="511" y="723"/>
                  </a:lnTo>
                  <a:lnTo>
                    <a:pt x="514" y="711"/>
                  </a:lnTo>
                  <a:lnTo>
                    <a:pt x="517" y="699"/>
                  </a:lnTo>
                  <a:lnTo>
                    <a:pt x="522" y="689"/>
                  </a:lnTo>
                  <a:lnTo>
                    <a:pt x="532" y="668"/>
                  </a:lnTo>
                  <a:lnTo>
                    <a:pt x="545" y="647"/>
                  </a:lnTo>
                  <a:lnTo>
                    <a:pt x="559" y="626"/>
                  </a:lnTo>
                  <a:lnTo>
                    <a:pt x="590" y="582"/>
                  </a:lnTo>
                  <a:lnTo>
                    <a:pt x="605" y="559"/>
                  </a:lnTo>
                  <a:lnTo>
                    <a:pt x="620" y="535"/>
                  </a:lnTo>
                  <a:lnTo>
                    <a:pt x="634" y="508"/>
                  </a:lnTo>
                  <a:lnTo>
                    <a:pt x="647" y="479"/>
                  </a:lnTo>
                  <a:lnTo>
                    <a:pt x="651" y="464"/>
                  </a:lnTo>
                  <a:lnTo>
                    <a:pt x="657" y="448"/>
                  </a:lnTo>
                  <a:lnTo>
                    <a:pt x="662" y="431"/>
                  </a:lnTo>
                  <a:lnTo>
                    <a:pt x="665" y="413"/>
                  </a:lnTo>
                  <a:lnTo>
                    <a:pt x="668" y="396"/>
                  </a:lnTo>
                  <a:lnTo>
                    <a:pt x="670" y="376"/>
                  </a:lnTo>
                  <a:lnTo>
                    <a:pt x="672" y="356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72" y="318"/>
                  </a:lnTo>
                  <a:lnTo>
                    <a:pt x="670" y="301"/>
                  </a:lnTo>
                  <a:lnTo>
                    <a:pt x="669" y="283"/>
                  </a:lnTo>
                  <a:lnTo>
                    <a:pt x="665" y="267"/>
                  </a:lnTo>
                  <a:lnTo>
                    <a:pt x="662" y="251"/>
                  </a:lnTo>
                  <a:lnTo>
                    <a:pt x="657" y="235"/>
                  </a:lnTo>
                  <a:lnTo>
                    <a:pt x="651" y="220"/>
                  </a:lnTo>
                  <a:lnTo>
                    <a:pt x="646" y="205"/>
                  </a:lnTo>
                  <a:lnTo>
                    <a:pt x="639" y="190"/>
                  </a:lnTo>
                  <a:lnTo>
                    <a:pt x="632" y="175"/>
                  </a:lnTo>
                  <a:lnTo>
                    <a:pt x="624" y="161"/>
                  </a:lnTo>
                  <a:lnTo>
                    <a:pt x="614" y="147"/>
                  </a:lnTo>
                  <a:lnTo>
                    <a:pt x="605" y="134"/>
                  </a:lnTo>
                  <a:lnTo>
                    <a:pt x="596" y="121"/>
                  </a:lnTo>
                  <a:lnTo>
                    <a:pt x="585" y="110"/>
                  </a:lnTo>
                  <a:lnTo>
                    <a:pt x="574" y="98"/>
                  </a:lnTo>
                  <a:lnTo>
                    <a:pt x="562" y="86"/>
                  </a:lnTo>
                  <a:lnTo>
                    <a:pt x="550" y="76"/>
                  </a:lnTo>
                  <a:lnTo>
                    <a:pt x="537" y="66"/>
                  </a:lnTo>
                  <a:lnTo>
                    <a:pt x="524" y="56"/>
                  </a:lnTo>
                  <a:lnTo>
                    <a:pt x="510" y="48"/>
                  </a:lnTo>
                  <a:lnTo>
                    <a:pt x="496" y="40"/>
                  </a:lnTo>
                  <a:lnTo>
                    <a:pt x="482" y="32"/>
                  </a:lnTo>
                  <a:lnTo>
                    <a:pt x="467" y="25"/>
                  </a:lnTo>
                  <a:lnTo>
                    <a:pt x="452" y="19"/>
                  </a:lnTo>
                  <a:lnTo>
                    <a:pt x="436" y="15"/>
                  </a:lnTo>
                  <a:lnTo>
                    <a:pt x="420" y="10"/>
                  </a:lnTo>
                  <a:lnTo>
                    <a:pt x="404" y="5"/>
                  </a:lnTo>
                  <a:lnTo>
                    <a:pt x="387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11" name="Freeform 129"/>
            <p:cNvSpPr>
              <a:spLocks noEditPoints="1"/>
            </p:cNvSpPr>
            <p:nvPr/>
          </p:nvSpPr>
          <p:spPr bwMode="auto">
            <a:xfrm>
              <a:off x="7397751" y="3344218"/>
              <a:ext cx="582613" cy="652463"/>
            </a:xfrm>
            <a:custGeom>
              <a:avLst/>
              <a:gdLst>
                <a:gd name="T0" fmla="*/ 166 w 736"/>
                <a:gd name="T1" fmla="*/ 790 h 823"/>
                <a:gd name="T2" fmla="*/ 148 w 736"/>
                <a:gd name="T3" fmla="*/ 724 h 823"/>
                <a:gd name="T4" fmla="*/ 105 w 736"/>
                <a:gd name="T5" fmla="*/ 658 h 823"/>
                <a:gd name="T6" fmla="*/ 44 w 736"/>
                <a:gd name="T7" fmla="*/ 557 h 823"/>
                <a:gd name="T8" fmla="*/ 15 w 736"/>
                <a:gd name="T9" fmla="*/ 484 h 823"/>
                <a:gd name="T10" fmla="*/ 1 w 736"/>
                <a:gd name="T11" fmla="*/ 394 h 823"/>
                <a:gd name="T12" fmla="*/ 2 w 736"/>
                <a:gd name="T13" fmla="*/ 330 h 823"/>
                <a:gd name="T14" fmla="*/ 17 w 736"/>
                <a:gd name="T15" fmla="*/ 258 h 823"/>
                <a:gd name="T16" fmla="*/ 45 w 736"/>
                <a:gd name="T17" fmla="*/ 192 h 823"/>
                <a:gd name="T18" fmla="*/ 85 w 736"/>
                <a:gd name="T19" fmla="*/ 135 h 823"/>
                <a:gd name="T20" fmla="*/ 134 w 736"/>
                <a:gd name="T21" fmla="*/ 85 h 823"/>
                <a:gd name="T22" fmla="*/ 193 w 736"/>
                <a:gd name="T23" fmla="*/ 44 h 823"/>
                <a:gd name="T24" fmla="*/ 260 w 736"/>
                <a:gd name="T25" fmla="*/ 16 h 823"/>
                <a:gd name="T26" fmla="*/ 331 w 736"/>
                <a:gd name="T27" fmla="*/ 2 h 823"/>
                <a:gd name="T28" fmla="*/ 387 w 736"/>
                <a:gd name="T29" fmla="*/ 1 h 823"/>
                <a:gd name="T30" fmla="*/ 460 w 736"/>
                <a:gd name="T31" fmla="*/ 12 h 823"/>
                <a:gd name="T32" fmla="*/ 527 w 736"/>
                <a:gd name="T33" fmla="*/ 36 h 823"/>
                <a:gd name="T34" fmla="*/ 588 w 736"/>
                <a:gd name="T35" fmla="*/ 73 h 823"/>
                <a:gd name="T36" fmla="*/ 641 w 736"/>
                <a:gd name="T37" fmla="*/ 121 h 823"/>
                <a:gd name="T38" fmla="*/ 682 w 736"/>
                <a:gd name="T39" fmla="*/ 177 h 823"/>
                <a:gd name="T40" fmla="*/ 714 w 736"/>
                <a:gd name="T41" fmla="*/ 242 h 823"/>
                <a:gd name="T42" fmla="*/ 732 w 736"/>
                <a:gd name="T43" fmla="*/ 312 h 823"/>
                <a:gd name="T44" fmla="*/ 736 w 736"/>
                <a:gd name="T45" fmla="*/ 369 h 823"/>
                <a:gd name="T46" fmla="*/ 726 w 736"/>
                <a:gd name="T47" fmla="*/ 464 h 823"/>
                <a:gd name="T48" fmla="*/ 701 w 736"/>
                <a:gd name="T49" fmla="*/ 541 h 823"/>
                <a:gd name="T50" fmla="*/ 649 w 736"/>
                <a:gd name="T51" fmla="*/ 632 h 823"/>
                <a:gd name="T52" fmla="*/ 597 w 736"/>
                <a:gd name="T53" fmla="*/ 708 h 823"/>
                <a:gd name="T54" fmla="*/ 572 w 736"/>
                <a:gd name="T55" fmla="*/ 773 h 823"/>
                <a:gd name="T56" fmla="*/ 510 w 736"/>
                <a:gd name="T57" fmla="*/ 759 h 823"/>
                <a:gd name="T58" fmla="*/ 527 w 736"/>
                <a:gd name="T59" fmla="*/ 705 h 823"/>
                <a:gd name="T60" fmla="*/ 579 w 736"/>
                <a:gd name="T61" fmla="*/ 621 h 823"/>
                <a:gd name="T62" fmla="*/ 629 w 736"/>
                <a:gd name="T63" fmla="*/ 545 h 823"/>
                <a:gd name="T64" fmla="*/ 655 w 736"/>
                <a:gd name="T65" fmla="*/ 483 h 823"/>
                <a:gd name="T66" fmla="*/ 671 w 736"/>
                <a:gd name="T67" fmla="*/ 410 h 823"/>
                <a:gd name="T68" fmla="*/ 672 w 736"/>
                <a:gd name="T69" fmla="*/ 352 h 823"/>
                <a:gd name="T70" fmla="*/ 663 w 736"/>
                <a:gd name="T71" fmla="*/ 292 h 823"/>
                <a:gd name="T72" fmla="*/ 643 w 736"/>
                <a:gd name="T73" fmla="*/ 236 h 823"/>
                <a:gd name="T74" fmla="*/ 612 w 736"/>
                <a:gd name="T75" fmla="*/ 187 h 823"/>
                <a:gd name="T76" fmla="*/ 572 w 736"/>
                <a:gd name="T77" fmla="*/ 143 h 823"/>
                <a:gd name="T78" fmla="*/ 526 w 736"/>
                <a:gd name="T79" fmla="*/ 108 h 823"/>
                <a:gd name="T80" fmla="*/ 473 w 736"/>
                <a:gd name="T81" fmla="*/ 82 h 823"/>
                <a:gd name="T82" fmla="*/ 415 w 736"/>
                <a:gd name="T83" fmla="*/ 67 h 823"/>
                <a:gd name="T84" fmla="*/ 368 w 736"/>
                <a:gd name="T85" fmla="*/ 64 h 823"/>
                <a:gd name="T86" fmla="*/ 307 w 736"/>
                <a:gd name="T87" fmla="*/ 70 h 823"/>
                <a:gd name="T88" fmla="*/ 250 w 736"/>
                <a:gd name="T89" fmla="*/ 88 h 823"/>
                <a:gd name="T90" fmla="*/ 198 w 736"/>
                <a:gd name="T91" fmla="*/ 116 h 823"/>
                <a:gd name="T92" fmla="*/ 153 w 736"/>
                <a:gd name="T93" fmla="*/ 153 h 823"/>
                <a:gd name="T94" fmla="*/ 116 w 736"/>
                <a:gd name="T95" fmla="*/ 198 h 823"/>
                <a:gd name="T96" fmla="*/ 88 w 736"/>
                <a:gd name="T97" fmla="*/ 249 h 823"/>
                <a:gd name="T98" fmla="*/ 71 w 736"/>
                <a:gd name="T99" fmla="*/ 307 h 823"/>
                <a:gd name="T100" fmla="*/ 64 w 736"/>
                <a:gd name="T101" fmla="*/ 369 h 823"/>
                <a:gd name="T102" fmla="*/ 68 w 736"/>
                <a:gd name="T103" fmla="*/ 430 h 823"/>
                <a:gd name="T104" fmla="*/ 87 w 736"/>
                <a:gd name="T105" fmla="*/ 499 h 823"/>
                <a:gd name="T106" fmla="*/ 124 w 736"/>
                <a:gd name="T107" fmla="*/ 571 h 823"/>
                <a:gd name="T108" fmla="*/ 181 w 736"/>
                <a:gd name="T109" fmla="*/ 654 h 823"/>
                <a:gd name="T110" fmla="*/ 217 w 736"/>
                <a:gd name="T111" fmla="*/ 7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823">
                  <a:moveTo>
                    <a:pt x="571" y="823"/>
                  </a:moveTo>
                  <a:lnTo>
                    <a:pt x="166" y="823"/>
                  </a:lnTo>
                  <a:lnTo>
                    <a:pt x="166" y="790"/>
                  </a:lnTo>
                  <a:lnTo>
                    <a:pt x="166" y="790"/>
                  </a:lnTo>
                  <a:lnTo>
                    <a:pt x="165" y="773"/>
                  </a:lnTo>
                  <a:lnTo>
                    <a:pt x="161" y="757"/>
                  </a:lnTo>
                  <a:lnTo>
                    <a:pt x="156" y="740"/>
                  </a:lnTo>
                  <a:lnTo>
                    <a:pt x="148" y="724"/>
                  </a:lnTo>
                  <a:lnTo>
                    <a:pt x="140" y="708"/>
                  </a:lnTo>
                  <a:lnTo>
                    <a:pt x="130" y="692"/>
                  </a:lnTo>
                  <a:lnTo>
                    <a:pt x="105" y="658"/>
                  </a:lnTo>
                  <a:lnTo>
                    <a:pt x="105" y="658"/>
                  </a:lnTo>
                  <a:lnTo>
                    <a:pt x="88" y="632"/>
                  </a:lnTo>
                  <a:lnTo>
                    <a:pt x="70" y="604"/>
                  </a:lnTo>
                  <a:lnTo>
                    <a:pt x="52" y="574"/>
                  </a:lnTo>
                  <a:lnTo>
                    <a:pt x="44" y="557"/>
                  </a:lnTo>
                  <a:lnTo>
                    <a:pt x="36" y="541"/>
                  </a:lnTo>
                  <a:lnTo>
                    <a:pt x="28" y="523"/>
                  </a:lnTo>
                  <a:lnTo>
                    <a:pt x="22" y="504"/>
                  </a:lnTo>
                  <a:lnTo>
                    <a:pt x="15" y="484"/>
                  </a:lnTo>
                  <a:lnTo>
                    <a:pt x="10" y="464"/>
                  </a:lnTo>
                  <a:lnTo>
                    <a:pt x="6" y="442"/>
                  </a:lnTo>
                  <a:lnTo>
                    <a:pt x="4" y="418"/>
                  </a:lnTo>
                  <a:lnTo>
                    <a:pt x="1" y="39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49"/>
                  </a:lnTo>
                  <a:lnTo>
                    <a:pt x="2" y="330"/>
                  </a:lnTo>
                  <a:lnTo>
                    <a:pt x="5" y="312"/>
                  </a:lnTo>
                  <a:lnTo>
                    <a:pt x="8" y="294"/>
                  </a:lnTo>
                  <a:lnTo>
                    <a:pt x="12" y="276"/>
                  </a:lnTo>
                  <a:lnTo>
                    <a:pt x="17" y="258"/>
                  </a:lnTo>
                  <a:lnTo>
                    <a:pt x="23" y="242"/>
                  </a:lnTo>
                  <a:lnTo>
                    <a:pt x="29" y="225"/>
                  </a:lnTo>
                  <a:lnTo>
                    <a:pt x="37" y="209"/>
                  </a:lnTo>
                  <a:lnTo>
                    <a:pt x="45" y="192"/>
                  </a:lnTo>
                  <a:lnTo>
                    <a:pt x="53" y="177"/>
                  </a:lnTo>
                  <a:lnTo>
                    <a:pt x="64" y="162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1"/>
                  </a:lnTo>
                  <a:lnTo>
                    <a:pt x="109" y="108"/>
                  </a:lnTo>
                  <a:lnTo>
                    <a:pt x="122" y="96"/>
                  </a:lnTo>
                  <a:lnTo>
                    <a:pt x="134" y="85"/>
                  </a:lnTo>
                  <a:lnTo>
                    <a:pt x="148" y="73"/>
                  </a:lnTo>
                  <a:lnTo>
                    <a:pt x="163" y="63"/>
                  </a:lnTo>
                  <a:lnTo>
                    <a:pt x="177" y="53"/>
                  </a:lnTo>
                  <a:lnTo>
                    <a:pt x="193" y="44"/>
                  </a:lnTo>
                  <a:lnTo>
                    <a:pt x="209" y="36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2"/>
                  </a:lnTo>
                  <a:lnTo>
                    <a:pt x="294" y="8"/>
                  </a:lnTo>
                  <a:lnTo>
                    <a:pt x="313" y="5"/>
                  </a:lnTo>
                  <a:lnTo>
                    <a:pt x="331" y="2"/>
                  </a:lnTo>
                  <a:lnTo>
                    <a:pt x="350" y="1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87" y="1"/>
                  </a:lnTo>
                  <a:lnTo>
                    <a:pt x="405" y="2"/>
                  </a:lnTo>
                  <a:lnTo>
                    <a:pt x="424" y="5"/>
                  </a:lnTo>
                  <a:lnTo>
                    <a:pt x="443" y="8"/>
                  </a:lnTo>
                  <a:lnTo>
                    <a:pt x="460" y="12"/>
                  </a:lnTo>
                  <a:lnTo>
                    <a:pt x="477" y="16"/>
                  </a:lnTo>
                  <a:lnTo>
                    <a:pt x="495" y="22"/>
                  </a:lnTo>
                  <a:lnTo>
                    <a:pt x="511" y="29"/>
                  </a:lnTo>
                  <a:lnTo>
                    <a:pt x="527" y="36"/>
                  </a:lnTo>
                  <a:lnTo>
                    <a:pt x="543" y="44"/>
                  </a:lnTo>
                  <a:lnTo>
                    <a:pt x="558" y="53"/>
                  </a:lnTo>
                  <a:lnTo>
                    <a:pt x="573" y="63"/>
                  </a:lnTo>
                  <a:lnTo>
                    <a:pt x="588" y="73"/>
                  </a:lnTo>
                  <a:lnTo>
                    <a:pt x="602" y="85"/>
                  </a:lnTo>
                  <a:lnTo>
                    <a:pt x="615" y="96"/>
                  </a:lnTo>
                  <a:lnTo>
                    <a:pt x="628" y="108"/>
                  </a:lnTo>
                  <a:lnTo>
                    <a:pt x="641" y="121"/>
                  </a:lnTo>
                  <a:lnTo>
                    <a:pt x="652" y="135"/>
                  </a:lnTo>
                  <a:lnTo>
                    <a:pt x="663" y="148"/>
                  </a:lnTo>
                  <a:lnTo>
                    <a:pt x="673" y="162"/>
                  </a:lnTo>
                  <a:lnTo>
                    <a:pt x="682" y="177"/>
                  </a:lnTo>
                  <a:lnTo>
                    <a:pt x="692" y="192"/>
                  </a:lnTo>
                  <a:lnTo>
                    <a:pt x="700" y="209"/>
                  </a:lnTo>
                  <a:lnTo>
                    <a:pt x="707" y="225"/>
                  </a:lnTo>
                  <a:lnTo>
                    <a:pt x="714" y="242"/>
                  </a:lnTo>
                  <a:lnTo>
                    <a:pt x="719" y="258"/>
                  </a:lnTo>
                  <a:lnTo>
                    <a:pt x="724" y="276"/>
                  </a:lnTo>
                  <a:lnTo>
                    <a:pt x="729" y="294"/>
                  </a:lnTo>
                  <a:lnTo>
                    <a:pt x="732" y="312"/>
                  </a:lnTo>
                  <a:lnTo>
                    <a:pt x="734" y="330"/>
                  </a:lnTo>
                  <a:lnTo>
                    <a:pt x="736" y="349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6" y="394"/>
                  </a:lnTo>
                  <a:lnTo>
                    <a:pt x="733" y="418"/>
                  </a:lnTo>
                  <a:lnTo>
                    <a:pt x="731" y="442"/>
                  </a:lnTo>
                  <a:lnTo>
                    <a:pt x="726" y="464"/>
                  </a:lnTo>
                  <a:lnTo>
                    <a:pt x="722" y="484"/>
                  </a:lnTo>
                  <a:lnTo>
                    <a:pt x="715" y="504"/>
                  </a:lnTo>
                  <a:lnTo>
                    <a:pt x="709" y="523"/>
                  </a:lnTo>
                  <a:lnTo>
                    <a:pt x="701" y="541"/>
                  </a:lnTo>
                  <a:lnTo>
                    <a:pt x="693" y="557"/>
                  </a:lnTo>
                  <a:lnTo>
                    <a:pt x="685" y="574"/>
                  </a:lnTo>
                  <a:lnTo>
                    <a:pt x="667" y="604"/>
                  </a:lnTo>
                  <a:lnTo>
                    <a:pt x="649" y="632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07" y="692"/>
                  </a:lnTo>
                  <a:lnTo>
                    <a:pt x="597" y="708"/>
                  </a:lnTo>
                  <a:lnTo>
                    <a:pt x="588" y="724"/>
                  </a:lnTo>
                  <a:lnTo>
                    <a:pt x="580" y="740"/>
                  </a:lnTo>
                  <a:lnTo>
                    <a:pt x="576" y="757"/>
                  </a:lnTo>
                  <a:lnTo>
                    <a:pt x="572" y="773"/>
                  </a:lnTo>
                  <a:lnTo>
                    <a:pt x="571" y="790"/>
                  </a:lnTo>
                  <a:lnTo>
                    <a:pt x="571" y="823"/>
                  </a:lnTo>
                  <a:close/>
                  <a:moveTo>
                    <a:pt x="227" y="759"/>
                  </a:moveTo>
                  <a:lnTo>
                    <a:pt x="510" y="759"/>
                  </a:lnTo>
                  <a:lnTo>
                    <a:pt x="510" y="759"/>
                  </a:lnTo>
                  <a:lnTo>
                    <a:pt x="514" y="739"/>
                  </a:lnTo>
                  <a:lnTo>
                    <a:pt x="520" y="722"/>
                  </a:lnTo>
                  <a:lnTo>
                    <a:pt x="527" y="705"/>
                  </a:lnTo>
                  <a:lnTo>
                    <a:pt x="536" y="687"/>
                  </a:lnTo>
                  <a:lnTo>
                    <a:pt x="546" y="670"/>
                  </a:lnTo>
                  <a:lnTo>
                    <a:pt x="556" y="654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95" y="597"/>
                  </a:lnTo>
                  <a:lnTo>
                    <a:pt x="613" y="571"/>
                  </a:lnTo>
                  <a:lnTo>
                    <a:pt x="629" y="545"/>
                  </a:lnTo>
                  <a:lnTo>
                    <a:pt x="636" y="530"/>
                  </a:lnTo>
                  <a:lnTo>
                    <a:pt x="643" y="516"/>
                  </a:lnTo>
                  <a:lnTo>
                    <a:pt x="649" y="499"/>
                  </a:lnTo>
                  <a:lnTo>
                    <a:pt x="655" y="483"/>
                  </a:lnTo>
                  <a:lnTo>
                    <a:pt x="660" y="467"/>
                  </a:lnTo>
                  <a:lnTo>
                    <a:pt x="664" y="450"/>
                  </a:lnTo>
                  <a:lnTo>
                    <a:pt x="667" y="430"/>
                  </a:lnTo>
                  <a:lnTo>
                    <a:pt x="671" y="410"/>
                  </a:lnTo>
                  <a:lnTo>
                    <a:pt x="672" y="391"/>
                  </a:lnTo>
                  <a:lnTo>
                    <a:pt x="672" y="369"/>
                  </a:lnTo>
                  <a:lnTo>
                    <a:pt x="672" y="369"/>
                  </a:lnTo>
                  <a:lnTo>
                    <a:pt x="672" y="352"/>
                  </a:lnTo>
                  <a:lnTo>
                    <a:pt x="671" y="337"/>
                  </a:lnTo>
                  <a:lnTo>
                    <a:pt x="668" y="322"/>
                  </a:lnTo>
                  <a:lnTo>
                    <a:pt x="666" y="307"/>
                  </a:lnTo>
                  <a:lnTo>
                    <a:pt x="663" y="292"/>
                  </a:lnTo>
                  <a:lnTo>
                    <a:pt x="659" y="278"/>
                  </a:lnTo>
                  <a:lnTo>
                    <a:pt x="655" y="263"/>
                  </a:lnTo>
                  <a:lnTo>
                    <a:pt x="649" y="249"/>
                  </a:lnTo>
                  <a:lnTo>
                    <a:pt x="643" y="236"/>
                  </a:lnTo>
                  <a:lnTo>
                    <a:pt x="636" y="224"/>
                  </a:lnTo>
                  <a:lnTo>
                    <a:pt x="628" y="211"/>
                  </a:lnTo>
                  <a:lnTo>
                    <a:pt x="621" y="198"/>
                  </a:lnTo>
                  <a:lnTo>
                    <a:pt x="612" y="187"/>
                  </a:lnTo>
                  <a:lnTo>
                    <a:pt x="602" y="175"/>
                  </a:lnTo>
                  <a:lnTo>
                    <a:pt x="593" y="163"/>
                  </a:lnTo>
                  <a:lnTo>
                    <a:pt x="583" y="153"/>
                  </a:lnTo>
                  <a:lnTo>
                    <a:pt x="572" y="143"/>
                  </a:lnTo>
                  <a:lnTo>
                    <a:pt x="562" y="133"/>
                  </a:lnTo>
                  <a:lnTo>
                    <a:pt x="550" y="124"/>
                  </a:lnTo>
                  <a:lnTo>
                    <a:pt x="539" y="116"/>
                  </a:lnTo>
                  <a:lnTo>
                    <a:pt x="526" y="108"/>
                  </a:lnTo>
                  <a:lnTo>
                    <a:pt x="513" y="101"/>
                  </a:lnTo>
                  <a:lnTo>
                    <a:pt x="500" y="94"/>
                  </a:lnTo>
                  <a:lnTo>
                    <a:pt x="487" y="88"/>
                  </a:lnTo>
                  <a:lnTo>
                    <a:pt x="473" y="82"/>
                  </a:lnTo>
                  <a:lnTo>
                    <a:pt x="459" y="78"/>
                  </a:lnTo>
                  <a:lnTo>
                    <a:pt x="444" y="73"/>
                  </a:lnTo>
                  <a:lnTo>
                    <a:pt x="430" y="70"/>
                  </a:lnTo>
                  <a:lnTo>
                    <a:pt x="415" y="67"/>
                  </a:lnTo>
                  <a:lnTo>
                    <a:pt x="400" y="65"/>
                  </a:lnTo>
                  <a:lnTo>
                    <a:pt x="383" y="64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352" y="64"/>
                  </a:lnTo>
                  <a:lnTo>
                    <a:pt x="337" y="65"/>
                  </a:lnTo>
                  <a:lnTo>
                    <a:pt x="322" y="67"/>
                  </a:lnTo>
                  <a:lnTo>
                    <a:pt x="307" y="70"/>
                  </a:lnTo>
                  <a:lnTo>
                    <a:pt x="292" y="73"/>
                  </a:lnTo>
                  <a:lnTo>
                    <a:pt x="278" y="78"/>
                  </a:lnTo>
                  <a:lnTo>
                    <a:pt x="264" y="82"/>
                  </a:lnTo>
                  <a:lnTo>
                    <a:pt x="250" y="88"/>
                  </a:lnTo>
                  <a:lnTo>
                    <a:pt x="236" y="94"/>
                  </a:lnTo>
                  <a:lnTo>
                    <a:pt x="224" y="101"/>
                  </a:lnTo>
                  <a:lnTo>
                    <a:pt x="211" y="108"/>
                  </a:lnTo>
                  <a:lnTo>
                    <a:pt x="198" y="116"/>
                  </a:lnTo>
                  <a:lnTo>
                    <a:pt x="187" y="124"/>
                  </a:lnTo>
                  <a:lnTo>
                    <a:pt x="175" y="133"/>
                  </a:lnTo>
                  <a:lnTo>
                    <a:pt x="163" y="143"/>
                  </a:lnTo>
                  <a:lnTo>
                    <a:pt x="153" y="153"/>
                  </a:lnTo>
                  <a:lnTo>
                    <a:pt x="144" y="163"/>
                  </a:lnTo>
                  <a:lnTo>
                    <a:pt x="133" y="175"/>
                  </a:lnTo>
                  <a:lnTo>
                    <a:pt x="125" y="187"/>
                  </a:lnTo>
                  <a:lnTo>
                    <a:pt x="116" y="198"/>
                  </a:lnTo>
                  <a:lnTo>
                    <a:pt x="108" y="211"/>
                  </a:lnTo>
                  <a:lnTo>
                    <a:pt x="101" y="224"/>
                  </a:lnTo>
                  <a:lnTo>
                    <a:pt x="94" y="236"/>
                  </a:lnTo>
                  <a:lnTo>
                    <a:pt x="88" y="249"/>
                  </a:lnTo>
                  <a:lnTo>
                    <a:pt x="82" y="263"/>
                  </a:lnTo>
                  <a:lnTo>
                    <a:pt x="78" y="278"/>
                  </a:lnTo>
                  <a:lnTo>
                    <a:pt x="74" y="292"/>
                  </a:lnTo>
                  <a:lnTo>
                    <a:pt x="71" y="307"/>
                  </a:lnTo>
                  <a:lnTo>
                    <a:pt x="67" y="322"/>
                  </a:lnTo>
                  <a:lnTo>
                    <a:pt x="66" y="337"/>
                  </a:lnTo>
                  <a:lnTo>
                    <a:pt x="65" y="352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5" y="391"/>
                  </a:lnTo>
                  <a:lnTo>
                    <a:pt x="66" y="410"/>
                  </a:lnTo>
                  <a:lnTo>
                    <a:pt x="68" y="430"/>
                  </a:lnTo>
                  <a:lnTo>
                    <a:pt x="72" y="450"/>
                  </a:lnTo>
                  <a:lnTo>
                    <a:pt x="76" y="467"/>
                  </a:lnTo>
                  <a:lnTo>
                    <a:pt x="81" y="483"/>
                  </a:lnTo>
                  <a:lnTo>
                    <a:pt x="87" y="499"/>
                  </a:lnTo>
                  <a:lnTo>
                    <a:pt x="94" y="516"/>
                  </a:lnTo>
                  <a:lnTo>
                    <a:pt x="101" y="530"/>
                  </a:lnTo>
                  <a:lnTo>
                    <a:pt x="108" y="545"/>
                  </a:lnTo>
                  <a:lnTo>
                    <a:pt x="124" y="571"/>
                  </a:lnTo>
                  <a:lnTo>
                    <a:pt x="140" y="597"/>
                  </a:lnTo>
                  <a:lnTo>
                    <a:pt x="158" y="621"/>
                  </a:lnTo>
                  <a:lnTo>
                    <a:pt x="158" y="621"/>
                  </a:lnTo>
                  <a:lnTo>
                    <a:pt x="181" y="654"/>
                  </a:lnTo>
                  <a:lnTo>
                    <a:pt x="191" y="670"/>
                  </a:lnTo>
                  <a:lnTo>
                    <a:pt x="200" y="687"/>
                  </a:lnTo>
                  <a:lnTo>
                    <a:pt x="210" y="705"/>
                  </a:lnTo>
                  <a:lnTo>
                    <a:pt x="217" y="722"/>
                  </a:lnTo>
                  <a:lnTo>
                    <a:pt x="222" y="739"/>
                  </a:lnTo>
                  <a:lnTo>
                    <a:pt x="227" y="759"/>
                  </a:lnTo>
                  <a:lnTo>
                    <a:pt x="227" y="7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12" name="Freeform 130"/>
            <p:cNvSpPr>
              <a:spLocks/>
            </p:cNvSpPr>
            <p:nvPr/>
          </p:nvSpPr>
          <p:spPr bwMode="auto">
            <a:xfrm>
              <a:off x="7626351" y="3693468"/>
              <a:ext cx="125413" cy="277813"/>
            </a:xfrm>
            <a:custGeom>
              <a:avLst/>
              <a:gdLst>
                <a:gd name="T0" fmla="*/ 78 w 157"/>
                <a:gd name="T1" fmla="*/ 0 h 350"/>
                <a:gd name="T2" fmla="*/ 78 w 157"/>
                <a:gd name="T3" fmla="*/ 0 h 350"/>
                <a:gd name="T4" fmla="*/ 62 w 157"/>
                <a:gd name="T5" fmla="*/ 2 h 350"/>
                <a:gd name="T6" fmla="*/ 48 w 157"/>
                <a:gd name="T7" fmla="*/ 3 h 350"/>
                <a:gd name="T8" fmla="*/ 34 w 157"/>
                <a:gd name="T9" fmla="*/ 6 h 350"/>
                <a:gd name="T10" fmla="*/ 23 w 157"/>
                <a:gd name="T11" fmla="*/ 10 h 350"/>
                <a:gd name="T12" fmla="*/ 14 w 157"/>
                <a:gd name="T13" fmla="*/ 15 h 350"/>
                <a:gd name="T14" fmla="*/ 5 w 157"/>
                <a:gd name="T15" fmla="*/ 20 h 350"/>
                <a:gd name="T16" fmla="*/ 1 w 157"/>
                <a:gd name="T17" fmla="*/ 27 h 350"/>
                <a:gd name="T18" fmla="*/ 0 w 157"/>
                <a:gd name="T19" fmla="*/ 31 h 350"/>
                <a:gd name="T20" fmla="*/ 0 w 157"/>
                <a:gd name="T21" fmla="*/ 34 h 350"/>
                <a:gd name="T22" fmla="*/ 49 w 157"/>
                <a:gd name="T23" fmla="*/ 350 h 350"/>
                <a:gd name="T24" fmla="*/ 107 w 157"/>
                <a:gd name="T25" fmla="*/ 350 h 350"/>
                <a:gd name="T26" fmla="*/ 157 w 157"/>
                <a:gd name="T27" fmla="*/ 34 h 350"/>
                <a:gd name="T28" fmla="*/ 157 w 157"/>
                <a:gd name="T29" fmla="*/ 34 h 350"/>
                <a:gd name="T30" fmla="*/ 156 w 157"/>
                <a:gd name="T31" fmla="*/ 31 h 350"/>
                <a:gd name="T32" fmla="*/ 155 w 157"/>
                <a:gd name="T33" fmla="*/ 27 h 350"/>
                <a:gd name="T34" fmla="*/ 150 w 157"/>
                <a:gd name="T35" fmla="*/ 20 h 350"/>
                <a:gd name="T36" fmla="*/ 143 w 157"/>
                <a:gd name="T37" fmla="*/ 15 h 350"/>
                <a:gd name="T38" fmla="*/ 134 w 157"/>
                <a:gd name="T39" fmla="*/ 10 h 350"/>
                <a:gd name="T40" fmla="*/ 122 w 157"/>
                <a:gd name="T41" fmla="*/ 6 h 350"/>
                <a:gd name="T42" fmla="*/ 109 w 157"/>
                <a:gd name="T43" fmla="*/ 3 h 350"/>
                <a:gd name="T44" fmla="*/ 95 w 157"/>
                <a:gd name="T45" fmla="*/ 2 h 350"/>
                <a:gd name="T46" fmla="*/ 78 w 157"/>
                <a:gd name="T47" fmla="*/ 0 h 350"/>
                <a:gd name="T48" fmla="*/ 78 w 157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350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9" y="350"/>
                  </a:lnTo>
                  <a:lnTo>
                    <a:pt x="107" y="350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6" y="31"/>
                  </a:lnTo>
                  <a:lnTo>
                    <a:pt x="155" y="27"/>
                  </a:lnTo>
                  <a:lnTo>
                    <a:pt x="150" y="20"/>
                  </a:lnTo>
                  <a:lnTo>
                    <a:pt x="143" y="15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09" y="3"/>
                  </a:lnTo>
                  <a:lnTo>
                    <a:pt x="95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b="0" cap="none" spc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3" name="Freeform 131"/>
            <p:cNvSpPr>
              <a:spLocks noEditPoints="1"/>
            </p:cNvSpPr>
            <p:nvPr/>
          </p:nvSpPr>
          <p:spPr bwMode="auto">
            <a:xfrm>
              <a:off x="7602538" y="3666480"/>
              <a:ext cx="174625" cy="330200"/>
            </a:xfrm>
            <a:custGeom>
              <a:avLst/>
              <a:gdLst>
                <a:gd name="T0" fmla="*/ 166 w 220"/>
                <a:gd name="T1" fmla="*/ 415 h 415"/>
                <a:gd name="T2" fmla="*/ 54 w 220"/>
                <a:gd name="T3" fmla="*/ 415 h 415"/>
                <a:gd name="T4" fmla="*/ 0 w 220"/>
                <a:gd name="T5" fmla="*/ 66 h 415"/>
                <a:gd name="T6" fmla="*/ 0 w 220"/>
                <a:gd name="T7" fmla="*/ 66 h 415"/>
                <a:gd name="T8" fmla="*/ 0 w 220"/>
                <a:gd name="T9" fmla="*/ 58 h 415"/>
                <a:gd name="T10" fmla="*/ 2 w 220"/>
                <a:gd name="T11" fmla="*/ 52 h 415"/>
                <a:gd name="T12" fmla="*/ 5 w 220"/>
                <a:gd name="T13" fmla="*/ 45 h 415"/>
                <a:gd name="T14" fmla="*/ 8 w 220"/>
                <a:gd name="T15" fmla="*/ 39 h 415"/>
                <a:gd name="T16" fmla="*/ 12 w 220"/>
                <a:gd name="T17" fmla="*/ 34 h 415"/>
                <a:gd name="T18" fmla="*/ 18 w 220"/>
                <a:gd name="T19" fmla="*/ 28 h 415"/>
                <a:gd name="T20" fmla="*/ 24 w 220"/>
                <a:gd name="T21" fmla="*/ 23 h 415"/>
                <a:gd name="T22" fmla="*/ 30 w 220"/>
                <a:gd name="T23" fmla="*/ 18 h 415"/>
                <a:gd name="T24" fmla="*/ 39 w 220"/>
                <a:gd name="T25" fmla="*/ 15 h 415"/>
                <a:gd name="T26" fmla="*/ 47 w 220"/>
                <a:gd name="T27" fmla="*/ 12 h 415"/>
                <a:gd name="T28" fmla="*/ 65 w 220"/>
                <a:gd name="T29" fmla="*/ 6 h 415"/>
                <a:gd name="T30" fmla="*/ 87 w 220"/>
                <a:gd name="T31" fmla="*/ 2 h 415"/>
                <a:gd name="T32" fmla="*/ 110 w 220"/>
                <a:gd name="T33" fmla="*/ 0 h 415"/>
                <a:gd name="T34" fmla="*/ 110 w 220"/>
                <a:gd name="T35" fmla="*/ 0 h 415"/>
                <a:gd name="T36" fmla="*/ 134 w 220"/>
                <a:gd name="T37" fmla="*/ 2 h 415"/>
                <a:gd name="T38" fmla="*/ 156 w 220"/>
                <a:gd name="T39" fmla="*/ 6 h 415"/>
                <a:gd name="T40" fmla="*/ 174 w 220"/>
                <a:gd name="T41" fmla="*/ 12 h 415"/>
                <a:gd name="T42" fmla="*/ 182 w 220"/>
                <a:gd name="T43" fmla="*/ 15 h 415"/>
                <a:gd name="T44" fmla="*/ 190 w 220"/>
                <a:gd name="T45" fmla="*/ 18 h 415"/>
                <a:gd name="T46" fmla="*/ 197 w 220"/>
                <a:gd name="T47" fmla="*/ 23 h 415"/>
                <a:gd name="T48" fmla="*/ 203 w 220"/>
                <a:gd name="T49" fmla="*/ 28 h 415"/>
                <a:gd name="T50" fmla="*/ 208 w 220"/>
                <a:gd name="T51" fmla="*/ 34 h 415"/>
                <a:gd name="T52" fmla="*/ 212 w 220"/>
                <a:gd name="T53" fmla="*/ 39 h 415"/>
                <a:gd name="T54" fmla="*/ 216 w 220"/>
                <a:gd name="T55" fmla="*/ 45 h 415"/>
                <a:gd name="T56" fmla="*/ 218 w 220"/>
                <a:gd name="T57" fmla="*/ 52 h 415"/>
                <a:gd name="T58" fmla="*/ 220 w 220"/>
                <a:gd name="T59" fmla="*/ 58 h 415"/>
                <a:gd name="T60" fmla="*/ 220 w 220"/>
                <a:gd name="T61" fmla="*/ 66 h 415"/>
                <a:gd name="T62" fmla="*/ 220 w 220"/>
                <a:gd name="T63" fmla="*/ 71 h 415"/>
                <a:gd name="T64" fmla="*/ 166 w 220"/>
                <a:gd name="T65" fmla="*/ 415 h 415"/>
                <a:gd name="T66" fmla="*/ 108 w 220"/>
                <a:gd name="T67" fmla="*/ 351 h 415"/>
                <a:gd name="T68" fmla="*/ 112 w 220"/>
                <a:gd name="T69" fmla="*/ 351 h 415"/>
                <a:gd name="T70" fmla="*/ 156 w 220"/>
                <a:gd name="T71" fmla="*/ 72 h 415"/>
                <a:gd name="T72" fmla="*/ 156 w 220"/>
                <a:gd name="T73" fmla="*/ 72 h 415"/>
                <a:gd name="T74" fmla="*/ 149 w 220"/>
                <a:gd name="T75" fmla="*/ 69 h 415"/>
                <a:gd name="T76" fmla="*/ 138 w 220"/>
                <a:gd name="T77" fmla="*/ 67 h 415"/>
                <a:gd name="T78" fmla="*/ 125 w 220"/>
                <a:gd name="T79" fmla="*/ 65 h 415"/>
                <a:gd name="T80" fmla="*/ 110 w 220"/>
                <a:gd name="T81" fmla="*/ 64 h 415"/>
                <a:gd name="T82" fmla="*/ 110 w 220"/>
                <a:gd name="T83" fmla="*/ 64 h 415"/>
                <a:gd name="T84" fmla="*/ 95 w 220"/>
                <a:gd name="T85" fmla="*/ 65 h 415"/>
                <a:gd name="T86" fmla="*/ 83 w 220"/>
                <a:gd name="T87" fmla="*/ 67 h 415"/>
                <a:gd name="T88" fmla="*/ 72 w 220"/>
                <a:gd name="T89" fmla="*/ 69 h 415"/>
                <a:gd name="T90" fmla="*/ 65 w 220"/>
                <a:gd name="T91" fmla="*/ 72 h 415"/>
                <a:gd name="T92" fmla="*/ 108 w 220"/>
                <a:gd name="T93" fmla="*/ 35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415">
                  <a:moveTo>
                    <a:pt x="166" y="415"/>
                  </a:moveTo>
                  <a:lnTo>
                    <a:pt x="54" y="41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8"/>
                  </a:lnTo>
                  <a:lnTo>
                    <a:pt x="39" y="15"/>
                  </a:lnTo>
                  <a:lnTo>
                    <a:pt x="47" y="12"/>
                  </a:lnTo>
                  <a:lnTo>
                    <a:pt x="65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4" y="2"/>
                  </a:lnTo>
                  <a:lnTo>
                    <a:pt x="156" y="6"/>
                  </a:lnTo>
                  <a:lnTo>
                    <a:pt x="174" y="12"/>
                  </a:lnTo>
                  <a:lnTo>
                    <a:pt x="182" y="15"/>
                  </a:lnTo>
                  <a:lnTo>
                    <a:pt x="190" y="18"/>
                  </a:lnTo>
                  <a:lnTo>
                    <a:pt x="197" y="23"/>
                  </a:lnTo>
                  <a:lnTo>
                    <a:pt x="203" y="28"/>
                  </a:lnTo>
                  <a:lnTo>
                    <a:pt x="208" y="34"/>
                  </a:lnTo>
                  <a:lnTo>
                    <a:pt x="212" y="39"/>
                  </a:lnTo>
                  <a:lnTo>
                    <a:pt x="216" y="45"/>
                  </a:lnTo>
                  <a:lnTo>
                    <a:pt x="218" y="52"/>
                  </a:lnTo>
                  <a:lnTo>
                    <a:pt x="220" y="58"/>
                  </a:lnTo>
                  <a:lnTo>
                    <a:pt x="220" y="66"/>
                  </a:lnTo>
                  <a:lnTo>
                    <a:pt x="220" y="71"/>
                  </a:lnTo>
                  <a:lnTo>
                    <a:pt x="166" y="415"/>
                  </a:lnTo>
                  <a:close/>
                  <a:moveTo>
                    <a:pt x="108" y="351"/>
                  </a:moveTo>
                  <a:lnTo>
                    <a:pt x="112" y="35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49" y="69"/>
                  </a:lnTo>
                  <a:lnTo>
                    <a:pt x="138" y="67"/>
                  </a:lnTo>
                  <a:lnTo>
                    <a:pt x="125" y="6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5"/>
                  </a:lnTo>
                  <a:lnTo>
                    <a:pt x="83" y="67"/>
                  </a:lnTo>
                  <a:lnTo>
                    <a:pt x="72" y="69"/>
                  </a:lnTo>
                  <a:lnTo>
                    <a:pt x="65" y="72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grpSp>
          <p:nvGrpSpPr>
            <p:cNvPr id="214" name="그룹 146"/>
            <p:cNvGrpSpPr/>
            <p:nvPr/>
          </p:nvGrpSpPr>
          <p:grpSpPr>
            <a:xfrm>
              <a:off x="6742113" y="1924993"/>
              <a:ext cx="1059257" cy="104400"/>
              <a:chOff x="6742113" y="1924993"/>
              <a:chExt cx="1059257" cy="104400"/>
            </a:xfrm>
            <a:solidFill>
              <a:schemeClr val="tx1"/>
            </a:solidFill>
          </p:grpSpPr>
          <p:sp>
            <p:nvSpPr>
              <p:cNvPr id="215" name="모서리가 둥근 직사각형 147"/>
              <p:cNvSpPr/>
              <p:nvPr/>
            </p:nvSpPr>
            <p:spPr>
              <a:xfrm>
                <a:off x="674211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6" name="모서리가 둥근 직사각형 148"/>
              <p:cNvSpPr/>
              <p:nvPr/>
            </p:nvSpPr>
            <p:spPr>
              <a:xfrm>
                <a:off x="685420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7" name="모서리가 둥근 직사각형 149"/>
              <p:cNvSpPr/>
              <p:nvPr/>
            </p:nvSpPr>
            <p:spPr>
              <a:xfrm>
                <a:off x="7750970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8" name="모서리가 둥근 직사각형 150"/>
              <p:cNvSpPr/>
              <p:nvPr/>
            </p:nvSpPr>
            <p:spPr>
              <a:xfrm>
                <a:off x="696630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19" name="모서리가 둥근 직사각형 151"/>
              <p:cNvSpPr/>
              <p:nvPr/>
            </p:nvSpPr>
            <p:spPr>
              <a:xfrm>
                <a:off x="707839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20" name="모서리가 둥근 직사각형 152"/>
              <p:cNvSpPr/>
              <p:nvPr/>
            </p:nvSpPr>
            <p:spPr>
              <a:xfrm>
                <a:off x="719049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21" name="모서리가 둥근 직사각형 153"/>
              <p:cNvSpPr/>
              <p:nvPr/>
            </p:nvSpPr>
            <p:spPr>
              <a:xfrm>
                <a:off x="730258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22" name="모서리가 둥근 직사각형 154"/>
              <p:cNvSpPr/>
              <p:nvPr/>
            </p:nvSpPr>
            <p:spPr>
              <a:xfrm>
                <a:off x="741468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23" name="모서리가 둥근 직사각형 155"/>
              <p:cNvSpPr/>
              <p:nvPr/>
            </p:nvSpPr>
            <p:spPr>
              <a:xfrm>
                <a:off x="752677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24" name="모서리가 둥근 직사각형 156"/>
              <p:cNvSpPr/>
              <p:nvPr/>
            </p:nvSpPr>
            <p:spPr>
              <a:xfrm>
                <a:off x="763887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id="{DB81B040-E2F5-52ED-239B-3D10A5B41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6165" y="737594"/>
            <a:ext cx="47739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600" y="0"/>
            <a:ext cx="12192000" cy="1185068"/>
            <a:chOff x="0" y="31569"/>
            <a:chExt cx="12192000" cy="1185068"/>
          </a:xfrm>
        </p:grpSpPr>
        <p:sp>
          <p:nvSpPr>
            <p:cNvPr id="32" name="직사각형 45"/>
            <p:cNvSpPr/>
            <p:nvPr/>
          </p:nvSpPr>
          <p:spPr>
            <a:xfrm>
              <a:off x="0" y="31569"/>
              <a:ext cx="12192000" cy="104435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cxnSp>
          <p:nvCxnSpPr>
            <p:cNvPr id="34" name="직선 연결선 178"/>
            <p:cNvCxnSpPr/>
            <p:nvPr/>
          </p:nvCxnSpPr>
          <p:spPr>
            <a:xfrm>
              <a:off x="11203921" y="1216637"/>
              <a:ext cx="27599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181"/>
            <p:cNvCxnSpPr/>
            <p:nvPr/>
          </p:nvCxnSpPr>
          <p:spPr>
            <a:xfrm>
              <a:off x="10416480" y="979254"/>
              <a:ext cx="78744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그룹 4"/>
            <p:cNvGrpSpPr/>
            <p:nvPr/>
          </p:nvGrpSpPr>
          <p:grpSpPr>
            <a:xfrm>
              <a:off x="11375429" y="246576"/>
              <a:ext cx="507898" cy="958649"/>
              <a:chOff x="9336361" y="294727"/>
              <a:chExt cx="558689" cy="1054514"/>
            </a:xfrm>
          </p:grpSpPr>
          <p:sp>
            <p:nvSpPr>
              <p:cNvPr id="38" name="타원 3"/>
              <p:cNvSpPr/>
              <p:nvPr/>
            </p:nvSpPr>
            <p:spPr>
              <a:xfrm>
                <a:off x="9428194" y="882380"/>
                <a:ext cx="376206" cy="376206"/>
              </a:xfrm>
              <a:prstGeom prst="ellipse">
                <a:avLst/>
              </a:prstGeom>
              <a:solidFill>
                <a:srgbClr val="C4D21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39" name="그룹 2"/>
              <p:cNvGrpSpPr/>
              <p:nvPr/>
            </p:nvGrpSpPr>
            <p:grpSpPr>
              <a:xfrm rot="5400000" flipV="1">
                <a:off x="9088449" y="542639"/>
                <a:ext cx="1054514" cy="558689"/>
                <a:chOff x="1038349" y="4530080"/>
                <a:chExt cx="1411288" cy="747713"/>
              </a:xfrm>
            </p:grpSpPr>
            <p:sp>
              <p:nvSpPr>
                <p:cNvPr id="40" name="Rectangle 29"/>
                <p:cNvSpPr>
                  <a:spLocks noChangeArrowheads="1"/>
                </p:cNvSpPr>
                <p:nvPr/>
              </p:nvSpPr>
              <p:spPr bwMode="auto">
                <a:xfrm>
                  <a:off x="1605087" y="4865043"/>
                  <a:ext cx="123825" cy="77788"/>
                </a:xfrm>
                <a:prstGeom prst="rect">
                  <a:avLst/>
                </a:pr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41" name="Freeform 30"/>
                <p:cNvSpPr>
                  <a:spLocks noEditPoints="1"/>
                </p:cNvSpPr>
                <p:nvPr/>
              </p:nvSpPr>
              <p:spPr bwMode="auto">
                <a:xfrm>
                  <a:off x="1728912" y="4557068"/>
                  <a:ext cx="695325" cy="695325"/>
                </a:xfrm>
                <a:custGeom>
                  <a:avLst/>
                  <a:gdLst>
                    <a:gd name="T0" fmla="*/ 484 w 876"/>
                    <a:gd name="T1" fmla="*/ 874 h 876"/>
                    <a:gd name="T2" fmla="*/ 569 w 876"/>
                    <a:gd name="T3" fmla="*/ 857 h 876"/>
                    <a:gd name="T4" fmla="*/ 647 w 876"/>
                    <a:gd name="T5" fmla="*/ 823 h 876"/>
                    <a:gd name="T6" fmla="*/ 718 w 876"/>
                    <a:gd name="T7" fmla="*/ 777 h 876"/>
                    <a:gd name="T8" fmla="*/ 777 w 876"/>
                    <a:gd name="T9" fmla="*/ 716 h 876"/>
                    <a:gd name="T10" fmla="*/ 824 w 876"/>
                    <a:gd name="T11" fmla="*/ 647 h 876"/>
                    <a:gd name="T12" fmla="*/ 857 w 876"/>
                    <a:gd name="T13" fmla="*/ 568 h 876"/>
                    <a:gd name="T14" fmla="*/ 874 w 876"/>
                    <a:gd name="T15" fmla="*/ 484 h 876"/>
                    <a:gd name="T16" fmla="*/ 876 w 876"/>
                    <a:gd name="T17" fmla="*/ 415 h 876"/>
                    <a:gd name="T18" fmla="*/ 862 w 876"/>
                    <a:gd name="T19" fmla="*/ 328 h 876"/>
                    <a:gd name="T20" fmla="*/ 833 w 876"/>
                    <a:gd name="T21" fmla="*/ 248 h 876"/>
                    <a:gd name="T22" fmla="*/ 789 w 876"/>
                    <a:gd name="T23" fmla="*/ 176 h 876"/>
                    <a:gd name="T24" fmla="*/ 733 w 876"/>
                    <a:gd name="T25" fmla="*/ 114 h 876"/>
                    <a:gd name="T26" fmla="*/ 665 w 876"/>
                    <a:gd name="T27" fmla="*/ 64 h 876"/>
                    <a:gd name="T28" fmla="*/ 589 w 876"/>
                    <a:gd name="T29" fmla="*/ 27 h 876"/>
                    <a:gd name="T30" fmla="*/ 506 w 876"/>
                    <a:gd name="T31" fmla="*/ 5 h 876"/>
                    <a:gd name="T32" fmla="*/ 438 w 876"/>
                    <a:gd name="T33" fmla="*/ 0 h 876"/>
                    <a:gd name="T34" fmla="*/ 350 w 876"/>
                    <a:gd name="T35" fmla="*/ 10 h 876"/>
                    <a:gd name="T36" fmla="*/ 268 w 876"/>
                    <a:gd name="T37" fmla="*/ 35 h 876"/>
                    <a:gd name="T38" fmla="*/ 194 w 876"/>
                    <a:gd name="T39" fmla="*/ 75 h 876"/>
                    <a:gd name="T40" fmla="*/ 129 w 876"/>
                    <a:gd name="T41" fmla="*/ 129 h 876"/>
                    <a:gd name="T42" fmla="*/ 76 w 876"/>
                    <a:gd name="T43" fmla="*/ 194 h 876"/>
                    <a:gd name="T44" fmla="*/ 35 w 876"/>
                    <a:gd name="T45" fmla="*/ 268 h 876"/>
                    <a:gd name="T46" fmla="*/ 10 w 876"/>
                    <a:gd name="T47" fmla="*/ 350 h 876"/>
                    <a:gd name="T48" fmla="*/ 0 w 876"/>
                    <a:gd name="T49" fmla="*/ 438 h 876"/>
                    <a:gd name="T50" fmla="*/ 5 w 876"/>
                    <a:gd name="T51" fmla="*/ 506 h 876"/>
                    <a:gd name="T52" fmla="*/ 27 w 876"/>
                    <a:gd name="T53" fmla="*/ 589 h 876"/>
                    <a:gd name="T54" fmla="*/ 64 w 876"/>
                    <a:gd name="T55" fmla="*/ 665 h 876"/>
                    <a:gd name="T56" fmla="*/ 114 w 876"/>
                    <a:gd name="T57" fmla="*/ 733 h 876"/>
                    <a:gd name="T58" fmla="*/ 177 w 876"/>
                    <a:gd name="T59" fmla="*/ 789 h 876"/>
                    <a:gd name="T60" fmla="*/ 248 w 876"/>
                    <a:gd name="T61" fmla="*/ 833 h 876"/>
                    <a:gd name="T62" fmla="*/ 329 w 876"/>
                    <a:gd name="T63" fmla="*/ 862 h 876"/>
                    <a:gd name="T64" fmla="*/ 416 w 876"/>
                    <a:gd name="T65" fmla="*/ 876 h 876"/>
                    <a:gd name="T66" fmla="*/ 438 w 876"/>
                    <a:gd name="T67" fmla="*/ 182 h 876"/>
                    <a:gd name="T68" fmla="*/ 538 w 876"/>
                    <a:gd name="T69" fmla="*/ 203 h 876"/>
                    <a:gd name="T70" fmla="*/ 619 w 876"/>
                    <a:gd name="T71" fmla="*/ 258 h 876"/>
                    <a:gd name="T72" fmla="*/ 675 w 876"/>
                    <a:gd name="T73" fmla="*/ 339 h 876"/>
                    <a:gd name="T74" fmla="*/ 694 w 876"/>
                    <a:gd name="T75" fmla="*/ 438 h 876"/>
                    <a:gd name="T76" fmla="*/ 683 w 876"/>
                    <a:gd name="T77" fmla="*/ 515 h 876"/>
                    <a:gd name="T78" fmla="*/ 635 w 876"/>
                    <a:gd name="T79" fmla="*/ 601 h 876"/>
                    <a:gd name="T80" fmla="*/ 560 w 876"/>
                    <a:gd name="T81" fmla="*/ 663 h 876"/>
                    <a:gd name="T82" fmla="*/ 465 w 876"/>
                    <a:gd name="T83" fmla="*/ 692 h 876"/>
                    <a:gd name="T84" fmla="*/ 387 w 876"/>
                    <a:gd name="T85" fmla="*/ 689 h 876"/>
                    <a:gd name="T86" fmla="*/ 296 w 876"/>
                    <a:gd name="T87" fmla="*/ 650 h 876"/>
                    <a:gd name="T88" fmla="*/ 226 w 876"/>
                    <a:gd name="T89" fmla="*/ 581 h 876"/>
                    <a:gd name="T90" fmla="*/ 188 w 876"/>
                    <a:gd name="T91" fmla="*/ 489 h 876"/>
                    <a:gd name="T92" fmla="*/ 185 w 876"/>
                    <a:gd name="T93" fmla="*/ 412 h 876"/>
                    <a:gd name="T94" fmla="*/ 214 w 876"/>
                    <a:gd name="T95" fmla="*/ 317 h 876"/>
                    <a:gd name="T96" fmla="*/ 276 w 876"/>
                    <a:gd name="T97" fmla="*/ 241 h 876"/>
                    <a:gd name="T98" fmla="*/ 363 w 876"/>
                    <a:gd name="T99" fmla="*/ 194 h 876"/>
                    <a:gd name="T100" fmla="*/ 438 w 876"/>
                    <a:gd name="T101" fmla="*/ 182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6" h="876">
                      <a:moveTo>
                        <a:pt x="438" y="876"/>
                      </a:moveTo>
                      <a:lnTo>
                        <a:pt x="438" y="876"/>
                      </a:lnTo>
                      <a:lnTo>
                        <a:pt x="462" y="876"/>
                      </a:lnTo>
                      <a:lnTo>
                        <a:pt x="484" y="874"/>
                      </a:lnTo>
                      <a:lnTo>
                        <a:pt x="506" y="872"/>
                      </a:lnTo>
                      <a:lnTo>
                        <a:pt x="526" y="867"/>
                      </a:lnTo>
                      <a:lnTo>
                        <a:pt x="548" y="862"/>
                      </a:lnTo>
                      <a:lnTo>
                        <a:pt x="569" y="857"/>
                      </a:lnTo>
                      <a:lnTo>
                        <a:pt x="589" y="850"/>
                      </a:lnTo>
                      <a:lnTo>
                        <a:pt x="609" y="842"/>
                      </a:lnTo>
                      <a:lnTo>
                        <a:pt x="628" y="833"/>
                      </a:lnTo>
                      <a:lnTo>
                        <a:pt x="647" y="823"/>
                      </a:lnTo>
                      <a:lnTo>
                        <a:pt x="665" y="813"/>
                      </a:lnTo>
                      <a:lnTo>
                        <a:pt x="684" y="802"/>
                      </a:lnTo>
                      <a:lnTo>
                        <a:pt x="700" y="789"/>
                      </a:lnTo>
                      <a:lnTo>
                        <a:pt x="718" y="777"/>
                      </a:lnTo>
                      <a:lnTo>
                        <a:pt x="733" y="763"/>
                      </a:lnTo>
                      <a:lnTo>
                        <a:pt x="749" y="748"/>
                      </a:lnTo>
                      <a:lnTo>
                        <a:pt x="763" y="733"/>
                      </a:lnTo>
                      <a:lnTo>
                        <a:pt x="777" y="716"/>
                      </a:lnTo>
                      <a:lnTo>
                        <a:pt x="789" y="700"/>
                      </a:lnTo>
                      <a:lnTo>
                        <a:pt x="802" y="683"/>
                      </a:lnTo>
                      <a:lnTo>
                        <a:pt x="814" y="665"/>
                      </a:lnTo>
                      <a:lnTo>
                        <a:pt x="824" y="647"/>
                      </a:lnTo>
                      <a:lnTo>
                        <a:pt x="833" y="628"/>
                      </a:lnTo>
                      <a:lnTo>
                        <a:pt x="843" y="609"/>
                      </a:lnTo>
                      <a:lnTo>
                        <a:pt x="850" y="589"/>
                      </a:lnTo>
                      <a:lnTo>
                        <a:pt x="857" y="568"/>
                      </a:lnTo>
                      <a:lnTo>
                        <a:pt x="862" y="547"/>
                      </a:lnTo>
                      <a:lnTo>
                        <a:pt x="868" y="526"/>
                      </a:lnTo>
                      <a:lnTo>
                        <a:pt x="872" y="506"/>
                      </a:lnTo>
                      <a:lnTo>
                        <a:pt x="874" y="484"/>
                      </a:lnTo>
                      <a:lnTo>
                        <a:pt x="876" y="460"/>
                      </a:lnTo>
                      <a:lnTo>
                        <a:pt x="876" y="438"/>
                      </a:lnTo>
                      <a:lnTo>
                        <a:pt x="876" y="438"/>
                      </a:lnTo>
                      <a:lnTo>
                        <a:pt x="876" y="415"/>
                      </a:lnTo>
                      <a:lnTo>
                        <a:pt x="874" y="393"/>
                      </a:lnTo>
                      <a:lnTo>
                        <a:pt x="872" y="371"/>
                      </a:lnTo>
                      <a:lnTo>
                        <a:pt x="868" y="350"/>
                      </a:lnTo>
                      <a:lnTo>
                        <a:pt x="862" y="328"/>
                      </a:lnTo>
                      <a:lnTo>
                        <a:pt x="857" y="307"/>
                      </a:lnTo>
                      <a:lnTo>
                        <a:pt x="850" y="288"/>
                      </a:lnTo>
                      <a:lnTo>
                        <a:pt x="843" y="268"/>
                      </a:lnTo>
                      <a:lnTo>
                        <a:pt x="833" y="248"/>
                      </a:lnTo>
                      <a:lnTo>
                        <a:pt x="824" y="230"/>
                      </a:lnTo>
                      <a:lnTo>
                        <a:pt x="814" y="211"/>
                      </a:lnTo>
                      <a:lnTo>
                        <a:pt x="802" y="194"/>
                      </a:lnTo>
                      <a:lnTo>
                        <a:pt x="789" y="176"/>
                      </a:lnTo>
                      <a:lnTo>
                        <a:pt x="777" y="159"/>
                      </a:lnTo>
                      <a:lnTo>
                        <a:pt x="763" y="144"/>
                      </a:lnTo>
                      <a:lnTo>
                        <a:pt x="749" y="129"/>
                      </a:lnTo>
                      <a:lnTo>
                        <a:pt x="733" y="114"/>
                      </a:lnTo>
                      <a:lnTo>
                        <a:pt x="718" y="100"/>
                      </a:lnTo>
                      <a:lnTo>
                        <a:pt x="700" y="87"/>
                      </a:lnTo>
                      <a:lnTo>
                        <a:pt x="684" y="75"/>
                      </a:lnTo>
                      <a:lnTo>
                        <a:pt x="665" y="64"/>
                      </a:lnTo>
                      <a:lnTo>
                        <a:pt x="647" y="53"/>
                      </a:lnTo>
                      <a:lnTo>
                        <a:pt x="628" y="43"/>
                      </a:lnTo>
                      <a:lnTo>
                        <a:pt x="609" y="35"/>
                      </a:lnTo>
                      <a:lnTo>
                        <a:pt x="589" y="27"/>
                      </a:lnTo>
                      <a:lnTo>
                        <a:pt x="569" y="20"/>
                      </a:lnTo>
                      <a:lnTo>
                        <a:pt x="548" y="14"/>
                      </a:lnTo>
                      <a:lnTo>
                        <a:pt x="526" y="10"/>
                      </a:lnTo>
                      <a:lnTo>
                        <a:pt x="506" y="5"/>
                      </a:lnTo>
                      <a:lnTo>
                        <a:pt x="484" y="3"/>
                      </a:lnTo>
                      <a:lnTo>
                        <a:pt x="462" y="0"/>
                      </a:lnTo>
                      <a:lnTo>
                        <a:pt x="438" y="0"/>
                      </a:lnTo>
                      <a:lnTo>
                        <a:pt x="438" y="0"/>
                      </a:lnTo>
                      <a:lnTo>
                        <a:pt x="416" y="0"/>
                      </a:lnTo>
                      <a:lnTo>
                        <a:pt x="393" y="3"/>
                      </a:lnTo>
                      <a:lnTo>
                        <a:pt x="372" y="5"/>
                      </a:lnTo>
                      <a:lnTo>
                        <a:pt x="350" y="10"/>
                      </a:lnTo>
                      <a:lnTo>
                        <a:pt x="329" y="14"/>
                      </a:lnTo>
                      <a:lnTo>
                        <a:pt x="309" y="20"/>
                      </a:lnTo>
                      <a:lnTo>
                        <a:pt x="288" y="27"/>
                      </a:lnTo>
                      <a:lnTo>
                        <a:pt x="268" y="35"/>
                      </a:lnTo>
                      <a:lnTo>
                        <a:pt x="248" y="43"/>
                      </a:lnTo>
                      <a:lnTo>
                        <a:pt x="230" y="53"/>
                      </a:lnTo>
                      <a:lnTo>
                        <a:pt x="211" y="64"/>
                      </a:lnTo>
                      <a:lnTo>
                        <a:pt x="194" y="75"/>
                      </a:lnTo>
                      <a:lnTo>
                        <a:pt x="177" y="87"/>
                      </a:lnTo>
                      <a:lnTo>
                        <a:pt x="160" y="100"/>
                      </a:lnTo>
                      <a:lnTo>
                        <a:pt x="144" y="114"/>
                      </a:lnTo>
                      <a:lnTo>
                        <a:pt x="129" y="129"/>
                      </a:lnTo>
                      <a:lnTo>
                        <a:pt x="114" y="144"/>
                      </a:lnTo>
                      <a:lnTo>
                        <a:pt x="100" y="159"/>
                      </a:lnTo>
                      <a:lnTo>
                        <a:pt x="87" y="176"/>
                      </a:lnTo>
                      <a:lnTo>
                        <a:pt x="76" y="194"/>
                      </a:lnTo>
                      <a:lnTo>
                        <a:pt x="64" y="211"/>
                      </a:lnTo>
                      <a:lnTo>
                        <a:pt x="54" y="230"/>
                      </a:lnTo>
                      <a:lnTo>
                        <a:pt x="43" y="248"/>
                      </a:lnTo>
                      <a:lnTo>
                        <a:pt x="35" y="268"/>
                      </a:lnTo>
                      <a:lnTo>
                        <a:pt x="27" y="288"/>
                      </a:lnTo>
                      <a:lnTo>
                        <a:pt x="20" y="307"/>
                      </a:lnTo>
                      <a:lnTo>
                        <a:pt x="14" y="328"/>
                      </a:lnTo>
                      <a:lnTo>
                        <a:pt x="10" y="350"/>
                      </a:lnTo>
                      <a:lnTo>
                        <a:pt x="5" y="371"/>
                      </a:lnTo>
                      <a:lnTo>
                        <a:pt x="3" y="393"/>
                      </a:lnTo>
                      <a:lnTo>
                        <a:pt x="2" y="415"/>
                      </a:lnTo>
                      <a:lnTo>
                        <a:pt x="0" y="438"/>
                      </a:lnTo>
                      <a:lnTo>
                        <a:pt x="0" y="438"/>
                      </a:lnTo>
                      <a:lnTo>
                        <a:pt x="2" y="460"/>
                      </a:lnTo>
                      <a:lnTo>
                        <a:pt x="3" y="484"/>
                      </a:lnTo>
                      <a:lnTo>
                        <a:pt x="5" y="506"/>
                      </a:lnTo>
                      <a:lnTo>
                        <a:pt x="10" y="526"/>
                      </a:lnTo>
                      <a:lnTo>
                        <a:pt x="14" y="547"/>
                      </a:lnTo>
                      <a:lnTo>
                        <a:pt x="20" y="568"/>
                      </a:lnTo>
                      <a:lnTo>
                        <a:pt x="27" y="589"/>
                      </a:lnTo>
                      <a:lnTo>
                        <a:pt x="35" y="609"/>
                      </a:lnTo>
                      <a:lnTo>
                        <a:pt x="43" y="628"/>
                      </a:lnTo>
                      <a:lnTo>
                        <a:pt x="54" y="647"/>
                      </a:lnTo>
                      <a:lnTo>
                        <a:pt x="64" y="665"/>
                      </a:lnTo>
                      <a:lnTo>
                        <a:pt x="76" y="683"/>
                      </a:lnTo>
                      <a:lnTo>
                        <a:pt x="87" y="700"/>
                      </a:lnTo>
                      <a:lnTo>
                        <a:pt x="100" y="716"/>
                      </a:lnTo>
                      <a:lnTo>
                        <a:pt x="114" y="733"/>
                      </a:lnTo>
                      <a:lnTo>
                        <a:pt x="129" y="748"/>
                      </a:lnTo>
                      <a:lnTo>
                        <a:pt x="144" y="763"/>
                      </a:lnTo>
                      <a:lnTo>
                        <a:pt x="160" y="777"/>
                      </a:lnTo>
                      <a:lnTo>
                        <a:pt x="177" y="789"/>
                      </a:lnTo>
                      <a:lnTo>
                        <a:pt x="194" y="802"/>
                      </a:lnTo>
                      <a:lnTo>
                        <a:pt x="211" y="813"/>
                      </a:lnTo>
                      <a:lnTo>
                        <a:pt x="230" y="823"/>
                      </a:lnTo>
                      <a:lnTo>
                        <a:pt x="248" y="833"/>
                      </a:lnTo>
                      <a:lnTo>
                        <a:pt x="268" y="842"/>
                      </a:lnTo>
                      <a:lnTo>
                        <a:pt x="288" y="850"/>
                      </a:lnTo>
                      <a:lnTo>
                        <a:pt x="309" y="857"/>
                      </a:lnTo>
                      <a:lnTo>
                        <a:pt x="329" y="862"/>
                      </a:lnTo>
                      <a:lnTo>
                        <a:pt x="350" y="867"/>
                      </a:lnTo>
                      <a:lnTo>
                        <a:pt x="372" y="872"/>
                      </a:lnTo>
                      <a:lnTo>
                        <a:pt x="393" y="874"/>
                      </a:lnTo>
                      <a:lnTo>
                        <a:pt x="416" y="876"/>
                      </a:lnTo>
                      <a:lnTo>
                        <a:pt x="438" y="876"/>
                      </a:lnTo>
                      <a:lnTo>
                        <a:pt x="438" y="876"/>
                      </a:lnTo>
                      <a:close/>
                      <a:moveTo>
                        <a:pt x="438" y="182"/>
                      </a:moveTo>
                      <a:lnTo>
                        <a:pt x="438" y="182"/>
                      </a:lnTo>
                      <a:lnTo>
                        <a:pt x="465" y="183"/>
                      </a:lnTo>
                      <a:lnTo>
                        <a:pt x="490" y="188"/>
                      </a:lnTo>
                      <a:lnTo>
                        <a:pt x="515" y="194"/>
                      </a:lnTo>
                      <a:lnTo>
                        <a:pt x="538" y="203"/>
                      </a:lnTo>
                      <a:lnTo>
                        <a:pt x="560" y="214"/>
                      </a:lnTo>
                      <a:lnTo>
                        <a:pt x="582" y="226"/>
                      </a:lnTo>
                      <a:lnTo>
                        <a:pt x="602" y="241"/>
                      </a:lnTo>
                      <a:lnTo>
                        <a:pt x="619" y="258"/>
                      </a:lnTo>
                      <a:lnTo>
                        <a:pt x="635" y="276"/>
                      </a:lnTo>
                      <a:lnTo>
                        <a:pt x="650" y="296"/>
                      </a:lnTo>
                      <a:lnTo>
                        <a:pt x="663" y="317"/>
                      </a:lnTo>
                      <a:lnTo>
                        <a:pt x="675" y="339"/>
                      </a:lnTo>
                      <a:lnTo>
                        <a:pt x="683" y="362"/>
                      </a:lnTo>
                      <a:lnTo>
                        <a:pt x="689" y="386"/>
                      </a:lnTo>
                      <a:lnTo>
                        <a:pt x="693" y="412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64"/>
                      </a:lnTo>
                      <a:lnTo>
                        <a:pt x="689" y="489"/>
                      </a:lnTo>
                      <a:lnTo>
                        <a:pt x="683" y="515"/>
                      </a:lnTo>
                      <a:lnTo>
                        <a:pt x="675" y="538"/>
                      </a:lnTo>
                      <a:lnTo>
                        <a:pt x="663" y="560"/>
                      </a:lnTo>
                      <a:lnTo>
                        <a:pt x="650" y="581"/>
                      </a:lnTo>
                      <a:lnTo>
                        <a:pt x="635" y="601"/>
                      </a:lnTo>
                      <a:lnTo>
                        <a:pt x="619" y="619"/>
                      </a:lnTo>
                      <a:lnTo>
                        <a:pt x="602" y="635"/>
                      </a:lnTo>
                      <a:lnTo>
                        <a:pt x="582" y="650"/>
                      </a:lnTo>
                      <a:lnTo>
                        <a:pt x="560" y="663"/>
                      </a:lnTo>
                      <a:lnTo>
                        <a:pt x="538" y="674"/>
                      </a:lnTo>
                      <a:lnTo>
                        <a:pt x="515" y="683"/>
                      </a:lnTo>
                      <a:lnTo>
                        <a:pt x="490" y="689"/>
                      </a:lnTo>
                      <a:lnTo>
                        <a:pt x="465" y="692"/>
                      </a:lnTo>
                      <a:lnTo>
                        <a:pt x="438" y="694"/>
                      </a:lnTo>
                      <a:lnTo>
                        <a:pt x="438" y="694"/>
                      </a:lnTo>
                      <a:lnTo>
                        <a:pt x="413" y="692"/>
                      </a:lnTo>
                      <a:lnTo>
                        <a:pt x="387" y="689"/>
                      </a:lnTo>
                      <a:lnTo>
                        <a:pt x="363" y="683"/>
                      </a:lnTo>
                      <a:lnTo>
                        <a:pt x="339" y="674"/>
                      </a:lnTo>
                      <a:lnTo>
                        <a:pt x="317" y="663"/>
                      </a:lnTo>
                      <a:lnTo>
                        <a:pt x="296" y="650"/>
                      </a:lnTo>
                      <a:lnTo>
                        <a:pt x="276" y="635"/>
                      </a:lnTo>
                      <a:lnTo>
                        <a:pt x="258" y="619"/>
                      </a:lnTo>
                      <a:lnTo>
                        <a:pt x="241" y="601"/>
                      </a:lnTo>
                      <a:lnTo>
                        <a:pt x="226" y="581"/>
                      </a:lnTo>
                      <a:lnTo>
                        <a:pt x="214" y="560"/>
                      </a:lnTo>
                      <a:lnTo>
                        <a:pt x="203" y="538"/>
                      </a:lnTo>
                      <a:lnTo>
                        <a:pt x="194" y="515"/>
                      </a:lnTo>
                      <a:lnTo>
                        <a:pt x="188" y="489"/>
                      </a:lnTo>
                      <a:lnTo>
                        <a:pt x="185" y="464"/>
                      </a:lnTo>
                      <a:lnTo>
                        <a:pt x="182" y="438"/>
                      </a:lnTo>
                      <a:lnTo>
                        <a:pt x="182" y="438"/>
                      </a:lnTo>
                      <a:lnTo>
                        <a:pt x="185" y="412"/>
                      </a:lnTo>
                      <a:lnTo>
                        <a:pt x="188" y="386"/>
                      </a:lnTo>
                      <a:lnTo>
                        <a:pt x="194" y="362"/>
                      </a:lnTo>
                      <a:lnTo>
                        <a:pt x="203" y="339"/>
                      </a:lnTo>
                      <a:lnTo>
                        <a:pt x="214" y="317"/>
                      </a:lnTo>
                      <a:lnTo>
                        <a:pt x="226" y="296"/>
                      </a:lnTo>
                      <a:lnTo>
                        <a:pt x="241" y="276"/>
                      </a:lnTo>
                      <a:lnTo>
                        <a:pt x="258" y="258"/>
                      </a:lnTo>
                      <a:lnTo>
                        <a:pt x="276" y="241"/>
                      </a:lnTo>
                      <a:lnTo>
                        <a:pt x="296" y="226"/>
                      </a:lnTo>
                      <a:lnTo>
                        <a:pt x="317" y="214"/>
                      </a:lnTo>
                      <a:lnTo>
                        <a:pt x="339" y="203"/>
                      </a:lnTo>
                      <a:lnTo>
                        <a:pt x="363" y="194"/>
                      </a:lnTo>
                      <a:lnTo>
                        <a:pt x="387" y="188"/>
                      </a:lnTo>
                      <a:lnTo>
                        <a:pt x="413" y="183"/>
                      </a:lnTo>
                      <a:lnTo>
                        <a:pt x="438" y="182"/>
                      </a:lnTo>
                      <a:lnTo>
                        <a:pt x="438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42" name="Freeform 31"/>
                <p:cNvSpPr>
                  <a:spLocks noEditPoints="1"/>
                </p:cNvSpPr>
                <p:nvPr/>
              </p:nvSpPr>
              <p:spPr bwMode="auto">
                <a:xfrm>
                  <a:off x="1703512" y="4530080"/>
                  <a:ext cx="746125" cy="747713"/>
                </a:xfrm>
                <a:custGeom>
                  <a:avLst/>
                  <a:gdLst>
                    <a:gd name="T0" fmla="*/ 353 w 941"/>
                    <a:gd name="T1" fmla="*/ 926 h 941"/>
                    <a:gd name="T2" fmla="*/ 207 w 941"/>
                    <a:gd name="T3" fmla="*/ 860 h 941"/>
                    <a:gd name="T4" fmla="*/ 94 w 941"/>
                    <a:gd name="T5" fmla="*/ 752 h 941"/>
                    <a:gd name="T6" fmla="*/ 21 w 941"/>
                    <a:gd name="T7" fmla="*/ 611 h 941"/>
                    <a:gd name="T8" fmla="*/ 0 w 941"/>
                    <a:gd name="T9" fmla="*/ 470 h 941"/>
                    <a:gd name="T10" fmla="*/ 29 w 941"/>
                    <a:gd name="T11" fmla="*/ 308 h 941"/>
                    <a:gd name="T12" fmla="*/ 108 w 941"/>
                    <a:gd name="T13" fmla="*/ 171 h 941"/>
                    <a:gd name="T14" fmla="*/ 227 w 941"/>
                    <a:gd name="T15" fmla="*/ 68 h 941"/>
                    <a:gd name="T16" fmla="*/ 375 w 941"/>
                    <a:gd name="T17" fmla="*/ 9 h 941"/>
                    <a:gd name="T18" fmla="*/ 519 w 941"/>
                    <a:gd name="T19" fmla="*/ 2 h 941"/>
                    <a:gd name="T20" fmla="*/ 674 w 941"/>
                    <a:gd name="T21" fmla="*/ 46 h 941"/>
                    <a:gd name="T22" fmla="*/ 803 w 941"/>
                    <a:gd name="T23" fmla="*/ 138 h 941"/>
                    <a:gd name="T24" fmla="*/ 894 w 941"/>
                    <a:gd name="T25" fmla="*/ 266 h 941"/>
                    <a:gd name="T26" fmla="*/ 938 w 941"/>
                    <a:gd name="T27" fmla="*/ 422 h 941"/>
                    <a:gd name="T28" fmla="*/ 931 w 941"/>
                    <a:gd name="T29" fmla="*/ 565 h 941"/>
                    <a:gd name="T30" fmla="*/ 872 w 941"/>
                    <a:gd name="T31" fmla="*/ 714 h 941"/>
                    <a:gd name="T32" fmla="*/ 769 w 941"/>
                    <a:gd name="T33" fmla="*/ 833 h 941"/>
                    <a:gd name="T34" fmla="*/ 633 w 941"/>
                    <a:gd name="T35" fmla="*/ 912 h 941"/>
                    <a:gd name="T36" fmla="*/ 470 w 941"/>
                    <a:gd name="T37" fmla="*/ 941 h 941"/>
                    <a:gd name="T38" fmla="*/ 389 w 941"/>
                    <a:gd name="T39" fmla="*/ 73 h 941"/>
                    <a:gd name="T40" fmla="*/ 261 w 941"/>
                    <a:gd name="T41" fmla="*/ 123 h 941"/>
                    <a:gd name="T42" fmla="*/ 158 w 941"/>
                    <a:gd name="T43" fmla="*/ 212 h 941"/>
                    <a:gd name="T44" fmla="*/ 89 w 941"/>
                    <a:gd name="T45" fmla="*/ 331 h 941"/>
                    <a:gd name="T46" fmla="*/ 65 w 941"/>
                    <a:gd name="T47" fmla="*/ 470 h 941"/>
                    <a:gd name="T48" fmla="*/ 83 w 941"/>
                    <a:gd name="T49" fmla="*/ 591 h 941"/>
                    <a:gd name="T50" fmla="*/ 146 w 941"/>
                    <a:gd name="T51" fmla="*/ 713 h 941"/>
                    <a:gd name="T52" fmla="*/ 243 w 941"/>
                    <a:gd name="T53" fmla="*/ 806 h 941"/>
                    <a:gd name="T54" fmla="*/ 370 w 941"/>
                    <a:gd name="T55" fmla="*/ 863 h 941"/>
                    <a:gd name="T56" fmla="*/ 491 w 941"/>
                    <a:gd name="T57" fmla="*/ 876 h 941"/>
                    <a:gd name="T58" fmla="*/ 628 w 941"/>
                    <a:gd name="T59" fmla="*/ 845 h 941"/>
                    <a:gd name="T60" fmla="*/ 744 w 941"/>
                    <a:gd name="T61" fmla="*/ 770 h 941"/>
                    <a:gd name="T62" fmla="*/ 827 w 941"/>
                    <a:gd name="T63" fmla="*/ 664 h 941"/>
                    <a:gd name="T64" fmla="*/ 871 w 941"/>
                    <a:gd name="T65" fmla="*/ 532 h 941"/>
                    <a:gd name="T66" fmla="*/ 871 w 941"/>
                    <a:gd name="T67" fmla="*/ 409 h 941"/>
                    <a:gd name="T68" fmla="*/ 827 w 941"/>
                    <a:gd name="T69" fmla="*/ 277 h 941"/>
                    <a:gd name="T70" fmla="*/ 744 w 941"/>
                    <a:gd name="T71" fmla="*/ 170 h 941"/>
                    <a:gd name="T72" fmla="*/ 628 w 941"/>
                    <a:gd name="T73" fmla="*/ 96 h 941"/>
                    <a:gd name="T74" fmla="*/ 491 w 941"/>
                    <a:gd name="T75" fmla="*/ 65 h 941"/>
                    <a:gd name="T76" fmla="*/ 426 w 941"/>
                    <a:gd name="T77" fmla="*/ 755 h 941"/>
                    <a:gd name="T78" fmla="*/ 309 w 941"/>
                    <a:gd name="T79" fmla="*/ 709 h 941"/>
                    <a:gd name="T80" fmla="*/ 200 w 941"/>
                    <a:gd name="T81" fmla="*/ 569 h 941"/>
                    <a:gd name="T82" fmla="*/ 183 w 941"/>
                    <a:gd name="T83" fmla="*/ 470 h 941"/>
                    <a:gd name="T84" fmla="*/ 196 w 941"/>
                    <a:gd name="T85" fmla="*/ 385 h 941"/>
                    <a:gd name="T86" fmla="*/ 287 w 941"/>
                    <a:gd name="T87" fmla="*/ 248 h 941"/>
                    <a:gd name="T88" fmla="*/ 412 w 941"/>
                    <a:gd name="T89" fmla="*/ 188 h 941"/>
                    <a:gd name="T90" fmla="*/ 500 w 941"/>
                    <a:gd name="T91" fmla="*/ 184 h 941"/>
                    <a:gd name="T92" fmla="*/ 608 w 941"/>
                    <a:gd name="T93" fmla="*/ 217 h 941"/>
                    <a:gd name="T94" fmla="*/ 736 w 941"/>
                    <a:gd name="T95" fmla="*/ 358 h 941"/>
                    <a:gd name="T96" fmla="*/ 758 w 941"/>
                    <a:gd name="T97" fmla="*/ 455 h 941"/>
                    <a:gd name="T98" fmla="*/ 750 w 941"/>
                    <a:gd name="T99" fmla="*/ 542 h 941"/>
                    <a:gd name="T100" fmla="*/ 674 w 941"/>
                    <a:gd name="T101" fmla="*/ 674 h 941"/>
                    <a:gd name="T102" fmla="*/ 542 w 941"/>
                    <a:gd name="T103" fmla="*/ 750 h 941"/>
                    <a:gd name="T104" fmla="*/ 470 w 941"/>
                    <a:gd name="T105" fmla="*/ 247 h 941"/>
                    <a:gd name="T106" fmla="*/ 345 w 941"/>
                    <a:gd name="T107" fmla="*/ 285 h 941"/>
                    <a:gd name="T108" fmla="*/ 257 w 941"/>
                    <a:gd name="T109" fmla="*/ 404 h 941"/>
                    <a:gd name="T110" fmla="*/ 257 w 941"/>
                    <a:gd name="T111" fmla="*/ 536 h 941"/>
                    <a:gd name="T112" fmla="*/ 345 w 941"/>
                    <a:gd name="T113" fmla="*/ 656 h 941"/>
                    <a:gd name="T114" fmla="*/ 470 w 941"/>
                    <a:gd name="T115" fmla="*/ 694 h 941"/>
                    <a:gd name="T116" fmla="*/ 613 w 941"/>
                    <a:gd name="T117" fmla="*/ 643 h 941"/>
                    <a:gd name="T118" fmla="*/ 689 w 941"/>
                    <a:gd name="T119" fmla="*/ 516 h 941"/>
                    <a:gd name="T120" fmla="*/ 677 w 941"/>
                    <a:gd name="T121" fmla="*/ 383 h 941"/>
                    <a:gd name="T122" fmla="*/ 577 w 941"/>
                    <a:gd name="T123" fmla="*/ 273 h 9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41" h="941">
                      <a:moveTo>
                        <a:pt x="470" y="941"/>
                      </a:moveTo>
                      <a:lnTo>
                        <a:pt x="470" y="941"/>
                      </a:lnTo>
                      <a:lnTo>
                        <a:pt x="446" y="940"/>
                      </a:lnTo>
                      <a:lnTo>
                        <a:pt x="423" y="938"/>
                      </a:lnTo>
                      <a:lnTo>
                        <a:pt x="399" y="935"/>
                      </a:lnTo>
                      <a:lnTo>
                        <a:pt x="375" y="931"/>
                      </a:lnTo>
                      <a:lnTo>
                        <a:pt x="353" y="926"/>
                      </a:lnTo>
                      <a:lnTo>
                        <a:pt x="331" y="920"/>
                      </a:lnTo>
                      <a:lnTo>
                        <a:pt x="309" y="912"/>
                      </a:lnTo>
                      <a:lnTo>
                        <a:pt x="287" y="904"/>
                      </a:lnTo>
                      <a:lnTo>
                        <a:pt x="266" y="894"/>
                      </a:lnTo>
                      <a:lnTo>
                        <a:pt x="247" y="884"/>
                      </a:lnTo>
                      <a:lnTo>
                        <a:pt x="227" y="872"/>
                      </a:lnTo>
                      <a:lnTo>
                        <a:pt x="207" y="860"/>
                      </a:lnTo>
                      <a:lnTo>
                        <a:pt x="189" y="847"/>
                      </a:lnTo>
                      <a:lnTo>
                        <a:pt x="171" y="833"/>
                      </a:lnTo>
                      <a:lnTo>
                        <a:pt x="154" y="818"/>
                      </a:lnTo>
                      <a:lnTo>
                        <a:pt x="138" y="803"/>
                      </a:lnTo>
                      <a:lnTo>
                        <a:pt x="123" y="787"/>
                      </a:lnTo>
                      <a:lnTo>
                        <a:pt x="108" y="769"/>
                      </a:lnTo>
                      <a:lnTo>
                        <a:pt x="94" y="752"/>
                      </a:lnTo>
                      <a:lnTo>
                        <a:pt x="81" y="733"/>
                      </a:lnTo>
                      <a:lnTo>
                        <a:pt x="68" y="714"/>
                      </a:lnTo>
                      <a:lnTo>
                        <a:pt x="57" y="694"/>
                      </a:lnTo>
                      <a:lnTo>
                        <a:pt x="46" y="674"/>
                      </a:lnTo>
                      <a:lnTo>
                        <a:pt x="37" y="653"/>
                      </a:lnTo>
                      <a:lnTo>
                        <a:pt x="29" y="631"/>
                      </a:lnTo>
                      <a:lnTo>
                        <a:pt x="21" y="611"/>
                      </a:lnTo>
                      <a:lnTo>
                        <a:pt x="15" y="587"/>
                      </a:lnTo>
                      <a:lnTo>
                        <a:pt x="9" y="565"/>
                      </a:lnTo>
                      <a:lnTo>
                        <a:pt x="6" y="542"/>
                      </a:lnTo>
                      <a:lnTo>
                        <a:pt x="2" y="518"/>
                      </a:lnTo>
                      <a:lnTo>
                        <a:pt x="1" y="495"/>
                      </a:lnTo>
                      <a:lnTo>
                        <a:pt x="0" y="470"/>
                      </a:lnTo>
                      <a:lnTo>
                        <a:pt x="0" y="470"/>
                      </a:lnTo>
                      <a:lnTo>
                        <a:pt x="1" y="446"/>
                      </a:lnTo>
                      <a:lnTo>
                        <a:pt x="2" y="422"/>
                      </a:lnTo>
                      <a:lnTo>
                        <a:pt x="6" y="399"/>
                      </a:lnTo>
                      <a:lnTo>
                        <a:pt x="9" y="375"/>
                      </a:lnTo>
                      <a:lnTo>
                        <a:pt x="15" y="353"/>
                      </a:lnTo>
                      <a:lnTo>
                        <a:pt x="21" y="330"/>
                      </a:lnTo>
                      <a:lnTo>
                        <a:pt x="29" y="308"/>
                      </a:lnTo>
                      <a:lnTo>
                        <a:pt x="37" y="287"/>
                      </a:lnTo>
                      <a:lnTo>
                        <a:pt x="46" y="266"/>
                      </a:lnTo>
                      <a:lnTo>
                        <a:pt x="57" y="247"/>
                      </a:lnTo>
                      <a:lnTo>
                        <a:pt x="68" y="227"/>
                      </a:lnTo>
                      <a:lnTo>
                        <a:pt x="81" y="207"/>
                      </a:lnTo>
                      <a:lnTo>
                        <a:pt x="94" y="189"/>
                      </a:lnTo>
                      <a:lnTo>
                        <a:pt x="108" y="171"/>
                      </a:lnTo>
                      <a:lnTo>
                        <a:pt x="123" y="154"/>
                      </a:lnTo>
                      <a:lnTo>
                        <a:pt x="138" y="138"/>
                      </a:lnTo>
                      <a:lnTo>
                        <a:pt x="154" y="123"/>
                      </a:lnTo>
                      <a:lnTo>
                        <a:pt x="171" y="108"/>
                      </a:lnTo>
                      <a:lnTo>
                        <a:pt x="189" y="94"/>
                      </a:lnTo>
                      <a:lnTo>
                        <a:pt x="207" y="80"/>
                      </a:lnTo>
                      <a:lnTo>
                        <a:pt x="227" y="68"/>
                      </a:lnTo>
                      <a:lnTo>
                        <a:pt x="247" y="57"/>
                      </a:lnTo>
                      <a:lnTo>
                        <a:pt x="266" y="46"/>
                      </a:lnTo>
                      <a:lnTo>
                        <a:pt x="287" y="37"/>
                      </a:lnTo>
                      <a:lnTo>
                        <a:pt x="309" y="29"/>
                      </a:lnTo>
                      <a:lnTo>
                        <a:pt x="331" y="21"/>
                      </a:lnTo>
                      <a:lnTo>
                        <a:pt x="353" y="15"/>
                      </a:lnTo>
                      <a:lnTo>
                        <a:pt x="375" y="9"/>
                      </a:lnTo>
                      <a:lnTo>
                        <a:pt x="399" y="6"/>
                      </a:lnTo>
                      <a:lnTo>
                        <a:pt x="423" y="2"/>
                      </a:lnTo>
                      <a:lnTo>
                        <a:pt x="446" y="0"/>
                      </a:lnTo>
                      <a:lnTo>
                        <a:pt x="470" y="0"/>
                      </a:lnTo>
                      <a:lnTo>
                        <a:pt x="470" y="0"/>
                      </a:lnTo>
                      <a:lnTo>
                        <a:pt x="495" y="0"/>
                      </a:lnTo>
                      <a:lnTo>
                        <a:pt x="519" y="2"/>
                      </a:lnTo>
                      <a:lnTo>
                        <a:pt x="542" y="6"/>
                      </a:lnTo>
                      <a:lnTo>
                        <a:pt x="565" y="9"/>
                      </a:lnTo>
                      <a:lnTo>
                        <a:pt x="587" y="15"/>
                      </a:lnTo>
                      <a:lnTo>
                        <a:pt x="610" y="21"/>
                      </a:lnTo>
                      <a:lnTo>
                        <a:pt x="633" y="29"/>
                      </a:lnTo>
                      <a:lnTo>
                        <a:pt x="653" y="37"/>
                      </a:lnTo>
                      <a:lnTo>
                        <a:pt x="674" y="46"/>
                      </a:lnTo>
                      <a:lnTo>
                        <a:pt x="694" y="57"/>
                      </a:lnTo>
                      <a:lnTo>
                        <a:pt x="714" y="68"/>
                      </a:lnTo>
                      <a:lnTo>
                        <a:pt x="733" y="80"/>
                      </a:lnTo>
                      <a:lnTo>
                        <a:pt x="752" y="94"/>
                      </a:lnTo>
                      <a:lnTo>
                        <a:pt x="769" y="108"/>
                      </a:lnTo>
                      <a:lnTo>
                        <a:pt x="787" y="123"/>
                      </a:lnTo>
                      <a:lnTo>
                        <a:pt x="803" y="138"/>
                      </a:lnTo>
                      <a:lnTo>
                        <a:pt x="819" y="154"/>
                      </a:lnTo>
                      <a:lnTo>
                        <a:pt x="833" y="171"/>
                      </a:lnTo>
                      <a:lnTo>
                        <a:pt x="847" y="189"/>
                      </a:lnTo>
                      <a:lnTo>
                        <a:pt x="861" y="207"/>
                      </a:lnTo>
                      <a:lnTo>
                        <a:pt x="872" y="227"/>
                      </a:lnTo>
                      <a:lnTo>
                        <a:pt x="884" y="247"/>
                      </a:lnTo>
                      <a:lnTo>
                        <a:pt x="894" y="266"/>
                      </a:lnTo>
                      <a:lnTo>
                        <a:pt x="904" y="287"/>
                      </a:lnTo>
                      <a:lnTo>
                        <a:pt x="912" y="308"/>
                      </a:lnTo>
                      <a:lnTo>
                        <a:pt x="920" y="330"/>
                      </a:lnTo>
                      <a:lnTo>
                        <a:pt x="926" y="353"/>
                      </a:lnTo>
                      <a:lnTo>
                        <a:pt x="931" y="375"/>
                      </a:lnTo>
                      <a:lnTo>
                        <a:pt x="935" y="399"/>
                      </a:lnTo>
                      <a:lnTo>
                        <a:pt x="938" y="422"/>
                      </a:lnTo>
                      <a:lnTo>
                        <a:pt x="941" y="446"/>
                      </a:lnTo>
                      <a:lnTo>
                        <a:pt x="941" y="470"/>
                      </a:lnTo>
                      <a:lnTo>
                        <a:pt x="941" y="470"/>
                      </a:lnTo>
                      <a:lnTo>
                        <a:pt x="941" y="495"/>
                      </a:lnTo>
                      <a:lnTo>
                        <a:pt x="938" y="518"/>
                      </a:lnTo>
                      <a:lnTo>
                        <a:pt x="935" y="542"/>
                      </a:lnTo>
                      <a:lnTo>
                        <a:pt x="931" y="565"/>
                      </a:lnTo>
                      <a:lnTo>
                        <a:pt x="926" y="587"/>
                      </a:lnTo>
                      <a:lnTo>
                        <a:pt x="920" y="611"/>
                      </a:lnTo>
                      <a:lnTo>
                        <a:pt x="912" y="631"/>
                      </a:lnTo>
                      <a:lnTo>
                        <a:pt x="904" y="653"/>
                      </a:lnTo>
                      <a:lnTo>
                        <a:pt x="894" y="674"/>
                      </a:lnTo>
                      <a:lnTo>
                        <a:pt x="884" y="694"/>
                      </a:lnTo>
                      <a:lnTo>
                        <a:pt x="872" y="714"/>
                      </a:lnTo>
                      <a:lnTo>
                        <a:pt x="861" y="733"/>
                      </a:lnTo>
                      <a:lnTo>
                        <a:pt x="847" y="752"/>
                      </a:lnTo>
                      <a:lnTo>
                        <a:pt x="833" y="769"/>
                      </a:lnTo>
                      <a:lnTo>
                        <a:pt x="819" y="787"/>
                      </a:lnTo>
                      <a:lnTo>
                        <a:pt x="803" y="803"/>
                      </a:lnTo>
                      <a:lnTo>
                        <a:pt x="787" y="818"/>
                      </a:lnTo>
                      <a:lnTo>
                        <a:pt x="769" y="833"/>
                      </a:lnTo>
                      <a:lnTo>
                        <a:pt x="752" y="847"/>
                      </a:lnTo>
                      <a:lnTo>
                        <a:pt x="733" y="860"/>
                      </a:lnTo>
                      <a:lnTo>
                        <a:pt x="714" y="872"/>
                      </a:lnTo>
                      <a:lnTo>
                        <a:pt x="694" y="884"/>
                      </a:lnTo>
                      <a:lnTo>
                        <a:pt x="674" y="894"/>
                      </a:lnTo>
                      <a:lnTo>
                        <a:pt x="653" y="904"/>
                      </a:lnTo>
                      <a:lnTo>
                        <a:pt x="633" y="912"/>
                      </a:lnTo>
                      <a:lnTo>
                        <a:pt x="610" y="920"/>
                      </a:lnTo>
                      <a:lnTo>
                        <a:pt x="587" y="926"/>
                      </a:lnTo>
                      <a:lnTo>
                        <a:pt x="565" y="931"/>
                      </a:lnTo>
                      <a:lnTo>
                        <a:pt x="542" y="935"/>
                      </a:lnTo>
                      <a:lnTo>
                        <a:pt x="519" y="938"/>
                      </a:lnTo>
                      <a:lnTo>
                        <a:pt x="495" y="940"/>
                      </a:lnTo>
                      <a:lnTo>
                        <a:pt x="470" y="941"/>
                      </a:lnTo>
                      <a:lnTo>
                        <a:pt x="470" y="941"/>
                      </a:lnTo>
                      <a:close/>
                      <a:moveTo>
                        <a:pt x="470" y="65"/>
                      </a:moveTo>
                      <a:lnTo>
                        <a:pt x="470" y="65"/>
                      </a:lnTo>
                      <a:lnTo>
                        <a:pt x="449" y="65"/>
                      </a:lnTo>
                      <a:lnTo>
                        <a:pt x="429" y="66"/>
                      </a:lnTo>
                      <a:lnTo>
                        <a:pt x="409" y="69"/>
                      </a:lnTo>
                      <a:lnTo>
                        <a:pt x="389" y="73"/>
                      </a:lnTo>
                      <a:lnTo>
                        <a:pt x="370" y="78"/>
                      </a:lnTo>
                      <a:lnTo>
                        <a:pt x="350" y="82"/>
                      </a:lnTo>
                      <a:lnTo>
                        <a:pt x="331" y="89"/>
                      </a:lnTo>
                      <a:lnTo>
                        <a:pt x="313" y="96"/>
                      </a:lnTo>
                      <a:lnTo>
                        <a:pt x="294" y="104"/>
                      </a:lnTo>
                      <a:lnTo>
                        <a:pt x="277" y="113"/>
                      </a:lnTo>
                      <a:lnTo>
                        <a:pt x="261" y="123"/>
                      </a:lnTo>
                      <a:lnTo>
                        <a:pt x="243" y="134"/>
                      </a:lnTo>
                      <a:lnTo>
                        <a:pt x="228" y="145"/>
                      </a:lnTo>
                      <a:lnTo>
                        <a:pt x="212" y="158"/>
                      </a:lnTo>
                      <a:lnTo>
                        <a:pt x="198" y="170"/>
                      </a:lnTo>
                      <a:lnTo>
                        <a:pt x="184" y="183"/>
                      </a:lnTo>
                      <a:lnTo>
                        <a:pt x="170" y="198"/>
                      </a:lnTo>
                      <a:lnTo>
                        <a:pt x="158" y="212"/>
                      </a:lnTo>
                      <a:lnTo>
                        <a:pt x="146" y="227"/>
                      </a:lnTo>
                      <a:lnTo>
                        <a:pt x="134" y="243"/>
                      </a:lnTo>
                      <a:lnTo>
                        <a:pt x="124" y="259"/>
                      </a:lnTo>
                      <a:lnTo>
                        <a:pt x="114" y="277"/>
                      </a:lnTo>
                      <a:lnTo>
                        <a:pt x="104" y="294"/>
                      </a:lnTo>
                      <a:lnTo>
                        <a:pt x="96" y="313"/>
                      </a:lnTo>
                      <a:lnTo>
                        <a:pt x="89" y="331"/>
                      </a:lnTo>
                      <a:lnTo>
                        <a:pt x="83" y="350"/>
                      </a:lnTo>
                      <a:lnTo>
                        <a:pt x="78" y="368"/>
                      </a:lnTo>
                      <a:lnTo>
                        <a:pt x="73" y="388"/>
                      </a:lnTo>
                      <a:lnTo>
                        <a:pt x="70" y="409"/>
                      </a:lnTo>
                      <a:lnTo>
                        <a:pt x="67" y="429"/>
                      </a:lnTo>
                      <a:lnTo>
                        <a:pt x="65" y="449"/>
                      </a:lnTo>
                      <a:lnTo>
                        <a:pt x="65" y="470"/>
                      </a:lnTo>
                      <a:lnTo>
                        <a:pt x="65" y="470"/>
                      </a:lnTo>
                      <a:lnTo>
                        <a:pt x="65" y="491"/>
                      </a:lnTo>
                      <a:lnTo>
                        <a:pt x="67" y="512"/>
                      </a:lnTo>
                      <a:lnTo>
                        <a:pt x="70" y="532"/>
                      </a:lnTo>
                      <a:lnTo>
                        <a:pt x="73" y="551"/>
                      </a:lnTo>
                      <a:lnTo>
                        <a:pt x="78" y="571"/>
                      </a:lnTo>
                      <a:lnTo>
                        <a:pt x="83" y="591"/>
                      </a:lnTo>
                      <a:lnTo>
                        <a:pt x="89" y="609"/>
                      </a:lnTo>
                      <a:lnTo>
                        <a:pt x="96" y="628"/>
                      </a:lnTo>
                      <a:lnTo>
                        <a:pt x="104" y="646"/>
                      </a:lnTo>
                      <a:lnTo>
                        <a:pt x="114" y="664"/>
                      </a:lnTo>
                      <a:lnTo>
                        <a:pt x="124" y="680"/>
                      </a:lnTo>
                      <a:lnTo>
                        <a:pt x="134" y="697"/>
                      </a:lnTo>
                      <a:lnTo>
                        <a:pt x="146" y="713"/>
                      </a:lnTo>
                      <a:lnTo>
                        <a:pt x="158" y="729"/>
                      </a:lnTo>
                      <a:lnTo>
                        <a:pt x="170" y="743"/>
                      </a:lnTo>
                      <a:lnTo>
                        <a:pt x="184" y="758"/>
                      </a:lnTo>
                      <a:lnTo>
                        <a:pt x="198" y="770"/>
                      </a:lnTo>
                      <a:lnTo>
                        <a:pt x="212" y="783"/>
                      </a:lnTo>
                      <a:lnTo>
                        <a:pt x="228" y="796"/>
                      </a:lnTo>
                      <a:lnTo>
                        <a:pt x="243" y="806"/>
                      </a:lnTo>
                      <a:lnTo>
                        <a:pt x="261" y="817"/>
                      </a:lnTo>
                      <a:lnTo>
                        <a:pt x="277" y="827"/>
                      </a:lnTo>
                      <a:lnTo>
                        <a:pt x="294" y="836"/>
                      </a:lnTo>
                      <a:lnTo>
                        <a:pt x="313" y="845"/>
                      </a:lnTo>
                      <a:lnTo>
                        <a:pt x="331" y="852"/>
                      </a:lnTo>
                      <a:lnTo>
                        <a:pt x="350" y="857"/>
                      </a:lnTo>
                      <a:lnTo>
                        <a:pt x="370" y="863"/>
                      </a:lnTo>
                      <a:lnTo>
                        <a:pt x="389" y="868"/>
                      </a:lnTo>
                      <a:lnTo>
                        <a:pt x="409" y="871"/>
                      </a:lnTo>
                      <a:lnTo>
                        <a:pt x="429" y="874"/>
                      </a:lnTo>
                      <a:lnTo>
                        <a:pt x="449" y="876"/>
                      </a:lnTo>
                      <a:lnTo>
                        <a:pt x="470" y="876"/>
                      </a:lnTo>
                      <a:lnTo>
                        <a:pt x="470" y="876"/>
                      </a:lnTo>
                      <a:lnTo>
                        <a:pt x="491" y="876"/>
                      </a:lnTo>
                      <a:lnTo>
                        <a:pt x="512" y="874"/>
                      </a:lnTo>
                      <a:lnTo>
                        <a:pt x="532" y="871"/>
                      </a:lnTo>
                      <a:lnTo>
                        <a:pt x="553" y="868"/>
                      </a:lnTo>
                      <a:lnTo>
                        <a:pt x="572" y="863"/>
                      </a:lnTo>
                      <a:lnTo>
                        <a:pt x="591" y="857"/>
                      </a:lnTo>
                      <a:lnTo>
                        <a:pt x="609" y="852"/>
                      </a:lnTo>
                      <a:lnTo>
                        <a:pt x="628" y="845"/>
                      </a:lnTo>
                      <a:lnTo>
                        <a:pt x="646" y="836"/>
                      </a:lnTo>
                      <a:lnTo>
                        <a:pt x="664" y="827"/>
                      </a:lnTo>
                      <a:lnTo>
                        <a:pt x="681" y="817"/>
                      </a:lnTo>
                      <a:lnTo>
                        <a:pt x="697" y="806"/>
                      </a:lnTo>
                      <a:lnTo>
                        <a:pt x="714" y="796"/>
                      </a:lnTo>
                      <a:lnTo>
                        <a:pt x="729" y="783"/>
                      </a:lnTo>
                      <a:lnTo>
                        <a:pt x="744" y="770"/>
                      </a:lnTo>
                      <a:lnTo>
                        <a:pt x="758" y="758"/>
                      </a:lnTo>
                      <a:lnTo>
                        <a:pt x="770" y="743"/>
                      </a:lnTo>
                      <a:lnTo>
                        <a:pt x="783" y="729"/>
                      </a:lnTo>
                      <a:lnTo>
                        <a:pt x="796" y="713"/>
                      </a:lnTo>
                      <a:lnTo>
                        <a:pt x="807" y="697"/>
                      </a:lnTo>
                      <a:lnTo>
                        <a:pt x="818" y="680"/>
                      </a:lnTo>
                      <a:lnTo>
                        <a:pt x="827" y="664"/>
                      </a:lnTo>
                      <a:lnTo>
                        <a:pt x="836" y="646"/>
                      </a:lnTo>
                      <a:lnTo>
                        <a:pt x="844" y="628"/>
                      </a:lnTo>
                      <a:lnTo>
                        <a:pt x="851" y="609"/>
                      </a:lnTo>
                      <a:lnTo>
                        <a:pt x="858" y="591"/>
                      </a:lnTo>
                      <a:lnTo>
                        <a:pt x="863" y="571"/>
                      </a:lnTo>
                      <a:lnTo>
                        <a:pt x="868" y="551"/>
                      </a:lnTo>
                      <a:lnTo>
                        <a:pt x="871" y="532"/>
                      </a:lnTo>
                      <a:lnTo>
                        <a:pt x="875" y="512"/>
                      </a:lnTo>
                      <a:lnTo>
                        <a:pt x="876" y="491"/>
                      </a:lnTo>
                      <a:lnTo>
                        <a:pt x="876" y="470"/>
                      </a:lnTo>
                      <a:lnTo>
                        <a:pt x="876" y="470"/>
                      </a:lnTo>
                      <a:lnTo>
                        <a:pt x="876" y="449"/>
                      </a:lnTo>
                      <a:lnTo>
                        <a:pt x="875" y="429"/>
                      </a:lnTo>
                      <a:lnTo>
                        <a:pt x="871" y="409"/>
                      </a:lnTo>
                      <a:lnTo>
                        <a:pt x="868" y="388"/>
                      </a:lnTo>
                      <a:lnTo>
                        <a:pt x="863" y="368"/>
                      </a:lnTo>
                      <a:lnTo>
                        <a:pt x="858" y="350"/>
                      </a:lnTo>
                      <a:lnTo>
                        <a:pt x="851" y="331"/>
                      </a:lnTo>
                      <a:lnTo>
                        <a:pt x="844" y="313"/>
                      </a:lnTo>
                      <a:lnTo>
                        <a:pt x="836" y="294"/>
                      </a:lnTo>
                      <a:lnTo>
                        <a:pt x="827" y="277"/>
                      </a:lnTo>
                      <a:lnTo>
                        <a:pt x="818" y="259"/>
                      </a:lnTo>
                      <a:lnTo>
                        <a:pt x="807" y="243"/>
                      </a:lnTo>
                      <a:lnTo>
                        <a:pt x="796" y="227"/>
                      </a:lnTo>
                      <a:lnTo>
                        <a:pt x="783" y="212"/>
                      </a:lnTo>
                      <a:lnTo>
                        <a:pt x="770" y="198"/>
                      </a:lnTo>
                      <a:lnTo>
                        <a:pt x="758" y="183"/>
                      </a:lnTo>
                      <a:lnTo>
                        <a:pt x="744" y="170"/>
                      </a:lnTo>
                      <a:lnTo>
                        <a:pt x="729" y="158"/>
                      </a:lnTo>
                      <a:lnTo>
                        <a:pt x="714" y="145"/>
                      </a:lnTo>
                      <a:lnTo>
                        <a:pt x="697" y="134"/>
                      </a:lnTo>
                      <a:lnTo>
                        <a:pt x="681" y="123"/>
                      </a:lnTo>
                      <a:lnTo>
                        <a:pt x="664" y="113"/>
                      </a:lnTo>
                      <a:lnTo>
                        <a:pt x="646" y="104"/>
                      </a:lnTo>
                      <a:lnTo>
                        <a:pt x="628" y="96"/>
                      </a:lnTo>
                      <a:lnTo>
                        <a:pt x="609" y="89"/>
                      </a:lnTo>
                      <a:lnTo>
                        <a:pt x="591" y="82"/>
                      </a:lnTo>
                      <a:lnTo>
                        <a:pt x="572" y="78"/>
                      </a:lnTo>
                      <a:lnTo>
                        <a:pt x="553" y="73"/>
                      </a:lnTo>
                      <a:lnTo>
                        <a:pt x="532" y="69"/>
                      </a:lnTo>
                      <a:lnTo>
                        <a:pt x="512" y="66"/>
                      </a:lnTo>
                      <a:lnTo>
                        <a:pt x="491" y="65"/>
                      </a:lnTo>
                      <a:lnTo>
                        <a:pt x="470" y="65"/>
                      </a:lnTo>
                      <a:lnTo>
                        <a:pt x="470" y="65"/>
                      </a:lnTo>
                      <a:close/>
                      <a:moveTo>
                        <a:pt x="470" y="758"/>
                      </a:moveTo>
                      <a:lnTo>
                        <a:pt x="470" y="758"/>
                      </a:lnTo>
                      <a:lnTo>
                        <a:pt x="455" y="758"/>
                      </a:lnTo>
                      <a:lnTo>
                        <a:pt x="441" y="757"/>
                      </a:lnTo>
                      <a:lnTo>
                        <a:pt x="426" y="755"/>
                      </a:lnTo>
                      <a:lnTo>
                        <a:pt x="412" y="752"/>
                      </a:lnTo>
                      <a:lnTo>
                        <a:pt x="399" y="750"/>
                      </a:lnTo>
                      <a:lnTo>
                        <a:pt x="385" y="745"/>
                      </a:lnTo>
                      <a:lnTo>
                        <a:pt x="372" y="740"/>
                      </a:lnTo>
                      <a:lnTo>
                        <a:pt x="358" y="736"/>
                      </a:lnTo>
                      <a:lnTo>
                        <a:pt x="334" y="723"/>
                      </a:lnTo>
                      <a:lnTo>
                        <a:pt x="309" y="709"/>
                      </a:lnTo>
                      <a:lnTo>
                        <a:pt x="287" y="693"/>
                      </a:lnTo>
                      <a:lnTo>
                        <a:pt x="266" y="674"/>
                      </a:lnTo>
                      <a:lnTo>
                        <a:pt x="248" y="653"/>
                      </a:lnTo>
                      <a:lnTo>
                        <a:pt x="232" y="631"/>
                      </a:lnTo>
                      <a:lnTo>
                        <a:pt x="218" y="607"/>
                      </a:lnTo>
                      <a:lnTo>
                        <a:pt x="205" y="583"/>
                      </a:lnTo>
                      <a:lnTo>
                        <a:pt x="200" y="569"/>
                      </a:lnTo>
                      <a:lnTo>
                        <a:pt x="196" y="556"/>
                      </a:lnTo>
                      <a:lnTo>
                        <a:pt x="191" y="542"/>
                      </a:lnTo>
                      <a:lnTo>
                        <a:pt x="189" y="528"/>
                      </a:lnTo>
                      <a:lnTo>
                        <a:pt x="185" y="514"/>
                      </a:lnTo>
                      <a:lnTo>
                        <a:pt x="184" y="499"/>
                      </a:lnTo>
                      <a:lnTo>
                        <a:pt x="183" y="485"/>
                      </a:lnTo>
                      <a:lnTo>
                        <a:pt x="183" y="470"/>
                      </a:lnTo>
                      <a:lnTo>
                        <a:pt x="183" y="470"/>
                      </a:lnTo>
                      <a:lnTo>
                        <a:pt x="183" y="455"/>
                      </a:lnTo>
                      <a:lnTo>
                        <a:pt x="184" y="441"/>
                      </a:lnTo>
                      <a:lnTo>
                        <a:pt x="185" y="426"/>
                      </a:lnTo>
                      <a:lnTo>
                        <a:pt x="189" y="412"/>
                      </a:lnTo>
                      <a:lnTo>
                        <a:pt x="191" y="399"/>
                      </a:lnTo>
                      <a:lnTo>
                        <a:pt x="196" y="385"/>
                      </a:lnTo>
                      <a:lnTo>
                        <a:pt x="200" y="372"/>
                      </a:lnTo>
                      <a:lnTo>
                        <a:pt x="205" y="358"/>
                      </a:lnTo>
                      <a:lnTo>
                        <a:pt x="218" y="334"/>
                      </a:lnTo>
                      <a:lnTo>
                        <a:pt x="232" y="309"/>
                      </a:lnTo>
                      <a:lnTo>
                        <a:pt x="248" y="287"/>
                      </a:lnTo>
                      <a:lnTo>
                        <a:pt x="266" y="266"/>
                      </a:lnTo>
                      <a:lnTo>
                        <a:pt x="287" y="248"/>
                      </a:lnTo>
                      <a:lnTo>
                        <a:pt x="309" y="232"/>
                      </a:lnTo>
                      <a:lnTo>
                        <a:pt x="334" y="217"/>
                      </a:lnTo>
                      <a:lnTo>
                        <a:pt x="358" y="205"/>
                      </a:lnTo>
                      <a:lnTo>
                        <a:pt x="372" y="199"/>
                      </a:lnTo>
                      <a:lnTo>
                        <a:pt x="385" y="196"/>
                      </a:lnTo>
                      <a:lnTo>
                        <a:pt x="399" y="191"/>
                      </a:lnTo>
                      <a:lnTo>
                        <a:pt x="412" y="188"/>
                      </a:lnTo>
                      <a:lnTo>
                        <a:pt x="426" y="185"/>
                      </a:lnTo>
                      <a:lnTo>
                        <a:pt x="441" y="184"/>
                      </a:lnTo>
                      <a:lnTo>
                        <a:pt x="455" y="183"/>
                      </a:lnTo>
                      <a:lnTo>
                        <a:pt x="470" y="182"/>
                      </a:lnTo>
                      <a:lnTo>
                        <a:pt x="470" y="182"/>
                      </a:lnTo>
                      <a:lnTo>
                        <a:pt x="485" y="183"/>
                      </a:lnTo>
                      <a:lnTo>
                        <a:pt x="500" y="184"/>
                      </a:lnTo>
                      <a:lnTo>
                        <a:pt x="514" y="185"/>
                      </a:lnTo>
                      <a:lnTo>
                        <a:pt x="528" y="188"/>
                      </a:lnTo>
                      <a:lnTo>
                        <a:pt x="542" y="191"/>
                      </a:lnTo>
                      <a:lnTo>
                        <a:pt x="556" y="196"/>
                      </a:lnTo>
                      <a:lnTo>
                        <a:pt x="570" y="199"/>
                      </a:lnTo>
                      <a:lnTo>
                        <a:pt x="583" y="205"/>
                      </a:lnTo>
                      <a:lnTo>
                        <a:pt x="608" y="217"/>
                      </a:lnTo>
                      <a:lnTo>
                        <a:pt x="631" y="232"/>
                      </a:lnTo>
                      <a:lnTo>
                        <a:pt x="653" y="248"/>
                      </a:lnTo>
                      <a:lnTo>
                        <a:pt x="674" y="266"/>
                      </a:lnTo>
                      <a:lnTo>
                        <a:pt x="693" y="287"/>
                      </a:lnTo>
                      <a:lnTo>
                        <a:pt x="709" y="309"/>
                      </a:lnTo>
                      <a:lnTo>
                        <a:pt x="724" y="334"/>
                      </a:lnTo>
                      <a:lnTo>
                        <a:pt x="736" y="358"/>
                      </a:lnTo>
                      <a:lnTo>
                        <a:pt x="741" y="372"/>
                      </a:lnTo>
                      <a:lnTo>
                        <a:pt x="746" y="385"/>
                      </a:lnTo>
                      <a:lnTo>
                        <a:pt x="750" y="399"/>
                      </a:lnTo>
                      <a:lnTo>
                        <a:pt x="753" y="412"/>
                      </a:lnTo>
                      <a:lnTo>
                        <a:pt x="755" y="426"/>
                      </a:lnTo>
                      <a:lnTo>
                        <a:pt x="756" y="441"/>
                      </a:lnTo>
                      <a:lnTo>
                        <a:pt x="758" y="455"/>
                      </a:lnTo>
                      <a:lnTo>
                        <a:pt x="759" y="470"/>
                      </a:lnTo>
                      <a:lnTo>
                        <a:pt x="759" y="470"/>
                      </a:lnTo>
                      <a:lnTo>
                        <a:pt x="758" y="485"/>
                      </a:lnTo>
                      <a:lnTo>
                        <a:pt x="756" y="499"/>
                      </a:lnTo>
                      <a:lnTo>
                        <a:pt x="755" y="514"/>
                      </a:lnTo>
                      <a:lnTo>
                        <a:pt x="753" y="528"/>
                      </a:lnTo>
                      <a:lnTo>
                        <a:pt x="750" y="542"/>
                      </a:lnTo>
                      <a:lnTo>
                        <a:pt x="746" y="556"/>
                      </a:lnTo>
                      <a:lnTo>
                        <a:pt x="741" y="569"/>
                      </a:lnTo>
                      <a:lnTo>
                        <a:pt x="736" y="583"/>
                      </a:lnTo>
                      <a:lnTo>
                        <a:pt x="724" y="607"/>
                      </a:lnTo>
                      <a:lnTo>
                        <a:pt x="709" y="631"/>
                      </a:lnTo>
                      <a:lnTo>
                        <a:pt x="693" y="653"/>
                      </a:lnTo>
                      <a:lnTo>
                        <a:pt x="674" y="674"/>
                      </a:lnTo>
                      <a:lnTo>
                        <a:pt x="653" y="693"/>
                      </a:lnTo>
                      <a:lnTo>
                        <a:pt x="631" y="709"/>
                      </a:lnTo>
                      <a:lnTo>
                        <a:pt x="608" y="723"/>
                      </a:lnTo>
                      <a:lnTo>
                        <a:pt x="583" y="736"/>
                      </a:lnTo>
                      <a:lnTo>
                        <a:pt x="570" y="740"/>
                      </a:lnTo>
                      <a:lnTo>
                        <a:pt x="556" y="745"/>
                      </a:lnTo>
                      <a:lnTo>
                        <a:pt x="542" y="750"/>
                      </a:lnTo>
                      <a:lnTo>
                        <a:pt x="528" y="752"/>
                      </a:lnTo>
                      <a:lnTo>
                        <a:pt x="514" y="755"/>
                      </a:lnTo>
                      <a:lnTo>
                        <a:pt x="500" y="757"/>
                      </a:lnTo>
                      <a:lnTo>
                        <a:pt x="485" y="758"/>
                      </a:lnTo>
                      <a:lnTo>
                        <a:pt x="470" y="758"/>
                      </a:lnTo>
                      <a:lnTo>
                        <a:pt x="470" y="758"/>
                      </a:lnTo>
                      <a:close/>
                      <a:moveTo>
                        <a:pt x="470" y="247"/>
                      </a:moveTo>
                      <a:lnTo>
                        <a:pt x="470" y="247"/>
                      </a:lnTo>
                      <a:lnTo>
                        <a:pt x="447" y="248"/>
                      </a:lnTo>
                      <a:lnTo>
                        <a:pt x="425" y="251"/>
                      </a:lnTo>
                      <a:lnTo>
                        <a:pt x="404" y="257"/>
                      </a:lnTo>
                      <a:lnTo>
                        <a:pt x="383" y="264"/>
                      </a:lnTo>
                      <a:lnTo>
                        <a:pt x="364" y="273"/>
                      </a:lnTo>
                      <a:lnTo>
                        <a:pt x="345" y="285"/>
                      </a:lnTo>
                      <a:lnTo>
                        <a:pt x="329" y="298"/>
                      </a:lnTo>
                      <a:lnTo>
                        <a:pt x="313" y="313"/>
                      </a:lnTo>
                      <a:lnTo>
                        <a:pt x="298" y="328"/>
                      </a:lnTo>
                      <a:lnTo>
                        <a:pt x="285" y="345"/>
                      </a:lnTo>
                      <a:lnTo>
                        <a:pt x="275" y="364"/>
                      </a:lnTo>
                      <a:lnTo>
                        <a:pt x="264" y="383"/>
                      </a:lnTo>
                      <a:lnTo>
                        <a:pt x="257" y="404"/>
                      </a:lnTo>
                      <a:lnTo>
                        <a:pt x="251" y="425"/>
                      </a:lnTo>
                      <a:lnTo>
                        <a:pt x="248" y="447"/>
                      </a:lnTo>
                      <a:lnTo>
                        <a:pt x="247" y="470"/>
                      </a:lnTo>
                      <a:lnTo>
                        <a:pt x="247" y="470"/>
                      </a:lnTo>
                      <a:lnTo>
                        <a:pt x="248" y="494"/>
                      </a:lnTo>
                      <a:lnTo>
                        <a:pt x="251" y="516"/>
                      </a:lnTo>
                      <a:lnTo>
                        <a:pt x="257" y="536"/>
                      </a:lnTo>
                      <a:lnTo>
                        <a:pt x="264" y="557"/>
                      </a:lnTo>
                      <a:lnTo>
                        <a:pt x="275" y="577"/>
                      </a:lnTo>
                      <a:lnTo>
                        <a:pt x="285" y="595"/>
                      </a:lnTo>
                      <a:lnTo>
                        <a:pt x="298" y="612"/>
                      </a:lnTo>
                      <a:lnTo>
                        <a:pt x="313" y="628"/>
                      </a:lnTo>
                      <a:lnTo>
                        <a:pt x="329" y="643"/>
                      </a:lnTo>
                      <a:lnTo>
                        <a:pt x="345" y="656"/>
                      </a:lnTo>
                      <a:lnTo>
                        <a:pt x="364" y="666"/>
                      </a:lnTo>
                      <a:lnTo>
                        <a:pt x="383" y="677"/>
                      </a:lnTo>
                      <a:lnTo>
                        <a:pt x="404" y="684"/>
                      </a:lnTo>
                      <a:lnTo>
                        <a:pt x="425" y="689"/>
                      </a:lnTo>
                      <a:lnTo>
                        <a:pt x="447" y="693"/>
                      </a:lnTo>
                      <a:lnTo>
                        <a:pt x="470" y="694"/>
                      </a:lnTo>
                      <a:lnTo>
                        <a:pt x="470" y="694"/>
                      </a:lnTo>
                      <a:lnTo>
                        <a:pt x="494" y="693"/>
                      </a:lnTo>
                      <a:lnTo>
                        <a:pt x="516" y="689"/>
                      </a:lnTo>
                      <a:lnTo>
                        <a:pt x="536" y="684"/>
                      </a:lnTo>
                      <a:lnTo>
                        <a:pt x="557" y="677"/>
                      </a:lnTo>
                      <a:lnTo>
                        <a:pt x="577" y="666"/>
                      </a:lnTo>
                      <a:lnTo>
                        <a:pt x="595" y="656"/>
                      </a:lnTo>
                      <a:lnTo>
                        <a:pt x="613" y="643"/>
                      </a:lnTo>
                      <a:lnTo>
                        <a:pt x="628" y="628"/>
                      </a:lnTo>
                      <a:lnTo>
                        <a:pt x="643" y="612"/>
                      </a:lnTo>
                      <a:lnTo>
                        <a:pt x="656" y="595"/>
                      </a:lnTo>
                      <a:lnTo>
                        <a:pt x="667" y="577"/>
                      </a:lnTo>
                      <a:lnTo>
                        <a:pt x="677" y="557"/>
                      </a:lnTo>
                      <a:lnTo>
                        <a:pt x="683" y="536"/>
                      </a:lnTo>
                      <a:lnTo>
                        <a:pt x="689" y="516"/>
                      </a:lnTo>
                      <a:lnTo>
                        <a:pt x="693" y="494"/>
                      </a:lnTo>
                      <a:lnTo>
                        <a:pt x="694" y="470"/>
                      </a:lnTo>
                      <a:lnTo>
                        <a:pt x="694" y="470"/>
                      </a:lnTo>
                      <a:lnTo>
                        <a:pt x="693" y="447"/>
                      </a:lnTo>
                      <a:lnTo>
                        <a:pt x="689" y="425"/>
                      </a:lnTo>
                      <a:lnTo>
                        <a:pt x="683" y="404"/>
                      </a:lnTo>
                      <a:lnTo>
                        <a:pt x="677" y="383"/>
                      </a:lnTo>
                      <a:lnTo>
                        <a:pt x="667" y="364"/>
                      </a:lnTo>
                      <a:lnTo>
                        <a:pt x="656" y="345"/>
                      </a:lnTo>
                      <a:lnTo>
                        <a:pt x="643" y="328"/>
                      </a:lnTo>
                      <a:lnTo>
                        <a:pt x="628" y="313"/>
                      </a:lnTo>
                      <a:lnTo>
                        <a:pt x="613" y="298"/>
                      </a:lnTo>
                      <a:lnTo>
                        <a:pt x="595" y="285"/>
                      </a:lnTo>
                      <a:lnTo>
                        <a:pt x="577" y="273"/>
                      </a:lnTo>
                      <a:lnTo>
                        <a:pt x="557" y="264"/>
                      </a:lnTo>
                      <a:lnTo>
                        <a:pt x="536" y="257"/>
                      </a:lnTo>
                      <a:lnTo>
                        <a:pt x="516" y="251"/>
                      </a:lnTo>
                      <a:lnTo>
                        <a:pt x="494" y="248"/>
                      </a:lnTo>
                      <a:lnTo>
                        <a:pt x="470" y="247"/>
                      </a:lnTo>
                      <a:lnTo>
                        <a:pt x="470" y="24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43" name="Freeform 32"/>
                <p:cNvSpPr>
                  <a:spLocks/>
                </p:cNvSpPr>
                <p:nvPr/>
              </p:nvSpPr>
              <p:spPr bwMode="auto">
                <a:xfrm>
                  <a:off x="1065337" y="4790430"/>
                  <a:ext cx="539750" cy="227013"/>
                </a:xfrm>
                <a:custGeom>
                  <a:avLst/>
                  <a:gdLst>
                    <a:gd name="T0" fmla="*/ 681 w 681"/>
                    <a:gd name="T1" fmla="*/ 73 h 285"/>
                    <a:gd name="T2" fmla="*/ 680 w 681"/>
                    <a:gd name="T3" fmla="*/ 58 h 285"/>
                    <a:gd name="T4" fmla="*/ 675 w 681"/>
                    <a:gd name="T5" fmla="*/ 44 h 285"/>
                    <a:gd name="T6" fmla="*/ 660 w 681"/>
                    <a:gd name="T7" fmla="*/ 21 h 285"/>
                    <a:gd name="T8" fmla="*/ 637 w 681"/>
                    <a:gd name="T9" fmla="*/ 6 h 285"/>
                    <a:gd name="T10" fmla="*/ 623 w 681"/>
                    <a:gd name="T11" fmla="*/ 1 h 285"/>
                    <a:gd name="T12" fmla="*/ 608 w 681"/>
                    <a:gd name="T13" fmla="*/ 0 h 285"/>
                    <a:gd name="T14" fmla="*/ 143 w 681"/>
                    <a:gd name="T15" fmla="*/ 0 h 285"/>
                    <a:gd name="T16" fmla="*/ 114 w 681"/>
                    <a:gd name="T17" fmla="*/ 2 h 285"/>
                    <a:gd name="T18" fmla="*/ 87 w 681"/>
                    <a:gd name="T19" fmla="*/ 10 h 285"/>
                    <a:gd name="T20" fmla="*/ 63 w 681"/>
                    <a:gd name="T21" fmla="*/ 24 h 285"/>
                    <a:gd name="T22" fmla="*/ 42 w 681"/>
                    <a:gd name="T23" fmla="*/ 42 h 285"/>
                    <a:gd name="T24" fmla="*/ 24 w 681"/>
                    <a:gd name="T25" fmla="*/ 62 h 285"/>
                    <a:gd name="T26" fmla="*/ 12 w 681"/>
                    <a:gd name="T27" fmla="*/ 87 h 285"/>
                    <a:gd name="T28" fmla="*/ 4 w 681"/>
                    <a:gd name="T29" fmla="*/ 113 h 285"/>
                    <a:gd name="T30" fmla="*/ 0 w 681"/>
                    <a:gd name="T31" fmla="*/ 142 h 285"/>
                    <a:gd name="T32" fmla="*/ 1 w 681"/>
                    <a:gd name="T33" fmla="*/ 157 h 285"/>
                    <a:gd name="T34" fmla="*/ 7 w 681"/>
                    <a:gd name="T35" fmla="*/ 185 h 285"/>
                    <a:gd name="T36" fmla="*/ 18 w 681"/>
                    <a:gd name="T37" fmla="*/ 211 h 285"/>
                    <a:gd name="T38" fmla="*/ 33 w 681"/>
                    <a:gd name="T39" fmla="*/ 233 h 285"/>
                    <a:gd name="T40" fmla="*/ 52 w 681"/>
                    <a:gd name="T41" fmla="*/ 252 h 285"/>
                    <a:gd name="T42" fmla="*/ 75 w 681"/>
                    <a:gd name="T43" fmla="*/ 267 h 285"/>
                    <a:gd name="T44" fmla="*/ 101 w 681"/>
                    <a:gd name="T45" fmla="*/ 279 h 285"/>
                    <a:gd name="T46" fmla="*/ 129 w 681"/>
                    <a:gd name="T47" fmla="*/ 284 h 285"/>
                    <a:gd name="T48" fmla="*/ 608 w 681"/>
                    <a:gd name="T49" fmla="*/ 285 h 285"/>
                    <a:gd name="T50" fmla="*/ 616 w 681"/>
                    <a:gd name="T51" fmla="*/ 285 h 285"/>
                    <a:gd name="T52" fmla="*/ 630 w 681"/>
                    <a:gd name="T53" fmla="*/ 281 h 285"/>
                    <a:gd name="T54" fmla="*/ 649 w 681"/>
                    <a:gd name="T55" fmla="*/ 272 h 285"/>
                    <a:gd name="T56" fmla="*/ 669 w 681"/>
                    <a:gd name="T57" fmla="*/ 252 h 285"/>
                    <a:gd name="T58" fmla="*/ 678 w 681"/>
                    <a:gd name="T59" fmla="*/ 234 h 285"/>
                    <a:gd name="T60" fmla="*/ 681 w 681"/>
                    <a:gd name="T61" fmla="*/ 220 h 285"/>
                    <a:gd name="T62" fmla="*/ 681 w 681"/>
                    <a:gd name="T63" fmla="*/ 73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1" h="285">
                      <a:moveTo>
                        <a:pt x="681" y="73"/>
                      </a:moveTo>
                      <a:lnTo>
                        <a:pt x="681" y="73"/>
                      </a:lnTo>
                      <a:lnTo>
                        <a:pt x="681" y="65"/>
                      </a:lnTo>
                      <a:lnTo>
                        <a:pt x="680" y="58"/>
                      </a:lnTo>
                      <a:lnTo>
                        <a:pt x="678" y="51"/>
                      </a:lnTo>
                      <a:lnTo>
                        <a:pt x="675" y="44"/>
                      </a:lnTo>
                      <a:lnTo>
                        <a:pt x="669" y="31"/>
                      </a:lnTo>
                      <a:lnTo>
                        <a:pt x="660" y="21"/>
                      </a:lnTo>
                      <a:lnTo>
                        <a:pt x="649" y="13"/>
                      </a:lnTo>
                      <a:lnTo>
                        <a:pt x="637" y="6"/>
                      </a:lnTo>
                      <a:lnTo>
                        <a:pt x="630" y="3"/>
                      </a:lnTo>
                      <a:lnTo>
                        <a:pt x="623" y="1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29" y="0"/>
                      </a:lnTo>
                      <a:lnTo>
                        <a:pt x="114" y="2"/>
                      </a:lnTo>
                      <a:lnTo>
                        <a:pt x="101" y="6"/>
                      </a:lnTo>
                      <a:lnTo>
                        <a:pt x="87" y="10"/>
                      </a:lnTo>
                      <a:lnTo>
                        <a:pt x="75" y="17"/>
                      </a:lnTo>
                      <a:lnTo>
                        <a:pt x="63" y="24"/>
                      </a:lnTo>
                      <a:lnTo>
                        <a:pt x="52" y="32"/>
                      </a:lnTo>
                      <a:lnTo>
                        <a:pt x="42" y="42"/>
                      </a:lnTo>
                      <a:lnTo>
                        <a:pt x="33" y="52"/>
                      </a:lnTo>
                      <a:lnTo>
                        <a:pt x="24" y="62"/>
                      </a:lnTo>
                      <a:lnTo>
                        <a:pt x="18" y="74"/>
                      </a:lnTo>
                      <a:lnTo>
                        <a:pt x="12" y="87"/>
                      </a:lnTo>
                      <a:lnTo>
                        <a:pt x="7" y="99"/>
                      </a:lnTo>
                      <a:lnTo>
                        <a:pt x="4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1" y="157"/>
                      </a:lnTo>
                      <a:lnTo>
                        <a:pt x="4" y="171"/>
                      </a:lnTo>
                      <a:lnTo>
                        <a:pt x="7" y="185"/>
                      </a:lnTo>
                      <a:lnTo>
                        <a:pt x="12" y="198"/>
                      </a:lnTo>
                      <a:lnTo>
                        <a:pt x="18" y="211"/>
                      </a:lnTo>
                      <a:lnTo>
                        <a:pt x="24" y="222"/>
                      </a:lnTo>
                      <a:lnTo>
                        <a:pt x="33" y="233"/>
                      </a:lnTo>
                      <a:lnTo>
                        <a:pt x="42" y="243"/>
                      </a:lnTo>
                      <a:lnTo>
                        <a:pt x="52" y="252"/>
                      </a:lnTo>
                      <a:lnTo>
                        <a:pt x="63" y="261"/>
                      </a:lnTo>
                      <a:lnTo>
                        <a:pt x="75" y="267"/>
                      </a:lnTo>
                      <a:lnTo>
                        <a:pt x="87" y="273"/>
                      </a:lnTo>
                      <a:lnTo>
                        <a:pt x="101" y="279"/>
                      </a:lnTo>
                      <a:lnTo>
                        <a:pt x="114" y="283"/>
                      </a:lnTo>
                      <a:lnTo>
                        <a:pt x="129" y="284"/>
                      </a:lnTo>
                      <a:lnTo>
                        <a:pt x="143" y="285"/>
                      </a:lnTo>
                      <a:lnTo>
                        <a:pt x="608" y="285"/>
                      </a:lnTo>
                      <a:lnTo>
                        <a:pt x="608" y="285"/>
                      </a:lnTo>
                      <a:lnTo>
                        <a:pt x="616" y="285"/>
                      </a:lnTo>
                      <a:lnTo>
                        <a:pt x="623" y="284"/>
                      </a:lnTo>
                      <a:lnTo>
                        <a:pt x="630" y="281"/>
                      </a:lnTo>
                      <a:lnTo>
                        <a:pt x="637" y="279"/>
                      </a:lnTo>
                      <a:lnTo>
                        <a:pt x="649" y="272"/>
                      </a:lnTo>
                      <a:lnTo>
                        <a:pt x="660" y="264"/>
                      </a:lnTo>
                      <a:lnTo>
                        <a:pt x="669" y="252"/>
                      </a:lnTo>
                      <a:lnTo>
                        <a:pt x="675" y="241"/>
                      </a:lnTo>
                      <a:lnTo>
                        <a:pt x="678" y="234"/>
                      </a:lnTo>
                      <a:lnTo>
                        <a:pt x="680" y="227"/>
                      </a:lnTo>
                      <a:lnTo>
                        <a:pt x="681" y="220"/>
                      </a:lnTo>
                      <a:lnTo>
                        <a:pt x="681" y="212"/>
                      </a:lnTo>
                      <a:lnTo>
                        <a:pt x="681" y="73"/>
                      </a:lnTo>
                      <a:close/>
                    </a:path>
                  </a:pathLst>
                </a:custGeom>
                <a:solidFill>
                  <a:srgbClr val="06A1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44" name="Freeform 33"/>
                <p:cNvSpPr>
                  <a:spLocks noEditPoints="1"/>
                </p:cNvSpPr>
                <p:nvPr/>
              </p:nvSpPr>
              <p:spPr bwMode="auto">
                <a:xfrm>
                  <a:off x="1038349" y="4765030"/>
                  <a:ext cx="592138" cy="277813"/>
                </a:xfrm>
                <a:custGeom>
                  <a:avLst/>
                  <a:gdLst>
                    <a:gd name="T0" fmla="*/ 175 w 746"/>
                    <a:gd name="T1" fmla="*/ 350 h 350"/>
                    <a:gd name="T2" fmla="*/ 123 w 746"/>
                    <a:gd name="T3" fmla="*/ 342 h 350"/>
                    <a:gd name="T4" fmla="*/ 77 w 746"/>
                    <a:gd name="T5" fmla="*/ 320 h 350"/>
                    <a:gd name="T6" fmla="*/ 40 w 746"/>
                    <a:gd name="T7" fmla="*/ 287 h 350"/>
                    <a:gd name="T8" fmla="*/ 14 w 746"/>
                    <a:gd name="T9" fmla="*/ 244 h 350"/>
                    <a:gd name="T10" fmla="*/ 1 w 746"/>
                    <a:gd name="T11" fmla="*/ 193 h 350"/>
                    <a:gd name="T12" fmla="*/ 1 w 746"/>
                    <a:gd name="T13" fmla="*/ 158 h 350"/>
                    <a:gd name="T14" fmla="*/ 14 w 746"/>
                    <a:gd name="T15" fmla="*/ 107 h 350"/>
                    <a:gd name="T16" fmla="*/ 40 w 746"/>
                    <a:gd name="T17" fmla="*/ 64 h 350"/>
                    <a:gd name="T18" fmla="*/ 77 w 746"/>
                    <a:gd name="T19" fmla="*/ 31 h 350"/>
                    <a:gd name="T20" fmla="*/ 123 w 746"/>
                    <a:gd name="T21" fmla="*/ 9 h 350"/>
                    <a:gd name="T22" fmla="*/ 175 w 746"/>
                    <a:gd name="T23" fmla="*/ 0 h 350"/>
                    <a:gd name="T24" fmla="*/ 652 w 746"/>
                    <a:gd name="T25" fmla="*/ 0 h 350"/>
                    <a:gd name="T26" fmla="*/ 681 w 746"/>
                    <a:gd name="T27" fmla="*/ 9 h 350"/>
                    <a:gd name="T28" fmla="*/ 707 w 746"/>
                    <a:gd name="T29" fmla="*/ 25 h 350"/>
                    <a:gd name="T30" fmla="*/ 727 w 746"/>
                    <a:gd name="T31" fmla="*/ 47 h 350"/>
                    <a:gd name="T32" fmla="*/ 741 w 746"/>
                    <a:gd name="T33" fmla="*/ 75 h 350"/>
                    <a:gd name="T34" fmla="*/ 746 w 746"/>
                    <a:gd name="T35" fmla="*/ 106 h 350"/>
                    <a:gd name="T36" fmla="*/ 745 w 746"/>
                    <a:gd name="T37" fmla="*/ 256 h 350"/>
                    <a:gd name="T38" fmla="*/ 738 w 746"/>
                    <a:gd name="T39" fmla="*/ 287 h 350"/>
                    <a:gd name="T40" fmla="*/ 721 w 746"/>
                    <a:gd name="T41" fmla="*/ 312 h 350"/>
                    <a:gd name="T42" fmla="*/ 699 w 746"/>
                    <a:gd name="T43" fmla="*/ 332 h 350"/>
                    <a:gd name="T44" fmla="*/ 672 w 746"/>
                    <a:gd name="T45" fmla="*/ 346 h 350"/>
                    <a:gd name="T46" fmla="*/ 640 w 746"/>
                    <a:gd name="T47" fmla="*/ 350 h 350"/>
                    <a:gd name="T48" fmla="*/ 175 w 746"/>
                    <a:gd name="T49" fmla="*/ 65 h 350"/>
                    <a:gd name="T50" fmla="*/ 142 w 746"/>
                    <a:gd name="T51" fmla="*/ 70 h 350"/>
                    <a:gd name="T52" fmla="*/ 113 w 746"/>
                    <a:gd name="T53" fmla="*/ 84 h 350"/>
                    <a:gd name="T54" fmla="*/ 90 w 746"/>
                    <a:gd name="T55" fmla="*/ 105 h 350"/>
                    <a:gd name="T56" fmla="*/ 74 w 746"/>
                    <a:gd name="T57" fmla="*/ 132 h 350"/>
                    <a:gd name="T58" fmla="*/ 65 w 746"/>
                    <a:gd name="T59" fmla="*/ 164 h 350"/>
                    <a:gd name="T60" fmla="*/ 65 w 746"/>
                    <a:gd name="T61" fmla="*/ 187 h 350"/>
                    <a:gd name="T62" fmla="*/ 74 w 746"/>
                    <a:gd name="T63" fmla="*/ 218 h 350"/>
                    <a:gd name="T64" fmla="*/ 90 w 746"/>
                    <a:gd name="T65" fmla="*/ 246 h 350"/>
                    <a:gd name="T66" fmla="*/ 113 w 746"/>
                    <a:gd name="T67" fmla="*/ 267 h 350"/>
                    <a:gd name="T68" fmla="*/ 142 w 746"/>
                    <a:gd name="T69" fmla="*/ 281 h 350"/>
                    <a:gd name="T70" fmla="*/ 175 w 746"/>
                    <a:gd name="T71" fmla="*/ 285 h 350"/>
                    <a:gd name="T72" fmla="*/ 648 w 746"/>
                    <a:gd name="T73" fmla="*/ 285 h 350"/>
                    <a:gd name="T74" fmla="*/ 669 w 746"/>
                    <a:gd name="T75" fmla="*/ 274 h 350"/>
                    <a:gd name="T76" fmla="*/ 680 w 746"/>
                    <a:gd name="T77" fmla="*/ 253 h 350"/>
                    <a:gd name="T78" fmla="*/ 681 w 746"/>
                    <a:gd name="T79" fmla="*/ 106 h 350"/>
                    <a:gd name="T80" fmla="*/ 674 w 746"/>
                    <a:gd name="T81" fmla="*/ 83 h 350"/>
                    <a:gd name="T82" fmla="*/ 657 w 746"/>
                    <a:gd name="T83" fmla="*/ 68 h 350"/>
                    <a:gd name="T84" fmla="*/ 175 w 746"/>
                    <a:gd name="T85" fmla="*/ 65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46" h="350">
                      <a:moveTo>
                        <a:pt x="640" y="350"/>
                      </a:moveTo>
                      <a:lnTo>
                        <a:pt x="175" y="350"/>
                      </a:lnTo>
                      <a:lnTo>
                        <a:pt x="175" y="350"/>
                      </a:lnTo>
                      <a:lnTo>
                        <a:pt x="157" y="349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7" y="336"/>
                      </a:lnTo>
                      <a:lnTo>
                        <a:pt x="91" y="329"/>
                      </a:lnTo>
                      <a:lnTo>
                        <a:pt x="77" y="320"/>
                      </a:lnTo>
                      <a:lnTo>
                        <a:pt x="63" y="310"/>
                      </a:lnTo>
                      <a:lnTo>
                        <a:pt x="52" y="299"/>
                      </a:lnTo>
                      <a:lnTo>
                        <a:pt x="40" y="287"/>
                      </a:lnTo>
                      <a:lnTo>
                        <a:pt x="30" y="273"/>
                      </a:lnTo>
                      <a:lnTo>
                        <a:pt x="22" y="259"/>
                      </a:lnTo>
                      <a:lnTo>
                        <a:pt x="14" y="244"/>
                      </a:lnTo>
                      <a:lnTo>
                        <a:pt x="8" y="227"/>
                      </a:lnTo>
                      <a:lnTo>
                        <a:pt x="3" y="210"/>
                      </a:lnTo>
                      <a:lnTo>
                        <a:pt x="1" y="193"/>
                      </a:ln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" y="158"/>
                      </a:lnTo>
                      <a:lnTo>
                        <a:pt x="3" y="141"/>
                      </a:lnTo>
                      <a:lnTo>
                        <a:pt x="8" y="123"/>
                      </a:lnTo>
                      <a:lnTo>
                        <a:pt x="14" y="107"/>
                      </a:lnTo>
                      <a:lnTo>
                        <a:pt x="22" y="92"/>
                      </a:lnTo>
                      <a:lnTo>
                        <a:pt x="30" y="78"/>
                      </a:lnTo>
                      <a:lnTo>
                        <a:pt x="40" y="64"/>
                      </a:lnTo>
                      <a:lnTo>
                        <a:pt x="52" y="51"/>
                      </a:lnTo>
                      <a:lnTo>
                        <a:pt x="63" y="40"/>
                      </a:lnTo>
                      <a:lnTo>
                        <a:pt x="77" y="31"/>
                      </a:lnTo>
                      <a:lnTo>
                        <a:pt x="91" y="21"/>
                      </a:lnTo>
                      <a:lnTo>
                        <a:pt x="107" y="14"/>
                      </a:lnTo>
                      <a:lnTo>
                        <a:pt x="123" y="9"/>
                      </a:lnTo>
                      <a:lnTo>
                        <a:pt x="140" y="4"/>
                      </a:lnTo>
                      <a:lnTo>
                        <a:pt x="157" y="2"/>
                      </a:lnTo>
                      <a:lnTo>
                        <a:pt x="175" y="0"/>
                      </a:lnTo>
                      <a:lnTo>
                        <a:pt x="640" y="0"/>
                      </a:lnTo>
                      <a:lnTo>
                        <a:pt x="640" y="0"/>
                      </a:lnTo>
                      <a:lnTo>
                        <a:pt x="652" y="0"/>
                      </a:lnTo>
                      <a:lnTo>
                        <a:pt x="662" y="3"/>
                      </a:lnTo>
                      <a:lnTo>
                        <a:pt x="672" y="5"/>
                      </a:lnTo>
                      <a:lnTo>
                        <a:pt x="681" y="9"/>
                      </a:lnTo>
                      <a:lnTo>
                        <a:pt x="690" y="13"/>
                      </a:lnTo>
                      <a:lnTo>
                        <a:pt x="699" y="18"/>
                      </a:lnTo>
                      <a:lnTo>
                        <a:pt x="707" y="25"/>
                      </a:lnTo>
                      <a:lnTo>
                        <a:pt x="714" y="32"/>
                      </a:lnTo>
                      <a:lnTo>
                        <a:pt x="721" y="39"/>
                      </a:lnTo>
                      <a:lnTo>
                        <a:pt x="727" y="47"/>
                      </a:lnTo>
                      <a:lnTo>
                        <a:pt x="733" y="55"/>
                      </a:lnTo>
                      <a:lnTo>
                        <a:pt x="738" y="64"/>
                      </a:lnTo>
                      <a:lnTo>
                        <a:pt x="741" y="75"/>
                      </a:lnTo>
                      <a:lnTo>
                        <a:pt x="743" y="84"/>
                      </a:lnTo>
                      <a:lnTo>
                        <a:pt x="745" y="94"/>
                      </a:lnTo>
                      <a:lnTo>
                        <a:pt x="746" y="106"/>
                      </a:lnTo>
                      <a:lnTo>
                        <a:pt x="746" y="245"/>
                      </a:lnTo>
                      <a:lnTo>
                        <a:pt x="746" y="245"/>
                      </a:lnTo>
                      <a:lnTo>
                        <a:pt x="745" y="256"/>
                      </a:lnTo>
                      <a:lnTo>
                        <a:pt x="743" y="267"/>
                      </a:lnTo>
                      <a:lnTo>
                        <a:pt x="741" y="276"/>
                      </a:lnTo>
                      <a:lnTo>
                        <a:pt x="738" y="287"/>
                      </a:lnTo>
                      <a:lnTo>
                        <a:pt x="733" y="296"/>
                      </a:lnTo>
                      <a:lnTo>
                        <a:pt x="727" y="304"/>
                      </a:lnTo>
                      <a:lnTo>
                        <a:pt x="721" y="312"/>
                      </a:lnTo>
                      <a:lnTo>
                        <a:pt x="714" y="319"/>
                      </a:lnTo>
                      <a:lnTo>
                        <a:pt x="707" y="326"/>
                      </a:lnTo>
                      <a:lnTo>
                        <a:pt x="699" y="332"/>
                      </a:lnTo>
                      <a:lnTo>
                        <a:pt x="690" y="338"/>
                      </a:lnTo>
                      <a:lnTo>
                        <a:pt x="681" y="342"/>
                      </a:lnTo>
                      <a:lnTo>
                        <a:pt x="672" y="346"/>
                      </a:lnTo>
                      <a:lnTo>
                        <a:pt x="662" y="348"/>
                      </a:lnTo>
                      <a:lnTo>
                        <a:pt x="652" y="350"/>
                      </a:lnTo>
                      <a:lnTo>
                        <a:pt x="640" y="350"/>
                      </a:lnTo>
                      <a:lnTo>
                        <a:pt x="640" y="350"/>
                      </a:lnTo>
                      <a:close/>
                      <a:moveTo>
                        <a:pt x="175" y="65"/>
                      </a:moveTo>
                      <a:lnTo>
                        <a:pt x="175" y="65"/>
                      </a:lnTo>
                      <a:lnTo>
                        <a:pt x="164" y="65"/>
                      </a:lnTo>
                      <a:lnTo>
                        <a:pt x="153" y="68"/>
                      </a:lnTo>
                      <a:lnTo>
                        <a:pt x="142" y="70"/>
                      </a:lnTo>
                      <a:lnTo>
                        <a:pt x="132" y="73"/>
                      </a:lnTo>
                      <a:lnTo>
                        <a:pt x="123" y="78"/>
                      </a:lnTo>
                      <a:lnTo>
                        <a:pt x="113" y="84"/>
                      </a:lnTo>
                      <a:lnTo>
                        <a:pt x="105" y="90"/>
                      </a:lnTo>
                      <a:lnTo>
                        <a:pt x="97" y="98"/>
                      </a:lnTo>
                      <a:lnTo>
                        <a:pt x="90" y="105"/>
                      </a:lnTo>
                      <a:lnTo>
                        <a:pt x="83" y="114"/>
                      </a:lnTo>
                      <a:lnTo>
                        <a:pt x="79" y="123"/>
                      </a:lnTo>
                      <a:lnTo>
                        <a:pt x="74" y="132"/>
                      </a:lnTo>
                      <a:lnTo>
                        <a:pt x="69" y="143"/>
                      </a:lnTo>
                      <a:lnTo>
                        <a:pt x="67" y="153"/>
                      </a:lnTo>
                      <a:lnTo>
                        <a:pt x="65" y="164"/>
                      </a:lnTo>
                      <a:lnTo>
                        <a:pt x="65" y="175"/>
                      </a:lnTo>
                      <a:lnTo>
                        <a:pt x="65" y="175"/>
                      </a:lnTo>
                      <a:lnTo>
                        <a:pt x="65" y="187"/>
                      </a:lnTo>
                      <a:lnTo>
                        <a:pt x="67" y="197"/>
                      </a:lnTo>
                      <a:lnTo>
                        <a:pt x="69" y="208"/>
                      </a:lnTo>
                      <a:lnTo>
                        <a:pt x="74" y="218"/>
                      </a:lnTo>
                      <a:lnTo>
                        <a:pt x="79" y="227"/>
                      </a:lnTo>
                      <a:lnTo>
                        <a:pt x="83" y="237"/>
                      </a:lnTo>
                      <a:lnTo>
                        <a:pt x="90" y="246"/>
                      </a:lnTo>
                      <a:lnTo>
                        <a:pt x="97" y="253"/>
                      </a:lnTo>
                      <a:lnTo>
                        <a:pt x="105" y="260"/>
                      </a:lnTo>
                      <a:lnTo>
                        <a:pt x="113" y="267"/>
                      </a:lnTo>
                      <a:lnTo>
                        <a:pt x="123" y="273"/>
                      </a:lnTo>
                      <a:lnTo>
                        <a:pt x="132" y="277"/>
                      </a:lnTo>
                      <a:lnTo>
                        <a:pt x="142" y="281"/>
                      </a:lnTo>
                      <a:lnTo>
                        <a:pt x="153" y="283"/>
                      </a:lnTo>
                      <a:lnTo>
                        <a:pt x="164" y="285"/>
                      </a:lnTo>
                      <a:lnTo>
                        <a:pt x="175" y="285"/>
                      </a:lnTo>
                      <a:lnTo>
                        <a:pt x="640" y="285"/>
                      </a:lnTo>
                      <a:lnTo>
                        <a:pt x="640" y="285"/>
                      </a:lnTo>
                      <a:lnTo>
                        <a:pt x="648" y="285"/>
                      </a:lnTo>
                      <a:lnTo>
                        <a:pt x="657" y="283"/>
                      </a:lnTo>
                      <a:lnTo>
                        <a:pt x="663" y="278"/>
                      </a:lnTo>
                      <a:lnTo>
                        <a:pt x="669" y="274"/>
                      </a:lnTo>
                      <a:lnTo>
                        <a:pt x="674" y="268"/>
                      </a:lnTo>
                      <a:lnTo>
                        <a:pt x="677" y="261"/>
                      </a:lnTo>
                      <a:lnTo>
                        <a:pt x="680" y="253"/>
                      </a:lnTo>
                      <a:lnTo>
                        <a:pt x="681" y="245"/>
                      </a:lnTo>
                      <a:lnTo>
                        <a:pt x="681" y="106"/>
                      </a:lnTo>
                      <a:lnTo>
                        <a:pt x="681" y="106"/>
                      </a:lnTo>
                      <a:lnTo>
                        <a:pt x="680" y="98"/>
                      </a:lnTo>
                      <a:lnTo>
                        <a:pt x="677" y="90"/>
                      </a:lnTo>
                      <a:lnTo>
                        <a:pt x="674" y="83"/>
                      </a:lnTo>
                      <a:lnTo>
                        <a:pt x="669" y="77"/>
                      </a:lnTo>
                      <a:lnTo>
                        <a:pt x="663" y="72"/>
                      </a:lnTo>
                      <a:lnTo>
                        <a:pt x="657" y="68"/>
                      </a:lnTo>
                      <a:lnTo>
                        <a:pt x="648" y="65"/>
                      </a:lnTo>
                      <a:lnTo>
                        <a:pt x="640" y="65"/>
                      </a:lnTo>
                      <a:lnTo>
                        <a:pt x="175" y="6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</p:grpSp>
        </p:grpSp>
        <p:cxnSp>
          <p:nvCxnSpPr>
            <p:cNvPr id="37" name="직선 연결선 182"/>
            <p:cNvCxnSpPr/>
            <p:nvPr/>
          </p:nvCxnSpPr>
          <p:spPr>
            <a:xfrm>
              <a:off x="11950970" y="1216637"/>
              <a:ext cx="141629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5151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515100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515100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08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Subtitle here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关键技术与</a:t>
            </a:r>
            <a:r>
              <a:rPr lang="zh-CN" altLang="en-US" dirty="0"/>
              <a:t>实践难点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9C5167-089D-44EC-91E9-C8C01E817C6E}"/>
              </a:ext>
            </a:extLst>
          </p:cNvPr>
          <p:cNvSpPr txBox="1"/>
          <p:nvPr/>
        </p:nvSpPr>
        <p:spPr>
          <a:xfrm>
            <a:off x="4419737" y="213681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5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22" name="iṥḻîďè">
            <a:extLst>
              <a:ext uri="{FF2B5EF4-FFF2-40B4-BE49-F238E27FC236}">
                <a16:creationId xmlns:a16="http://schemas.microsoft.com/office/drawing/2014/main" id="{FB1E563C-FAA8-4CB4-83AD-5AEE3887DCAD}"/>
              </a:ext>
            </a:extLst>
          </p:cNvPr>
          <p:cNvSpPr/>
          <p:nvPr/>
        </p:nvSpPr>
        <p:spPr bwMode="auto">
          <a:xfrm flipH="1">
            <a:off x="6626330" y="3965727"/>
            <a:ext cx="4270514" cy="1498967"/>
          </a:xfrm>
          <a:custGeom>
            <a:avLst/>
            <a:gdLst>
              <a:gd name="T0" fmla="*/ 6972 w 6972"/>
              <a:gd name="T1" fmla="*/ 782 h 2855"/>
              <a:gd name="T2" fmla="*/ 3622 w 6972"/>
              <a:gd name="T3" fmla="*/ 2855 h 2855"/>
              <a:gd name="T4" fmla="*/ 0 w 6972"/>
              <a:gd name="T5" fmla="*/ 1935 h 2855"/>
              <a:gd name="T6" fmla="*/ 3327 w 6972"/>
              <a:gd name="T7" fmla="*/ 0 h 2855"/>
              <a:gd name="T8" fmla="*/ 6972 w 6972"/>
              <a:gd name="T9" fmla="*/ 782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2" h="2855">
                <a:moveTo>
                  <a:pt x="6972" y="782"/>
                </a:moveTo>
                <a:lnTo>
                  <a:pt x="3622" y="2855"/>
                </a:lnTo>
                <a:lnTo>
                  <a:pt x="0" y="1935"/>
                </a:lnTo>
                <a:lnTo>
                  <a:pt x="3327" y="0"/>
                </a:lnTo>
                <a:lnTo>
                  <a:pt x="6972" y="782"/>
                </a:lnTo>
                <a:close/>
              </a:path>
            </a:pathLst>
          </a:custGeom>
          <a:solidFill>
            <a:srgbClr val="CFB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ṥľîďè">
            <a:extLst>
              <a:ext uri="{FF2B5EF4-FFF2-40B4-BE49-F238E27FC236}">
                <a16:creationId xmlns:a16="http://schemas.microsoft.com/office/drawing/2014/main" id="{671F134B-8FC1-47AA-9F72-4EF7A6C987B1}"/>
              </a:ext>
            </a:extLst>
          </p:cNvPr>
          <p:cNvSpPr/>
          <p:nvPr/>
        </p:nvSpPr>
        <p:spPr bwMode="auto">
          <a:xfrm flipH="1">
            <a:off x="6626330" y="4039207"/>
            <a:ext cx="2050729" cy="1425487"/>
          </a:xfrm>
          <a:custGeom>
            <a:avLst/>
            <a:gdLst>
              <a:gd name="T0" fmla="*/ 3350 w 3350"/>
              <a:gd name="T1" fmla="*/ 0 h 2719"/>
              <a:gd name="T2" fmla="*/ 3350 w 3350"/>
              <a:gd name="T3" fmla="*/ 646 h 2719"/>
              <a:gd name="T4" fmla="*/ 0 w 3350"/>
              <a:gd name="T5" fmla="*/ 2719 h 2719"/>
              <a:gd name="T6" fmla="*/ 0 w 3350"/>
              <a:gd name="T7" fmla="*/ 2074 h 2719"/>
              <a:gd name="T8" fmla="*/ 3350 w 3350"/>
              <a:gd name="T9" fmla="*/ 0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0" h="2719">
                <a:moveTo>
                  <a:pt x="3350" y="0"/>
                </a:moveTo>
                <a:lnTo>
                  <a:pt x="3350" y="646"/>
                </a:lnTo>
                <a:lnTo>
                  <a:pt x="0" y="2719"/>
                </a:lnTo>
                <a:lnTo>
                  <a:pt x="0" y="2074"/>
                </a:lnTo>
                <a:lnTo>
                  <a:pt x="3350" y="0"/>
                </a:lnTo>
                <a:close/>
              </a:path>
            </a:pathLst>
          </a:custGeom>
          <a:solidFill>
            <a:srgbClr val="15B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ṧ1iḍè">
            <a:extLst>
              <a:ext uri="{FF2B5EF4-FFF2-40B4-BE49-F238E27FC236}">
                <a16:creationId xmlns:a16="http://schemas.microsoft.com/office/drawing/2014/main" id="{2904917A-D1DF-46E5-809D-6F29E3FE6FD1}"/>
              </a:ext>
            </a:extLst>
          </p:cNvPr>
          <p:cNvSpPr/>
          <p:nvPr/>
        </p:nvSpPr>
        <p:spPr bwMode="auto">
          <a:xfrm flipH="1">
            <a:off x="8677059" y="4663775"/>
            <a:ext cx="2094831" cy="760504"/>
          </a:xfrm>
          <a:custGeom>
            <a:avLst/>
            <a:gdLst>
              <a:gd name="T0" fmla="*/ 0 w 3421"/>
              <a:gd name="T1" fmla="*/ 564 h 1452"/>
              <a:gd name="T2" fmla="*/ 0 w 3421"/>
              <a:gd name="T3" fmla="*/ 0 h 1452"/>
              <a:gd name="T4" fmla="*/ 3421 w 3421"/>
              <a:gd name="T5" fmla="*/ 882 h 1452"/>
              <a:gd name="T6" fmla="*/ 3421 w 3421"/>
              <a:gd name="T7" fmla="*/ 1452 h 1452"/>
              <a:gd name="T8" fmla="*/ 0 w 3421"/>
              <a:gd name="T9" fmla="*/ 564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1" h="1452">
                <a:moveTo>
                  <a:pt x="0" y="564"/>
                </a:moveTo>
                <a:lnTo>
                  <a:pt x="0" y="0"/>
                </a:lnTo>
                <a:lnTo>
                  <a:pt x="3421" y="882"/>
                </a:lnTo>
                <a:lnTo>
                  <a:pt x="3421" y="1452"/>
                </a:lnTo>
                <a:lnTo>
                  <a:pt x="0" y="564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ṥļîďé">
            <a:extLst>
              <a:ext uri="{FF2B5EF4-FFF2-40B4-BE49-F238E27FC236}">
                <a16:creationId xmlns:a16="http://schemas.microsoft.com/office/drawing/2014/main" id="{2B5FE5F8-7A18-4F0F-876F-41719B619424}"/>
              </a:ext>
            </a:extLst>
          </p:cNvPr>
          <p:cNvSpPr/>
          <p:nvPr/>
        </p:nvSpPr>
        <p:spPr bwMode="auto">
          <a:xfrm flipH="1">
            <a:off x="6626330" y="3627727"/>
            <a:ext cx="4270514" cy="1498967"/>
          </a:xfrm>
          <a:custGeom>
            <a:avLst/>
            <a:gdLst>
              <a:gd name="T0" fmla="*/ 6972 w 6972"/>
              <a:gd name="T1" fmla="*/ 781 h 2855"/>
              <a:gd name="T2" fmla="*/ 3622 w 6972"/>
              <a:gd name="T3" fmla="*/ 2855 h 2855"/>
              <a:gd name="T4" fmla="*/ 0 w 6972"/>
              <a:gd name="T5" fmla="*/ 1934 h 2855"/>
              <a:gd name="T6" fmla="*/ 3327 w 6972"/>
              <a:gd name="T7" fmla="*/ 0 h 2855"/>
              <a:gd name="T8" fmla="*/ 6972 w 6972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2" h="2855">
                <a:moveTo>
                  <a:pt x="6972" y="781"/>
                </a:moveTo>
                <a:lnTo>
                  <a:pt x="3622" y="2855"/>
                </a:lnTo>
                <a:lnTo>
                  <a:pt x="0" y="1934"/>
                </a:lnTo>
                <a:lnTo>
                  <a:pt x="3327" y="0"/>
                </a:lnTo>
                <a:lnTo>
                  <a:pt x="6972" y="781"/>
                </a:lnTo>
                <a:close/>
              </a:path>
            </a:pathLst>
          </a:custGeom>
          <a:solidFill>
            <a:srgbClr val="3DB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$ļiḋè">
            <a:extLst>
              <a:ext uri="{FF2B5EF4-FFF2-40B4-BE49-F238E27FC236}">
                <a16:creationId xmlns:a16="http://schemas.microsoft.com/office/drawing/2014/main" id="{FC77BE2A-6F7B-456C-82CA-3D8EEEF7BAE5}"/>
              </a:ext>
            </a:extLst>
          </p:cNvPr>
          <p:cNvSpPr/>
          <p:nvPr/>
        </p:nvSpPr>
        <p:spPr bwMode="auto">
          <a:xfrm flipH="1">
            <a:off x="6938717" y="3701204"/>
            <a:ext cx="4270514" cy="1498967"/>
          </a:xfrm>
          <a:custGeom>
            <a:avLst/>
            <a:gdLst>
              <a:gd name="T0" fmla="*/ 6971 w 6971"/>
              <a:gd name="T1" fmla="*/ 781 h 2856"/>
              <a:gd name="T2" fmla="*/ 3622 w 6971"/>
              <a:gd name="T3" fmla="*/ 2856 h 2856"/>
              <a:gd name="T4" fmla="*/ 0 w 6971"/>
              <a:gd name="T5" fmla="*/ 1934 h 2856"/>
              <a:gd name="T6" fmla="*/ 3328 w 6971"/>
              <a:gd name="T7" fmla="*/ 0 h 2856"/>
              <a:gd name="T8" fmla="*/ 6971 w 6971"/>
              <a:gd name="T9" fmla="*/ 781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6">
                <a:moveTo>
                  <a:pt x="6971" y="781"/>
                </a:moveTo>
                <a:lnTo>
                  <a:pt x="3622" y="2856"/>
                </a:lnTo>
                <a:lnTo>
                  <a:pt x="0" y="1934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CFB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ṣḷîḍe">
            <a:extLst>
              <a:ext uri="{FF2B5EF4-FFF2-40B4-BE49-F238E27FC236}">
                <a16:creationId xmlns:a16="http://schemas.microsoft.com/office/drawing/2014/main" id="{FE9216DA-D2F1-4B7C-85BF-783F32BBA5ED}"/>
              </a:ext>
            </a:extLst>
          </p:cNvPr>
          <p:cNvSpPr/>
          <p:nvPr/>
        </p:nvSpPr>
        <p:spPr bwMode="auto">
          <a:xfrm flipH="1">
            <a:off x="6938717" y="3771008"/>
            <a:ext cx="2050729" cy="1429163"/>
          </a:xfrm>
          <a:custGeom>
            <a:avLst/>
            <a:gdLst>
              <a:gd name="T0" fmla="*/ 3349 w 3349"/>
              <a:gd name="T1" fmla="*/ 0 h 2720"/>
              <a:gd name="T2" fmla="*/ 3349 w 3349"/>
              <a:gd name="T3" fmla="*/ 645 h 2720"/>
              <a:gd name="T4" fmla="*/ 0 w 3349"/>
              <a:gd name="T5" fmla="*/ 2720 h 2720"/>
              <a:gd name="T6" fmla="*/ 0 w 3349"/>
              <a:gd name="T7" fmla="*/ 2074 h 2720"/>
              <a:gd name="T8" fmla="*/ 3349 w 3349"/>
              <a:gd name="T9" fmla="*/ 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9" h="2720">
                <a:moveTo>
                  <a:pt x="3349" y="0"/>
                </a:moveTo>
                <a:lnTo>
                  <a:pt x="3349" y="645"/>
                </a:lnTo>
                <a:lnTo>
                  <a:pt x="0" y="2720"/>
                </a:lnTo>
                <a:lnTo>
                  <a:pt x="0" y="2074"/>
                </a:lnTo>
                <a:lnTo>
                  <a:pt x="3349" y="0"/>
                </a:lnTo>
                <a:close/>
              </a:path>
            </a:pathLst>
          </a:custGeom>
          <a:solidFill>
            <a:srgbClr val="C89A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śḷïďê">
            <a:extLst>
              <a:ext uri="{FF2B5EF4-FFF2-40B4-BE49-F238E27FC236}">
                <a16:creationId xmlns:a16="http://schemas.microsoft.com/office/drawing/2014/main" id="{EBB0F23C-2518-408C-944A-25D1C88AF711}"/>
              </a:ext>
            </a:extLst>
          </p:cNvPr>
          <p:cNvSpPr/>
          <p:nvPr/>
        </p:nvSpPr>
        <p:spPr bwMode="auto">
          <a:xfrm flipH="1">
            <a:off x="8989446" y="4399252"/>
            <a:ext cx="2094831" cy="760504"/>
          </a:xfrm>
          <a:custGeom>
            <a:avLst/>
            <a:gdLst>
              <a:gd name="T0" fmla="*/ 0 w 3421"/>
              <a:gd name="T1" fmla="*/ 562 h 1451"/>
              <a:gd name="T2" fmla="*/ 0 w 3421"/>
              <a:gd name="T3" fmla="*/ 0 h 1451"/>
              <a:gd name="T4" fmla="*/ 3421 w 3421"/>
              <a:gd name="T5" fmla="*/ 881 h 1451"/>
              <a:gd name="T6" fmla="*/ 3421 w 3421"/>
              <a:gd name="T7" fmla="*/ 1451 h 1451"/>
              <a:gd name="T8" fmla="*/ 0 w 3421"/>
              <a:gd name="T9" fmla="*/ 562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1" h="1451">
                <a:moveTo>
                  <a:pt x="0" y="562"/>
                </a:moveTo>
                <a:lnTo>
                  <a:pt x="0" y="0"/>
                </a:lnTo>
                <a:lnTo>
                  <a:pt x="3421" y="881"/>
                </a:lnTo>
                <a:lnTo>
                  <a:pt x="3421" y="1451"/>
                </a:lnTo>
                <a:lnTo>
                  <a:pt x="0" y="562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ṣľiḋé">
            <a:extLst>
              <a:ext uri="{FF2B5EF4-FFF2-40B4-BE49-F238E27FC236}">
                <a16:creationId xmlns:a16="http://schemas.microsoft.com/office/drawing/2014/main" id="{0023BD5A-7EB0-46EF-B4B9-625BA62C04CE}"/>
              </a:ext>
            </a:extLst>
          </p:cNvPr>
          <p:cNvSpPr/>
          <p:nvPr/>
        </p:nvSpPr>
        <p:spPr bwMode="auto">
          <a:xfrm flipH="1">
            <a:off x="6938717" y="3363203"/>
            <a:ext cx="4270514" cy="1495291"/>
          </a:xfrm>
          <a:custGeom>
            <a:avLst/>
            <a:gdLst>
              <a:gd name="T0" fmla="*/ 6971 w 6971"/>
              <a:gd name="T1" fmla="*/ 781 h 2855"/>
              <a:gd name="T2" fmla="*/ 3622 w 6971"/>
              <a:gd name="T3" fmla="*/ 2855 h 2855"/>
              <a:gd name="T4" fmla="*/ 0 w 6971"/>
              <a:gd name="T5" fmla="*/ 1935 h 2855"/>
              <a:gd name="T6" fmla="*/ 3328 w 6971"/>
              <a:gd name="T7" fmla="*/ 0 h 2855"/>
              <a:gd name="T8" fmla="*/ 6971 w 6971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5">
                <a:moveTo>
                  <a:pt x="6971" y="781"/>
                </a:moveTo>
                <a:lnTo>
                  <a:pt x="3622" y="2855"/>
                </a:lnTo>
                <a:lnTo>
                  <a:pt x="0" y="1935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F8C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sľîḑè">
            <a:extLst>
              <a:ext uri="{FF2B5EF4-FFF2-40B4-BE49-F238E27FC236}">
                <a16:creationId xmlns:a16="http://schemas.microsoft.com/office/drawing/2014/main" id="{FE3BA6AC-B4AC-463E-AA7B-CF6D5ED0B461}"/>
              </a:ext>
            </a:extLst>
          </p:cNvPr>
          <p:cNvSpPr/>
          <p:nvPr/>
        </p:nvSpPr>
        <p:spPr bwMode="auto">
          <a:xfrm flipH="1">
            <a:off x="6641031" y="3120722"/>
            <a:ext cx="4270514" cy="1498967"/>
          </a:xfrm>
          <a:custGeom>
            <a:avLst/>
            <a:gdLst>
              <a:gd name="T0" fmla="*/ 6971 w 6971"/>
              <a:gd name="T1" fmla="*/ 781 h 2855"/>
              <a:gd name="T2" fmla="*/ 3623 w 6971"/>
              <a:gd name="T3" fmla="*/ 2855 h 2855"/>
              <a:gd name="T4" fmla="*/ 0 w 6971"/>
              <a:gd name="T5" fmla="*/ 1935 h 2855"/>
              <a:gd name="T6" fmla="*/ 3328 w 6971"/>
              <a:gd name="T7" fmla="*/ 0 h 2855"/>
              <a:gd name="T8" fmla="*/ 6971 w 6971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5">
                <a:moveTo>
                  <a:pt x="6971" y="781"/>
                </a:moveTo>
                <a:lnTo>
                  <a:pt x="3623" y="2855"/>
                </a:lnTo>
                <a:lnTo>
                  <a:pt x="0" y="1935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CFB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ṥḷídê">
            <a:extLst>
              <a:ext uri="{FF2B5EF4-FFF2-40B4-BE49-F238E27FC236}">
                <a16:creationId xmlns:a16="http://schemas.microsoft.com/office/drawing/2014/main" id="{CE68AFC8-AFCF-427C-A0EE-CFA96025512E}"/>
              </a:ext>
            </a:extLst>
          </p:cNvPr>
          <p:cNvSpPr/>
          <p:nvPr/>
        </p:nvSpPr>
        <p:spPr bwMode="auto">
          <a:xfrm flipH="1">
            <a:off x="6641031" y="3190526"/>
            <a:ext cx="2050729" cy="1429163"/>
          </a:xfrm>
          <a:custGeom>
            <a:avLst/>
            <a:gdLst>
              <a:gd name="T0" fmla="*/ 3348 w 3348"/>
              <a:gd name="T1" fmla="*/ 0 h 2719"/>
              <a:gd name="T2" fmla="*/ 3348 w 3348"/>
              <a:gd name="T3" fmla="*/ 645 h 2719"/>
              <a:gd name="T4" fmla="*/ 0 w 3348"/>
              <a:gd name="T5" fmla="*/ 2719 h 2719"/>
              <a:gd name="T6" fmla="*/ 0 w 3348"/>
              <a:gd name="T7" fmla="*/ 2074 h 2719"/>
              <a:gd name="T8" fmla="*/ 3348 w 3348"/>
              <a:gd name="T9" fmla="*/ 0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8" h="2719">
                <a:moveTo>
                  <a:pt x="3348" y="0"/>
                </a:moveTo>
                <a:lnTo>
                  <a:pt x="3348" y="645"/>
                </a:lnTo>
                <a:lnTo>
                  <a:pt x="0" y="2719"/>
                </a:lnTo>
                <a:lnTo>
                  <a:pt x="0" y="2074"/>
                </a:lnTo>
                <a:lnTo>
                  <a:pt x="3348" y="0"/>
                </a:lnTo>
                <a:close/>
              </a:path>
            </a:pathLst>
          </a:custGeom>
          <a:solidFill>
            <a:srgbClr val="1D73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$lïḑè">
            <a:extLst>
              <a:ext uri="{FF2B5EF4-FFF2-40B4-BE49-F238E27FC236}">
                <a16:creationId xmlns:a16="http://schemas.microsoft.com/office/drawing/2014/main" id="{CE84102F-B05D-4B7E-8B86-EC7E8F3A02E2}"/>
              </a:ext>
            </a:extLst>
          </p:cNvPr>
          <p:cNvSpPr/>
          <p:nvPr/>
        </p:nvSpPr>
        <p:spPr bwMode="auto">
          <a:xfrm flipH="1">
            <a:off x="8691760" y="3818770"/>
            <a:ext cx="2094831" cy="760504"/>
          </a:xfrm>
          <a:custGeom>
            <a:avLst/>
            <a:gdLst>
              <a:gd name="T0" fmla="*/ 0 w 3422"/>
              <a:gd name="T1" fmla="*/ 563 h 1452"/>
              <a:gd name="T2" fmla="*/ 0 w 3422"/>
              <a:gd name="T3" fmla="*/ 0 h 1452"/>
              <a:gd name="T4" fmla="*/ 3422 w 3422"/>
              <a:gd name="T5" fmla="*/ 882 h 1452"/>
              <a:gd name="T6" fmla="*/ 3422 w 3422"/>
              <a:gd name="T7" fmla="*/ 1452 h 1452"/>
              <a:gd name="T8" fmla="*/ 0 w 3422"/>
              <a:gd name="T9" fmla="*/ 563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2" h="1452">
                <a:moveTo>
                  <a:pt x="0" y="563"/>
                </a:moveTo>
                <a:lnTo>
                  <a:pt x="0" y="0"/>
                </a:lnTo>
                <a:lnTo>
                  <a:pt x="3422" y="882"/>
                </a:lnTo>
                <a:lnTo>
                  <a:pt x="3422" y="1452"/>
                </a:lnTo>
                <a:lnTo>
                  <a:pt x="0" y="563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Sľïḍe">
            <a:extLst>
              <a:ext uri="{FF2B5EF4-FFF2-40B4-BE49-F238E27FC236}">
                <a16:creationId xmlns:a16="http://schemas.microsoft.com/office/drawing/2014/main" id="{25E7F47D-3056-47E6-A8F7-C3ADD9F62C8E}"/>
              </a:ext>
            </a:extLst>
          </p:cNvPr>
          <p:cNvSpPr/>
          <p:nvPr/>
        </p:nvSpPr>
        <p:spPr bwMode="auto">
          <a:xfrm flipH="1">
            <a:off x="6641031" y="2782722"/>
            <a:ext cx="4270514" cy="1498967"/>
          </a:xfrm>
          <a:custGeom>
            <a:avLst/>
            <a:gdLst>
              <a:gd name="T0" fmla="*/ 6971 w 6971"/>
              <a:gd name="T1" fmla="*/ 781 h 2855"/>
              <a:gd name="T2" fmla="*/ 3623 w 6971"/>
              <a:gd name="T3" fmla="*/ 2855 h 2855"/>
              <a:gd name="T4" fmla="*/ 0 w 6971"/>
              <a:gd name="T5" fmla="*/ 1935 h 2855"/>
              <a:gd name="T6" fmla="*/ 3328 w 6971"/>
              <a:gd name="T7" fmla="*/ 0 h 2855"/>
              <a:gd name="T8" fmla="*/ 6971 w 6971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5">
                <a:moveTo>
                  <a:pt x="6971" y="781"/>
                </a:moveTo>
                <a:lnTo>
                  <a:pt x="3623" y="2855"/>
                </a:lnTo>
                <a:lnTo>
                  <a:pt x="0" y="1935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2A81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şļîḑe">
            <a:extLst>
              <a:ext uri="{FF2B5EF4-FFF2-40B4-BE49-F238E27FC236}">
                <a16:creationId xmlns:a16="http://schemas.microsoft.com/office/drawing/2014/main" id="{84AC4B03-CE74-4D10-9CEF-ED673A689B11}"/>
              </a:ext>
            </a:extLst>
          </p:cNvPr>
          <p:cNvSpPr/>
          <p:nvPr/>
        </p:nvSpPr>
        <p:spPr bwMode="auto">
          <a:xfrm flipH="1">
            <a:off x="6894616" y="2742307"/>
            <a:ext cx="4266840" cy="1498967"/>
          </a:xfrm>
          <a:custGeom>
            <a:avLst/>
            <a:gdLst>
              <a:gd name="T0" fmla="*/ 6971 w 6971"/>
              <a:gd name="T1" fmla="*/ 781 h 2855"/>
              <a:gd name="T2" fmla="*/ 3623 w 6971"/>
              <a:gd name="T3" fmla="*/ 2855 h 2855"/>
              <a:gd name="T4" fmla="*/ 0 w 6971"/>
              <a:gd name="T5" fmla="*/ 1934 h 2855"/>
              <a:gd name="T6" fmla="*/ 3328 w 6971"/>
              <a:gd name="T7" fmla="*/ 0 h 2855"/>
              <a:gd name="T8" fmla="*/ 6971 w 6971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5">
                <a:moveTo>
                  <a:pt x="6971" y="781"/>
                </a:moveTo>
                <a:lnTo>
                  <a:pt x="3623" y="2855"/>
                </a:lnTo>
                <a:lnTo>
                  <a:pt x="0" y="1934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CFB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ṩḻide">
            <a:extLst>
              <a:ext uri="{FF2B5EF4-FFF2-40B4-BE49-F238E27FC236}">
                <a16:creationId xmlns:a16="http://schemas.microsoft.com/office/drawing/2014/main" id="{128D3291-8C86-4139-94B6-E97AC8864720}"/>
              </a:ext>
            </a:extLst>
          </p:cNvPr>
          <p:cNvSpPr/>
          <p:nvPr/>
        </p:nvSpPr>
        <p:spPr bwMode="auto">
          <a:xfrm flipH="1">
            <a:off x="6894616" y="2812112"/>
            <a:ext cx="2050729" cy="1429163"/>
          </a:xfrm>
          <a:custGeom>
            <a:avLst/>
            <a:gdLst>
              <a:gd name="T0" fmla="*/ 3348 w 3348"/>
              <a:gd name="T1" fmla="*/ 0 h 2719"/>
              <a:gd name="T2" fmla="*/ 3348 w 3348"/>
              <a:gd name="T3" fmla="*/ 645 h 2719"/>
              <a:gd name="T4" fmla="*/ 0 w 3348"/>
              <a:gd name="T5" fmla="*/ 2719 h 2719"/>
              <a:gd name="T6" fmla="*/ 0 w 3348"/>
              <a:gd name="T7" fmla="*/ 2075 h 2719"/>
              <a:gd name="T8" fmla="*/ 3348 w 3348"/>
              <a:gd name="T9" fmla="*/ 0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8" h="2719">
                <a:moveTo>
                  <a:pt x="3348" y="0"/>
                </a:moveTo>
                <a:lnTo>
                  <a:pt x="3348" y="645"/>
                </a:lnTo>
                <a:lnTo>
                  <a:pt x="0" y="2719"/>
                </a:lnTo>
                <a:lnTo>
                  <a:pt x="0" y="2075"/>
                </a:lnTo>
                <a:lnTo>
                  <a:pt x="3348" y="0"/>
                </a:lnTo>
                <a:close/>
              </a:path>
            </a:pathLst>
          </a:custGeom>
          <a:solidFill>
            <a:srgbClr val="9F2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ṡ1íďê">
            <a:extLst>
              <a:ext uri="{FF2B5EF4-FFF2-40B4-BE49-F238E27FC236}">
                <a16:creationId xmlns:a16="http://schemas.microsoft.com/office/drawing/2014/main" id="{D1858824-4E05-4571-A27B-D207F2FDEFB3}"/>
              </a:ext>
            </a:extLst>
          </p:cNvPr>
          <p:cNvSpPr/>
          <p:nvPr/>
        </p:nvSpPr>
        <p:spPr bwMode="auto">
          <a:xfrm flipH="1">
            <a:off x="8945344" y="3436681"/>
            <a:ext cx="2094831" cy="764180"/>
          </a:xfrm>
          <a:custGeom>
            <a:avLst/>
            <a:gdLst>
              <a:gd name="T0" fmla="*/ 0 w 3422"/>
              <a:gd name="T1" fmla="*/ 564 h 1452"/>
              <a:gd name="T2" fmla="*/ 0 w 3422"/>
              <a:gd name="T3" fmla="*/ 0 h 1452"/>
              <a:gd name="T4" fmla="*/ 3422 w 3422"/>
              <a:gd name="T5" fmla="*/ 883 h 1452"/>
              <a:gd name="T6" fmla="*/ 3422 w 3422"/>
              <a:gd name="T7" fmla="*/ 1452 h 1452"/>
              <a:gd name="T8" fmla="*/ 0 w 3422"/>
              <a:gd name="T9" fmla="*/ 564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2" h="1452">
                <a:moveTo>
                  <a:pt x="0" y="564"/>
                </a:moveTo>
                <a:lnTo>
                  <a:pt x="0" y="0"/>
                </a:lnTo>
                <a:lnTo>
                  <a:pt x="3422" y="883"/>
                </a:lnTo>
                <a:lnTo>
                  <a:pt x="3422" y="1452"/>
                </a:lnTo>
                <a:lnTo>
                  <a:pt x="0" y="564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ṡlïḍé">
            <a:extLst>
              <a:ext uri="{FF2B5EF4-FFF2-40B4-BE49-F238E27FC236}">
                <a16:creationId xmlns:a16="http://schemas.microsoft.com/office/drawing/2014/main" id="{6A6830E5-6747-40FD-BE5C-41AA29F94E65}"/>
              </a:ext>
            </a:extLst>
          </p:cNvPr>
          <p:cNvSpPr/>
          <p:nvPr/>
        </p:nvSpPr>
        <p:spPr bwMode="auto">
          <a:xfrm flipH="1">
            <a:off x="6894616" y="2404304"/>
            <a:ext cx="4266840" cy="1498967"/>
          </a:xfrm>
          <a:custGeom>
            <a:avLst/>
            <a:gdLst>
              <a:gd name="T0" fmla="*/ 6971 w 6971"/>
              <a:gd name="T1" fmla="*/ 781 h 2856"/>
              <a:gd name="T2" fmla="*/ 3623 w 6971"/>
              <a:gd name="T3" fmla="*/ 2856 h 2856"/>
              <a:gd name="T4" fmla="*/ 0 w 6971"/>
              <a:gd name="T5" fmla="*/ 1935 h 2856"/>
              <a:gd name="T6" fmla="*/ 3328 w 6971"/>
              <a:gd name="T7" fmla="*/ 0 h 2856"/>
              <a:gd name="T8" fmla="*/ 6971 w 6971"/>
              <a:gd name="T9" fmla="*/ 781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6">
                <a:moveTo>
                  <a:pt x="6971" y="781"/>
                </a:moveTo>
                <a:lnTo>
                  <a:pt x="3623" y="2856"/>
                </a:lnTo>
                <a:lnTo>
                  <a:pt x="0" y="1935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B33F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Sḻiḓe">
            <a:extLst>
              <a:ext uri="{FF2B5EF4-FFF2-40B4-BE49-F238E27FC236}">
                <a16:creationId xmlns:a16="http://schemas.microsoft.com/office/drawing/2014/main" id="{14888D9E-A893-400F-9A44-1CABD422294F}"/>
              </a:ext>
            </a:extLst>
          </p:cNvPr>
          <p:cNvSpPr/>
          <p:nvPr/>
        </p:nvSpPr>
        <p:spPr bwMode="auto">
          <a:xfrm flipH="1">
            <a:off x="7188627" y="2466763"/>
            <a:ext cx="4270514" cy="1498967"/>
          </a:xfrm>
          <a:custGeom>
            <a:avLst/>
            <a:gdLst>
              <a:gd name="T0" fmla="*/ 6972 w 6972"/>
              <a:gd name="T1" fmla="*/ 781 h 2855"/>
              <a:gd name="T2" fmla="*/ 3622 w 6972"/>
              <a:gd name="T3" fmla="*/ 2855 h 2855"/>
              <a:gd name="T4" fmla="*/ 0 w 6972"/>
              <a:gd name="T5" fmla="*/ 1935 h 2855"/>
              <a:gd name="T6" fmla="*/ 3327 w 6972"/>
              <a:gd name="T7" fmla="*/ 0 h 2855"/>
              <a:gd name="T8" fmla="*/ 6972 w 6972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2" h="2855">
                <a:moveTo>
                  <a:pt x="6972" y="781"/>
                </a:moveTo>
                <a:lnTo>
                  <a:pt x="3622" y="2855"/>
                </a:lnTo>
                <a:lnTo>
                  <a:pt x="0" y="1935"/>
                </a:lnTo>
                <a:lnTo>
                  <a:pt x="3327" y="0"/>
                </a:lnTo>
                <a:lnTo>
                  <a:pt x="6972" y="781"/>
                </a:lnTo>
                <a:close/>
              </a:path>
            </a:pathLst>
          </a:custGeom>
          <a:solidFill>
            <a:srgbClr val="CFB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sļíďé">
            <a:extLst>
              <a:ext uri="{FF2B5EF4-FFF2-40B4-BE49-F238E27FC236}">
                <a16:creationId xmlns:a16="http://schemas.microsoft.com/office/drawing/2014/main" id="{619C618A-048C-4844-AC61-15E592B84F95}"/>
              </a:ext>
            </a:extLst>
          </p:cNvPr>
          <p:cNvSpPr/>
          <p:nvPr/>
        </p:nvSpPr>
        <p:spPr bwMode="auto">
          <a:xfrm flipH="1">
            <a:off x="7188627" y="2540240"/>
            <a:ext cx="2054404" cy="1425487"/>
          </a:xfrm>
          <a:custGeom>
            <a:avLst/>
            <a:gdLst>
              <a:gd name="T0" fmla="*/ 3350 w 3350"/>
              <a:gd name="T1" fmla="*/ 0 h 2719"/>
              <a:gd name="T2" fmla="*/ 3350 w 3350"/>
              <a:gd name="T3" fmla="*/ 645 h 2719"/>
              <a:gd name="T4" fmla="*/ 0 w 3350"/>
              <a:gd name="T5" fmla="*/ 2719 h 2719"/>
              <a:gd name="T6" fmla="*/ 0 w 3350"/>
              <a:gd name="T7" fmla="*/ 2074 h 2719"/>
              <a:gd name="T8" fmla="*/ 3350 w 3350"/>
              <a:gd name="T9" fmla="*/ 0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0" h="2719">
                <a:moveTo>
                  <a:pt x="3350" y="0"/>
                </a:moveTo>
                <a:lnTo>
                  <a:pt x="3350" y="645"/>
                </a:lnTo>
                <a:lnTo>
                  <a:pt x="0" y="2719"/>
                </a:lnTo>
                <a:lnTo>
                  <a:pt x="0" y="2074"/>
                </a:lnTo>
                <a:lnTo>
                  <a:pt x="3350" y="0"/>
                </a:lnTo>
                <a:close/>
              </a:path>
            </a:pathLst>
          </a:custGeom>
          <a:solidFill>
            <a:srgbClr val="F0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sḻídé">
            <a:extLst>
              <a:ext uri="{FF2B5EF4-FFF2-40B4-BE49-F238E27FC236}">
                <a16:creationId xmlns:a16="http://schemas.microsoft.com/office/drawing/2014/main" id="{890BF6F8-523F-439C-862A-36304D80393A}"/>
              </a:ext>
            </a:extLst>
          </p:cNvPr>
          <p:cNvSpPr/>
          <p:nvPr/>
        </p:nvSpPr>
        <p:spPr bwMode="auto">
          <a:xfrm flipH="1">
            <a:off x="9243031" y="3164809"/>
            <a:ext cx="2094831" cy="760504"/>
          </a:xfrm>
          <a:custGeom>
            <a:avLst/>
            <a:gdLst>
              <a:gd name="T0" fmla="*/ 0 w 3421"/>
              <a:gd name="T1" fmla="*/ 564 h 1452"/>
              <a:gd name="T2" fmla="*/ 0 w 3421"/>
              <a:gd name="T3" fmla="*/ 0 h 1452"/>
              <a:gd name="T4" fmla="*/ 3421 w 3421"/>
              <a:gd name="T5" fmla="*/ 882 h 1452"/>
              <a:gd name="T6" fmla="*/ 3421 w 3421"/>
              <a:gd name="T7" fmla="*/ 1452 h 1452"/>
              <a:gd name="T8" fmla="*/ 0 w 3421"/>
              <a:gd name="T9" fmla="*/ 564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1" h="1452">
                <a:moveTo>
                  <a:pt x="0" y="564"/>
                </a:moveTo>
                <a:lnTo>
                  <a:pt x="0" y="0"/>
                </a:lnTo>
                <a:lnTo>
                  <a:pt x="3421" y="882"/>
                </a:lnTo>
                <a:lnTo>
                  <a:pt x="3421" y="1452"/>
                </a:lnTo>
                <a:lnTo>
                  <a:pt x="0" y="564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ṩ1idè">
            <a:extLst>
              <a:ext uri="{FF2B5EF4-FFF2-40B4-BE49-F238E27FC236}">
                <a16:creationId xmlns:a16="http://schemas.microsoft.com/office/drawing/2014/main" id="{DA614056-3A59-4AB8-B638-408298877F91}"/>
              </a:ext>
            </a:extLst>
          </p:cNvPr>
          <p:cNvSpPr/>
          <p:nvPr/>
        </p:nvSpPr>
        <p:spPr bwMode="auto">
          <a:xfrm flipH="1">
            <a:off x="7188627" y="2128760"/>
            <a:ext cx="4270514" cy="1498967"/>
          </a:xfrm>
          <a:custGeom>
            <a:avLst/>
            <a:gdLst>
              <a:gd name="T0" fmla="*/ 6972 w 6972"/>
              <a:gd name="T1" fmla="*/ 781 h 2855"/>
              <a:gd name="T2" fmla="*/ 3622 w 6972"/>
              <a:gd name="T3" fmla="*/ 2855 h 2855"/>
              <a:gd name="T4" fmla="*/ 0 w 6972"/>
              <a:gd name="T5" fmla="*/ 1934 h 2855"/>
              <a:gd name="T6" fmla="*/ 3327 w 6972"/>
              <a:gd name="T7" fmla="*/ 0 h 2855"/>
              <a:gd name="T8" fmla="*/ 6972 w 6972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2" h="2855">
                <a:moveTo>
                  <a:pt x="6972" y="781"/>
                </a:moveTo>
                <a:lnTo>
                  <a:pt x="3622" y="2855"/>
                </a:lnTo>
                <a:lnTo>
                  <a:pt x="0" y="1934"/>
                </a:lnTo>
                <a:lnTo>
                  <a:pt x="3327" y="0"/>
                </a:lnTo>
                <a:lnTo>
                  <a:pt x="6972" y="781"/>
                </a:lnTo>
                <a:close/>
              </a:path>
            </a:pathLst>
          </a:custGeom>
          <a:solidFill>
            <a:srgbClr val="F26F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s1îḑe">
            <a:extLst>
              <a:ext uri="{FF2B5EF4-FFF2-40B4-BE49-F238E27FC236}">
                <a16:creationId xmlns:a16="http://schemas.microsoft.com/office/drawing/2014/main" id="{798FF59A-BB25-4296-B5CA-6B036D578ED1}"/>
              </a:ext>
            </a:extLst>
          </p:cNvPr>
          <p:cNvSpPr/>
          <p:nvPr/>
        </p:nvSpPr>
        <p:spPr bwMode="auto">
          <a:xfrm flipH="1">
            <a:off x="8835090" y="2635762"/>
            <a:ext cx="757079" cy="451895"/>
          </a:xfrm>
          <a:custGeom>
            <a:avLst/>
            <a:gdLst>
              <a:gd name="T0" fmla="*/ 99 w 1233"/>
              <a:gd name="T1" fmla="*/ 696 h 863"/>
              <a:gd name="T2" fmla="*/ 134 w 1233"/>
              <a:gd name="T3" fmla="*/ 671 h 863"/>
              <a:gd name="T4" fmla="*/ 166 w 1233"/>
              <a:gd name="T5" fmla="*/ 643 h 863"/>
              <a:gd name="T6" fmla="*/ 218 w 1233"/>
              <a:gd name="T7" fmla="*/ 589 h 863"/>
              <a:gd name="T8" fmla="*/ 254 w 1233"/>
              <a:gd name="T9" fmla="*/ 534 h 863"/>
              <a:gd name="T10" fmla="*/ 275 w 1233"/>
              <a:gd name="T11" fmla="*/ 481 h 863"/>
              <a:gd name="T12" fmla="*/ 280 w 1233"/>
              <a:gd name="T13" fmla="*/ 429 h 863"/>
              <a:gd name="T14" fmla="*/ 271 w 1233"/>
              <a:gd name="T15" fmla="*/ 381 h 863"/>
              <a:gd name="T16" fmla="*/ 307 w 1233"/>
              <a:gd name="T17" fmla="*/ 350 h 863"/>
              <a:gd name="T18" fmla="*/ 439 w 1233"/>
              <a:gd name="T19" fmla="*/ 316 h 863"/>
              <a:gd name="T20" fmla="*/ 568 w 1233"/>
              <a:gd name="T21" fmla="*/ 298 h 863"/>
              <a:gd name="T22" fmla="*/ 659 w 1233"/>
              <a:gd name="T23" fmla="*/ 258 h 863"/>
              <a:gd name="T24" fmla="*/ 646 w 1233"/>
              <a:gd name="T25" fmla="*/ 240 h 863"/>
              <a:gd name="T26" fmla="*/ 637 w 1233"/>
              <a:gd name="T27" fmla="*/ 212 h 863"/>
              <a:gd name="T28" fmla="*/ 637 w 1233"/>
              <a:gd name="T29" fmla="*/ 182 h 863"/>
              <a:gd name="T30" fmla="*/ 647 w 1233"/>
              <a:gd name="T31" fmla="*/ 150 h 863"/>
              <a:gd name="T32" fmla="*/ 667 w 1233"/>
              <a:gd name="T33" fmla="*/ 120 h 863"/>
              <a:gd name="T34" fmla="*/ 688 w 1233"/>
              <a:gd name="T35" fmla="*/ 100 h 863"/>
              <a:gd name="T36" fmla="*/ 748 w 1233"/>
              <a:gd name="T37" fmla="*/ 58 h 863"/>
              <a:gd name="T38" fmla="*/ 822 w 1233"/>
              <a:gd name="T39" fmla="*/ 26 h 863"/>
              <a:gd name="T40" fmla="*/ 906 w 1233"/>
              <a:gd name="T41" fmla="*/ 7 h 863"/>
              <a:gd name="T42" fmla="*/ 992 w 1233"/>
              <a:gd name="T43" fmla="*/ 0 h 863"/>
              <a:gd name="T44" fmla="*/ 1076 w 1233"/>
              <a:gd name="T45" fmla="*/ 9 h 863"/>
              <a:gd name="T46" fmla="*/ 1127 w 1233"/>
              <a:gd name="T47" fmla="*/ 23 h 863"/>
              <a:gd name="T48" fmla="*/ 1186 w 1233"/>
              <a:gd name="T49" fmla="*/ 54 h 863"/>
              <a:gd name="T50" fmla="*/ 1222 w 1233"/>
              <a:gd name="T51" fmla="*/ 94 h 863"/>
              <a:gd name="T52" fmla="*/ 1230 w 1233"/>
              <a:gd name="T53" fmla="*/ 116 h 863"/>
              <a:gd name="T54" fmla="*/ 1233 w 1233"/>
              <a:gd name="T55" fmla="*/ 140 h 863"/>
              <a:gd name="T56" fmla="*/ 1226 w 1233"/>
              <a:gd name="T57" fmla="*/ 172 h 863"/>
              <a:gd name="T58" fmla="*/ 1197 w 1233"/>
              <a:gd name="T59" fmla="*/ 220 h 863"/>
              <a:gd name="T60" fmla="*/ 1169 w 1233"/>
              <a:gd name="T61" fmla="*/ 245 h 863"/>
              <a:gd name="T62" fmla="*/ 1131 w 1233"/>
              <a:gd name="T63" fmla="*/ 272 h 863"/>
              <a:gd name="T64" fmla="*/ 1086 w 1233"/>
              <a:gd name="T65" fmla="*/ 294 h 863"/>
              <a:gd name="T66" fmla="*/ 1001 w 1233"/>
              <a:gd name="T67" fmla="*/ 321 h 863"/>
              <a:gd name="T68" fmla="*/ 846 w 1233"/>
              <a:gd name="T69" fmla="*/ 340 h 863"/>
              <a:gd name="T70" fmla="*/ 899 w 1233"/>
              <a:gd name="T71" fmla="*/ 383 h 863"/>
              <a:gd name="T72" fmla="*/ 924 w 1233"/>
              <a:gd name="T73" fmla="*/ 410 h 863"/>
              <a:gd name="T74" fmla="*/ 942 w 1233"/>
              <a:gd name="T75" fmla="*/ 441 h 863"/>
              <a:gd name="T76" fmla="*/ 955 w 1233"/>
              <a:gd name="T77" fmla="*/ 473 h 863"/>
              <a:gd name="T78" fmla="*/ 960 w 1233"/>
              <a:gd name="T79" fmla="*/ 508 h 863"/>
              <a:gd name="T80" fmla="*/ 958 w 1233"/>
              <a:gd name="T81" fmla="*/ 546 h 863"/>
              <a:gd name="T82" fmla="*/ 949 w 1233"/>
              <a:gd name="T83" fmla="*/ 583 h 863"/>
              <a:gd name="T84" fmla="*/ 933 w 1233"/>
              <a:gd name="T85" fmla="*/ 622 h 863"/>
              <a:gd name="T86" fmla="*/ 901 w 1233"/>
              <a:gd name="T87" fmla="*/ 676 h 863"/>
              <a:gd name="T88" fmla="*/ 828 w 1233"/>
              <a:gd name="T89" fmla="*/ 757 h 863"/>
              <a:gd name="T90" fmla="*/ 793 w 1233"/>
              <a:gd name="T91" fmla="*/ 785 h 863"/>
              <a:gd name="T92" fmla="*/ 757 w 1233"/>
              <a:gd name="T93" fmla="*/ 812 h 863"/>
              <a:gd name="T94" fmla="*/ 647 w 1233"/>
              <a:gd name="T95" fmla="*/ 839 h 863"/>
              <a:gd name="T96" fmla="*/ 538 w 1233"/>
              <a:gd name="T97" fmla="*/ 857 h 863"/>
              <a:gd name="T98" fmla="*/ 431 w 1233"/>
              <a:gd name="T99" fmla="*/ 863 h 863"/>
              <a:gd name="T100" fmla="*/ 326 w 1233"/>
              <a:gd name="T101" fmla="*/ 859 h 863"/>
              <a:gd name="T102" fmla="*/ 229 w 1233"/>
              <a:gd name="T103" fmla="*/ 844 h 863"/>
              <a:gd name="T104" fmla="*/ 166 w 1233"/>
              <a:gd name="T105" fmla="*/ 826 h 863"/>
              <a:gd name="T106" fmla="*/ 82 w 1233"/>
              <a:gd name="T107" fmla="*/ 790 h 863"/>
              <a:gd name="T108" fmla="*/ 17 w 1233"/>
              <a:gd name="T109" fmla="*/ 743 h 863"/>
              <a:gd name="T110" fmla="*/ 40 w 1233"/>
              <a:gd name="T111" fmla="*/ 715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33" h="863">
                <a:moveTo>
                  <a:pt x="81" y="704"/>
                </a:moveTo>
                <a:lnTo>
                  <a:pt x="91" y="701"/>
                </a:lnTo>
                <a:lnTo>
                  <a:pt x="99" y="696"/>
                </a:lnTo>
                <a:lnTo>
                  <a:pt x="99" y="696"/>
                </a:lnTo>
                <a:lnTo>
                  <a:pt x="117" y="684"/>
                </a:lnTo>
                <a:lnTo>
                  <a:pt x="134" y="671"/>
                </a:lnTo>
                <a:lnTo>
                  <a:pt x="150" y="657"/>
                </a:lnTo>
                <a:lnTo>
                  <a:pt x="166" y="643"/>
                </a:lnTo>
                <a:lnTo>
                  <a:pt x="166" y="643"/>
                </a:lnTo>
                <a:lnTo>
                  <a:pt x="185" y="626"/>
                </a:lnTo>
                <a:lnTo>
                  <a:pt x="202" y="607"/>
                </a:lnTo>
                <a:lnTo>
                  <a:pt x="218" y="589"/>
                </a:lnTo>
                <a:lnTo>
                  <a:pt x="231" y="570"/>
                </a:lnTo>
                <a:lnTo>
                  <a:pt x="243" y="552"/>
                </a:lnTo>
                <a:lnTo>
                  <a:pt x="254" y="534"/>
                </a:lnTo>
                <a:lnTo>
                  <a:pt x="263" y="516"/>
                </a:lnTo>
                <a:lnTo>
                  <a:pt x="270" y="498"/>
                </a:lnTo>
                <a:lnTo>
                  <a:pt x="275" y="481"/>
                </a:lnTo>
                <a:lnTo>
                  <a:pt x="278" y="464"/>
                </a:lnTo>
                <a:lnTo>
                  <a:pt x="280" y="446"/>
                </a:lnTo>
                <a:lnTo>
                  <a:pt x="280" y="429"/>
                </a:lnTo>
                <a:lnTo>
                  <a:pt x="279" y="413"/>
                </a:lnTo>
                <a:lnTo>
                  <a:pt x="276" y="397"/>
                </a:lnTo>
                <a:lnTo>
                  <a:pt x="271" y="381"/>
                </a:lnTo>
                <a:lnTo>
                  <a:pt x="265" y="366"/>
                </a:lnTo>
                <a:lnTo>
                  <a:pt x="265" y="366"/>
                </a:lnTo>
                <a:lnTo>
                  <a:pt x="307" y="350"/>
                </a:lnTo>
                <a:lnTo>
                  <a:pt x="351" y="337"/>
                </a:lnTo>
                <a:lnTo>
                  <a:pt x="395" y="325"/>
                </a:lnTo>
                <a:lnTo>
                  <a:pt x="439" y="316"/>
                </a:lnTo>
                <a:lnTo>
                  <a:pt x="482" y="307"/>
                </a:lnTo>
                <a:lnTo>
                  <a:pt x="525" y="302"/>
                </a:lnTo>
                <a:lnTo>
                  <a:pt x="568" y="298"/>
                </a:lnTo>
                <a:lnTo>
                  <a:pt x="609" y="297"/>
                </a:lnTo>
                <a:lnTo>
                  <a:pt x="690" y="297"/>
                </a:lnTo>
                <a:lnTo>
                  <a:pt x="659" y="258"/>
                </a:lnTo>
                <a:lnTo>
                  <a:pt x="659" y="258"/>
                </a:lnTo>
                <a:lnTo>
                  <a:pt x="652" y="250"/>
                </a:lnTo>
                <a:lnTo>
                  <a:pt x="646" y="240"/>
                </a:lnTo>
                <a:lnTo>
                  <a:pt x="643" y="230"/>
                </a:lnTo>
                <a:lnTo>
                  <a:pt x="639" y="222"/>
                </a:lnTo>
                <a:lnTo>
                  <a:pt x="637" y="212"/>
                </a:lnTo>
                <a:lnTo>
                  <a:pt x="636" y="201"/>
                </a:lnTo>
                <a:lnTo>
                  <a:pt x="636" y="191"/>
                </a:lnTo>
                <a:lnTo>
                  <a:pt x="637" y="182"/>
                </a:lnTo>
                <a:lnTo>
                  <a:pt x="639" y="171"/>
                </a:lnTo>
                <a:lnTo>
                  <a:pt x="643" y="161"/>
                </a:lnTo>
                <a:lnTo>
                  <a:pt x="647" y="150"/>
                </a:lnTo>
                <a:lnTo>
                  <a:pt x="653" y="141"/>
                </a:lnTo>
                <a:lnTo>
                  <a:pt x="660" y="130"/>
                </a:lnTo>
                <a:lnTo>
                  <a:pt x="667" y="120"/>
                </a:lnTo>
                <a:lnTo>
                  <a:pt x="678" y="109"/>
                </a:lnTo>
                <a:lnTo>
                  <a:pt x="688" y="100"/>
                </a:lnTo>
                <a:lnTo>
                  <a:pt x="688" y="100"/>
                </a:lnTo>
                <a:lnTo>
                  <a:pt x="706" y="85"/>
                </a:lnTo>
                <a:lnTo>
                  <a:pt x="726" y="70"/>
                </a:lnTo>
                <a:lnTo>
                  <a:pt x="748" y="58"/>
                </a:lnTo>
                <a:lnTo>
                  <a:pt x="772" y="46"/>
                </a:lnTo>
                <a:lnTo>
                  <a:pt x="796" y="36"/>
                </a:lnTo>
                <a:lnTo>
                  <a:pt x="822" y="26"/>
                </a:lnTo>
                <a:lnTo>
                  <a:pt x="849" y="19"/>
                </a:lnTo>
                <a:lnTo>
                  <a:pt x="877" y="12"/>
                </a:lnTo>
                <a:lnTo>
                  <a:pt x="906" y="7"/>
                </a:lnTo>
                <a:lnTo>
                  <a:pt x="934" y="4"/>
                </a:lnTo>
                <a:lnTo>
                  <a:pt x="964" y="1"/>
                </a:lnTo>
                <a:lnTo>
                  <a:pt x="992" y="0"/>
                </a:lnTo>
                <a:lnTo>
                  <a:pt x="1021" y="1"/>
                </a:lnTo>
                <a:lnTo>
                  <a:pt x="1049" y="5"/>
                </a:lnTo>
                <a:lnTo>
                  <a:pt x="1076" y="9"/>
                </a:lnTo>
                <a:lnTo>
                  <a:pt x="1103" y="15"/>
                </a:lnTo>
                <a:lnTo>
                  <a:pt x="1103" y="15"/>
                </a:lnTo>
                <a:lnTo>
                  <a:pt x="1127" y="23"/>
                </a:lnTo>
                <a:lnTo>
                  <a:pt x="1149" y="32"/>
                </a:lnTo>
                <a:lnTo>
                  <a:pt x="1169" y="42"/>
                </a:lnTo>
                <a:lnTo>
                  <a:pt x="1186" y="54"/>
                </a:lnTo>
                <a:lnTo>
                  <a:pt x="1200" y="66"/>
                </a:lnTo>
                <a:lnTo>
                  <a:pt x="1212" y="80"/>
                </a:lnTo>
                <a:lnTo>
                  <a:pt x="1222" y="94"/>
                </a:lnTo>
                <a:lnTo>
                  <a:pt x="1225" y="101"/>
                </a:lnTo>
                <a:lnTo>
                  <a:pt x="1227" y="108"/>
                </a:lnTo>
                <a:lnTo>
                  <a:pt x="1230" y="116"/>
                </a:lnTo>
                <a:lnTo>
                  <a:pt x="1232" y="123"/>
                </a:lnTo>
                <a:lnTo>
                  <a:pt x="1232" y="132"/>
                </a:lnTo>
                <a:lnTo>
                  <a:pt x="1233" y="140"/>
                </a:lnTo>
                <a:lnTo>
                  <a:pt x="1232" y="147"/>
                </a:lnTo>
                <a:lnTo>
                  <a:pt x="1231" y="156"/>
                </a:lnTo>
                <a:lnTo>
                  <a:pt x="1226" y="172"/>
                </a:lnTo>
                <a:lnTo>
                  <a:pt x="1219" y="188"/>
                </a:lnTo>
                <a:lnTo>
                  <a:pt x="1209" y="204"/>
                </a:lnTo>
                <a:lnTo>
                  <a:pt x="1197" y="220"/>
                </a:lnTo>
                <a:lnTo>
                  <a:pt x="1181" y="236"/>
                </a:lnTo>
                <a:lnTo>
                  <a:pt x="1181" y="236"/>
                </a:lnTo>
                <a:lnTo>
                  <a:pt x="1169" y="245"/>
                </a:lnTo>
                <a:lnTo>
                  <a:pt x="1158" y="255"/>
                </a:lnTo>
                <a:lnTo>
                  <a:pt x="1144" y="264"/>
                </a:lnTo>
                <a:lnTo>
                  <a:pt x="1131" y="272"/>
                </a:lnTo>
                <a:lnTo>
                  <a:pt x="1116" y="280"/>
                </a:lnTo>
                <a:lnTo>
                  <a:pt x="1102" y="288"/>
                </a:lnTo>
                <a:lnTo>
                  <a:pt x="1086" y="294"/>
                </a:lnTo>
                <a:lnTo>
                  <a:pt x="1069" y="301"/>
                </a:lnTo>
                <a:lnTo>
                  <a:pt x="1037" y="312"/>
                </a:lnTo>
                <a:lnTo>
                  <a:pt x="1001" y="321"/>
                </a:lnTo>
                <a:lnTo>
                  <a:pt x="965" y="329"/>
                </a:lnTo>
                <a:lnTo>
                  <a:pt x="928" y="333"/>
                </a:lnTo>
                <a:lnTo>
                  <a:pt x="846" y="340"/>
                </a:lnTo>
                <a:lnTo>
                  <a:pt x="888" y="374"/>
                </a:lnTo>
                <a:lnTo>
                  <a:pt x="888" y="374"/>
                </a:lnTo>
                <a:lnTo>
                  <a:pt x="899" y="383"/>
                </a:lnTo>
                <a:lnTo>
                  <a:pt x="908" y="391"/>
                </a:lnTo>
                <a:lnTo>
                  <a:pt x="917" y="401"/>
                </a:lnTo>
                <a:lnTo>
                  <a:pt x="924" y="410"/>
                </a:lnTo>
                <a:lnTo>
                  <a:pt x="931" y="420"/>
                </a:lnTo>
                <a:lnTo>
                  <a:pt x="937" y="430"/>
                </a:lnTo>
                <a:lnTo>
                  <a:pt x="942" y="441"/>
                </a:lnTo>
                <a:lnTo>
                  <a:pt x="948" y="451"/>
                </a:lnTo>
                <a:lnTo>
                  <a:pt x="951" y="462"/>
                </a:lnTo>
                <a:lnTo>
                  <a:pt x="955" y="473"/>
                </a:lnTo>
                <a:lnTo>
                  <a:pt x="957" y="485"/>
                </a:lnTo>
                <a:lnTo>
                  <a:pt x="959" y="496"/>
                </a:lnTo>
                <a:lnTo>
                  <a:pt x="960" y="508"/>
                </a:lnTo>
                <a:lnTo>
                  <a:pt x="960" y="521"/>
                </a:lnTo>
                <a:lnTo>
                  <a:pt x="959" y="533"/>
                </a:lnTo>
                <a:lnTo>
                  <a:pt x="958" y="546"/>
                </a:lnTo>
                <a:lnTo>
                  <a:pt x="956" y="558"/>
                </a:lnTo>
                <a:lnTo>
                  <a:pt x="954" y="570"/>
                </a:lnTo>
                <a:lnTo>
                  <a:pt x="949" y="583"/>
                </a:lnTo>
                <a:lnTo>
                  <a:pt x="945" y="596"/>
                </a:lnTo>
                <a:lnTo>
                  <a:pt x="940" y="609"/>
                </a:lnTo>
                <a:lnTo>
                  <a:pt x="933" y="622"/>
                </a:lnTo>
                <a:lnTo>
                  <a:pt x="927" y="636"/>
                </a:lnTo>
                <a:lnTo>
                  <a:pt x="919" y="649"/>
                </a:lnTo>
                <a:lnTo>
                  <a:pt x="901" y="676"/>
                </a:lnTo>
                <a:lnTo>
                  <a:pt x="879" y="703"/>
                </a:lnTo>
                <a:lnTo>
                  <a:pt x="855" y="730"/>
                </a:lnTo>
                <a:lnTo>
                  <a:pt x="828" y="757"/>
                </a:lnTo>
                <a:lnTo>
                  <a:pt x="828" y="757"/>
                </a:lnTo>
                <a:lnTo>
                  <a:pt x="811" y="771"/>
                </a:lnTo>
                <a:lnTo>
                  <a:pt x="793" y="785"/>
                </a:lnTo>
                <a:lnTo>
                  <a:pt x="776" y="799"/>
                </a:lnTo>
                <a:lnTo>
                  <a:pt x="757" y="812"/>
                </a:lnTo>
                <a:lnTo>
                  <a:pt x="757" y="812"/>
                </a:lnTo>
                <a:lnTo>
                  <a:pt x="721" y="823"/>
                </a:lnTo>
                <a:lnTo>
                  <a:pt x="684" y="832"/>
                </a:lnTo>
                <a:lnTo>
                  <a:pt x="647" y="839"/>
                </a:lnTo>
                <a:lnTo>
                  <a:pt x="611" y="846"/>
                </a:lnTo>
                <a:lnTo>
                  <a:pt x="574" y="852"/>
                </a:lnTo>
                <a:lnTo>
                  <a:pt x="538" y="857"/>
                </a:lnTo>
                <a:lnTo>
                  <a:pt x="501" y="860"/>
                </a:lnTo>
                <a:lnTo>
                  <a:pt x="466" y="862"/>
                </a:lnTo>
                <a:lnTo>
                  <a:pt x="431" y="863"/>
                </a:lnTo>
                <a:lnTo>
                  <a:pt x="395" y="863"/>
                </a:lnTo>
                <a:lnTo>
                  <a:pt x="360" y="862"/>
                </a:lnTo>
                <a:lnTo>
                  <a:pt x="326" y="859"/>
                </a:lnTo>
                <a:lnTo>
                  <a:pt x="293" y="856"/>
                </a:lnTo>
                <a:lnTo>
                  <a:pt x="260" y="850"/>
                </a:lnTo>
                <a:lnTo>
                  <a:pt x="229" y="844"/>
                </a:lnTo>
                <a:lnTo>
                  <a:pt x="197" y="836"/>
                </a:lnTo>
                <a:lnTo>
                  <a:pt x="197" y="836"/>
                </a:lnTo>
                <a:lnTo>
                  <a:pt x="166" y="826"/>
                </a:lnTo>
                <a:lnTo>
                  <a:pt x="136" y="816"/>
                </a:lnTo>
                <a:lnTo>
                  <a:pt x="108" y="803"/>
                </a:lnTo>
                <a:lnTo>
                  <a:pt x="82" y="790"/>
                </a:lnTo>
                <a:lnTo>
                  <a:pt x="58" y="775"/>
                </a:lnTo>
                <a:lnTo>
                  <a:pt x="37" y="759"/>
                </a:lnTo>
                <a:lnTo>
                  <a:pt x="17" y="743"/>
                </a:lnTo>
                <a:lnTo>
                  <a:pt x="0" y="725"/>
                </a:lnTo>
                <a:lnTo>
                  <a:pt x="0" y="725"/>
                </a:lnTo>
                <a:lnTo>
                  <a:pt x="40" y="715"/>
                </a:lnTo>
                <a:lnTo>
                  <a:pt x="81" y="704"/>
                </a:lnTo>
                <a:lnTo>
                  <a:pt x="81" y="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ṧļïďé">
            <a:extLst>
              <a:ext uri="{FF2B5EF4-FFF2-40B4-BE49-F238E27FC236}">
                <a16:creationId xmlns:a16="http://schemas.microsoft.com/office/drawing/2014/main" id="{306C035E-2861-48D3-A613-3CBC36C312E1}"/>
              </a:ext>
            </a:extLst>
          </p:cNvPr>
          <p:cNvSpPr/>
          <p:nvPr/>
        </p:nvSpPr>
        <p:spPr bwMode="auto">
          <a:xfrm flipH="1">
            <a:off x="9345935" y="2668828"/>
            <a:ext cx="584348" cy="334327"/>
          </a:xfrm>
          <a:custGeom>
            <a:avLst/>
            <a:gdLst>
              <a:gd name="T0" fmla="*/ 543 w 958"/>
              <a:gd name="T1" fmla="*/ 186 h 640"/>
              <a:gd name="T2" fmla="*/ 535 w 958"/>
              <a:gd name="T3" fmla="*/ 173 h 640"/>
              <a:gd name="T4" fmla="*/ 527 w 958"/>
              <a:gd name="T5" fmla="*/ 152 h 640"/>
              <a:gd name="T6" fmla="*/ 527 w 958"/>
              <a:gd name="T7" fmla="*/ 129 h 640"/>
              <a:gd name="T8" fmla="*/ 535 w 958"/>
              <a:gd name="T9" fmla="*/ 108 h 640"/>
              <a:gd name="T10" fmla="*/ 550 w 958"/>
              <a:gd name="T11" fmla="*/ 85 h 640"/>
              <a:gd name="T12" fmla="*/ 564 w 958"/>
              <a:gd name="T13" fmla="*/ 71 h 640"/>
              <a:gd name="T14" fmla="*/ 607 w 958"/>
              <a:gd name="T15" fmla="*/ 41 h 640"/>
              <a:gd name="T16" fmla="*/ 661 w 958"/>
              <a:gd name="T17" fmla="*/ 18 h 640"/>
              <a:gd name="T18" fmla="*/ 721 w 958"/>
              <a:gd name="T19" fmla="*/ 4 h 640"/>
              <a:gd name="T20" fmla="*/ 784 w 958"/>
              <a:gd name="T21" fmla="*/ 0 h 640"/>
              <a:gd name="T22" fmla="*/ 845 w 958"/>
              <a:gd name="T23" fmla="*/ 6 h 640"/>
              <a:gd name="T24" fmla="*/ 882 w 958"/>
              <a:gd name="T25" fmla="*/ 16 h 640"/>
              <a:gd name="T26" fmla="*/ 924 w 958"/>
              <a:gd name="T27" fmla="*/ 39 h 640"/>
              <a:gd name="T28" fmla="*/ 950 w 958"/>
              <a:gd name="T29" fmla="*/ 68 h 640"/>
              <a:gd name="T30" fmla="*/ 958 w 958"/>
              <a:gd name="T31" fmla="*/ 100 h 640"/>
              <a:gd name="T32" fmla="*/ 948 w 958"/>
              <a:gd name="T33" fmla="*/ 135 h 640"/>
              <a:gd name="T34" fmla="*/ 921 w 958"/>
              <a:gd name="T35" fmla="*/ 169 h 640"/>
              <a:gd name="T36" fmla="*/ 885 w 958"/>
              <a:gd name="T37" fmla="*/ 195 h 640"/>
              <a:gd name="T38" fmla="*/ 817 w 958"/>
              <a:gd name="T39" fmla="*/ 224 h 640"/>
              <a:gd name="T40" fmla="*/ 739 w 958"/>
              <a:gd name="T41" fmla="*/ 240 h 640"/>
              <a:gd name="T42" fmla="*/ 699 w 958"/>
              <a:gd name="T43" fmla="*/ 281 h 640"/>
              <a:gd name="T44" fmla="*/ 716 w 958"/>
              <a:gd name="T45" fmla="*/ 297 h 640"/>
              <a:gd name="T46" fmla="*/ 731 w 958"/>
              <a:gd name="T47" fmla="*/ 316 h 640"/>
              <a:gd name="T48" fmla="*/ 742 w 958"/>
              <a:gd name="T49" fmla="*/ 338 h 640"/>
              <a:gd name="T50" fmla="*/ 751 w 958"/>
              <a:gd name="T51" fmla="*/ 376 h 640"/>
              <a:gd name="T52" fmla="*/ 748 w 958"/>
              <a:gd name="T53" fmla="*/ 417 h 640"/>
              <a:gd name="T54" fmla="*/ 735 w 958"/>
              <a:gd name="T55" fmla="*/ 460 h 640"/>
              <a:gd name="T56" fmla="*/ 708 w 958"/>
              <a:gd name="T57" fmla="*/ 504 h 640"/>
              <a:gd name="T58" fmla="*/ 668 w 958"/>
              <a:gd name="T59" fmla="*/ 549 h 640"/>
              <a:gd name="T60" fmla="*/ 629 w 958"/>
              <a:gd name="T61" fmla="*/ 584 h 640"/>
              <a:gd name="T62" fmla="*/ 563 w 958"/>
              <a:gd name="T63" fmla="*/ 614 h 640"/>
              <a:gd name="T64" fmla="*/ 480 w 958"/>
              <a:gd name="T65" fmla="*/ 630 h 640"/>
              <a:gd name="T66" fmla="*/ 436 w 958"/>
              <a:gd name="T67" fmla="*/ 636 h 640"/>
              <a:gd name="T68" fmla="*/ 340 w 958"/>
              <a:gd name="T69" fmla="*/ 640 h 640"/>
              <a:gd name="T70" fmla="*/ 248 w 958"/>
              <a:gd name="T71" fmla="*/ 633 h 640"/>
              <a:gd name="T72" fmla="*/ 192 w 958"/>
              <a:gd name="T73" fmla="*/ 621 h 640"/>
              <a:gd name="T74" fmla="*/ 130 w 958"/>
              <a:gd name="T75" fmla="*/ 598 h 640"/>
              <a:gd name="T76" fmla="*/ 79 w 958"/>
              <a:gd name="T77" fmla="*/ 570 h 640"/>
              <a:gd name="T78" fmla="*/ 41 w 958"/>
              <a:gd name="T79" fmla="*/ 535 h 640"/>
              <a:gd name="T80" fmla="*/ 16 w 958"/>
              <a:gd name="T81" fmla="*/ 495 h 640"/>
              <a:gd name="T82" fmla="*/ 1 w 958"/>
              <a:gd name="T83" fmla="*/ 452 h 640"/>
              <a:gd name="T84" fmla="*/ 19 w 958"/>
              <a:gd name="T85" fmla="*/ 416 h 640"/>
              <a:gd name="T86" fmla="*/ 63 w 958"/>
              <a:gd name="T87" fmla="*/ 376 h 640"/>
              <a:gd name="T88" fmla="*/ 139 w 958"/>
              <a:gd name="T89" fmla="*/ 324 h 640"/>
              <a:gd name="T90" fmla="*/ 224 w 958"/>
              <a:gd name="T91" fmla="*/ 282 h 640"/>
              <a:gd name="T92" fmla="*/ 314 w 958"/>
              <a:gd name="T93" fmla="*/ 250 h 640"/>
              <a:gd name="T94" fmla="*/ 406 w 958"/>
              <a:gd name="T95" fmla="*/ 231 h 640"/>
              <a:gd name="T96" fmla="*/ 495 w 958"/>
              <a:gd name="T97" fmla="*/ 224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58" h="640">
                <a:moveTo>
                  <a:pt x="495" y="224"/>
                </a:moveTo>
                <a:lnTo>
                  <a:pt x="574" y="224"/>
                </a:lnTo>
                <a:lnTo>
                  <a:pt x="543" y="186"/>
                </a:lnTo>
                <a:lnTo>
                  <a:pt x="543" y="186"/>
                </a:lnTo>
                <a:lnTo>
                  <a:pt x="538" y="179"/>
                </a:lnTo>
                <a:lnTo>
                  <a:pt x="535" y="173"/>
                </a:lnTo>
                <a:lnTo>
                  <a:pt x="532" y="165"/>
                </a:lnTo>
                <a:lnTo>
                  <a:pt x="529" y="159"/>
                </a:lnTo>
                <a:lnTo>
                  <a:pt x="527" y="152"/>
                </a:lnTo>
                <a:lnTo>
                  <a:pt x="527" y="144"/>
                </a:lnTo>
                <a:lnTo>
                  <a:pt x="527" y="137"/>
                </a:lnTo>
                <a:lnTo>
                  <a:pt x="527" y="129"/>
                </a:lnTo>
                <a:lnTo>
                  <a:pt x="529" y="123"/>
                </a:lnTo>
                <a:lnTo>
                  <a:pt x="532" y="115"/>
                </a:lnTo>
                <a:lnTo>
                  <a:pt x="535" y="108"/>
                </a:lnTo>
                <a:lnTo>
                  <a:pt x="539" y="100"/>
                </a:lnTo>
                <a:lnTo>
                  <a:pt x="544" y="93"/>
                </a:lnTo>
                <a:lnTo>
                  <a:pt x="550" y="85"/>
                </a:lnTo>
                <a:lnTo>
                  <a:pt x="556" y="79"/>
                </a:lnTo>
                <a:lnTo>
                  <a:pt x="564" y="71"/>
                </a:lnTo>
                <a:lnTo>
                  <a:pt x="564" y="71"/>
                </a:lnTo>
                <a:lnTo>
                  <a:pt x="576" y="60"/>
                </a:lnTo>
                <a:lnTo>
                  <a:pt x="591" y="51"/>
                </a:lnTo>
                <a:lnTo>
                  <a:pt x="607" y="41"/>
                </a:lnTo>
                <a:lnTo>
                  <a:pt x="625" y="33"/>
                </a:lnTo>
                <a:lnTo>
                  <a:pt x="643" y="26"/>
                </a:lnTo>
                <a:lnTo>
                  <a:pt x="661" y="18"/>
                </a:lnTo>
                <a:lnTo>
                  <a:pt x="681" y="13"/>
                </a:lnTo>
                <a:lnTo>
                  <a:pt x="701" y="8"/>
                </a:lnTo>
                <a:lnTo>
                  <a:pt x="721" y="4"/>
                </a:lnTo>
                <a:lnTo>
                  <a:pt x="741" y="2"/>
                </a:lnTo>
                <a:lnTo>
                  <a:pt x="763" y="1"/>
                </a:lnTo>
                <a:lnTo>
                  <a:pt x="784" y="0"/>
                </a:lnTo>
                <a:lnTo>
                  <a:pt x="804" y="1"/>
                </a:lnTo>
                <a:lnTo>
                  <a:pt x="824" y="3"/>
                </a:lnTo>
                <a:lnTo>
                  <a:pt x="845" y="6"/>
                </a:lnTo>
                <a:lnTo>
                  <a:pt x="864" y="11"/>
                </a:lnTo>
                <a:lnTo>
                  <a:pt x="864" y="11"/>
                </a:lnTo>
                <a:lnTo>
                  <a:pt x="882" y="16"/>
                </a:lnTo>
                <a:lnTo>
                  <a:pt x="897" y="22"/>
                </a:lnTo>
                <a:lnTo>
                  <a:pt x="912" y="30"/>
                </a:lnTo>
                <a:lnTo>
                  <a:pt x="924" y="39"/>
                </a:lnTo>
                <a:lnTo>
                  <a:pt x="934" y="47"/>
                </a:lnTo>
                <a:lnTo>
                  <a:pt x="943" y="57"/>
                </a:lnTo>
                <a:lnTo>
                  <a:pt x="950" y="68"/>
                </a:lnTo>
                <a:lnTo>
                  <a:pt x="954" y="79"/>
                </a:lnTo>
                <a:lnTo>
                  <a:pt x="957" y="89"/>
                </a:lnTo>
                <a:lnTo>
                  <a:pt x="958" y="100"/>
                </a:lnTo>
                <a:lnTo>
                  <a:pt x="957" y="112"/>
                </a:lnTo>
                <a:lnTo>
                  <a:pt x="953" y="124"/>
                </a:lnTo>
                <a:lnTo>
                  <a:pt x="948" y="135"/>
                </a:lnTo>
                <a:lnTo>
                  <a:pt x="941" y="147"/>
                </a:lnTo>
                <a:lnTo>
                  <a:pt x="932" y="159"/>
                </a:lnTo>
                <a:lnTo>
                  <a:pt x="921" y="169"/>
                </a:lnTo>
                <a:lnTo>
                  <a:pt x="921" y="169"/>
                </a:lnTo>
                <a:lnTo>
                  <a:pt x="904" y="183"/>
                </a:lnTo>
                <a:lnTo>
                  <a:pt x="885" y="195"/>
                </a:lnTo>
                <a:lnTo>
                  <a:pt x="864" y="207"/>
                </a:lnTo>
                <a:lnTo>
                  <a:pt x="841" y="216"/>
                </a:lnTo>
                <a:lnTo>
                  <a:pt x="817" y="224"/>
                </a:lnTo>
                <a:lnTo>
                  <a:pt x="792" y="231"/>
                </a:lnTo>
                <a:lnTo>
                  <a:pt x="765" y="236"/>
                </a:lnTo>
                <a:lnTo>
                  <a:pt x="739" y="240"/>
                </a:lnTo>
                <a:lnTo>
                  <a:pt x="656" y="247"/>
                </a:lnTo>
                <a:lnTo>
                  <a:pt x="699" y="281"/>
                </a:lnTo>
                <a:lnTo>
                  <a:pt x="699" y="281"/>
                </a:lnTo>
                <a:lnTo>
                  <a:pt x="708" y="288"/>
                </a:lnTo>
                <a:lnTo>
                  <a:pt x="716" y="297"/>
                </a:lnTo>
                <a:lnTo>
                  <a:pt x="716" y="297"/>
                </a:lnTo>
                <a:lnTo>
                  <a:pt x="723" y="306"/>
                </a:lnTo>
                <a:lnTo>
                  <a:pt x="731" y="316"/>
                </a:lnTo>
                <a:lnTo>
                  <a:pt x="731" y="316"/>
                </a:lnTo>
                <a:lnTo>
                  <a:pt x="738" y="327"/>
                </a:lnTo>
                <a:lnTo>
                  <a:pt x="742" y="338"/>
                </a:lnTo>
                <a:lnTo>
                  <a:pt x="742" y="338"/>
                </a:lnTo>
                <a:lnTo>
                  <a:pt x="747" y="351"/>
                </a:lnTo>
                <a:lnTo>
                  <a:pt x="750" y="363"/>
                </a:lnTo>
                <a:lnTo>
                  <a:pt x="751" y="376"/>
                </a:lnTo>
                <a:lnTo>
                  <a:pt x="751" y="390"/>
                </a:lnTo>
                <a:lnTo>
                  <a:pt x="750" y="403"/>
                </a:lnTo>
                <a:lnTo>
                  <a:pt x="748" y="417"/>
                </a:lnTo>
                <a:lnTo>
                  <a:pt x="745" y="431"/>
                </a:lnTo>
                <a:lnTo>
                  <a:pt x="740" y="446"/>
                </a:lnTo>
                <a:lnTo>
                  <a:pt x="735" y="460"/>
                </a:lnTo>
                <a:lnTo>
                  <a:pt x="727" y="475"/>
                </a:lnTo>
                <a:lnTo>
                  <a:pt x="718" y="489"/>
                </a:lnTo>
                <a:lnTo>
                  <a:pt x="708" y="504"/>
                </a:lnTo>
                <a:lnTo>
                  <a:pt x="696" y="519"/>
                </a:lnTo>
                <a:lnTo>
                  <a:pt x="683" y="534"/>
                </a:lnTo>
                <a:lnTo>
                  <a:pt x="668" y="549"/>
                </a:lnTo>
                <a:lnTo>
                  <a:pt x="654" y="563"/>
                </a:lnTo>
                <a:lnTo>
                  <a:pt x="654" y="563"/>
                </a:lnTo>
                <a:lnTo>
                  <a:pt x="629" y="584"/>
                </a:lnTo>
                <a:lnTo>
                  <a:pt x="603" y="603"/>
                </a:lnTo>
                <a:lnTo>
                  <a:pt x="603" y="603"/>
                </a:lnTo>
                <a:lnTo>
                  <a:pt x="563" y="614"/>
                </a:lnTo>
                <a:lnTo>
                  <a:pt x="523" y="623"/>
                </a:lnTo>
                <a:lnTo>
                  <a:pt x="523" y="623"/>
                </a:lnTo>
                <a:lnTo>
                  <a:pt x="480" y="630"/>
                </a:lnTo>
                <a:lnTo>
                  <a:pt x="480" y="630"/>
                </a:lnTo>
                <a:lnTo>
                  <a:pt x="436" y="636"/>
                </a:lnTo>
                <a:lnTo>
                  <a:pt x="436" y="636"/>
                </a:lnTo>
                <a:lnTo>
                  <a:pt x="404" y="639"/>
                </a:lnTo>
                <a:lnTo>
                  <a:pt x="371" y="640"/>
                </a:lnTo>
                <a:lnTo>
                  <a:pt x="340" y="640"/>
                </a:lnTo>
                <a:lnTo>
                  <a:pt x="308" y="639"/>
                </a:lnTo>
                <a:lnTo>
                  <a:pt x="278" y="637"/>
                </a:lnTo>
                <a:lnTo>
                  <a:pt x="248" y="633"/>
                </a:lnTo>
                <a:lnTo>
                  <a:pt x="220" y="627"/>
                </a:lnTo>
                <a:lnTo>
                  <a:pt x="192" y="621"/>
                </a:lnTo>
                <a:lnTo>
                  <a:pt x="192" y="621"/>
                </a:lnTo>
                <a:lnTo>
                  <a:pt x="169" y="614"/>
                </a:lnTo>
                <a:lnTo>
                  <a:pt x="149" y="607"/>
                </a:lnTo>
                <a:lnTo>
                  <a:pt x="130" y="598"/>
                </a:lnTo>
                <a:lnTo>
                  <a:pt x="112" y="589"/>
                </a:lnTo>
                <a:lnTo>
                  <a:pt x="95" y="580"/>
                </a:lnTo>
                <a:lnTo>
                  <a:pt x="79" y="570"/>
                </a:lnTo>
                <a:lnTo>
                  <a:pt x="66" y="559"/>
                </a:lnTo>
                <a:lnTo>
                  <a:pt x="53" y="547"/>
                </a:lnTo>
                <a:lnTo>
                  <a:pt x="41" y="535"/>
                </a:lnTo>
                <a:lnTo>
                  <a:pt x="31" y="522"/>
                </a:lnTo>
                <a:lnTo>
                  <a:pt x="22" y="509"/>
                </a:lnTo>
                <a:lnTo>
                  <a:pt x="16" y="495"/>
                </a:lnTo>
                <a:lnTo>
                  <a:pt x="9" y="481"/>
                </a:lnTo>
                <a:lnTo>
                  <a:pt x="4" y="467"/>
                </a:lnTo>
                <a:lnTo>
                  <a:pt x="1" y="452"/>
                </a:lnTo>
                <a:lnTo>
                  <a:pt x="0" y="437"/>
                </a:lnTo>
                <a:lnTo>
                  <a:pt x="0" y="437"/>
                </a:lnTo>
                <a:lnTo>
                  <a:pt x="19" y="416"/>
                </a:lnTo>
                <a:lnTo>
                  <a:pt x="40" y="395"/>
                </a:lnTo>
                <a:lnTo>
                  <a:pt x="40" y="395"/>
                </a:lnTo>
                <a:lnTo>
                  <a:pt x="63" y="376"/>
                </a:lnTo>
                <a:lnTo>
                  <a:pt x="87" y="357"/>
                </a:lnTo>
                <a:lnTo>
                  <a:pt x="112" y="340"/>
                </a:lnTo>
                <a:lnTo>
                  <a:pt x="139" y="324"/>
                </a:lnTo>
                <a:lnTo>
                  <a:pt x="166" y="309"/>
                </a:lnTo>
                <a:lnTo>
                  <a:pt x="195" y="295"/>
                </a:lnTo>
                <a:lnTo>
                  <a:pt x="224" y="282"/>
                </a:lnTo>
                <a:lnTo>
                  <a:pt x="253" y="270"/>
                </a:lnTo>
                <a:lnTo>
                  <a:pt x="284" y="259"/>
                </a:lnTo>
                <a:lnTo>
                  <a:pt x="314" y="250"/>
                </a:lnTo>
                <a:lnTo>
                  <a:pt x="344" y="243"/>
                </a:lnTo>
                <a:lnTo>
                  <a:pt x="376" y="236"/>
                </a:lnTo>
                <a:lnTo>
                  <a:pt x="406" y="231"/>
                </a:lnTo>
                <a:lnTo>
                  <a:pt x="436" y="228"/>
                </a:lnTo>
                <a:lnTo>
                  <a:pt x="465" y="225"/>
                </a:lnTo>
                <a:lnTo>
                  <a:pt x="495" y="224"/>
                </a:lnTo>
                <a:lnTo>
                  <a:pt x="495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$ḷïdê">
            <a:extLst>
              <a:ext uri="{FF2B5EF4-FFF2-40B4-BE49-F238E27FC236}">
                <a16:creationId xmlns:a16="http://schemas.microsoft.com/office/drawing/2014/main" id="{969D4DDA-F856-46EE-B316-2ECB5A756933}"/>
              </a:ext>
            </a:extLst>
          </p:cNvPr>
          <p:cNvSpPr/>
          <p:nvPr/>
        </p:nvSpPr>
        <p:spPr bwMode="auto">
          <a:xfrm flipH="1">
            <a:off x="7298881" y="2698221"/>
            <a:ext cx="117604" cy="202067"/>
          </a:xfrm>
          <a:custGeom>
            <a:avLst/>
            <a:gdLst>
              <a:gd name="T0" fmla="*/ 46 w 189"/>
              <a:gd name="T1" fmla="*/ 360 h 387"/>
              <a:gd name="T2" fmla="*/ 46 w 189"/>
              <a:gd name="T3" fmla="*/ 357 h 387"/>
              <a:gd name="T4" fmla="*/ 46 w 189"/>
              <a:gd name="T5" fmla="*/ 331 h 387"/>
              <a:gd name="T6" fmla="*/ 43 w 189"/>
              <a:gd name="T7" fmla="*/ 314 h 387"/>
              <a:gd name="T8" fmla="*/ 36 w 189"/>
              <a:gd name="T9" fmla="*/ 285 h 387"/>
              <a:gd name="T10" fmla="*/ 24 w 189"/>
              <a:gd name="T11" fmla="*/ 261 h 387"/>
              <a:gd name="T12" fmla="*/ 9 w 189"/>
              <a:gd name="T13" fmla="*/ 242 h 387"/>
              <a:gd name="T14" fmla="*/ 0 w 189"/>
              <a:gd name="T15" fmla="*/ 234 h 387"/>
              <a:gd name="T16" fmla="*/ 13 w 189"/>
              <a:gd name="T17" fmla="*/ 203 h 387"/>
              <a:gd name="T18" fmla="*/ 24 w 189"/>
              <a:gd name="T19" fmla="*/ 184 h 387"/>
              <a:gd name="T20" fmla="*/ 37 w 189"/>
              <a:gd name="T21" fmla="*/ 168 h 387"/>
              <a:gd name="T22" fmla="*/ 58 w 189"/>
              <a:gd name="T23" fmla="*/ 148 h 387"/>
              <a:gd name="T24" fmla="*/ 43 w 189"/>
              <a:gd name="T25" fmla="*/ 143 h 387"/>
              <a:gd name="T26" fmla="*/ 32 w 189"/>
              <a:gd name="T27" fmla="*/ 134 h 387"/>
              <a:gd name="T28" fmla="*/ 22 w 189"/>
              <a:gd name="T29" fmla="*/ 123 h 387"/>
              <a:gd name="T30" fmla="*/ 16 w 189"/>
              <a:gd name="T31" fmla="*/ 108 h 387"/>
              <a:gd name="T32" fmla="*/ 13 w 189"/>
              <a:gd name="T33" fmla="*/ 92 h 387"/>
              <a:gd name="T34" fmla="*/ 13 w 189"/>
              <a:gd name="T35" fmla="*/ 77 h 387"/>
              <a:gd name="T36" fmla="*/ 20 w 189"/>
              <a:gd name="T37" fmla="*/ 49 h 387"/>
              <a:gd name="T38" fmla="*/ 34 w 189"/>
              <a:gd name="T39" fmla="*/ 25 h 387"/>
              <a:gd name="T40" fmla="*/ 55 w 189"/>
              <a:gd name="T41" fmla="*/ 8 h 387"/>
              <a:gd name="T42" fmla="*/ 66 w 189"/>
              <a:gd name="T43" fmla="*/ 2 h 387"/>
              <a:gd name="T44" fmla="*/ 73 w 189"/>
              <a:gd name="T45" fmla="*/ 0 h 387"/>
              <a:gd name="T46" fmla="*/ 85 w 189"/>
              <a:gd name="T47" fmla="*/ 0 h 387"/>
              <a:gd name="T48" fmla="*/ 95 w 189"/>
              <a:gd name="T49" fmla="*/ 2 h 387"/>
              <a:gd name="T50" fmla="*/ 105 w 189"/>
              <a:gd name="T51" fmla="*/ 7 h 387"/>
              <a:gd name="T52" fmla="*/ 117 w 189"/>
              <a:gd name="T53" fmla="*/ 19 h 387"/>
              <a:gd name="T54" fmla="*/ 129 w 189"/>
              <a:gd name="T55" fmla="*/ 40 h 387"/>
              <a:gd name="T56" fmla="*/ 131 w 189"/>
              <a:gd name="T57" fmla="*/ 54 h 387"/>
              <a:gd name="T58" fmla="*/ 130 w 189"/>
              <a:gd name="T59" fmla="*/ 73 h 387"/>
              <a:gd name="T60" fmla="*/ 126 w 189"/>
              <a:gd name="T61" fmla="*/ 91 h 387"/>
              <a:gd name="T62" fmla="*/ 119 w 189"/>
              <a:gd name="T63" fmla="*/ 107 h 387"/>
              <a:gd name="T64" fmla="*/ 108 w 189"/>
              <a:gd name="T65" fmla="*/ 122 h 387"/>
              <a:gd name="T66" fmla="*/ 111 w 189"/>
              <a:gd name="T67" fmla="*/ 141 h 387"/>
              <a:gd name="T68" fmla="*/ 119 w 189"/>
              <a:gd name="T69" fmla="*/ 143 h 387"/>
              <a:gd name="T70" fmla="*/ 132 w 189"/>
              <a:gd name="T71" fmla="*/ 149 h 387"/>
              <a:gd name="T72" fmla="*/ 145 w 189"/>
              <a:gd name="T73" fmla="*/ 159 h 387"/>
              <a:gd name="T74" fmla="*/ 157 w 189"/>
              <a:gd name="T75" fmla="*/ 172 h 387"/>
              <a:gd name="T76" fmla="*/ 168 w 189"/>
              <a:gd name="T77" fmla="*/ 187 h 387"/>
              <a:gd name="T78" fmla="*/ 176 w 189"/>
              <a:gd name="T79" fmla="*/ 205 h 387"/>
              <a:gd name="T80" fmla="*/ 182 w 189"/>
              <a:gd name="T81" fmla="*/ 226 h 387"/>
              <a:gd name="T82" fmla="*/ 187 w 189"/>
              <a:gd name="T83" fmla="*/ 249 h 387"/>
              <a:gd name="T84" fmla="*/ 188 w 189"/>
              <a:gd name="T85" fmla="*/ 261 h 387"/>
              <a:gd name="T86" fmla="*/ 188 w 189"/>
              <a:gd name="T87" fmla="*/ 288 h 387"/>
              <a:gd name="T88" fmla="*/ 180 w 189"/>
              <a:gd name="T89" fmla="*/ 305 h 387"/>
              <a:gd name="T90" fmla="*/ 160 w 189"/>
              <a:gd name="T91" fmla="*/ 335 h 387"/>
              <a:gd name="T92" fmla="*/ 136 w 189"/>
              <a:gd name="T93" fmla="*/ 360 h 387"/>
              <a:gd name="T94" fmla="*/ 110 w 189"/>
              <a:gd name="T95" fmla="*/ 377 h 387"/>
              <a:gd name="T96" fmla="*/ 95 w 189"/>
              <a:gd name="T97" fmla="*/ 382 h 387"/>
              <a:gd name="T98" fmla="*/ 79 w 189"/>
              <a:gd name="T99" fmla="*/ 386 h 387"/>
              <a:gd name="T100" fmla="*/ 64 w 189"/>
              <a:gd name="T101" fmla="*/ 387 h 387"/>
              <a:gd name="T102" fmla="*/ 34 w 189"/>
              <a:gd name="T103" fmla="*/ 380 h 387"/>
              <a:gd name="T104" fmla="*/ 44 w 189"/>
              <a:gd name="T105" fmla="*/ 362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9" h="387">
                <a:moveTo>
                  <a:pt x="44" y="362"/>
                </a:moveTo>
                <a:lnTo>
                  <a:pt x="46" y="360"/>
                </a:lnTo>
                <a:lnTo>
                  <a:pt x="46" y="357"/>
                </a:lnTo>
                <a:lnTo>
                  <a:pt x="46" y="357"/>
                </a:lnTo>
                <a:lnTo>
                  <a:pt x="46" y="344"/>
                </a:lnTo>
                <a:lnTo>
                  <a:pt x="46" y="331"/>
                </a:lnTo>
                <a:lnTo>
                  <a:pt x="46" y="331"/>
                </a:lnTo>
                <a:lnTo>
                  <a:pt x="43" y="314"/>
                </a:lnTo>
                <a:lnTo>
                  <a:pt x="40" y="299"/>
                </a:lnTo>
                <a:lnTo>
                  <a:pt x="36" y="285"/>
                </a:lnTo>
                <a:lnTo>
                  <a:pt x="30" y="272"/>
                </a:lnTo>
                <a:lnTo>
                  <a:pt x="24" y="261"/>
                </a:lnTo>
                <a:lnTo>
                  <a:pt x="16" y="251"/>
                </a:lnTo>
                <a:lnTo>
                  <a:pt x="9" y="242"/>
                </a:lnTo>
                <a:lnTo>
                  <a:pt x="0" y="234"/>
                </a:lnTo>
                <a:lnTo>
                  <a:pt x="0" y="234"/>
                </a:lnTo>
                <a:lnTo>
                  <a:pt x="7" y="213"/>
                </a:lnTo>
                <a:lnTo>
                  <a:pt x="13" y="203"/>
                </a:lnTo>
                <a:lnTo>
                  <a:pt x="19" y="193"/>
                </a:lnTo>
                <a:lnTo>
                  <a:pt x="24" y="184"/>
                </a:lnTo>
                <a:lnTo>
                  <a:pt x="30" y="175"/>
                </a:lnTo>
                <a:lnTo>
                  <a:pt x="37" y="168"/>
                </a:lnTo>
                <a:lnTo>
                  <a:pt x="44" y="161"/>
                </a:lnTo>
                <a:lnTo>
                  <a:pt x="58" y="148"/>
                </a:lnTo>
                <a:lnTo>
                  <a:pt x="43" y="143"/>
                </a:lnTo>
                <a:lnTo>
                  <a:pt x="43" y="143"/>
                </a:lnTo>
                <a:lnTo>
                  <a:pt x="38" y="138"/>
                </a:lnTo>
                <a:lnTo>
                  <a:pt x="32" y="134"/>
                </a:lnTo>
                <a:lnTo>
                  <a:pt x="27" y="130"/>
                </a:lnTo>
                <a:lnTo>
                  <a:pt x="22" y="123"/>
                </a:lnTo>
                <a:lnTo>
                  <a:pt x="19" y="117"/>
                </a:lnTo>
                <a:lnTo>
                  <a:pt x="16" y="108"/>
                </a:lnTo>
                <a:lnTo>
                  <a:pt x="14" y="101"/>
                </a:lnTo>
                <a:lnTo>
                  <a:pt x="13" y="92"/>
                </a:lnTo>
                <a:lnTo>
                  <a:pt x="13" y="92"/>
                </a:lnTo>
                <a:lnTo>
                  <a:pt x="13" y="77"/>
                </a:lnTo>
                <a:lnTo>
                  <a:pt x="15" y="63"/>
                </a:lnTo>
                <a:lnTo>
                  <a:pt x="20" y="49"/>
                </a:lnTo>
                <a:lnTo>
                  <a:pt x="27" y="37"/>
                </a:lnTo>
                <a:lnTo>
                  <a:pt x="34" y="25"/>
                </a:lnTo>
                <a:lnTo>
                  <a:pt x="43" y="15"/>
                </a:lnTo>
                <a:lnTo>
                  <a:pt x="55" y="8"/>
                </a:lnTo>
                <a:lnTo>
                  <a:pt x="60" y="4"/>
                </a:lnTo>
                <a:lnTo>
                  <a:pt x="66" y="2"/>
                </a:lnTo>
                <a:lnTo>
                  <a:pt x="66" y="2"/>
                </a:lnTo>
                <a:lnTo>
                  <a:pt x="73" y="0"/>
                </a:lnTo>
                <a:lnTo>
                  <a:pt x="78" y="0"/>
                </a:lnTo>
                <a:lnTo>
                  <a:pt x="85" y="0"/>
                </a:lnTo>
                <a:lnTo>
                  <a:pt x="90" y="0"/>
                </a:lnTo>
                <a:lnTo>
                  <a:pt x="95" y="2"/>
                </a:lnTo>
                <a:lnTo>
                  <a:pt x="101" y="4"/>
                </a:lnTo>
                <a:lnTo>
                  <a:pt x="105" y="7"/>
                </a:lnTo>
                <a:lnTo>
                  <a:pt x="110" y="10"/>
                </a:lnTo>
                <a:lnTo>
                  <a:pt x="117" y="19"/>
                </a:lnTo>
                <a:lnTo>
                  <a:pt x="124" y="28"/>
                </a:lnTo>
                <a:lnTo>
                  <a:pt x="129" y="40"/>
                </a:lnTo>
                <a:lnTo>
                  <a:pt x="131" y="54"/>
                </a:lnTo>
                <a:lnTo>
                  <a:pt x="131" y="54"/>
                </a:lnTo>
                <a:lnTo>
                  <a:pt x="131" y="64"/>
                </a:lnTo>
                <a:lnTo>
                  <a:pt x="130" y="73"/>
                </a:lnTo>
                <a:lnTo>
                  <a:pt x="129" y="82"/>
                </a:lnTo>
                <a:lnTo>
                  <a:pt x="126" y="91"/>
                </a:lnTo>
                <a:lnTo>
                  <a:pt x="123" y="100"/>
                </a:lnTo>
                <a:lnTo>
                  <a:pt x="119" y="107"/>
                </a:lnTo>
                <a:lnTo>
                  <a:pt x="114" y="115"/>
                </a:lnTo>
                <a:lnTo>
                  <a:pt x="108" y="122"/>
                </a:lnTo>
                <a:lnTo>
                  <a:pt x="96" y="137"/>
                </a:lnTo>
                <a:lnTo>
                  <a:pt x="111" y="141"/>
                </a:lnTo>
                <a:lnTo>
                  <a:pt x="111" y="141"/>
                </a:lnTo>
                <a:lnTo>
                  <a:pt x="119" y="143"/>
                </a:lnTo>
                <a:lnTo>
                  <a:pt x="125" y="145"/>
                </a:lnTo>
                <a:lnTo>
                  <a:pt x="132" y="149"/>
                </a:lnTo>
                <a:lnTo>
                  <a:pt x="139" y="154"/>
                </a:lnTo>
                <a:lnTo>
                  <a:pt x="145" y="159"/>
                </a:lnTo>
                <a:lnTo>
                  <a:pt x="151" y="164"/>
                </a:lnTo>
                <a:lnTo>
                  <a:pt x="157" y="172"/>
                </a:lnTo>
                <a:lnTo>
                  <a:pt x="162" y="179"/>
                </a:lnTo>
                <a:lnTo>
                  <a:pt x="168" y="187"/>
                </a:lnTo>
                <a:lnTo>
                  <a:pt x="172" y="196"/>
                </a:lnTo>
                <a:lnTo>
                  <a:pt x="176" y="205"/>
                </a:lnTo>
                <a:lnTo>
                  <a:pt x="179" y="215"/>
                </a:lnTo>
                <a:lnTo>
                  <a:pt x="182" y="226"/>
                </a:lnTo>
                <a:lnTo>
                  <a:pt x="185" y="238"/>
                </a:lnTo>
                <a:lnTo>
                  <a:pt x="187" y="249"/>
                </a:lnTo>
                <a:lnTo>
                  <a:pt x="188" y="261"/>
                </a:lnTo>
                <a:lnTo>
                  <a:pt x="188" y="261"/>
                </a:lnTo>
                <a:lnTo>
                  <a:pt x="189" y="274"/>
                </a:lnTo>
                <a:lnTo>
                  <a:pt x="188" y="288"/>
                </a:lnTo>
                <a:lnTo>
                  <a:pt x="188" y="288"/>
                </a:lnTo>
                <a:lnTo>
                  <a:pt x="180" y="305"/>
                </a:lnTo>
                <a:lnTo>
                  <a:pt x="170" y="321"/>
                </a:lnTo>
                <a:lnTo>
                  <a:pt x="160" y="335"/>
                </a:lnTo>
                <a:lnTo>
                  <a:pt x="149" y="348"/>
                </a:lnTo>
                <a:lnTo>
                  <a:pt x="136" y="360"/>
                </a:lnTo>
                <a:lnTo>
                  <a:pt x="123" y="368"/>
                </a:lnTo>
                <a:lnTo>
                  <a:pt x="110" y="377"/>
                </a:lnTo>
                <a:lnTo>
                  <a:pt x="95" y="382"/>
                </a:lnTo>
                <a:lnTo>
                  <a:pt x="95" y="382"/>
                </a:lnTo>
                <a:lnTo>
                  <a:pt x="87" y="385"/>
                </a:lnTo>
                <a:lnTo>
                  <a:pt x="79" y="386"/>
                </a:lnTo>
                <a:lnTo>
                  <a:pt x="71" y="387"/>
                </a:lnTo>
                <a:lnTo>
                  <a:pt x="64" y="387"/>
                </a:lnTo>
                <a:lnTo>
                  <a:pt x="49" y="385"/>
                </a:lnTo>
                <a:lnTo>
                  <a:pt x="34" y="380"/>
                </a:lnTo>
                <a:lnTo>
                  <a:pt x="34" y="380"/>
                </a:lnTo>
                <a:lnTo>
                  <a:pt x="44" y="362"/>
                </a:lnTo>
                <a:lnTo>
                  <a:pt x="44" y="3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ṥľíḍê">
            <a:extLst>
              <a:ext uri="{FF2B5EF4-FFF2-40B4-BE49-F238E27FC236}">
                <a16:creationId xmlns:a16="http://schemas.microsoft.com/office/drawing/2014/main" id="{72DD6DAC-A30D-42CE-97B9-8CB3D9FB777B}"/>
              </a:ext>
            </a:extLst>
          </p:cNvPr>
          <p:cNvSpPr/>
          <p:nvPr/>
        </p:nvSpPr>
        <p:spPr bwMode="auto">
          <a:xfrm flipH="1">
            <a:off x="7398109" y="2771698"/>
            <a:ext cx="91879" cy="150632"/>
          </a:xfrm>
          <a:custGeom>
            <a:avLst/>
            <a:gdLst>
              <a:gd name="T0" fmla="*/ 56 w 148"/>
              <a:gd name="T1" fmla="*/ 109 h 287"/>
              <a:gd name="T2" fmla="*/ 41 w 148"/>
              <a:gd name="T3" fmla="*/ 102 h 287"/>
              <a:gd name="T4" fmla="*/ 32 w 148"/>
              <a:gd name="T5" fmla="*/ 97 h 287"/>
              <a:gd name="T6" fmla="*/ 26 w 148"/>
              <a:gd name="T7" fmla="*/ 88 h 287"/>
              <a:gd name="T8" fmla="*/ 21 w 148"/>
              <a:gd name="T9" fmla="*/ 77 h 287"/>
              <a:gd name="T10" fmla="*/ 19 w 148"/>
              <a:gd name="T11" fmla="*/ 65 h 287"/>
              <a:gd name="T12" fmla="*/ 19 w 148"/>
              <a:gd name="T13" fmla="*/ 55 h 287"/>
              <a:gd name="T14" fmla="*/ 23 w 148"/>
              <a:gd name="T15" fmla="*/ 35 h 287"/>
              <a:gd name="T16" fmla="*/ 35 w 148"/>
              <a:gd name="T17" fmla="*/ 18 h 287"/>
              <a:gd name="T18" fmla="*/ 49 w 148"/>
              <a:gd name="T19" fmla="*/ 5 h 287"/>
              <a:gd name="T20" fmla="*/ 57 w 148"/>
              <a:gd name="T21" fmla="*/ 2 h 287"/>
              <a:gd name="T22" fmla="*/ 75 w 148"/>
              <a:gd name="T23" fmla="*/ 0 h 287"/>
              <a:gd name="T24" fmla="*/ 90 w 148"/>
              <a:gd name="T25" fmla="*/ 7 h 287"/>
              <a:gd name="T26" fmla="*/ 100 w 148"/>
              <a:gd name="T27" fmla="*/ 20 h 287"/>
              <a:gd name="T28" fmla="*/ 104 w 148"/>
              <a:gd name="T29" fmla="*/ 38 h 287"/>
              <a:gd name="T30" fmla="*/ 104 w 148"/>
              <a:gd name="T31" fmla="*/ 45 h 287"/>
              <a:gd name="T32" fmla="*/ 101 w 148"/>
              <a:gd name="T33" fmla="*/ 64 h 287"/>
              <a:gd name="T34" fmla="*/ 88 w 148"/>
              <a:gd name="T35" fmla="*/ 87 h 287"/>
              <a:gd name="T36" fmla="*/ 91 w 148"/>
              <a:gd name="T37" fmla="*/ 105 h 287"/>
              <a:gd name="T38" fmla="*/ 97 w 148"/>
              <a:gd name="T39" fmla="*/ 108 h 287"/>
              <a:gd name="T40" fmla="*/ 104 w 148"/>
              <a:gd name="T41" fmla="*/ 111 h 287"/>
              <a:gd name="T42" fmla="*/ 112 w 148"/>
              <a:gd name="T43" fmla="*/ 115 h 287"/>
              <a:gd name="T44" fmla="*/ 119 w 148"/>
              <a:gd name="T45" fmla="*/ 122 h 287"/>
              <a:gd name="T46" fmla="*/ 130 w 148"/>
              <a:gd name="T47" fmla="*/ 138 h 287"/>
              <a:gd name="T48" fmla="*/ 140 w 148"/>
              <a:gd name="T49" fmla="*/ 157 h 287"/>
              <a:gd name="T50" fmla="*/ 146 w 148"/>
              <a:gd name="T51" fmla="*/ 182 h 287"/>
              <a:gd name="T52" fmla="*/ 148 w 148"/>
              <a:gd name="T53" fmla="*/ 195 h 287"/>
              <a:gd name="T54" fmla="*/ 148 w 148"/>
              <a:gd name="T55" fmla="*/ 214 h 287"/>
              <a:gd name="T56" fmla="*/ 138 w 148"/>
              <a:gd name="T57" fmla="*/ 233 h 287"/>
              <a:gd name="T58" fmla="*/ 132 w 148"/>
              <a:gd name="T59" fmla="*/ 241 h 287"/>
              <a:gd name="T60" fmla="*/ 125 w 148"/>
              <a:gd name="T61" fmla="*/ 250 h 287"/>
              <a:gd name="T62" fmla="*/ 104 w 148"/>
              <a:gd name="T63" fmla="*/ 271 h 287"/>
              <a:gd name="T64" fmla="*/ 79 w 148"/>
              <a:gd name="T65" fmla="*/ 284 h 287"/>
              <a:gd name="T66" fmla="*/ 68 w 148"/>
              <a:gd name="T67" fmla="*/ 286 h 287"/>
              <a:gd name="T68" fmla="*/ 48 w 148"/>
              <a:gd name="T69" fmla="*/ 286 h 287"/>
              <a:gd name="T70" fmla="*/ 28 w 148"/>
              <a:gd name="T71" fmla="*/ 280 h 287"/>
              <a:gd name="T72" fmla="*/ 11 w 148"/>
              <a:gd name="T73" fmla="*/ 267 h 287"/>
              <a:gd name="T74" fmla="*/ 3 w 148"/>
              <a:gd name="T75" fmla="*/ 260 h 287"/>
              <a:gd name="T76" fmla="*/ 1 w 148"/>
              <a:gd name="T77" fmla="*/ 241 h 287"/>
              <a:gd name="T78" fmla="*/ 2 w 148"/>
              <a:gd name="T79" fmla="*/ 205 h 287"/>
              <a:gd name="T80" fmla="*/ 10 w 148"/>
              <a:gd name="T81" fmla="*/ 171 h 287"/>
              <a:gd name="T82" fmla="*/ 23 w 148"/>
              <a:gd name="T83" fmla="*/ 143 h 287"/>
              <a:gd name="T84" fmla="*/ 41 w 148"/>
              <a:gd name="T85" fmla="*/ 12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8" h="287">
                <a:moveTo>
                  <a:pt x="41" y="120"/>
                </a:moveTo>
                <a:lnTo>
                  <a:pt x="56" y="109"/>
                </a:lnTo>
                <a:lnTo>
                  <a:pt x="41" y="102"/>
                </a:lnTo>
                <a:lnTo>
                  <a:pt x="41" y="102"/>
                </a:lnTo>
                <a:lnTo>
                  <a:pt x="37" y="100"/>
                </a:lnTo>
                <a:lnTo>
                  <a:pt x="32" y="97"/>
                </a:lnTo>
                <a:lnTo>
                  <a:pt x="29" y="92"/>
                </a:lnTo>
                <a:lnTo>
                  <a:pt x="26" y="88"/>
                </a:lnTo>
                <a:lnTo>
                  <a:pt x="23" y="84"/>
                </a:lnTo>
                <a:lnTo>
                  <a:pt x="21" y="77"/>
                </a:lnTo>
                <a:lnTo>
                  <a:pt x="20" y="72"/>
                </a:lnTo>
                <a:lnTo>
                  <a:pt x="19" y="65"/>
                </a:lnTo>
                <a:lnTo>
                  <a:pt x="19" y="65"/>
                </a:lnTo>
                <a:lnTo>
                  <a:pt x="19" y="55"/>
                </a:lnTo>
                <a:lnTo>
                  <a:pt x="20" y="45"/>
                </a:lnTo>
                <a:lnTo>
                  <a:pt x="23" y="35"/>
                </a:lnTo>
                <a:lnTo>
                  <a:pt x="28" y="25"/>
                </a:lnTo>
                <a:lnTo>
                  <a:pt x="35" y="18"/>
                </a:lnTo>
                <a:lnTo>
                  <a:pt x="41" y="10"/>
                </a:lnTo>
                <a:lnTo>
                  <a:pt x="49" y="5"/>
                </a:lnTo>
                <a:lnTo>
                  <a:pt x="57" y="2"/>
                </a:lnTo>
                <a:lnTo>
                  <a:pt x="57" y="2"/>
                </a:lnTo>
                <a:lnTo>
                  <a:pt x="66" y="0"/>
                </a:lnTo>
                <a:lnTo>
                  <a:pt x="75" y="0"/>
                </a:lnTo>
                <a:lnTo>
                  <a:pt x="83" y="3"/>
                </a:lnTo>
                <a:lnTo>
                  <a:pt x="90" y="7"/>
                </a:lnTo>
                <a:lnTo>
                  <a:pt x="95" y="13"/>
                </a:lnTo>
                <a:lnTo>
                  <a:pt x="100" y="20"/>
                </a:lnTo>
                <a:lnTo>
                  <a:pt x="103" y="29"/>
                </a:lnTo>
                <a:lnTo>
                  <a:pt x="104" y="38"/>
                </a:lnTo>
                <a:lnTo>
                  <a:pt x="104" y="38"/>
                </a:lnTo>
                <a:lnTo>
                  <a:pt x="104" y="45"/>
                </a:lnTo>
                <a:lnTo>
                  <a:pt x="104" y="51"/>
                </a:lnTo>
                <a:lnTo>
                  <a:pt x="101" y="64"/>
                </a:lnTo>
                <a:lnTo>
                  <a:pt x="95" y="76"/>
                </a:lnTo>
                <a:lnTo>
                  <a:pt x="88" y="87"/>
                </a:lnTo>
                <a:lnTo>
                  <a:pt x="75" y="102"/>
                </a:lnTo>
                <a:lnTo>
                  <a:pt x="91" y="105"/>
                </a:lnTo>
                <a:lnTo>
                  <a:pt x="91" y="105"/>
                </a:lnTo>
                <a:lnTo>
                  <a:pt x="97" y="108"/>
                </a:lnTo>
                <a:lnTo>
                  <a:pt x="97" y="108"/>
                </a:lnTo>
                <a:lnTo>
                  <a:pt x="104" y="111"/>
                </a:lnTo>
                <a:lnTo>
                  <a:pt x="104" y="111"/>
                </a:lnTo>
                <a:lnTo>
                  <a:pt x="112" y="115"/>
                </a:lnTo>
                <a:lnTo>
                  <a:pt x="112" y="115"/>
                </a:lnTo>
                <a:lnTo>
                  <a:pt x="119" y="122"/>
                </a:lnTo>
                <a:lnTo>
                  <a:pt x="124" y="129"/>
                </a:lnTo>
                <a:lnTo>
                  <a:pt x="130" y="138"/>
                </a:lnTo>
                <a:lnTo>
                  <a:pt x="136" y="147"/>
                </a:lnTo>
                <a:lnTo>
                  <a:pt x="140" y="157"/>
                </a:lnTo>
                <a:lnTo>
                  <a:pt x="143" y="169"/>
                </a:lnTo>
                <a:lnTo>
                  <a:pt x="146" y="182"/>
                </a:lnTo>
                <a:lnTo>
                  <a:pt x="148" y="195"/>
                </a:lnTo>
                <a:lnTo>
                  <a:pt x="148" y="195"/>
                </a:lnTo>
                <a:lnTo>
                  <a:pt x="148" y="214"/>
                </a:lnTo>
                <a:lnTo>
                  <a:pt x="148" y="214"/>
                </a:lnTo>
                <a:lnTo>
                  <a:pt x="138" y="233"/>
                </a:lnTo>
                <a:lnTo>
                  <a:pt x="138" y="233"/>
                </a:lnTo>
                <a:lnTo>
                  <a:pt x="132" y="241"/>
                </a:lnTo>
                <a:lnTo>
                  <a:pt x="132" y="241"/>
                </a:lnTo>
                <a:lnTo>
                  <a:pt x="125" y="250"/>
                </a:lnTo>
                <a:lnTo>
                  <a:pt x="125" y="250"/>
                </a:lnTo>
                <a:lnTo>
                  <a:pt x="115" y="261"/>
                </a:lnTo>
                <a:lnTo>
                  <a:pt x="104" y="271"/>
                </a:lnTo>
                <a:lnTo>
                  <a:pt x="92" y="278"/>
                </a:lnTo>
                <a:lnTo>
                  <a:pt x="79" y="284"/>
                </a:lnTo>
                <a:lnTo>
                  <a:pt x="79" y="284"/>
                </a:lnTo>
                <a:lnTo>
                  <a:pt x="68" y="286"/>
                </a:lnTo>
                <a:lnTo>
                  <a:pt x="58" y="287"/>
                </a:lnTo>
                <a:lnTo>
                  <a:pt x="48" y="286"/>
                </a:lnTo>
                <a:lnTo>
                  <a:pt x="38" y="284"/>
                </a:lnTo>
                <a:lnTo>
                  <a:pt x="28" y="280"/>
                </a:lnTo>
                <a:lnTo>
                  <a:pt x="19" y="275"/>
                </a:lnTo>
                <a:lnTo>
                  <a:pt x="11" y="267"/>
                </a:lnTo>
                <a:lnTo>
                  <a:pt x="3" y="260"/>
                </a:lnTo>
                <a:lnTo>
                  <a:pt x="3" y="260"/>
                </a:lnTo>
                <a:lnTo>
                  <a:pt x="1" y="241"/>
                </a:lnTo>
                <a:lnTo>
                  <a:pt x="1" y="241"/>
                </a:lnTo>
                <a:lnTo>
                  <a:pt x="0" y="223"/>
                </a:lnTo>
                <a:lnTo>
                  <a:pt x="2" y="205"/>
                </a:lnTo>
                <a:lnTo>
                  <a:pt x="4" y="187"/>
                </a:lnTo>
                <a:lnTo>
                  <a:pt x="10" y="171"/>
                </a:lnTo>
                <a:lnTo>
                  <a:pt x="16" y="156"/>
                </a:lnTo>
                <a:lnTo>
                  <a:pt x="23" y="143"/>
                </a:lnTo>
                <a:lnTo>
                  <a:pt x="32" y="131"/>
                </a:lnTo>
                <a:lnTo>
                  <a:pt x="41" y="120"/>
                </a:lnTo>
                <a:lnTo>
                  <a:pt x="41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šľîdê">
            <a:extLst>
              <a:ext uri="{FF2B5EF4-FFF2-40B4-BE49-F238E27FC236}">
                <a16:creationId xmlns:a16="http://schemas.microsoft.com/office/drawing/2014/main" id="{A6B7B74D-4A55-41DA-8EF5-6C8738DE1B0C}"/>
              </a:ext>
            </a:extLst>
          </p:cNvPr>
          <p:cNvSpPr/>
          <p:nvPr/>
        </p:nvSpPr>
        <p:spPr bwMode="auto">
          <a:xfrm flipH="1">
            <a:off x="8456551" y="3822443"/>
            <a:ext cx="220509" cy="202067"/>
          </a:xfrm>
          <a:custGeom>
            <a:avLst/>
            <a:gdLst>
              <a:gd name="T0" fmla="*/ 137 w 362"/>
              <a:gd name="T1" fmla="*/ 159 h 381"/>
              <a:gd name="T2" fmla="*/ 137 w 362"/>
              <a:gd name="T3" fmla="*/ 159 h 381"/>
              <a:gd name="T4" fmla="*/ 138 w 362"/>
              <a:gd name="T5" fmla="*/ 164 h 381"/>
              <a:gd name="T6" fmla="*/ 140 w 362"/>
              <a:gd name="T7" fmla="*/ 166 h 381"/>
              <a:gd name="T8" fmla="*/ 143 w 362"/>
              <a:gd name="T9" fmla="*/ 167 h 381"/>
              <a:gd name="T10" fmla="*/ 148 w 362"/>
              <a:gd name="T11" fmla="*/ 165 h 381"/>
              <a:gd name="T12" fmla="*/ 213 w 362"/>
              <a:gd name="T13" fmla="*/ 129 h 381"/>
              <a:gd name="T14" fmla="*/ 213 w 362"/>
              <a:gd name="T15" fmla="*/ 129 h 381"/>
              <a:gd name="T16" fmla="*/ 218 w 362"/>
              <a:gd name="T17" fmla="*/ 126 h 381"/>
              <a:gd name="T18" fmla="*/ 221 w 362"/>
              <a:gd name="T19" fmla="*/ 121 h 381"/>
              <a:gd name="T20" fmla="*/ 223 w 362"/>
              <a:gd name="T21" fmla="*/ 116 h 381"/>
              <a:gd name="T22" fmla="*/ 224 w 362"/>
              <a:gd name="T23" fmla="*/ 111 h 381"/>
              <a:gd name="T24" fmla="*/ 223 w 362"/>
              <a:gd name="T25" fmla="*/ 76 h 381"/>
              <a:gd name="T26" fmla="*/ 361 w 362"/>
              <a:gd name="T27" fmla="*/ 0 h 381"/>
              <a:gd name="T28" fmla="*/ 362 w 362"/>
              <a:gd name="T29" fmla="*/ 155 h 381"/>
              <a:gd name="T30" fmla="*/ 362 w 362"/>
              <a:gd name="T31" fmla="*/ 155 h 381"/>
              <a:gd name="T32" fmla="*/ 361 w 362"/>
              <a:gd name="T33" fmla="*/ 164 h 381"/>
              <a:gd name="T34" fmla="*/ 359 w 362"/>
              <a:gd name="T35" fmla="*/ 172 h 381"/>
              <a:gd name="T36" fmla="*/ 357 w 362"/>
              <a:gd name="T37" fmla="*/ 181 h 381"/>
              <a:gd name="T38" fmla="*/ 352 w 362"/>
              <a:gd name="T39" fmla="*/ 189 h 381"/>
              <a:gd name="T40" fmla="*/ 347 w 362"/>
              <a:gd name="T41" fmla="*/ 196 h 381"/>
              <a:gd name="T42" fmla="*/ 341 w 362"/>
              <a:gd name="T43" fmla="*/ 204 h 381"/>
              <a:gd name="T44" fmla="*/ 334 w 362"/>
              <a:gd name="T45" fmla="*/ 209 h 381"/>
              <a:gd name="T46" fmla="*/ 327 w 362"/>
              <a:gd name="T47" fmla="*/ 214 h 381"/>
              <a:gd name="T48" fmla="*/ 37 w 362"/>
              <a:gd name="T49" fmla="*/ 376 h 381"/>
              <a:gd name="T50" fmla="*/ 37 w 362"/>
              <a:gd name="T51" fmla="*/ 376 h 381"/>
              <a:gd name="T52" fmla="*/ 30 w 362"/>
              <a:gd name="T53" fmla="*/ 380 h 381"/>
              <a:gd name="T54" fmla="*/ 23 w 362"/>
              <a:gd name="T55" fmla="*/ 381 h 381"/>
              <a:gd name="T56" fmla="*/ 17 w 362"/>
              <a:gd name="T57" fmla="*/ 381 h 381"/>
              <a:gd name="T58" fmla="*/ 12 w 362"/>
              <a:gd name="T59" fmla="*/ 379 h 381"/>
              <a:gd name="T60" fmla="*/ 8 w 362"/>
              <a:gd name="T61" fmla="*/ 375 h 381"/>
              <a:gd name="T62" fmla="*/ 4 w 362"/>
              <a:gd name="T63" fmla="*/ 371 h 381"/>
              <a:gd name="T64" fmla="*/ 2 w 362"/>
              <a:gd name="T65" fmla="*/ 365 h 381"/>
              <a:gd name="T66" fmla="*/ 1 w 362"/>
              <a:gd name="T67" fmla="*/ 357 h 381"/>
              <a:gd name="T68" fmla="*/ 0 w 362"/>
              <a:gd name="T69" fmla="*/ 202 h 381"/>
              <a:gd name="T70" fmla="*/ 137 w 362"/>
              <a:gd name="T71" fmla="*/ 125 h 381"/>
              <a:gd name="T72" fmla="*/ 137 w 362"/>
              <a:gd name="T73" fmla="*/ 159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2" h="381">
                <a:moveTo>
                  <a:pt x="137" y="159"/>
                </a:moveTo>
                <a:lnTo>
                  <a:pt x="137" y="159"/>
                </a:lnTo>
                <a:lnTo>
                  <a:pt x="138" y="164"/>
                </a:lnTo>
                <a:lnTo>
                  <a:pt x="140" y="166"/>
                </a:lnTo>
                <a:lnTo>
                  <a:pt x="143" y="167"/>
                </a:lnTo>
                <a:lnTo>
                  <a:pt x="148" y="165"/>
                </a:lnTo>
                <a:lnTo>
                  <a:pt x="213" y="129"/>
                </a:lnTo>
                <a:lnTo>
                  <a:pt x="213" y="129"/>
                </a:lnTo>
                <a:lnTo>
                  <a:pt x="218" y="126"/>
                </a:lnTo>
                <a:lnTo>
                  <a:pt x="221" y="121"/>
                </a:lnTo>
                <a:lnTo>
                  <a:pt x="223" y="116"/>
                </a:lnTo>
                <a:lnTo>
                  <a:pt x="224" y="111"/>
                </a:lnTo>
                <a:lnTo>
                  <a:pt x="223" y="76"/>
                </a:lnTo>
                <a:lnTo>
                  <a:pt x="361" y="0"/>
                </a:lnTo>
                <a:lnTo>
                  <a:pt x="362" y="155"/>
                </a:lnTo>
                <a:lnTo>
                  <a:pt x="362" y="155"/>
                </a:lnTo>
                <a:lnTo>
                  <a:pt x="361" y="164"/>
                </a:lnTo>
                <a:lnTo>
                  <a:pt x="359" y="172"/>
                </a:lnTo>
                <a:lnTo>
                  <a:pt x="357" y="181"/>
                </a:lnTo>
                <a:lnTo>
                  <a:pt x="352" y="189"/>
                </a:lnTo>
                <a:lnTo>
                  <a:pt x="347" y="196"/>
                </a:lnTo>
                <a:lnTo>
                  <a:pt x="341" y="204"/>
                </a:lnTo>
                <a:lnTo>
                  <a:pt x="334" y="209"/>
                </a:lnTo>
                <a:lnTo>
                  <a:pt x="327" y="214"/>
                </a:lnTo>
                <a:lnTo>
                  <a:pt x="37" y="376"/>
                </a:lnTo>
                <a:lnTo>
                  <a:pt x="37" y="376"/>
                </a:lnTo>
                <a:lnTo>
                  <a:pt x="30" y="380"/>
                </a:lnTo>
                <a:lnTo>
                  <a:pt x="23" y="381"/>
                </a:lnTo>
                <a:lnTo>
                  <a:pt x="17" y="381"/>
                </a:lnTo>
                <a:lnTo>
                  <a:pt x="12" y="379"/>
                </a:lnTo>
                <a:lnTo>
                  <a:pt x="8" y="375"/>
                </a:lnTo>
                <a:lnTo>
                  <a:pt x="4" y="371"/>
                </a:lnTo>
                <a:lnTo>
                  <a:pt x="2" y="365"/>
                </a:lnTo>
                <a:lnTo>
                  <a:pt x="1" y="357"/>
                </a:lnTo>
                <a:lnTo>
                  <a:pt x="0" y="202"/>
                </a:lnTo>
                <a:lnTo>
                  <a:pt x="137" y="125"/>
                </a:lnTo>
                <a:lnTo>
                  <a:pt x="137" y="1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ṥ1îḓé">
            <a:extLst>
              <a:ext uri="{FF2B5EF4-FFF2-40B4-BE49-F238E27FC236}">
                <a16:creationId xmlns:a16="http://schemas.microsoft.com/office/drawing/2014/main" id="{1C325A56-1C56-4948-ADE4-0ACA09048EA5}"/>
              </a:ext>
            </a:extLst>
          </p:cNvPr>
          <p:cNvSpPr/>
          <p:nvPr/>
        </p:nvSpPr>
        <p:spPr bwMode="auto">
          <a:xfrm flipH="1">
            <a:off x="8456551" y="3778357"/>
            <a:ext cx="220509" cy="143284"/>
          </a:xfrm>
          <a:custGeom>
            <a:avLst/>
            <a:gdLst>
              <a:gd name="T0" fmla="*/ 35 w 360"/>
              <a:gd name="T1" fmla="*/ 169 h 272"/>
              <a:gd name="T2" fmla="*/ 119 w 360"/>
              <a:gd name="T3" fmla="*/ 123 h 272"/>
              <a:gd name="T4" fmla="*/ 118 w 360"/>
              <a:gd name="T5" fmla="*/ 84 h 272"/>
              <a:gd name="T6" fmla="*/ 118 w 360"/>
              <a:gd name="T7" fmla="*/ 84 h 272"/>
              <a:gd name="T8" fmla="*/ 119 w 360"/>
              <a:gd name="T9" fmla="*/ 78 h 272"/>
              <a:gd name="T10" fmla="*/ 120 w 360"/>
              <a:gd name="T11" fmla="*/ 73 h 272"/>
              <a:gd name="T12" fmla="*/ 122 w 360"/>
              <a:gd name="T13" fmla="*/ 66 h 272"/>
              <a:gd name="T14" fmla="*/ 124 w 360"/>
              <a:gd name="T15" fmla="*/ 62 h 272"/>
              <a:gd name="T16" fmla="*/ 128 w 360"/>
              <a:gd name="T17" fmla="*/ 57 h 272"/>
              <a:gd name="T18" fmla="*/ 132 w 360"/>
              <a:gd name="T19" fmla="*/ 52 h 272"/>
              <a:gd name="T20" fmla="*/ 137 w 360"/>
              <a:gd name="T21" fmla="*/ 48 h 272"/>
              <a:gd name="T22" fmla="*/ 141 w 360"/>
              <a:gd name="T23" fmla="*/ 45 h 272"/>
              <a:gd name="T24" fmla="*/ 216 w 360"/>
              <a:gd name="T25" fmla="*/ 3 h 272"/>
              <a:gd name="T26" fmla="*/ 216 w 360"/>
              <a:gd name="T27" fmla="*/ 3 h 272"/>
              <a:gd name="T28" fmla="*/ 222 w 360"/>
              <a:gd name="T29" fmla="*/ 1 h 272"/>
              <a:gd name="T30" fmla="*/ 225 w 360"/>
              <a:gd name="T31" fmla="*/ 0 h 272"/>
              <a:gd name="T32" fmla="*/ 230 w 360"/>
              <a:gd name="T33" fmla="*/ 0 h 272"/>
              <a:gd name="T34" fmla="*/ 233 w 360"/>
              <a:gd name="T35" fmla="*/ 1 h 272"/>
              <a:gd name="T36" fmla="*/ 237 w 360"/>
              <a:gd name="T37" fmla="*/ 3 h 272"/>
              <a:gd name="T38" fmla="*/ 239 w 360"/>
              <a:gd name="T39" fmla="*/ 6 h 272"/>
              <a:gd name="T40" fmla="*/ 240 w 360"/>
              <a:gd name="T41" fmla="*/ 10 h 272"/>
              <a:gd name="T42" fmla="*/ 240 w 360"/>
              <a:gd name="T43" fmla="*/ 15 h 272"/>
              <a:gd name="T44" fmla="*/ 240 w 360"/>
              <a:gd name="T45" fmla="*/ 55 h 272"/>
              <a:gd name="T46" fmla="*/ 324 w 360"/>
              <a:gd name="T47" fmla="*/ 7 h 272"/>
              <a:gd name="T48" fmla="*/ 324 w 360"/>
              <a:gd name="T49" fmla="*/ 7 h 272"/>
              <a:gd name="T50" fmla="*/ 332 w 360"/>
              <a:gd name="T51" fmla="*/ 4 h 272"/>
              <a:gd name="T52" fmla="*/ 339 w 360"/>
              <a:gd name="T53" fmla="*/ 3 h 272"/>
              <a:gd name="T54" fmla="*/ 344 w 360"/>
              <a:gd name="T55" fmla="*/ 3 h 272"/>
              <a:gd name="T56" fmla="*/ 350 w 360"/>
              <a:gd name="T57" fmla="*/ 5 h 272"/>
              <a:gd name="T58" fmla="*/ 354 w 360"/>
              <a:gd name="T59" fmla="*/ 8 h 272"/>
              <a:gd name="T60" fmla="*/ 358 w 360"/>
              <a:gd name="T61" fmla="*/ 12 h 272"/>
              <a:gd name="T62" fmla="*/ 359 w 360"/>
              <a:gd name="T63" fmla="*/ 19 h 272"/>
              <a:gd name="T64" fmla="*/ 360 w 360"/>
              <a:gd name="T65" fmla="*/ 27 h 272"/>
              <a:gd name="T66" fmla="*/ 360 w 360"/>
              <a:gd name="T67" fmla="*/ 70 h 272"/>
              <a:gd name="T68" fmla="*/ 0 w 360"/>
              <a:gd name="T69" fmla="*/ 272 h 272"/>
              <a:gd name="T70" fmla="*/ 0 w 360"/>
              <a:gd name="T71" fmla="*/ 228 h 272"/>
              <a:gd name="T72" fmla="*/ 0 w 360"/>
              <a:gd name="T73" fmla="*/ 228 h 272"/>
              <a:gd name="T74" fmla="*/ 0 w 360"/>
              <a:gd name="T75" fmla="*/ 220 h 272"/>
              <a:gd name="T76" fmla="*/ 2 w 360"/>
              <a:gd name="T77" fmla="*/ 211 h 272"/>
              <a:gd name="T78" fmla="*/ 5 w 360"/>
              <a:gd name="T79" fmla="*/ 203 h 272"/>
              <a:gd name="T80" fmla="*/ 10 w 360"/>
              <a:gd name="T81" fmla="*/ 195 h 272"/>
              <a:gd name="T82" fmla="*/ 14 w 360"/>
              <a:gd name="T83" fmla="*/ 187 h 272"/>
              <a:gd name="T84" fmla="*/ 21 w 360"/>
              <a:gd name="T85" fmla="*/ 180 h 272"/>
              <a:gd name="T86" fmla="*/ 27 w 360"/>
              <a:gd name="T87" fmla="*/ 174 h 272"/>
              <a:gd name="T88" fmla="*/ 35 w 360"/>
              <a:gd name="T89" fmla="*/ 169 h 272"/>
              <a:gd name="T90" fmla="*/ 35 w 360"/>
              <a:gd name="T91" fmla="*/ 169 h 272"/>
              <a:gd name="T92" fmla="*/ 215 w 360"/>
              <a:gd name="T93" fmla="*/ 31 h 272"/>
              <a:gd name="T94" fmla="*/ 142 w 360"/>
              <a:gd name="T95" fmla="*/ 71 h 272"/>
              <a:gd name="T96" fmla="*/ 142 w 360"/>
              <a:gd name="T97" fmla="*/ 109 h 272"/>
              <a:gd name="T98" fmla="*/ 216 w 360"/>
              <a:gd name="T99" fmla="*/ 68 h 272"/>
              <a:gd name="T100" fmla="*/ 215 w 360"/>
              <a:gd name="T101" fmla="*/ 3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60" h="272">
                <a:moveTo>
                  <a:pt x="35" y="169"/>
                </a:moveTo>
                <a:lnTo>
                  <a:pt x="119" y="123"/>
                </a:lnTo>
                <a:lnTo>
                  <a:pt x="118" y="84"/>
                </a:lnTo>
                <a:lnTo>
                  <a:pt x="118" y="84"/>
                </a:lnTo>
                <a:lnTo>
                  <a:pt x="119" y="78"/>
                </a:lnTo>
                <a:lnTo>
                  <a:pt x="120" y="73"/>
                </a:lnTo>
                <a:lnTo>
                  <a:pt x="122" y="66"/>
                </a:lnTo>
                <a:lnTo>
                  <a:pt x="124" y="62"/>
                </a:lnTo>
                <a:lnTo>
                  <a:pt x="128" y="57"/>
                </a:lnTo>
                <a:lnTo>
                  <a:pt x="132" y="52"/>
                </a:lnTo>
                <a:lnTo>
                  <a:pt x="137" y="48"/>
                </a:lnTo>
                <a:lnTo>
                  <a:pt x="141" y="45"/>
                </a:lnTo>
                <a:lnTo>
                  <a:pt x="216" y="3"/>
                </a:lnTo>
                <a:lnTo>
                  <a:pt x="216" y="3"/>
                </a:lnTo>
                <a:lnTo>
                  <a:pt x="222" y="1"/>
                </a:lnTo>
                <a:lnTo>
                  <a:pt x="225" y="0"/>
                </a:lnTo>
                <a:lnTo>
                  <a:pt x="230" y="0"/>
                </a:lnTo>
                <a:lnTo>
                  <a:pt x="233" y="1"/>
                </a:lnTo>
                <a:lnTo>
                  <a:pt x="237" y="3"/>
                </a:lnTo>
                <a:lnTo>
                  <a:pt x="239" y="6"/>
                </a:lnTo>
                <a:lnTo>
                  <a:pt x="240" y="10"/>
                </a:lnTo>
                <a:lnTo>
                  <a:pt x="240" y="15"/>
                </a:lnTo>
                <a:lnTo>
                  <a:pt x="240" y="55"/>
                </a:lnTo>
                <a:lnTo>
                  <a:pt x="324" y="7"/>
                </a:lnTo>
                <a:lnTo>
                  <a:pt x="324" y="7"/>
                </a:lnTo>
                <a:lnTo>
                  <a:pt x="332" y="4"/>
                </a:lnTo>
                <a:lnTo>
                  <a:pt x="339" y="3"/>
                </a:lnTo>
                <a:lnTo>
                  <a:pt x="344" y="3"/>
                </a:lnTo>
                <a:lnTo>
                  <a:pt x="350" y="5"/>
                </a:lnTo>
                <a:lnTo>
                  <a:pt x="354" y="8"/>
                </a:lnTo>
                <a:lnTo>
                  <a:pt x="358" y="12"/>
                </a:lnTo>
                <a:lnTo>
                  <a:pt x="359" y="19"/>
                </a:lnTo>
                <a:lnTo>
                  <a:pt x="360" y="27"/>
                </a:lnTo>
                <a:lnTo>
                  <a:pt x="360" y="70"/>
                </a:lnTo>
                <a:lnTo>
                  <a:pt x="0" y="272"/>
                </a:lnTo>
                <a:lnTo>
                  <a:pt x="0" y="228"/>
                </a:lnTo>
                <a:lnTo>
                  <a:pt x="0" y="228"/>
                </a:lnTo>
                <a:lnTo>
                  <a:pt x="0" y="220"/>
                </a:lnTo>
                <a:lnTo>
                  <a:pt x="2" y="211"/>
                </a:lnTo>
                <a:lnTo>
                  <a:pt x="5" y="203"/>
                </a:lnTo>
                <a:lnTo>
                  <a:pt x="10" y="195"/>
                </a:lnTo>
                <a:lnTo>
                  <a:pt x="14" y="187"/>
                </a:lnTo>
                <a:lnTo>
                  <a:pt x="21" y="180"/>
                </a:lnTo>
                <a:lnTo>
                  <a:pt x="27" y="174"/>
                </a:lnTo>
                <a:lnTo>
                  <a:pt x="35" y="169"/>
                </a:lnTo>
                <a:lnTo>
                  <a:pt x="35" y="169"/>
                </a:lnTo>
                <a:close/>
                <a:moveTo>
                  <a:pt x="215" y="31"/>
                </a:moveTo>
                <a:lnTo>
                  <a:pt x="142" y="71"/>
                </a:lnTo>
                <a:lnTo>
                  <a:pt x="142" y="109"/>
                </a:lnTo>
                <a:lnTo>
                  <a:pt x="216" y="68"/>
                </a:lnTo>
                <a:lnTo>
                  <a:pt x="215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ṡļîḑe">
            <a:extLst>
              <a:ext uri="{FF2B5EF4-FFF2-40B4-BE49-F238E27FC236}">
                <a16:creationId xmlns:a16="http://schemas.microsoft.com/office/drawing/2014/main" id="{B17EBB93-E31E-4D39-814F-73B610775436}"/>
              </a:ext>
            </a:extLst>
          </p:cNvPr>
          <p:cNvSpPr/>
          <p:nvPr/>
        </p:nvSpPr>
        <p:spPr bwMode="auto">
          <a:xfrm flipH="1">
            <a:off x="8221342" y="4160446"/>
            <a:ext cx="242559" cy="249827"/>
          </a:xfrm>
          <a:custGeom>
            <a:avLst/>
            <a:gdLst>
              <a:gd name="T0" fmla="*/ 93 w 398"/>
              <a:gd name="T1" fmla="*/ 139 h 472"/>
              <a:gd name="T2" fmla="*/ 91 w 398"/>
              <a:gd name="T3" fmla="*/ 167 h 472"/>
              <a:gd name="T4" fmla="*/ 121 w 398"/>
              <a:gd name="T5" fmla="*/ 146 h 472"/>
              <a:gd name="T6" fmla="*/ 267 w 398"/>
              <a:gd name="T7" fmla="*/ 37 h 472"/>
              <a:gd name="T8" fmla="*/ 271 w 398"/>
              <a:gd name="T9" fmla="*/ 59 h 472"/>
              <a:gd name="T10" fmla="*/ 301 w 398"/>
              <a:gd name="T11" fmla="*/ 41 h 472"/>
              <a:gd name="T12" fmla="*/ 298 w 398"/>
              <a:gd name="T13" fmla="*/ 19 h 472"/>
              <a:gd name="T14" fmla="*/ 318 w 398"/>
              <a:gd name="T15" fmla="*/ 8 h 472"/>
              <a:gd name="T16" fmla="*/ 343 w 398"/>
              <a:gd name="T17" fmla="*/ 1 h 472"/>
              <a:gd name="T18" fmla="*/ 363 w 398"/>
              <a:gd name="T19" fmla="*/ 4 h 472"/>
              <a:gd name="T20" fmla="*/ 380 w 398"/>
              <a:gd name="T21" fmla="*/ 15 h 472"/>
              <a:gd name="T22" fmla="*/ 390 w 398"/>
              <a:gd name="T23" fmla="*/ 36 h 472"/>
              <a:gd name="T24" fmla="*/ 395 w 398"/>
              <a:gd name="T25" fmla="*/ 63 h 472"/>
              <a:gd name="T26" fmla="*/ 397 w 398"/>
              <a:gd name="T27" fmla="*/ 190 h 472"/>
              <a:gd name="T28" fmla="*/ 391 w 398"/>
              <a:gd name="T29" fmla="*/ 223 h 472"/>
              <a:gd name="T30" fmla="*/ 374 w 398"/>
              <a:gd name="T31" fmla="*/ 265 h 472"/>
              <a:gd name="T32" fmla="*/ 349 w 398"/>
              <a:gd name="T33" fmla="*/ 301 h 472"/>
              <a:gd name="T34" fmla="*/ 325 w 398"/>
              <a:gd name="T35" fmla="*/ 322 h 472"/>
              <a:gd name="T36" fmla="*/ 87 w 398"/>
              <a:gd name="T37" fmla="*/ 461 h 472"/>
              <a:gd name="T38" fmla="*/ 62 w 398"/>
              <a:gd name="T39" fmla="*/ 471 h 472"/>
              <a:gd name="T40" fmla="*/ 41 w 398"/>
              <a:gd name="T41" fmla="*/ 471 h 472"/>
              <a:gd name="T42" fmla="*/ 23 w 398"/>
              <a:gd name="T43" fmla="*/ 461 h 472"/>
              <a:gd name="T44" fmla="*/ 10 w 398"/>
              <a:gd name="T45" fmla="*/ 444 h 472"/>
              <a:gd name="T46" fmla="*/ 3 w 398"/>
              <a:gd name="T47" fmla="*/ 419 h 472"/>
              <a:gd name="T48" fmla="*/ 0 w 398"/>
              <a:gd name="T49" fmla="*/ 293 h 472"/>
              <a:gd name="T50" fmla="*/ 3 w 398"/>
              <a:gd name="T51" fmla="*/ 261 h 472"/>
              <a:gd name="T52" fmla="*/ 13 w 398"/>
              <a:gd name="T53" fmla="*/ 229 h 472"/>
              <a:gd name="T54" fmla="*/ 41 w 398"/>
              <a:gd name="T55" fmla="*/ 180 h 472"/>
              <a:gd name="T56" fmla="*/ 64 w 398"/>
              <a:gd name="T57" fmla="*/ 157 h 472"/>
              <a:gd name="T58" fmla="*/ 80 w 398"/>
              <a:gd name="T59" fmla="*/ 145 h 472"/>
              <a:gd name="T60" fmla="*/ 193 w 398"/>
              <a:gd name="T61" fmla="*/ 308 h 472"/>
              <a:gd name="T62" fmla="*/ 223 w 398"/>
              <a:gd name="T63" fmla="*/ 271 h 472"/>
              <a:gd name="T64" fmla="*/ 231 w 398"/>
              <a:gd name="T65" fmla="*/ 251 h 472"/>
              <a:gd name="T66" fmla="*/ 251 w 398"/>
              <a:gd name="T67" fmla="*/ 220 h 472"/>
              <a:gd name="T68" fmla="*/ 237 w 398"/>
              <a:gd name="T69" fmla="*/ 214 h 472"/>
              <a:gd name="T70" fmla="*/ 237 w 398"/>
              <a:gd name="T71" fmla="*/ 197 h 472"/>
              <a:gd name="T72" fmla="*/ 235 w 398"/>
              <a:gd name="T73" fmla="*/ 184 h 472"/>
              <a:gd name="T74" fmla="*/ 228 w 398"/>
              <a:gd name="T75" fmla="*/ 169 h 472"/>
              <a:gd name="T76" fmla="*/ 220 w 398"/>
              <a:gd name="T77" fmla="*/ 159 h 472"/>
              <a:gd name="T78" fmla="*/ 204 w 398"/>
              <a:gd name="T79" fmla="*/ 155 h 472"/>
              <a:gd name="T80" fmla="*/ 186 w 398"/>
              <a:gd name="T81" fmla="*/ 158 h 472"/>
              <a:gd name="T82" fmla="*/ 165 w 398"/>
              <a:gd name="T83" fmla="*/ 171 h 472"/>
              <a:gd name="T84" fmla="*/ 145 w 398"/>
              <a:gd name="T85" fmla="*/ 189 h 472"/>
              <a:gd name="T86" fmla="*/ 160 w 398"/>
              <a:gd name="T87" fmla="*/ 194 h 472"/>
              <a:gd name="T88" fmla="*/ 175 w 398"/>
              <a:gd name="T89" fmla="*/ 183 h 472"/>
              <a:gd name="T90" fmla="*/ 197 w 398"/>
              <a:gd name="T91" fmla="*/ 177 h 472"/>
              <a:gd name="T92" fmla="*/ 207 w 398"/>
              <a:gd name="T93" fmla="*/ 183 h 472"/>
              <a:gd name="T94" fmla="*/ 214 w 398"/>
              <a:gd name="T95" fmla="*/ 196 h 472"/>
              <a:gd name="T96" fmla="*/ 217 w 398"/>
              <a:gd name="T97" fmla="*/ 209 h 472"/>
              <a:gd name="T98" fmla="*/ 217 w 398"/>
              <a:gd name="T99" fmla="*/ 216 h 472"/>
              <a:gd name="T100" fmla="*/ 157 w 398"/>
              <a:gd name="T101" fmla="*/ 275 h 472"/>
              <a:gd name="T102" fmla="*/ 212 w 398"/>
              <a:gd name="T103" fmla="*/ 254 h 472"/>
              <a:gd name="T104" fmla="*/ 200 w 398"/>
              <a:gd name="T105" fmla="*/ 277 h 472"/>
              <a:gd name="T106" fmla="*/ 177 w 398"/>
              <a:gd name="T107" fmla="*/ 298 h 472"/>
              <a:gd name="T108" fmla="*/ 161 w 398"/>
              <a:gd name="T109" fmla="*/ 305 h 472"/>
              <a:gd name="T110" fmla="*/ 148 w 398"/>
              <a:gd name="T111" fmla="*/ 325 h 472"/>
              <a:gd name="T112" fmla="*/ 161 w 398"/>
              <a:gd name="T113" fmla="*/ 324 h 472"/>
              <a:gd name="T114" fmla="*/ 180 w 398"/>
              <a:gd name="T115" fmla="*/ 316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8" h="472">
                <a:moveTo>
                  <a:pt x="80" y="145"/>
                </a:moveTo>
                <a:lnTo>
                  <a:pt x="93" y="139"/>
                </a:lnTo>
                <a:lnTo>
                  <a:pt x="93" y="139"/>
                </a:lnTo>
                <a:lnTo>
                  <a:pt x="92" y="150"/>
                </a:lnTo>
                <a:lnTo>
                  <a:pt x="91" y="163"/>
                </a:lnTo>
                <a:lnTo>
                  <a:pt x="91" y="167"/>
                </a:lnTo>
                <a:lnTo>
                  <a:pt x="121" y="149"/>
                </a:lnTo>
                <a:lnTo>
                  <a:pt x="121" y="146"/>
                </a:lnTo>
                <a:lnTo>
                  <a:pt x="121" y="146"/>
                </a:lnTo>
                <a:lnTo>
                  <a:pt x="122" y="133"/>
                </a:lnTo>
                <a:lnTo>
                  <a:pt x="123" y="120"/>
                </a:lnTo>
                <a:lnTo>
                  <a:pt x="267" y="37"/>
                </a:lnTo>
                <a:lnTo>
                  <a:pt x="267" y="37"/>
                </a:lnTo>
                <a:lnTo>
                  <a:pt x="269" y="47"/>
                </a:lnTo>
                <a:lnTo>
                  <a:pt x="271" y="59"/>
                </a:lnTo>
                <a:lnTo>
                  <a:pt x="271" y="62"/>
                </a:lnTo>
                <a:lnTo>
                  <a:pt x="301" y="45"/>
                </a:lnTo>
                <a:lnTo>
                  <a:pt x="301" y="41"/>
                </a:lnTo>
                <a:lnTo>
                  <a:pt x="301" y="41"/>
                </a:lnTo>
                <a:lnTo>
                  <a:pt x="300" y="30"/>
                </a:lnTo>
                <a:lnTo>
                  <a:pt x="298" y="19"/>
                </a:lnTo>
                <a:lnTo>
                  <a:pt x="310" y="12"/>
                </a:lnTo>
                <a:lnTo>
                  <a:pt x="310" y="12"/>
                </a:lnTo>
                <a:lnTo>
                  <a:pt x="318" y="8"/>
                </a:lnTo>
                <a:lnTo>
                  <a:pt x="327" y="4"/>
                </a:lnTo>
                <a:lnTo>
                  <a:pt x="335" y="1"/>
                </a:lnTo>
                <a:lnTo>
                  <a:pt x="343" y="1"/>
                </a:lnTo>
                <a:lnTo>
                  <a:pt x="350" y="0"/>
                </a:lnTo>
                <a:lnTo>
                  <a:pt x="356" y="1"/>
                </a:lnTo>
                <a:lnTo>
                  <a:pt x="363" y="4"/>
                </a:lnTo>
                <a:lnTo>
                  <a:pt x="369" y="7"/>
                </a:lnTo>
                <a:lnTo>
                  <a:pt x="374" y="11"/>
                </a:lnTo>
                <a:lnTo>
                  <a:pt x="380" y="15"/>
                </a:lnTo>
                <a:lnTo>
                  <a:pt x="383" y="22"/>
                </a:lnTo>
                <a:lnTo>
                  <a:pt x="388" y="28"/>
                </a:lnTo>
                <a:lnTo>
                  <a:pt x="390" y="36"/>
                </a:lnTo>
                <a:lnTo>
                  <a:pt x="392" y="44"/>
                </a:lnTo>
                <a:lnTo>
                  <a:pt x="395" y="53"/>
                </a:lnTo>
                <a:lnTo>
                  <a:pt x="395" y="63"/>
                </a:lnTo>
                <a:lnTo>
                  <a:pt x="398" y="181"/>
                </a:lnTo>
                <a:lnTo>
                  <a:pt x="398" y="181"/>
                </a:lnTo>
                <a:lnTo>
                  <a:pt x="397" y="190"/>
                </a:lnTo>
                <a:lnTo>
                  <a:pt x="396" y="201"/>
                </a:lnTo>
                <a:lnTo>
                  <a:pt x="395" y="212"/>
                </a:lnTo>
                <a:lnTo>
                  <a:pt x="391" y="223"/>
                </a:lnTo>
                <a:lnTo>
                  <a:pt x="389" y="234"/>
                </a:lnTo>
                <a:lnTo>
                  <a:pt x="384" y="244"/>
                </a:lnTo>
                <a:lnTo>
                  <a:pt x="374" y="265"/>
                </a:lnTo>
                <a:lnTo>
                  <a:pt x="363" y="283"/>
                </a:lnTo>
                <a:lnTo>
                  <a:pt x="356" y="293"/>
                </a:lnTo>
                <a:lnTo>
                  <a:pt x="349" y="301"/>
                </a:lnTo>
                <a:lnTo>
                  <a:pt x="342" y="309"/>
                </a:lnTo>
                <a:lnTo>
                  <a:pt x="334" y="316"/>
                </a:lnTo>
                <a:lnTo>
                  <a:pt x="325" y="322"/>
                </a:lnTo>
                <a:lnTo>
                  <a:pt x="317" y="328"/>
                </a:lnTo>
                <a:lnTo>
                  <a:pt x="87" y="461"/>
                </a:lnTo>
                <a:lnTo>
                  <a:pt x="87" y="461"/>
                </a:lnTo>
                <a:lnTo>
                  <a:pt x="79" y="466"/>
                </a:lnTo>
                <a:lnTo>
                  <a:pt x="70" y="469"/>
                </a:lnTo>
                <a:lnTo>
                  <a:pt x="62" y="471"/>
                </a:lnTo>
                <a:lnTo>
                  <a:pt x="55" y="472"/>
                </a:lnTo>
                <a:lnTo>
                  <a:pt x="48" y="472"/>
                </a:lnTo>
                <a:lnTo>
                  <a:pt x="41" y="471"/>
                </a:lnTo>
                <a:lnTo>
                  <a:pt x="34" y="469"/>
                </a:lnTo>
                <a:lnTo>
                  <a:pt x="29" y="466"/>
                </a:lnTo>
                <a:lnTo>
                  <a:pt x="23" y="461"/>
                </a:lnTo>
                <a:lnTo>
                  <a:pt x="18" y="457"/>
                </a:lnTo>
                <a:lnTo>
                  <a:pt x="13" y="451"/>
                </a:lnTo>
                <a:lnTo>
                  <a:pt x="10" y="444"/>
                </a:lnTo>
                <a:lnTo>
                  <a:pt x="6" y="437"/>
                </a:lnTo>
                <a:lnTo>
                  <a:pt x="4" y="429"/>
                </a:lnTo>
                <a:lnTo>
                  <a:pt x="3" y="419"/>
                </a:lnTo>
                <a:lnTo>
                  <a:pt x="3" y="410"/>
                </a:lnTo>
                <a:lnTo>
                  <a:pt x="0" y="293"/>
                </a:lnTo>
                <a:lnTo>
                  <a:pt x="0" y="293"/>
                </a:lnTo>
                <a:lnTo>
                  <a:pt x="1" y="282"/>
                </a:lnTo>
                <a:lnTo>
                  <a:pt x="1" y="271"/>
                </a:lnTo>
                <a:lnTo>
                  <a:pt x="3" y="261"/>
                </a:lnTo>
                <a:lnTo>
                  <a:pt x="5" y="250"/>
                </a:lnTo>
                <a:lnTo>
                  <a:pt x="9" y="239"/>
                </a:lnTo>
                <a:lnTo>
                  <a:pt x="13" y="229"/>
                </a:lnTo>
                <a:lnTo>
                  <a:pt x="23" y="209"/>
                </a:lnTo>
                <a:lnTo>
                  <a:pt x="34" y="189"/>
                </a:lnTo>
                <a:lnTo>
                  <a:pt x="41" y="180"/>
                </a:lnTo>
                <a:lnTo>
                  <a:pt x="49" y="172"/>
                </a:lnTo>
                <a:lnTo>
                  <a:pt x="56" y="164"/>
                </a:lnTo>
                <a:lnTo>
                  <a:pt x="64" y="157"/>
                </a:lnTo>
                <a:lnTo>
                  <a:pt x="73" y="150"/>
                </a:lnTo>
                <a:lnTo>
                  <a:pt x="80" y="145"/>
                </a:lnTo>
                <a:lnTo>
                  <a:pt x="80" y="145"/>
                </a:lnTo>
                <a:close/>
                <a:moveTo>
                  <a:pt x="180" y="316"/>
                </a:moveTo>
                <a:lnTo>
                  <a:pt x="180" y="316"/>
                </a:lnTo>
                <a:lnTo>
                  <a:pt x="193" y="308"/>
                </a:lnTo>
                <a:lnTo>
                  <a:pt x="203" y="297"/>
                </a:lnTo>
                <a:lnTo>
                  <a:pt x="214" y="285"/>
                </a:lnTo>
                <a:lnTo>
                  <a:pt x="223" y="271"/>
                </a:lnTo>
                <a:lnTo>
                  <a:pt x="223" y="271"/>
                </a:lnTo>
                <a:lnTo>
                  <a:pt x="227" y="262"/>
                </a:lnTo>
                <a:lnTo>
                  <a:pt x="231" y="251"/>
                </a:lnTo>
                <a:lnTo>
                  <a:pt x="234" y="240"/>
                </a:lnTo>
                <a:lnTo>
                  <a:pt x="236" y="228"/>
                </a:lnTo>
                <a:lnTo>
                  <a:pt x="251" y="220"/>
                </a:lnTo>
                <a:lnTo>
                  <a:pt x="251" y="206"/>
                </a:lnTo>
                <a:lnTo>
                  <a:pt x="237" y="214"/>
                </a:lnTo>
                <a:lnTo>
                  <a:pt x="237" y="214"/>
                </a:lnTo>
                <a:lnTo>
                  <a:pt x="237" y="207"/>
                </a:lnTo>
                <a:lnTo>
                  <a:pt x="237" y="207"/>
                </a:lnTo>
                <a:lnTo>
                  <a:pt x="237" y="197"/>
                </a:lnTo>
                <a:lnTo>
                  <a:pt x="251" y="189"/>
                </a:lnTo>
                <a:lnTo>
                  <a:pt x="250" y="175"/>
                </a:lnTo>
                <a:lnTo>
                  <a:pt x="235" y="184"/>
                </a:lnTo>
                <a:lnTo>
                  <a:pt x="235" y="184"/>
                </a:lnTo>
                <a:lnTo>
                  <a:pt x="232" y="176"/>
                </a:lnTo>
                <a:lnTo>
                  <a:pt x="228" y="169"/>
                </a:lnTo>
                <a:lnTo>
                  <a:pt x="224" y="163"/>
                </a:lnTo>
                <a:lnTo>
                  <a:pt x="220" y="159"/>
                </a:lnTo>
                <a:lnTo>
                  <a:pt x="220" y="159"/>
                </a:lnTo>
                <a:lnTo>
                  <a:pt x="215" y="157"/>
                </a:lnTo>
                <a:lnTo>
                  <a:pt x="209" y="156"/>
                </a:lnTo>
                <a:lnTo>
                  <a:pt x="204" y="155"/>
                </a:lnTo>
                <a:lnTo>
                  <a:pt x="198" y="156"/>
                </a:lnTo>
                <a:lnTo>
                  <a:pt x="193" y="157"/>
                </a:lnTo>
                <a:lnTo>
                  <a:pt x="186" y="158"/>
                </a:lnTo>
                <a:lnTo>
                  <a:pt x="175" y="164"/>
                </a:lnTo>
                <a:lnTo>
                  <a:pt x="175" y="164"/>
                </a:lnTo>
                <a:lnTo>
                  <a:pt x="165" y="171"/>
                </a:lnTo>
                <a:lnTo>
                  <a:pt x="157" y="177"/>
                </a:lnTo>
                <a:lnTo>
                  <a:pt x="150" y="183"/>
                </a:lnTo>
                <a:lnTo>
                  <a:pt x="145" y="189"/>
                </a:lnTo>
                <a:lnTo>
                  <a:pt x="150" y="204"/>
                </a:lnTo>
                <a:lnTo>
                  <a:pt x="150" y="204"/>
                </a:lnTo>
                <a:lnTo>
                  <a:pt x="160" y="194"/>
                </a:lnTo>
                <a:lnTo>
                  <a:pt x="167" y="188"/>
                </a:lnTo>
                <a:lnTo>
                  <a:pt x="175" y="183"/>
                </a:lnTo>
                <a:lnTo>
                  <a:pt x="175" y="183"/>
                </a:lnTo>
                <a:lnTo>
                  <a:pt x="182" y="180"/>
                </a:lnTo>
                <a:lnTo>
                  <a:pt x="190" y="177"/>
                </a:lnTo>
                <a:lnTo>
                  <a:pt x="197" y="177"/>
                </a:lnTo>
                <a:lnTo>
                  <a:pt x="204" y="180"/>
                </a:lnTo>
                <a:lnTo>
                  <a:pt x="204" y="180"/>
                </a:lnTo>
                <a:lnTo>
                  <a:pt x="207" y="183"/>
                </a:lnTo>
                <a:lnTo>
                  <a:pt x="211" y="186"/>
                </a:lnTo>
                <a:lnTo>
                  <a:pt x="213" y="190"/>
                </a:lnTo>
                <a:lnTo>
                  <a:pt x="214" y="196"/>
                </a:lnTo>
                <a:lnTo>
                  <a:pt x="156" y="230"/>
                </a:lnTo>
                <a:lnTo>
                  <a:pt x="156" y="244"/>
                </a:lnTo>
                <a:lnTo>
                  <a:pt x="217" y="209"/>
                </a:lnTo>
                <a:lnTo>
                  <a:pt x="217" y="209"/>
                </a:lnTo>
                <a:lnTo>
                  <a:pt x="217" y="216"/>
                </a:lnTo>
                <a:lnTo>
                  <a:pt x="217" y="216"/>
                </a:lnTo>
                <a:lnTo>
                  <a:pt x="217" y="225"/>
                </a:lnTo>
                <a:lnTo>
                  <a:pt x="156" y="262"/>
                </a:lnTo>
                <a:lnTo>
                  <a:pt x="157" y="275"/>
                </a:lnTo>
                <a:lnTo>
                  <a:pt x="216" y="241"/>
                </a:lnTo>
                <a:lnTo>
                  <a:pt x="216" y="241"/>
                </a:lnTo>
                <a:lnTo>
                  <a:pt x="212" y="254"/>
                </a:lnTo>
                <a:lnTo>
                  <a:pt x="207" y="267"/>
                </a:lnTo>
                <a:lnTo>
                  <a:pt x="207" y="267"/>
                </a:lnTo>
                <a:lnTo>
                  <a:pt x="200" y="277"/>
                </a:lnTo>
                <a:lnTo>
                  <a:pt x="194" y="285"/>
                </a:lnTo>
                <a:lnTo>
                  <a:pt x="186" y="292"/>
                </a:lnTo>
                <a:lnTo>
                  <a:pt x="177" y="298"/>
                </a:lnTo>
                <a:lnTo>
                  <a:pt x="177" y="298"/>
                </a:lnTo>
                <a:lnTo>
                  <a:pt x="169" y="302"/>
                </a:lnTo>
                <a:lnTo>
                  <a:pt x="161" y="305"/>
                </a:lnTo>
                <a:lnTo>
                  <a:pt x="156" y="306"/>
                </a:lnTo>
                <a:lnTo>
                  <a:pt x="150" y="306"/>
                </a:lnTo>
                <a:lnTo>
                  <a:pt x="148" y="325"/>
                </a:lnTo>
                <a:lnTo>
                  <a:pt x="148" y="325"/>
                </a:lnTo>
                <a:lnTo>
                  <a:pt x="153" y="325"/>
                </a:lnTo>
                <a:lnTo>
                  <a:pt x="161" y="324"/>
                </a:lnTo>
                <a:lnTo>
                  <a:pt x="170" y="321"/>
                </a:lnTo>
                <a:lnTo>
                  <a:pt x="180" y="316"/>
                </a:lnTo>
                <a:lnTo>
                  <a:pt x="180" y="3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ş1íḋê">
            <a:extLst>
              <a:ext uri="{FF2B5EF4-FFF2-40B4-BE49-F238E27FC236}">
                <a16:creationId xmlns:a16="http://schemas.microsoft.com/office/drawing/2014/main" id="{99C3626B-4AB5-4587-A360-B464C56464AC}"/>
              </a:ext>
            </a:extLst>
          </p:cNvPr>
          <p:cNvSpPr/>
          <p:nvPr/>
        </p:nvSpPr>
        <p:spPr bwMode="auto">
          <a:xfrm flipH="1">
            <a:off x="8283819" y="4145750"/>
            <a:ext cx="121280" cy="99197"/>
          </a:xfrm>
          <a:custGeom>
            <a:avLst/>
            <a:gdLst>
              <a:gd name="T0" fmla="*/ 1 w 200"/>
              <a:gd name="T1" fmla="*/ 163 h 186"/>
              <a:gd name="T2" fmla="*/ 1 w 200"/>
              <a:gd name="T3" fmla="*/ 163 h 186"/>
              <a:gd name="T4" fmla="*/ 5 w 200"/>
              <a:gd name="T5" fmla="*/ 145 h 186"/>
              <a:gd name="T6" fmla="*/ 9 w 200"/>
              <a:gd name="T7" fmla="*/ 129 h 186"/>
              <a:gd name="T8" fmla="*/ 14 w 200"/>
              <a:gd name="T9" fmla="*/ 113 h 186"/>
              <a:gd name="T10" fmla="*/ 20 w 200"/>
              <a:gd name="T11" fmla="*/ 97 h 186"/>
              <a:gd name="T12" fmla="*/ 28 w 200"/>
              <a:gd name="T13" fmla="*/ 83 h 186"/>
              <a:gd name="T14" fmla="*/ 36 w 200"/>
              <a:gd name="T15" fmla="*/ 73 h 186"/>
              <a:gd name="T16" fmla="*/ 44 w 200"/>
              <a:gd name="T17" fmla="*/ 63 h 186"/>
              <a:gd name="T18" fmla="*/ 53 w 200"/>
              <a:gd name="T19" fmla="*/ 56 h 186"/>
              <a:gd name="T20" fmla="*/ 143 w 200"/>
              <a:gd name="T21" fmla="*/ 5 h 186"/>
              <a:gd name="T22" fmla="*/ 143 w 200"/>
              <a:gd name="T23" fmla="*/ 5 h 186"/>
              <a:gd name="T24" fmla="*/ 147 w 200"/>
              <a:gd name="T25" fmla="*/ 2 h 186"/>
              <a:gd name="T26" fmla="*/ 152 w 200"/>
              <a:gd name="T27" fmla="*/ 1 h 186"/>
              <a:gd name="T28" fmla="*/ 156 w 200"/>
              <a:gd name="T29" fmla="*/ 0 h 186"/>
              <a:gd name="T30" fmla="*/ 159 w 200"/>
              <a:gd name="T31" fmla="*/ 0 h 186"/>
              <a:gd name="T32" fmla="*/ 164 w 200"/>
              <a:gd name="T33" fmla="*/ 1 h 186"/>
              <a:gd name="T34" fmla="*/ 168 w 200"/>
              <a:gd name="T35" fmla="*/ 2 h 186"/>
              <a:gd name="T36" fmla="*/ 172 w 200"/>
              <a:gd name="T37" fmla="*/ 5 h 186"/>
              <a:gd name="T38" fmla="*/ 176 w 200"/>
              <a:gd name="T39" fmla="*/ 7 h 186"/>
              <a:gd name="T40" fmla="*/ 183 w 200"/>
              <a:gd name="T41" fmla="*/ 14 h 186"/>
              <a:gd name="T42" fmla="*/ 189 w 200"/>
              <a:gd name="T43" fmla="*/ 24 h 186"/>
              <a:gd name="T44" fmla="*/ 193 w 200"/>
              <a:gd name="T45" fmla="*/ 36 h 186"/>
              <a:gd name="T46" fmla="*/ 198 w 200"/>
              <a:gd name="T47" fmla="*/ 50 h 186"/>
              <a:gd name="T48" fmla="*/ 198 w 200"/>
              <a:gd name="T49" fmla="*/ 50 h 186"/>
              <a:gd name="T50" fmla="*/ 200 w 200"/>
              <a:gd name="T51" fmla="*/ 69 h 186"/>
              <a:gd name="T52" fmla="*/ 180 w 200"/>
              <a:gd name="T53" fmla="*/ 81 h 186"/>
              <a:gd name="T54" fmla="*/ 180 w 200"/>
              <a:gd name="T55" fmla="*/ 81 h 186"/>
              <a:gd name="T56" fmla="*/ 178 w 200"/>
              <a:gd name="T57" fmla="*/ 72 h 186"/>
              <a:gd name="T58" fmla="*/ 176 w 200"/>
              <a:gd name="T59" fmla="*/ 62 h 186"/>
              <a:gd name="T60" fmla="*/ 176 w 200"/>
              <a:gd name="T61" fmla="*/ 62 h 186"/>
              <a:gd name="T62" fmla="*/ 173 w 200"/>
              <a:gd name="T63" fmla="*/ 52 h 186"/>
              <a:gd name="T64" fmla="*/ 170 w 200"/>
              <a:gd name="T65" fmla="*/ 43 h 186"/>
              <a:gd name="T66" fmla="*/ 164 w 200"/>
              <a:gd name="T67" fmla="*/ 37 h 186"/>
              <a:gd name="T68" fmla="*/ 158 w 200"/>
              <a:gd name="T69" fmla="*/ 33 h 186"/>
              <a:gd name="T70" fmla="*/ 153 w 200"/>
              <a:gd name="T71" fmla="*/ 29 h 186"/>
              <a:gd name="T72" fmla="*/ 146 w 200"/>
              <a:gd name="T73" fmla="*/ 28 h 186"/>
              <a:gd name="T74" fmla="*/ 139 w 200"/>
              <a:gd name="T75" fmla="*/ 29 h 186"/>
              <a:gd name="T76" fmla="*/ 131 w 200"/>
              <a:gd name="T77" fmla="*/ 33 h 186"/>
              <a:gd name="T78" fmla="*/ 64 w 200"/>
              <a:gd name="T79" fmla="*/ 72 h 186"/>
              <a:gd name="T80" fmla="*/ 64 w 200"/>
              <a:gd name="T81" fmla="*/ 72 h 186"/>
              <a:gd name="T82" fmla="*/ 57 w 200"/>
              <a:gd name="T83" fmla="*/ 77 h 186"/>
              <a:gd name="T84" fmla="*/ 51 w 200"/>
              <a:gd name="T85" fmla="*/ 84 h 186"/>
              <a:gd name="T86" fmla="*/ 44 w 200"/>
              <a:gd name="T87" fmla="*/ 93 h 186"/>
              <a:gd name="T88" fmla="*/ 38 w 200"/>
              <a:gd name="T89" fmla="*/ 103 h 186"/>
              <a:gd name="T90" fmla="*/ 33 w 200"/>
              <a:gd name="T91" fmla="*/ 114 h 186"/>
              <a:gd name="T92" fmla="*/ 29 w 200"/>
              <a:gd name="T93" fmla="*/ 126 h 186"/>
              <a:gd name="T94" fmla="*/ 25 w 200"/>
              <a:gd name="T95" fmla="*/ 138 h 186"/>
              <a:gd name="T96" fmla="*/ 23 w 200"/>
              <a:gd name="T97" fmla="*/ 151 h 186"/>
              <a:gd name="T98" fmla="*/ 23 w 200"/>
              <a:gd name="T99" fmla="*/ 151 h 186"/>
              <a:gd name="T100" fmla="*/ 21 w 200"/>
              <a:gd name="T101" fmla="*/ 162 h 186"/>
              <a:gd name="T102" fmla="*/ 20 w 200"/>
              <a:gd name="T103" fmla="*/ 174 h 186"/>
              <a:gd name="T104" fmla="*/ 0 w 200"/>
              <a:gd name="T105" fmla="*/ 186 h 186"/>
              <a:gd name="T106" fmla="*/ 0 w 200"/>
              <a:gd name="T107" fmla="*/ 186 h 186"/>
              <a:gd name="T108" fmla="*/ 1 w 200"/>
              <a:gd name="T109" fmla="*/ 163 h 186"/>
              <a:gd name="T110" fmla="*/ 1 w 200"/>
              <a:gd name="T111" fmla="*/ 16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0" h="186">
                <a:moveTo>
                  <a:pt x="1" y="163"/>
                </a:moveTo>
                <a:lnTo>
                  <a:pt x="1" y="163"/>
                </a:lnTo>
                <a:lnTo>
                  <a:pt x="5" y="145"/>
                </a:lnTo>
                <a:lnTo>
                  <a:pt x="9" y="129"/>
                </a:lnTo>
                <a:lnTo>
                  <a:pt x="14" y="113"/>
                </a:lnTo>
                <a:lnTo>
                  <a:pt x="20" y="97"/>
                </a:lnTo>
                <a:lnTo>
                  <a:pt x="28" y="83"/>
                </a:lnTo>
                <a:lnTo>
                  <a:pt x="36" y="73"/>
                </a:lnTo>
                <a:lnTo>
                  <a:pt x="44" y="63"/>
                </a:lnTo>
                <a:lnTo>
                  <a:pt x="53" y="56"/>
                </a:lnTo>
                <a:lnTo>
                  <a:pt x="143" y="5"/>
                </a:lnTo>
                <a:lnTo>
                  <a:pt x="143" y="5"/>
                </a:lnTo>
                <a:lnTo>
                  <a:pt x="147" y="2"/>
                </a:lnTo>
                <a:lnTo>
                  <a:pt x="152" y="1"/>
                </a:lnTo>
                <a:lnTo>
                  <a:pt x="156" y="0"/>
                </a:lnTo>
                <a:lnTo>
                  <a:pt x="159" y="0"/>
                </a:lnTo>
                <a:lnTo>
                  <a:pt x="164" y="1"/>
                </a:lnTo>
                <a:lnTo>
                  <a:pt x="168" y="2"/>
                </a:lnTo>
                <a:lnTo>
                  <a:pt x="172" y="5"/>
                </a:lnTo>
                <a:lnTo>
                  <a:pt x="176" y="7"/>
                </a:lnTo>
                <a:lnTo>
                  <a:pt x="183" y="14"/>
                </a:lnTo>
                <a:lnTo>
                  <a:pt x="189" y="24"/>
                </a:lnTo>
                <a:lnTo>
                  <a:pt x="193" y="36"/>
                </a:lnTo>
                <a:lnTo>
                  <a:pt x="198" y="50"/>
                </a:lnTo>
                <a:lnTo>
                  <a:pt x="198" y="50"/>
                </a:lnTo>
                <a:lnTo>
                  <a:pt x="200" y="69"/>
                </a:lnTo>
                <a:lnTo>
                  <a:pt x="180" y="81"/>
                </a:lnTo>
                <a:lnTo>
                  <a:pt x="180" y="81"/>
                </a:lnTo>
                <a:lnTo>
                  <a:pt x="178" y="72"/>
                </a:lnTo>
                <a:lnTo>
                  <a:pt x="176" y="62"/>
                </a:lnTo>
                <a:lnTo>
                  <a:pt x="176" y="62"/>
                </a:lnTo>
                <a:lnTo>
                  <a:pt x="173" y="52"/>
                </a:lnTo>
                <a:lnTo>
                  <a:pt x="170" y="43"/>
                </a:lnTo>
                <a:lnTo>
                  <a:pt x="164" y="37"/>
                </a:lnTo>
                <a:lnTo>
                  <a:pt x="158" y="33"/>
                </a:lnTo>
                <a:lnTo>
                  <a:pt x="153" y="29"/>
                </a:lnTo>
                <a:lnTo>
                  <a:pt x="146" y="28"/>
                </a:lnTo>
                <a:lnTo>
                  <a:pt x="139" y="29"/>
                </a:lnTo>
                <a:lnTo>
                  <a:pt x="131" y="33"/>
                </a:lnTo>
                <a:lnTo>
                  <a:pt x="64" y="72"/>
                </a:lnTo>
                <a:lnTo>
                  <a:pt x="64" y="72"/>
                </a:lnTo>
                <a:lnTo>
                  <a:pt x="57" y="77"/>
                </a:lnTo>
                <a:lnTo>
                  <a:pt x="51" y="84"/>
                </a:lnTo>
                <a:lnTo>
                  <a:pt x="44" y="93"/>
                </a:lnTo>
                <a:lnTo>
                  <a:pt x="38" y="103"/>
                </a:lnTo>
                <a:lnTo>
                  <a:pt x="33" y="114"/>
                </a:lnTo>
                <a:lnTo>
                  <a:pt x="29" y="126"/>
                </a:lnTo>
                <a:lnTo>
                  <a:pt x="25" y="138"/>
                </a:lnTo>
                <a:lnTo>
                  <a:pt x="23" y="151"/>
                </a:lnTo>
                <a:lnTo>
                  <a:pt x="23" y="151"/>
                </a:lnTo>
                <a:lnTo>
                  <a:pt x="21" y="162"/>
                </a:lnTo>
                <a:lnTo>
                  <a:pt x="20" y="174"/>
                </a:lnTo>
                <a:lnTo>
                  <a:pt x="0" y="186"/>
                </a:lnTo>
                <a:lnTo>
                  <a:pt x="0" y="186"/>
                </a:lnTo>
                <a:lnTo>
                  <a:pt x="1" y="163"/>
                </a:lnTo>
                <a:lnTo>
                  <a:pt x="1" y="1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şľiḑè">
            <a:extLst>
              <a:ext uri="{FF2B5EF4-FFF2-40B4-BE49-F238E27FC236}">
                <a16:creationId xmlns:a16="http://schemas.microsoft.com/office/drawing/2014/main" id="{5E8AB950-18EA-4FD7-921E-D40047173A59}"/>
              </a:ext>
            </a:extLst>
          </p:cNvPr>
          <p:cNvSpPr/>
          <p:nvPr/>
        </p:nvSpPr>
        <p:spPr bwMode="auto">
          <a:xfrm flipH="1">
            <a:off x="7170251" y="3998793"/>
            <a:ext cx="216833" cy="183698"/>
          </a:xfrm>
          <a:custGeom>
            <a:avLst/>
            <a:gdLst>
              <a:gd name="T0" fmla="*/ 121 w 352"/>
              <a:gd name="T1" fmla="*/ 335 h 345"/>
              <a:gd name="T2" fmla="*/ 121 w 352"/>
              <a:gd name="T3" fmla="*/ 335 h 345"/>
              <a:gd name="T4" fmla="*/ 110 w 352"/>
              <a:gd name="T5" fmla="*/ 341 h 345"/>
              <a:gd name="T6" fmla="*/ 100 w 352"/>
              <a:gd name="T7" fmla="*/ 344 h 345"/>
              <a:gd name="T8" fmla="*/ 89 w 352"/>
              <a:gd name="T9" fmla="*/ 345 h 345"/>
              <a:gd name="T10" fmla="*/ 79 w 352"/>
              <a:gd name="T11" fmla="*/ 345 h 345"/>
              <a:gd name="T12" fmla="*/ 68 w 352"/>
              <a:gd name="T13" fmla="*/ 343 h 345"/>
              <a:gd name="T14" fmla="*/ 61 w 352"/>
              <a:gd name="T15" fmla="*/ 339 h 345"/>
              <a:gd name="T16" fmla="*/ 53 w 352"/>
              <a:gd name="T17" fmla="*/ 333 h 345"/>
              <a:gd name="T18" fmla="*/ 48 w 352"/>
              <a:gd name="T19" fmla="*/ 326 h 345"/>
              <a:gd name="T20" fmla="*/ 4 w 352"/>
              <a:gd name="T21" fmla="*/ 237 h 345"/>
              <a:gd name="T22" fmla="*/ 4 w 352"/>
              <a:gd name="T23" fmla="*/ 237 h 345"/>
              <a:gd name="T24" fmla="*/ 1 w 352"/>
              <a:gd name="T25" fmla="*/ 227 h 345"/>
              <a:gd name="T26" fmla="*/ 0 w 352"/>
              <a:gd name="T27" fmla="*/ 219 h 345"/>
              <a:gd name="T28" fmla="*/ 2 w 352"/>
              <a:gd name="T29" fmla="*/ 209 h 345"/>
              <a:gd name="T30" fmla="*/ 6 w 352"/>
              <a:gd name="T31" fmla="*/ 199 h 345"/>
              <a:gd name="T32" fmla="*/ 11 w 352"/>
              <a:gd name="T33" fmla="*/ 190 h 345"/>
              <a:gd name="T34" fmla="*/ 18 w 352"/>
              <a:gd name="T35" fmla="*/ 181 h 345"/>
              <a:gd name="T36" fmla="*/ 27 w 352"/>
              <a:gd name="T37" fmla="*/ 172 h 345"/>
              <a:gd name="T38" fmla="*/ 37 w 352"/>
              <a:gd name="T39" fmla="*/ 166 h 345"/>
              <a:gd name="T40" fmla="*/ 122 w 352"/>
              <a:gd name="T41" fmla="*/ 116 h 345"/>
              <a:gd name="T42" fmla="*/ 122 w 352"/>
              <a:gd name="T43" fmla="*/ 116 h 345"/>
              <a:gd name="T44" fmla="*/ 230 w 352"/>
              <a:gd name="T45" fmla="*/ 56 h 345"/>
              <a:gd name="T46" fmla="*/ 315 w 352"/>
              <a:gd name="T47" fmla="*/ 6 h 345"/>
              <a:gd name="T48" fmla="*/ 315 w 352"/>
              <a:gd name="T49" fmla="*/ 6 h 345"/>
              <a:gd name="T50" fmla="*/ 325 w 352"/>
              <a:gd name="T51" fmla="*/ 2 h 345"/>
              <a:gd name="T52" fmla="*/ 334 w 352"/>
              <a:gd name="T53" fmla="*/ 0 h 345"/>
              <a:gd name="T54" fmla="*/ 338 w 352"/>
              <a:gd name="T55" fmla="*/ 0 h 345"/>
              <a:gd name="T56" fmla="*/ 341 w 352"/>
              <a:gd name="T57" fmla="*/ 1 h 345"/>
              <a:gd name="T58" fmla="*/ 344 w 352"/>
              <a:gd name="T59" fmla="*/ 2 h 345"/>
              <a:gd name="T60" fmla="*/ 347 w 352"/>
              <a:gd name="T61" fmla="*/ 4 h 345"/>
              <a:gd name="T62" fmla="*/ 349 w 352"/>
              <a:gd name="T63" fmla="*/ 6 h 345"/>
              <a:gd name="T64" fmla="*/ 351 w 352"/>
              <a:gd name="T65" fmla="*/ 9 h 345"/>
              <a:gd name="T66" fmla="*/ 352 w 352"/>
              <a:gd name="T67" fmla="*/ 17 h 345"/>
              <a:gd name="T68" fmla="*/ 351 w 352"/>
              <a:gd name="T69" fmla="*/ 28 h 345"/>
              <a:gd name="T70" fmla="*/ 349 w 352"/>
              <a:gd name="T71" fmla="*/ 40 h 345"/>
              <a:gd name="T72" fmla="*/ 305 w 352"/>
              <a:gd name="T73" fmla="*/ 179 h 345"/>
              <a:gd name="T74" fmla="*/ 305 w 352"/>
              <a:gd name="T75" fmla="*/ 179 h 345"/>
              <a:gd name="T76" fmla="*/ 301 w 352"/>
              <a:gd name="T77" fmla="*/ 192 h 345"/>
              <a:gd name="T78" fmla="*/ 294 w 352"/>
              <a:gd name="T79" fmla="*/ 206 h 345"/>
              <a:gd name="T80" fmla="*/ 285 w 352"/>
              <a:gd name="T81" fmla="*/ 219 h 345"/>
              <a:gd name="T82" fmla="*/ 276 w 352"/>
              <a:gd name="T83" fmla="*/ 232 h 345"/>
              <a:gd name="T84" fmla="*/ 265 w 352"/>
              <a:gd name="T85" fmla="*/ 245 h 345"/>
              <a:gd name="T86" fmla="*/ 255 w 352"/>
              <a:gd name="T87" fmla="*/ 256 h 345"/>
              <a:gd name="T88" fmla="*/ 243 w 352"/>
              <a:gd name="T89" fmla="*/ 265 h 345"/>
              <a:gd name="T90" fmla="*/ 232 w 352"/>
              <a:gd name="T91" fmla="*/ 273 h 345"/>
              <a:gd name="T92" fmla="*/ 121 w 352"/>
              <a:gd name="T93" fmla="*/ 33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2" h="345">
                <a:moveTo>
                  <a:pt x="121" y="335"/>
                </a:moveTo>
                <a:lnTo>
                  <a:pt x="121" y="335"/>
                </a:lnTo>
                <a:lnTo>
                  <a:pt x="110" y="341"/>
                </a:lnTo>
                <a:lnTo>
                  <a:pt x="100" y="344"/>
                </a:lnTo>
                <a:lnTo>
                  <a:pt x="89" y="345"/>
                </a:lnTo>
                <a:lnTo>
                  <a:pt x="79" y="345"/>
                </a:lnTo>
                <a:lnTo>
                  <a:pt x="68" y="343"/>
                </a:lnTo>
                <a:lnTo>
                  <a:pt x="61" y="339"/>
                </a:lnTo>
                <a:lnTo>
                  <a:pt x="53" y="333"/>
                </a:lnTo>
                <a:lnTo>
                  <a:pt x="48" y="326"/>
                </a:lnTo>
                <a:lnTo>
                  <a:pt x="4" y="237"/>
                </a:lnTo>
                <a:lnTo>
                  <a:pt x="4" y="237"/>
                </a:lnTo>
                <a:lnTo>
                  <a:pt x="1" y="227"/>
                </a:lnTo>
                <a:lnTo>
                  <a:pt x="0" y="219"/>
                </a:lnTo>
                <a:lnTo>
                  <a:pt x="2" y="209"/>
                </a:lnTo>
                <a:lnTo>
                  <a:pt x="6" y="199"/>
                </a:lnTo>
                <a:lnTo>
                  <a:pt x="11" y="190"/>
                </a:lnTo>
                <a:lnTo>
                  <a:pt x="18" y="181"/>
                </a:lnTo>
                <a:lnTo>
                  <a:pt x="27" y="172"/>
                </a:lnTo>
                <a:lnTo>
                  <a:pt x="37" y="166"/>
                </a:lnTo>
                <a:lnTo>
                  <a:pt x="122" y="116"/>
                </a:lnTo>
                <a:lnTo>
                  <a:pt x="122" y="116"/>
                </a:lnTo>
                <a:lnTo>
                  <a:pt x="230" y="56"/>
                </a:lnTo>
                <a:lnTo>
                  <a:pt x="315" y="6"/>
                </a:lnTo>
                <a:lnTo>
                  <a:pt x="315" y="6"/>
                </a:lnTo>
                <a:lnTo>
                  <a:pt x="325" y="2"/>
                </a:lnTo>
                <a:lnTo>
                  <a:pt x="334" y="0"/>
                </a:lnTo>
                <a:lnTo>
                  <a:pt x="338" y="0"/>
                </a:lnTo>
                <a:lnTo>
                  <a:pt x="341" y="1"/>
                </a:lnTo>
                <a:lnTo>
                  <a:pt x="344" y="2"/>
                </a:lnTo>
                <a:lnTo>
                  <a:pt x="347" y="4"/>
                </a:lnTo>
                <a:lnTo>
                  <a:pt x="349" y="6"/>
                </a:lnTo>
                <a:lnTo>
                  <a:pt x="351" y="9"/>
                </a:lnTo>
                <a:lnTo>
                  <a:pt x="352" y="17"/>
                </a:lnTo>
                <a:lnTo>
                  <a:pt x="351" y="28"/>
                </a:lnTo>
                <a:lnTo>
                  <a:pt x="349" y="40"/>
                </a:lnTo>
                <a:lnTo>
                  <a:pt x="305" y="179"/>
                </a:lnTo>
                <a:lnTo>
                  <a:pt x="305" y="179"/>
                </a:lnTo>
                <a:lnTo>
                  <a:pt x="301" y="192"/>
                </a:lnTo>
                <a:lnTo>
                  <a:pt x="294" y="206"/>
                </a:lnTo>
                <a:lnTo>
                  <a:pt x="285" y="219"/>
                </a:lnTo>
                <a:lnTo>
                  <a:pt x="276" y="232"/>
                </a:lnTo>
                <a:lnTo>
                  <a:pt x="265" y="245"/>
                </a:lnTo>
                <a:lnTo>
                  <a:pt x="255" y="256"/>
                </a:lnTo>
                <a:lnTo>
                  <a:pt x="243" y="265"/>
                </a:lnTo>
                <a:lnTo>
                  <a:pt x="232" y="273"/>
                </a:lnTo>
                <a:lnTo>
                  <a:pt x="121" y="3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şḷíḓé">
            <a:extLst>
              <a:ext uri="{FF2B5EF4-FFF2-40B4-BE49-F238E27FC236}">
                <a16:creationId xmlns:a16="http://schemas.microsoft.com/office/drawing/2014/main" id="{1D861FA6-8A2A-444A-B368-70196CE72349}"/>
              </a:ext>
            </a:extLst>
          </p:cNvPr>
          <p:cNvSpPr/>
          <p:nvPr/>
        </p:nvSpPr>
        <p:spPr bwMode="auto">
          <a:xfrm flipH="1">
            <a:off x="7203327" y="4164121"/>
            <a:ext cx="40427" cy="36739"/>
          </a:xfrm>
          <a:custGeom>
            <a:avLst/>
            <a:gdLst>
              <a:gd name="T0" fmla="*/ 0 w 64"/>
              <a:gd name="T1" fmla="*/ 55 h 74"/>
              <a:gd name="T2" fmla="*/ 0 w 64"/>
              <a:gd name="T3" fmla="*/ 55 h 74"/>
              <a:gd name="T4" fmla="*/ 2 w 64"/>
              <a:gd name="T5" fmla="*/ 61 h 74"/>
              <a:gd name="T6" fmla="*/ 4 w 64"/>
              <a:gd name="T7" fmla="*/ 66 h 74"/>
              <a:gd name="T8" fmla="*/ 6 w 64"/>
              <a:gd name="T9" fmla="*/ 71 h 74"/>
              <a:gd name="T10" fmla="*/ 11 w 64"/>
              <a:gd name="T11" fmla="*/ 73 h 74"/>
              <a:gd name="T12" fmla="*/ 15 w 64"/>
              <a:gd name="T13" fmla="*/ 74 h 74"/>
              <a:gd name="T14" fmla="*/ 21 w 64"/>
              <a:gd name="T15" fmla="*/ 74 h 74"/>
              <a:gd name="T16" fmla="*/ 26 w 64"/>
              <a:gd name="T17" fmla="*/ 73 h 74"/>
              <a:gd name="T18" fmla="*/ 33 w 64"/>
              <a:gd name="T19" fmla="*/ 70 h 74"/>
              <a:gd name="T20" fmla="*/ 33 w 64"/>
              <a:gd name="T21" fmla="*/ 70 h 74"/>
              <a:gd name="T22" fmla="*/ 39 w 64"/>
              <a:gd name="T23" fmla="*/ 65 h 74"/>
              <a:gd name="T24" fmla="*/ 45 w 64"/>
              <a:gd name="T25" fmla="*/ 60 h 74"/>
              <a:gd name="T26" fmla="*/ 50 w 64"/>
              <a:gd name="T27" fmla="*/ 55 h 74"/>
              <a:gd name="T28" fmla="*/ 54 w 64"/>
              <a:gd name="T29" fmla="*/ 47 h 74"/>
              <a:gd name="T30" fmla="*/ 59 w 64"/>
              <a:gd name="T31" fmla="*/ 41 h 74"/>
              <a:gd name="T32" fmla="*/ 61 w 64"/>
              <a:gd name="T33" fmla="*/ 33 h 74"/>
              <a:gd name="T34" fmla="*/ 63 w 64"/>
              <a:gd name="T35" fmla="*/ 25 h 74"/>
              <a:gd name="T36" fmla="*/ 64 w 64"/>
              <a:gd name="T37" fmla="*/ 19 h 74"/>
              <a:gd name="T38" fmla="*/ 64 w 64"/>
              <a:gd name="T39" fmla="*/ 19 h 74"/>
              <a:gd name="T40" fmla="*/ 63 w 64"/>
              <a:gd name="T41" fmla="*/ 12 h 74"/>
              <a:gd name="T42" fmla="*/ 61 w 64"/>
              <a:gd name="T43" fmla="*/ 7 h 74"/>
              <a:gd name="T44" fmla="*/ 59 w 64"/>
              <a:gd name="T45" fmla="*/ 4 h 74"/>
              <a:gd name="T46" fmla="*/ 54 w 64"/>
              <a:gd name="T47" fmla="*/ 1 h 74"/>
              <a:gd name="T48" fmla="*/ 50 w 64"/>
              <a:gd name="T49" fmla="*/ 0 h 74"/>
              <a:gd name="T50" fmla="*/ 44 w 64"/>
              <a:gd name="T51" fmla="*/ 0 h 74"/>
              <a:gd name="T52" fmla="*/ 39 w 64"/>
              <a:gd name="T53" fmla="*/ 1 h 74"/>
              <a:gd name="T54" fmla="*/ 32 w 64"/>
              <a:gd name="T55" fmla="*/ 4 h 74"/>
              <a:gd name="T56" fmla="*/ 32 w 64"/>
              <a:gd name="T57" fmla="*/ 4 h 74"/>
              <a:gd name="T58" fmla="*/ 26 w 64"/>
              <a:gd name="T59" fmla="*/ 8 h 74"/>
              <a:gd name="T60" fmla="*/ 21 w 64"/>
              <a:gd name="T61" fmla="*/ 14 h 74"/>
              <a:gd name="T62" fmla="*/ 15 w 64"/>
              <a:gd name="T63" fmla="*/ 20 h 74"/>
              <a:gd name="T64" fmla="*/ 11 w 64"/>
              <a:gd name="T65" fmla="*/ 27 h 74"/>
              <a:gd name="T66" fmla="*/ 6 w 64"/>
              <a:gd name="T67" fmla="*/ 34 h 74"/>
              <a:gd name="T68" fmla="*/ 4 w 64"/>
              <a:gd name="T69" fmla="*/ 41 h 74"/>
              <a:gd name="T70" fmla="*/ 2 w 64"/>
              <a:gd name="T71" fmla="*/ 48 h 74"/>
              <a:gd name="T72" fmla="*/ 0 w 64"/>
              <a:gd name="T73" fmla="*/ 55 h 74"/>
              <a:gd name="T74" fmla="*/ 0 w 64"/>
              <a:gd name="T75" fmla="*/ 5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" h="74">
                <a:moveTo>
                  <a:pt x="0" y="55"/>
                </a:moveTo>
                <a:lnTo>
                  <a:pt x="0" y="55"/>
                </a:lnTo>
                <a:lnTo>
                  <a:pt x="2" y="61"/>
                </a:lnTo>
                <a:lnTo>
                  <a:pt x="4" y="66"/>
                </a:lnTo>
                <a:lnTo>
                  <a:pt x="6" y="71"/>
                </a:lnTo>
                <a:lnTo>
                  <a:pt x="11" y="73"/>
                </a:lnTo>
                <a:lnTo>
                  <a:pt x="15" y="74"/>
                </a:lnTo>
                <a:lnTo>
                  <a:pt x="21" y="74"/>
                </a:lnTo>
                <a:lnTo>
                  <a:pt x="26" y="73"/>
                </a:lnTo>
                <a:lnTo>
                  <a:pt x="33" y="70"/>
                </a:lnTo>
                <a:lnTo>
                  <a:pt x="33" y="70"/>
                </a:lnTo>
                <a:lnTo>
                  <a:pt x="39" y="65"/>
                </a:lnTo>
                <a:lnTo>
                  <a:pt x="45" y="60"/>
                </a:lnTo>
                <a:lnTo>
                  <a:pt x="50" y="55"/>
                </a:lnTo>
                <a:lnTo>
                  <a:pt x="54" y="47"/>
                </a:lnTo>
                <a:lnTo>
                  <a:pt x="59" y="41"/>
                </a:lnTo>
                <a:lnTo>
                  <a:pt x="61" y="33"/>
                </a:lnTo>
                <a:lnTo>
                  <a:pt x="63" y="25"/>
                </a:lnTo>
                <a:lnTo>
                  <a:pt x="64" y="19"/>
                </a:lnTo>
                <a:lnTo>
                  <a:pt x="64" y="19"/>
                </a:lnTo>
                <a:lnTo>
                  <a:pt x="63" y="12"/>
                </a:lnTo>
                <a:lnTo>
                  <a:pt x="61" y="7"/>
                </a:lnTo>
                <a:lnTo>
                  <a:pt x="59" y="4"/>
                </a:lnTo>
                <a:lnTo>
                  <a:pt x="54" y="1"/>
                </a:lnTo>
                <a:lnTo>
                  <a:pt x="50" y="0"/>
                </a:lnTo>
                <a:lnTo>
                  <a:pt x="44" y="0"/>
                </a:lnTo>
                <a:lnTo>
                  <a:pt x="39" y="1"/>
                </a:lnTo>
                <a:lnTo>
                  <a:pt x="32" y="4"/>
                </a:lnTo>
                <a:lnTo>
                  <a:pt x="32" y="4"/>
                </a:lnTo>
                <a:lnTo>
                  <a:pt x="26" y="8"/>
                </a:lnTo>
                <a:lnTo>
                  <a:pt x="21" y="14"/>
                </a:lnTo>
                <a:lnTo>
                  <a:pt x="15" y="20"/>
                </a:lnTo>
                <a:lnTo>
                  <a:pt x="11" y="27"/>
                </a:lnTo>
                <a:lnTo>
                  <a:pt x="6" y="34"/>
                </a:lnTo>
                <a:lnTo>
                  <a:pt x="4" y="41"/>
                </a:lnTo>
                <a:lnTo>
                  <a:pt x="2" y="48"/>
                </a:lnTo>
                <a:lnTo>
                  <a:pt x="0" y="55"/>
                </a:lnTo>
                <a:lnTo>
                  <a:pt x="0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sḷïḋè">
            <a:extLst>
              <a:ext uri="{FF2B5EF4-FFF2-40B4-BE49-F238E27FC236}">
                <a16:creationId xmlns:a16="http://schemas.microsoft.com/office/drawing/2014/main" id="{529F92A5-EDC9-4AAA-9D7D-101E7209771E}"/>
              </a:ext>
            </a:extLst>
          </p:cNvPr>
          <p:cNvSpPr/>
          <p:nvPr/>
        </p:nvSpPr>
        <p:spPr bwMode="auto">
          <a:xfrm flipH="1">
            <a:off x="7306231" y="4211882"/>
            <a:ext cx="36751" cy="40414"/>
          </a:xfrm>
          <a:custGeom>
            <a:avLst/>
            <a:gdLst>
              <a:gd name="T0" fmla="*/ 0 w 63"/>
              <a:gd name="T1" fmla="*/ 55 h 74"/>
              <a:gd name="T2" fmla="*/ 0 w 63"/>
              <a:gd name="T3" fmla="*/ 55 h 74"/>
              <a:gd name="T4" fmla="*/ 1 w 63"/>
              <a:gd name="T5" fmla="*/ 61 h 74"/>
              <a:gd name="T6" fmla="*/ 3 w 63"/>
              <a:gd name="T7" fmla="*/ 67 h 74"/>
              <a:gd name="T8" fmla="*/ 6 w 63"/>
              <a:gd name="T9" fmla="*/ 70 h 74"/>
              <a:gd name="T10" fmla="*/ 10 w 63"/>
              <a:gd name="T11" fmla="*/ 73 h 74"/>
              <a:gd name="T12" fmla="*/ 15 w 63"/>
              <a:gd name="T13" fmla="*/ 74 h 74"/>
              <a:gd name="T14" fmla="*/ 19 w 63"/>
              <a:gd name="T15" fmla="*/ 74 h 74"/>
              <a:gd name="T16" fmla="*/ 26 w 63"/>
              <a:gd name="T17" fmla="*/ 73 h 74"/>
              <a:gd name="T18" fmla="*/ 32 w 63"/>
              <a:gd name="T19" fmla="*/ 70 h 74"/>
              <a:gd name="T20" fmla="*/ 32 w 63"/>
              <a:gd name="T21" fmla="*/ 70 h 74"/>
              <a:gd name="T22" fmla="*/ 38 w 63"/>
              <a:gd name="T23" fmla="*/ 65 h 74"/>
              <a:gd name="T24" fmla="*/ 44 w 63"/>
              <a:gd name="T25" fmla="*/ 60 h 74"/>
              <a:gd name="T26" fmla="*/ 50 w 63"/>
              <a:gd name="T27" fmla="*/ 54 h 74"/>
              <a:gd name="T28" fmla="*/ 54 w 63"/>
              <a:gd name="T29" fmla="*/ 47 h 74"/>
              <a:gd name="T30" fmla="*/ 59 w 63"/>
              <a:gd name="T31" fmla="*/ 41 h 74"/>
              <a:gd name="T32" fmla="*/ 61 w 63"/>
              <a:gd name="T33" fmla="*/ 33 h 74"/>
              <a:gd name="T34" fmla="*/ 63 w 63"/>
              <a:gd name="T35" fmla="*/ 26 h 74"/>
              <a:gd name="T36" fmla="*/ 63 w 63"/>
              <a:gd name="T37" fmla="*/ 19 h 74"/>
              <a:gd name="T38" fmla="*/ 63 w 63"/>
              <a:gd name="T39" fmla="*/ 19 h 74"/>
              <a:gd name="T40" fmla="*/ 63 w 63"/>
              <a:gd name="T41" fmla="*/ 13 h 74"/>
              <a:gd name="T42" fmla="*/ 61 w 63"/>
              <a:gd name="T43" fmla="*/ 7 h 74"/>
              <a:gd name="T44" fmla="*/ 59 w 63"/>
              <a:gd name="T45" fmla="*/ 4 h 74"/>
              <a:gd name="T46" fmla="*/ 54 w 63"/>
              <a:gd name="T47" fmla="*/ 1 h 74"/>
              <a:gd name="T48" fmla="*/ 50 w 63"/>
              <a:gd name="T49" fmla="*/ 0 h 74"/>
              <a:gd name="T50" fmla="*/ 44 w 63"/>
              <a:gd name="T51" fmla="*/ 0 h 74"/>
              <a:gd name="T52" fmla="*/ 38 w 63"/>
              <a:gd name="T53" fmla="*/ 1 h 74"/>
              <a:gd name="T54" fmla="*/ 32 w 63"/>
              <a:gd name="T55" fmla="*/ 4 h 74"/>
              <a:gd name="T56" fmla="*/ 32 w 63"/>
              <a:gd name="T57" fmla="*/ 4 h 74"/>
              <a:gd name="T58" fmla="*/ 26 w 63"/>
              <a:gd name="T59" fmla="*/ 8 h 74"/>
              <a:gd name="T60" fmla="*/ 19 w 63"/>
              <a:gd name="T61" fmla="*/ 14 h 74"/>
              <a:gd name="T62" fmla="*/ 15 w 63"/>
              <a:gd name="T63" fmla="*/ 19 h 74"/>
              <a:gd name="T64" fmla="*/ 9 w 63"/>
              <a:gd name="T65" fmla="*/ 27 h 74"/>
              <a:gd name="T66" fmla="*/ 6 w 63"/>
              <a:gd name="T67" fmla="*/ 33 h 74"/>
              <a:gd name="T68" fmla="*/ 3 w 63"/>
              <a:gd name="T69" fmla="*/ 41 h 74"/>
              <a:gd name="T70" fmla="*/ 1 w 63"/>
              <a:gd name="T71" fmla="*/ 48 h 74"/>
              <a:gd name="T72" fmla="*/ 0 w 63"/>
              <a:gd name="T73" fmla="*/ 55 h 74"/>
              <a:gd name="T74" fmla="*/ 0 w 63"/>
              <a:gd name="T75" fmla="*/ 5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" h="74">
                <a:moveTo>
                  <a:pt x="0" y="55"/>
                </a:moveTo>
                <a:lnTo>
                  <a:pt x="0" y="55"/>
                </a:lnTo>
                <a:lnTo>
                  <a:pt x="1" y="61"/>
                </a:lnTo>
                <a:lnTo>
                  <a:pt x="3" y="67"/>
                </a:lnTo>
                <a:lnTo>
                  <a:pt x="6" y="70"/>
                </a:lnTo>
                <a:lnTo>
                  <a:pt x="10" y="73"/>
                </a:lnTo>
                <a:lnTo>
                  <a:pt x="15" y="74"/>
                </a:lnTo>
                <a:lnTo>
                  <a:pt x="19" y="74"/>
                </a:lnTo>
                <a:lnTo>
                  <a:pt x="26" y="73"/>
                </a:lnTo>
                <a:lnTo>
                  <a:pt x="32" y="70"/>
                </a:lnTo>
                <a:lnTo>
                  <a:pt x="32" y="70"/>
                </a:lnTo>
                <a:lnTo>
                  <a:pt x="38" y="65"/>
                </a:lnTo>
                <a:lnTo>
                  <a:pt x="44" y="60"/>
                </a:lnTo>
                <a:lnTo>
                  <a:pt x="50" y="54"/>
                </a:lnTo>
                <a:lnTo>
                  <a:pt x="54" y="47"/>
                </a:lnTo>
                <a:lnTo>
                  <a:pt x="59" y="41"/>
                </a:lnTo>
                <a:lnTo>
                  <a:pt x="61" y="33"/>
                </a:lnTo>
                <a:lnTo>
                  <a:pt x="63" y="26"/>
                </a:lnTo>
                <a:lnTo>
                  <a:pt x="63" y="19"/>
                </a:lnTo>
                <a:lnTo>
                  <a:pt x="63" y="19"/>
                </a:lnTo>
                <a:lnTo>
                  <a:pt x="63" y="13"/>
                </a:lnTo>
                <a:lnTo>
                  <a:pt x="61" y="7"/>
                </a:lnTo>
                <a:lnTo>
                  <a:pt x="59" y="4"/>
                </a:lnTo>
                <a:lnTo>
                  <a:pt x="54" y="1"/>
                </a:lnTo>
                <a:lnTo>
                  <a:pt x="50" y="0"/>
                </a:lnTo>
                <a:lnTo>
                  <a:pt x="44" y="0"/>
                </a:lnTo>
                <a:lnTo>
                  <a:pt x="38" y="1"/>
                </a:lnTo>
                <a:lnTo>
                  <a:pt x="32" y="4"/>
                </a:lnTo>
                <a:lnTo>
                  <a:pt x="32" y="4"/>
                </a:lnTo>
                <a:lnTo>
                  <a:pt x="26" y="8"/>
                </a:lnTo>
                <a:lnTo>
                  <a:pt x="19" y="14"/>
                </a:lnTo>
                <a:lnTo>
                  <a:pt x="15" y="19"/>
                </a:lnTo>
                <a:lnTo>
                  <a:pt x="9" y="27"/>
                </a:lnTo>
                <a:lnTo>
                  <a:pt x="6" y="33"/>
                </a:lnTo>
                <a:lnTo>
                  <a:pt x="3" y="41"/>
                </a:lnTo>
                <a:lnTo>
                  <a:pt x="1" y="48"/>
                </a:lnTo>
                <a:lnTo>
                  <a:pt x="0" y="55"/>
                </a:lnTo>
                <a:lnTo>
                  <a:pt x="0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ṥļíďé">
            <a:extLst>
              <a:ext uri="{FF2B5EF4-FFF2-40B4-BE49-F238E27FC236}">
                <a16:creationId xmlns:a16="http://schemas.microsoft.com/office/drawing/2014/main" id="{53B75B4F-6A16-4136-9ED0-DE24C9C87BD3}"/>
              </a:ext>
            </a:extLst>
          </p:cNvPr>
          <p:cNvSpPr/>
          <p:nvPr/>
        </p:nvSpPr>
        <p:spPr bwMode="auto">
          <a:xfrm flipH="1">
            <a:off x="7082048" y="3980424"/>
            <a:ext cx="268286" cy="238806"/>
          </a:xfrm>
          <a:custGeom>
            <a:avLst/>
            <a:gdLst>
              <a:gd name="T0" fmla="*/ 259 w 438"/>
              <a:gd name="T1" fmla="*/ 317 h 458"/>
              <a:gd name="T2" fmla="*/ 276 w 438"/>
              <a:gd name="T3" fmla="*/ 297 h 458"/>
              <a:gd name="T4" fmla="*/ 346 w 438"/>
              <a:gd name="T5" fmla="*/ 83 h 458"/>
              <a:gd name="T6" fmla="*/ 420 w 438"/>
              <a:gd name="T7" fmla="*/ 41 h 458"/>
              <a:gd name="T8" fmla="*/ 420 w 438"/>
              <a:gd name="T9" fmla="*/ 41 h 458"/>
              <a:gd name="T10" fmla="*/ 426 w 438"/>
              <a:gd name="T11" fmla="*/ 35 h 458"/>
              <a:gd name="T12" fmla="*/ 433 w 438"/>
              <a:gd name="T13" fmla="*/ 28 h 458"/>
              <a:gd name="T14" fmla="*/ 436 w 438"/>
              <a:gd name="T15" fmla="*/ 19 h 458"/>
              <a:gd name="T16" fmla="*/ 438 w 438"/>
              <a:gd name="T17" fmla="*/ 15 h 458"/>
              <a:gd name="T18" fmla="*/ 438 w 438"/>
              <a:gd name="T19" fmla="*/ 11 h 458"/>
              <a:gd name="T20" fmla="*/ 438 w 438"/>
              <a:gd name="T21" fmla="*/ 11 h 458"/>
              <a:gd name="T22" fmla="*/ 438 w 438"/>
              <a:gd name="T23" fmla="*/ 7 h 458"/>
              <a:gd name="T24" fmla="*/ 436 w 438"/>
              <a:gd name="T25" fmla="*/ 4 h 458"/>
              <a:gd name="T26" fmla="*/ 434 w 438"/>
              <a:gd name="T27" fmla="*/ 2 h 458"/>
              <a:gd name="T28" fmla="*/ 432 w 438"/>
              <a:gd name="T29" fmla="*/ 1 h 458"/>
              <a:gd name="T30" fmla="*/ 430 w 438"/>
              <a:gd name="T31" fmla="*/ 0 h 458"/>
              <a:gd name="T32" fmla="*/ 426 w 438"/>
              <a:gd name="T33" fmla="*/ 0 h 458"/>
              <a:gd name="T34" fmla="*/ 423 w 438"/>
              <a:gd name="T35" fmla="*/ 1 h 458"/>
              <a:gd name="T36" fmla="*/ 420 w 438"/>
              <a:gd name="T37" fmla="*/ 3 h 458"/>
              <a:gd name="T38" fmla="*/ 334 w 438"/>
              <a:gd name="T39" fmla="*/ 52 h 458"/>
              <a:gd name="T40" fmla="*/ 318 w 438"/>
              <a:gd name="T41" fmla="*/ 73 h 458"/>
              <a:gd name="T42" fmla="*/ 247 w 438"/>
              <a:gd name="T43" fmla="*/ 287 h 458"/>
              <a:gd name="T44" fmla="*/ 18 w 438"/>
              <a:gd name="T45" fmla="*/ 418 h 458"/>
              <a:gd name="T46" fmla="*/ 18 w 438"/>
              <a:gd name="T47" fmla="*/ 418 h 458"/>
              <a:gd name="T48" fmla="*/ 11 w 438"/>
              <a:gd name="T49" fmla="*/ 423 h 458"/>
              <a:gd name="T50" fmla="*/ 6 w 438"/>
              <a:gd name="T51" fmla="*/ 431 h 458"/>
              <a:gd name="T52" fmla="*/ 1 w 438"/>
              <a:gd name="T53" fmla="*/ 438 h 458"/>
              <a:gd name="T54" fmla="*/ 1 w 438"/>
              <a:gd name="T55" fmla="*/ 443 h 458"/>
              <a:gd name="T56" fmla="*/ 0 w 438"/>
              <a:gd name="T57" fmla="*/ 447 h 458"/>
              <a:gd name="T58" fmla="*/ 0 w 438"/>
              <a:gd name="T59" fmla="*/ 447 h 458"/>
              <a:gd name="T60" fmla="*/ 1 w 438"/>
              <a:gd name="T61" fmla="*/ 450 h 458"/>
              <a:gd name="T62" fmla="*/ 2 w 438"/>
              <a:gd name="T63" fmla="*/ 453 h 458"/>
              <a:gd name="T64" fmla="*/ 3 w 438"/>
              <a:gd name="T65" fmla="*/ 455 h 458"/>
              <a:gd name="T66" fmla="*/ 6 w 438"/>
              <a:gd name="T67" fmla="*/ 458 h 458"/>
              <a:gd name="T68" fmla="*/ 8 w 438"/>
              <a:gd name="T69" fmla="*/ 458 h 458"/>
              <a:gd name="T70" fmla="*/ 11 w 438"/>
              <a:gd name="T71" fmla="*/ 458 h 458"/>
              <a:gd name="T72" fmla="*/ 15 w 438"/>
              <a:gd name="T73" fmla="*/ 458 h 458"/>
              <a:gd name="T74" fmla="*/ 19 w 438"/>
              <a:gd name="T75" fmla="*/ 455 h 458"/>
              <a:gd name="T76" fmla="*/ 259 w 438"/>
              <a:gd name="T77" fmla="*/ 317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8" h="458">
                <a:moveTo>
                  <a:pt x="259" y="317"/>
                </a:moveTo>
                <a:lnTo>
                  <a:pt x="276" y="297"/>
                </a:lnTo>
                <a:lnTo>
                  <a:pt x="346" y="83"/>
                </a:lnTo>
                <a:lnTo>
                  <a:pt x="420" y="41"/>
                </a:lnTo>
                <a:lnTo>
                  <a:pt x="420" y="41"/>
                </a:lnTo>
                <a:lnTo>
                  <a:pt x="426" y="35"/>
                </a:lnTo>
                <a:lnTo>
                  <a:pt x="433" y="28"/>
                </a:lnTo>
                <a:lnTo>
                  <a:pt x="436" y="19"/>
                </a:lnTo>
                <a:lnTo>
                  <a:pt x="438" y="15"/>
                </a:lnTo>
                <a:lnTo>
                  <a:pt x="438" y="11"/>
                </a:lnTo>
                <a:lnTo>
                  <a:pt x="438" y="11"/>
                </a:lnTo>
                <a:lnTo>
                  <a:pt x="438" y="7"/>
                </a:lnTo>
                <a:lnTo>
                  <a:pt x="436" y="4"/>
                </a:lnTo>
                <a:lnTo>
                  <a:pt x="434" y="2"/>
                </a:lnTo>
                <a:lnTo>
                  <a:pt x="432" y="1"/>
                </a:lnTo>
                <a:lnTo>
                  <a:pt x="430" y="0"/>
                </a:lnTo>
                <a:lnTo>
                  <a:pt x="426" y="0"/>
                </a:lnTo>
                <a:lnTo>
                  <a:pt x="423" y="1"/>
                </a:lnTo>
                <a:lnTo>
                  <a:pt x="420" y="3"/>
                </a:lnTo>
                <a:lnTo>
                  <a:pt x="334" y="52"/>
                </a:lnTo>
                <a:lnTo>
                  <a:pt x="318" y="73"/>
                </a:lnTo>
                <a:lnTo>
                  <a:pt x="247" y="287"/>
                </a:lnTo>
                <a:lnTo>
                  <a:pt x="18" y="418"/>
                </a:lnTo>
                <a:lnTo>
                  <a:pt x="18" y="418"/>
                </a:lnTo>
                <a:lnTo>
                  <a:pt x="11" y="423"/>
                </a:lnTo>
                <a:lnTo>
                  <a:pt x="6" y="431"/>
                </a:lnTo>
                <a:lnTo>
                  <a:pt x="1" y="438"/>
                </a:lnTo>
                <a:lnTo>
                  <a:pt x="1" y="443"/>
                </a:lnTo>
                <a:lnTo>
                  <a:pt x="0" y="447"/>
                </a:lnTo>
                <a:lnTo>
                  <a:pt x="0" y="447"/>
                </a:lnTo>
                <a:lnTo>
                  <a:pt x="1" y="450"/>
                </a:lnTo>
                <a:lnTo>
                  <a:pt x="2" y="453"/>
                </a:lnTo>
                <a:lnTo>
                  <a:pt x="3" y="455"/>
                </a:lnTo>
                <a:lnTo>
                  <a:pt x="6" y="458"/>
                </a:lnTo>
                <a:lnTo>
                  <a:pt x="8" y="458"/>
                </a:lnTo>
                <a:lnTo>
                  <a:pt x="11" y="458"/>
                </a:lnTo>
                <a:lnTo>
                  <a:pt x="15" y="458"/>
                </a:lnTo>
                <a:lnTo>
                  <a:pt x="19" y="455"/>
                </a:lnTo>
                <a:lnTo>
                  <a:pt x="259" y="3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S1iḍè">
            <a:extLst>
              <a:ext uri="{FF2B5EF4-FFF2-40B4-BE49-F238E27FC236}">
                <a16:creationId xmlns:a16="http://schemas.microsoft.com/office/drawing/2014/main" id="{22430EA1-2E1E-44EC-A2E7-8C676E2C17B0}"/>
              </a:ext>
            </a:extLst>
          </p:cNvPr>
          <p:cNvSpPr/>
          <p:nvPr/>
        </p:nvSpPr>
        <p:spPr bwMode="auto">
          <a:xfrm flipH="1">
            <a:off x="8184590" y="4954016"/>
            <a:ext cx="205808" cy="264523"/>
          </a:xfrm>
          <a:custGeom>
            <a:avLst/>
            <a:gdLst>
              <a:gd name="T0" fmla="*/ 97 w 337"/>
              <a:gd name="T1" fmla="*/ 111 h 502"/>
              <a:gd name="T2" fmla="*/ 118 w 337"/>
              <a:gd name="T3" fmla="*/ 46 h 502"/>
              <a:gd name="T4" fmla="*/ 140 w 337"/>
              <a:gd name="T5" fmla="*/ 45 h 502"/>
              <a:gd name="T6" fmla="*/ 153 w 337"/>
              <a:gd name="T7" fmla="*/ 109 h 502"/>
              <a:gd name="T8" fmla="*/ 165 w 337"/>
              <a:gd name="T9" fmla="*/ 86 h 502"/>
              <a:gd name="T10" fmla="*/ 184 w 337"/>
              <a:gd name="T11" fmla="*/ 10 h 502"/>
              <a:gd name="T12" fmla="*/ 207 w 337"/>
              <a:gd name="T13" fmla="*/ 2 h 502"/>
              <a:gd name="T14" fmla="*/ 221 w 337"/>
              <a:gd name="T15" fmla="*/ 52 h 502"/>
              <a:gd name="T16" fmla="*/ 329 w 337"/>
              <a:gd name="T17" fmla="*/ 22 h 502"/>
              <a:gd name="T18" fmla="*/ 332 w 337"/>
              <a:gd name="T19" fmla="*/ 312 h 502"/>
              <a:gd name="T20" fmla="*/ 6 w 337"/>
              <a:gd name="T21" fmla="*/ 496 h 502"/>
              <a:gd name="T22" fmla="*/ 8 w 337"/>
              <a:gd name="T23" fmla="*/ 208 h 502"/>
              <a:gd name="T24" fmla="*/ 122 w 337"/>
              <a:gd name="T25" fmla="*/ 54 h 502"/>
              <a:gd name="T26" fmla="*/ 108 w 337"/>
              <a:gd name="T27" fmla="*/ 82 h 502"/>
              <a:gd name="T28" fmla="*/ 145 w 337"/>
              <a:gd name="T29" fmla="*/ 127 h 502"/>
              <a:gd name="T30" fmla="*/ 138 w 337"/>
              <a:gd name="T31" fmla="*/ 64 h 502"/>
              <a:gd name="T32" fmla="*/ 196 w 337"/>
              <a:gd name="T33" fmla="*/ 12 h 502"/>
              <a:gd name="T34" fmla="*/ 177 w 337"/>
              <a:gd name="T35" fmla="*/ 41 h 502"/>
              <a:gd name="T36" fmla="*/ 174 w 337"/>
              <a:gd name="T37" fmla="*/ 110 h 502"/>
              <a:gd name="T38" fmla="*/ 210 w 337"/>
              <a:gd name="T39" fmla="*/ 32 h 502"/>
              <a:gd name="T40" fmla="*/ 36 w 337"/>
              <a:gd name="T41" fmla="*/ 463 h 502"/>
              <a:gd name="T42" fmla="*/ 304 w 337"/>
              <a:gd name="T43" fmla="*/ 77 h 502"/>
              <a:gd name="T44" fmla="*/ 176 w 337"/>
              <a:gd name="T45" fmla="*/ 151 h 502"/>
              <a:gd name="T46" fmla="*/ 102 w 337"/>
              <a:gd name="T47" fmla="*/ 195 h 502"/>
              <a:gd name="T48" fmla="*/ 228 w 337"/>
              <a:gd name="T49" fmla="*/ 244 h 502"/>
              <a:gd name="T50" fmla="*/ 245 w 337"/>
              <a:gd name="T51" fmla="*/ 225 h 502"/>
              <a:gd name="T52" fmla="*/ 236 w 337"/>
              <a:gd name="T53" fmla="*/ 223 h 502"/>
              <a:gd name="T54" fmla="*/ 217 w 337"/>
              <a:gd name="T55" fmla="*/ 225 h 502"/>
              <a:gd name="T56" fmla="*/ 247 w 337"/>
              <a:gd name="T57" fmla="*/ 204 h 502"/>
              <a:gd name="T58" fmla="*/ 262 w 337"/>
              <a:gd name="T59" fmla="*/ 208 h 502"/>
              <a:gd name="T60" fmla="*/ 256 w 337"/>
              <a:gd name="T61" fmla="*/ 238 h 502"/>
              <a:gd name="T62" fmla="*/ 235 w 337"/>
              <a:gd name="T63" fmla="*/ 258 h 502"/>
              <a:gd name="T64" fmla="*/ 242 w 337"/>
              <a:gd name="T65" fmla="*/ 263 h 502"/>
              <a:gd name="T66" fmla="*/ 263 w 337"/>
              <a:gd name="T67" fmla="*/ 243 h 502"/>
              <a:gd name="T68" fmla="*/ 244 w 337"/>
              <a:gd name="T69" fmla="*/ 277 h 502"/>
              <a:gd name="T70" fmla="*/ 223 w 337"/>
              <a:gd name="T71" fmla="*/ 283 h 502"/>
              <a:gd name="T72" fmla="*/ 216 w 337"/>
              <a:gd name="T73" fmla="*/ 263 h 502"/>
              <a:gd name="T74" fmla="*/ 164 w 337"/>
              <a:gd name="T75" fmla="*/ 257 h 502"/>
              <a:gd name="T76" fmla="*/ 196 w 337"/>
              <a:gd name="T77" fmla="*/ 233 h 502"/>
              <a:gd name="T78" fmla="*/ 189 w 337"/>
              <a:gd name="T79" fmla="*/ 252 h 502"/>
              <a:gd name="T80" fmla="*/ 175 w 337"/>
              <a:gd name="T81" fmla="*/ 271 h 502"/>
              <a:gd name="T82" fmla="*/ 205 w 337"/>
              <a:gd name="T83" fmla="*/ 261 h 502"/>
              <a:gd name="T84" fmla="*/ 207 w 337"/>
              <a:gd name="T85" fmla="*/ 294 h 502"/>
              <a:gd name="T86" fmla="*/ 187 w 337"/>
              <a:gd name="T87" fmla="*/ 310 h 502"/>
              <a:gd name="T88" fmla="*/ 157 w 337"/>
              <a:gd name="T89" fmla="*/ 280 h 502"/>
              <a:gd name="T90" fmla="*/ 175 w 337"/>
              <a:gd name="T91" fmla="*/ 298 h 502"/>
              <a:gd name="T92" fmla="*/ 185 w 337"/>
              <a:gd name="T93" fmla="*/ 297 h 502"/>
              <a:gd name="T94" fmla="*/ 193 w 337"/>
              <a:gd name="T95" fmla="*/ 281 h 502"/>
              <a:gd name="T96" fmla="*/ 183 w 337"/>
              <a:gd name="T97" fmla="*/ 281 h 502"/>
              <a:gd name="T98" fmla="*/ 145 w 337"/>
              <a:gd name="T99" fmla="*/ 334 h 502"/>
              <a:gd name="T100" fmla="*/ 109 w 337"/>
              <a:gd name="T101" fmla="*/ 294 h 502"/>
              <a:gd name="T102" fmla="*/ 116 w 337"/>
              <a:gd name="T103" fmla="*/ 333 h 502"/>
              <a:gd name="T104" fmla="*/ 85 w 337"/>
              <a:gd name="T105" fmla="*/ 371 h 502"/>
              <a:gd name="T106" fmla="*/ 63 w 337"/>
              <a:gd name="T107" fmla="*/ 379 h 502"/>
              <a:gd name="T108" fmla="*/ 76 w 337"/>
              <a:gd name="T109" fmla="*/ 360 h 502"/>
              <a:gd name="T110" fmla="*/ 99 w 337"/>
              <a:gd name="T111" fmla="*/ 339 h 502"/>
              <a:gd name="T112" fmla="*/ 61 w 337"/>
              <a:gd name="T113" fmla="*/ 338 h 502"/>
              <a:gd name="T114" fmla="*/ 80 w 337"/>
              <a:gd name="T115" fmla="*/ 301 h 502"/>
              <a:gd name="T116" fmla="*/ 97 w 337"/>
              <a:gd name="T117" fmla="*/ 309 h 502"/>
              <a:gd name="T118" fmla="*/ 81 w 337"/>
              <a:gd name="T119" fmla="*/ 319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7" h="502">
                <a:moveTo>
                  <a:pt x="8" y="208"/>
                </a:moveTo>
                <a:lnTo>
                  <a:pt x="97" y="157"/>
                </a:lnTo>
                <a:lnTo>
                  <a:pt x="97" y="157"/>
                </a:lnTo>
                <a:lnTo>
                  <a:pt x="96" y="142"/>
                </a:lnTo>
                <a:lnTo>
                  <a:pt x="96" y="142"/>
                </a:lnTo>
                <a:lnTo>
                  <a:pt x="96" y="126"/>
                </a:lnTo>
                <a:lnTo>
                  <a:pt x="97" y="111"/>
                </a:lnTo>
                <a:lnTo>
                  <a:pt x="98" y="97"/>
                </a:lnTo>
                <a:lnTo>
                  <a:pt x="100" y="83"/>
                </a:lnTo>
                <a:lnTo>
                  <a:pt x="100" y="83"/>
                </a:lnTo>
                <a:lnTo>
                  <a:pt x="103" y="71"/>
                </a:lnTo>
                <a:lnTo>
                  <a:pt x="108" y="59"/>
                </a:lnTo>
                <a:lnTo>
                  <a:pt x="115" y="51"/>
                </a:lnTo>
                <a:lnTo>
                  <a:pt x="118" y="46"/>
                </a:lnTo>
                <a:lnTo>
                  <a:pt x="122" y="44"/>
                </a:lnTo>
                <a:lnTo>
                  <a:pt x="122" y="44"/>
                </a:lnTo>
                <a:lnTo>
                  <a:pt x="127" y="42"/>
                </a:lnTo>
                <a:lnTo>
                  <a:pt x="130" y="41"/>
                </a:lnTo>
                <a:lnTo>
                  <a:pt x="134" y="41"/>
                </a:lnTo>
                <a:lnTo>
                  <a:pt x="137" y="43"/>
                </a:lnTo>
                <a:lnTo>
                  <a:pt x="140" y="45"/>
                </a:lnTo>
                <a:lnTo>
                  <a:pt x="143" y="47"/>
                </a:lnTo>
                <a:lnTo>
                  <a:pt x="146" y="56"/>
                </a:lnTo>
                <a:lnTo>
                  <a:pt x="146" y="56"/>
                </a:lnTo>
                <a:lnTo>
                  <a:pt x="149" y="67"/>
                </a:lnTo>
                <a:lnTo>
                  <a:pt x="152" y="79"/>
                </a:lnTo>
                <a:lnTo>
                  <a:pt x="153" y="93"/>
                </a:lnTo>
                <a:lnTo>
                  <a:pt x="153" y="109"/>
                </a:lnTo>
                <a:lnTo>
                  <a:pt x="153" y="109"/>
                </a:lnTo>
                <a:lnTo>
                  <a:pt x="153" y="122"/>
                </a:lnTo>
                <a:lnTo>
                  <a:pt x="165" y="115"/>
                </a:lnTo>
                <a:lnTo>
                  <a:pt x="165" y="115"/>
                </a:lnTo>
                <a:lnTo>
                  <a:pt x="165" y="101"/>
                </a:lnTo>
                <a:lnTo>
                  <a:pt x="165" y="101"/>
                </a:lnTo>
                <a:lnTo>
                  <a:pt x="165" y="86"/>
                </a:lnTo>
                <a:lnTo>
                  <a:pt x="165" y="70"/>
                </a:lnTo>
                <a:lnTo>
                  <a:pt x="167" y="56"/>
                </a:lnTo>
                <a:lnTo>
                  <a:pt x="170" y="42"/>
                </a:lnTo>
                <a:lnTo>
                  <a:pt x="170" y="42"/>
                </a:lnTo>
                <a:lnTo>
                  <a:pt x="173" y="30"/>
                </a:lnTo>
                <a:lnTo>
                  <a:pt x="177" y="19"/>
                </a:lnTo>
                <a:lnTo>
                  <a:pt x="184" y="10"/>
                </a:lnTo>
                <a:lnTo>
                  <a:pt x="187" y="5"/>
                </a:lnTo>
                <a:lnTo>
                  <a:pt x="192" y="3"/>
                </a:lnTo>
                <a:lnTo>
                  <a:pt x="192" y="3"/>
                </a:lnTo>
                <a:lnTo>
                  <a:pt x="195" y="1"/>
                </a:lnTo>
                <a:lnTo>
                  <a:pt x="200" y="0"/>
                </a:lnTo>
                <a:lnTo>
                  <a:pt x="203" y="0"/>
                </a:lnTo>
                <a:lnTo>
                  <a:pt x="207" y="2"/>
                </a:lnTo>
                <a:lnTo>
                  <a:pt x="209" y="4"/>
                </a:lnTo>
                <a:lnTo>
                  <a:pt x="211" y="8"/>
                </a:lnTo>
                <a:lnTo>
                  <a:pt x="216" y="15"/>
                </a:lnTo>
                <a:lnTo>
                  <a:pt x="216" y="15"/>
                </a:lnTo>
                <a:lnTo>
                  <a:pt x="218" y="26"/>
                </a:lnTo>
                <a:lnTo>
                  <a:pt x="220" y="38"/>
                </a:lnTo>
                <a:lnTo>
                  <a:pt x="221" y="52"/>
                </a:lnTo>
                <a:lnTo>
                  <a:pt x="222" y="68"/>
                </a:lnTo>
                <a:lnTo>
                  <a:pt x="222" y="68"/>
                </a:lnTo>
                <a:lnTo>
                  <a:pt x="222" y="81"/>
                </a:lnTo>
                <a:lnTo>
                  <a:pt x="322" y="23"/>
                </a:lnTo>
                <a:lnTo>
                  <a:pt x="322" y="23"/>
                </a:lnTo>
                <a:lnTo>
                  <a:pt x="325" y="22"/>
                </a:lnTo>
                <a:lnTo>
                  <a:pt x="329" y="22"/>
                </a:lnTo>
                <a:lnTo>
                  <a:pt x="330" y="24"/>
                </a:lnTo>
                <a:lnTo>
                  <a:pt x="331" y="28"/>
                </a:lnTo>
                <a:lnTo>
                  <a:pt x="337" y="299"/>
                </a:lnTo>
                <a:lnTo>
                  <a:pt x="337" y="299"/>
                </a:lnTo>
                <a:lnTo>
                  <a:pt x="337" y="304"/>
                </a:lnTo>
                <a:lnTo>
                  <a:pt x="334" y="309"/>
                </a:lnTo>
                <a:lnTo>
                  <a:pt x="332" y="312"/>
                </a:lnTo>
                <a:lnTo>
                  <a:pt x="329" y="315"/>
                </a:lnTo>
                <a:lnTo>
                  <a:pt x="15" y="501"/>
                </a:lnTo>
                <a:lnTo>
                  <a:pt x="15" y="501"/>
                </a:lnTo>
                <a:lnTo>
                  <a:pt x="11" y="502"/>
                </a:lnTo>
                <a:lnTo>
                  <a:pt x="8" y="501"/>
                </a:lnTo>
                <a:lnTo>
                  <a:pt x="7" y="499"/>
                </a:lnTo>
                <a:lnTo>
                  <a:pt x="6" y="496"/>
                </a:lnTo>
                <a:lnTo>
                  <a:pt x="0" y="223"/>
                </a:lnTo>
                <a:lnTo>
                  <a:pt x="0" y="223"/>
                </a:lnTo>
                <a:lnTo>
                  <a:pt x="0" y="219"/>
                </a:lnTo>
                <a:lnTo>
                  <a:pt x="2" y="215"/>
                </a:lnTo>
                <a:lnTo>
                  <a:pt x="5" y="211"/>
                </a:lnTo>
                <a:lnTo>
                  <a:pt x="8" y="208"/>
                </a:lnTo>
                <a:lnTo>
                  <a:pt x="8" y="208"/>
                </a:lnTo>
                <a:close/>
                <a:moveTo>
                  <a:pt x="138" y="64"/>
                </a:moveTo>
                <a:lnTo>
                  <a:pt x="138" y="64"/>
                </a:lnTo>
                <a:lnTo>
                  <a:pt x="135" y="57"/>
                </a:lnTo>
                <a:lnTo>
                  <a:pt x="131" y="54"/>
                </a:lnTo>
                <a:lnTo>
                  <a:pt x="129" y="53"/>
                </a:lnTo>
                <a:lnTo>
                  <a:pt x="127" y="53"/>
                </a:lnTo>
                <a:lnTo>
                  <a:pt x="122" y="54"/>
                </a:lnTo>
                <a:lnTo>
                  <a:pt x="122" y="54"/>
                </a:lnTo>
                <a:lnTo>
                  <a:pt x="122" y="54"/>
                </a:lnTo>
                <a:lnTo>
                  <a:pt x="118" y="58"/>
                </a:lnTo>
                <a:lnTo>
                  <a:pt x="115" y="64"/>
                </a:lnTo>
                <a:lnTo>
                  <a:pt x="111" y="71"/>
                </a:lnTo>
                <a:lnTo>
                  <a:pt x="108" y="82"/>
                </a:lnTo>
                <a:lnTo>
                  <a:pt x="108" y="82"/>
                </a:lnTo>
                <a:lnTo>
                  <a:pt x="107" y="94"/>
                </a:lnTo>
                <a:lnTo>
                  <a:pt x="104" y="108"/>
                </a:lnTo>
                <a:lnTo>
                  <a:pt x="104" y="122"/>
                </a:lnTo>
                <a:lnTo>
                  <a:pt x="104" y="137"/>
                </a:lnTo>
                <a:lnTo>
                  <a:pt x="104" y="137"/>
                </a:lnTo>
                <a:lnTo>
                  <a:pt x="104" y="151"/>
                </a:lnTo>
                <a:lnTo>
                  <a:pt x="145" y="127"/>
                </a:lnTo>
                <a:lnTo>
                  <a:pt x="145" y="127"/>
                </a:lnTo>
                <a:lnTo>
                  <a:pt x="145" y="113"/>
                </a:lnTo>
                <a:lnTo>
                  <a:pt x="145" y="113"/>
                </a:lnTo>
                <a:lnTo>
                  <a:pt x="144" y="98"/>
                </a:lnTo>
                <a:lnTo>
                  <a:pt x="143" y="85"/>
                </a:lnTo>
                <a:lnTo>
                  <a:pt x="140" y="73"/>
                </a:lnTo>
                <a:lnTo>
                  <a:pt x="138" y="64"/>
                </a:lnTo>
                <a:lnTo>
                  <a:pt x="138" y="64"/>
                </a:lnTo>
                <a:close/>
                <a:moveTo>
                  <a:pt x="208" y="24"/>
                </a:moveTo>
                <a:lnTo>
                  <a:pt x="208" y="24"/>
                </a:lnTo>
                <a:lnTo>
                  <a:pt x="204" y="16"/>
                </a:lnTo>
                <a:lnTo>
                  <a:pt x="201" y="13"/>
                </a:lnTo>
                <a:lnTo>
                  <a:pt x="199" y="12"/>
                </a:lnTo>
                <a:lnTo>
                  <a:pt x="196" y="12"/>
                </a:lnTo>
                <a:lnTo>
                  <a:pt x="192" y="13"/>
                </a:lnTo>
                <a:lnTo>
                  <a:pt x="192" y="13"/>
                </a:lnTo>
                <a:lnTo>
                  <a:pt x="192" y="13"/>
                </a:lnTo>
                <a:lnTo>
                  <a:pt x="187" y="17"/>
                </a:lnTo>
                <a:lnTo>
                  <a:pt x="183" y="23"/>
                </a:lnTo>
                <a:lnTo>
                  <a:pt x="180" y="30"/>
                </a:lnTo>
                <a:lnTo>
                  <a:pt x="177" y="41"/>
                </a:lnTo>
                <a:lnTo>
                  <a:pt x="177" y="41"/>
                </a:lnTo>
                <a:lnTo>
                  <a:pt x="175" y="53"/>
                </a:lnTo>
                <a:lnTo>
                  <a:pt x="174" y="67"/>
                </a:lnTo>
                <a:lnTo>
                  <a:pt x="173" y="81"/>
                </a:lnTo>
                <a:lnTo>
                  <a:pt x="173" y="97"/>
                </a:lnTo>
                <a:lnTo>
                  <a:pt x="173" y="97"/>
                </a:lnTo>
                <a:lnTo>
                  <a:pt x="174" y="110"/>
                </a:lnTo>
                <a:lnTo>
                  <a:pt x="213" y="86"/>
                </a:lnTo>
                <a:lnTo>
                  <a:pt x="213" y="86"/>
                </a:lnTo>
                <a:lnTo>
                  <a:pt x="213" y="72"/>
                </a:lnTo>
                <a:lnTo>
                  <a:pt x="213" y="72"/>
                </a:lnTo>
                <a:lnTo>
                  <a:pt x="213" y="58"/>
                </a:lnTo>
                <a:lnTo>
                  <a:pt x="212" y="44"/>
                </a:lnTo>
                <a:lnTo>
                  <a:pt x="210" y="32"/>
                </a:lnTo>
                <a:lnTo>
                  <a:pt x="208" y="24"/>
                </a:lnTo>
                <a:lnTo>
                  <a:pt x="208" y="24"/>
                </a:lnTo>
                <a:close/>
                <a:moveTo>
                  <a:pt x="33" y="462"/>
                </a:moveTo>
                <a:lnTo>
                  <a:pt x="33" y="462"/>
                </a:lnTo>
                <a:lnTo>
                  <a:pt x="33" y="463"/>
                </a:lnTo>
                <a:lnTo>
                  <a:pt x="34" y="463"/>
                </a:lnTo>
                <a:lnTo>
                  <a:pt x="36" y="463"/>
                </a:lnTo>
                <a:lnTo>
                  <a:pt x="306" y="302"/>
                </a:lnTo>
                <a:lnTo>
                  <a:pt x="306" y="302"/>
                </a:lnTo>
                <a:lnTo>
                  <a:pt x="309" y="300"/>
                </a:lnTo>
                <a:lnTo>
                  <a:pt x="310" y="297"/>
                </a:lnTo>
                <a:lnTo>
                  <a:pt x="305" y="79"/>
                </a:lnTo>
                <a:lnTo>
                  <a:pt x="305" y="79"/>
                </a:lnTo>
                <a:lnTo>
                  <a:pt x="304" y="77"/>
                </a:lnTo>
                <a:lnTo>
                  <a:pt x="303" y="77"/>
                </a:lnTo>
                <a:lnTo>
                  <a:pt x="302" y="78"/>
                </a:lnTo>
                <a:lnTo>
                  <a:pt x="218" y="127"/>
                </a:lnTo>
                <a:lnTo>
                  <a:pt x="213" y="130"/>
                </a:lnTo>
                <a:lnTo>
                  <a:pt x="209" y="133"/>
                </a:lnTo>
                <a:lnTo>
                  <a:pt x="181" y="149"/>
                </a:lnTo>
                <a:lnTo>
                  <a:pt x="176" y="151"/>
                </a:lnTo>
                <a:lnTo>
                  <a:pt x="172" y="154"/>
                </a:lnTo>
                <a:lnTo>
                  <a:pt x="149" y="167"/>
                </a:lnTo>
                <a:lnTo>
                  <a:pt x="144" y="171"/>
                </a:lnTo>
                <a:lnTo>
                  <a:pt x="139" y="173"/>
                </a:lnTo>
                <a:lnTo>
                  <a:pt x="112" y="190"/>
                </a:lnTo>
                <a:lnTo>
                  <a:pt x="107" y="192"/>
                </a:lnTo>
                <a:lnTo>
                  <a:pt x="102" y="195"/>
                </a:lnTo>
                <a:lnTo>
                  <a:pt x="30" y="238"/>
                </a:lnTo>
                <a:lnTo>
                  <a:pt x="30" y="238"/>
                </a:lnTo>
                <a:lnTo>
                  <a:pt x="28" y="241"/>
                </a:lnTo>
                <a:lnTo>
                  <a:pt x="27" y="243"/>
                </a:lnTo>
                <a:lnTo>
                  <a:pt x="33" y="462"/>
                </a:lnTo>
                <a:lnTo>
                  <a:pt x="33" y="462"/>
                </a:lnTo>
                <a:close/>
                <a:moveTo>
                  <a:pt x="228" y="244"/>
                </a:moveTo>
                <a:lnTo>
                  <a:pt x="228" y="244"/>
                </a:lnTo>
                <a:lnTo>
                  <a:pt x="233" y="239"/>
                </a:lnTo>
                <a:lnTo>
                  <a:pt x="233" y="239"/>
                </a:lnTo>
                <a:lnTo>
                  <a:pt x="238" y="234"/>
                </a:lnTo>
                <a:lnTo>
                  <a:pt x="238" y="234"/>
                </a:lnTo>
                <a:lnTo>
                  <a:pt x="244" y="229"/>
                </a:lnTo>
                <a:lnTo>
                  <a:pt x="245" y="225"/>
                </a:lnTo>
                <a:lnTo>
                  <a:pt x="245" y="225"/>
                </a:lnTo>
                <a:lnTo>
                  <a:pt x="245" y="222"/>
                </a:lnTo>
                <a:lnTo>
                  <a:pt x="242" y="221"/>
                </a:lnTo>
                <a:lnTo>
                  <a:pt x="242" y="221"/>
                </a:lnTo>
                <a:lnTo>
                  <a:pt x="239" y="222"/>
                </a:lnTo>
                <a:lnTo>
                  <a:pt x="236" y="223"/>
                </a:lnTo>
                <a:lnTo>
                  <a:pt x="236" y="223"/>
                </a:lnTo>
                <a:lnTo>
                  <a:pt x="230" y="228"/>
                </a:lnTo>
                <a:lnTo>
                  <a:pt x="230" y="228"/>
                </a:lnTo>
                <a:lnTo>
                  <a:pt x="226" y="233"/>
                </a:lnTo>
                <a:lnTo>
                  <a:pt x="221" y="238"/>
                </a:lnTo>
                <a:lnTo>
                  <a:pt x="219" y="242"/>
                </a:lnTo>
                <a:lnTo>
                  <a:pt x="217" y="243"/>
                </a:lnTo>
                <a:lnTo>
                  <a:pt x="217" y="225"/>
                </a:lnTo>
                <a:lnTo>
                  <a:pt x="217" y="225"/>
                </a:lnTo>
                <a:lnTo>
                  <a:pt x="226" y="217"/>
                </a:lnTo>
                <a:lnTo>
                  <a:pt x="226" y="217"/>
                </a:lnTo>
                <a:lnTo>
                  <a:pt x="236" y="208"/>
                </a:lnTo>
                <a:lnTo>
                  <a:pt x="236" y="208"/>
                </a:lnTo>
                <a:lnTo>
                  <a:pt x="242" y="205"/>
                </a:lnTo>
                <a:lnTo>
                  <a:pt x="247" y="204"/>
                </a:lnTo>
                <a:lnTo>
                  <a:pt x="247" y="204"/>
                </a:lnTo>
                <a:lnTo>
                  <a:pt x="253" y="203"/>
                </a:lnTo>
                <a:lnTo>
                  <a:pt x="256" y="204"/>
                </a:lnTo>
                <a:lnTo>
                  <a:pt x="256" y="204"/>
                </a:lnTo>
                <a:lnTo>
                  <a:pt x="259" y="205"/>
                </a:lnTo>
                <a:lnTo>
                  <a:pt x="262" y="208"/>
                </a:lnTo>
                <a:lnTo>
                  <a:pt x="262" y="208"/>
                </a:lnTo>
                <a:lnTo>
                  <a:pt x="263" y="212"/>
                </a:lnTo>
                <a:lnTo>
                  <a:pt x="263" y="216"/>
                </a:lnTo>
                <a:lnTo>
                  <a:pt x="263" y="216"/>
                </a:lnTo>
                <a:lnTo>
                  <a:pt x="263" y="223"/>
                </a:lnTo>
                <a:lnTo>
                  <a:pt x="260" y="231"/>
                </a:lnTo>
                <a:lnTo>
                  <a:pt x="260" y="231"/>
                </a:lnTo>
                <a:lnTo>
                  <a:pt x="256" y="238"/>
                </a:lnTo>
                <a:lnTo>
                  <a:pt x="250" y="244"/>
                </a:lnTo>
                <a:lnTo>
                  <a:pt x="250" y="244"/>
                </a:lnTo>
                <a:lnTo>
                  <a:pt x="245" y="248"/>
                </a:lnTo>
                <a:lnTo>
                  <a:pt x="245" y="248"/>
                </a:lnTo>
                <a:lnTo>
                  <a:pt x="240" y="254"/>
                </a:lnTo>
                <a:lnTo>
                  <a:pt x="240" y="254"/>
                </a:lnTo>
                <a:lnTo>
                  <a:pt x="235" y="258"/>
                </a:lnTo>
                <a:lnTo>
                  <a:pt x="233" y="263"/>
                </a:lnTo>
                <a:lnTo>
                  <a:pt x="233" y="263"/>
                </a:lnTo>
                <a:lnTo>
                  <a:pt x="235" y="266"/>
                </a:lnTo>
                <a:lnTo>
                  <a:pt x="237" y="266"/>
                </a:lnTo>
                <a:lnTo>
                  <a:pt x="237" y="266"/>
                </a:lnTo>
                <a:lnTo>
                  <a:pt x="239" y="265"/>
                </a:lnTo>
                <a:lnTo>
                  <a:pt x="242" y="263"/>
                </a:lnTo>
                <a:lnTo>
                  <a:pt x="242" y="263"/>
                </a:lnTo>
                <a:lnTo>
                  <a:pt x="249" y="258"/>
                </a:lnTo>
                <a:lnTo>
                  <a:pt x="249" y="258"/>
                </a:lnTo>
                <a:lnTo>
                  <a:pt x="255" y="253"/>
                </a:lnTo>
                <a:lnTo>
                  <a:pt x="255" y="253"/>
                </a:lnTo>
                <a:lnTo>
                  <a:pt x="259" y="247"/>
                </a:lnTo>
                <a:lnTo>
                  <a:pt x="263" y="243"/>
                </a:lnTo>
                <a:lnTo>
                  <a:pt x="264" y="242"/>
                </a:lnTo>
                <a:lnTo>
                  <a:pt x="265" y="260"/>
                </a:lnTo>
                <a:lnTo>
                  <a:pt x="265" y="260"/>
                </a:lnTo>
                <a:lnTo>
                  <a:pt x="255" y="269"/>
                </a:lnTo>
                <a:lnTo>
                  <a:pt x="255" y="269"/>
                </a:lnTo>
                <a:lnTo>
                  <a:pt x="249" y="274"/>
                </a:lnTo>
                <a:lnTo>
                  <a:pt x="244" y="277"/>
                </a:lnTo>
                <a:lnTo>
                  <a:pt x="244" y="277"/>
                </a:lnTo>
                <a:lnTo>
                  <a:pt x="237" y="281"/>
                </a:lnTo>
                <a:lnTo>
                  <a:pt x="231" y="283"/>
                </a:lnTo>
                <a:lnTo>
                  <a:pt x="231" y="283"/>
                </a:lnTo>
                <a:lnTo>
                  <a:pt x="227" y="284"/>
                </a:lnTo>
                <a:lnTo>
                  <a:pt x="223" y="283"/>
                </a:lnTo>
                <a:lnTo>
                  <a:pt x="223" y="283"/>
                </a:lnTo>
                <a:lnTo>
                  <a:pt x="220" y="282"/>
                </a:lnTo>
                <a:lnTo>
                  <a:pt x="218" y="279"/>
                </a:lnTo>
                <a:lnTo>
                  <a:pt x="218" y="279"/>
                </a:lnTo>
                <a:lnTo>
                  <a:pt x="216" y="275"/>
                </a:lnTo>
                <a:lnTo>
                  <a:pt x="216" y="271"/>
                </a:lnTo>
                <a:lnTo>
                  <a:pt x="216" y="271"/>
                </a:lnTo>
                <a:lnTo>
                  <a:pt x="216" y="263"/>
                </a:lnTo>
                <a:lnTo>
                  <a:pt x="218" y="257"/>
                </a:lnTo>
                <a:lnTo>
                  <a:pt x="218" y="257"/>
                </a:lnTo>
                <a:lnTo>
                  <a:pt x="222" y="250"/>
                </a:lnTo>
                <a:lnTo>
                  <a:pt x="228" y="244"/>
                </a:lnTo>
                <a:lnTo>
                  <a:pt x="228" y="244"/>
                </a:lnTo>
                <a:close/>
                <a:moveTo>
                  <a:pt x="164" y="257"/>
                </a:moveTo>
                <a:lnTo>
                  <a:pt x="164" y="257"/>
                </a:lnTo>
                <a:lnTo>
                  <a:pt x="167" y="253"/>
                </a:lnTo>
                <a:lnTo>
                  <a:pt x="172" y="248"/>
                </a:lnTo>
                <a:lnTo>
                  <a:pt x="179" y="243"/>
                </a:lnTo>
                <a:lnTo>
                  <a:pt x="185" y="239"/>
                </a:lnTo>
                <a:lnTo>
                  <a:pt x="185" y="239"/>
                </a:lnTo>
                <a:lnTo>
                  <a:pt x="196" y="233"/>
                </a:lnTo>
                <a:lnTo>
                  <a:pt x="196" y="233"/>
                </a:lnTo>
                <a:lnTo>
                  <a:pt x="205" y="230"/>
                </a:lnTo>
                <a:lnTo>
                  <a:pt x="205" y="247"/>
                </a:lnTo>
                <a:lnTo>
                  <a:pt x="204" y="248"/>
                </a:lnTo>
                <a:lnTo>
                  <a:pt x="204" y="248"/>
                </a:lnTo>
                <a:lnTo>
                  <a:pt x="196" y="249"/>
                </a:lnTo>
                <a:lnTo>
                  <a:pt x="196" y="249"/>
                </a:lnTo>
                <a:lnTo>
                  <a:pt x="189" y="252"/>
                </a:lnTo>
                <a:lnTo>
                  <a:pt x="189" y="252"/>
                </a:lnTo>
                <a:lnTo>
                  <a:pt x="183" y="256"/>
                </a:lnTo>
                <a:lnTo>
                  <a:pt x="179" y="260"/>
                </a:lnTo>
                <a:lnTo>
                  <a:pt x="179" y="260"/>
                </a:lnTo>
                <a:lnTo>
                  <a:pt x="175" y="265"/>
                </a:lnTo>
                <a:lnTo>
                  <a:pt x="175" y="270"/>
                </a:lnTo>
                <a:lnTo>
                  <a:pt x="175" y="271"/>
                </a:lnTo>
                <a:lnTo>
                  <a:pt x="175" y="271"/>
                </a:lnTo>
                <a:lnTo>
                  <a:pt x="190" y="263"/>
                </a:lnTo>
                <a:lnTo>
                  <a:pt x="190" y="263"/>
                </a:lnTo>
                <a:lnTo>
                  <a:pt x="195" y="261"/>
                </a:lnTo>
                <a:lnTo>
                  <a:pt x="201" y="261"/>
                </a:lnTo>
                <a:lnTo>
                  <a:pt x="201" y="261"/>
                </a:lnTo>
                <a:lnTo>
                  <a:pt x="205" y="261"/>
                </a:lnTo>
                <a:lnTo>
                  <a:pt x="209" y="265"/>
                </a:lnTo>
                <a:lnTo>
                  <a:pt x="209" y="265"/>
                </a:lnTo>
                <a:lnTo>
                  <a:pt x="210" y="269"/>
                </a:lnTo>
                <a:lnTo>
                  <a:pt x="211" y="275"/>
                </a:lnTo>
                <a:lnTo>
                  <a:pt x="211" y="275"/>
                </a:lnTo>
                <a:lnTo>
                  <a:pt x="210" y="284"/>
                </a:lnTo>
                <a:lnTo>
                  <a:pt x="207" y="294"/>
                </a:lnTo>
                <a:lnTo>
                  <a:pt x="207" y="294"/>
                </a:lnTo>
                <a:lnTo>
                  <a:pt x="201" y="301"/>
                </a:lnTo>
                <a:lnTo>
                  <a:pt x="198" y="304"/>
                </a:lnTo>
                <a:lnTo>
                  <a:pt x="194" y="307"/>
                </a:lnTo>
                <a:lnTo>
                  <a:pt x="194" y="307"/>
                </a:lnTo>
                <a:lnTo>
                  <a:pt x="187" y="310"/>
                </a:lnTo>
                <a:lnTo>
                  <a:pt x="187" y="310"/>
                </a:lnTo>
                <a:lnTo>
                  <a:pt x="183" y="311"/>
                </a:lnTo>
                <a:lnTo>
                  <a:pt x="183" y="311"/>
                </a:lnTo>
                <a:lnTo>
                  <a:pt x="180" y="310"/>
                </a:lnTo>
                <a:lnTo>
                  <a:pt x="176" y="309"/>
                </a:lnTo>
                <a:lnTo>
                  <a:pt x="176" y="316"/>
                </a:lnTo>
                <a:lnTo>
                  <a:pt x="158" y="326"/>
                </a:lnTo>
                <a:lnTo>
                  <a:pt x="157" y="280"/>
                </a:lnTo>
                <a:lnTo>
                  <a:pt x="157" y="280"/>
                </a:lnTo>
                <a:lnTo>
                  <a:pt x="157" y="273"/>
                </a:lnTo>
                <a:lnTo>
                  <a:pt x="158" y="268"/>
                </a:lnTo>
                <a:lnTo>
                  <a:pt x="161" y="262"/>
                </a:lnTo>
                <a:lnTo>
                  <a:pt x="164" y="257"/>
                </a:lnTo>
                <a:lnTo>
                  <a:pt x="164" y="257"/>
                </a:lnTo>
                <a:close/>
                <a:moveTo>
                  <a:pt x="175" y="298"/>
                </a:moveTo>
                <a:lnTo>
                  <a:pt x="175" y="298"/>
                </a:lnTo>
                <a:lnTo>
                  <a:pt x="177" y="299"/>
                </a:lnTo>
                <a:lnTo>
                  <a:pt x="180" y="299"/>
                </a:lnTo>
                <a:lnTo>
                  <a:pt x="180" y="299"/>
                </a:lnTo>
                <a:lnTo>
                  <a:pt x="183" y="298"/>
                </a:lnTo>
                <a:lnTo>
                  <a:pt x="185" y="297"/>
                </a:lnTo>
                <a:lnTo>
                  <a:pt x="185" y="297"/>
                </a:lnTo>
                <a:lnTo>
                  <a:pt x="189" y="295"/>
                </a:lnTo>
                <a:lnTo>
                  <a:pt x="191" y="292"/>
                </a:lnTo>
                <a:lnTo>
                  <a:pt x="191" y="292"/>
                </a:lnTo>
                <a:lnTo>
                  <a:pt x="193" y="288"/>
                </a:lnTo>
                <a:lnTo>
                  <a:pt x="193" y="284"/>
                </a:lnTo>
                <a:lnTo>
                  <a:pt x="193" y="284"/>
                </a:lnTo>
                <a:lnTo>
                  <a:pt x="193" y="281"/>
                </a:lnTo>
                <a:lnTo>
                  <a:pt x="192" y="280"/>
                </a:lnTo>
                <a:lnTo>
                  <a:pt x="192" y="280"/>
                </a:lnTo>
                <a:lnTo>
                  <a:pt x="190" y="279"/>
                </a:lnTo>
                <a:lnTo>
                  <a:pt x="189" y="279"/>
                </a:lnTo>
                <a:lnTo>
                  <a:pt x="189" y="279"/>
                </a:lnTo>
                <a:lnTo>
                  <a:pt x="183" y="281"/>
                </a:lnTo>
                <a:lnTo>
                  <a:pt x="183" y="281"/>
                </a:lnTo>
                <a:lnTo>
                  <a:pt x="175" y="284"/>
                </a:lnTo>
                <a:lnTo>
                  <a:pt x="175" y="298"/>
                </a:lnTo>
                <a:close/>
                <a:moveTo>
                  <a:pt x="145" y="334"/>
                </a:moveTo>
                <a:lnTo>
                  <a:pt x="128" y="344"/>
                </a:lnTo>
                <a:lnTo>
                  <a:pt x="126" y="249"/>
                </a:lnTo>
                <a:lnTo>
                  <a:pt x="144" y="239"/>
                </a:lnTo>
                <a:lnTo>
                  <a:pt x="145" y="334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93" y="294"/>
                </a:lnTo>
                <a:lnTo>
                  <a:pt x="99" y="292"/>
                </a:lnTo>
                <a:lnTo>
                  <a:pt x="104" y="293"/>
                </a:lnTo>
                <a:lnTo>
                  <a:pt x="109" y="294"/>
                </a:lnTo>
                <a:lnTo>
                  <a:pt x="109" y="294"/>
                </a:lnTo>
                <a:lnTo>
                  <a:pt x="112" y="297"/>
                </a:lnTo>
                <a:lnTo>
                  <a:pt x="116" y="302"/>
                </a:lnTo>
                <a:lnTo>
                  <a:pt x="117" y="309"/>
                </a:lnTo>
                <a:lnTo>
                  <a:pt x="118" y="316"/>
                </a:lnTo>
                <a:lnTo>
                  <a:pt x="118" y="316"/>
                </a:lnTo>
                <a:lnTo>
                  <a:pt x="117" y="325"/>
                </a:lnTo>
                <a:lnTo>
                  <a:pt x="116" y="333"/>
                </a:lnTo>
                <a:lnTo>
                  <a:pt x="113" y="340"/>
                </a:lnTo>
                <a:lnTo>
                  <a:pt x="109" y="348"/>
                </a:lnTo>
                <a:lnTo>
                  <a:pt x="109" y="348"/>
                </a:lnTo>
                <a:lnTo>
                  <a:pt x="104" y="354"/>
                </a:lnTo>
                <a:lnTo>
                  <a:pt x="99" y="361"/>
                </a:lnTo>
                <a:lnTo>
                  <a:pt x="92" y="366"/>
                </a:lnTo>
                <a:lnTo>
                  <a:pt x="85" y="371"/>
                </a:lnTo>
                <a:lnTo>
                  <a:pt x="85" y="371"/>
                </a:lnTo>
                <a:lnTo>
                  <a:pt x="78" y="376"/>
                </a:lnTo>
                <a:lnTo>
                  <a:pt x="78" y="376"/>
                </a:lnTo>
                <a:lnTo>
                  <a:pt x="72" y="378"/>
                </a:lnTo>
                <a:lnTo>
                  <a:pt x="72" y="378"/>
                </a:lnTo>
                <a:lnTo>
                  <a:pt x="66" y="379"/>
                </a:lnTo>
                <a:lnTo>
                  <a:pt x="63" y="379"/>
                </a:lnTo>
                <a:lnTo>
                  <a:pt x="62" y="362"/>
                </a:lnTo>
                <a:lnTo>
                  <a:pt x="64" y="361"/>
                </a:lnTo>
                <a:lnTo>
                  <a:pt x="67" y="361"/>
                </a:lnTo>
                <a:lnTo>
                  <a:pt x="71" y="361"/>
                </a:lnTo>
                <a:lnTo>
                  <a:pt x="71" y="361"/>
                </a:lnTo>
                <a:lnTo>
                  <a:pt x="76" y="360"/>
                </a:lnTo>
                <a:lnTo>
                  <a:pt x="76" y="360"/>
                </a:lnTo>
                <a:lnTo>
                  <a:pt x="83" y="357"/>
                </a:lnTo>
                <a:lnTo>
                  <a:pt x="83" y="357"/>
                </a:lnTo>
                <a:lnTo>
                  <a:pt x="90" y="352"/>
                </a:lnTo>
                <a:lnTo>
                  <a:pt x="90" y="352"/>
                </a:lnTo>
                <a:lnTo>
                  <a:pt x="94" y="347"/>
                </a:lnTo>
                <a:lnTo>
                  <a:pt x="94" y="347"/>
                </a:lnTo>
                <a:lnTo>
                  <a:pt x="99" y="339"/>
                </a:lnTo>
                <a:lnTo>
                  <a:pt x="99" y="339"/>
                </a:lnTo>
                <a:lnTo>
                  <a:pt x="99" y="335"/>
                </a:lnTo>
                <a:lnTo>
                  <a:pt x="100" y="330"/>
                </a:lnTo>
                <a:lnTo>
                  <a:pt x="61" y="353"/>
                </a:lnTo>
                <a:lnTo>
                  <a:pt x="61" y="346"/>
                </a:lnTo>
                <a:lnTo>
                  <a:pt x="61" y="346"/>
                </a:lnTo>
                <a:lnTo>
                  <a:pt x="61" y="338"/>
                </a:lnTo>
                <a:lnTo>
                  <a:pt x="62" y="330"/>
                </a:lnTo>
                <a:lnTo>
                  <a:pt x="64" y="324"/>
                </a:lnTo>
                <a:lnTo>
                  <a:pt x="67" y="317"/>
                </a:lnTo>
                <a:lnTo>
                  <a:pt x="67" y="317"/>
                </a:lnTo>
                <a:lnTo>
                  <a:pt x="71" y="311"/>
                </a:lnTo>
                <a:lnTo>
                  <a:pt x="75" y="306"/>
                </a:lnTo>
                <a:lnTo>
                  <a:pt x="80" y="301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100" y="317"/>
                </a:moveTo>
                <a:lnTo>
                  <a:pt x="100" y="317"/>
                </a:lnTo>
                <a:lnTo>
                  <a:pt x="99" y="312"/>
                </a:lnTo>
                <a:lnTo>
                  <a:pt x="97" y="309"/>
                </a:lnTo>
                <a:lnTo>
                  <a:pt x="97" y="309"/>
                </a:lnTo>
                <a:lnTo>
                  <a:pt x="94" y="309"/>
                </a:lnTo>
                <a:lnTo>
                  <a:pt x="92" y="309"/>
                </a:lnTo>
                <a:lnTo>
                  <a:pt x="88" y="310"/>
                </a:lnTo>
                <a:lnTo>
                  <a:pt x="88" y="310"/>
                </a:lnTo>
                <a:lnTo>
                  <a:pt x="83" y="313"/>
                </a:lnTo>
                <a:lnTo>
                  <a:pt x="81" y="319"/>
                </a:lnTo>
                <a:lnTo>
                  <a:pt x="81" y="319"/>
                </a:lnTo>
                <a:lnTo>
                  <a:pt x="79" y="324"/>
                </a:lnTo>
                <a:lnTo>
                  <a:pt x="79" y="330"/>
                </a:lnTo>
                <a:lnTo>
                  <a:pt x="100" y="3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ŝļîďe">
            <a:extLst>
              <a:ext uri="{FF2B5EF4-FFF2-40B4-BE49-F238E27FC236}">
                <a16:creationId xmlns:a16="http://schemas.microsoft.com/office/drawing/2014/main" id="{B09BC666-603E-4B79-9E2C-100E02CCDEBF}"/>
              </a:ext>
            </a:extLst>
          </p:cNvPr>
          <p:cNvSpPr/>
          <p:nvPr/>
        </p:nvSpPr>
        <p:spPr>
          <a:xfrm>
            <a:off x="663742" y="1420214"/>
            <a:ext cx="577851" cy="57785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defRPr sz="3200"/>
            </a:pPr>
            <a:r>
              <a:rPr lang="en-US" altLang="zh-CN" sz="1600" b="1" dirty="0">
                <a:solidFill>
                  <a:schemeClr val="bg1"/>
                </a:solidFill>
              </a:rPr>
              <a:t>01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20" name="íṩḻîḓê">
            <a:extLst>
              <a:ext uri="{FF2B5EF4-FFF2-40B4-BE49-F238E27FC236}">
                <a16:creationId xmlns:a16="http://schemas.microsoft.com/office/drawing/2014/main" id="{187B9C8C-17B5-4159-AEDD-68CD98CAB006}"/>
              </a:ext>
            </a:extLst>
          </p:cNvPr>
          <p:cNvSpPr/>
          <p:nvPr/>
        </p:nvSpPr>
        <p:spPr bwMode="auto">
          <a:xfrm>
            <a:off x="1356551" y="163688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21" name="ïŝḷïḓè">
            <a:extLst>
              <a:ext uri="{FF2B5EF4-FFF2-40B4-BE49-F238E27FC236}">
                <a16:creationId xmlns:a16="http://schemas.microsoft.com/office/drawing/2014/main" id="{5CE99F45-3D92-42E6-A24C-742C29A3579F}"/>
              </a:ext>
            </a:extLst>
          </p:cNvPr>
          <p:cNvSpPr txBox="1"/>
          <p:nvPr/>
        </p:nvSpPr>
        <p:spPr bwMode="auto">
          <a:xfrm>
            <a:off x="1356551" y="1224000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6" name="íśḷîḓé">
            <a:extLst>
              <a:ext uri="{FF2B5EF4-FFF2-40B4-BE49-F238E27FC236}">
                <a16:creationId xmlns:a16="http://schemas.microsoft.com/office/drawing/2014/main" id="{2DD25EE4-7A12-4848-AD0C-CA92BC26415E}"/>
              </a:ext>
            </a:extLst>
          </p:cNvPr>
          <p:cNvSpPr/>
          <p:nvPr/>
        </p:nvSpPr>
        <p:spPr>
          <a:xfrm>
            <a:off x="663742" y="3146621"/>
            <a:ext cx="577851" cy="5778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 sz="3200"/>
            </a:pPr>
            <a:r>
              <a:rPr lang="en-US" altLang="zh-CN" sz="1600" b="1" dirty="0">
                <a:solidFill>
                  <a:schemeClr val="bg1"/>
                </a:solidFill>
              </a:rPr>
              <a:t>02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7" name="íṡ1îḓé">
            <a:extLst>
              <a:ext uri="{FF2B5EF4-FFF2-40B4-BE49-F238E27FC236}">
                <a16:creationId xmlns:a16="http://schemas.microsoft.com/office/drawing/2014/main" id="{95CBAAEC-EA57-4907-97C3-0249CC724565}"/>
              </a:ext>
            </a:extLst>
          </p:cNvPr>
          <p:cNvSpPr/>
          <p:nvPr/>
        </p:nvSpPr>
        <p:spPr bwMode="auto">
          <a:xfrm>
            <a:off x="1356551" y="3363287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8" name="íŝļiḑe">
            <a:extLst>
              <a:ext uri="{FF2B5EF4-FFF2-40B4-BE49-F238E27FC236}">
                <a16:creationId xmlns:a16="http://schemas.microsoft.com/office/drawing/2014/main" id="{6562D799-92E7-49EC-8E31-5318D404E47B}"/>
              </a:ext>
            </a:extLst>
          </p:cNvPr>
          <p:cNvSpPr txBox="1"/>
          <p:nvPr/>
        </p:nvSpPr>
        <p:spPr bwMode="auto">
          <a:xfrm>
            <a:off x="1356551" y="2950407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F46C814-506F-48BC-AF8D-0C6D3FCFED22}"/>
              </a:ext>
            </a:extLst>
          </p:cNvPr>
          <p:cNvCxnSpPr/>
          <p:nvPr/>
        </p:nvCxnSpPr>
        <p:spPr>
          <a:xfrm>
            <a:off x="1476455" y="2730565"/>
            <a:ext cx="492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$1îḋê">
            <a:extLst>
              <a:ext uri="{FF2B5EF4-FFF2-40B4-BE49-F238E27FC236}">
                <a16:creationId xmlns:a16="http://schemas.microsoft.com/office/drawing/2014/main" id="{BBBBC6DE-2C00-4D35-915C-03E5EDFC9B01}"/>
              </a:ext>
            </a:extLst>
          </p:cNvPr>
          <p:cNvSpPr/>
          <p:nvPr/>
        </p:nvSpPr>
        <p:spPr>
          <a:xfrm>
            <a:off x="663742" y="4873028"/>
            <a:ext cx="577851" cy="57785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 sz="3200"/>
            </a:pPr>
            <a:r>
              <a:rPr lang="en-US" altLang="zh-CN" sz="1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4" name="íşḷîḑe">
            <a:extLst>
              <a:ext uri="{FF2B5EF4-FFF2-40B4-BE49-F238E27FC236}">
                <a16:creationId xmlns:a16="http://schemas.microsoft.com/office/drawing/2014/main" id="{4E85336E-0A28-45BD-A39B-26AEBD437B89}"/>
              </a:ext>
            </a:extLst>
          </p:cNvPr>
          <p:cNvSpPr/>
          <p:nvPr/>
        </p:nvSpPr>
        <p:spPr bwMode="auto">
          <a:xfrm>
            <a:off x="1356551" y="5089694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5" name="iṥlîḓe">
            <a:extLst>
              <a:ext uri="{FF2B5EF4-FFF2-40B4-BE49-F238E27FC236}">
                <a16:creationId xmlns:a16="http://schemas.microsoft.com/office/drawing/2014/main" id="{D037231F-6B76-4447-BF67-D3DF065B4E0B}"/>
              </a:ext>
            </a:extLst>
          </p:cNvPr>
          <p:cNvSpPr txBox="1"/>
          <p:nvPr/>
        </p:nvSpPr>
        <p:spPr bwMode="auto">
          <a:xfrm>
            <a:off x="1356551" y="467681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2255DA1-69CB-46FA-87CD-F6BA35995685}"/>
              </a:ext>
            </a:extLst>
          </p:cNvPr>
          <p:cNvCxnSpPr/>
          <p:nvPr/>
        </p:nvCxnSpPr>
        <p:spPr>
          <a:xfrm>
            <a:off x="1476455" y="6143625"/>
            <a:ext cx="492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618096C-4B35-4A5C-9B8D-F0F42CB2988B}"/>
              </a:ext>
            </a:extLst>
          </p:cNvPr>
          <p:cNvCxnSpPr/>
          <p:nvPr/>
        </p:nvCxnSpPr>
        <p:spPr>
          <a:xfrm>
            <a:off x="1476455" y="4398558"/>
            <a:ext cx="492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42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4" name="îŝḷiḓê"/>
          <p:cNvSpPr/>
          <p:nvPr/>
        </p:nvSpPr>
        <p:spPr bwMode="auto">
          <a:xfrm>
            <a:off x="7096550" y="2944194"/>
            <a:ext cx="1880058" cy="1148925"/>
          </a:xfrm>
          <a:prstGeom prst="homePlate">
            <a:avLst>
              <a:gd name="adj" fmla="val 39555"/>
            </a:avLst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ṣ1iďé"/>
          <p:cNvSpPr/>
          <p:nvPr/>
        </p:nvSpPr>
        <p:spPr bwMode="auto">
          <a:xfrm>
            <a:off x="8586385" y="2942105"/>
            <a:ext cx="678244" cy="1153103"/>
          </a:xfrm>
          <a:prstGeom prst="chevron">
            <a:avLst>
              <a:gd name="adj" fmla="val 67329"/>
            </a:avLst>
          </a:prstGeom>
          <a:solidFill>
            <a:schemeClr val="accent4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ṧlidè"/>
          <p:cNvSpPr>
            <a:spLocks/>
          </p:cNvSpPr>
          <p:nvPr/>
        </p:nvSpPr>
        <p:spPr bwMode="auto">
          <a:xfrm>
            <a:off x="3904837" y="1747334"/>
            <a:ext cx="815156" cy="389901"/>
          </a:xfrm>
          <a:custGeom>
            <a:avLst/>
            <a:gdLst/>
            <a:ahLst/>
            <a:cxnLst>
              <a:cxn ang="0">
                <a:pos x="566" y="257"/>
              </a:cxn>
              <a:cxn ang="0">
                <a:pos x="0" y="257"/>
              </a:cxn>
              <a:cxn ang="0">
                <a:pos x="0" y="0"/>
              </a:cxn>
              <a:cxn ang="0">
                <a:pos x="351" y="0"/>
              </a:cxn>
              <a:cxn ang="0">
                <a:pos x="566" y="257"/>
              </a:cxn>
            </a:cxnLst>
            <a:rect l="0" t="0" r="r" b="b"/>
            <a:pathLst>
              <a:path w="566" h="257">
                <a:moveTo>
                  <a:pt x="566" y="257"/>
                </a:moveTo>
                <a:lnTo>
                  <a:pt x="0" y="257"/>
                </a:lnTo>
                <a:lnTo>
                  <a:pt x="0" y="0"/>
                </a:lnTo>
                <a:lnTo>
                  <a:pt x="351" y="0"/>
                </a:lnTo>
                <a:lnTo>
                  <a:pt x="566" y="2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ṡḷiḑè"/>
          <p:cNvSpPr/>
          <p:nvPr/>
        </p:nvSpPr>
        <p:spPr bwMode="auto">
          <a:xfrm>
            <a:off x="4329378" y="2136518"/>
            <a:ext cx="390218" cy="6968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ŝliḑè"/>
          <p:cNvSpPr>
            <a:spLocks/>
          </p:cNvSpPr>
          <p:nvPr/>
        </p:nvSpPr>
        <p:spPr bwMode="auto">
          <a:xfrm flipH="1" flipV="1">
            <a:off x="4330672" y="2833336"/>
            <a:ext cx="1558156" cy="393573"/>
          </a:xfrm>
          <a:custGeom>
            <a:avLst/>
            <a:gdLst/>
            <a:ahLst/>
            <a:cxnLst>
              <a:cxn ang="0">
                <a:pos x="795" y="213"/>
              </a:cxn>
              <a:cxn ang="0">
                <a:pos x="0" y="213"/>
              </a:cxn>
              <a:cxn ang="0">
                <a:pos x="0" y="0"/>
              </a:cxn>
              <a:cxn ang="0">
                <a:pos x="626" y="0"/>
              </a:cxn>
              <a:cxn ang="0">
                <a:pos x="795" y="213"/>
              </a:cxn>
              <a:cxn ang="0">
                <a:pos x="795" y="213"/>
              </a:cxn>
              <a:cxn ang="0">
                <a:pos x="795" y="213"/>
              </a:cxn>
            </a:cxnLst>
            <a:rect l="0" t="0" r="r" b="b"/>
            <a:pathLst>
              <a:path w="795" h="213">
                <a:moveTo>
                  <a:pt x="795" y="213"/>
                </a:moveTo>
                <a:lnTo>
                  <a:pt x="0" y="213"/>
                </a:lnTo>
                <a:lnTo>
                  <a:pt x="0" y="0"/>
                </a:lnTo>
                <a:lnTo>
                  <a:pt x="626" y="0"/>
                </a:lnTo>
                <a:lnTo>
                  <a:pt x="795" y="213"/>
                </a:lnTo>
                <a:lnTo>
                  <a:pt x="795" y="213"/>
                </a:lnTo>
                <a:lnTo>
                  <a:pt x="795" y="21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ṩľiḋé"/>
          <p:cNvSpPr>
            <a:spLocks/>
          </p:cNvSpPr>
          <p:nvPr/>
        </p:nvSpPr>
        <p:spPr bwMode="auto">
          <a:xfrm flipV="1">
            <a:off x="3904838" y="4910629"/>
            <a:ext cx="815156" cy="389901"/>
          </a:xfrm>
          <a:custGeom>
            <a:avLst/>
            <a:gdLst/>
            <a:ahLst/>
            <a:cxnLst>
              <a:cxn ang="0">
                <a:pos x="566" y="257"/>
              </a:cxn>
              <a:cxn ang="0">
                <a:pos x="0" y="257"/>
              </a:cxn>
              <a:cxn ang="0">
                <a:pos x="0" y="0"/>
              </a:cxn>
              <a:cxn ang="0">
                <a:pos x="351" y="0"/>
              </a:cxn>
              <a:cxn ang="0">
                <a:pos x="566" y="257"/>
              </a:cxn>
            </a:cxnLst>
            <a:rect l="0" t="0" r="r" b="b"/>
            <a:pathLst>
              <a:path w="566" h="257">
                <a:moveTo>
                  <a:pt x="566" y="257"/>
                </a:moveTo>
                <a:lnTo>
                  <a:pt x="0" y="257"/>
                </a:lnTo>
                <a:lnTo>
                  <a:pt x="0" y="0"/>
                </a:lnTo>
                <a:lnTo>
                  <a:pt x="351" y="0"/>
                </a:lnTo>
                <a:lnTo>
                  <a:pt x="566" y="25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Sľíḓé"/>
          <p:cNvSpPr/>
          <p:nvPr/>
        </p:nvSpPr>
        <p:spPr bwMode="auto">
          <a:xfrm flipV="1">
            <a:off x="4329379" y="4214528"/>
            <a:ext cx="390218" cy="6968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š1ïďè"/>
          <p:cNvSpPr>
            <a:spLocks/>
          </p:cNvSpPr>
          <p:nvPr/>
        </p:nvSpPr>
        <p:spPr bwMode="auto">
          <a:xfrm flipH="1">
            <a:off x="4330673" y="3820955"/>
            <a:ext cx="1558157" cy="393573"/>
          </a:xfrm>
          <a:custGeom>
            <a:avLst/>
            <a:gdLst/>
            <a:ahLst/>
            <a:cxnLst>
              <a:cxn ang="0">
                <a:pos x="795" y="213"/>
              </a:cxn>
              <a:cxn ang="0">
                <a:pos x="0" y="213"/>
              </a:cxn>
              <a:cxn ang="0">
                <a:pos x="0" y="0"/>
              </a:cxn>
              <a:cxn ang="0">
                <a:pos x="626" y="0"/>
              </a:cxn>
              <a:cxn ang="0">
                <a:pos x="795" y="213"/>
              </a:cxn>
              <a:cxn ang="0">
                <a:pos x="795" y="213"/>
              </a:cxn>
              <a:cxn ang="0">
                <a:pos x="795" y="213"/>
              </a:cxn>
            </a:cxnLst>
            <a:rect l="0" t="0" r="r" b="b"/>
            <a:pathLst>
              <a:path w="795" h="213">
                <a:moveTo>
                  <a:pt x="795" y="213"/>
                </a:moveTo>
                <a:lnTo>
                  <a:pt x="0" y="213"/>
                </a:lnTo>
                <a:lnTo>
                  <a:pt x="0" y="0"/>
                </a:lnTo>
                <a:lnTo>
                  <a:pt x="626" y="0"/>
                </a:lnTo>
                <a:lnTo>
                  <a:pt x="795" y="213"/>
                </a:lnTo>
                <a:lnTo>
                  <a:pt x="795" y="213"/>
                </a:lnTo>
                <a:lnTo>
                  <a:pt x="795" y="21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ṡľîḋè"/>
          <p:cNvSpPr>
            <a:spLocks/>
          </p:cNvSpPr>
          <p:nvPr/>
        </p:nvSpPr>
        <p:spPr bwMode="auto">
          <a:xfrm flipH="1">
            <a:off x="3904837" y="3326839"/>
            <a:ext cx="1983991" cy="393573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íṩlíḓe"/>
          <p:cNvSpPr/>
          <p:nvPr/>
        </p:nvSpPr>
        <p:spPr bwMode="auto">
          <a:xfrm>
            <a:off x="3160330" y="1545242"/>
            <a:ext cx="777263" cy="777263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11" name="îs1îḋè"/>
          <p:cNvSpPr/>
          <p:nvPr/>
        </p:nvSpPr>
        <p:spPr bwMode="auto">
          <a:xfrm>
            <a:off x="3160330" y="3135854"/>
            <a:ext cx="777263" cy="777263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12" name="í$ļîḑe"/>
          <p:cNvSpPr/>
          <p:nvPr/>
        </p:nvSpPr>
        <p:spPr bwMode="auto">
          <a:xfrm>
            <a:off x="3160330" y="4714807"/>
            <a:ext cx="777263" cy="777263"/>
          </a:xfrm>
          <a:prstGeom prst="ellips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b="1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26" name="iṥļïḑé"/>
          <p:cNvSpPr/>
          <p:nvPr/>
        </p:nvSpPr>
        <p:spPr>
          <a:xfrm>
            <a:off x="5557163" y="2648139"/>
            <a:ext cx="1741037" cy="174103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íṩḷïḑè"/>
          <p:cNvSpPr>
            <a:spLocks/>
          </p:cNvSpPr>
          <p:nvPr/>
        </p:nvSpPr>
        <p:spPr bwMode="auto">
          <a:xfrm>
            <a:off x="6007868" y="3130692"/>
            <a:ext cx="839629" cy="775929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ï$lïḑé"/>
          <p:cNvSpPr txBox="1">
            <a:spLocks/>
          </p:cNvSpPr>
          <p:nvPr/>
        </p:nvSpPr>
        <p:spPr bwMode="auto">
          <a:xfrm>
            <a:off x="551385" y="4714809"/>
            <a:ext cx="2608945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5" name="í$ľíḓé"/>
          <p:cNvSpPr txBox="1">
            <a:spLocks/>
          </p:cNvSpPr>
          <p:nvPr/>
        </p:nvSpPr>
        <p:spPr bwMode="auto">
          <a:xfrm>
            <a:off x="551385" y="5024767"/>
            <a:ext cx="2608945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22" name="îşļîḑé"/>
          <p:cNvSpPr txBox="1">
            <a:spLocks/>
          </p:cNvSpPr>
          <p:nvPr/>
        </p:nvSpPr>
        <p:spPr bwMode="auto">
          <a:xfrm>
            <a:off x="9264629" y="3130720"/>
            <a:ext cx="2519081" cy="309958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pPr algn="l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3" name="îSḻíḍê"/>
          <p:cNvSpPr txBox="1">
            <a:spLocks/>
          </p:cNvSpPr>
          <p:nvPr/>
        </p:nvSpPr>
        <p:spPr bwMode="auto">
          <a:xfrm>
            <a:off x="9264629" y="3431178"/>
            <a:ext cx="2519081" cy="556179"/>
          </a:xfrm>
          <a:prstGeom prst="rect">
            <a:avLst/>
          </a:prstGeom>
          <a:noFill/>
        </p:spPr>
        <p:txBody>
          <a:bodyPr wrap="square" lIns="360000" tIns="0" rIns="36000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20" name="ïṩḻîde"/>
          <p:cNvSpPr txBox="1">
            <a:spLocks/>
          </p:cNvSpPr>
          <p:nvPr/>
        </p:nvSpPr>
        <p:spPr bwMode="auto">
          <a:xfrm>
            <a:off x="551385" y="3130693"/>
            <a:ext cx="2608945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1" name="íṣľîḓe"/>
          <p:cNvSpPr txBox="1">
            <a:spLocks/>
          </p:cNvSpPr>
          <p:nvPr/>
        </p:nvSpPr>
        <p:spPr bwMode="auto">
          <a:xfrm>
            <a:off x="551385" y="3440651"/>
            <a:ext cx="2608945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18" name="íṡļïdè"/>
          <p:cNvSpPr txBox="1">
            <a:spLocks/>
          </p:cNvSpPr>
          <p:nvPr/>
        </p:nvSpPr>
        <p:spPr bwMode="auto">
          <a:xfrm>
            <a:off x="551385" y="1572550"/>
            <a:ext cx="2608945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19" name="îšḷiḋé"/>
          <p:cNvSpPr txBox="1">
            <a:spLocks/>
          </p:cNvSpPr>
          <p:nvPr/>
        </p:nvSpPr>
        <p:spPr bwMode="auto">
          <a:xfrm>
            <a:off x="551385" y="1882508"/>
            <a:ext cx="2608945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156494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ïŝ1idè">
            <a:extLst>
              <a:ext uri="{FF2B5EF4-FFF2-40B4-BE49-F238E27FC236}">
                <a16:creationId xmlns:a16="http://schemas.microsoft.com/office/drawing/2014/main" id="{BBDF16AB-64F3-4B56-BAA4-B75289EDA476}"/>
              </a:ext>
            </a:extLst>
          </p:cNvPr>
          <p:cNvSpPr/>
          <p:nvPr/>
        </p:nvSpPr>
        <p:spPr>
          <a:xfrm>
            <a:off x="1293187" y="1309860"/>
            <a:ext cx="449102" cy="272872"/>
          </a:xfrm>
          <a:prstGeom prst="rect">
            <a:avLst/>
          </a:prstGeom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72K</a:t>
            </a:r>
          </a:p>
        </p:txBody>
      </p:sp>
      <p:sp>
        <p:nvSpPr>
          <p:cNvPr id="28" name="íŝḷïḓé">
            <a:extLst>
              <a:ext uri="{FF2B5EF4-FFF2-40B4-BE49-F238E27FC236}">
                <a16:creationId xmlns:a16="http://schemas.microsoft.com/office/drawing/2014/main" id="{42EF1CD0-E673-47CD-87DC-702AF718E0DF}"/>
              </a:ext>
            </a:extLst>
          </p:cNvPr>
          <p:cNvSpPr/>
          <p:nvPr/>
        </p:nvSpPr>
        <p:spPr bwMode="auto">
          <a:xfrm>
            <a:off x="669926" y="1743440"/>
            <a:ext cx="1695624" cy="439126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9" name="íṩlïde">
            <a:extLst>
              <a:ext uri="{FF2B5EF4-FFF2-40B4-BE49-F238E27FC236}">
                <a16:creationId xmlns:a16="http://schemas.microsoft.com/office/drawing/2014/main" id="{8389DD8B-55A7-48DB-A557-233912D3EF1B}"/>
              </a:ext>
            </a:extLst>
          </p:cNvPr>
          <p:cNvSpPr/>
          <p:nvPr/>
        </p:nvSpPr>
        <p:spPr bwMode="auto">
          <a:xfrm>
            <a:off x="669926" y="2182564"/>
            <a:ext cx="1695624" cy="3961061"/>
          </a:xfrm>
          <a:prstGeom prst="rect">
            <a:avLst/>
          </a:prstGeom>
          <a:gradFill flip="none" rotWithShape="1">
            <a:gsLst>
              <a:gs pos="19000">
                <a:schemeClr val="accent3">
                  <a:alpha val="20000"/>
                </a:schemeClr>
              </a:gs>
              <a:gs pos="100000">
                <a:schemeClr val="accent3">
                  <a:alpha val="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6" name="ïS1îḓé">
            <a:extLst>
              <a:ext uri="{FF2B5EF4-FFF2-40B4-BE49-F238E27FC236}">
                <a16:creationId xmlns:a16="http://schemas.microsoft.com/office/drawing/2014/main" id="{562CA2D9-95E9-45C1-931F-3E1472665C01}"/>
              </a:ext>
            </a:extLst>
          </p:cNvPr>
          <p:cNvSpPr/>
          <p:nvPr/>
        </p:nvSpPr>
        <p:spPr bwMode="auto">
          <a:xfrm>
            <a:off x="2500914" y="2374785"/>
            <a:ext cx="1695624" cy="439126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7" name="íṧľïḓè">
            <a:extLst>
              <a:ext uri="{FF2B5EF4-FFF2-40B4-BE49-F238E27FC236}">
                <a16:creationId xmlns:a16="http://schemas.microsoft.com/office/drawing/2014/main" id="{E3F87F53-6F6D-4FAE-9467-EFF4738E90B1}"/>
              </a:ext>
            </a:extLst>
          </p:cNvPr>
          <p:cNvSpPr/>
          <p:nvPr/>
        </p:nvSpPr>
        <p:spPr bwMode="auto">
          <a:xfrm>
            <a:off x="2500914" y="2813910"/>
            <a:ext cx="1695624" cy="3329716"/>
          </a:xfrm>
          <a:prstGeom prst="rect">
            <a:avLst/>
          </a:prstGeom>
          <a:gradFill flip="none" rotWithShape="1">
            <a:gsLst>
              <a:gs pos="19000">
                <a:schemeClr val="accent1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4" name="íṡḷïḍè">
            <a:extLst>
              <a:ext uri="{FF2B5EF4-FFF2-40B4-BE49-F238E27FC236}">
                <a16:creationId xmlns:a16="http://schemas.microsoft.com/office/drawing/2014/main" id="{0B914840-6F5E-445B-8B56-12805D00C362}"/>
              </a:ext>
            </a:extLst>
          </p:cNvPr>
          <p:cNvSpPr/>
          <p:nvPr/>
        </p:nvSpPr>
        <p:spPr bwMode="auto">
          <a:xfrm>
            <a:off x="4331901" y="2992995"/>
            <a:ext cx="1695624" cy="439126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5" name="ïśļídê">
            <a:extLst>
              <a:ext uri="{FF2B5EF4-FFF2-40B4-BE49-F238E27FC236}">
                <a16:creationId xmlns:a16="http://schemas.microsoft.com/office/drawing/2014/main" id="{AFE1C8C7-C6B2-448D-B9EA-B10740F10FF8}"/>
              </a:ext>
            </a:extLst>
          </p:cNvPr>
          <p:cNvSpPr/>
          <p:nvPr/>
        </p:nvSpPr>
        <p:spPr bwMode="auto">
          <a:xfrm>
            <a:off x="4331901" y="3432120"/>
            <a:ext cx="1695624" cy="2711506"/>
          </a:xfrm>
          <a:prstGeom prst="rect">
            <a:avLst/>
          </a:prstGeom>
          <a:gradFill flip="none" rotWithShape="1">
            <a:gsLst>
              <a:gs pos="19000">
                <a:schemeClr val="accent1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</a:t>
            </a:r>
            <a:r>
              <a:rPr lang="en-US" altLang="zh-CN" sz="1000"/>
              <a:t>here.</a:t>
            </a:r>
            <a:endParaRPr lang="en-US" altLang="zh-CN" sz="1000" dirty="0"/>
          </a:p>
        </p:txBody>
      </p:sp>
      <p:sp>
        <p:nvSpPr>
          <p:cNvPr id="22" name="ïṥlíḑé">
            <a:extLst>
              <a:ext uri="{FF2B5EF4-FFF2-40B4-BE49-F238E27FC236}">
                <a16:creationId xmlns:a16="http://schemas.microsoft.com/office/drawing/2014/main" id="{E82BF300-CA2B-4C89-8901-B3D4CB02CD69}"/>
              </a:ext>
            </a:extLst>
          </p:cNvPr>
          <p:cNvSpPr/>
          <p:nvPr/>
        </p:nvSpPr>
        <p:spPr bwMode="auto">
          <a:xfrm>
            <a:off x="6162889" y="3618330"/>
            <a:ext cx="1695624" cy="439126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3" name="îsḻïḍê">
            <a:extLst>
              <a:ext uri="{FF2B5EF4-FFF2-40B4-BE49-F238E27FC236}">
                <a16:creationId xmlns:a16="http://schemas.microsoft.com/office/drawing/2014/main" id="{09F1313A-B0C1-4235-BE23-FDC1BC70A892}"/>
              </a:ext>
            </a:extLst>
          </p:cNvPr>
          <p:cNvSpPr/>
          <p:nvPr/>
        </p:nvSpPr>
        <p:spPr bwMode="auto">
          <a:xfrm>
            <a:off x="6162889" y="4057454"/>
            <a:ext cx="1695624" cy="2086171"/>
          </a:xfrm>
          <a:prstGeom prst="rect">
            <a:avLst/>
          </a:prstGeom>
          <a:gradFill flip="none" rotWithShape="1">
            <a:gsLst>
              <a:gs pos="19000">
                <a:schemeClr val="accent1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0" name="íSḻîďè">
            <a:extLst>
              <a:ext uri="{FF2B5EF4-FFF2-40B4-BE49-F238E27FC236}">
                <a16:creationId xmlns:a16="http://schemas.microsoft.com/office/drawing/2014/main" id="{E51E0121-6865-463D-90CC-A4FFA17AED45}"/>
              </a:ext>
            </a:extLst>
          </p:cNvPr>
          <p:cNvSpPr/>
          <p:nvPr/>
        </p:nvSpPr>
        <p:spPr bwMode="auto">
          <a:xfrm>
            <a:off x="7993876" y="4243665"/>
            <a:ext cx="1695624" cy="439126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ïṣ1íḍè">
            <a:extLst>
              <a:ext uri="{FF2B5EF4-FFF2-40B4-BE49-F238E27FC236}">
                <a16:creationId xmlns:a16="http://schemas.microsoft.com/office/drawing/2014/main" id="{B5E3E0B1-E51C-4718-A388-171844C602B8}"/>
              </a:ext>
            </a:extLst>
          </p:cNvPr>
          <p:cNvSpPr/>
          <p:nvPr/>
        </p:nvSpPr>
        <p:spPr bwMode="auto">
          <a:xfrm>
            <a:off x="7993876" y="4682790"/>
            <a:ext cx="1695624" cy="1460836"/>
          </a:xfrm>
          <a:prstGeom prst="rect">
            <a:avLst/>
          </a:prstGeom>
          <a:gradFill flip="none" rotWithShape="1">
            <a:gsLst>
              <a:gs pos="19000">
                <a:schemeClr val="accent1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18" name="ïṩ1ïďê">
            <a:extLst>
              <a:ext uri="{FF2B5EF4-FFF2-40B4-BE49-F238E27FC236}">
                <a16:creationId xmlns:a16="http://schemas.microsoft.com/office/drawing/2014/main" id="{E6180AFF-1C89-4FD8-A1EC-14ED28889AB2}"/>
              </a:ext>
            </a:extLst>
          </p:cNvPr>
          <p:cNvSpPr/>
          <p:nvPr/>
        </p:nvSpPr>
        <p:spPr bwMode="auto">
          <a:xfrm>
            <a:off x="9824864" y="4870115"/>
            <a:ext cx="1695624" cy="439126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9" name="îṥḻiďè">
            <a:extLst>
              <a:ext uri="{FF2B5EF4-FFF2-40B4-BE49-F238E27FC236}">
                <a16:creationId xmlns:a16="http://schemas.microsoft.com/office/drawing/2014/main" id="{67F93084-5C7B-4156-83D8-1B569B38322C}"/>
              </a:ext>
            </a:extLst>
          </p:cNvPr>
          <p:cNvSpPr/>
          <p:nvPr/>
        </p:nvSpPr>
        <p:spPr bwMode="auto">
          <a:xfrm>
            <a:off x="9824864" y="5309240"/>
            <a:ext cx="1695624" cy="834386"/>
          </a:xfrm>
          <a:prstGeom prst="rect">
            <a:avLst/>
          </a:prstGeom>
          <a:gradFill flip="none" rotWithShape="1">
            <a:gsLst>
              <a:gs pos="19000">
                <a:schemeClr val="accent1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13" name="íšlîḋé">
            <a:extLst>
              <a:ext uri="{FF2B5EF4-FFF2-40B4-BE49-F238E27FC236}">
                <a16:creationId xmlns:a16="http://schemas.microsoft.com/office/drawing/2014/main" id="{47F9CBE0-2519-4F96-ACAF-F0D1B89FEBB8}"/>
              </a:ext>
            </a:extLst>
          </p:cNvPr>
          <p:cNvSpPr/>
          <p:nvPr/>
        </p:nvSpPr>
        <p:spPr>
          <a:xfrm>
            <a:off x="3124175" y="2008808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66K</a:t>
            </a:r>
          </a:p>
        </p:txBody>
      </p:sp>
      <p:sp>
        <p:nvSpPr>
          <p:cNvPr id="14" name="íṩ1ïḍè">
            <a:extLst>
              <a:ext uri="{FF2B5EF4-FFF2-40B4-BE49-F238E27FC236}">
                <a16:creationId xmlns:a16="http://schemas.microsoft.com/office/drawing/2014/main" id="{52738EFA-32A9-4C50-AFC6-D82C80FB5E73}"/>
              </a:ext>
            </a:extLst>
          </p:cNvPr>
          <p:cNvSpPr/>
          <p:nvPr/>
        </p:nvSpPr>
        <p:spPr>
          <a:xfrm>
            <a:off x="4955162" y="2612430"/>
            <a:ext cx="449102" cy="272872"/>
          </a:xfrm>
          <a:prstGeom prst="rect">
            <a:avLst/>
          </a:prstGeom>
        </p:spPr>
        <p:txBody>
          <a:bodyPr wrap="none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>
                <a:solidFill>
                  <a:schemeClr val="accent1"/>
                </a:solidFill>
              </a:rPr>
              <a:t>60K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15" name="íśľiḍè">
            <a:extLst>
              <a:ext uri="{FF2B5EF4-FFF2-40B4-BE49-F238E27FC236}">
                <a16:creationId xmlns:a16="http://schemas.microsoft.com/office/drawing/2014/main" id="{98115774-B537-462D-B068-2D8B8890128D}"/>
              </a:ext>
            </a:extLst>
          </p:cNvPr>
          <p:cNvSpPr/>
          <p:nvPr/>
        </p:nvSpPr>
        <p:spPr>
          <a:xfrm>
            <a:off x="6787738" y="3239670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54K</a:t>
            </a:r>
          </a:p>
        </p:txBody>
      </p:sp>
      <p:sp>
        <p:nvSpPr>
          <p:cNvPr id="16" name="ïṡ1ïḍe">
            <a:extLst>
              <a:ext uri="{FF2B5EF4-FFF2-40B4-BE49-F238E27FC236}">
                <a16:creationId xmlns:a16="http://schemas.microsoft.com/office/drawing/2014/main" id="{EBAC3781-64AD-4C89-8FB2-D0C35F49779C}"/>
              </a:ext>
            </a:extLst>
          </p:cNvPr>
          <p:cNvSpPr/>
          <p:nvPr/>
        </p:nvSpPr>
        <p:spPr>
          <a:xfrm>
            <a:off x="8617137" y="389022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48K</a:t>
            </a:r>
          </a:p>
        </p:txBody>
      </p:sp>
      <p:sp>
        <p:nvSpPr>
          <p:cNvPr id="17" name="îṣliḋê">
            <a:extLst>
              <a:ext uri="{FF2B5EF4-FFF2-40B4-BE49-F238E27FC236}">
                <a16:creationId xmlns:a16="http://schemas.microsoft.com/office/drawing/2014/main" id="{6E8747C9-7A36-46C5-95F2-85FBC6830E15}"/>
              </a:ext>
            </a:extLst>
          </p:cNvPr>
          <p:cNvSpPr/>
          <p:nvPr/>
        </p:nvSpPr>
        <p:spPr>
          <a:xfrm>
            <a:off x="10448125" y="4478919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40K</a:t>
            </a:r>
          </a:p>
        </p:txBody>
      </p:sp>
    </p:spTree>
    <p:extLst>
      <p:ext uri="{BB962C8B-B14F-4D97-AF65-F5344CB8AC3E}">
        <p14:creationId xmlns:p14="http://schemas.microsoft.com/office/powerpoint/2010/main" val="238157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9C5167-089D-44EC-91E9-C8C01E817C6E}"/>
              </a:ext>
            </a:extLst>
          </p:cNvPr>
          <p:cNvSpPr txBox="1"/>
          <p:nvPr/>
        </p:nvSpPr>
        <p:spPr>
          <a:xfrm>
            <a:off x="4419737" y="213681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5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43" name="ïṥ1iḓê"/>
          <p:cNvSpPr txBox="1"/>
          <p:nvPr/>
        </p:nvSpPr>
        <p:spPr>
          <a:xfrm>
            <a:off x="2647666" y="1686909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44" name="î$1iḍé"/>
          <p:cNvSpPr txBox="1">
            <a:spLocks/>
          </p:cNvSpPr>
          <p:nvPr/>
        </p:nvSpPr>
        <p:spPr>
          <a:xfrm>
            <a:off x="2647571" y="1902353"/>
            <a:ext cx="2492379" cy="76558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7" name="îṧľïḋe"/>
          <p:cNvSpPr/>
          <p:nvPr/>
        </p:nvSpPr>
        <p:spPr>
          <a:xfrm>
            <a:off x="1871879" y="1786004"/>
            <a:ext cx="702823" cy="702823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îšľiďe"/>
          <p:cNvSpPr txBox="1"/>
          <p:nvPr/>
        </p:nvSpPr>
        <p:spPr>
          <a:xfrm flipH="1">
            <a:off x="1939847" y="1693121"/>
            <a:ext cx="498855" cy="76944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marL="0"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US" sz="4400" b="1" ker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îṡ1îḋe"/>
          <p:cNvSpPr/>
          <p:nvPr/>
        </p:nvSpPr>
        <p:spPr>
          <a:xfrm>
            <a:off x="1430912" y="3176513"/>
            <a:ext cx="702823" cy="702823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ïSlíḓè"/>
          <p:cNvSpPr txBox="1"/>
          <p:nvPr/>
        </p:nvSpPr>
        <p:spPr>
          <a:xfrm flipH="1">
            <a:off x="1493960" y="3078918"/>
            <a:ext cx="498855" cy="76944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lvl="0">
              <a:defRPr/>
            </a:pPr>
            <a:r>
              <a:rPr lang="en-US" sz="4400" b="1" ker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isḷíde"/>
          <p:cNvSpPr/>
          <p:nvPr/>
        </p:nvSpPr>
        <p:spPr>
          <a:xfrm>
            <a:off x="989945" y="4601856"/>
            <a:ext cx="702823" cy="702823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îślîḍê"/>
          <p:cNvSpPr txBox="1"/>
          <p:nvPr/>
        </p:nvSpPr>
        <p:spPr>
          <a:xfrm flipH="1">
            <a:off x="1066411" y="4508030"/>
            <a:ext cx="498855" cy="76944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lvl="0">
              <a:defRPr/>
            </a:pPr>
            <a:r>
              <a:rPr lang="en-US" sz="4400" b="1" ker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íṧ1iďê"/>
          <p:cNvSpPr>
            <a:spLocks/>
          </p:cNvSpPr>
          <p:nvPr/>
        </p:nvSpPr>
        <p:spPr bwMode="auto">
          <a:xfrm>
            <a:off x="4664130" y="3763225"/>
            <a:ext cx="1193069" cy="1199906"/>
          </a:xfrm>
          <a:custGeom>
            <a:avLst/>
            <a:gdLst>
              <a:gd name="T0" fmla="*/ 49 w 142"/>
              <a:gd name="T1" fmla="*/ 130 h 143"/>
              <a:gd name="T2" fmla="*/ 13 w 142"/>
              <a:gd name="T3" fmla="*/ 94 h 143"/>
              <a:gd name="T4" fmla="*/ 72 w 142"/>
              <a:gd name="T5" fmla="*/ 0 h 143"/>
              <a:gd name="T6" fmla="*/ 142 w 142"/>
              <a:gd name="T7" fmla="*/ 71 h 143"/>
              <a:gd name="T8" fmla="*/ 49 w 142"/>
              <a:gd name="T9" fmla="*/ 13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143">
                <a:moveTo>
                  <a:pt x="49" y="130"/>
                </a:moveTo>
                <a:cubicBezTo>
                  <a:pt x="28" y="143"/>
                  <a:pt x="0" y="114"/>
                  <a:pt x="13" y="94"/>
                </a:cubicBezTo>
                <a:cubicBezTo>
                  <a:pt x="36" y="59"/>
                  <a:pt x="50" y="36"/>
                  <a:pt x="72" y="0"/>
                </a:cubicBezTo>
                <a:cubicBezTo>
                  <a:pt x="98" y="21"/>
                  <a:pt x="122" y="45"/>
                  <a:pt x="142" y="71"/>
                </a:cubicBezTo>
                <a:cubicBezTo>
                  <a:pt x="106" y="93"/>
                  <a:pt x="84" y="107"/>
                  <a:pt x="49" y="13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ṥḷïḑè"/>
          <p:cNvSpPr>
            <a:spLocks/>
          </p:cNvSpPr>
          <p:nvPr/>
        </p:nvSpPr>
        <p:spPr bwMode="auto">
          <a:xfrm>
            <a:off x="5276048" y="1862521"/>
            <a:ext cx="2478438" cy="2478437"/>
          </a:xfrm>
          <a:custGeom>
            <a:avLst/>
            <a:gdLst>
              <a:gd name="T0" fmla="*/ 253 w 295"/>
              <a:gd name="T1" fmla="*/ 87 h 295"/>
              <a:gd name="T2" fmla="*/ 209 w 295"/>
              <a:gd name="T3" fmla="*/ 42 h 295"/>
              <a:gd name="T4" fmla="*/ 0 w 295"/>
              <a:gd name="T5" fmla="*/ 226 h 295"/>
              <a:gd name="T6" fmla="*/ 69 w 295"/>
              <a:gd name="T7" fmla="*/ 295 h 295"/>
              <a:gd name="T8" fmla="*/ 253 w 295"/>
              <a:gd name="T9" fmla="*/ 87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95">
                <a:moveTo>
                  <a:pt x="253" y="87"/>
                </a:moveTo>
                <a:cubicBezTo>
                  <a:pt x="295" y="40"/>
                  <a:pt x="256" y="0"/>
                  <a:pt x="209" y="42"/>
                </a:cubicBezTo>
                <a:cubicBezTo>
                  <a:pt x="130" y="113"/>
                  <a:pt x="80" y="157"/>
                  <a:pt x="0" y="226"/>
                </a:cubicBezTo>
                <a:cubicBezTo>
                  <a:pt x="23" y="249"/>
                  <a:pt x="46" y="272"/>
                  <a:pt x="69" y="295"/>
                </a:cubicBezTo>
                <a:cubicBezTo>
                  <a:pt x="139" y="216"/>
                  <a:pt x="183" y="166"/>
                  <a:pt x="253" y="8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s1ïdè"/>
          <p:cNvSpPr>
            <a:spLocks/>
          </p:cNvSpPr>
          <p:nvPr/>
        </p:nvSpPr>
        <p:spPr bwMode="auto">
          <a:xfrm>
            <a:off x="5166655" y="3746134"/>
            <a:ext cx="714475" cy="704218"/>
          </a:xfrm>
          <a:custGeom>
            <a:avLst/>
            <a:gdLst>
              <a:gd name="T0" fmla="*/ 209 w 209"/>
              <a:gd name="T1" fmla="*/ 182 h 206"/>
              <a:gd name="T2" fmla="*/ 27 w 209"/>
              <a:gd name="T3" fmla="*/ 0 h 206"/>
              <a:gd name="T4" fmla="*/ 0 w 209"/>
              <a:gd name="T5" fmla="*/ 27 h 206"/>
              <a:gd name="T6" fmla="*/ 182 w 209"/>
              <a:gd name="T7" fmla="*/ 206 h 206"/>
              <a:gd name="T8" fmla="*/ 209 w 209"/>
              <a:gd name="T9" fmla="*/ 182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06">
                <a:moveTo>
                  <a:pt x="209" y="182"/>
                </a:moveTo>
                <a:lnTo>
                  <a:pt x="27" y="0"/>
                </a:lnTo>
                <a:lnTo>
                  <a:pt x="0" y="27"/>
                </a:lnTo>
                <a:lnTo>
                  <a:pt x="182" y="206"/>
                </a:lnTo>
                <a:lnTo>
                  <a:pt x="209" y="18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ṡ1iḑe"/>
          <p:cNvSpPr>
            <a:spLocks/>
          </p:cNvSpPr>
          <p:nvPr/>
        </p:nvSpPr>
        <p:spPr bwMode="auto">
          <a:xfrm>
            <a:off x="4069305" y="4409329"/>
            <a:ext cx="1148627" cy="1059745"/>
          </a:xfrm>
          <a:custGeom>
            <a:avLst/>
            <a:gdLst>
              <a:gd name="T0" fmla="*/ 31 w 137"/>
              <a:gd name="T1" fmla="*/ 47 h 126"/>
              <a:gd name="T2" fmla="*/ 0 w 137"/>
              <a:gd name="T3" fmla="*/ 112 h 126"/>
              <a:gd name="T4" fmla="*/ 96 w 137"/>
              <a:gd name="T5" fmla="*/ 106 h 126"/>
              <a:gd name="T6" fmla="*/ 118 w 137"/>
              <a:gd name="T7" fmla="*/ 89 h 126"/>
              <a:gd name="T8" fmla="*/ 113 w 137"/>
              <a:gd name="T9" fmla="*/ 18 h 126"/>
              <a:gd name="T10" fmla="*/ 42 w 137"/>
              <a:gd name="T11" fmla="*/ 24 h 126"/>
              <a:gd name="T12" fmla="*/ 31 w 137"/>
              <a:gd name="T13" fmla="*/ 4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26">
                <a:moveTo>
                  <a:pt x="31" y="47"/>
                </a:moveTo>
                <a:cubicBezTo>
                  <a:pt x="27" y="64"/>
                  <a:pt x="28" y="108"/>
                  <a:pt x="0" y="112"/>
                </a:cubicBezTo>
                <a:cubicBezTo>
                  <a:pt x="0" y="112"/>
                  <a:pt x="59" y="126"/>
                  <a:pt x="96" y="106"/>
                </a:cubicBezTo>
                <a:cubicBezTo>
                  <a:pt x="105" y="102"/>
                  <a:pt x="112" y="97"/>
                  <a:pt x="118" y="89"/>
                </a:cubicBezTo>
                <a:cubicBezTo>
                  <a:pt x="137" y="68"/>
                  <a:pt x="134" y="36"/>
                  <a:pt x="113" y="18"/>
                </a:cubicBezTo>
                <a:cubicBezTo>
                  <a:pt x="92" y="0"/>
                  <a:pt x="60" y="3"/>
                  <a:pt x="42" y="24"/>
                </a:cubicBezTo>
                <a:cubicBezTo>
                  <a:pt x="36" y="30"/>
                  <a:pt x="32" y="38"/>
                  <a:pt x="31" y="4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$ḷíḑé"/>
          <p:cNvSpPr>
            <a:spLocks/>
          </p:cNvSpPr>
          <p:nvPr/>
        </p:nvSpPr>
        <p:spPr bwMode="auto">
          <a:xfrm>
            <a:off x="4824802" y="3872618"/>
            <a:ext cx="635847" cy="697381"/>
          </a:xfrm>
          <a:custGeom>
            <a:avLst/>
            <a:gdLst>
              <a:gd name="T0" fmla="*/ 24 w 76"/>
              <a:gd name="T1" fmla="*/ 83 h 83"/>
              <a:gd name="T2" fmla="*/ 76 w 76"/>
              <a:gd name="T3" fmla="*/ 31 h 83"/>
              <a:gd name="T4" fmla="*/ 45 w 76"/>
              <a:gd name="T5" fmla="*/ 0 h 83"/>
              <a:gd name="T6" fmla="*/ 0 w 76"/>
              <a:gd name="T7" fmla="*/ 71 h 83"/>
              <a:gd name="T8" fmla="*/ 23 w 76"/>
              <a:gd name="T9" fmla="*/ 82 h 83"/>
              <a:gd name="T10" fmla="*/ 24 w 76"/>
              <a:gd name="T1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83">
                <a:moveTo>
                  <a:pt x="24" y="83"/>
                </a:moveTo>
                <a:cubicBezTo>
                  <a:pt x="76" y="31"/>
                  <a:pt x="76" y="31"/>
                  <a:pt x="76" y="31"/>
                </a:cubicBezTo>
                <a:cubicBezTo>
                  <a:pt x="45" y="0"/>
                  <a:pt x="45" y="0"/>
                  <a:pt x="45" y="0"/>
                </a:cubicBezTo>
                <a:cubicBezTo>
                  <a:pt x="29" y="26"/>
                  <a:pt x="17" y="45"/>
                  <a:pt x="0" y="71"/>
                </a:cubicBezTo>
                <a:cubicBezTo>
                  <a:pt x="8" y="73"/>
                  <a:pt x="16" y="76"/>
                  <a:pt x="23" y="82"/>
                </a:cubicBezTo>
                <a:cubicBezTo>
                  <a:pt x="23" y="82"/>
                  <a:pt x="23" y="83"/>
                  <a:pt x="24" y="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şḻídè"/>
          <p:cNvSpPr>
            <a:spLocks/>
          </p:cNvSpPr>
          <p:nvPr/>
        </p:nvSpPr>
        <p:spPr bwMode="auto">
          <a:xfrm>
            <a:off x="5276048" y="2040285"/>
            <a:ext cx="2201535" cy="1999843"/>
          </a:xfrm>
          <a:custGeom>
            <a:avLst/>
            <a:gdLst>
              <a:gd name="T0" fmla="*/ 33 w 262"/>
              <a:gd name="T1" fmla="*/ 238 h 238"/>
              <a:gd name="T2" fmla="*/ 262 w 262"/>
              <a:gd name="T3" fmla="*/ 8 h 238"/>
              <a:gd name="T4" fmla="*/ 209 w 262"/>
              <a:gd name="T5" fmla="*/ 21 h 238"/>
              <a:gd name="T6" fmla="*/ 0 w 262"/>
              <a:gd name="T7" fmla="*/ 205 h 238"/>
              <a:gd name="T8" fmla="*/ 33 w 262"/>
              <a:gd name="T9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238">
                <a:moveTo>
                  <a:pt x="33" y="238"/>
                </a:moveTo>
                <a:cubicBezTo>
                  <a:pt x="262" y="8"/>
                  <a:pt x="262" y="8"/>
                  <a:pt x="262" y="8"/>
                </a:cubicBezTo>
                <a:cubicBezTo>
                  <a:pt x="251" y="0"/>
                  <a:pt x="231" y="2"/>
                  <a:pt x="209" y="21"/>
                </a:cubicBezTo>
                <a:cubicBezTo>
                  <a:pt x="130" y="92"/>
                  <a:pt x="80" y="136"/>
                  <a:pt x="0" y="205"/>
                </a:cubicBezTo>
                <a:lnTo>
                  <a:pt x="33" y="23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ṧ1íḓè"/>
          <p:cNvSpPr>
            <a:spLocks/>
          </p:cNvSpPr>
          <p:nvPr/>
        </p:nvSpPr>
        <p:spPr bwMode="auto">
          <a:xfrm>
            <a:off x="5166655" y="3746134"/>
            <a:ext cx="386295" cy="386295"/>
          </a:xfrm>
          <a:custGeom>
            <a:avLst/>
            <a:gdLst>
              <a:gd name="T0" fmla="*/ 113 w 113"/>
              <a:gd name="T1" fmla="*/ 86 h 113"/>
              <a:gd name="T2" fmla="*/ 32 w 113"/>
              <a:gd name="T3" fmla="*/ 5 h 113"/>
              <a:gd name="T4" fmla="*/ 27 w 113"/>
              <a:gd name="T5" fmla="*/ 0 h 113"/>
              <a:gd name="T6" fmla="*/ 0 w 113"/>
              <a:gd name="T7" fmla="*/ 27 h 113"/>
              <a:gd name="T8" fmla="*/ 10 w 113"/>
              <a:gd name="T9" fmla="*/ 37 h 113"/>
              <a:gd name="T10" fmla="*/ 86 w 113"/>
              <a:gd name="T11" fmla="*/ 113 h 113"/>
              <a:gd name="T12" fmla="*/ 113 w 113"/>
              <a:gd name="T13" fmla="*/ 8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113">
                <a:moveTo>
                  <a:pt x="113" y="86"/>
                </a:moveTo>
                <a:lnTo>
                  <a:pt x="32" y="5"/>
                </a:lnTo>
                <a:lnTo>
                  <a:pt x="27" y="0"/>
                </a:lnTo>
                <a:lnTo>
                  <a:pt x="0" y="27"/>
                </a:lnTo>
                <a:lnTo>
                  <a:pt x="10" y="37"/>
                </a:lnTo>
                <a:lnTo>
                  <a:pt x="86" y="113"/>
                </a:lnTo>
                <a:lnTo>
                  <a:pt x="113" y="8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śļíḓe"/>
          <p:cNvSpPr>
            <a:spLocks/>
          </p:cNvSpPr>
          <p:nvPr/>
        </p:nvSpPr>
        <p:spPr bwMode="auto">
          <a:xfrm>
            <a:off x="4069305" y="4443514"/>
            <a:ext cx="957189" cy="950352"/>
          </a:xfrm>
          <a:custGeom>
            <a:avLst/>
            <a:gdLst>
              <a:gd name="T0" fmla="*/ 57 w 114"/>
              <a:gd name="T1" fmla="*/ 62 h 113"/>
              <a:gd name="T2" fmla="*/ 114 w 114"/>
              <a:gd name="T3" fmla="*/ 15 h 113"/>
              <a:gd name="T4" fmla="*/ 113 w 114"/>
              <a:gd name="T5" fmla="*/ 14 h 113"/>
              <a:gd name="T6" fmla="*/ 90 w 114"/>
              <a:gd name="T7" fmla="*/ 3 h 113"/>
              <a:gd name="T8" fmla="*/ 42 w 114"/>
              <a:gd name="T9" fmla="*/ 20 h 113"/>
              <a:gd name="T10" fmla="*/ 31 w 114"/>
              <a:gd name="T11" fmla="*/ 43 h 113"/>
              <a:gd name="T12" fmla="*/ 0 w 114"/>
              <a:gd name="T13" fmla="*/ 108 h 113"/>
              <a:gd name="T14" fmla="*/ 57 w 114"/>
              <a:gd name="T15" fmla="*/ 6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" h="113">
                <a:moveTo>
                  <a:pt x="57" y="62"/>
                </a:moveTo>
                <a:cubicBezTo>
                  <a:pt x="72" y="11"/>
                  <a:pt x="114" y="15"/>
                  <a:pt x="114" y="15"/>
                </a:cubicBezTo>
                <a:cubicBezTo>
                  <a:pt x="113" y="15"/>
                  <a:pt x="113" y="14"/>
                  <a:pt x="113" y="14"/>
                </a:cubicBezTo>
                <a:cubicBezTo>
                  <a:pt x="106" y="8"/>
                  <a:pt x="98" y="5"/>
                  <a:pt x="90" y="3"/>
                </a:cubicBezTo>
                <a:cubicBezTo>
                  <a:pt x="73" y="0"/>
                  <a:pt x="54" y="5"/>
                  <a:pt x="42" y="20"/>
                </a:cubicBezTo>
                <a:cubicBezTo>
                  <a:pt x="36" y="26"/>
                  <a:pt x="32" y="34"/>
                  <a:pt x="31" y="43"/>
                </a:cubicBezTo>
                <a:cubicBezTo>
                  <a:pt x="27" y="60"/>
                  <a:pt x="28" y="104"/>
                  <a:pt x="0" y="108"/>
                </a:cubicBezTo>
                <a:cubicBezTo>
                  <a:pt x="0" y="108"/>
                  <a:pt x="42" y="113"/>
                  <a:pt x="57" y="6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ṥ1ïḍe"/>
          <p:cNvSpPr/>
          <p:nvPr/>
        </p:nvSpPr>
        <p:spPr>
          <a:xfrm>
            <a:off x="8448873" y="1786004"/>
            <a:ext cx="702823" cy="702823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ïṡlïďé"/>
          <p:cNvSpPr txBox="1"/>
          <p:nvPr/>
        </p:nvSpPr>
        <p:spPr>
          <a:xfrm flipH="1">
            <a:off x="8516841" y="1693121"/>
            <a:ext cx="498855" cy="76944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marL="0"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US" sz="4400" b="1" ker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i$ḻidé"/>
          <p:cNvSpPr/>
          <p:nvPr/>
        </p:nvSpPr>
        <p:spPr>
          <a:xfrm>
            <a:off x="8007906" y="3176513"/>
            <a:ext cx="702823" cy="702823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íṡḻîďè"/>
          <p:cNvSpPr txBox="1"/>
          <p:nvPr/>
        </p:nvSpPr>
        <p:spPr>
          <a:xfrm flipH="1">
            <a:off x="8070954" y="3078918"/>
            <a:ext cx="498855" cy="76944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lvl="0">
              <a:defRPr/>
            </a:pPr>
            <a:r>
              <a:rPr lang="en-US" sz="4400" b="1" ker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íşļîḋe"/>
          <p:cNvSpPr/>
          <p:nvPr/>
        </p:nvSpPr>
        <p:spPr>
          <a:xfrm>
            <a:off x="7566939" y="4601856"/>
            <a:ext cx="702823" cy="702823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îSļîḍe"/>
          <p:cNvSpPr txBox="1"/>
          <p:nvPr/>
        </p:nvSpPr>
        <p:spPr>
          <a:xfrm flipH="1">
            <a:off x="7643405" y="4508030"/>
            <a:ext cx="498855" cy="76944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lvl="0">
              <a:defRPr/>
            </a:pPr>
            <a:r>
              <a:rPr lang="en-US" sz="4400" b="1" kern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3" name="íşļïḑê"/>
          <p:cNvSpPr txBox="1"/>
          <p:nvPr/>
        </p:nvSpPr>
        <p:spPr>
          <a:xfrm>
            <a:off x="2231786" y="3206149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34" name="isḻídé"/>
          <p:cNvSpPr txBox="1">
            <a:spLocks/>
          </p:cNvSpPr>
          <p:nvPr/>
        </p:nvSpPr>
        <p:spPr>
          <a:xfrm>
            <a:off x="2231691" y="3421593"/>
            <a:ext cx="2492379" cy="76558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31" name="íṣ1iďè"/>
          <p:cNvSpPr txBox="1"/>
          <p:nvPr/>
        </p:nvSpPr>
        <p:spPr>
          <a:xfrm>
            <a:off x="1769329" y="4673139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32" name="iśļïḍè"/>
          <p:cNvSpPr txBox="1">
            <a:spLocks/>
          </p:cNvSpPr>
          <p:nvPr/>
        </p:nvSpPr>
        <p:spPr>
          <a:xfrm>
            <a:off x="1769234" y="4888583"/>
            <a:ext cx="2492379" cy="76558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9" name="îS1iḍê"/>
          <p:cNvSpPr txBox="1"/>
          <p:nvPr/>
        </p:nvSpPr>
        <p:spPr>
          <a:xfrm>
            <a:off x="9219750" y="1706252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30" name="iṩḻïḑe"/>
          <p:cNvSpPr txBox="1">
            <a:spLocks/>
          </p:cNvSpPr>
          <p:nvPr/>
        </p:nvSpPr>
        <p:spPr>
          <a:xfrm>
            <a:off x="9219664" y="1921696"/>
            <a:ext cx="2255114" cy="76558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7" name="iṥḻiḑê"/>
          <p:cNvSpPr txBox="1"/>
          <p:nvPr/>
        </p:nvSpPr>
        <p:spPr>
          <a:xfrm>
            <a:off x="8773881" y="3126981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8" name="íšḻiḍé"/>
          <p:cNvSpPr txBox="1">
            <a:spLocks/>
          </p:cNvSpPr>
          <p:nvPr/>
        </p:nvSpPr>
        <p:spPr>
          <a:xfrm>
            <a:off x="8773778" y="3342425"/>
            <a:ext cx="2698984" cy="76558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5" name="iṥ1íḓe"/>
          <p:cNvSpPr txBox="1"/>
          <p:nvPr/>
        </p:nvSpPr>
        <p:spPr>
          <a:xfrm>
            <a:off x="8321440" y="4610373"/>
            <a:ext cx="1077217" cy="21544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6" name="îṣļiḍè"/>
          <p:cNvSpPr txBox="1">
            <a:spLocks/>
          </p:cNvSpPr>
          <p:nvPr/>
        </p:nvSpPr>
        <p:spPr>
          <a:xfrm>
            <a:off x="8321320" y="4825817"/>
            <a:ext cx="3151420" cy="76558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32833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4" name="íṩ1ídê"/>
          <p:cNvSpPr>
            <a:spLocks/>
          </p:cNvSpPr>
          <p:nvPr/>
        </p:nvSpPr>
        <p:spPr bwMode="auto">
          <a:xfrm>
            <a:off x="1860493" y="3319474"/>
            <a:ext cx="948176" cy="1720511"/>
          </a:xfrm>
          <a:custGeom>
            <a:avLst/>
            <a:gdLst>
              <a:gd name="T0" fmla="*/ 1253952 w 348"/>
              <a:gd name="T1" fmla="*/ 195520 h 673"/>
              <a:gd name="T2" fmla="*/ 0 w 348"/>
              <a:gd name="T3" fmla="*/ 2530475 h 673"/>
              <a:gd name="T4" fmla="*/ 1306513 w 348"/>
              <a:gd name="T5" fmla="*/ 2530475 h 673"/>
              <a:gd name="T6" fmla="*/ 1306513 w 348"/>
              <a:gd name="T7" fmla="*/ 0 h 673"/>
              <a:gd name="T8" fmla="*/ 1253952 w 348"/>
              <a:gd name="T9" fmla="*/ 195520 h 6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673">
                <a:moveTo>
                  <a:pt x="334" y="52"/>
                </a:moveTo>
                <a:cubicBezTo>
                  <a:pt x="243" y="520"/>
                  <a:pt x="0" y="673"/>
                  <a:pt x="0" y="673"/>
                </a:cubicBezTo>
                <a:cubicBezTo>
                  <a:pt x="348" y="673"/>
                  <a:pt x="348" y="673"/>
                  <a:pt x="348" y="673"/>
                </a:cubicBezTo>
                <a:cubicBezTo>
                  <a:pt x="348" y="0"/>
                  <a:pt x="348" y="0"/>
                  <a:pt x="348" y="0"/>
                </a:cubicBezTo>
                <a:cubicBezTo>
                  <a:pt x="345" y="0"/>
                  <a:pt x="339" y="24"/>
                  <a:pt x="334" y="52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ṣḷïḍe"/>
          <p:cNvSpPr>
            <a:spLocks/>
          </p:cNvSpPr>
          <p:nvPr/>
        </p:nvSpPr>
        <p:spPr bwMode="auto">
          <a:xfrm>
            <a:off x="2808202" y="3319474"/>
            <a:ext cx="946339" cy="1720511"/>
          </a:xfrm>
          <a:custGeom>
            <a:avLst/>
            <a:gdLst>
              <a:gd name="T0" fmla="*/ 14 w 347"/>
              <a:gd name="T1" fmla="*/ 52 h 673"/>
              <a:gd name="T2" fmla="*/ 0 w 347"/>
              <a:gd name="T3" fmla="*/ 0 h 673"/>
              <a:gd name="T4" fmla="*/ 0 w 347"/>
              <a:gd name="T5" fmla="*/ 673 h 673"/>
              <a:gd name="T6" fmla="*/ 347 w 347"/>
              <a:gd name="T7" fmla="*/ 673 h 673"/>
              <a:gd name="T8" fmla="*/ 14 w 347"/>
              <a:gd name="T9" fmla="*/ 52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" h="673">
                <a:moveTo>
                  <a:pt x="14" y="52"/>
                </a:moveTo>
                <a:cubicBezTo>
                  <a:pt x="9" y="24"/>
                  <a:pt x="3" y="0"/>
                  <a:pt x="0" y="0"/>
                </a:cubicBezTo>
                <a:cubicBezTo>
                  <a:pt x="0" y="673"/>
                  <a:pt x="0" y="673"/>
                  <a:pt x="0" y="673"/>
                </a:cubicBezTo>
                <a:cubicBezTo>
                  <a:pt x="347" y="673"/>
                  <a:pt x="347" y="673"/>
                  <a:pt x="347" y="673"/>
                </a:cubicBezTo>
                <a:cubicBezTo>
                  <a:pt x="347" y="673"/>
                  <a:pt x="105" y="520"/>
                  <a:pt x="14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$ļîďé"/>
          <p:cNvSpPr/>
          <p:nvPr/>
        </p:nvSpPr>
        <p:spPr>
          <a:xfrm>
            <a:off x="2762266" y="3121141"/>
            <a:ext cx="90497" cy="904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2" name="iṥḻïḍé"/>
          <p:cNvSpPr/>
          <p:nvPr/>
        </p:nvSpPr>
        <p:spPr>
          <a:xfrm rot="8100000">
            <a:off x="2512337" y="2335832"/>
            <a:ext cx="590359" cy="59035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3" name="íşḷiḍe"/>
          <p:cNvSpPr txBox="1"/>
          <p:nvPr/>
        </p:nvSpPr>
        <p:spPr>
          <a:xfrm>
            <a:off x="2535645" y="2509514"/>
            <a:ext cx="543740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400">
                <a:solidFill>
                  <a:prstClr val="white"/>
                </a:solidFill>
              </a:rPr>
              <a:t>45%</a:t>
            </a:r>
          </a:p>
        </p:txBody>
      </p:sp>
      <p:sp>
        <p:nvSpPr>
          <p:cNvPr id="56" name="îṥľïďè"/>
          <p:cNvSpPr>
            <a:spLocks/>
          </p:cNvSpPr>
          <p:nvPr/>
        </p:nvSpPr>
        <p:spPr bwMode="auto">
          <a:xfrm>
            <a:off x="3158504" y="2557516"/>
            <a:ext cx="965293" cy="2482471"/>
          </a:xfrm>
          <a:custGeom>
            <a:avLst/>
            <a:gdLst>
              <a:gd name="T0" fmla="*/ 333 w 347"/>
              <a:gd name="T1" fmla="*/ 75 h 971"/>
              <a:gd name="T2" fmla="*/ 0 w 347"/>
              <a:gd name="T3" fmla="*/ 971 h 971"/>
              <a:gd name="T4" fmla="*/ 347 w 347"/>
              <a:gd name="T5" fmla="*/ 971 h 971"/>
              <a:gd name="T6" fmla="*/ 347 w 347"/>
              <a:gd name="T7" fmla="*/ 0 h 971"/>
              <a:gd name="T8" fmla="*/ 333 w 347"/>
              <a:gd name="T9" fmla="*/ 75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" h="971">
                <a:moveTo>
                  <a:pt x="333" y="75"/>
                </a:moveTo>
                <a:cubicBezTo>
                  <a:pt x="242" y="750"/>
                  <a:pt x="0" y="971"/>
                  <a:pt x="0" y="971"/>
                </a:cubicBezTo>
                <a:cubicBezTo>
                  <a:pt x="347" y="971"/>
                  <a:pt x="347" y="971"/>
                  <a:pt x="347" y="971"/>
                </a:cubicBezTo>
                <a:cubicBezTo>
                  <a:pt x="347" y="0"/>
                  <a:pt x="347" y="0"/>
                  <a:pt x="347" y="0"/>
                </a:cubicBezTo>
                <a:cubicBezTo>
                  <a:pt x="345" y="0"/>
                  <a:pt x="339" y="33"/>
                  <a:pt x="333" y="75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$1idê"/>
          <p:cNvSpPr>
            <a:spLocks/>
          </p:cNvSpPr>
          <p:nvPr/>
        </p:nvSpPr>
        <p:spPr bwMode="auto">
          <a:xfrm>
            <a:off x="4123797" y="2557516"/>
            <a:ext cx="965295" cy="2482471"/>
          </a:xfrm>
          <a:custGeom>
            <a:avLst/>
            <a:gdLst>
              <a:gd name="T0" fmla="*/ 15 w 347"/>
              <a:gd name="T1" fmla="*/ 75 h 971"/>
              <a:gd name="T2" fmla="*/ 0 w 347"/>
              <a:gd name="T3" fmla="*/ 0 h 971"/>
              <a:gd name="T4" fmla="*/ 0 w 347"/>
              <a:gd name="T5" fmla="*/ 971 h 971"/>
              <a:gd name="T6" fmla="*/ 347 w 347"/>
              <a:gd name="T7" fmla="*/ 971 h 971"/>
              <a:gd name="T8" fmla="*/ 15 w 347"/>
              <a:gd name="T9" fmla="*/ 75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" h="971">
                <a:moveTo>
                  <a:pt x="15" y="75"/>
                </a:moveTo>
                <a:cubicBezTo>
                  <a:pt x="9" y="33"/>
                  <a:pt x="3" y="0"/>
                  <a:pt x="0" y="0"/>
                </a:cubicBezTo>
                <a:cubicBezTo>
                  <a:pt x="0" y="971"/>
                  <a:pt x="0" y="971"/>
                  <a:pt x="0" y="971"/>
                </a:cubicBezTo>
                <a:cubicBezTo>
                  <a:pt x="347" y="971"/>
                  <a:pt x="347" y="971"/>
                  <a:pt x="347" y="971"/>
                </a:cubicBezTo>
                <a:cubicBezTo>
                  <a:pt x="347" y="971"/>
                  <a:pt x="105" y="750"/>
                  <a:pt x="15" y="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sļïḓê"/>
          <p:cNvSpPr/>
          <p:nvPr/>
        </p:nvSpPr>
        <p:spPr>
          <a:xfrm>
            <a:off x="4078549" y="2399495"/>
            <a:ext cx="90497" cy="904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4" name="ïṧľïďè"/>
          <p:cNvSpPr/>
          <p:nvPr/>
        </p:nvSpPr>
        <p:spPr>
          <a:xfrm rot="8100000">
            <a:off x="3828623" y="1628797"/>
            <a:ext cx="590359" cy="59035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5" name="iṩ1îďe"/>
          <p:cNvSpPr txBox="1"/>
          <p:nvPr/>
        </p:nvSpPr>
        <p:spPr>
          <a:xfrm>
            <a:off x="3851466" y="1784146"/>
            <a:ext cx="543740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400">
                <a:solidFill>
                  <a:prstClr val="white"/>
                </a:solidFill>
              </a:rPr>
              <a:t>60%</a:t>
            </a:r>
          </a:p>
        </p:txBody>
      </p:sp>
      <p:sp>
        <p:nvSpPr>
          <p:cNvPr id="48" name="išlïḋê"/>
          <p:cNvSpPr>
            <a:spLocks/>
          </p:cNvSpPr>
          <p:nvPr/>
        </p:nvSpPr>
        <p:spPr bwMode="auto">
          <a:xfrm>
            <a:off x="4493056" y="3706239"/>
            <a:ext cx="965294" cy="1333751"/>
          </a:xfrm>
          <a:custGeom>
            <a:avLst/>
            <a:gdLst>
              <a:gd name="T0" fmla="*/ 333 w 347"/>
              <a:gd name="T1" fmla="*/ 40 h 522"/>
              <a:gd name="T2" fmla="*/ 0 w 347"/>
              <a:gd name="T3" fmla="*/ 522 h 522"/>
              <a:gd name="T4" fmla="*/ 347 w 347"/>
              <a:gd name="T5" fmla="*/ 522 h 522"/>
              <a:gd name="T6" fmla="*/ 347 w 347"/>
              <a:gd name="T7" fmla="*/ 0 h 522"/>
              <a:gd name="T8" fmla="*/ 333 w 347"/>
              <a:gd name="T9" fmla="*/ 4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" h="522">
                <a:moveTo>
                  <a:pt x="333" y="40"/>
                </a:moveTo>
                <a:cubicBezTo>
                  <a:pt x="242" y="403"/>
                  <a:pt x="0" y="522"/>
                  <a:pt x="0" y="522"/>
                </a:cubicBezTo>
                <a:cubicBezTo>
                  <a:pt x="347" y="522"/>
                  <a:pt x="347" y="522"/>
                  <a:pt x="347" y="522"/>
                </a:cubicBezTo>
                <a:cubicBezTo>
                  <a:pt x="347" y="0"/>
                  <a:pt x="347" y="0"/>
                  <a:pt x="347" y="0"/>
                </a:cubicBezTo>
                <a:cubicBezTo>
                  <a:pt x="344" y="0"/>
                  <a:pt x="338" y="18"/>
                  <a:pt x="333" y="40"/>
                </a:cubicBez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ṡlíḍé"/>
          <p:cNvSpPr>
            <a:spLocks/>
          </p:cNvSpPr>
          <p:nvPr/>
        </p:nvSpPr>
        <p:spPr bwMode="auto">
          <a:xfrm>
            <a:off x="5458350" y="3706239"/>
            <a:ext cx="966694" cy="1333751"/>
          </a:xfrm>
          <a:custGeom>
            <a:avLst/>
            <a:gdLst>
              <a:gd name="T0" fmla="*/ 14 w 347"/>
              <a:gd name="T1" fmla="*/ 40 h 522"/>
              <a:gd name="T2" fmla="*/ 0 w 347"/>
              <a:gd name="T3" fmla="*/ 0 h 522"/>
              <a:gd name="T4" fmla="*/ 0 w 347"/>
              <a:gd name="T5" fmla="*/ 522 h 522"/>
              <a:gd name="T6" fmla="*/ 347 w 347"/>
              <a:gd name="T7" fmla="*/ 522 h 522"/>
              <a:gd name="T8" fmla="*/ 14 w 347"/>
              <a:gd name="T9" fmla="*/ 4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" h="522">
                <a:moveTo>
                  <a:pt x="14" y="40"/>
                </a:moveTo>
                <a:cubicBezTo>
                  <a:pt x="9" y="18"/>
                  <a:pt x="3" y="0"/>
                  <a:pt x="0" y="0"/>
                </a:cubicBezTo>
                <a:cubicBezTo>
                  <a:pt x="0" y="522"/>
                  <a:pt x="0" y="522"/>
                  <a:pt x="0" y="522"/>
                </a:cubicBezTo>
                <a:cubicBezTo>
                  <a:pt x="347" y="522"/>
                  <a:pt x="347" y="522"/>
                  <a:pt x="347" y="522"/>
                </a:cubicBezTo>
                <a:cubicBezTo>
                  <a:pt x="347" y="522"/>
                  <a:pt x="105" y="403"/>
                  <a:pt x="14" y="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Sľidè"/>
          <p:cNvSpPr/>
          <p:nvPr/>
        </p:nvSpPr>
        <p:spPr>
          <a:xfrm>
            <a:off x="5413803" y="3544924"/>
            <a:ext cx="90497" cy="904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iṥlïḋé"/>
          <p:cNvSpPr/>
          <p:nvPr/>
        </p:nvSpPr>
        <p:spPr>
          <a:xfrm rot="8100000">
            <a:off x="5163879" y="2775491"/>
            <a:ext cx="590358" cy="590357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7" name="îŝļiḓè"/>
          <p:cNvSpPr txBox="1"/>
          <p:nvPr/>
        </p:nvSpPr>
        <p:spPr>
          <a:xfrm>
            <a:off x="5184173" y="2943487"/>
            <a:ext cx="543740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400">
                <a:solidFill>
                  <a:prstClr val="white"/>
                </a:solidFill>
              </a:rPr>
              <a:t>30%</a:t>
            </a:r>
          </a:p>
        </p:txBody>
      </p:sp>
      <p:sp>
        <p:nvSpPr>
          <p:cNvPr id="40" name="íṧliďe"/>
          <p:cNvSpPr>
            <a:spLocks/>
          </p:cNvSpPr>
          <p:nvPr/>
        </p:nvSpPr>
        <p:spPr bwMode="auto">
          <a:xfrm>
            <a:off x="6797117" y="3017518"/>
            <a:ext cx="966697" cy="2022472"/>
          </a:xfrm>
          <a:custGeom>
            <a:avLst/>
            <a:gdLst>
              <a:gd name="T0" fmla="*/ 14 w 347"/>
              <a:gd name="T1" fmla="*/ 62 h 791"/>
              <a:gd name="T2" fmla="*/ 0 w 347"/>
              <a:gd name="T3" fmla="*/ 0 h 791"/>
              <a:gd name="T4" fmla="*/ 0 w 347"/>
              <a:gd name="T5" fmla="*/ 791 h 791"/>
              <a:gd name="T6" fmla="*/ 347 w 347"/>
              <a:gd name="T7" fmla="*/ 791 h 791"/>
              <a:gd name="T8" fmla="*/ 14 w 347"/>
              <a:gd name="T9" fmla="*/ 62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" h="791">
                <a:moveTo>
                  <a:pt x="14" y="62"/>
                </a:moveTo>
                <a:cubicBezTo>
                  <a:pt x="8" y="28"/>
                  <a:pt x="2" y="0"/>
                  <a:pt x="0" y="0"/>
                </a:cubicBezTo>
                <a:cubicBezTo>
                  <a:pt x="0" y="791"/>
                  <a:pt x="0" y="791"/>
                  <a:pt x="0" y="791"/>
                </a:cubicBezTo>
                <a:cubicBezTo>
                  <a:pt x="347" y="791"/>
                  <a:pt x="347" y="791"/>
                  <a:pt x="347" y="791"/>
                </a:cubicBezTo>
                <a:cubicBezTo>
                  <a:pt x="347" y="791"/>
                  <a:pt x="104" y="611"/>
                  <a:pt x="14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sḻîdè"/>
          <p:cNvSpPr>
            <a:spLocks/>
          </p:cNvSpPr>
          <p:nvPr/>
        </p:nvSpPr>
        <p:spPr bwMode="auto">
          <a:xfrm>
            <a:off x="5829020" y="3017518"/>
            <a:ext cx="968098" cy="2022472"/>
          </a:xfrm>
          <a:custGeom>
            <a:avLst/>
            <a:gdLst>
              <a:gd name="T0" fmla="*/ 333 w 348"/>
              <a:gd name="T1" fmla="*/ 62 h 791"/>
              <a:gd name="T2" fmla="*/ 0 w 348"/>
              <a:gd name="T3" fmla="*/ 791 h 791"/>
              <a:gd name="T4" fmla="*/ 348 w 348"/>
              <a:gd name="T5" fmla="*/ 791 h 791"/>
              <a:gd name="T6" fmla="*/ 348 w 348"/>
              <a:gd name="T7" fmla="*/ 0 h 791"/>
              <a:gd name="T8" fmla="*/ 333 w 348"/>
              <a:gd name="T9" fmla="*/ 62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" h="791">
                <a:moveTo>
                  <a:pt x="333" y="62"/>
                </a:moveTo>
                <a:cubicBezTo>
                  <a:pt x="242" y="611"/>
                  <a:pt x="0" y="791"/>
                  <a:pt x="0" y="791"/>
                </a:cubicBezTo>
                <a:cubicBezTo>
                  <a:pt x="348" y="791"/>
                  <a:pt x="348" y="791"/>
                  <a:pt x="348" y="791"/>
                </a:cubicBezTo>
                <a:cubicBezTo>
                  <a:pt x="348" y="0"/>
                  <a:pt x="348" y="0"/>
                  <a:pt x="348" y="0"/>
                </a:cubicBezTo>
                <a:cubicBezTo>
                  <a:pt x="345" y="0"/>
                  <a:pt x="339" y="28"/>
                  <a:pt x="333" y="62"/>
                </a:cubicBezTo>
                <a:close/>
              </a:path>
            </a:pathLst>
          </a:custGeom>
          <a:solidFill>
            <a:schemeClr val="accent4">
              <a:alpha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ṥľïḍê"/>
          <p:cNvSpPr/>
          <p:nvPr/>
        </p:nvSpPr>
        <p:spPr>
          <a:xfrm>
            <a:off x="6751168" y="2896360"/>
            <a:ext cx="90497" cy="904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ïSľïḍè"/>
          <p:cNvSpPr/>
          <p:nvPr/>
        </p:nvSpPr>
        <p:spPr>
          <a:xfrm rot="8100000">
            <a:off x="6501245" y="2105667"/>
            <a:ext cx="590359" cy="590358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ïśļîḋé"/>
          <p:cNvSpPr txBox="1"/>
          <p:nvPr/>
        </p:nvSpPr>
        <p:spPr>
          <a:xfrm>
            <a:off x="6530970" y="2276175"/>
            <a:ext cx="543740" cy="30777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400">
                <a:solidFill>
                  <a:prstClr val="white"/>
                </a:solidFill>
              </a:rPr>
              <a:t>52%</a:t>
            </a:r>
          </a:p>
        </p:txBody>
      </p:sp>
      <p:sp>
        <p:nvSpPr>
          <p:cNvPr id="32" name="íṥļïdé"/>
          <p:cNvSpPr>
            <a:spLocks/>
          </p:cNvSpPr>
          <p:nvPr/>
        </p:nvSpPr>
        <p:spPr bwMode="auto">
          <a:xfrm>
            <a:off x="7167770" y="4395353"/>
            <a:ext cx="946189" cy="644633"/>
          </a:xfrm>
          <a:custGeom>
            <a:avLst/>
            <a:gdLst>
              <a:gd name="T0" fmla="*/ 1249230 w 347"/>
              <a:gd name="T1" fmla="*/ 52651 h 187"/>
              <a:gd name="T2" fmla="*/ 0 w 347"/>
              <a:gd name="T3" fmla="*/ 703263 h 187"/>
              <a:gd name="T4" fmla="*/ 1301750 w 347"/>
              <a:gd name="T5" fmla="*/ 703263 h 187"/>
              <a:gd name="T6" fmla="*/ 1301750 w 347"/>
              <a:gd name="T7" fmla="*/ 0 h 187"/>
              <a:gd name="T8" fmla="*/ 1249230 w 347"/>
              <a:gd name="T9" fmla="*/ 52651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7" h="187">
                <a:moveTo>
                  <a:pt x="333" y="14"/>
                </a:moveTo>
                <a:cubicBezTo>
                  <a:pt x="242" y="144"/>
                  <a:pt x="0" y="187"/>
                  <a:pt x="0" y="187"/>
                </a:cubicBezTo>
                <a:cubicBezTo>
                  <a:pt x="347" y="187"/>
                  <a:pt x="347" y="187"/>
                  <a:pt x="347" y="187"/>
                </a:cubicBezTo>
                <a:cubicBezTo>
                  <a:pt x="347" y="0"/>
                  <a:pt x="347" y="0"/>
                  <a:pt x="347" y="0"/>
                </a:cubicBezTo>
                <a:cubicBezTo>
                  <a:pt x="344" y="0"/>
                  <a:pt x="338" y="6"/>
                  <a:pt x="333" y="14"/>
                </a:cubicBezTo>
                <a:close/>
              </a:path>
            </a:pathLst>
          </a:custGeom>
          <a:solidFill>
            <a:schemeClr val="accent5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ṩ1iḑê"/>
          <p:cNvSpPr>
            <a:spLocks/>
          </p:cNvSpPr>
          <p:nvPr/>
        </p:nvSpPr>
        <p:spPr bwMode="auto">
          <a:xfrm>
            <a:off x="8114536" y="4395353"/>
            <a:ext cx="946767" cy="644634"/>
          </a:xfrm>
          <a:custGeom>
            <a:avLst/>
            <a:gdLst>
              <a:gd name="T0" fmla="*/ 14 w 347"/>
              <a:gd name="T1" fmla="*/ 14 h 187"/>
              <a:gd name="T2" fmla="*/ 0 w 347"/>
              <a:gd name="T3" fmla="*/ 0 h 187"/>
              <a:gd name="T4" fmla="*/ 0 w 347"/>
              <a:gd name="T5" fmla="*/ 187 h 187"/>
              <a:gd name="T6" fmla="*/ 347 w 347"/>
              <a:gd name="T7" fmla="*/ 187 h 187"/>
              <a:gd name="T8" fmla="*/ 14 w 347"/>
              <a:gd name="T9" fmla="*/ 14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" h="187">
                <a:moveTo>
                  <a:pt x="14" y="14"/>
                </a:moveTo>
                <a:cubicBezTo>
                  <a:pt x="9" y="6"/>
                  <a:pt x="3" y="0"/>
                  <a:pt x="0" y="0"/>
                </a:cubicBezTo>
                <a:cubicBezTo>
                  <a:pt x="0" y="187"/>
                  <a:pt x="0" y="187"/>
                  <a:pt x="0" y="187"/>
                </a:cubicBezTo>
                <a:cubicBezTo>
                  <a:pt x="347" y="187"/>
                  <a:pt x="347" y="187"/>
                  <a:pt x="347" y="187"/>
                </a:cubicBezTo>
                <a:cubicBezTo>
                  <a:pt x="347" y="187"/>
                  <a:pt x="105" y="144"/>
                  <a:pt x="14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ṡļiḍé"/>
          <p:cNvSpPr/>
          <p:nvPr/>
        </p:nvSpPr>
        <p:spPr>
          <a:xfrm>
            <a:off x="8069288" y="4276307"/>
            <a:ext cx="90497" cy="904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íšlîḋê"/>
          <p:cNvSpPr/>
          <p:nvPr/>
        </p:nvSpPr>
        <p:spPr>
          <a:xfrm rot="8100000">
            <a:off x="7819369" y="3481440"/>
            <a:ext cx="590358" cy="590357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ïṩlïdé"/>
          <p:cNvSpPr txBox="1"/>
          <p:nvPr/>
        </p:nvSpPr>
        <p:spPr>
          <a:xfrm>
            <a:off x="7847764" y="3640808"/>
            <a:ext cx="543740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400">
                <a:solidFill>
                  <a:prstClr val="white"/>
                </a:solidFill>
              </a:rPr>
              <a:t>12%</a:t>
            </a:r>
          </a:p>
        </p:txBody>
      </p:sp>
      <p:sp>
        <p:nvSpPr>
          <p:cNvPr id="24" name="îSḻiḍé"/>
          <p:cNvSpPr>
            <a:spLocks/>
          </p:cNvSpPr>
          <p:nvPr/>
        </p:nvSpPr>
        <p:spPr bwMode="auto">
          <a:xfrm>
            <a:off x="8465272" y="4094286"/>
            <a:ext cx="934952" cy="945704"/>
          </a:xfrm>
          <a:custGeom>
            <a:avLst/>
            <a:gdLst>
              <a:gd name="T0" fmla="*/ 1250754 w 347"/>
              <a:gd name="T1" fmla="*/ 108997 h 370"/>
              <a:gd name="T2" fmla="*/ 0 w 347"/>
              <a:gd name="T3" fmla="*/ 1390650 h 370"/>
              <a:gd name="T4" fmla="*/ 1303338 w 347"/>
              <a:gd name="T5" fmla="*/ 1390650 h 370"/>
              <a:gd name="T6" fmla="*/ 1303338 w 347"/>
              <a:gd name="T7" fmla="*/ 0 h 370"/>
              <a:gd name="T8" fmla="*/ 1250754 w 347"/>
              <a:gd name="T9" fmla="*/ 108997 h 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7" h="370">
                <a:moveTo>
                  <a:pt x="333" y="29"/>
                </a:moveTo>
                <a:cubicBezTo>
                  <a:pt x="242" y="286"/>
                  <a:pt x="0" y="370"/>
                  <a:pt x="0" y="370"/>
                </a:cubicBezTo>
                <a:cubicBezTo>
                  <a:pt x="347" y="370"/>
                  <a:pt x="347" y="370"/>
                  <a:pt x="347" y="370"/>
                </a:cubicBezTo>
                <a:cubicBezTo>
                  <a:pt x="347" y="0"/>
                  <a:pt x="347" y="0"/>
                  <a:pt x="347" y="0"/>
                </a:cubicBezTo>
                <a:cubicBezTo>
                  <a:pt x="345" y="0"/>
                  <a:pt x="339" y="13"/>
                  <a:pt x="333" y="29"/>
                </a:cubicBezTo>
                <a:close/>
              </a:path>
            </a:pathLst>
          </a:custGeom>
          <a:solidFill>
            <a:schemeClr val="accent6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ṥľîḋê"/>
          <p:cNvSpPr>
            <a:spLocks/>
          </p:cNvSpPr>
          <p:nvPr/>
        </p:nvSpPr>
        <p:spPr bwMode="auto">
          <a:xfrm>
            <a:off x="9400332" y="4094286"/>
            <a:ext cx="933704" cy="945704"/>
          </a:xfrm>
          <a:custGeom>
            <a:avLst/>
            <a:gdLst>
              <a:gd name="T0" fmla="*/ 15 w 347"/>
              <a:gd name="T1" fmla="*/ 29 h 370"/>
              <a:gd name="T2" fmla="*/ 0 w 347"/>
              <a:gd name="T3" fmla="*/ 0 h 370"/>
              <a:gd name="T4" fmla="*/ 0 w 347"/>
              <a:gd name="T5" fmla="*/ 370 h 370"/>
              <a:gd name="T6" fmla="*/ 347 w 347"/>
              <a:gd name="T7" fmla="*/ 370 h 370"/>
              <a:gd name="T8" fmla="*/ 15 w 347"/>
              <a:gd name="T9" fmla="*/ 29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" h="370">
                <a:moveTo>
                  <a:pt x="15" y="29"/>
                </a:moveTo>
                <a:cubicBezTo>
                  <a:pt x="9" y="13"/>
                  <a:pt x="3" y="0"/>
                  <a:pt x="0" y="0"/>
                </a:cubicBezTo>
                <a:cubicBezTo>
                  <a:pt x="0" y="370"/>
                  <a:pt x="0" y="370"/>
                  <a:pt x="0" y="370"/>
                </a:cubicBezTo>
                <a:cubicBezTo>
                  <a:pt x="347" y="370"/>
                  <a:pt x="347" y="370"/>
                  <a:pt x="347" y="370"/>
                </a:cubicBezTo>
                <a:cubicBezTo>
                  <a:pt x="347" y="370"/>
                  <a:pt x="105" y="286"/>
                  <a:pt x="15" y="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ṣľíḍe"/>
          <p:cNvSpPr/>
          <p:nvPr/>
        </p:nvSpPr>
        <p:spPr>
          <a:xfrm>
            <a:off x="9354408" y="3950020"/>
            <a:ext cx="90497" cy="904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ïšḻïdè"/>
          <p:cNvSpPr/>
          <p:nvPr/>
        </p:nvSpPr>
        <p:spPr>
          <a:xfrm rot="8100000">
            <a:off x="9104489" y="3152423"/>
            <a:ext cx="590358" cy="590357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íŝlïďé"/>
          <p:cNvSpPr txBox="1"/>
          <p:nvPr/>
        </p:nvSpPr>
        <p:spPr>
          <a:xfrm>
            <a:off x="9133518" y="3311791"/>
            <a:ext cx="543740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400">
                <a:solidFill>
                  <a:prstClr val="white"/>
                </a:solidFill>
              </a:rPr>
              <a:t>30%</a:t>
            </a:r>
          </a:p>
        </p:txBody>
      </p:sp>
      <p:sp>
        <p:nvSpPr>
          <p:cNvPr id="12" name="íṥlîḑé"/>
          <p:cNvSpPr txBox="1">
            <a:spLocks/>
          </p:cNvSpPr>
          <p:nvPr/>
        </p:nvSpPr>
        <p:spPr bwMode="auto">
          <a:xfrm>
            <a:off x="6173337" y="5501850"/>
            <a:ext cx="1258977" cy="309958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4"/>
                </a:solidFill>
                <a:effectLst/>
              </a:rPr>
              <a:t>标题文本预设</a:t>
            </a:r>
          </a:p>
        </p:txBody>
      </p:sp>
      <p:sp>
        <p:nvSpPr>
          <p:cNvPr id="13" name="i$1iḍê"/>
          <p:cNvSpPr txBox="1">
            <a:spLocks/>
          </p:cNvSpPr>
          <p:nvPr/>
        </p:nvSpPr>
        <p:spPr bwMode="auto">
          <a:xfrm>
            <a:off x="8770156" y="5465153"/>
            <a:ext cx="1258977" cy="309958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6"/>
                </a:solidFill>
                <a:effectLst/>
              </a:rPr>
              <a:t>标题文本预设</a:t>
            </a:r>
          </a:p>
        </p:txBody>
      </p:sp>
      <p:sp>
        <p:nvSpPr>
          <p:cNvPr id="14" name="íŝļíḓé"/>
          <p:cNvSpPr txBox="1">
            <a:spLocks/>
          </p:cNvSpPr>
          <p:nvPr/>
        </p:nvSpPr>
        <p:spPr bwMode="auto">
          <a:xfrm>
            <a:off x="3493839" y="5491991"/>
            <a:ext cx="1258977" cy="309958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2"/>
                </a:solidFill>
                <a:effectLst/>
              </a:rPr>
              <a:t>标题文本预设</a:t>
            </a:r>
          </a:p>
        </p:txBody>
      </p:sp>
      <p:sp>
        <p:nvSpPr>
          <p:cNvPr id="15" name="íṩ1idè"/>
          <p:cNvSpPr txBox="1">
            <a:spLocks/>
          </p:cNvSpPr>
          <p:nvPr/>
        </p:nvSpPr>
        <p:spPr bwMode="auto">
          <a:xfrm>
            <a:off x="4826547" y="5168136"/>
            <a:ext cx="1258977" cy="309958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3"/>
                </a:solidFill>
                <a:effectLst/>
              </a:rPr>
              <a:t>标题文本预设</a:t>
            </a:r>
          </a:p>
        </p:txBody>
      </p:sp>
      <p:sp>
        <p:nvSpPr>
          <p:cNvPr id="16" name="îṧḻîďé"/>
          <p:cNvSpPr txBox="1">
            <a:spLocks/>
          </p:cNvSpPr>
          <p:nvPr/>
        </p:nvSpPr>
        <p:spPr bwMode="auto">
          <a:xfrm>
            <a:off x="7475918" y="5168136"/>
            <a:ext cx="1258977" cy="309958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5"/>
                </a:solidFill>
                <a:effectLst/>
              </a:rPr>
              <a:t>标题文本预设</a:t>
            </a:r>
          </a:p>
        </p:txBody>
      </p:sp>
      <p:sp>
        <p:nvSpPr>
          <p:cNvPr id="17" name="íšļïḋê"/>
          <p:cNvSpPr txBox="1">
            <a:spLocks/>
          </p:cNvSpPr>
          <p:nvPr/>
        </p:nvSpPr>
        <p:spPr bwMode="auto">
          <a:xfrm>
            <a:off x="2177176" y="5168136"/>
            <a:ext cx="1258977" cy="309958"/>
          </a:xfrm>
          <a:prstGeom prst="rect">
            <a:avLst/>
          </a:prstGeom>
          <a:noFill/>
        </p:spPr>
        <p:txBody>
          <a:bodyPr wrap="none" lIns="90000" tIns="46800" rIns="90000" bIns="46800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1"/>
                </a:solidFill>
                <a:effectLst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199298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40" name="íŝliḑè"/>
          <p:cNvSpPr/>
          <p:nvPr/>
        </p:nvSpPr>
        <p:spPr>
          <a:xfrm>
            <a:off x="4601034" y="715676"/>
            <a:ext cx="2982220" cy="2385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69" y="15155"/>
                </a:moveTo>
                <a:lnTo>
                  <a:pt x="4213" y="15155"/>
                </a:lnTo>
                <a:lnTo>
                  <a:pt x="4213" y="14154"/>
                </a:lnTo>
                <a:lnTo>
                  <a:pt x="4548" y="14154"/>
                </a:lnTo>
                <a:lnTo>
                  <a:pt x="4548" y="12990"/>
                </a:lnTo>
                <a:lnTo>
                  <a:pt x="5050" y="12990"/>
                </a:lnTo>
                <a:lnTo>
                  <a:pt x="5050" y="14154"/>
                </a:lnTo>
                <a:lnTo>
                  <a:pt x="5413" y="14154"/>
                </a:lnTo>
                <a:lnTo>
                  <a:pt x="5413" y="15155"/>
                </a:lnTo>
                <a:lnTo>
                  <a:pt x="5734" y="15155"/>
                </a:lnTo>
                <a:lnTo>
                  <a:pt x="5734" y="17950"/>
                </a:lnTo>
                <a:lnTo>
                  <a:pt x="5901" y="17950"/>
                </a:lnTo>
                <a:lnTo>
                  <a:pt x="5902" y="13234"/>
                </a:lnTo>
                <a:lnTo>
                  <a:pt x="6753" y="13223"/>
                </a:lnTo>
                <a:lnTo>
                  <a:pt x="6753" y="12152"/>
                </a:lnTo>
                <a:lnTo>
                  <a:pt x="7757" y="10894"/>
                </a:lnTo>
                <a:lnTo>
                  <a:pt x="7757" y="12152"/>
                </a:lnTo>
                <a:lnTo>
                  <a:pt x="7757" y="13269"/>
                </a:lnTo>
                <a:lnTo>
                  <a:pt x="7757" y="13991"/>
                </a:lnTo>
                <a:lnTo>
                  <a:pt x="7966" y="13991"/>
                </a:lnTo>
                <a:lnTo>
                  <a:pt x="7966" y="16948"/>
                </a:lnTo>
                <a:lnTo>
                  <a:pt x="8315" y="16948"/>
                </a:lnTo>
                <a:lnTo>
                  <a:pt x="8315" y="8706"/>
                </a:lnTo>
                <a:lnTo>
                  <a:pt x="9682" y="8706"/>
                </a:lnTo>
                <a:lnTo>
                  <a:pt x="9682" y="14061"/>
                </a:lnTo>
                <a:lnTo>
                  <a:pt x="9850" y="14061"/>
                </a:lnTo>
                <a:lnTo>
                  <a:pt x="9850" y="6657"/>
                </a:lnTo>
                <a:lnTo>
                  <a:pt x="10547" y="6657"/>
                </a:lnTo>
                <a:lnTo>
                  <a:pt x="10547" y="4980"/>
                </a:lnTo>
                <a:lnTo>
                  <a:pt x="10772" y="4980"/>
                </a:lnTo>
                <a:lnTo>
                  <a:pt x="10853" y="2637"/>
                </a:lnTo>
                <a:lnTo>
                  <a:pt x="10943" y="0"/>
                </a:lnTo>
                <a:lnTo>
                  <a:pt x="11034" y="2637"/>
                </a:lnTo>
                <a:lnTo>
                  <a:pt x="11114" y="4980"/>
                </a:lnTo>
                <a:lnTo>
                  <a:pt x="11329" y="4980"/>
                </a:lnTo>
                <a:lnTo>
                  <a:pt x="11329" y="6657"/>
                </a:lnTo>
                <a:lnTo>
                  <a:pt x="11831" y="6657"/>
                </a:lnTo>
                <a:lnTo>
                  <a:pt x="11831" y="15458"/>
                </a:lnTo>
                <a:lnTo>
                  <a:pt x="12277" y="15458"/>
                </a:lnTo>
                <a:lnTo>
                  <a:pt x="12277" y="11733"/>
                </a:lnTo>
                <a:lnTo>
                  <a:pt x="13449" y="11733"/>
                </a:lnTo>
                <a:lnTo>
                  <a:pt x="13449" y="16390"/>
                </a:lnTo>
                <a:lnTo>
                  <a:pt x="13840" y="16390"/>
                </a:lnTo>
                <a:lnTo>
                  <a:pt x="13840" y="13595"/>
                </a:lnTo>
                <a:lnTo>
                  <a:pt x="15012" y="13595"/>
                </a:lnTo>
                <a:lnTo>
                  <a:pt x="15012" y="17973"/>
                </a:lnTo>
                <a:lnTo>
                  <a:pt x="15375" y="17973"/>
                </a:lnTo>
                <a:lnTo>
                  <a:pt x="15375" y="15691"/>
                </a:lnTo>
                <a:lnTo>
                  <a:pt x="15961" y="15691"/>
                </a:lnTo>
                <a:lnTo>
                  <a:pt x="15961" y="17274"/>
                </a:lnTo>
                <a:lnTo>
                  <a:pt x="16909" y="17274"/>
                </a:lnTo>
                <a:lnTo>
                  <a:pt x="17802" y="17274"/>
                </a:lnTo>
                <a:lnTo>
                  <a:pt x="17802" y="18602"/>
                </a:lnTo>
                <a:lnTo>
                  <a:pt x="17802" y="19277"/>
                </a:lnTo>
                <a:lnTo>
                  <a:pt x="17802" y="19894"/>
                </a:lnTo>
                <a:lnTo>
                  <a:pt x="18416" y="19894"/>
                </a:lnTo>
                <a:lnTo>
                  <a:pt x="18416" y="18718"/>
                </a:lnTo>
                <a:lnTo>
                  <a:pt x="18611" y="18718"/>
                </a:lnTo>
                <a:lnTo>
                  <a:pt x="18611" y="17833"/>
                </a:lnTo>
                <a:lnTo>
                  <a:pt x="18723" y="17833"/>
                </a:lnTo>
                <a:lnTo>
                  <a:pt x="18723" y="17367"/>
                </a:lnTo>
                <a:lnTo>
                  <a:pt x="18891" y="17367"/>
                </a:lnTo>
                <a:lnTo>
                  <a:pt x="19058" y="17367"/>
                </a:lnTo>
                <a:lnTo>
                  <a:pt x="19114" y="17367"/>
                </a:lnTo>
                <a:lnTo>
                  <a:pt x="19114" y="16506"/>
                </a:lnTo>
                <a:lnTo>
                  <a:pt x="19490" y="16506"/>
                </a:lnTo>
                <a:lnTo>
                  <a:pt x="19490" y="17181"/>
                </a:lnTo>
                <a:lnTo>
                  <a:pt x="19644" y="17181"/>
                </a:lnTo>
                <a:lnTo>
                  <a:pt x="19644" y="17973"/>
                </a:lnTo>
                <a:lnTo>
                  <a:pt x="19783" y="17973"/>
                </a:lnTo>
                <a:lnTo>
                  <a:pt x="19783" y="18718"/>
                </a:lnTo>
                <a:lnTo>
                  <a:pt x="20397" y="18718"/>
                </a:lnTo>
                <a:lnTo>
                  <a:pt x="20397" y="19510"/>
                </a:lnTo>
                <a:lnTo>
                  <a:pt x="20676" y="19510"/>
                </a:lnTo>
                <a:lnTo>
                  <a:pt x="20676" y="18671"/>
                </a:lnTo>
                <a:lnTo>
                  <a:pt x="21318" y="18671"/>
                </a:lnTo>
                <a:lnTo>
                  <a:pt x="21318" y="19510"/>
                </a:lnTo>
                <a:lnTo>
                  <a:pt x="21597" y="19510"/>
                </a:lnTo>
                <a:lnTo>
                  <a:pt x="21600" y="21600"/>
                </a:lnTo>
                <a:lnTo>
                  <a:pt x="10802" y="21600"/>
                </a:lnTo>
                <a:lnTo>
                  <a:pt x="9853" y="21600"/>
                </a:lnTo>
                <a:lnTo>
                  <a:pt x="9685" y="21600"/>
                </a:lnTo>
                <a:lnTo>
                  <a:pt x="9044" y="21600"/>
                </a:lnTo>
                <a:lnTo>
                  <a:pt x="3" y="21600"/>
                </a:lnTo>
                <a:lnTo>
                  <a:pt x="0" y="19929"/>
                </a:lnTo>
                <a:lnTo>
                  <a:pt x="391" y="19929"/>
                </a:lnTo>
                <a:lnTo>
                  <a:pt x="391" y="18532"/>
                </a:lnTo>
                <a:lnTo>
                  <a:pt x="977" y="18532"/>
                </a:lnTo>
                <a:lnTo>
                  <a:pt x="977" y="19929"/>
                </a:lnTo>
                <a:lnTo>
                  <a:pt x="1632" y="19929"/>
                </a:lnTo>
                <a:lnTo>
                  <a:pt x="1632" y="19160"/>
                </a:lnTo>
                <a:lnTo>
                  <a:pt x="1758" y="19160"/>
                </a:lnTo>
                <a:lnTo>
                  <a:pt x="1758" y="18113"/>
                </a:lnTo>
                <a:lnTo>
                  <a:pt x="2204" y="18113"/>
                </a:lnTo>
                <a:lnTo>
                  <a:pt x="2204" y="19160"/>
                </a:lnTo>
                <a:lnTo>
                  <a:pt x="2665" y="19160"/>
                </a:lnTo>
                <a:lnTo>
                  <a:pt x="2665" y="17950"/>
                </a:lnTo>
                <a:lnTo>
                  <a:pt x="2972" y="17950"/>
                </a:lnTo>
                <a:lnTo>
                  <a:pt x="2972" y="16762"/>
                </a:lnTo>
                <a:lnTo>
                  <a:pt x="3488" y="16762"/>
                </a:lnTo>
                <a:lnTo>
                  <a:pt x="3488" y="17950"/>
                </a:lnTo>
                <a:lnTo>
                  <a:pt x="3669" y="17950"/>
                </a:lnTo>
                <a:cubicBezTo>
                  <a:pt x="3669" y="17950"/>
                  <a:pt x="3669" y="15155"/>
                  <a:pt x="3669" y="1515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$ḷïḋé"/>
          <p:cNvSpPr/>
          <p:nvPr/>
        </p:nvSpPr>
        <p:spPr>
          <a:xfrm>
            <a:off x="6592421" y="2221100"/>
            <a:ext cx="81524" cy="714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ṡľîďe"/>
          <p:cNvSpPr/>
          <p:nvPr/>
        </p:nvSpPr>
        <p:spPr>
          <a:xfrm>
            <a:off x="4706677" y="2765167"/>
            <a:ext cx="28482" cy="383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ṡ1iḓé"/>
          <p:cNvSpPr/>
          <p:nvPr/>
        </p:nvSpPr>
        <p:spPr>
          <a:xfrm>
            <a:off x="4865143" y="2717627"/>
            <a:ext cx="41546" cy="400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ṩḻîḑé"/>
          <p:cNvSpPr/>
          <p:nvPr/>
        </p:nvSpPr>
        <p:spPr>
          <a:xfrm>
            <a:off x="5039455" y="2569726"/>
            <a:ext cx="45270" cy="373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śľîďè"/>
          <p:cNvSpPr/>
          <p:nvPr/>
        </p:nvSpPr>
        <p:spPr>
          <a:xfrm>
            <a:off x="5203204" y="2506339"/>
            <a:ext cx="43179" cy="421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ṩḻídê"/>
          <p:cNvSpPr/>
          <p:nvPr/>
        </p:nvSpPr>
        <p:spPr>
          <a:xfrm>
            <a:off x="7516805" y="2870810"/>
            <a:ext cx="67410" cy="75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s1idè"/>
          <p:cNvSpPr/>
          <p:nvPr/>
        </p:nvSpPr>
        <p:spPr>
          <a:xfrm>
            <a:off x="7347774" y="2786295"/>
            <a:ext cx="68768" cy="151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ṧļiḓe"/>
          <p:cNvSpPr/>
          <p:nvPr/>
        </p:nvSpPr>
        <p:spPr>
          <a:xfrm>
            <a:off x="7210437" y="2633112"/>
            <a:ext cx="33855" cy="323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sḻîďe"/>
          <p:cNvSpPr/>
          <p:nvPr/>
        </p:nvSpPr>
        <p:spPr>
          <a:xfrm>
            <a:off x="6872376" y="2627830"/>
            <a:ext cx="188777" cy="34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šļiḍê"/>
          <p:cNvSpPr/>
          <p:nvPr/>
        </p:nvSpPr>
        <p:spPr>
          <a:xfrm>
            <a:off x="6391697" y="2015095"/>
            <a:ext cx="65600" cy="67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śľiďè"/>
          <p:cNvSpPr/>
          <p:nvPr/>
        </p:nvSpPr>
        <p:spPr>
          <a:xfrm>
            <a:off x="5541265" y="2178844"/>
            <a:ext cx="159983" cy="660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ṥlíḑé"/>
          <p:cNvSpPr/>
          <p:nvPr/>
        </p:nvSpPr>
        <p:spPr>
          <a:xfrm>
            <a:off x="5282437" y="2390131"/>
            <a:ext cx="111834" cy="503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$ľîḓé"/>
          <p:cNvSpPr/>
          <p:nvPr/>
        </p:nvSpPr>
        <p:spPr>
          <a:xfrm>
            <a:off x="5863477" y="1677035"/>
            <a:ext cx="76206" cy="1037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sļíḑê"/>
          <p:cNvSpPr/>
          <p:nvPr/>
        </p:nvSpPr>
        <p:spPr>
          <a:xfrm>
            <a:off x="6106459" y="1449900"/>
            <a:ext cx="131107" cy="1261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$ļïďe"/>
          <p:cNvSpPr/>
          <p:nvPr/>
        </p:nvSpPr>
        <p:spPr>
          <a:xfrm>
            <a:off x="6127588" y="1265024"/>
            <a:ext cx="41548" cy="180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ṩļiḓê"/>
          <p:cNvSpPr/>
          <p:nvPr/>
        </p:nvSpPr>
        <p:spPr>
          <a:xfrm>
            <a:off x="5620496" y="1920016"/>
            <a:ext cx="53104" cy="257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446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1664"/>
                </a:lnTo>
                <a:cubicBezTo>
                  <a:pt x="21600" y="11664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ṧḻiďe"/>
          <p:cNvSpPr/>
          <p:nvPr/>
        </p:nvSpPr>
        <p:spPr>
          <a:xfrm>
            <a:off x="6756169" y="2448235"/>
            <a:ext cx="48283" cy="174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ŝļiďé"/>
          <p:cNvSpPr/>
          <p:nvPr/>
        </p:nvSpPr>
        <p:spPr>
          <a:xfrm>
            <a:off x="7273823" y="2617265"/>
            <a:ext cx="38668" cy="87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îŝlïḋè"/>
          <p:cNvSpPr/>
          <p:nvPr/>
        </p:nvSpPr>
        <p:spPr>
          <a:xfrm>
            <a:off x="7279106" y="2538033"/>
            <a:ext cx="12190" cy="74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şļîḓé"/>
          <p:cNvSpPr/>
          <p:nvPr/>
        </p:nvSpPr>
        <p:spPr>
          <a:xfrm>
            <a:off x="7300235" y="2701781"/>
            <a:ext cx="35557" cy="82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ṡḷide"/>
          <p:cNvSpPr/>
          <p:nvPr/>
        </p:nvSpPr>
        <p:spPr>
          <a:xfrm>
            <a:off x="7495676" y="2781013"/>
            <a:ext cx="50006" cy="92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ṩľîḓê"/>
          <p:cNvSpPr/>
          <p:nvPr/>
        </p:nvSpPr>
        <p:spPr>
          <a:xfrm>
            <a:off x="5266589" y="2279205"/>
            <a:ext cx="86365" cy="110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ŝ1íḑê"/>
          <p:cNvSpPr/>
          <p:nvPr/>
        </p:nvSpPr>
        <p:spPr>
          <a:xfrm>
            <a:off x="5250744" y="2152432"/>
            <a:ext cx="48322" cy="128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slide"/>
          <p:cNvSpPr/>
          <p:nvPr/>
        </p:nvSpPr>
        <p:spPr>
          <a:xfrm>
            <a:off x="3951324" y="2405977"/>
            <a:ext cx="4471341" cy="789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3" y="14590"/>
                </a:moveTo>
                <a:lnTo>
                  <a:pt x="4273" y="14178"/>
                </a:lnTo>
                <a:lnTo>
                  <a:pt x="4605" y="14178"/>
                </a:lnTo>
                <a:lnTo>
                  <a:pt x="4605" y="14590"/>
                </a:lnTo>
                <a:lnTo>
                  <a:pt x="4824" y="14590"/>
                </a:lnTo>
                <a:lnTo>
                  <a:pt x="4824" y="12807"/>
                </a:lnTo>
                <a:lnTo>
                  <a:pt x="5255" y="12807"/>
                </a:lnTo>
                <a:lnTo>
                  <a:pt x="5255" y="13858"/>
                </a:lnTo>
                <a:lnTo>
                  <a:pt x="5731" y="13858"/>
                </a:lnTo>
                <a:lnTo>
                  <a:pt x="5731" y="13192"/>
                </a:lnTo>
                <a:lnTo>
                  <a:pt x="5953" y="13192"/>
                </a:lnTo>
                <a:lnTo>
                  <a:pt x="5953" y="12453"/>
                </a:lnTo>
                <a:lnTo>
                  <a:pt x="5953" y="11714"/>
                </a:lnTo>
                <a:lnTo>
                  <a:pt x="5995" y="11714"/>
                </a:lnTo>
                <a:lnTo>
                  <a:pt x="5995" y="10566"/>
                </a:lnTo>
                <a:lnTo>
                  <a:pt x="6396" y="10566"/>
                </a:lnTo>
                <a:lnTo>
                  <a:pt x="6396" y="11714"/>
                </a:lnTo>
                <a:lnTo>
                  <a:pt x="6396" y="12453"/>
                </a:lnTo>
                <a:lnTo>
                  <a:pt x="6765" y="12453"/>
                </a:lnTo>
                <a:lnTo>
                  <a:pt x="6765" y="11572"/>
                </a:lnTo>
                <a:lnTo>
                  <a:pt x="6735" y="11572"/>
                </a:lnTo>
                <a:lnTo>
                  <a:pt x="6735" y="7228"/>
                </a:lnTo>
                <a:lnTo>
                  <a:pt x="6874" y="7228"/>
                </a:lnTo>
                <a:lnTo>
                  <a:pt x="6874" y="6451"/>
                </a:lnTo>
                <a:lnTo>
                  <a:pt x="7382" y="6451"/>
                </a:lnTo>
                <a:lnTo>
                  <a:pt x="7382" y="7228"/>
                </a:lnTo>
                <a:lnTo>
                  <a:pt x="7506" y="7228"/>
                </a:lnTo>
                <a:lnTo>
                  <a:pt x="7780" y="7228"/>
                </a:lnTo>
                <a:lnTo>
                  <a:pt x="7780" y="6731"/>
                </a:lnTo>
                <a:lnTo>
                  <a:pt x="7783" y="6731"/>
                </a:lnTo>
                <a:lnTo>
                  <a:pt x="7783" y="6268"/>
                </a:lnTo>
                <a:lnTo>
                  <a:pt x="8242" y="6268"/>
                </a:lnTo>
                <a:lnTo>
                  <a:pt x="8242" y="5745"/>
                </a:lnTo>
                <a:lnTo>
                  <a:pt x="8242" y="4759"/>
                </a:lnTo>
                <a:lnTo>
                  <a:pt x="8758" y="4759"/>
                </a:lnTo>
                <a:lnTo>
                  <a:pt x="8758" y="6268"/>
                </a:lnTo>
                <a:lnTo>
                  <a:pt x="8769" y="6268"/>
                </a:lnTo>
                <a:lnTo>
                  <a:pt x="8769" y="6731"/>
                </a:lnTo>
                <a:lnTo>
                  <a:pt x="8793" y="6731"/>
                </a:lnTo>
                <a:lnTo>
                  <a:pt x="8793" y="2881"/>
                </a:lnTo>
                <a:lnTo>
                  <a:pt x="9286" y="2881"/>
                </a:lnTo>
                <a:lnTo>
                  <a:pt x="9286" y="626"/>
                </a:lnTo>
                <a:lnTo>
                  <a:pt x="9563" y="626"/>
                </a:lnTo>
                <a:lnTo>
                  <a:pt x="9563" y="2881"/>
                </a:lnTo>
                <a:lnTo>
                  <a:pt x="9742" y="2881"/>
                </a:lnTo>
                <a:lnTo>
                  <a:pt x="9742" y="4008"/>
                </a:lnTo>
                <a:lnTo>
                  <a:pt x="9920" y="4008"/>
                </a:lnTo>
                <a:lnTo>
                  <a:pt x="9920" y="5386"/>
                </a:lnTo>
                <a:lnTo>
                  <a:pt x="9995" y="5386"/>
                </a:lnTo>
                <a:lnTo>
                  <a:pt x="9995" y="2004"/>
                </a:lnTo>
                <a:lnTo>
                  <a:pt x="10365" y="2004"/>
                </a:lnTo>
                <a:lnTo>
                  <a:pt x="10365" y="0"/>
                </a:lnTo>
                <a:lnTo>
                  <a:pt x="10642" y="0"/>
                </a:lnTo>
                <a:lnTo>
                  <a:pt x="10642" y="2004"/>
                </a:lnTo>
                <a:lnTo>
                  <a:pt x="11278" y="2004"/>
                </a:lnTo>
                <a:lnTo>
                  <a:pt x="11278" y="4885"/>
                </a:lnTo>
                <a:lnTo>
                  <a:pt x="11759" y="4885"/>
                </a:lnTo>
                <a:lnTo>
                  <a:pt x="11759" y="5887"/>
                </a:lnTo>
                <a:lnTo>
                  <a:pt x="12214" y="5887"/>
                </a:lnTo>
                <a:lnTo>
                  <a:pt x="12214" y="6263"/>
                </a:lnTo>
                <a:lnTo>
                  <a:pt x="12461" y="6263"/>
                </a:lnTo>
                <a:lnTo>
                  <a:pt x="12461" y="4634"/>
                </a:lnTo>
                <a:lnTo>
                  <a:pt x="12900" y="4634"/>
                </a:lnTo>
                <a:lnTo>
                  <a:pt x="12900" y="6263"/>
                </a:lnTo>
                <a:lnTo>
                  <a:pt x="12900" y="8455"/>
                </a:lnTo>
                <a:lnTo>
                  <a:pt x="12900" y="8893"/>
                </a:lnTo>
                <a:lnTo>
                  <a:pt x="12900" y="10647"/>
                </a:lnTo>
                <a:lnTo>
                  <a:pt x="12900" y="12087"/>
                </a:lnTo>
                <a:lnTo>
                  <a:pt x="12900" y="14154"/>
                </a:lnTo>
                <a:lnTo>
                  <a:pt x="13108" y="14154"/>
                </a:lnTo>
                <a:lnTo>
                  <a:pt x="13108" y="13214"/>
                </a:lnTo>
                <a:lnTo>
                  <a:pt x="13139" y="13214"/>
                </a:lnTo>
                <a:lnTo>
                  <a:pt x="13139" y="14154"/>
                </a:lnTo>
                <a:lnTo>
                  <a:pt x="13200" y="14154"/>
                </a:lnTo>
                <a:lnTo>
                  <a:pt x="13200" y="9645"/>
                </a:lnTo>
                <a:lnTo>
                  <a:pt x="13478" y="9645"/>
                </a:lnTo>
                <a:lnTo>
                  <a:pt x="13755" y="9645"/>
                </a:lnTo>
                <a:lnTo>
                  <a:pt x="13755" y="12635"/>
                </a:lnTo>
                <a:lnTo>
                  <a:pt x="13755" y="13277"/>
                </a:lnTo>
                <a:lnTo>
                  <a:pt x="13971" y="13277"/>
                </a:lnTo>
                <a:lnTo>
                  <a:pt x="13971" y="12337"/>
                </a:lnTo>
                <a:lnTo>
                  <a:pt x="14101" y="12337"/>
                </a:lnTo>
                <a:lnTo>
                  <a:pt x="14101" y="14843"/>
                </a:lnTo>
                <a:lnTo>
                  <a:pt x="14156" y="14843"/>
                </a:lnTo>
                <a:lnTo>
                  <a:pt x="14156" y="13966"/>
                </a:lnTo>
                <a:lnTo>
                  <a:pt x="14410" y="13966"/>
                </a:lnTo>
                <a:lnTo>
                  <a:pt x="14410" y="12212"/>
                </a:lnTo>
                <a:lnTo>
                  <a:pt x="14649" y="12212"/>
                </a:lnTo>
                <a:lnTo>
                  <a:pt x="14649" y="13966"/>
                </a:lnTo>
                <a:lnTo>
                  <a:pt x="14680" y="13966"/>
                </a:lnTo>
                <a:lnTo>
                  <a:pt x="14927" y="13966"/>
                </a:lnTo>
                <a:lnTo>
                  <a:pt x="14927" y="11899"/>
                </a:lnTo>
                <a:lnTo>
                  <a:pt x="15361" y="11899"/>
                </a:lnTo>
                <a:lnTo>
                  <a:pt x="15361" y="13966"/>
                </a:lnTo>
                <a:lnTo>
                  <a:pt x="15404" y="13966"/>
                </a:lnTo>
                <a:lnTo>
                  <a:pt x="15404" y="10709"/>
                </a:lnTo>
                <a:lnTo>
                  <a:pt x="15740" y="10709"/>
                </a:lnTo>
                <a:lnTo>
                  <a:pt x="15740" y="13966"/>
                </a:lnTo>
                <a:lnTo>
                  <a:pt x="15975" y="13966"/>
                </a:lnTo>
                <a:lnTo>
                  <a:pt x="15975" y="11085"/>
                </a:lnTo>
                <a:lnTo>
                  <a:pt x="16081" y="11085"/>
                </a:lnTo>
                <a:lnTo>
                  <a:pt x="16081" y="13966"/>
                </a:lnTo>
                <a:lnTo>
                  <a:pt x="16422" y="13966"/>
                </a:lnTo>
                <a:lnTo>
                  <a:pt x="16468" y="13966"/>
                </a:lnTo>
                <a:lnTo>
                  <a:pt x="16468" y="11336"/>
                </a:lnTo>
                <a:lnTo>
                  <a:pt x="16899" y="11336"/>
                </a:lnTo>
                <a:lnTo>
                  <a:pt x="16899" y="13966"/>
                </a:lnTo>
                <a:lnTo>
                  <a:pt x="17269" y="13966"/>
                </a:lnTo>
                <a:lnTo>
                  <a:pt x="17909" y="13966"/>
                </a:lnTo>
                <a:lnTo>
                  <a:pt x="17909" y="14216"/>
                </a:lnTo>
                <a:lnTo>
                  <a:pt x="18179" y="14216"/>
                </a:lnTo>
                <a:lnTo>
                  <a:pt x="18179" y="17222"/>
                </a:lnTo>
                <a:lnTo>
                  <a:pt x="18595" y="17222"/>
                </a:lnTo>
                <a:lnTo>
                  <a:pt x="18595" y="14467"/>
                </a:lnTo>
                <a:lnTo>
                  <a:pt x="19126" y="14467"/>
                </a:lnTo>
                <a:lnTo>
                  <a:pt x="19126" y="17348"/>
                </a:lnTo>
                <a:lnTo>
                  <a:pt x="19473" y="17348"/>
                </a:lnTo>
                <a:lnTo>
                  <a:pt x="19473" y="18913"/>
                </a:lnTo>
                <a:lnTo>
                  <a:pt x="19905" y="18913"/>
                </a:lnTo>
                <a:lnTo>
                  <a:pt x="19905" y="20698"/>
                </a:lnTo>
                <a:lnTo>
                  <a:pt x="19997" y="20698"/>
                </a:lnTo>
                <a:lnTo>
                  <a:pt x="19997" y="16534"/>
                </a:lnTo>
                <a:lnTo>
                  <a:pt x="20537" y="16534"/>
                </a:lnTo>
                <a:lnTo>
                  <a:pt x="20537" y="19978"/>
                </a:lnTo>
                <a:lnTo>
                  <a:pt x="21184" y="19978"/>
                </a:lnTo>
                <a:lnTo>
                  <a:pt x="21184" y="21293"/>
                </a:lnTo>
                <a:lnTo>
                  <a:pt x="21600" y="21293"/>
                </a:lnTo>
                <a:lnTo>
                  <a:pt x="21600" y="21600"/>
                </a:lnTo>
                <a:lnTo>
                  <a:pt x="0" y="21600"/>
                </a:lnTo>
                <a:lnTo>
                  <a:pt x="0" y="20854"/>
                </a:lnTo>
                <a:lnTo>
                  <a:pt x="462" y="20854"/>
                </a:lnTo>
                <a:lnTo>
                  <a:pt x="462" y="19391"/>
                </a:lnTo>
                <a:lnTo>
                  <a:pt x="771" y="19391"/>
                </a:lnTo>
                <a:lnTo>
                  <a:pt x="771" y="20854"/>
                </a:lnTo>
                <a:lnTo>
                  <a:pt x="925" y="20854"/>
                </a:lnTo>
                <a:lnTo>
                  <a:pt x="925" y="19299"/>
                </a:lnTo>
                <a:lnTo>
                  <a:pt x="1017" y="19299"/>
                </a:lnTo>
                <a:lnTo>
                  <a:pt x="1017" y="16739"/>
                </a:lnTo>
                <a:lnTo>
                  <a:pt x="1572" y="16739"/>
                </a:lnTo>
                <a:lnTo>
                  <a:pt x="1572" y="15642"/>
                </a:lnTo>
                <a:lnTo>
                  <a:pt x="2281" y="15642"/>
                </a:lnTo>
                <a:lnTo>
                  <a:pt x="2281" y="16739"/>
                </a:lnTo>
                <a:lnTo>
                  <a:pt x="2344" y="16739"/>
                </a:lnTo>
                <a:lnTo>
                  <a:pt x="2344" y="18339"/>
                </a:lnTo>
                <a:lnTo>
                  <a:pt x="2990" y="18339"/>
                </a:lnTo>
                <a:lnTo>
                  <a:pt x="2990" y="16739"/>
                </a:lnTo>
                <a:lnTo>
                  <a:pt x="2990" y="16739"/>
                </a:lnTo>
                <a:lnTo>
                  <a:pt x="2990" y="15550"/>
                </a:lnTo>
                <a:lnTo>
                  <a:pt x="3499" y="15550"/>
                </a:lnTo>
                <a:lnTo>
                  <a:pt x="3499" y="16739"/>
                </a:lnTo>
                <a:lnTo>
                  <a:pt x="3683" y="16739"/>
                </a:lnTo>
                <a:lnTo>
                  <a:pt x="3683" y="15276"/>
                </a:lnTo>
                <a:lnTo>
                  <a:pt x="3699" y="15276"/>
                </a:lnTo>
                <a:lnTo>
                  <a:pt x="3699" y="14590"/>
                </a:lnTo>
                <a:lnTo>
                  <a:pt x="3945" y="14590"/>
                </a:lnTo>
                <a:lnTo>
                  <a:pt x="3945" y="14133"/>
                </a:lnTo>
                <a:lnTo>
                  <a:pt x="4052" y="14133"/>
                </a:lnTo>
                <a:lnTo>
                  <a:pt x="4052" y="14590"/>
                </a:lnTo>
                <a:cubicBezTo>
                  <a:pt x="4052" y="14590"/>
                  <a:pt x="4273" y="14590"/>
                  <a:pt x="4273" y="1459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$1íḓê"/>
          <p:cNvSpPr/>
          <p:nvPr/>
        </p:nvSpPr>
        <p:spPr>
          <a:xfrm>
            <a:off x="3676649" y="2913068"/>
            <a:ext cx="4838699" cy="287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" y="16317"/>
                </a:moveTo>
                <a:lnTo>
                  <a:pt x="2033" y="16317"/>
                </a:lnTo>
                <a:lnTo>
                  <a:pt x="2033" y="19781"/>
                </a:lnTo>
                <a:lnTo>
                  <a:pt x="2085" y="19781"/>
                </a:lnTo>
                <a:lnTo>
                  <a:pt x="2085" y="18778"/>
                </a:lnTo>
                <a:lnTo>
                  <a:pt x="2093" y="18778"/>
                </a:lnTo>
                <a:lnTo>
                  <a:pt x="2093" y="14130"/>
                </a:lnTo>
                <a:lnTo>
                  <a:pt x="2382" y="14130"/>
                </a:lnTo>
                <a:lnTo>
                  <a:pt x="2382" y="16956"/>
                </a:lnTo>
                <a:lnTo>
                  <a:pt x="2665" y="16956"/>
                </a:lnTo>
                <a:lnTo>
                  <a:pt x="2665" y="20693"/>
                </a:lnTo>
                <a:lnTo>
                  <a:pt x="2790" y="20693"/>
                </a:lnTo>
                <a:lnTo>
                  <a:pt x="2885" y="20693"/>
                </a:lnTo>
                <a:lnTo>
                  <a:pt x="2885" y="17594"/>
                </a:lnTo>
                <a:lnTo>
                  <a:pt x="3048" y="17594"/>
                </a:lnTo>
                <a:lnTo>
                  <a:pt x="3048" y="18961"/>
                </a:lnTo>
                <a:lnTo>
                  <a:pt x="3229" y="18961"/>
                </a:lnTo>
                <a:lnTo>
                  <a:pt x="3229" y="15497"/>
                </a:lnTo>
                <a:lnTo>
                  <a:pt x="3409" y="15497"/>
                </a:lnTo>
                <a:lnTo>
                  <a:pt x="3409" y="16590"/>
                </a:lnTo>
                <a:lnTo>
                  <a:pt x="3611" y="16590"/>
                </a:lnTo>
                <a:lnTo>
                  <a:pt x="3611" y="13673"/>
                </a:lnTo>
                <a:lnTo>
                  <a:pt x="3770" y="13673"/>
                </a:lnTo>
                <a:lnTo>
                  <a:pt x="3770" y="16590"/>
                </a:lnTo>
                <a:lnTo>
                  <a:pt x="3770" y="19508"/>
                </a:lnTo>
                <a:lnTo>
                  <a:pt x="3882" y="19508"/>
                </a:lnTo>
                <a:lnTo>
                  <a:pt x="3882" y="16500"/>
                </a:lnTo>
                <a:lnTo>
                  <a:pt x="4131" y="16500"/>
                </a:lnTo>
                <a:lnTo>
                  <a:pt x="4131" y="18960"/>
                </a:lnTo>
                <a:lnTo>
                  <a:pt x="4209" y="18960"/>
                </a:lnTo>
                <a:lnTo>
                  <a:pt x="4209" y="16500"/>
                </a:lnTo>
                <a:lnTo>
                  <a:pt x="4290" y="16500"/>
                </a:lnTo>
                <a:lnTo>
                  <a:pt x="4290" y="13400"/>
                </a:lnTo>
                <a:lnTo>
                  <a:pt x="4454" y="13400"/>
                </a:lnTo>
                <a:lnTo>
                  <a:pt x="4454" y="14494"/>
                </a:lnTo>
                <a:lnTo>
                  <a:pt x="4849" y="14494"/>
                </a:lnTo>
                <a:lnTo>
                  <a:pt x="5047" y="14494"/>
                </a:lnTo>
                <a:lnTo>
                  <a:pt x="5047" y="17593"/>
                </a:lnTo>
                <a:lnTo>
                  <a:pt x="5133" y="17593"/>
                </a:lnTo>
                <a:lnTo>
                  <a:pt x="5133" y="15678"/>
                </a:lnTo>
                <a:lnTo>
                  <a:pt x="5297" y="15678"/>
                </a:lnTo>
                <a:lnTo>
                  <a:pt x="5297" y="11849"/>
                </a:lnTo>
                <a:lnTo>
                  <a:pt x="5348" y="11849"/>
                </a:lnTo>
                <a:lnTo>
                  <a:pt x="5348" y="15678"/>
                </a:lnTo>
                <a:lnTo>
                  <a:pt x="5495" y="15678"/>
                </a:lnTo>
                <a:lnTo>
                  <a:pt x="5495" y="13854"/>
                </a:lnTo>
                <a:lnTo>
                  <a:pt x="5641" y="13854"/>
                </a:lnTo>
                <a:lnTo>
                  <a:pt x="5641" y="12648"/>
                </a:lnTo>
                <a:lnTo>
                  <a:pt x="5563" y="12648"/>
                </a:lnTo>
                <a:lnTo>
                  <a:pt x="5563" y="11120"/>
                </a:lnTo>
                <a:lnTo>
                  <a:pt x="5641" y="11120"/>
                </a:lnTo>
                <a:lnTo>
                  <a:pt x="5641" y="9737"/>
                </a:lnTo>
                <a:lnTo>
                  <a:pt x="5641" y="9737"/>
                </a:lnTo>
                <a:lnTo>
                  <a:pt x="5641" y="6380"/>
                </a:lnTo>
                <a:lnTo>
                  <a:pt x="5891" y="6380"/>
                </a:lnTo>
                <a:lnTo>
                  <a:pt x="5891" y="15132"/>
                </a:lnTo>
                <a:lnTo>
                  <a:pt x="5980" y="15132"/>
                </a:lnTo>
                <a:lnTo>
                  <a:pt x="5980" y="11393"/>
                </a:lnTo>
                <a:lnTo>
                  <a:pt x="5985" y="11393"/>
                </a:lnTo>
                <a:lnTo>
                  <a:pt x="5985" y="5651"/>
                </a:lnTo>
                <a:lnTo>
                  <a:pt x="6307" y="5651"/>
                </a:lnTo>
                <a:lnTo>
                  <a:pt x="6307" y="14220"/>
                </a:lnTo>
                <a:lnTo>
                  <a:pt x="6505" y="14220"/>
                </a:lnTo>
                <a:lnTo>
                  <a:pt x="6505" y="17728"/>
                </a:lnTo>
                <a:lnTo>
                  <a:pt x="6535" y="17728"/>
                </a:lnTo>
                <a:lnTo>
                  <a:pt x="6535" y="13034"/>
                </a:lnTo>
                <a:lnTo>
                  <a:pt x="6630" y="13034"/>
                </a:lnTo>
                <a:lnTo>
                  <a:pt x="6630" y="9737"/>
                </a:lnTo>
                <a:lnTo>
                  <a:pt x="6724" y="9737"/>
                </a:lnTo>
                <a:lnTo>
                  <a:pt x="6724" y="5651"/>
                </a:lnTo>
                <a:lnTo>
                  <a:pt x="6905" y="5651"/>
                </a:lnTo>
                <a:lnTo>
                  <a:pt x="6905" y="4375"/>
                </a:lnTo>
                <a:lnTo>
                  <a:pt x="7120" y="4375"/>
                </a:lnTo>
                <a:lnTo>
                  <a:pt x="7120" y="4010"/>
                </a:lnTo>
                <a:lnTo>
                  <a:pt x="7429" y="4010"/>
                </a:lnTo>
                <a:lnTo>
                  <a:pt x="7429" y="1458"/>
                </a:lnTo>
                <a:lnTo>
                  <a:pt x="7567" y="1458"/>
                </a:lnTo>
                <a:lnTo>
                  <a:pt x="7567" y="4010"/>
                </a:lnTo>
                <a:lnTo>
                  <a:pt x="7747" y="4010"/>
                </a:lnTo>
                <a:lnTo>
                  <a:pt x="7747" y="0"/>
                </a:lnTo>
                <a:lnTo>
                  <a:pt x="7842" y="0"/>
                </a:lnTo>
                <a:lnTo>
                  <a:pt x="7842" y="4010"/>
                </a:lnTo>
                <a:lnTo>
                  <a:pt x="7928" y="4010"/>
                </a:lnTo>
                <a:lnTo>
                  <a:pt x="7928" y="4922"/>
                </a:lnTo>
                <a:lnTo>
                  <a:pt x="8074" y="4922"/>
                </a:lnTo>
                <a:lnTo>
                  <a:pt x="8074" y="2734"/>
                </a:lnTo>
                <a:lnTo>
                  <a:pt x="8186" y="2734"/>
                </a:lnTo>
                <a:lnTo>
                  <a:pt x="8186" y="4922"/>
                </a:lnTo>
                <a:lnTo>
                  <a:pt x="8367" y="4922"/>
                </a:lnTo>
                <a:lnTo>
                  <a:pt x="8367" y="11303"/>
                </a:lnTo>
                <a:lnTo>
                  <a:pt x="8470" y="11303"/>
                </a:lnTo>
                <a:lnTo>
                  <a:pt x="8564" y="11303"/>
                </a:lnTo>
                <a:lnTo>
                  <a:pt x="8564" y="9737"/>
                </a:lnTo>
                <a:lnTo>
                  <a:pt x="8564" y="6927"/>
                </a:lnTo>
                <a:lnTo>
                  <a:pt x="8599" y="6927"/>
                </a:lnTo>
                <a:lnTo>
                  <a:pt x="8599" y="3099"/>
                </a:lnTo>
                <a:lnTo>
                  <a:pt x="8753" y="3099"/>
                </a:lnTo>
                <a:lnTo>
                  <a:pt x="8753" y="6927"/>
                </a:lnTo>
                <a:lnTo>
                  <a:pt x="8951" y="6927"/>
                </a:lnTo>
                <a:lnTo>
                  <a:pt x="8951" y="11303"/>
                </a:lnTo>
                <a:lnTo>
                  <a:pt x="8960" y="11303"/>
                </a:lnTo>
                <a:lnTo>
                  <a:pt x="8960" y="2370"/>
                </a:lnTo>
                <a:lnTo>
                  <a:pt x="9072" y="2370"/>
                </a:lnTo>
                <a:lnTo>
                  <a:pt x="9072" y="9737"/>
                </a:lnTo>
                <a:lnTo>
                  <a:pt x="9175" y="9737"/>
                </a:lnTo>
                <a:lnTo>
                  <a:pt x="9278" y="9737"/>
                </a:lnTo>
                <a:lnTo>
                  <a:pt x="9291" y="9737"/>
                </a:lnTo>
                <a:lnTo>
                  <a:pt x="9321" y="9737"/>
                </a:lnTo>
                <a:lnTo>
                  <a:pt x="9321" y="4011"/>
                </a:lnTo>
                <a:lnTo>
                  <a:pt x="9476" y="4011"/>
                </a:lnTo>
                <a:lnTo>
                  <a:pt x="9476" y="9737"/>
                </a:lnTo>
                <a:lnTo>
                  <a:pt x="9527" y="9737"/>
                </a:lnTo>
                <a:lnTo>
                  <a:pt x="9596" y="9737"/>
                </a:lnTo>
                <a:lnTo>
                  <a:pt x="9596" y="5468"/>
                </a:lnTo>
                <a:lnTo>
                  <a:pt x="9686" y="5468"/>
                </a:lnTo>
                <a:lnTo>
                  <a:pt x="9686" y="9737"/>
                </a:lnTo>
                <a:lnTo>
                  <a:pt x="9795" y="9737"/>
                </a:lnTo>
                <a:lnTo>
                  <a:pt x="9795" y="13307"/>
                </a:lnTo>
                <a:lnTo>
                  <a:pt x="9923" y="13307"/>
                </a:lnTo>
                <a:lnTo>
                  <a:pt x="9923" y="8202"/>
                </a:lnTo>
                <a:lnTo>
                  <a:pt x="10146" y="8202"/>
                </a:lnTo>
                <a:lnTo>
                  <a:pt x="10146" y="13307"/>
                </a:lnTo>
                <a:lnTo>
                  <a:pt x="10146" y="16220"/>
                </a:lnTo>
                <a:lnTo>
                  <a:pt x="10168" y="16220"/>
                </a:lnTo>
                <a:lnTo>
                  <a:pt x="10168" y="16861"/>
                </a:lnTo>
                <a:lnTo>
                  <a:pt x="10241" y="16861"/>
                </a:lnTo>
                <a:lnTo>
                  <a:pt x="10241" y="9737"/>
                </a:lnTo>
                <a:lnTo>
                  <a:pt x="10327" y="9737"/>
                </a:lnTo>
                <a:lnTo>
                  <a:pt x="10327" y="2551"/>
                </a:lnTo>
                <a:lnTo>
                  <a:pt x="10628" y="2551"/>
                </a:lnTo>
                <a:lnTo>
                  <a:pt x="10628" y="9737"/>
                </a:lnTo>
                <a:lnTo>
                  <a:pt x="10757" y="9737"/>
                </a:lnTo>
                <a:lnTo>
                  <a:pt x="10757" y="6561"/>
                </a:lnTo>
                <a:lnTo>
                  <a:pt x="10873" y="6561"/>
                </a:lnTo>
                <a:lnTo>
                  <a:pt x="10989" y="6561"/>
                </a:lnTo>
                <a:lnTo>
                  <a:pt x="11127" y="6561"/>
                </a:lnTo>
                <a:lnTo>
                  <a:pt x="11127" y="9737"/>
                </a:lnTo>
                <a:lnTo>
                  <a:pt x="11213" y="9737"/>
                </a:lnTo>
                <a:lnTo>
                  <a:pt x="11325" y="9737"/>
                </a:lnTo>
                <a:lnTo>
                  <a:pt x="11325" y="6380"/>
                </a:lnTo>
                <a:lnTo>
                  <a:pt x="11643" y="6380"/>
                </a:lnTo>
                <a:lnTo>
                  <a:pt x="11643" y="5103"/>
                </a:lnTo>
                <a:lnTo>
                  <a:pt x="11789" y="5103"/>
                </a:lnTo>
                <a:lnTo>
                  <a:pt x="11789" y="6380"/>
                </a:lnTo>
                <a:lnTo>
                  <a:pt x="11789" y="12760"/>
                </a:lnTo>
                <a:lnTo>
                  <a:pt x="11789" y="16953"/>
                </a:lnTo>
                <a:lnTo>
                  <a:pt x="11849" y="16953"/>
                </a:lnTo>
                <a:lnTo>
                  <a:pt x="11849" y="15312"/>
                </a:lnTo>
                <a:lnTo>
                  <a:pt x="11840" y="15312"/>
                </a:lnTo>
                <a:lnTo>
                  <a:pt x="11840" y="5103"/>
                </a:lnTo>
                <a:lnTo>
                  <a:pt x="11935" y="5103"/>
                </a:lnTo>
                <a:lnTo>
                  <a:pt x="11935" y="7290"/>
                </a:lnTo>
                <a:lnTo>
                  <a:pt x="11935" y="12122"/>
                </a:lnTo>
                <a:lnTo>
                  <a:pt x="12270" y="12122"/>
                </a:lnTo>
                <a:lnTo>
                  <a:pt x="12270" y="6380"/>
                </a:lnTo>
                <a:lnTo>
                  <a:pt x="12485" y="6380"/>
                </a:lnTo>
                <a:lnTo>
                  <a:pt x="12485" y="8385"/>
                </a:lnTo>
                <a:lnTo>
                  <a:pt x="12735" y="8385"/>
                </a:lnTo>
                <a:lnTo>
                  <a:pt x="12735" y="9737"/>
                </a:lnTo>
                <a:lnTo>
                  <a:pt x="12786" y="9737"/>
                </a:lnTo>
                <a:lnTo>
                  <a:pt x="12786" y="5650"/>
                </a:lnTo>
                <a:lnTo>
                  <a:pt x="13027" y="5650"/>
                </a:lnTo>
                <a:lnTo>
                  <a:pt x="13027" y="6926"/>
                </a:lnTo>
                <a:lnTo>
                  <a:pt x="13251" y="6926"/>
                </a:lnTo>
                <a:lnTo>
                  <a:pt x="13251" y="11666"/>
                </a:lnTo>
                <a:lnTo>
                  <a:pt x="13543" y="11666"/>
                </a:lnTo>
                <a:lnTo>
                  <a:pt x="13543" y="9737"/>
                </a:lnTo>
                <a:lnTo>
                  <a:pt x="13844" y="9737"/>
                </a:lnTo>
                <a:lnTo>
                  <a:pt x="14111" y="9737"/>
                </a:lnTo>
                <a:lnTo>
                  <a:pt x="14179" y="9737"/>
                </a:lnTo>
                <a:lnTo>
                  <a:pt x="14179" y="16497"/>
                </a:lnTo>
                <a:lnTo>
                  <a:pt x="14214" y="16497"/>
                </a:lnTo>
                <a:lnTo>
                  <a:pt x="14214" y="17683"/>
                </a:lnTo>
                <a:lnTo>
                  <a:pt x="14282" y="17683"/>
                </a:lnTo>
                <a:lnTo>
                  <a:pt x="14282" y="13853"/>
                </a:lnTo>
                <a:lnTo>
                  <a:pt x="14282" y="9737"/>
                </a:lnTo>
                <a:lnTo>
                  <a:pt x="14523" y="9737"/>
                </a:lnTo>
                <a:lnTo>
                  <a:pt x="14523" y="6743"/>
                </a:lnTo>
                <a:lnTo>
                  <a:pt x="14910" y="6743"/>
                </a:lnTo>
                <a:lnTo>
                  <a:pt x="14910" y="13853"/>
                </a:lnTo>
                <a:lnTo>
                  <a:pt x="14953" y="13853"/>
                </a:lnTo>
                <a:lnTo>
                  <a:pt x="14953" y="8749"/>
                </a:lnTo>
                <a:lnTo>
                  <a:pt x="15065" y="8749"/>
                </a:lnTo>
                <a:lnTo>
                  <a:pt x="15065" y="15725"/>
                </a:lnTo>
                <a:lnTo>
                  <a:pt x="15074" y="15725"/>
                </a:lnTo>
                <a:lnTo>
                  <a:pt x="15074" y="14764"/>
                </a:lnTo>
                <a:lnTo>
                  <a:pt x="15074" y="6925"/>
                </a:lnTo>
                <a:lnTo>
                  <a:pt x="15400" y="6925"/>
                </a:lnTo>
                <a:lnTo>
                  <a:pt x="15400" y="6014"/>
                </a:lnTo>
                <a:lnTo>
                  <a:pt x="15727" y="6014"/>
                </a:lnTo>
                <a:lnTo>
                  <a:pt x="15727" y="11939"/>
                </a:lnTo>
                <a:lnTo>
                  <a:pt x="15916" y="11939"/>
                </a:lnTo>
                <a:lnTo>
                  <a:pt x="15916" y="8111"/>
                </a:lnTo>
                <a:lnTo>
                  <a:pt x="16049" y="8111"/>
                </a:lnTo>
                <a:lnTo>
                  <a:pt x="16049" y="11939"/>
                </a:lnTo>
                <a:lnTo>
                  <a:pt x="16097" y="11939"/>
                </a:lnTo>
                <a:lnTo>
                  <a:pt x="16097" y="12942"/>
                </a:lnTo>
                <a:lnTo>
                  <a:pt x="16131" y="12942"/>
                </a:lnTo>
                <a:lnTo>
                  <a:pt x="16131" y="6561"/>
                </a:lnTo>
                <a:lnTo>
                  <a:pt x="16286" y="6561"/>
                </a:lnTo>
                <a:lnTo>
                  <a:pt x="16286" y="9737"/>
                </a:lnTo>
                <a:lnTo>
                  <a:pt x="16381" y="9737"/>
                </a:lnTo>
                <a:lnTo>
                  <a:pt x="16381" y="7382"/>
                </a:lnTo>
                <a:lnTo>
                  <a:pt x="16471" y="7382"/>
                </a:lnTo>
                <a:lnTo>
                  <a:pt x="16471" y="6106"/>
                </a:lnTo>
                <a:lnTo>
                  <a:pt x="16743" y="6106"/>
                </a:lnTo>
                <a:lnTo>
                  <a:pt x="16743" y="10572"/>
                </a:lnTo>
                <a:lnTo>
                  <a:pt x="16802" y="10572"/>
                </a:lnTo>
                <a:lnTo>
                  <a:pt x="16802" y="16086"/>
                </a:lnTo>
                <a:lnTo>
                  <a:pt x="16845" y="16086"/>
                </a:lnTo>
                <a:lnTo>
                  <a:pt x="16845" y="12669"/>
                </a:lnTo>
                <a:lnTo>
                  <a:pt x="16935" y="12669"/>
                </a:lnTo>
                <a:lnTo>
                  <a:pt x="16935" y="16086"/>
                </a:lnTo>
                <a:lnTo>
                  <a:pt x="16961" y="16086"/>
                </a:lnTo>
                <a:lnTo>
                  <a:pt x="16961" y="13853"/>
                </a:lnTo>
                <a:lnTo>
                  <a:pt x="17180" y="13853"/>
                </a:lnTo>
                <a:lnTo>
                  <a:pt x="17326" y="13853"/>
                </a:lnTo>
                <a:lnTo>
                  <a:pt x="17326" y="17317"/>
                </a:lnTo>
                <a:lnTo>
                  <a:pt x="17494" y="17317"/>
                </a:lnTo>
                <a:lnTo>
                  <a:pt x="17494" y="11574"/>
                </a:lnTo>
                <a:lnTo>
                  <a:pt x="17649" y="11574"/>
                </a:lnTo>
                <a:lnTo>
                  <a:pt x="17649" y="17317"/>
                </a:lnTo>
                <a:lnTo>
                  <a:pt x="17722" y="17317"/>
                </a:lnTo>
                <a:lnTo>
                  <a:pt x="17722" y="20051"/>
                </a:lnTo>
                <a:lnTo>
                  <a:pt x="17752" y="20051"/>
                </a:lnTo>
                <a:lnTo>
                  <a:pt x="17752" y="15859"/>
                </a:lnTo>
                <a:lnTo>
                  <a:pt x="17868" y="15859"/>
                </a:lnTo>
                <a:lnTo>
                  <a:pt x="17868" y="11665"/>
                </a:lnTo>
                <a:lnTo>
                  <a:pt x="18173" y="11665"/>
                </a:lnTo>
                <a:lnTo>
                  <a:pt x="18173" y="15859"/>
                </a:lnTo>
                <a:lnTo>
                  <a:pt x="18290" y="15859"/>
                </a:lnTo>
                <a:lnTo>
                  <a:pt x="18290" y="14126"/>
                </a:lnTo>
                <a:lnTo>
                  <a:pt x="18509" y="14126"/>
                </a:lnTo>
                <a:lnTo>
                  <a:pt x="18509" y="16952"/>
                </a:lnTo>
                <a:lnTo>
                  <a:pt x="18616" y="16952"/>
                </a:lnTo>
                <a:lnTo>
                  <a:pt x="18616" y="17043"/>
                </a:lnTo>
                <a:lnTo>
                  <a:pt x="18930" y="17043"/>
                </a:lnTo>
                <a:lnTo>
                  <a:pt x="18930" y="19975"/>
                </a:lnTo>
                <a:lnTo>
                  <a:pt x="19046" y="19975"/>
                </a:lnTo>
                <a:lnTo>
                  <a:pt x="19046" y="17043"/>
                </a:lnTo>
                <a:lnTo>
                  <a:pt x="19296" y="17043"/>
                </a:lnTo>
                <a:lnTo>
                  <a:pt x="19296" y="17590"/>
                </a:lnTo>
                <a:lnTo>
                  <a:pt x="19377" y="17590"/>
                </a:lnTo>
                <a:lnTo>
                  <a:pt x="19377" y="14673"/>
                </a:lnTo>
                <a:lnTo>
                  <a:pt x="19442" y="14673"/>
                </a:lnTo>
                <a:lnTo>
                  <a:pt x="19442" y="17590"/>
                </a:lnTo>
                <a:lnTo>
                  <a:pt x="19498" y="17590"/>
                </a:lnTo>
                <a:lnTo>
                  <a:pt x="19498" y="19687"/>
                </a:lnTo>
                <a:lnTo>
                  <a:pt x="19549" y="19687"/>
                </a:lnTo>
                <a:lnTo>
                  <a:pt x="19549" y="15493"/>
                </a:lnTo>
                <a:lnTo>
                  <a:pt x="19581" y="15493"/>
                </a:lnTo>
                <a:lnTo>
                  <a:pt x="19581" y="17796"/>
                </a:lnTo>
                <a:lnTo>
                  <a:pt x="19614" y="17796"/>
                </a:lnTo>
                <a:lnTo>
                  <a:pt x="19614" y="19687"/>
                </a:lnTo>
                <a:lnTo>
                  <a:pt x="19665" y="19687"/>
                </a:lnTo>
                <a:lnTo>
                  <a:pt x="19665" y="16313"/>
                </a:lnTo>
                <a:lnTo>
                  <a:pt x="19786" y="16313"/>
                </a:lnTo>
                <a:lnTo>
                  <a:pt x="19786" y="12120"/>
                </a:lnTo>
                <a:lnTo>
                  <a:pt x="20009" y="12120"/>
                </a:lnTo>
                <a:lnTo>
                  <a:pt x="20009" y="16131"/>
                </a:lnTo>
                <a:lnTo>
                  <a:pt x="20091" y="16131"/>
                </a:lnTo>
                <a:lnTo>
                  <a:pt x="20091" y="19687"/>
                </a:lnTo>
                <a:lnTo>
                  <a:pt x="20112" y="19687"/>
                </a:lnTo>
                <a:lnTo>
                  <a:pt x="20112" y="13123"/>
                </a:lnTo>
                <a:lnTo>
                  <a:pt x="20271" y="13123"/>
                </a:lnTo>
                <a:lnTo>
                  <a:pt x="20271" y="11118"/>
                </a:lnTo>
                <a:lnTo>
                  <a:pt x="20435" y="11118"/>
                </a:lnTo>
                <a:lnTo>
                  <a:pt x="20435" y="13123"/>
                </a:lnTo>
                <a:lnTo>
                  <a:pt x="20523" y="13123"/>
                </a:lnTo>
                <a:lnTo>
                  <a:pt x="20523" y="15129"/>
                </a:lnTo>
                <a:lnTo>
                  <a:pt x="20680" y="15129"/>
                </a:lnTo>
                <a:lnTo>
                  <a:pt x="20680" y="16040"/>
                </a:lnTo>
                <a:lnTo>
                  <a:pt x="20796" y="16040"/>
                </a:lnTo>
                <a:lnTo>
                  <a:pt x="20796" y="15857"/>
                </a:lnTo>
                <a:lnTo>
                  <a:pt x="20938" y="15857"/>
                </a:lnTo>
                <a:lnTo>
                  <a:pt x="20938" y="16040"/>
                </a:lnTo>
                <a:lnTo>
                  <a:pt x="20989" y="16040"/>
                </a:lnTo>
                <a:lnTo>
                  <a:pt x="20989" y="18410"/>
                </a:lnTo>
                <a:lnTo>
                  <a:pt x="21067" y="18410"/>
                </a:lnTo>
                <a:lnTo>
                  <a:pt x="21067" y="17134"/>
                </a:lnTo>
                <a:lnTo>
                  <a:pt x="21179" y="17134"/>
                </a:lnTo>
                <a:lnTo>
                  <a:pt x="21204" y="17134"/>
                </a:lnTo>
                <a:lnTo>
                  <a:pt x="21204" y="17681"/>
                </a:lnTo>
                <a:lnTo>
                  <a:pt x="21407" y="17681"/>
                </a:lnTo>
                <a:lnTo>
                  <a:pt x="21407" y="15857"/>
                </a:lnTo>
                <a:lnTo>
                  <a:pt x="21591" y="15857"/>
                </a:lnTo>
                <a:lnTo>
                  <a:pt x="21591" y="20598"/>
                </a:lnTo>
                <a:lnTo>
                  <a:pt x="21600" y="20598"/>
                </a:lnTo>
                <a:lnTo>
                  <a:pt x="21600" y="21600"/>
                </a:lnTo>
                <a:cubicBezTo>
                  <a:pt x="14405" y="21600"/>
                  <a:pt x="7344" y="21600"/>
                  <a:pt x="0" y="21600"/>
                </a:cubicBezTo>
                <a:lnTo>
                  <a:pt x="0" y="19141"/>
                </a:lnTo>
                <a:lnTo>
                  <a:pt x="138" y="19141"/>
                </a:lnTo>
                <a:lnTo>
                  <a:pt x="138" y="18777"/>
                </a:lnTo>
                <a:lnTo>
                  <a:pt x="172" y="18777"/>
                </a:lnTo>
                <a:lnTo>
                  <a:pt x="172" y="15860"/>
                </a:lnTo>
                <a:lnTo>
                  <a:pt x="395" y="15860"/>
                </a:lnTo>
                <a:lnTo>
                  <a:pt x="395" y="18777"/>
                </a:lnTo>
                <a:lnTo>
                  <a:pt x="486" y="18777"/>
                </a:lnTo>
                <a:lnTo>
                  <a:pt x="486" y="16953"/>
                </a:lnTo>
                <a:lnTo>
                  <a:pt x="606" y="16953"/>
                </a:lnTo>
                <a:lnTo>
                  <a:pt x="606" y="19597"/>
                </a:lnTo>
                <a:lnTo>
                  <a:pt x="683" y="19597"/>
                </a:lnTo>
                <a:lnTo>
                  <a:pt x="683" y="20446"/>
                </a:lnTo>
                <a:lnTo>
                  <a:pt x="688" y="20446"/>
                </a:lnTo>
                <a:lnTo>
                  <a:pt x="688" y="16953"/>
                </a:lnTo>
                <a:lnTo>
                  <a:pt x="959" y="16953"/>
                </a:lnTo>
                <a:lnTo>
                  <a:pt x="959" y="20446"/>
                </a:lnTo>
                <a:lnTo>
                  <a:pt x="976" y="20446"/>
                </a:lnTo>
                <a:lnTo>
                  <a:pt x="976" y="17317"/>
                </a:lnTo>
                <a:lnTo>
                  <a:pt x="1152" y="17317"/>
                </a:lnTo>
                <a:lnTo>
                  <a:pt x="1152" y="20446"/>
                </a:lnTo>
                <a:lnTo>
                  <a:pt x="1212" y="20446"/>
                </a:lnTo>
                <a:lnTo>
                  <a:pt x="1212" y="18229"/>
                </a:lnTo>
                <a:lnTo>
                  <a:pt x="1376" y="18229"/>
                </a:lnTo>
                <a:lnTo>
                  <a:pt x="1376" y="18504"/>
                </a:lnTo>
                <a:lnTo>
                  <a:pt x="1767" y="18504"/>
                </a:lnTo>
                <a:cubicBezTo>
                  <a:pt x="1767" y="18504"/>
                  <a:pt x="1767" y="16317"/>
                  <a:pt x="1767" y="16317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ṡ1iḍé"/>
          <p:cNvSpPr/>
          <p:nvPr/>
        </p:nvSpPr>
        <p:spPr>
          <a:xfrm>
            <a:off x="8118975" y="3008148"/>
            <a:ext cx="84624" cy="169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ŝļíḋé"/>
          <p:cNvSpPr/>
          <p:nvPr/>
        </p:nvSpPr>
        <p:spPr>
          <a:xfrm>
            <a:off x="5900453" y="2427106"/>
            <a:ext cx="28714" cy="347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$ḻídé"/>
          <p:cNvSpPr/>
          <p:nvPr/>
        </p:nvSpPr>
        <p:spPr>
          <a:xfrm>
            <a:off x="5805374" y="2511620"/>
            <a:ext cx="67421" cy="429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Sľïḋé"/>
          <p:cNvSpPr/>
          <p:nvPr/>
        </p:nvSpPr>
        <p:spPr>
          <a:xfrm>
            <a:off x="5689165" y="2580290"/>
            <a:ext cx="77413" cy="72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îṧlîdê"/>
          <p:cNvSpPr/>
          <p:nvPr/>
        </p:nvSpPr>
        <p:spPr>
          <a:xfrm>
            <a:off x="6153998" y="2479928"/>
            <a:ext cx="131586" cy="250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ṧḷîḋè"/>
          <p:cNvSpPr/>
          <p:nvPr/>
        </p:nvSpPr>
        <p:spPr>
          <a:xfrm>
            <a:off x="6476212" y="2633112"/>
            <a:ext cx="78717" cy="291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ŝlîďê"/>
          <p:cNvSpPr/>
          <p:nvPr/>
        </p:nvSpPr>
        <p:spPr>
          <a:xfrm>
            <a:off x="6360004" y="2664805"/>
            <a:ext cx="65584" cy="330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íṧḻîďê"/>
          <p:cNvSpPr/>
          <p:nvPr/>
        </p:nvSpPr>
        <p:spPr>
          <a:xfrm>
            <a:off x="6074765" y="2728190"/>
            <a:ext cx="31786" cy="198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ṣ1îdé"/>
          <p:cNvSpPr/>
          <p:nvPr/>
        </p:nvSpPr>
        <p:spPr>
          <a:xfrm>
            <a:off x="6069483" y="2522186"/>
            <a:ext cx="26976" cy="177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ṩ1íḑé"/>
          <p:cNvSpPr/>
          <p:nvPr/>
        </p:nvSpPr>
        <p:spPr>
          <a:xfrm>
            <a:off x="5979687" y="2675369"/>
            <a:ext cx="28888" cy="188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íşļîḑè"/>
          <p:cNvSpPr/>
          <p:nvPr/>
        </p:nvSpPr>
        <p:spPr>
          <a:xfrm>
            <a:off x="6175127" y="2823270"/>
            <a:ext cx="125200" cy="75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ṩḻîḍè"/>
          <p:cNvSpPr/>
          <p:nvPr/>
        </p:nvSpPr>
        <p:spPr>
          <a:xfrm>
            <a:off x="6307182" y="2749319"/>
            <a:ext cx="17338" cy="31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íṣlíḑè"/>
          <p:cNvSpPr/>
          <p:nvPr/>
        </p:nvSpPr>
        <p:spPr>
          <a:xfrm>
            <a:off x="5514854" y="2823271"/>
            <a:ext cx="177217" cy="8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šḻíḋè"/>
          <p:cNvSpPr/>
          <p:nvPr/>
        </p:nvSpPr>
        <p:spPr>
          <a:xfrm>
            <a:off x="5631060" y="2675369"/>
            <a:ext cx="34673" cy="101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ṡḷiḋê"/>
          <p:cNvSpPr/>
          <p:nvPr/>
        </p:nvSpPr>
        <p:spPr>
          <a:xfrm>
            <a:off x="5720859" y="2717626"/>
            <a:ext cx="40458" cy="15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ṩ1îḋê"/>
          <p:cNvSpPr/>
          <p:nvPr/>
        </p:nvSpPr>
        <p:spPr>
          <a:xfrm>
            <a:off x="5403927" y="2638394"/>
            <a:ext cx="71996" cy="248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ṥlîďè"/>
          <p:cNvSpPr/>
          <p:nvPr/>
        </p:nvSpPr>
        <p:spPr>
          <a:xfrm>
            <a:off x="5514853" y="2670087"/>
            <a:ext cx="45500" cy="147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ṧlîḋè"/>
          <p:cNvSpPr/>
          <p:nvPr/>
        </p:nvSpPr>
        <p:spPr>
          <a:xfrm>
            <a:off x="5219050" y="2791577"/>
            <a:ext cx="52077" cy="173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íšḻîḓé"/>
          <p:cNvSpPr/>
          <p:nvPr/>
        </p:nvSpPr>
        <p:spPr>
          <a:xfrm>
            <a:off x="6724476" y="2754602"/>
            <a:ext cx="70149" cy="2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Sḷiďe"/>
          <p:cNvSpPr/>
          <p:nvPr/>
        </p:nvSpPr>
        <p:spPr>
          <a:xfrm>
            <a:off x="6956893" y="2849682"/>
            <a:ext cx="17472" cy="150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ṣliḋe"/>
          <p:cNvSpPr/>
          <p:nvPr/>
        </p:nvSpPr>
        <p:spPr>
          <a:xfrm>
            <a:off x="7009713" y="2950042"/>
            <a:ext cx="108352" cy="41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íŝľíḋê"/>
          <p:cNvSpPr/>
          <p:nvPr/>
        </p:nvSpPr>
        <p:spPr>
          <a:xfrm>
            <a:off x="7083665" y="2839117"/>
            <a:ext cx="44961" cy="7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Sḻîḋé"/>
          <p:cNvSpPr/>
          <p:nvPr/>
        </p:nvSpPr>
        <p:spPr>
          <a:xfrm>
            <a:off x="7168179" y="2796859"/>
            <a:ext cx="41304" cy="195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$1íḓè"/>
          <p:cNvSpPr/>
          <p:nvPr/>
        </p:nvSpPr>
        <p:spPr>
          <a:xfrm>
            <a:off x="7405878" y="2817989"/>
            <a:ext cx="44667" cy="163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ṥļíďe"/>
          <p:cNvSpPr/>
          <p:nvPr/>
        </p:nvSpPr>
        <p:spPr>
          <a:xfrm>
            <a:off x="7495675" y="2944760"/>
            <a:ext cx="149279" cy="77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sļiďè"/>
          <p:cNvSpPr/>
          <p:nvPr/>
        </p:nvSpPr>
        <p:spPr>
          <a:xfrm>
            <a:off x="7675270" y="2923632"/>
            <a:ext cx="38038" cy="14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Sľiḋé"/>
          <p:cNvSpPr/>
          <p:nvPr/>
        </p:nvSpPr>
        <p:spPr>
          <a:xfrm>
            <a:off x="7854865" y="2934197"/>
            <a:ext cx="55041" cy="204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ïsḷïḍê"/>
          <p:cNvSpPr/>
          <p:nvPr/>
        </p:nvSpPr>
        <p:spPr>
          <a:xfrm>
            <a:off x="4754218" y="2971172"/>
            <a:ext cx="42377" cy="120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ïsḷiďê"/>
          <p:cNvSpPr/>
          <p:nvPr/>
        </p:nvSpPr>
        <p:spPr>
          <a:xfrm>
            <a:off x="4859861" y="2950043"/>
            <a:ext cx="55861" cy="111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iṡḻïdé"/>
          <p:cNvSpPr/>
          <p:nvPr/>
        </p:nvSpPr>
        <p:spPr>
          <a:xfrm>
            <a:off x="4601033" y="2992301"/>
            <a:ext cx="72897" cy="98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Sḷíde"/>
          <p:cNvSpPr/>
          <p:nvPr/>
        </p:nvSpPr>
        <p:spPr>
          <a:xfrm>
            <a:off x="4347489" y="2976454"/>
            <a:ext cx="41489" cy="150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ís1îḍe"/>
          <p:cNvSpPr/>
          <p:nvPr/>
        </p:nvSpPr>
        <p:spPr>
          <a:xfrm>
            <a:off x="4262974" y="3045123"/>
            <a:ext cx="30820" cy="8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iSḻíḍé"/>
          <p:cNvSpPr/>
          <p:nvPr/>
        </p:nvSpPr>
        <p:spPr>
          <a:xfrm>
            <a:off x="4199587" y="3029276"/>
            <a:ext cx="19260" cy="38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îS1ïḑé"/>
          <p:cNvSpPr/>
          <p:nvPr/>
        </p:nvSpPr>
        <p:spPr>
          <a:xfrm>
            <a:off x="4305231" y="2992301"/>
            <a:ext cx="12520" cy="31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Slïďé"/>
          <p:cNvSpPr/>
          <p:nvPr/>
        </p:nvSpPr>
        <p:spPr>
          <a:xfrm>
            <a:off x="4991916" y="2870810"/>
            <a:ext cx="43293" cy="113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íśḻîḓè"/>
          <p:cNvSpPr/>
          <p:nvPr/>
        </p:nvSpPr>
        <p:spPr>
          <a:xfrm>
            <a:off x="5256026" y="2992302"/>
            <a:ext cx="24559" cy="47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ïṣ1îḑè"/>
          <p:cNvSpPr/>
          <p:nvPr/>
        </p:nvSpPr>
        <p:spPr>
          <a:xfrm>
            <a:off x="5197921" y="3018711"/>
            <a:ext cx="28888" cy="131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Sḷîdê"/>
          <p:cNvSpPr/>
          <p:nvPr/>
        </p:nvSpPr>
        <p:spPr>
          <a:xfrm>
            <a:off x="5335259" y="3002866"/>
            <a:ext cx="32743" cy="146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ŝḻíḋe"/>
          <p:cNvSpPr/>
          <p:nvPr/>
        </p:nvSpPr>
        <p:spPr>
          <a:xfrm>
            <a:off x="5425055" y="2981736"/>
            <a:ext cx="26972" cy="183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îṩľiďê"/>
          <p:cNvSpPr/>
          <p:nvPr/>
        </p:nvSpPr>
        <p:spPr>
          <a:xfrm>
            <a:off x="5694447" y="3087380"/>
            <a:ext cx="13480" cy="81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ïṣ1îḍe"/>
          <p:cNvSpPr/>
          <p:nvPr/>
        </p:nvSpPr>
        <p:spPr>
          <a:xfrm>
            <a:off x="5641625" y="3002866"/>
            <a:ext cx="41967" cy="190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ślîḑê"/>
          <p:cNvSpPr/>
          <p:nvPr/>
        </p:nvSpPr>
        <p:spPr>
          <a:xfrm>
            <a:off x="5551828" y="3060969"/>
            <a:ext cx="47744" cy="132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Sļîḋé"/>
          <p:cNvSpPr/>
          <p:nvPr/>
        </p:nvSpPr>
        <p:spPr>
          <a:xfrm>
            <a:off x="5778963" y="2965890"/>
            <a:ext cx="23603" cy="179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ŝḻíďè"/>
          <p:cNvSpPr/>
          <p:nvPr/>
        </p:nvSpPr>
        <p:spPr>
          <a:xfrm>
            <a:off x="5911017" y="3018712"/>
            <a:ext cx="23593" cy="170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S1ïdè"/>
          <p:cNvSpPr/>
          <p:nvPr/>
        </p:nvSpPr>
        <p:spPr>
          <a:xfrm>
            <a:off x="5990250" y="2944760"/>
            <a:ext cx="32816" cy="238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ṧļiḓê"/>
          <p:cNvSpPr/>
          <p:nvPr/>
        </p:nvSpPr>
        <p:spPr>
          <a:xfrm>
            <a:off x="6111742" y="2997583"/>
            <a:ext cx="40530" cy="155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şḷîḍê"/>
          <p:cNvSpPr/>
          <p:nvPr/>
        </p:nvSpPr>
        <p:spPr>
          <a:xfrm>
            <a:off x="6233231" y="2997582"/>
            <a:ext cx="46704" cy="175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$1iďe"/>
          <p:cNvSpPr/>
          <p:nvPr/>
        </p:nvSpPr>
        <p:spPr>
          <a:xfrm>
            <a:off x="6460365" y="3039841"/>
            <a:ext cx="60679" cy="154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şlïdè"/>
          <p:cNvSpPr/>
          <p:nvPr/>
        </p:nvSpPr>
        <p:spPr>
          <a:xfrm>
            <a:off x="6592421" y="3029276"/>
            <a:ext cx="26004" cy="127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iṣļïdè"/>
          <p:cNvSpPr/>
          <p:nvPr/>
        </p:nvSpPr>
        <p:spPr>
          <a:xfrm>
            <a:off x="6682218" y="3103227"/>
            <a:ext cx="94384" cy="28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i$lïḓê"/>
          <p:cNvSpPr/>
          <p:nvPr/>
        </p:nvSpPr>
        <p:spPr>
          <a:xfrm>
            <a:off x="6349440" y="3071533"/>
            <a:ext cx="74705" cy="93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śľîḑè"/>
          <p:cNvSpPr/>
          <p:nvPr/>
        </p:nvSpPr>
        <p:spPr>
          <a:xfrm>
            <a:off x="7088946" y="3045123"/>
            <a:ext cx="78980" cy="93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ïṩliḓé"/>
          <p:cNvSpPr/>
          <p:nvPr/>
        </p:nvSpPr>
        <p:spPr>
          <a:xfrm>
            <a:off x="6935763" y="3076816"/>
            <a:ext cx="51043" cy="89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iślïḑe"/>
          <p:cNvSpPr/>
          <p:nvPr/>
        </p:nvSpPr>
        <p:spPr>
          <a:xfrm>
            <a:off x="7020278" y="3129638"/>
            <a:ext cx="63568" cy="30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išḷíde"/>
          <p:cNvSpPr/>
          <p:nvPr/>
        </p:nvSpPr>
        <p:spPr>
          <a:xfrm>
            <a:off x="7379468" y="3082098"/>
            <a:ext cx="25045" cy="8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íśḻíḍe"/>
          <p:cNvSpPr/>
          <p:nvPr/>
        </p:nvSpPr>
        <p:spPr>
          <a:xfrm>
            <a:off x="7273824" y="3103227"/>
            <a:ext cx="13490" cy="57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îŝľidé"/>
          <p:cNvSpPr/>
          <p:nvPr/>
        </p:nvSpPr>
        <p:spPr>
          <a:xfrm>
            <a:off x="7199873" y="3103227"/>
            <a:ext cx="17343" cy="51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îṧľïdé"/>
          <p:cNvSpPr/>
          <p:nvPr/>
        </p:nvSpPr>
        <p:spPr>
          <a:xfrm>
            <a:off x="7310799" y="3050405"/>
            <a:ext cx="75122" cy="30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iSḻïḑê"/>
          <p:cNvSpPr/>
          <p:nvPr/>
        </p:nvSpPr>
        <p:spPr>
          <a:xfrm>
            <a:off x="7395314" y="2992301"/>
            <a:ext cx="35815" cy="59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iSḷiḓê"/>
          <p:cNvSpPr/>
          <p:nvPr/>
        </p:nvSpPr>
        <p:spPr>
          <a:xfrm>
            <a:off x="7791478" y="3097944"/>
            <a:ext cx="34195" cy="81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iṧlíḍè"/>
          <p:cNvSpPr/>
          <p:nvPr/>
        </p:nvSpPr>
        <p:spPr>
          <a:xfrm>
            <a:off x="7706963" y="3066251"/>
            <a:ext cx="41371" cy="113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íṡ1iḍê"/>
          <p:cNvSpPr/>
          <p:nvPr/>
        </p:nvSpPr>
        <p:spPr>
          <a:xfrm>
            <a:off x="8129539" y="3071533"/>
            <a:ext cx="30771" cy="105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íSlîḋé"/>
          <p:cNvSpPr/>
          <p:nvPr/>
        </p:nvSpPr>
        <p:spPr>
          <a:xfrm>
            <a:off x="8182362" y="3087380"/>
            <a:ext cx="52306" cy="10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î$ḷiḋê"/>
          <p:cNvSpPr/>
          <p:nvPr/>
        </p:nvSpPr>
        <p:spPr>
          <a:xfrm>
            <a:off x="8256312" y="3087380"/>
            <a:ext cx="19788" cy="10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iṡḷiḋè"/>
          <p:cNvSpPr/>
          <p:nvPr/>
        </p:nvSpPr>
        <p:spPr>
          <a:xfrm>
            <a:off x="8324980" y="3140202"/>
            <a:ext cx="40447" cy="37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íṡḻídè"/>
          <p:cNvSpPr/>
          <p:nvPr/>
        </p:nvSpPr>
        <p:spPr>
          <a:xfrm>
            <a:off x="8298570" y="3140203"/>
            <a:ext cx="6738" cy="15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iṡľiḑé"/>
          <p:cNvSpPr/>
          <p:nvPr/>
        </p:nvSpPr>
        <p:spPr>
          <a:xfrm>
            <a:off x="8414777" y="3161331"/>
            <a:ext cx="39488" cy="16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îšļïḑé"/>
          <p:cNvSpPr/>
          <p:nvPr/>
        </p:nvSpPr>
        <p:spPr>
          <a:xfrm>
            <a:off x="8488728" y="3124355"/>
            <a:ext cx="22641" cy="65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îṩḷiḍé"/>
          <p:cNvSpPr/>
          <p:nvPr/>
        </p:nvSpPr>
        <p:spPr>
          <a:xfrm>
            <a:off x="4917965" y="3145484"/>
            <a:ext cx="60676" cy="30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iSļíde"/>
          <p:cNvSpPr/>
          <p:nvPr/>
        </p:nvSpPr>
        <p:spPr>
          <a:xfrm>
            <a:off x="4970787" y="2997583"/>
            <a:ext cx="28029" cy="116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î$1îḓe"/>
          <p:cNvSpPr/>
          <p:nvPr/>
        </p:nvSpPr>
        <p:spPr>
          <a:xfrm>
            <a:off x="5034173" y="2987018"/>
            <a:ext cx="55128" cy="1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ïšḻïḍê"/>
          <p:cNvSpPr/>
          <p:nvPr/>
        </p:nvSpPr>
        <p:spPr>
          <a:xfrm>
            <a:off x="4722524" y="3103227"/>
            <a:ext cx="57184" cy="68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iṥļiḑè"/>
          <p:cNvSpPr/>
          <p:nvPr/>
        </p:nvSpPr>
        <p:spPr>
          <a:xfrm>
            <a:off x="4167894" y="3150766"/>
            <a:ext cx="40450" cy="26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íśḷiḑê"/>
          <p:cNvSpPr/>
          <p:nvPr/>
        </p:nvSpPr>
        <p:spPr>
          <a:xfrm>
            <a:off x="3983016" y="3166613"/>
            <a:ext cx="73195" cy="27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îṡḻíḍe"/>
          <p:cNvSpPr/>
          <p:nvPr/>
        </p:nvSpPr>
        <p:spPr>
          <a:xfrm>
            <a:off x="4162611" y="3108508"/>
            <a:ext cx="28658" cy="13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ïšlíḑè"/>
          <p:cNvSpPr/>
          <p:nvPr/>
        </p:nvSpPr>
        <p:spPr>
          <a:xfrm>
            <a:off x="3850962" y="3150766"/>
            <a:ext cx="8187" cy="25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îşlíďé"/>
          <p:cNvSpPr/>
          <p:nvPr/>
        </p:nvSpPr>
        <p:spPr>
          <a:xfrm>
            <a:off x="3734754" y="3124356"/>
            <a:ext cx="33865" cy="33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îṣ1ïḓê"/>
          <p:cNvSpPr/>
          <p:nvPr/>
        </p:nvSpPr>
        <p:spPr>
          <a:xfrm>
            <a:off x="3724190" y="3150767"/>
            <a:ext cx="82625" cy="34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ïSļiďê"/>
          <p:cNvSpPr/>
          <p:nvPr/>
        </p:nvSpPr>
        <p:spPr>
          <a:xfrm>
            <a:off x="3903784" y="3140202"/>
            <a:ext cx="30340" cy="52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ṥļidè"/>
          <p:cNvSpPr/>
          <p:nvPr/>
        </p:nvSpPr>
        <p:spPr>
          <a:xfrm>
            <a:off x="2931222" y="3207124"/>
            <a:ext cx="6323552" cy="3650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20" y="0"/>
                </a:moveTo>
                <a:cubicBezTo>
                  <a:pt x="10483" y="0"/>
                  <a:pt x="10646" y="0"/>
                  <a:pt x="10810" y="0"/>
                </a:cubicBezTo>
                <a:cubicBezTo>
                  <a:pt x="10973" y="0"/>
                  <a:pt x="11136" y="0"/>
                  <a:pt x="11300" y="0"/>
                </a:cubicBezTo>
                <a:cubicBezTo>
                  <a:pt x="11394" y="200"/>
                  <a:pt x="11531" y="488"/>
                  <a:pt x="11753" y="953"/>
                </a:cubicBezTo>
                <a:cubicBezTo>
                  <a:pt x="12143" y="1770"/>
                  <a:pt x="13122" y="3822"/>
                  <a:pt x="21600" y="21600"/>
                </a:cubicBezTo>
                <a:lnTo>
                  <a:pt x="0" y="21600"/>
                </a:lnTo>
                <a:cubicBezTo>
                  <a:pt x="8498" y="3816"/>
                  <a:pt x="9476" y="1767"/>
                  <a:pt x="9867" y="949"/>
                </a:cubicBezTo>
                <a:cubicBezTo>
                  <a:pt x="10089" y="486"/>
                  <a:pt x="10227" y="200"/>
                  <a:pt x="10320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ṩľïdé"/>
          <p:cNvSpPr/>
          <p:nvPr/>
        </p:nvSpPr>
        <p:spPr>
          <a:xfrm>
            <a:off x="5920181" y="3207124"/>
            <a:ext cx="288355" cy="3650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9" y="8837"/>
                </a:moveTo>
                <a:lnTo>
                  <a:pt x="17359" y="8837"/>
                </a:lnTo>
                <a:cubicBezTo>
                  <a:pt x="18170" y="11192"/>
                  <a:pt x="19406" y="14901"/>
                  <a:pt x="21600" y="21600"/>
                </a:cubicBezTo>
                <a:lnTo>
                  <a:pt x="0" y="21600"/>
                </a:lnTo>
                <a:cubicBezTo>
                  <a:pt x="4203" y="14901"/>
                  <a:pt x="6510" y="11192"/>
                  <a:pt x="7965" y="8837"/>
                </a:cubicBezTo>
                <a:cubicBezTo>
                  <a:pt x="11083" y="8837"/>
                  <a:pt x="14221" y="8837"/>
                  <a:pt x="17359" y="8837"/>
                </a:cubicBezTo>
                <a:close/>
                <a:moveTo>
                  <a:pt x="15953" y="4696"/>
                </a:moveTo>
                <a:lnTo>
                  <a:pt x="15953" y="4696"/>
                </a:lnTo>
                <a:cubicBezTo>
                  <a:pt x="16222" y="5483"/>
                  <a:pt x="16609" y="6621"/>
                  <a:pt x="17146" y="8207"/>
                </a:cubicBezTo>
                <a:cubicBezTo>
                  <a:pt x="14209" y="8207"/>
                  <a:pt x="11271" y="8208"/>
                  <a:pt x="8333" y="8208"/>
                </a:cubicBezTo>
                <a:cubicBezTo>
                  <a:pt x="9311" y="6621"/>
                  <a:pt x="10009" y="5484"/>
                  <a:pt x="10493" y="4696"/>
                </a:cubicBezTo>
                <a:cubicBezTo>
                  <a:pt x="12313" y="4696"/>
                  <a:pt x="14133" y="4696"/>
                  <a:pt x="15953" y="4696"/>
                </a:cubicBezTo>
                <a:cubicBezTo>
                  <a:pt x="15953" y="4696"/>
                  <a:pt x="15953" y="4696"/>
                  <a:pt x="15953" y="4696"/>
                </a:cubicBezTo>
                <a:close/>
                <a:moveTo>
                  <a:pt x="15376" y="3012"/>
                </a:moveTo>
                <a:lnTo>
                  <a:pt x="15376" y="3012"/>
                </a:lnTo>
                <a:cubicBezTo>
                  <a:pt x="15512" y="3409"/>
                  <a:pt x="15673" y="3878"/>
                  <a:pt x="15867" y="4446"/>
                </a:cubicBezTo>
                <a:cubicBezTo>
                  <a:pt x="14127" y="4446"/>
                  <a:pt x="12387" y="4446"/>
                  <a:pt x="10646" y="4446"/>
                </a:cubicBezTo>
                <a:cubicBezTo>
                  <a:pt x="10993" y="3878"/>
                  <a:pt x="11281" y="3409"/>
                  <a:pt x="11521" y="3012"/>
                </a:cubicBezTo>
                <a:cubicBezTo>
                  <a:pt x="12807" y="3012"/>
                  <a:pt x="14091" y="3012"/>
                  <a:pt x="15376" y="3012"/>
                </a:cubicBezTo>
                <a:cubicBezTo>
                  <a:pt x="15376" y="3012"/>
                  <a:pt x="15376" y="3012"/>
                  <a:pt x="15376" y="3012"/>
                </a:cubicBezTo>
                <a:close/>
                <a:moveTo>
                  <a:pt x="15053" y="2094"/>
                </a:moveTo>
                <a:lnTo>
                  <a:pt x="15053" y="2094"/>
                </a:lnTo>
                <a:cubicBezTo>
                  <a:pt x="15129" y="2319"/>
                  <a:pt x="15222" y="2588"/>
                  <a:pt x="15337" y="2901"/>
                </a:cubicBezTo>
                <a:cubicBezTo>
                  <a:pt x="14089" y="2901"/>
                  <a:pt x="12839" y="2901"/>
                  <a:pt x="11591" y="2901"/>
                </a:cubicBezTo>
                <a:cubicBezTo>
                  <a:pt x="11775" y="2588"/>
                  <a:pt x="11939" y="2319"/>
                  <a:pt x="12075" y="2094"/>
                </a:cubicBezTo>
                <a:cubicBezTo>
                  <a:pt x="13068" y="2094"/>
                  <a:pt x="14061" y="2094"/>
                  <a:pt x="15053" y="2094"/>
                </a:cubicBezTo>
                <a:cubicBezTo>
                  <a:pt x="15053" y="2094"/>
                  <a:pt x="15053" y="2094"/>
                  <a:pt x="15053" y="2094"/>
                </a:cubicBezTo>
                <a:close/>
                <a:moveTo>
                  <a:pt x="14855" y="1520"/>
                </a:moveTo>
                <a:lnTo>
                  <a:pt x="14855" y="1520"/>
                </a:lnTo>
                <a:cubicBezTo>
                  <a:pt x="14907" y="1670"/>
                  <a:pt x="14965" y="1836"/>
                  <a:pt x="15028" y="2022"/>
                </a:cubicBezTo>
                <a:cubicBezTo>
                  <a:pt x="14058" y="2022"/>
                  <a:pt x="13090" y="2022"/>
                  <a:pt x="12121" y="2022"/>
                </a:cubicBezTo>
                <a:cubicBezTo>
                  <a:pt x="12233" y="1836"/>
                  <a:pt x="12336" y="1670"/>
                  <a:pt x="12428" y="1520"/>
                </a:cubicBezTo>
                <a:cubicBezTo>
                  <a:pt x="13237" y="1520"/>
                  <a:pt x="14046" y="1520"/>
                  <a:pt x="14855" y="1520"/>
                </a:cubicBezTo>
                <a:cubicBezTo>
                  <a:pt x="14855" y="1520"/>
                  <a:pt x="14855" y="1520"/>
                  <a:pt x="14855" y="1520"/>
                </a:cubicBezTo>
                <a:close/>
                <a:moveTo>
                  <a:pt x="14714" y="1123"/>
                </a:moveTo>
                <a:lnTo>
                  <a:pt x="14714" y="1123"/>
                </a:lnTo>
                <a:cubicBezTo>
                  <a:pt x="14754" y="1226"/>
                  <a:pt x="14794" y="1342"/>
                  <a:pt x="14839" y="1473"/>
                </a:cubicBezTo>
                <a:cubicBezTo>
                  <a:pt x="14045" y="1473"/>
                  <a:pt x="13250" y="1473"/>
                  <a:pt x="12455" y="1473"/>
                </a:cubicBezTo>
                <a:cubicBezTo>
                  <a:pt x="12535" y="1343"/>
                  <a:pt x="12602" y="1226"/>
                  <a:pt x="12665" y="1123"/>
                </a:cubicBezTo>
                <a:cubicBezTo>
                  <a:pt x="13348" y="1123"/>
                  <a:pt x="14036" y="1123"/>
                  <a:pt x="14714" y="1123"/>
                </a:cubicBezTo>
                <a:cubicBezTo>
                  <a:pt x="14714" y="1123"/>
                  <a:pt x="14714" y="1123"/>
                  <a:pt x="14714" y="1123"/>
                </a:cubicBezTo>
                <a:close/>
                <a:moveTo>
                  <a:pt x="14614" y="832"/>
                </a:moveTo>
                <a:lnTo>
                  <a:pt x="14614" y="832"/>
                </a:lnTo>
                <a:cubicBezTo>
                  <a:pt x="14642" y="910"/>
                  <a:pt x="14671" y="996"/>
                  <a:pt x="14702" y="1087"/>
                </a:cubicBezTo>
                <a:cubicBezTo>
                  <a:pt x="14035" y="1087"/>
                  <a:pt x="13359" y="1087"/>
                  <a:pt x="12686" y="1087"/>
                </a:cubicBezTo>
                <a:cubicBezTo>
                  <a:pt x="12743" y="996"/>
                  <a:pt x="12795" y="910"/>
                  <a:pt x="12842" y="832"/>
                </a:cubicBezTo>
                <a:cubicBezTo>
                  <a:pt x="13433" y="832"/>
                  <a:pt x="14024" y="832"/>
                  <a:pt x="14614" y="832"/>
                </a:cubicBezTo>
                <a:cubicBezTo>
                  <a:pt x="14614" y="832"/>
                  <a:pt x="14614" y="832"/>
                  <a:pt x="14614" y="832"/>
                </a:cubicBezTo>
                <a:close/>
                <a:moveTo>
                  <a:pt x="14538" y="613"/>
                </a:moveTo>
                <a:lnTo>
                  <a:pt x="14538" y="613"/>
                </a:lnTo>
                <a:cubicBezTo>
                  <a:pt x="14558" y="671"/>
                  <a:pt x="14581" y="738"/>
                  <a:pt x="14606" y="807"/>
                </a:cubicBezTo>
                <a:cubicBezTo>
                  <a:pt x="14023" y="807"/>
                  <a:pt x="13440" y="807"/>
                  <a:pt x="12857" y="807"/>
                </a:cubicBezTo>
                <a:cubicBezTo>
                  <a:pt x="12900" y="738"/>
                  <a:pt x="12939" y="671"/>
                  <a:pt x="12972" y="613"/>
                </a:cubicBezTo>
                <a:cubicBezTo>
                  <a:pt x="13496" y="613"/>
                  <a:pt x="14017" y="613"/>
                  <a:pt x="14538" y="613"/>
                </a:cubicBezTo>
                <a:cubicBezTo>
                  <a:pt x="14538" y="613"/>
                  <a:pt x="14538" y="613"/>
                  <a:pt x="14538" y="613"/>
                </a:cubicBezTo>
                <a:close/>
                <a:moveTo>
                  <a:pt x="14474" y="438"/>
                </a:moveTo>
                <a:lnTo>
                  <a:pt x="14474" y="438"/>
                </a:lnTo>
                <a:cubicBezTo>
                  <a:pt x="14490" y="485"/>
                  <a:pt x="14512" y="538"/>
                  <a:pt x="14530" y="594"/>
                </a:cubicBezTo>
                <a:cubicBezTo>
                  <a:pt x="14016" y="594"/>
                  <a:pt x="13502" y="594"/>
                  <a:pt x="12984" y="594"/>
                </a:cubicBezTo>
                <a:cubicBezTo>
                  <a:pt x="13018" y="538"/>
                  <a:pt x="13049" y="485"/>
                  <a:pt x="13078" y="438"/>
                </a:cubicBezTo>
                <a:cubicBezTo>
                  <a:pt x="13543" y="438"/>
                  <a:pt x="14012" y="438"/>
                  <a:pt x="14474" y="438"/>
                </a:cubicBezTo>
                <a:cubicBezTo>
                  <a:pt x="14474" y="438"/>
                  <a:pt x="14474" y="438"/>
                  <a:pt x="14474" y="438"/>
                </a:cubicBezTo>
                <a:close/>
                <a:moveTo>
                  <a:pt x="14425" y="297"/>
                </a:moveTo>
                <a:lnTo>
                  <a:pt x="14425" y="297"/>
                </a:lnTo>
                <a:cubicBezTo>
                  <a:pt x="14439" y="336"/>
                  <a:pt x="14453" y="380"/>
                  <a:pt x="14468" y="424"/>
                </a:cubicBezTo>
                <a:cubicBezTo>
                  <a:pt x="14012" y="424"/>
                  <a:pt x="13548" y="424"/>
                  <a:pt x="13088" y="424"/>
                </a:cubicBezTo>
                <a:cubicBezTo>
                  <a:pt x="13115" y="380"/>
                  <a:pt x="13140" y="336"/>
                  <a:pt x="13161" y="297"/>
                </a:cubicBezTo>
                <a:cubicBezTo>
                  <a:pt x="13584" y="297"/>
                  <a:pt x="14005" y="297"/>
                  <a:pt x="14425" y="297"/>
                </a:cubicBezTo>
                <a:cubicBezTo>
                  <a:pt x="14425" y="297"/>
                  <a:pt x="14425" y="297"/>
                  <a:pt x="14425" y="297"/>
                </a:cubicBezTo>
                <a:close/>
                <a:moveTo>
                  <a:pt x="14382" y="180"/>
                </a:moveTo>
                <a:lnTo>
                  <a:pt x="14382" y="180"/>
                </a:lnTo>
                <a:cubicBezTo>
                  <a:pt x="14397" y="214"/>
                  <a:pt x="14409" y="250"/>
                  <a:pt x="14421" y="286"/>
                </a:cubicBezTo>
                <a:cubicBezTo>
                  <a:pt x="14005" y="286"/>
                  <a:pt x="13588" y="286"/>
                  <a:pt x="13169" y="286"/>
                </a:cubicBezTo>
                <a:cubicBezTo>
                  <a:pt x="13191" y="250"/>
                  <a:pt x="13211" y="214"/>
                  <a:pt x="13231" y="180"/>
                </a:cubicBezTo>
                <a:cubicBezTo>
                  <a:pt x="13618" y="180"/>
                  <a:pt x="14001" y="180"/>
                  <a:pt x="14382" y="180"/>
                </a:cubicBezTo>
                <a:cubicBezTo>
                  <a:pt x="14382" y="180"/>
                  <a:pt x="14382" y="180"/>
                  <a:pt x="14382" y="180"/>
                </a:cubicBezTo>
                <a:close/>
                <a:moveTo>
                  <a:pt x="14349" y="83"/>
                </a:moveTo>
                <a:lnTo>
                  <a:pt x="14349" y="83"/>
                </a:lnTo>
                <a:cubicBezTo>
                  <a:pt x="14358" y="111"/>
                  <a:pt x="14368" y="141"/>
                  <a:pt x="14378" y="172"/>
                </a:cubicBezTo>
                <a:cubicBezTo>
                  <a:pt x="14000" y="172"/>
                  <a:pt x="13621" y="172"/>
                  <a:pt x="13238" y="172"/>
                </a:cubicBezTo>
                <a:cubicBezTo>
                  <a:pt x="13256" y="141"/>
                  <a:pt x="13273" y="111"/>
                  <a:pt x="13290" y="83"/>
                </a:cubicBezTo>
                <a:cubicBezTo>
                  <a:pt x="13643" y="83"/>
                  <a:pt x="13997" y="83"/>
                  <a:pt x="14349" y="83"/>
                </a:cubicBezTo>
                <a:cubicBezTo>
                  <a:pt x="14349" y="83"/>
                  <a:pt x="14349" y="83"/>
                  <a:pt x="14349" y="83"/>
                </a:cubicBezTo>
                <a:close/>
                <a:moveTo>
                  <a:pt x="13337" y="0"/>
                </a:moveTo>
                <a:cubicBezTo>
                  <a:pt x="13665" y="0"/>
                  <a:pt x="13992" y="0"/>
                  <a:pt x="14318" y="0"/>
                </a:cubicBezTo>
                <a:cubicBezTo>
                  <a:pt x="14328" y="25"/>
                  <a:pt x="14336" y="50"/>
                  <a:pt x="14345" y="75"/>
                </a:cubicBezTo>
                <a:cubicBezTo>
                  <a:pt x="13997" y="75"/>
                  <a:pt x="13646" y="75"/>
                  <a:pt x="13295" y="75"/>
                </a:cubicBezTo>
                <a:cubicBezTo>
                  <a:pt x="13308" y="50"/>
                  <a:pt x="13323" y="25"/>
                  <a:pt x="13337" y="0"/>
                </a:cubicBezTo>
                <a:cubicBezTo>
                  <a:pt x="13337" y="0"/>
                  <a:pt x="13337" y="0"/>
                  <a:pt x="1333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ṧ1íḍé"/>
          <p:cNvSpPr/>
          <p:nvPr/>
        </p:nvSpPr>
        <p:spPr>
          <a:xfrm>
            <a:off x="3338104" y="3207124"/>
            <a:ext cx="2637181" cy="3650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56" y="0"/>
                </a:moveTo>
                <a:cubicBezTo>
                  <a:pt x="21571" y="0"/>
                  <a:pt x="21585" y="0"/>
                  <a:pt x="21600" y="0"/>
                </a:cubicBezTo>
                <a:cubicBezTo>
                  <a:pt x="21413" y="200"/>
                  <a:pt x="21137" y="485"/>
                  <a:pt x="20695" y="949"/>
                </a:cubicBezTo>
                <a:cubicBezTo>
                  <a:pt x="19913" y="1769"/>
                  <a:pt x="17957" y="3818"/>
                  <a:pt x="967" y="21600"/>
                </a:cubicBezTo>
                <a:lnTo>
                  <a:pt x="0" y="21600"/>
                </a:lnTo>
                <a:cubicBezTo>
                  <a:pt x="17749" y="3818"/>
                  <a:pt x="19794" y="1769"/>
                  <a:pt x="20610" y="949"/>
                </a:cubicBezTo>
                <a:cubicBezTo>
                  <a:pt x="21073" y="485"/>
                  <a:pt x="21361" y="200"/>
                  <a:pt x="215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şľiḍê"/>
          <p:cNvSpPr/>
          <p:nvPr/>
        </p:nvSpPr>
        <p:spPr>
          <a:xfrm>
            <a:off x="6216408" y="3207124"/>
            <a:ext cx="2631150" cy="3650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5" y="0"/>
                  <a:pt x="29" y="0"/>
                  <a:pt x="44" y="0"/>
                </a:cubicBezTo>
                <a:cubicBezTo>
                  <a:pt x="241" y="200"/>
                  <a:pt x="530" y="492"/>
                  <a:pt x="1000" y="962"/>
                </a:cubicBezTo>
                <a:cubicBezTo>
                  <a:pt x="1809" y="1771"/>
                  <a:pt x="3830" y="3794"/>
                  <a:pt x="21600" y="21600"/>
                </a:cubicBezTo>
                <a:lnTo>
                  <a:pt x="20628" y="21600"/>
                </a:lnTo>
                <a:cubicBezTo>
                  <a:pt x="3623" y="3794"/>
                  <a:pt x="1690" y="1769"/>
                  <a:pt x="915" y="959"/>
                </a:cubicBezTo>
                <a:cubicBezTo>
                  <a:pt x="466" y="490"/>
                  <a:pt x="189" y="2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ṣļïḑè"/>
          <p:cNvSpPr txBox="1"/>
          <p:nvPr/>
        </p:nvSpPr>
        <p:spPr>
          <a:xfrm>
            <a:off x="8561316" y="2005065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34" name="îŝḻîḋe"/>
          <p:cNvSpPr/>
          <p:nvPr/>
        </p:nvSpPr>
        <p:spPr>
          <a:xfrm>
            <a:off x="8561316" y="1697288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31" name="ïṩḻïḋè"/>
          <p:cNvSpPr txBox="1"/>
          <p:nvPr/>
        </p:nvSpPr>
        <p:spPr>
          <a:xfrm>
            <a:off x="8561316" y="3328973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32" name="íṧļíḍe"/>
          <p:cNvSpPr/>
          <p:nvPr/>
        </p:nvSpPr>
        <p:spPr>
          <a:xfrm>
            <a:off x="8561316" y="3021196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9" name="ïṥļïďê"/>
          <p:cNvSpPr txBox="1"/>
          <p:nvPr/>
        </p:nvSpPr>
        <p:spPr>
          <a:xfrm>
            <a:off x="8561316" y="4652881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30" name="í$1îḍè"/>
          <p:cNvSpPr/>
          <p:nvPr/>
        </p:nvSpPr>
        <p:spPr>
          <a:xfrm>
            <a:off x="8561316" y="4345104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</a:p>
        </p:txBody>
      </p:sp>
      <p:cxnSp>
        <p:nvCxnSpPr>
          <p:cNvPr id="24" name="Straight Connector 136"/>
          <p:cNvCxnSpPr/>
          <p:nvPr/>
        </p:nvCxnSpPr>
        <p:spPr>
          <a:xfrm>
            <a:off x="8862766" y="2710116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37"/>
          <p:cNvCxnSpPr/>
          <p:nvPr/>
        </p:nvCxnSpPr>
        <p:spPr>
          <a:xfrm>
            <a:off x="8862766" y="404886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śḻiḍè"/>
          <p:cNvSpPr txBox="1"/>
          <p:nvPr/>
        </p:nvSpPr>
        <p:spPr>
          <a:xfrm>
            <a:off x="1069267" y="2005065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2" name="îSļiḑê"/>
          <p:cNvSpPr/>
          <p:nvPr/>
        </p:nvSpPr>
        <p:spPr>
          <a:xfrm>
            <a:off x="1069267" y="1697288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9" name="îṡḷïḓé"/>
          <p:cNvSpPr txBox="1"/>
          <p:nvPr/>
        </p:nvSpPr>
        <p:spPr>
          <a:xfrm>
            <a:off x="1069267" y="3328973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0" name="íṡlîde"/>
          <p:cNvSpPr/>
          <p:nvPr/>
        </p:nvSpPr>
        <p:spPr>
          <a:xfrm>
            <a:off x="1069267" y="3021196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7" name="îṥḻide"/>
          <p:cNvSpPr txBox="1"/>
          <p:nvPr/>
        </p:nvSpPr>
        <p:spPr>
          <a:xfrm>
            <a:off x="1069267" y="4652881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8" name="ïs1îdê"/>
          <p:cNvSpPr/>
          <p:nvPr/>
        </p:nvSpPr>
        <p:spPr>
          <a:xfrm>
            <a:off x="1069267" y="4345104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</a:p>
        </p:txBody>
      </p:sp>
      <p:cxnSp>
        <p:nvCxnSpPr>
          <p:cNvPr id="12" name="Straight Connector 150"/>
          <p:cNvCxnSpPr/>
          <p:nvPr/>
        </p:nvCxnSpPr>
        <p:spPr>
          <a:xfrm>
            <a:off x="966725" y="2710116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1"/>
          <p:cNvCxnSpPr/>
          <p:nvPr/>
        </p:nvCxnSpPr>
        <p:spPr>
          <a:xfrm>
            <a:off x="966725" y="404886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712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9C5167-089D-44EC-91E9-C8C01E817C6E}"/>
              </a:ext>
            </a:extLst>
          </p:cNvPr>
          <p:cNvSpPr txBox="1"/>
          <p:nvPr/>
        </p:nvSpPr>
        <p:spPr>
          <a:xfrm>
            <a:off x="4419737" y="213681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26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56" name="îSļîďê"/>
          <p:cNvSpPr/>
          <p:nvPr/>
        </p:nvSpPr>
        <p:spPr>
          <a:xfrm>
            <a:off x="5327470" y="2166862"/>
            <a:ext cx="1994611" cy="1267873"/>
          </a:xfrm>
          <a:custGeom>
            <a:avLst/>
            <a:gdLst>
              <a:gd name="connsiteX0" fmla="*/ 1680519 w 1680519"/>
              <a:gd name="connsiteY0" fmla="*/ 1081216 h 1081216"/>
              <a:gd name="connsiteX1" fmla="*/ 0 w 1680519"/>
              <a:gd name="connsiteY1" fmla="*/ 376881 h 1081216"/>
              <a:gd name="connsiteX2" fmla="*/ 222422 w 1680519"/>
              <a:gd name="connsiteY2" fmla="*/ 0 h 1081216"/>
              <a:gd name="connsiteX3" fmla="*/ 1383957 w 1680519"/>
              <a:gd name="connsiteY3" fmla="*/ 574589 h 1081216"/>
              <a:gd name="connsiteX4" fmla="*/ 1680519 w 1680519"/>
              <a:gd name="connsiteY4" fmla="*/ 1081216 h 1081216"/>
              <a:gd name="connsiteX0" fmla="*/ 1680519 w 1680519"/>
              <a:gd name="connsiteY0" fmla="*/ 1043116 h 1043116"/>
              <a:gd name="connsiteX1" fmla="*/ 0 w 1680519"/>
              <a:gd name="connsiteY1" fmla="*/ 338781 h 1043116"/>
              <a:gd name="connsiteX2" fmla="*/ 298622 w 1680519"/>
              <a:gd name="connsiteY2" fmla="*/ 0 h 1043116"/>
              <a:gd name="connsiteX3" fmla="*/ 1383957 w 1680519"/>
              <a:gd name="connsiteY3" fmla="*/ 536489 h 1043116"/>
              <a:gd name="connsiteX4" fmla="*/ 1680519 w 1680519"/>
              <a:gd name="connsiteY4" fmla="*/ 1043116 h 1043116"/>
              <a:gd name="connsiteX0" fmla="*/ 1680519 w 1680519"/>
              <a:gd name="connsiteY0" fmla="*/ 1043116 h 1043116"/>
              <a:gd name="connsiteX1" fmla="*/ 0 w 1680519"/>
              <a:gd name="connsiteY1" fmla="*/ 338781 h 1043116"/>
              <a:gd name="connsiteX2" fmla="*/ 298622 w 1680519"/>
              <a:gd name="connsiteY2" fmla="*/ 0 h 1043116"/>
              <a:gd name="connsiteX3" fmla="*/ 1383957 w 1680519"/>
              <a:gd name="connsiteY3" fmla="*/ 536489 h 1043116"/>
              <a:gd name="connsiteX4" fmla="*/ 1680519 w 1680519"/>
              <a:gd name="connsiteY4" fmla="*/ 1043116 h 1043116"/>
              <a:gd name="connsiteX0" fmla="*/ 1680519 w 1680519"/>
              <a:gd name="connsiteY0" fmla="*/ 1055816 h 1055816"/>
              <a:gd name="connsiteX1" fmla="*/ 0 w 1680519"/>
              <a:gd name="connsiteY1" fmla="*/ 351481 h 1055816"/>
              <a:gd name="connsiteX2" fmla="*/ 279572 w 1680519"/>
              <a:gd name="connsiteY2" fmla="*/ 0 h 1055816"/>
              <a:gd name="connsiteX3" fmla="*/ 1383957 w 1680519"/>
              <a:gd name="connsiteY3" fmla="*/ 549189 h 1055816"/>
              <a:gd name="connsiteX4" fmla="*/ 1680519 w 1680519"/>
              <a:gd name="connsiteY4" fmla="*/ 1055816 h 1055816"/>
              <a:gd name="connsiteX0" fmla="*/ 1680519 w 1680519"/>
              <a:gd name="connsiteY0" fmla="*/ 1055816 h 1055816"/>
              <a:gd name="connsiteX1" fmla="*/ 0 w 1680519"/>
              <a:gd name="connsiteY1" fmla="*/ 351481 h 1055816"/>
              <a:gd name="connsiteX2" fmla="*/ 279572 w 1680519"/>
              <a:gd name="connsiteY2" fmla="*/ 0 h 1055816"/>
              <a:gd name="connsiteX3" fmla="*/ 1383957 w 1680519"/>
              <a:gd name="connsiteY3" fmla="*/ 549189 h 1055816"/>
              <a:gd name="connsiteX4" fmla="*/ 1680519 w 1680519"/>
              <a:gd name="connsiteY4" fmla="*/ 1055816 h 1055816"/>
              <a:gd name="connsiteX0" fmla="*/ 1690044 w 1690044"/>
              <a:gd name="connsiteY0" fmla="*/ 1055816 h 1055816"/>
              <a:gd name="connsiteX1" fmla="*/ 0 w 1690044"/>
              <a:gd name="connsiteY1" fmla="*/ 351481 h 1055816"/>
              <a:gd name="connsiteX2" fmla="*/ 289097 w 1690044"/>
              <a:gd name="connsiteY2" fmla="*/ 0 h 1055816"/>
              <a:gd name="connsiteX3" fmla="*/ 1393482 w 1690044"/>
              <a:gd name="connsiteY3" fmla="*/ 549189 h 1055816"/>
              <a:gd name="connsiteX4" fmla="*/ 1690044 w 1690044"/>
              <a:gd name="connsiteY4" fmla="*/ 1055816 h 1055816"/>
              <a:gd name="connsiteX0" fmla="*/ 1690044 w 1690044"/>
              <a:gd name="connsiteY0" fmla="*/ 1055816 h 1055816"/>
              <a:gd name="connsiteX1" fmla="*/ 0 w 1690044"/>
              <a:gd name="connsiteY1" fmla="*/ 351481 h 1055816"/>
              <a:gd name="connsiteX2" fmla="*/ 289097 w 1690044"/>
              <a:gd name="connsiteY2" fmla="*/ 0 h 1055816"/>
              <a:gd name="connsiteX3" fmla="*/ 1393482 w 1690044"/>
              <a:gd name="connsiteY3" fmla="*/ 549189 h 1055816"/>
              <a:gd name="connsiteX4" fmla="*/ 1690044 w 1690044"/>
              <a:gd name="connsiteY4" fmla="*/ 1055816 h 1055816"/>
              <a:gd name="connsiteX0" fmla="*/ 1670994 w 1670994"/>
              <a:gd name="connsiteY0" fmla="*/ 1062166 h 1062166"/>
              <a:gd name="connsiteX1" fmla="*/ 0 w 1670994"/>
              <a:gd name="connsiteY1" fmla="*/ 351481 h 1062166"/>
              <a:gd name="connsiteX2" fmla="*/ 289097 w 1670994"/>
              <a:gd name="connsiteY2" fmla="*/ 0 h 1062166"/>
              <a:gd name="connsiteX3" fmla="*/ 1393482 w 1670994"/>
              <a:gd name="connsiteY3" fmla="*/ 549189 h 1062166"/>
              <a:gd name="connsiteX4" fmla="*/ 1670994 w 1670994"/>
              <a:gd name="connsiteY4" fmla="*/ 1062166 h 1062166"/>
              <a:gd name="connsiteX0" fmla="*/ 1670994 w 1670994"/>
              <a:gd name="connsiteY0" fmla="*/ 1062166 h 1062166"/>
              <a:gd name="connsiteX1" fmla="*/ 0 w 1670994"/>
              <a:gd name="connsiteY1" fmla="*/ 351481 h 1062166"/>
              <a:gd name="connsiteX2" fmla="*/ 289097 w 1670994"/>
              <a:gd name="connsiteY2" fmla="*/ 0 h 1062166"/>
              <a:gd name="connsiteX3" fmla="*/ 1393482 w 1670994"/>
              <a:gd name="connsiteY3" fmla="*/ 549189 h 1062166"/>
              <a:gd name="connsiteX4" fmla="*/ 1670994 w 1670994"/>
              <a:gd name="connsiteY4" fmla="*/ 1062166 h 1062166"/>
              <a:gd name="connsiteX0" fmla="*/ 1670994 w 1670994"/>
              <a:gd name="connsiteY0" fmla="*/ 1062166 h 1062166"/>
              <a:gd name="connsiteX1" fmla="*/ 0 w 1670994"/>
              <a:gd name="connsiteY1" fmla="*/ 351481 h 1062166"/>
              <a:gd name="connsiteX2" fmla="*/ 289097 w 1670994"/>
              <a:gd name="connsiteY2" fmla="*/ 0 h 1062166"/>
              <a:gd name="connsiteX3" fmla="*/ 1399832 w 1670994"/>
              <a:gd name="connsiteY3" fmla="*/ 552364 h 1062166"/>
              <a:gd name="connsiteX4" fmla="*/ 1670994 w 1670994"/>
              <a:gd name="connsiteY4" fmla="*/ 1062166 h 106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994" h="1062166">
                <a:moveTo>
                  <a:pt x="1670994" y="1062166"/>
                </a:moveTo>
                <a:lnTo>
                  <a:pt x="0" y="351481"/>
                </a:lnTo>
                <a:cubicBezTo>
                  <a:pt x="143991" y="254429"/>
                  <a:pt x="227656" y="157377"/>
                  <a:pt x="289097" y="0"/>
                </a:cubicBezTo>
                <a:lnTo>
                  <a:pt x="1399832" y="552364"/>
                </a:lnTo>
                <a:cubicBezTo>
                  <a:pt x="1498686" y="721240"/>
                  <a:pt x="1489590" y="899640"/>
                  <a:pt x="1670994" y="10621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7" name="íṧlïḑê"/>
          <p:cNvSpPr/>
          <p:nvPr/>
        </p:nvSpPr>
        <p:spPr>
          <a:xfrm>
            <a:off x="5327981" y="1268760"/>
            <a:ext cx="1536039" cy="1324171"/>
          </a:xfrm>
          <a:custGeom>
            <a:avLst/>
            <a:gdLst>
              <a:gd name="connsiteX0" fmla="*/ 643411 w 1286823"/>
              <a:gd name="connsiteY0" fmla="*/ 0 h 1109330"/>
              <a:gd name="connsiteX1" fmla="*/ 1286823 w 1286823"/>
              <a:gd name="connsiteY1" fmla="*/ 1109330 h 1109330"/>
              <a:gd name="connsiteX2" fmla="*/ 0 w 1286823"/>
              <a:gd name="connsiteY2" fmla="*/ 1109330 h 1109330"/>
              <a:gd name="connsiteX3" fmla="*/ 643411 w 1286823"/>
              <a:gd name="connsiteY3" fmla="*/ 0 h 1109330"/>
              <a:gd name="connsiteX0" fmla="*/ 643411 w 1286823"/>
              <a:gd name="connsiteY0" fmla="*/ 0 h 1109330"/>
              <a:gd name="connsiteX1" fmla="*/ 1286823 w 1286823"/>
              <a:gd name="connsiteY1" fmla="*/ 1109330 h 1109330"/>
              <a:gd name="connsiteX2" fmla="*/ 0 w 1286823"/>
              <a:gd name="connsiteY2" fmla="*/ 1109330 h 1109330"/>
              <a:gd name="connsiteX3" fmla="*/ 643411 w 1286823"/>
              <a:gd name="connsiteY3" fmla="*/ 0 h 1109330"/>
              <a:gd name="connsiteX0" fmla="*/ 643411 w 1286823"/>
              <a:gd name="connsiteY0" fmla="*/ 0 h 1109330"/>
              <a:gd name="connsiteX1" fmla="*/ 1286823 w 1286823"/>
              <a:gd name="connsiteY1" fmla="*/ 1109330 h 1109330"/>
              <a:gd name="connsiteX2" fmla="*/ 0 w 1286823"/>
              <a:gd name="connsiteY2" fmla="*/ 1109330 h 1109330"/>
              <a:gd name="connsiteX3" fmla="*/ 643411 w 1286823"/>
              <a:gd name="connsiteY3" fmla="*/ 0 h 110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23" h="1109330">
                <a:moveTo>
                  <a:pt x="643411" y="0"/>
                </a:moveTo>
                <a:cubicBezTo>
                  <a:pt x="857882" y="369777"/>
                  <a:pt x="966026" y="813981"/>
                  <a:pt x="1286823" y="1109330"/>
                </a:cubicBezTo>
                <a:lnTo>
                  <a:pt x="0" y="1109330"/>
                </a:lnTo>
                <a:cubicBezTo>
                  <a:pt x="320796" y="867144"/>
                  <a:pt x="428941" y="369777"/>
                  <a:pt x="643411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8" name="ïś1ïḍè"/>
          <p:cNvSpPr/>
          <p:nvPr/>
        </p:nvSpPr>
        <p:spPr>
          <a:xfrm>
            <a:off x="4844720" y="2822412"/>
            <a:ext cx="2994222" cy="1467612"/>
          </a:xfrm>
          <a:custGeom>
            <a:avLst/>
            <a:gdLst>
              <a:gd name="connsiteX0" fmla="*/ 2508422 w 2508422"/>
              <a:gd name="connsiteY0" fmla="*/ 1229498 h 1229498"/>
              <a:gd name="connsiteX1" fmla="*/ 0 w 2508422"/>
              <a:gd name="connsiteY1" fmla="*/ 512806 h 1229498"/>
              <a:gd name="connsiteX2" fmla="*/ 296562 w 2508422"/>
              <a:gd name="connsiteY2" fmla="*/ 0 h 1229498"/>
              <a:gd name="connsiteX3" fmla="*/ 2211860 w 2508422"/>
              <a:gd name="connsiteY3" fmla="*/ 710514 h 1229498"/>
              <a:gd name="connsiteX4" fmla="*/ 2508422 w 2508422"/>
              <a:gd name="connsiteY4" fmla="*/ 1229498 h 1229498"/>
              <a:gd name="connsiteX0" fmla="*/ 2508422 w 2508422"/>
              <a:gd name="connsiteY0" fmla="*/ 1229498 h 1229498"/>
              <a:gd name="connsiteX1" fmla="*/ 0 w 2508422"/>
              <a:gd name="connsiteY1" fmla="*/ 512806 h 1229498"/>
              <a:gd name="connsiteX2" fmla="*/ 296562 w 2508422"/>
              <a:gd name="connsiteY2" fmla="*/ 0 h 1229498"/>
              <a:gd name="connsiteX3" fmla="*/ 2211860 w 2508422"/>
              <a:gd name="connsiteY3" fmla="*/ 710514 h 1229498"/>
              <a:gd name="connsiteX4" fmla="*/ 2508422 w 2508422"/>
              <a:gd name="connsiteY4" fmla="*/ 1229498 h 1229498"/>
              <a:gd name="connsiteX0" fmla="*/ 2508422 w 2508422"/>
              <a:gd name="connsiteY0" fmla="*/ 1229498 h 1229498"/>
              <a:gd name="connsiteX1" fmla="*/ 0 w 2508422"/>
              <a:gd name="connsiteY1" fmla="*/ 512806 h 1229498"/>
              <a:gd name="connsiteX2" fmla="*/ 296562 w 2508422"/>
              <a:gd name="connsiteY2" fmla="*/ 0 h 1229498"/>
              <a:gd name="connsiteX3" fmla="*/ 2211860 w 2508422"/>
              <a:gd name="connsiteY3" fmla="*/ 710514 h 1229498"/>
              <a:gd name="connsiteX4" fmla="*/ 2508422 w 2508422"/>
              <a:gd name="connsiteY4" fmla="*/ 1229498 h 122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422" h="1229498">
                <a:moveTo>
                  <a:pt x="2508422" y="1229498"/>
                </a:moveTo>
                <a:lnTo>
                  <a:pt x="0" y="512806"/>
                </a:lnTo>
                <a:cubicBezTo>
                  <a:pt x="232204" y="392671"/>
                  <a:pt x="197708" y="170935"/>
                  <a:pt x="296562" y="0"/>
                </a:cubicBezTo>
                <a:lnTo>
                  <a:pt x="2211860" y="710514"/>
                </a:lnTo>
                <a:cubicBezTo>
                  <a:pt x="2310714" y="883509"/>
                  <a:pt x="2333368" y="1100953"/>
                  <a:pt x="2508422" y="122949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9" name="ïşľiḍe"/>
          <p:cNvSpPr/>
          <p:nvPr/>
        </p:nvSpPr>
        <p:spPr>
          <a:xfrm>
            <a:off x="4835393" y="2815037"/>
            <a:ext cx="2521214" cy="627184"/>
          </a:xfrm>
          <a:custGeom>
            <a:avLst/>
            <a:gdLst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158" h="525426">
                <a:moveTo>
                  <a:pt x="304747" y="0"/>
                </a:moveTo>
                <a:cubicBezTo>
                  <a:pt x="816268" y="85060"/>
                  <a:pt x="1306523" y="0"/>
                  <a:pt x="1807411" y="0"/>
                </a:cubicBezTo>
                <a:cubicBezTo>
                  <a:pt x="1908993" y="175142"/>
                  <a:pt x="1914883" y="392814"/>
                  <a:pt x="2112158" y="525426"/>
                </a:cubicBezTo>
                <a:lnTo>
                  <a:pt x="0" y="525426"/>
                </a:lnTo>
                <a:cubicBezTo>
                  <a:pt x="239805" y="382181"/>
                  <a:pt x="203165" y="175142"/>
                  <a:pt x="304747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0" name="işľïḓê"/>
          <p:cNvSpPr/>
          <p:nvPr/>
        </p:nvSpPr>
        <p:spPr>
          <a:xfrm>
            <a:off x="4335850" y="3670529"/>
            <a:ext cx="4247959" cy="1902732"/>
          </a:xfrm>
          <a:custGeom>
            <a:avLst/>
            <a:gdLst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2796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8746" h="1594022">
                <a:moveTo>
                  <a:pt x="3558746" y="1594022"/>
                </a:moveTo>
                <a:lnTo>
                  <a:pt x="0" y="525162"/>
                </a:lnTo>
                <a:cubicBezTo>
                  <a:pt x="128373" y="350108"/>
                  <a:pt x="301196" y="219504"/>
                  <a:pt x="327969" y="0"/>
                </a:cubicBezTo>
                <a:lnTo>
                  <a:pt x="3052119" y="716692"/>
                </a:lnTo>
                <a:lnTo>
                  <a:pt x="3558746" y="15940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1" name="iṡ1ïďê"/>
          <p:cNvSpPr/>
          <p:nvPr/>
        </p:nvSpPr>
        <p:spPr>
          <a:xfrm>
            <a:off x="4339124" y="3628452"/>
            <a:ext cx="3513752" cy="669405"/>
          </a:xfrm>
          <a:custGeom>
            <a:avLst/>
            <a:gdLst>
              <a:gd name="connsiteX0" fmla="*/ 307831 w 2943661"/>
              <a:gd name="connsiteY0" fmla="*/ 0 h 530743"/>
              <a:gd name="connsiteX1" fmla="*/ 2635830 w 2943661"/>
              <a:gd name="connsiteY1" fmla="*/ 0 h 530743"/>
              <a:gd name="connsiteX2" fmla="*/ 2943661 w 2943661"/>
              <a:gd name="connsiteY2" fmla="*/ 530743 h 530743"/>
              <a:gd name="connsiteX3" fmla="*/ 0 w 2943661"/>
              <a:gd name="connsiteY3" fmla="*/ 530743 h 530743"/>
              <a:gd name="connsiteX4" fmla="*/ 307831 w 2943661"/>
              <a:gd name="connsiteY4" fmla="*/ 0 h 530743"/>
              <a:gd name="connsiteX0" fmla="*/ 307831 w 2943661"/>
              <a:gd name="connsiteY0" fmla="*/ 0 h 530743"/>
              <a:gd name="connsiteX1" fmla="*/ 2635830 w 2943661"/>
              <a:gd name="connsiteY1" fmla="*/ 0 h 530743"/>
              <a:gd name="connsiteX2" fmla="*/ 2943661 w 2943661"/>
              <a:gd name="connsiteY2" fmla="*/ 530743 h 530743"/>
              <a:gd name="connsiteX3" fmla="*/ 0 w 2943661"/>
              <a:gd name="connsiteY3" fmla="*/ 530743 h 530743"/>
              <a:gd name="connsiteX4" fmla="*/ 307831 w 2943661"/>
              <a:gd name="connsiteY4" fmla="*/ 0 h 530743"/>
              <a:gd name="connsiteX0" fmla="*/ 307831 w 2943661"/>
              <a:gd name="connsiteY0" fmla="*/ 0 h 530743"/>
              <a:gd name="connsiteX1" fmla="*/ 2635830 w 2943661"/>
              <a:gd name="connsiteY1" fmla="*/ 0 h 530743"/>
              <a:gd name="connsiteX2" fmla="*/ 2943661 w 2943661"/>
              <a:gd name="connsiteY2" fmla="*/ 530743 h 530743"/>
              <a:gd name="connsiteX3" fmla="*/ 0 w 2943661"/>
              <a:gd name="connsiteY3" fmla="*/ 530743 h 530743"/>
              <a:gd name="connsiteX4" fmla="*/ 307831 w 2943661"/>
              <a:gd name="connsiteY4" fmla="*/ 0 h 530743"/>
              <a:gd name="connsiteX0" fmla="*/ 307831 w 2943661"/>
              <a:gd name="connsiteY0" fmla="*/ 42530 h 573273"/>
              <a:gd name="connsiteX1" fmla="*/ 2635830 w 2943661"/>
              <a:gd name="connsiteY1" fmla="*/ 42530 h 573273"/>
              <a:gd name="connsiteX2" fmla="*/ 2943661 w 2943661"/>
              <a:gd name="connsiteY2" fmla="*/ 573273 h 573273"/>
              <a:gd name="connsiteX3" fmla="*/ 0 w 2943661"/>
              <a:gd name="connsiteY3" fmla="*/ 573273 h 573273"/>
              <a:gd name="connsiteX4" fmla="*/ 307831 w 2943661"/>
              <a:gd name="connsiteY4" fmla="*/ 42530 h 573273"/>
              <a:gd name="connsiteX0" fmla="*/ 307831 w 2943661"/>
              <a:gd name="connsiteY0" fmla="*/ 30054 h 560797"/>
              <a:gd name="connsiteX1" fmla="*/ 2635830 w 2943661"/>
              <a:gd name="connsiteY1" fmla="*/ 30054 h 560797"/>
              <a:gd name="connsiteX2" fmla="*/ 2943661 w 2943661"/>
              <a:gd name="connsiteY2" fmla="*/ 560797 h 560797"/>
              <a:gd name="connsiteX3" fmla="*/ 0 w 2943661"/>
              <a:gd name="connsiteY3" fmla="*/ 560797 h 560797"/>
              <a:gd name="connsiteX4" fmla="*/ 307831 w 2943661"/>
              <a:gd name="connsiteY4" fmla="*/ 30054 h 560797"/>
              <a:gd name="connsiteX0" fmla="*/ 307831 w 2943661"/>
              <a:gd name="connsiteY0" fmla="*/ 30054 h 560797"/>
              <a:gd name="connsiteX1" fmla="*/ 2635830 w 2943661"/>
              <a:gd name="connsiteY1" fmla="*/ 30054 h 560797"/>
              <a:gd name="connsiteX2" fmla="*/ 2943661 w 2943661"/>
              <a:gd name="connsiteY2" fmla="*/ 560797 h 560797"/>
              <a:gd name="connsiteX3" fmla="*/ 0 w 2943661"/>
              <a:gd name="connsiteY3" fmla="*/ 560797 h 560797"/>
              <a:gd name="connsiteX4" fmla="*/ 307831 w 2943661"/>
              <a:gd name="connsiteY4" fmla="*/ 30054 h 56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661" h="560797">
                <a:moveTo>
                  <a:pt x="307831" y="30054"/>
                </a:moveTo>
                <a:cubicBezTo>
                  <a:pt x="1073198" y="104482"/>
                  <a:pt x="1817300" y="-65639"/>
                  <a:pt x="2635830" y="30054"/>
                </a:cubicBezTo>
                <a:cubicBezTo>
                  <a:pt x="2738440" y="206968"/>
                  <a:pt x="2755991" y="405148"/>
                  <a:pt x="2943661" y="560797"/>
                </a:cubicBezTo>
                <a:cubicBezTo>
                  <a:pt x="1973073" y="475737"/>
                  <a:pt x="981220" y="560797"/>
                  <a:pt x="0" y="560797"/>
                </a:cubicBezTo>
                <a:cubicBezTo>
                  <a:pt x="102610" y="383883"/>
                  <a:pt x="269017" y="228233"/>
                  <a:pt x="307831" y="30054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2" name="íS1ïḋè"/>
          <p:cNvSpPr/>
          <p:nvPr/>
        </p:nvSpPr>
        <p:spPr>
          <a:xfrm>
            <a:off x="3590122" y="4455711"/>
            <a:ext cx="5011756" cy="1133529"/>
          </a:xfrm>
          <a:custGeom>
            <a:avLst/>
            <a:gdLst>
              <a:gd name="connsiteX0" fmla="*/ 519559 w 4198620"/>
              <a:gd name="connsiteY0" fmla="*/ 0 h 895791"/>
              <a:gd name="connsiteX1" fmla="*/ 3679061 w 4198620"/>
              <a:gd name="connsiteY1" fmla="*/ 0 h 895791"/>
              <a:gd name="connsiteX2" fmla="*/ 4198620 w 4198620"/>
              <a:gd name="connsiteY2" fmla="*/ 895791 h 895791"/>
              <a:gd name="connsiteX3" fmla="*/ 0 w 4198620"/>
              <a:gd name="connsiteY3" fmla="*/ 895791 h 895791"/>
              <a:gd name="connsiteX4" fmla="*/ 519559 w 4198620"/>
              <a:gd name="connsiteY4" fmla="*/ 0 h 895791"/>
              <a:gd name="connsiteX0" fmla="*/ 519559 w 4198620"/>
              <a:gd name="connsiteY0" fmla="*/ 0 h 895791"/>
              <a:gd name="connsiteX1" fmla="*/ 3679061 w 4198620"/>
              <a:gd name="connsiteY1" fmla="*/ 0 h 895791"/>
              <a:gd name="connsiteX2" fmla="*/ 4198620 w 4198620"/>
              <a:gd name="connsiteY2" fmla="*/ 895791 h 895791"/>
              <a:gd name="connsiteX3" fmla="*/ 0 w 4198620"/>
              <a:gd name="connsiteY3" fmla="*/ 895791 h 895791"/>
              <a:gd name="connsiteX4" fmla="*/ 519559 w 4198620"/>
              <a:gd name="connsiteY4" fmla="*/ 0 h 895791"/>
              <a:gd name="connsiteX0" fmla="*/ 519559 w 4198620"/>
              <a:gd name="connsiteY0" fmla="*/ 70883 h 966674"/>
              <a:gd name="connsiteX1" fmla="*/ 3679061 w 4198620"/>
              <a:gd name="connsiteY1" fmla="*/ 70883 h 966674"/>
              <a:gd name="connsiteX2" fmla="*/ 4198620 w 4198620"/>
              <a:gd name="connsiteY2" fmla="*/ 966674 h 966674"/>
              <a:gd name="connsiteX3" fmla="*/ 0 w 4198620"/>
              <a:gd name="connsiteY3" fmla="*/ 966674 h 966674"/>
              <a:gd name="connsiteX4" fmla="*/ 519559 w 4198620"/>
              <a:gd name="connsiteY4" fmla="*/ 70883 h 966674"/>
              <a:gd name="connsiteX0" fmla="*/ 519559 w 4198620"/>
              <a:gd name="connsiteY0" fmla="*/ 53828 h 949619"/>
              <a:gd name="connsiteX1" fmla="*/ 3679061 w 4198620"/>
              <a:gd name="connsiteY1" fmla="*/ 53828 h 949619"/>
              <a:gd name="connsiteX2" fmla="*/ 4198620 w 4198620"/>
              <a:gd name="connsiteY2" fmla="*/ 949619 h 949619"/>
              <a:gd name="connsiteX3" fmla="*/ 0 w 4198620"/>
              <a:gd name="connsiteY3" fmla="*/ 949619 h 949619"/>
              <a:gd name="connsiteX4" fmla="*/ 519559 w 4198620"/>
              <a:gd name="connsiteY4" fmla="*/ 53828 h 949619"/>
              <a:gd name="connsiteX0" fmla="*/ 519559 w 4198620"/>
              <a:gd name="connsiteY0" fmla="*/ 53828 h 949619"/>
              <a:gd name="connsiteX1" fmla="*/ 3679061 w 4198620"/>
              <a:gd name="connsiteY1" fmla="*/ 53828 h 949619"/>
              <a:gd name="connsiteX2" fmla="*/ 4198620 w 4198620"/>
              <a:gd name="connsiteY2" fmla="*/ 949619 h 949619"/>
              <a:gd name="connsiteX3" fmla="*/ 0 w 4198620"/>
              <a:gd name="connsiteY3" fmla="*/ 949619 h 949619"/>
              <a:gd name="connsiteX4" fmla="*/ 519559 w 4198620"/>
              <a:gd name="connsiteY4" fmla="*/ 53828 h 94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8620" h="949619">
                <a:moveTo>
                  <a:pt x="519559" y="53828"/>
                </a:moveTo>
                <a:cubicBezTo>
                  <a:pt x="1572726" y="149521"/>
                  <a:pt x="2604629" y="-105660"/>
                  <a:pt x="3679061" y="53828"/>
                </a:cubicBezTo>
                <a:lnTo>
                  <a:pt x="4198620" y="949619"/>
                </a:lnTo>
                <a:cubicBezTo>
                  <a:pt x="2777814" y="747600"/>
                  <a:pt x="1399540" y="949619"/>
                  <a:pt x="0" y="949619"/>
                </a:cubicBezTo>
                <a:cubicBezTo>
                  <a:pt x="258246" y="672287"/>
                  <a:pt x="346373" y="352425"/>
                  <a:pt x="519559" y="53828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3" name="îṣlíḑe"/>
          <p:cNvSpPr txBox="1"/>
          <p:nvPr/>
        </p:nvSpPr>
        <p:spPr>
          <a:xfrm>
            <a:off x="5734361" y="4870909"/>
            <a:ext cx="723275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关键词</a:t>
            </a:r>
          </a:p>
        </p:txBody>
      </p:sp>
      <p:sp>
        <p:nvSpPr>
          <p:cNvPr id="64" name="îsḻiḋè"/>
          <p:cNvSpPr txBox="1"/>
          <p:nvPr/>
        </p:nvSpPr>
        <p:spPr>
          <a:xfrm>
            <a:off x="5734361" y="3797399"/>
            <a:ext cx="723275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关键词</a:t>
            </a:r>
          </a:p>
        </p:txBody>
      </p:sp>
      <p:sp>
        <p:nvSpPr>
          <p:cNvPr id="65" name="íṥḷíḍê"/>
          <p:cNvSpPr txBox="1"/>
          <p:nvPr/>
        </p:nvSpPr>
        <p:spPr>
          <a:xfrm>
            <a:off x="5734361" y="2944937"/>
            <a:ext cx="723275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关键词</a:t>
            </a:r>
          </a:p>
        </p:txBody>
      </p:sp>
      <p:sp>
        <p:nvSpPr>
          <p:cNvPr id="66" name="îṥ1íďè"/>
          <p:cNvSpPr txBox="1"/>
          <p:nvPr/>
        </p:nvSpPr>
        <p:spPr>
          <a:xfrm>
            <a:off x="5734362" y="2022936"/>
            <a:ext cx="723276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关键词</a:t>
            </a:r>
          </a:p>
        </p:txBody>
      </p:sp>
      <p:sp>
        <p:nvSpPr>
          <p:cNvPr id="54" name="ïşľiḑè"/>
          <p:cNvSpPr/>
          <p:nvPr/>
        </p:nvSpPr>
        <p:spPr>
          <a:xfrm>
            <a:off x="495389" y="1364401"/>
            <a:ext cx="489858" cy="4898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5" name="íSḷïḍé"/>
          <p:cNvSpPr>
            <a:spLocks/>
          </p:cNvSpPr>
          <p:nvPr/>
        </p:nvSpPr>
        <p:spPr bwMode="auto">
          <a:xfrm>
            <a:off x="650331" y="1515476"/>
            <a:ext cx="179973" cy="179973"/>
          </a:xfrm>
          <a:custGeom>
            <a:avLst/>
            <a:gdLst>
              <a:gd name="T0" fmla="*/ 177354294 w 21600"/>
              <a:gd name="T1" fmla="*/ 119619947 h 21600"/>
              <a:gd name="T2" fmla="*/ 181994773 w 21600"/>
              <a:gd name="T3" fmla="*/ 90970153 h 21600"/>
              <a:gd name="T4" fmla="*/ 90997440 w 21600"/>
              <a:gd name="T5" fmla="*/ 0 h 21600"/>
              <a:gd name="T6" fmla="*/ 0 w 21600"/>
              <a:gd name="T7" fmla="*/ 90970153 h 21600"/>
              <a:gd name="T8" fmla="*/ 90997440 w 21600"/>
              <a:gd name="T9" fmla="*/ 181941690 h 21600"/>
              <a:gd name="T10" fmla="*/ 119632265 w 21600"/>
              <a:gd name="T11" fmla="*/ 177314796 h 21600"/>
              <a:gd name="T12" fmla="*/ 140353873 w 21600"/>
              <a:gd name="T13" fmla="*/ 198036404 h 21600"/>
              <a:gd name="T14" fmla="*/ 184433669 w 21600"/>
              <a:gd name="T15" fmla="*/ 198036404 h 21600"/>
              <a:gd name="T16" fmla="*/ 184433669 w 21600"/>
              <a:gd name="T17" fmla="*/ 242088912 h 21600"/>
              <a:gd name="T18" fmla="*/ 184513921 w 21600"/>
              <a:gd name="T19" fmla="*/ 242169283 h 21600"/>
              <a:gd name="T20" fmla="*/ 228567695 w 21600"/>
              <a:gd name="T21" fmla="*/ 242169283 h 21600"/>
              <a:gd name="T22" fmla="*/ 228567695 w 21600"/>
              <a:gd name="T23" fmla="*/ 286223057 h 21600"/>
              <a:gd name="T24" fmla="*/ 228660384 w 21600"/>
              <a:gd name="T25" fmla="*/ 286302043 h 21600"/>
              <a:gd name="T26" fmla="*/ 286355233 w 21600"/>
              <a:gd name="T27" fmla="*/ 286302043 h 21600"/>
              <a:gd name="T28" fmla="*/ 286355233 w 21600"/>
              <a:gd name="T29" fmla="*/ 286355233 h 21600"/>
              <a:gd name="T30" fmla="*/ 286355233 w 21600"/>
              <a:gd name="T31" fmla="*/ 228580132 h 21600"/>
              <a:gd name="T32" fmla="*/ 177354294 w 21600"/>
              <a:gd name="T33" fmla="*/ 119619947 h 21600"/>
              <a:gd name="T34" fmla="*/ 72066037 w 21600"/>
              <a:gd name="T35" fmla="*/ 102106942 h 21600"/>
              <a:gd name="T36" fmla="*/ 41349250 w 21600"/>
              <a:gd name="T37" fmla="*/ 71416187 h 21600"/>
              <a:gd name="T38" fmla="*/ 72066037 w 21600"/>
              <a:gd name="T39" fmla="*/ 40712996 h 21600"/>
              <a:gd name="T40" fmla="*/ 102769110 w 21600"/>
              <a:gd name="T41" fmla="*/ 71416187 h 21600"/>
              <a:gd name="T42" fmla="*/ 72066037 w 21600"/>
              <a:gd name="T43" fmla="*/ 102106942 h 21600"/>
              <a:gd name="T44" fmla="*/ 72066037 w 21600"/>
              <a:gd name="T45" fmla="*/ 102106942 h 21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600" h="21600">
                <a:moveTo>
                  <a:pt x="13378" y="9023"/>
                </a:moveTo>
                <a:cubicBezTo>
                  <a:pt x="13604" y="8343"/>
                  <a:pt x="13728" y="7617"/>
                  <a:pt x="13728" y="6862"/>
                </a:cubicBezTo>
                <a:cubicBezTo>
                  <a:pt x="13728" y="3072"/>
                  <a:pt x="10655" y="0"/>
                  <a:pt x="6864" y="0"/>
                </a:cubicBezTo>
                <a:cubicBezTo>
                  <a:pt x="3073" y="0"/>
                  <a:pt x="0" y="3072"/>
                  <a:pt x="0" y="6862"/>
                </a:cubicBezTo>
                <a:cubicBezTo>
                  <a:pt x="0" y="10652"/>
                  <a:pt x="3073" y="13724"/>
                  <a:pt x="6864" y="13724"/>
                </a:cubicBezTo>
                <a:cubicBezTo>
                  <a:pt x="7619" y="13724"/>
                  <a:pt x="8345" y="13600"/>
                  <a:pt x="9024" y="13375"/>
                </a:cubicBezTo>
                <a:lnTo>
                  <a:pt x="10587" y="14938"/>
                </a:lnTo>
                <a:lnTo>
                  <a:pt x="13912" y="14938"/>
                </a:lnTo>
                <a:lnTo>
                  <a:pt x="13912" y="18261"/>
                </a:lnTo>
                <a:lnTo>
                  <a:pt x="13918" y="18267"/>
                </a:lnTo>
                <a:lnTo>
                  <a:pt x="17241" y="18267"/>
                </a:lnTo>
                <a:lnTo>
                  <a:pt x="17241" y="21590"/>
                </a:lnTo>
                <a:lnTo>
                  <a:pt x="17248" y="21596"/>
                </a:lnTo>
                <a:lnTo>
                  <a:pt x="21600" y="21596"/>
                </a:lnTo>
                <a:lnTo>
                  <a:pt x="21600" y="21600"/>
                </a:lnTo>
                <a:lnTo>
                  <a:pt x="21600" y="17242"/>
                </a:lnTo>
                <a:lnTo>
                  <a:pt x="13378" y="9023"/>
                </a:lnTo>
                <a:close/>
                <a:moveTo>
                  <a:pt x="5436" y="7702"/>
                </a:moveTo>
                <a:cubicBezTo>
                  <a:pt x="4157" y="7702"/>
                  <a:pt x="3119" y="6665"/>
                  <a:pt x="3119" y="5387"/>
                </a:cubicBezTo>
                <a:cubicBezTo>
                  <a:pt x="3119" y="4108"/>
                  <a:pt x="4157" y="3071"/>
                  <a:pt x="5436" y="3071"/>
                </a:cubicBezTo>
                <a:cubicBezTo>
                  <a:pt x="6715" y="3071"/>
                  <a:pt x="7752" y="4108"/>
                  <a:pt x="7752" y="5387"/>
                </a:cubicBezTo>
                <a:cubicBezTo>
                  <a:pt x="7751" y="6665"/>
                  <a:pt x="6715" y="7702"/>
                  <a:pt x="5436" y="7702"/>
                </a:cubicBezTo>
                <a:close/>
                <a:moveTo>
                  <a:pt x="5436" y="7702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şľiḍé"/>
          <p:cNvSpPr/>
          <p:nvPr/>
        </p:nvSpPr>
        <p:spPr>
          <a:xfrm>
            <a:off x="495389" y="3103418"/>
            <a:ext cx="489858" cy="48985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3" name="iş1îḍè"/>
          <p:cNvSpPr>
            <a:spLocks/>
          </p:cNvSpPr>
          <p:nvPr/>
        </p:nvSpPr>
        <p:spPr bwMode="auto">
          <a:xfrm>
            <a:off x="653203" y="3261897"/>
            <a:ext cx="157784" cy="179973"/>
          </a:xfrm>
          <a:custGeom>
            <a:avLst/>
            <a:gdLst>
              <a:gd name="T0" fmla="*/ 145512959 w 21600"/>
              <a:gd name="T1" fmla="*/ 203073433 h 21600"/>
              <a:gd name="T2" fmla="*/ 145802623 w 21600"/>
              <a:gd name="T3" fmla="*/ 194761133 h 21600"/>
              <a:gd name="T4" fmla="*/ 145802623 w 21600"/>
              <a:gd name="T5" fmla="*/ 125373600 h 21600"/>
              <a:gd name="T6" fmla="*/ 104926995 w 21600"/>
              <a:gd name="T7" fmla="*/ 39943277 h 21600"/>
              <a:gd name="T8" fmla="*/ 105749513 w 21600"/>
              <a:gd name="T9" fmla="*/ 31392540 h 21600"/>
              <a:gd name="T10" fmla="*/ 84532065 w 21600"/>
              <a:gd name="T11" fmla="*/ 0 h 21600"/>
              <a:gd name="T12" fmla="*/ 63314533 w 21600"/>
              <a:gd name="T13" fmla="*/ 31392540 h 21600"/>
              <a:gd name="T14" fmla="*/ 64145452 w 21600"/>
              <a:gd name="T15" fmla="*/ 39996478 h 21600"/>
              <a:gd name="T16" fmla="*/ 23363023 w 21600"/>
              <a:gd name="T17" fmla="*/ 125385918 h 21600"/>
              <a:gd name="T18" fmla="*/ 23363023 w 21600"/>
              <a:gd name="T19" fmla="*/ 194761133 h 21600"/>
              <a:gd name="T20" fmla="*/ 23645246 w 21600"/>
              <a:gd name="T21" fmla="*/ 203100602 h 21600"/>
              <a:gd name="T22" fmla="*/ 0 w 21600"/>
              <a:gd name="T23" fmla="*/ 236998693 h 21600"/>
              <a:gd name="T24" fmla="*/ 9272957 w 21600"/>
              <a:gd name="T25" fmla="*/ 250706436 h 21600"/>
              <a:gd name="T26" fmla="*/ 63534281 w 21600"/>
              <a:gd name="T27" fmla="*/ 250706436 h 21600"/>
              <a:gd name="T28" fmla="*/ 63314533 w 21600"/>
              <a:gd name="T29" fmla="*/ 254962705 h 21600"/>
              <a:gd name="T30" fmla="*/ 84532065 w 21600"/>
              <a:gd name="T31" fmla="*/ 286355233 h 21600"/>
              <a:gd name="T32" fmla="*/ 105749513 w 21600"/>
              <a:gd name="T33" fmla="*/ 254962705 h 21600"/>
              <a:gd name="T34" fmla="*/ 105529766 w 21600"/>
              <a:gd name="T35" fmla="*/ 250706436 h 21600"/>
              <a:gd name="T36" fmla="*/ 159908522 w 21600"/>
              <a:gd name="T37" fmla="*/ 250706436 h 21600"/>
              <a:gd name="T38" fmla="*/ 169173962 w 21600"/>
              <a:gd name="T39" fmla="*/ 236998693 h 21600"/>
              <a:gd name="T40" fmla="*/ 145512959 w 21600"/>
              <a:gd name="T41" fmla="*/ 203073433 h 21600"/>
              <a:gd name="T42" fmla="*/ 72721479 w 21600"/>
              <a:gd name="T43" fmla="*/ 31392540 h 21600"/>
              <a:gd name="T44" fmla="*/ 84532065 w 21600"/>
              <a:gd name="T45" fmla="*/ 13920288 h 21600"/>
              <a:gd name="T46" fmla="*/ 96343451 w 21600"/>
              <a:gd name="T47" fmla="*/ 31392540 h 21600"/>
              <a:gd name="T48" fmla="*/ 95802281 w 21600"/>
              <a:gd name="T49" fmla="*/ 36338135 h 21600"/>
              <a:gd name="T50" fmla="*/ 84587024 w 21600"/>
              <a:gd name="T51" fmla="*/ 34799986 h 21600"/>
              <a:gd name="T52" fmla="*/ 73269292 w 21600"/>
              <a:gd name="T53" fmla="*/ 36364156 h 21600"/>
              <a:gd name="T54" fmla="*/ 72721479 w 21600"/>
              <a:gd name="T55" fmla="*/ 31392540 h 21600"/>
              <a:gd name="T56" fmla="*/ 72721479 w 21600"/>
              <a:gd name="T57" fmla="*/ 31392540 h 216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600" h="21600">
                <a:moveTo>
                  <a:pt x="18579" y="15318"/>
                </a:moveTo>
                <a:cubicBezTo>
                  <a:pt x="18603" y="15119"/>
                  <a:pt x="18616" y="14912"/>
                  <a:pt x="18616" y="14691"/>
                </a:cubicBezTo>
                <a:lnTo>
                  <a:pt x="18616" y="9457"/>
                </a:lnTo>
                <a:cubicBezTo>
                  <a:pt x="18616" y="6480"/>
                  <a:pt x="16437" y="3949"/>
                  <a:pt x="13397" y="3013"/>
                </a:cubicBezTo>
                <a:cubicBezTo>
                  <a:pt x="13464" y="2807"/>
                  <a:pt x="13502" y="2592"/>
                  <a:pt x="13502" y="2368"/>
                </a:cubicBezTo>
                <a:cubicBezTo>
                  <a:pt x="13502" y="1061"/>
                  <a:pt x="12289" y="0"/>
                  <a:pt x="10793" y="0"/>
                </a:cubicBezTo>
                <a:cubicBezTo>
                  <a:pt x="9297" y="0"/>
                  <a:pt x="8084" y="1060"/>
                  <a:pt x="8084" y="2368"/>
                </a:cubicBezTo>
                <a:cubicBezTo>
                  <a:pt x="8084" y="2593"/>
                  <a:pt x="8122" y="2810"/>
                  <a:pt x="8190" y="3017"/>
                </a:cubicBezTo>
                <a:cubicBezTo>
                  <a:pt x="5156" y="3956"/>
                  <a:pt x="2983" y="6484"/>
                  <a:pt x="2983" y="9458"/>
                </a:cubicBezTo>
                <a:lnTo>
                  <a:pt x="2983" y="14691"/>
                </a:lnTo>
                <a:cubicBezTo>
                  <a:pt x="2983" y="14912"/>
                  <a:pt x="2996" y="15121"/>
                  <a:pt x="3019" y="15320"/>
                </a:cubicBezTo>
                <a:lnTo>
                  <a:pt x="0" y="17877"/>
                </a:lnTo>
                <a:cubicBezTo>
                  <a:pt x="0" y="18448"/>
                  <a:pt x="530" y="18911"/>
                  <a:pt x="1184" y="18911"/>
                </a:cubicBezTo>
                <a:lnTo>
                  <a:pt x="8112" y="18911"/>
                </a:lnTo>
                <a:cubicBezTo>
                  <a:pt x="8096" y="19017"/>
                  <a:pt x="8084" y="19123"/>
                  <a:pt x="8084" y="19232"/>
                </a:cubicBezTo>
                <a:cubicBezTo>
                  <a:pt x="8084" y="20540"/>
                  <a:pt x="9297" y="21600"/>
                  <a:pt x="10793" y="21600"/>
                </a:cubicBezTo>
                <a:cubicBezTo>
                  <a:pt x="12289" y="21600"/>
                  <a:pt x="13502" y="20540"/>
                  <a:pt x="13502" y="19232"/>
                </a:cubicBezTo>
                <a:cubicBezTo>
                  <a:pt x="13502" y="19123"/>
                  <a:pt x="13490" y="19016"/>
                  <a:pt x="13474" y="18911"/>
                </a:cubicBezTo>
                <a:lnTo>
                  <a:pt x="20417" y="18911"/>
                </a:lnTo>
                <a:cubicBezTo>
                  <a:pt x="21070" y="18911"/>
                  <a:pt x="21600" y="18448"/>
                  <a:pt x="21600" y="17877"/>
                </a:cubicBezTo>
                <a:lnTo>
                  <a:pt x="18579" y="15318"/>
                </a:lnTo>
                <a:close/>
                <a:moveTo>
                  <a:pt x="9285" y="2368"/>
                </a:moveTo>
                <a:cubicBezTo>
                  <a:pt x="9285" y="1641"/>
                  <a:pt x="9962" y="1050"/>
                  <a:pt x="10793" y="1050"/>
                </a:cubicBezTo>
                <a:cubicBezTo>
                  <a:pt x="11624" y="1050"/>
                  <a:pt x="12301" y="1641"/>
                  <a:pt x="12301" y="2368"/>
                </a:cubicBezTo>
                <a:cubicBezTo>
                  <a:pt x="12301" y="2498"/>
                  <a:pt x="12272" y="2622"/>
                  <a:pt x="12232" y="2741"/>
                </a:cubicBezTo>
                <a:cubicBezTo>
                  <a:pt x="11767" y="2666"/>
                  <a:pt x="11289" y="2625"/>
                  <a:pt x="10800" y="2625"/>
                </a:cubicBezTo>
                <a:cubicBezTo>
                  <a:pt x="10306" y="2625"/>
                  <a:pt x="9824" y="2666"/>
                  <a:pt x="9355" y="2743"/>
                </a:cubicBezTo>
                <a:cubicBezTo>
                  <a:pt x="9314" y="2623"/>
                  <a:pt x="9285" y="2499"/>
                  <a:pt x="9285" y="2368"/>
                </a:cubicBezTo>
                <a:close/>
                <a:moveTo>
                  <a:pt x="9285" y="2368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Sļiḍé"/>
          <p:cNvSpPr/>
          <p:nvPr/>
        </p:nvSpPr>
        <p:spPr>
          <a:xfrm>
            <a:off x="495389" y="4786050"/>
            <a:ext cx="489858" cy="48985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1" name="íṡḷïḍé"/>
          <p:cNvSpPr>
            <a:spLocks/>
          </p:cNvSpPr>
          <p:nvPr/>
        </p:nvSpPr>
        <p:spPr bwMode="auto">
          <a:xfrm>
            <a:off x="656495" y="4937125"/>
            <a:ext cx="167646" cy="179973"/>
          </a:xfrm>
          <a:custGeom>
            <a:avLst/>
            <a:gdLst>
              <a:gd name="T0" fmla="*/ 201595705 w 21600"/>
              <a:gd name="T1" fmla="*/ 190811269 h 21600"/>
              <a:gd name="T2" fmla="*/ 187592182 w 21600"/>
              <a:gd name="T3" fmla="*/ 208164918 h 21600"/>
              <a:gd name="T4" fmla="*/ 187752038 w 21600"/>
              <a:gd name="T5" fmla="*/ 210192294 h 21600"/>
              <a:gd name="T6" fmla="*/ 161460495 w 21600"/>
              <a:gd name="T7" fmla="*/ 231219137 h 21600"/>
              <a:gd name="T8" fmla="*/ 128262652 w 21600"/>
              <a:gd name="T9" fmla="*/ 238391082 h 21600"/>
              <a:gd name="T10" fmla="*/ 119149403 w 21600"/>
              <a:gd name="T11" fmla="*/ 185693870 h 21600"/>
              <a:gd name="T12" fmla="*/ 117292923 w 21600"/>
              <a:gd name="T13" fmla="*/ 120030070 h 21600"/>
              <a:gd name="T14" fmla="*/ 154692970 w 21600"/>
              <a:gd name="T15" fmla="*/ 120030070 h 21600"/>
              <a:gd name="T16" fmla="*/ 169246679 w 21600"/>
              <a:gd name="T17" fmla="*/ 116013538 h 21600"/>
              <a:gd name="T18" fmla="*/ 178309081 w 21600"/>
              <a:gd name="T19" fmla="*/ 121846296 h 21600"/>
              <a:gd name="T20" fmla="*/ 189438676 w 21600"/>
              <a:gd name="T21" fmla="*/ 108059450 h 21600"/>
              <a:gd name="T22" fmla="*/ 178309081 w 21600"/>
              <a:gd name="T23" fmla="*/ 94259126 h 21600"/>
              <a:gd name="T24" fmla="*/ 168947157 w 21600"/>
              <a:gd name="T25" fmla="*/ 100649045 h 21600"/>
              <a:gd name="T26" fmla="*/ 116743727 w 21600"/>
              <a:gd name="T27" fmla="*/ 100649045 h 21600"/>
              <a:gd name="T28" fmla="*/ 115795006 w 21600"/>
              <a:gd name="T29" fmla="*/ 67360039 h 21600"/>
              <a:gd name="T30" fmla="*/ 135378766 w 21600"/>
              <a:gd name="T31" fmla="*/ 34455253 h 21600"/>
              <a:gd name="T32" fmla="*/ 107580421 w 21600"/>
              <a:gd name="T33" fmla="*/ 0 h 21600"/>
              <a:gd name="T34" fmla="*/ 79792072 w 21600"/>
              <a:gd name="T35" fmla="*/ 34455253 h 21600"/>
              <a:gd name="T36" fmla="*/ 99795237 w 21600"/>
              <a:gd name="T37" fmla="*/ 67505810 h 21600"/>
              <a:gd name="T38" fmla="*/ 98846616 w 21600"/>
              <a:gd name="T39" fmla="*/ 100649045 h 21600"/>
              <a:gd name="T40" fmla="*/ 46543272 w 21600"/>
              <a:gd name="T41" fmla="*/ 100649045 h 21600"/>
              <a:gd name="T42" fmla="*/ 37181348 w 21600"/>
              <a:gd name="T43" fmla="*/ 94271445 h 21600"/>
              <a:gd name="T44" fmla="*/ 26051763 w 21600"/>
              <a:gd name="T45" fmla="*/ 108059450 h 21600"/>
              <a:gd name="T46" fmla="*/ 37181348 w 21600"/>
              <a:gd name="T47" fmla="*/ 121846296 h 21600"/>
              <a:gd name="T48" fmla="*/ 46294607 w 21600"/>
              <a:gd name="T49" fmla="*/ 115934434 h 21600"/>
              <a:gd name="T50" fmla="*/ 60897374 w 21600"/>
              <a:gd name="T51" fmla="*/ 120030070 h 21600"/>
              <a:gd name="T52" fmla="*/ 98307316 w 21600"/>
              <a:gd name="T53" fmla="*/ 120030070 h 21600"/>
              <a:gd name="T54" fmla="*/ 96440941 w 21600"/>
              <a:gd name="T55" fmla="*/ 185706188 h 21600"/>
              <a:gd name="T56" fmla="*/ 87507319 w 21600"/>
              <a:gd name="T57" fmla="*/ 237382914 h 21600"/>
              <a:gd name="T58" fmla="*/ 47661734 w 21600"/>
              <a:gd name="T59" fmla="*/ 226048548 h 21600"/>
              <a:gd name="T60" fmla="*/ 27788349 w 21600"/>
              <a:gd name="T61" fmla="*/ 210828560 h 21600"/>
              <a:gd name="T62" fmla="*/ 28008047 w 21600"/>
              <a:gd name="T63" fmla="*/ 208177236 h 21600"/>
              <a:gd name="T64" fmla="*/ 14004523 w 21600"/>
              <a:gd name="T65" fmla="*/ 190811269 h 21600"/>
              <a:gd name="T66" fmla="*/ 0 w 21600"/>
              <a:gd name="T67" fmla="*/ 208177236 h 21600"/>
              <a:gd name="T68" fmla="*/ 14004523 w 21600"/>
              <a:gd name="T69" fmla="*/ 225530885 h 21600"/>
              <a:gd name="T70" fmla="*/ 17118241 w 21600"/>
              <a:gd name="T71" fmla="*/ 225067560 h 21600"/>
              <a:gd name="T72" fmla="*/ 39067705 w 21600"/>
              <a:gd name="T73" fmla="*/ 245456871 h 21600"/>
              <a:gd name="T74" fmla="*/ 82057973 w 21600"/>
              <a:gd name="T75" fmla="*/ 270977155 h 21600"/>
              <a:gd name="T76" fmla="*/ 108229521 w 21600"/>
              <a:gd name="T77" fmla="*/ 286355233 h 21600"/>
              <a:gd name="T78" fmla="*/ 133132946 w 21600"/>
              <a:gd name="T79" fmla="*/ 271308186 h 21600"/>
              <a:gd name="T80" fmla="*/ 176652419 w 21600"/>
              <a:gd name="T81" fmla="*/ 245456871 h 21600"/>
              <a:gd name="T82" fmla="*/ 198492083 w 21600"/>
              <a:gd name="T83" fmla="*/ 225067560 h 21600"/>
              <a:gd name="T84" fmla="*/ 201595705 w 21600"/>
              <a:gd name="T85" fmla="*/ 225530885 h 21600"/>
              <a:gd name="T86" fmla="*/ 215600229 w 21600"/>
              <a:gd name="T87" fmla="*/ 208177236 h 21600"/>
              <a:gd name="T88" fmla="*/ 201595705 w 21600"/>
              <a:gd name="T89" fmla="*/ 190811269 h 21600"/>
              <a:gd name="T90" fmla="*/ 92817999 w 21600"/>
              <a:gd name="T91" fmla="*/ 34455253 h 21600"/>
              <a:gd name="T92" fmla="*/ 107580421 w 21600"/>
              <a:gd name="T93" fmla="*/ 16147786 h 21600"/>
              <a:gd name="T94" fmla="*/ 122352929 w 21600"/>
              <a:gd name="T95" fmla="*/ 34455253 h 21600"/>
              <a:gd name="T96" fmla="*/ 107580421 w 21600"/>
              <a:gd name="T97" fmla="*/ 52750402 h 21600"/>
              <a:gd name="T98" fmla="*/ 92817999 w 21600"/>
              <a:gd name="T99" fmla="*/ 34455253 h 21600"/>
              <a:gd name="T100" fmla="*/ 92817999 w 21600"/>
              <a:gd name="T101" fmla="*/ 34455253 h 216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600" h="21600">
                <a:moveTo>
                  <a:pt x="20197" y="14393"/>
                </a:moveTo>
                <a:cubicBezTo>
                  <a:pt x="19422" y="14393"/>
                  <a:pt x="18794" y="14979"/>
                  <a:pt x="18794" y="15702"/>
                </a:cubicBezTo>
                <a:cubicBezTo>
                  <a:pt x="18794" y="15755"/>
                  <a:pt x="18804" y="15804"/>
                  <a:pt x="18810" y="15855"/>
                </a:cubicBezTo>
                <a:cubicBezTo>
                  <a:pt x="18191" y="16270"/>
                  <a:pt x="17267" y="16825"/>
                  <a:pt x="16176" y="17441"/>
                </a:cubicBezTo>
                <a:cubicBezTo>
                  <a:pt x="15167" y="18013"/>
                  <a:pt x="14017" y="18040"/>
                  <a:pt x="12850" y="17982"/>
                </a:cubicBezTo>
                <a:lnTo>
                  <a:pt x="11937" y="14007"/>
                </a:lnTo>
                <a:cubicBezTo>
                  <a:pt x="11937" y="14007"/>
                  <a:pt x="11842" y="11487"/>
                  <a:pt x="11751" y="9054"/>
                </a:cubicBezTo>
                <a:lnTo>
                  <a:pt x="15498" y="9054"/>
                </a:lnTo>
                <a:lnTo>
                  <a:pt x="16956" y="8751"/>
                </a:lnTo>
                <a:cubicBezTo>
                  <a:pt x="17159" y="9017"/>
                  <a:pt x="17489" y="9191"/>
                  <a:pt x="17864" y="9191"/>
                </a:cubicBezTo>
                <a:cubicBezTo>
                  <a:pt x="18479" y="9191"/>
                  <a:pt x="18979" y="8725"/>
                  <a:pt x="18979" y="8151"/>
                </a:cubicBezTo>
                <a:cubicBezTo>
                  <a:pt x="18979" y="7576"/>
                  <a:pt x="18479" y="7110"/>
                  <a:pt x="17864" y="7110"/>
                </a:cubicBezTo>
                <a:cubicBezTo>
                  <a:pt x="17469" y="7110"/>
                  <a:pt x="17124" y="7303"/>
                  <a:pt x="16926" y="7592"/>
                </a:cubicBezTo>
                <a:lnTo>
                  <a:pt x="11696" y="7592"/>
                </a:lnTo>
                <a:cubicBezTo>
                  <a:pt x="11656" y="6536"/>
                  <a:pt x="11622" y="5616"/>
                  <a:pt x="11601" y="5081"/>
                </a:cubicBezTo>
                <a:cubicBezTo>
                  <a:pt x="12737" y="4753"/>
                  <a:pt x="13563" y="3766"/>
                  <a:pt x="13563" y="2599"/>
                </a:cubicBezTo>
                <a:cubicBezTo>
                  <a:pt x="13563" y="1163"/>
                  <a:pt x="12316" y="0"/>
                  <a:pt x="10778" y="0"/>
                </a:cubicBezTo>
                <a:cubicBezTo>
                  <a:pt x="9240" y="0"/>
                  <a:pt x="7994" y="1163"/>
                  <a:pt x="7994" y="2599"/>
                </a:cubicBezTo>
                <a:cubicBezTo>
                  <a:pt x="7994" y="3781"/>
                  <a:pt x="8840" y="4777"/>
                  <a:pt x="9998" y="5092"/>
                </a:cubicBezTo>
                <a:cubicBezTo>
                  <a:pt x="9978" y="5628"/>
                  <a:pt x="9943" y="6543"/>
                  <a:pt x="9903" y="7592"/>
                </a:cubicBezTo>
                <a:lnTo>
                  <a:pt x="4663" y="7592"/>
                </a:lnTo>
                <a:cubicBezTo>
                  <a:pt x="4465" y="7303"/>
                  <a:pt x="4120" y="7111"/>
                  <a:pt x="3725" y="7111"/>
                </a:cubicBezTo>
                <a:cubicBezTo>
                  <a:pt x="3109" y="7111"/>
                  <a:pt x="2610" y="7576"/>
                  <a:pt x="2610" y="8151"/>
                </a:cubicBezTo>
                <a:cubicBezTo>
                  <a:pt x="2610" y="8725"/>
                  <a:pt x="3109" y="9191"/>
                  <a:pt x="3725" y="9191"/>
                </a:cubicBezTo>
                <a:cubicBezTo>
                  <a:pt x="4104" y="9191"/>
                  <a:pt x="4437" y="9014"/>
                  <a:pt x="4638" y="8745"/>
                </a:cubicBezTo>
                <a:lnTo>
                  <a:pt x="6101" y="9054"/>
                </a:lnTo>
                <a:lnTo>
                  <a:pt x="9849" y="9054"/>
                </a:lnTo>
                <a:cubicBezTo>
                  <a:pt x="9758" y="11487"/>
                  <a:pt x="9662" y="14008"/>
                  <a:pt x="9662" y="14008"/>
                </a:cubicBezTo>
                <a:lnTo>
                  <a:pt x="8767" y="17906"/>
                </a:lnTo>
                <a:cubicBezTo>
                  <a:pt x="7327" y="17896"/>
                  <a:pt x="5923" y="17761"/>
                  <a:pt x="4775" y="17051"/>
                </a:cubicBezTo>
                <a:cubicBezTo>
                  <a:pt x="3962" y="16551"/>
                  <a:pt x="3276" y="16270"/>
                  <a:pt x="2784" y="15903"/>
                </a:cubicBezTo>
                <a:cubicBezTo>
                  <a:pt x="2795" y="15837"/>
                  <a:pt x="2806" y="15771"/>
                  <a:pt x="2806" y="15703"/>
                </a:cubicBezTo>
                <a:cubicBezTo>
                  <a:pt x="2806" y="14980"/>
                  <a:pt x="2178" y="14393"/>
                  <a:pt x="1403" y="14393"/>
                </a:cubicBezTo>
                <a:cubicBezTo>
                  <a:pt x="628" y="14393"/>
                  <a:pt x="0" y="14980"/>
                  <a:pt x="0" y="15703"/>
                </a:cubicBezTo>
                <a:cubicBezTo>
                  <a:pt x="0" y="16426"/>
                  <a:pt x="628" y="17012"/>
                  <a:pt x="1403" y="17012"/>
                </a:cubicBezTo>
                <a:cubicBezTo>
                  <a:pt x="1510" y="17012"/>
                  <a:pt x="1614" y="16998"/>
                  <a:pt x="1715" y="16977"/>
                </a:cubicBezTo>
                <a:cubicBezTo>
                  <a:pt x="2247" y="17399"/>
                  <a:pt x="3003" y="17955"/>
                  <a:pt x="3914" y="18515"/>
                </a:cubicBezTo>
                <a:cubicBezTo>
                  <a:pt x="5121" y="19253"/>
                  <a:pt x="6602" y="20007"/>
                  <a:pt x="8221" y="20440"/>
                </a:cubicBezTo>
                <a:cubicBezTo>
                  <a:pt x="8477" y="20583"/>
                  <a:pt x="10318" y="21600"/>
                  <a:pt x="10843" y="21600"/>
                </a:cubicBezTo>
                <a:cubicBezTo>
                  <a:pt x="11346" y="21600"/>
                  <a:pt x="12980" y="20671"/>
                  <a:pt x="13338" y="20465"/>
                </a:cubicBezTo>
                <a:cubicBezTo>
                  <a:pt x="14974" y="20035"/>
                  <a:pt x="16475" y="19266"/>
                  <a:pt x="17698" y="18515"/>
                </a:cubicBezTo>
                <a:cubicBezTo>
                  <a:pt x="18603" y="17955"/>
                  <a:pt x="19354" y="17398"/>
                  <a:pt x="19886" y="16977"/>
                </a:cubicBezTo>
                <a:cubicBezTo>
                  <a:pt x="19986" y="16999"/>
                  <a:pt x="20090" y="17012"/>
                  <a:pt x="20197" y="17012"/>
                </a:cubicBezTo>
                <a:cubicBezTo>
                  <a:pt x="20972" y="17012"/>
                  <a:pt x="21600" y="16426"/>
                  <a:pt x="21600" y="15703"/>
                </a:cubicBezTo>
                <a:cubicBezTo>
                  <a:pt x="21600" y="14979"/>
                  <a:pt x="20972" y="14393"/>
                  <a:pt x="20197" y="14393"/>
                </a:cubicBezTo>
                <a:close/>
                <a:moveTo>
                  <a:pt x="9299" y="2599"/>
                </a:moveTo>
                <a:cubicBezTo>
                  <a:pt x="9299" y="1837"/>
                  <a:pt x="9963" y="1218"/>
                  <a:pt x="10778" y="1218"/>
                </a:cubicBezTo>
                <a:cubicBezTo>
                  <a:pt x="11594" y="1218"/>
                  <a:pt x="12258" y="1837"/>
                  <a:pt x="12258" y="2599"/>
                </a:cubicBezTo>
                <a:cubicBezTo>
                  <a:pt x="12258" y="3360"/>
                  <a:pt x="11595" y="3979"/>
                  <a:pt x="10778" y="3979"/>
                </a:cubicBezTo>
                <a:cubicBezTo>
                  <a:pt x="9963" y="3979"/>
                  <a:pt x="9299" y="3360"/>
                  <a:pt x="9299" y="2599"/>
                </a:cubicBezTo>
                <a:close/>
                <a:moveTo>
                  <a:pt x="9299" y="2599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ṩļîḑè"/>
          <p:cNvSpPr/>
          <p:nvPr/>
        </p:nvSpPr>
        <p:spPr>
          <a:xfrm>
            <a:off x="986356" y="1341603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45" name="îṥ1ïḋè"/>
          <p:cNvSpPr/>
          <p:nvPr/>
        </p:nvSpPr>
        <p:spPr>
          <a:xfrm>
            <a:off x="986356" y="1587824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46" name="íṡ1íḋe"/>
          <p:cNvSpPr/>
          <p:nvPr/>
        </p:nvSpPr>
        <p:spPr>
          <a:xfrm>
            <a:off x="986356" y="3130140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47" name="isļiďé"/>
          <p:cNvSpPr/>
          <p:nvPr/>
        </p:nvSpPr>
        <p:spPr>
          <a:xfrm>
            <a:off x="986356" y="3376361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48" name="ïśļiḍe"/>
          <p:cNvSpPr/>
          <p:nvPr/>
        </p:nvSpPr>
        <p:spPr>
          <a:xfrm>
            <a:off x="986356" y="473416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49" name="isľïḋê"/>
          <p:cNvSpPr/>
          <p:nvPr/>
        </p:nvSpPr>
        <p:spPr>
          <a:xfrm>
            <a:off x="986356" y="498038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34" name="ïṥlïdê"/>
          <p:cNvSpPr/>
          <p:nvPr/>
        </p:nvSpPr>
        <p:spPr>
          <a:xfrm>
            <a:off x="11206753" y="3103418"/>
            <a:ext cx="489858" cy="48985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iśḷiḓe"/>
          <p:cNvSpPr>
            <a:spLocks/>
          </p:cNvSpPr>
          <p:nvPr/>
        </p:nvSpPr>
        <p:spPr bwMode="auto">
          <a:xfrm>
            <a:off x="11475713" y="3377281"/>
            <a:ext cx="63942" cy="639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w 21600"/>
              <a:gd name="T19" fmla="*/ 0 h 21600"/>
              <a:gd name="T20" fmla="*/ 0 w 21600"/>
              <a:gd name="T21" fmla="*/ 0 h 21600"/>
              <a:gd name="T22" fmla="*/ 0 w 21600"/>
              <a:gd name="T23" fmla="*/ 0 h 21600"/>
              <a:gd name="T24" fmla="*/ 0 w 21600"/>
              <a:gd name="T25" fmla="*/ 0 h 21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600" h="21600">
                <a:moveTo>
                  <a:pt x="18447" y="8564"/>
                </a:moveTo>
                <a:lnTo>
                  <a:pt x="6893" y="0"/>
                </a:lnTo>
                <a:lnTo>
                  <a:pt x="0" y="6909"/>
                </a:lnTo>
                <a:lnTo>
                  <a:pt x="8514" y="18507"/>
                </a:lnTo>
                <a:cubicBezTo>
                  <a:pt x="10541" y="16972"/>
                  <a:pt x="14706" y="18290"/>
                  <a:pt x="18327" y="21600"/>
                </a:cubicBezTo>
                <a:lnTo>
                  <a:pt x="21600" y="18319"/>
                </a:lnTo>
                <a:cubicBezTo>
                  <a:pt x="18344" y="14739"/>
                  <a:pt x="17015" y="10625"/>
                  <a:pt x="18447" y="8564"/>
                </a:cubicBezTo>
                <a:close/>
                <a:moveTo>
                  <a:pt x="14477" y="14461"/>
                </a:moveTo>
                <a:cubicBezTo>
                  <a:pt x="13723" y="15214"/>
                  <a:pt x="12501" y="15214"/>
                  <a:pt x="11748" y="14461"/>
                </a:cubicBezTo>
                <a:cubicBezTo>
                  <a:pt x="10995" y="13705"/>
                  <a:pt x="10995" y="12479"/>
                  <a:pt x="11749" y="11725"/>
                </a:cubicBezTo>
                <a:cubicBezTo>
                  <a:pt x="12502" y="10969"/>
                  <a:pt x="13724" y="10969"/>
                  <a:pt x="14477" y="11725"/>
                </a:cubicBezTo>
                <a:cubicBezTo>
                  <a:pt x="15230" y="12479"/>
                  <a:pt x="15230" y="13705"/>
                  <a:pt x="14477" y="14461"/>
                </a:cubicBezTo>
                <a:close/>
                <a:moveTo>
                  <a:pt x="14477" y="14461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ş1îḓè"/>
          <p:cNvSpPr>
            <a:spLocks/>
          </p:cNvSpPr>
          <p:nvPr/>
        </p:nvSpPr>
        <p:spPr bwMode="auto">
          <a:xfrm>
            <a:off x="11463237" y="3357214"/>
            <a:ext cx="33375" cy="4076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00" h="21600">
                <a:moveTo>
                  <a:pt x="14544" y="0"/>
                </a:moveTo>
                <a:lnTo>
                  <a:pt x="13967" y="562"/>
                </a:lnTo>
                <a:cubicBezTo>
                  <a:pt x="14018" y="3961"/>
                  <a:pt x="12593" y="7264"/>
                  <a:pt x="9866" y="9922"/>
                </a:cubicBezTo>
                <a:lnTo>
                  <a:pt x="24" y="19504"/>
                </a:lnTo>
                <a:cubicBezTo>
                  <a:pt x="18" y="19554"/>
                  <a:pt x="6" y="19602"/>
                  <a:pt x="0" y="19652"/>
                </a:cubicBezTo>
                <a:lnTo>
                  <a:pt x="2371" y="21600"/>
                </a:lnTo>
                <a:lnTo>
                  <a:pt x="21600" y="5798"/>
                </a:lnTo>
                <a:lnTo>
                  <a:pt x="14544" y="0"/>
                </a:lnTo>
                <a:close/>
                <a:moveTo>
                  <a:pt x="14544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ṧļiḑè"/>
          <p:cNvSpPr>
            <a:spLocks/>
          </p:cNvSpPr>
          <p:nvPr/>
        </p:nvSpPr>
        <p:spPr bwMode="auto">
          <a:xfrm>
            <a:off x="11360930" y="3261897"/>
            <a:ext cx="92638" cy="90614"/>
          </a:xfrm>
          <a:custGeom>
            <a:avLst/>
            <a:gdLst>
              <a:gd name="T0" fmla="*/ 0 w 21222"/>
              <a:gd name="T1" fmla="*/ 0 h 21211"/>
              <a:gd name="T2" fmla="*/ 0 w 21222"/>
              <a:gd name="T3" fmla="*/ 0 h 21211"/>
              <a:gd name="T4" fmla="*/ 0 w 21222"/>
              <a:gd name="T5" fmla="*/ 0 h 21211"/>
              <a:gd name="T6" fmla="*/ 0 w 21222"/>
              <a:gd name="T7" fmla="*/ 0 h 21211"/>
              <a:gd name="T8" fmla="*/ 0 w 21222"/>
              <a:gd name="T9" fmla="*/ 0 h 21211"/>
              <a:gd name="T10" fmla="*/ 0 w 21222"/>
              <a:gd name="T11" fmla="*/ 0 h 21211"/>
              <a:gd name="T12" fmla="*/ 0 w 21222"/>
              <a:gd name="T13" fmla="*/ 0 h 21211"/>
              <a:gd name="T14" fmla="*/ 0 w 21222"/>
              <a:gd name="T15" fmla="*/ 0 h 21211"/>
              <a:gd name="T16" fmla="*/ 0 w 21222"/>
              <a:gd name="T17" fmla="*/ 0 h 21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222" h="21211">
                <a:moveTo>
                  <a:pt x="15153" y="21211"/>
                </a:moveTo>
                <a:lnTo>
                  <a:pt x="17409" y="18463"/>
                </a:lnTo>
                <a:cubicBezTo>
                  <a:pt x="18368" y="17292"/>
                  <a:pt x="19694" y="16530"/>
                  <a:pt x="21146" y="16293"/>
                </a:cubicBezTo>
                <a:lnTo>
                  <a:pt x="21222" y="16201"/>
                </a:lnTo>
                <a:lnTo>
                  <a:pt x="6603" y="1165"/>
                </a:lnTo>
                <a:cubicBezTo>
                  <a:pt x="5093" y="-389"/>
                  <a:pt x="2643" y="-389"/>
                  <a:pt x="1133" y="1165"/>
                </a:cubicBezTo>
                <a:cubicBezTo>
                  <a:pt x="-378" y="2718"/>
                  <a:pt x="-378" y="5237"/>
                  <a:pt x="1133" y="6791"/>
                </a:cubicBezTo>
                <a:lnTo>
                  <a:pt x="15153" y="21211"/>
                </a:lnTo>
                <a:close/>
                <a:moveTo>
                  <a:pt x="15153" y="21211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ṥ1iďe"/>
          <p:cNvSpPr>
            <a:spLocks/>
          </p:cNvSpPr>
          <p:nvPr/>
        </p:nvSpPr>
        <p:spPr bwMode="auto">
          <a:xfrm>
            <a:off x="11360930" y="3364739"/>
            <a:ext cx="92950" cy="77132"/>
          </a:xfrm>
          <a:custGeom>
            <a:avLst/>
            <a:gdLst>
              <a:gd name="T0" fmla="*/ 0 w 21116"/>
              <a:gd name="T1" fmla="*/ 0 h 21374"/>
              <a:gd name="T2" fmla="*/ 0 w 21116"/>
              <a:gd name="T3" fmla="*/ 0 h 21374"/>
              <a:gd name="T4" fmla="*/ 0 w 21116"/>
              <a:gd name="T5" fmla="*/ 0 h 21374"/>
              <a:gd name="T6" fmla="*/ 0 w 21116"/>
              <a:gd name="T7" fmla="*/ 0 h 21374"/>
              <a:gd name="T8" fmla="*/ 0 w 21116"/>
              <a:gd name="T9" fmla="*/ 0 h 21374"/>
              <a:gd name="T10" fmla="*/ 0 w 21116"/>
              <a:gd name="T11" fmla="*/ 0 h 21374"/>
              <a:gd name="T12" fmla="*/ 0 w 21116"/>
              <a:gd name="T13" fmla="*/ 0 h 21374"/>
              <a:gd name="T14" fmla="*/ 0 w 21116"/>
              <a:gd name="T15" fmla="*/ 0 h 21374"/>
              <a:gd name="T16" fmla="*/ 0 w 21116"/>
              <a:gd name="T17" fmla="*/ 0 h 213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116" h="21374">
                <a:moveTo>
                  <a:pt x="17024" y="721"/>
                </a:moveTo>
                <a:cubicBezTo>
                  <a:pt x="16543" y="427"/>
                  <a:pt x="16052" y="191"/>
                  <a:pt x="15571" y="0"/>
                </a:cubicBezTo>
                <a:cubicBezTo>
                  <a:pt x="13915" y="235"/>
                  <a:pt x="7378" y="2037"/>
                  <a:pt x="6834" y="8291"/>
                </a:cubicBezTo>
                <a:cubicBezTo>
                  <a:pt x="6063" y="17146"/>
                  <a:pt x="1254" y="15657"/>
                  <a:pt x="153" y="15771"/>
                </a:cubicBezTo>
                <a:cubicBezTo>
                  <a:pt x="-484" y="15837"/>
                  <a:pt x="743" y="21126"/>
                  <a:pt x="6046" y="21364"/>
                </a:cubicBezTo>
                <a:cubicBezTo>
                  <a:pt x="11298" y="21600"/>
                  <a:pt x="20647" y="17485"/>
                  <a:pt x="21032" y="7006"/>
                </a:cubicBezTo>
                <a:lnTo>
                  <a:pt x="21116" y="6884"/>
                </a:lnTo>
                <a:cubicBezTo>
                  <a:pt x="20449" y="3612"/>
                  <a:pt x="18811" y="1844"/>
                  <a:pt x="17024" y="721"/>
                </a:cubicBezTo>
                <a:close/>
                <a:moveTo>
                  <a:pt x="17024" y="721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ṣ1iḑé"/>
          <p:cNvSpPr>
            <a:spLocks/>
          </p:cNvSpPr>
          <p:nvPr/>
        </p:nvSpPr>
        <p:spPr bwMode="auto">
          <a:xfrm>
            <a:off x="11435789" y="3261897"/>
            <a:ext cx="105114" cy="120714"/>
          </a:xfrm>
          <a:custGeom>
            <a:avLst/>
            <a:gdLst>
              <a:gd name="T0" fmla="*/ 0 w 21345"/>
              <a:gd name="T1" fmla="*/ 0 h 21376"/>
              <a:gd name="T2" fmla="*/ 0 w 21345"/>
              <a:gd name="T3" fmla="*/ 0 h 21376"/>
              <a:gd name="T4" fmla="*/ 0 w 21345"/>
              <a:gd name="T5" fmla="*/ 0 h 21376"/>
              <a:gd name="T6" fmla="*/ 0 w 21345"/>
              <a:gd name="T7" fmla="*/ 0 h 21376"/>
              <a:gd name="T8" fmla="*/ 0 w 21345"/>
              <a:gd name="T9" fmla="*/ 0 h 21376"/>
              <a:gd name="T10" fmla="*/ 0 w 21345"/>
              <a:gd name="T11" fmla="*/ 0 h 21376"/>
              <a:gd name="T12" fmla="*/ 0 w 21345"/>
              <a:gd name="T13" fmla="*/ 0 h 21376"/>
              <a:gd name="T14" fmla="*/ 0 w 21345"/>
              <a:gd name="T15" fmla="*/ 0 h 21376"/>
              <a:gd name="T16" fmla="*/ 0 w 21345"/>
              <a:gd name="T17" fmla="*/ 0 h 21376"/>
              <a:gd name="T18" fmla="*/ 0 w 21345"/>
              <a:gd name="T19" fmla="*/ 0 h 21376"/>
              <a:gd name="T20" fmla="*/ 0 w 21345"/>
              <a:gd name="T21" fmla="*/ 0 h 21376"/>
              <a:gd name="T22" fmla="*/ 0 w 21345"/>
              <a:gd name="T23" fmla="*/ 0 h 213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345" h="21376">
                <a:moveTo>
                  <a:pt x="7963" y="16438"/>
                </a:moveTo>
                <a:lnTo>
                  <a:pt x="20844" y="3060"/>
                </a:lnTo>
                <a:cubicBezTo>
                  <a:pt x="21600" y="2274"/>
                  <a:pt x="21488" y="1102"/>
                  <a:pt x="20592" y="438"/>
                </a:cubicBezTo>
                <a:cubicBezTo>
                  <a:pt x="19696" y="-224"/>
                  <a:pt x="18359" y="-125"/>
                  <a:pt x="17602" y="661"/>
                </a:cubicBezTo>
                <a:lnTo>
                  <a:pt x="4720" y="14039"/>
                </a:lnTo>
                <a:cubicBezTo>
                  <a:pt x="3698" y="14005"/>
                  <a:pt x="2666" y="14368"/>
                  <a:pt x="1957" y="15106"/>
                </a:cubicBezTo>
                <a:lnTo>
                  <a:pt x="0" y="17139"/>
                </a:lnTo>
                <a:cubicBezTo>
                  <a:pt x="266" y="17232"/>
                  <a:pt x="533" y="17334"/>
                  <a:pt x="800" y="17450"/>
                </a:cubicBezTo>
                <a:cubicBezTo>
                  <a:pt x="2456" y="18154"/>
                  <a:pt x="4079" y="19406"/>
                  <a:pt x="4942" y="21376"/>
                </a:cubicBezTo>
                <a:lnTo>
                  <a:pt x="7225" y="19005"/>
                </a:lnTo>
                <a:cubicBezTo>
                  <a:pt x="7936" y="18266"/>
                  <a:pt x="8172" y="17316"/>
                  <a:pt x="7963" y="16438"/>
                </a:cubicBezTo>
                <a:close/>
                <a:moveTo>
                  <a:pt x="7963" y="16438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ṡ1îďé"/>
          <p:cNvSpPr/>
          <p:nvPr/>
        </p:nvSpPr>
        <p:spPr>
          <a:xfrm>
            <a:off x="11206753" y="1364401"/>
            <a:ext cx="489858" cy="48985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ïṧļîḍé"/>
          <p:cNvSpPr>
            <a:spLocks/>
          </p:cNvSpPr>
          <p:nvPr/>
        </p:nvSpPr>
        <p:spPr bwMode="auto">
          <a:xfrm>
            <a:off x="11440849" y="1506408"/>
            <a:ext cx="22609" cy="5646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10799" y="0"/>
                </a:moveTo>
                <a:cubicBezTo>
                  <a:pt x="4833" y="0"/>
                  <a:pt x="0" y="1476"/>
                  <a:pt x="0" y="3295"/>
                </a:cubicBezTo>
                <a:lnTo>
                  <a:pt x="0" y="18305"/>
                </a:lnTo>
                <a:cubicBezTo>
                  <a:pt x="0" y="20125"/>
                  <a:pt x="4833" y="21600"/>
                  <a:pt x="10799" y="21600"/>
                </a:cubicBezTo>
                <a:cubicBezTo>
                  <a:pt x="16762" y="21600"/>
                  <a:pt x="21600" y="20125"/>
                  <a:pt x="21600" y="18305"/>
                </a:cubicBezTo>
                <a:lnTo>
                  <a:pt x="21600" y="3295"/>
                </a:lnTo>
                <a:cubicBezTo>
                  <a:pt x="21600" y="1476"/>
                  <a:pt x="16762" y="0"/>
                  <a:pt x="10799" y="0"/>
                </a:cubicBezTo>
                <a:close/>
                <a:moveTo>
                  <a:pt x="10799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śľiḓé"/>
          <p:cNvSpPr>
            <a:spLocks/>
          </p:cNvSpPr>
          <p:nvPr/>
        </p:nvSpPr>
        <p:spPr bwMode="auto">
          <a:xfrm>
            <a:off x="11440849" y="1628688"/>
            <a:ext cx="22609" cy="5646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10799" y="0"/>
                </a:moveTo>
                <a:cubicBezTo>
                  <a:pt x="4833" y="0"/>
                  <a:pt x="0" y="1476"/>
                  <a:pt x="0" y="3295"/>
                </a:cubicBezTo>
                <a:lnTo>
                  <a:pt x="0" y="18305"/>
                </a:lnTo>
                <a:cubicBezTo>
                  <a:pt x="0" y="20125"/>
                  <a:pt x="4833" y="21600"/>
                  <a:pt x="10799" y="21600"/>
                </a:cubicBezTo>
                <a:cubicBezTo>
                  <a:pt x="16762" y="21600"/>
                  <a:pt x="21600" y="20125"/>
                  <a:pt x="21600" y="18305"/>
                </a:cubicBezTo>
                <a:lnTo>
                  <a:pt x="21600" y="3295"/>
                </a:lnTo>
                <a:cubicBezTo>
                  <a:pt x="21600" y="1476"/>
                  <a:pt x="16762" y="0"/>
                  <a:pt x="10799" y="0"/>
                </a:cubicBezTo>
                <a:close/>
                <a:moveTo>
                  <a:pt x="10799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ṧḻïḋé"/>
          <p:cNvSpPr>
            <a:spLocks/>
          </p:cNvSpPr>
          <p:nvPr/>
        </p:nvSpPr>
        <p:spPr bwMode="auto">
          <a:xfrm>
            <a:off x="11486066" y="1583769"/>
            <a:ext cx="56836" cy="2246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18305" y="0"/>
                </a:moveTo>
                <a:lnTo>
                  <a:pt x="3295" y="0"/>
                </a:lnTo>
                <a:cubicBezTo>
                  <a:pt x="1475" y="0"/>
                  <a:pt x="0" y="4834"/>
                  <a:pt x="0" y="10798"/>
                </a:cubicBezTo>
                <a:cubicBezTo>
                  <a:pt x="0" y="16762"/>
                  <a:pt x="1475" y="21600"/>
                  <a:pt x="3295" y="21600"/>
                </a:cubicBezTo>
                <a:lnTo>
                  <a:pt x="18305" y="21600"/>
                </a:lnTo>
                <a:cubicBezTo>
                  <a:pt x="20124" y="21600"/>
                  <a:pt x="21600" y="16762"/>
                  <a:pt x="21600" y="10798"/>
                </a:cubicBezTo>
                <a:cubicBezTo>
                  <a:pt x="21600" y="4834"/>
                  <a:pt x="20124" y="0"/>
                  <a:pt x="18305" y="0"/>
                </a:cubicBezTo>
                <a:close/>
                <a:moveTo>
                  <a:pt x="18305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sľîde"/>
          <p:cNvSpPr>
            <a:spLocks/>
          </p:cNvSpPr>
          <p:nvPr/>
        </p:nvSpPr>
        <p:spPr bwMode="auto">
          <a:xfrm>
            <a:off x="11360463" y="1583769"/>
            <a:ext cx="56836" cy="2246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10798"/>
                </a:moveTo>
                <a:cubicBezTo>
                  <a:pt x="21600" y="4834"/>
                  <a:pt x="20124" y="0"/>
                  <a:pt x="18304" y="0"/>
                </a:cubicBezTo>
                <a:lnTo>
                  <a:pt x="3295" y="0"/>
                </a:lnTo>
                <a:cubicBezTo>
                  <a:pt x="1475" y="0"/>
                  <a:pt x="0" y="4834"/>
                  <a:pt x="0" y="10798"/>
                </a:cubicBezTo>
                <a:cubicBezTo>
                  <a:pt x="0" y="16762"/>
                  <a:pt x="1475" y="21600"/>
                  <a:pt x="3295" y="21600"/>
                </a:cubicBezTo>
                <a:lnTo>
                  <a:pt x="18304" y="21600"/>
                </a:lnTo>
                <a:cubicBezTo>
                  <a:pt x="20124" y="21600"/>
                  <a:pt x="21600" y="16764"/>
                  <a:pt x="21600" y="10798"/>
                </a:cubicBezTo>
                <a:close/>
                <a:moveTo>
                  <a:pt x="21600" y="10798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ṩľídè"/>
          <p:cNvSpPr>
            <a:spLocks/>
          </p:cNvSpPr>
          <p:nvPr/>
        </p:nvSpPr>
        <p:spPr bwMode="auto">
          <a:xfrm>
            <a:off x="11470994" y="1526372"/>
            <a:ext cx="48043" cy="47727"/>
          </a:xfrm>
          <a:custGeom>
            <a:avLst/>
            <a:gdLst>
              <a:gd name="T0" fmla="*/ 0 w 20488"/>
              <a:gd name="T1" fmla="*/ 0 h 20489"/>
              <a:gd name="T2" fmla="*/ 0 w 20488"/>
              <a:gd name="T3" fmla="*/ 0 h 20489"/>
              <a:gd name="T4" fmla="*/ 0 w 20488"/>
              <a:gd name="T5" fmla="*/ 0 h 20489"/>
              <a:gd name="T6" fmla="*/ 0 w 20488"/>
              <a:gd name="T7" fmla="*/ 0 h 20489"/>
              <a:gd name="T8" fmla="*/ 0 w 20488"/>
              <a:gd name="T9" fmla="*/ 0 h 20489"/>
              <a:gd name="T10" fmla="*/ 0 w 20488"/>
              <a:gd name="T11" fmla="*/ 0 h 20489"/>
              <a:gd name="T12" fmla="*/ 0 w 20488"/>
              <a:gd name="T13" fmla="*/ 0 h 20489"/>
              <a:gd name="T14" fmla="*/ 0 w 20488"/>
              <a:gd name="T15" fmla="*/ 0 h 204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488" h="20489">
                <a:moveTo>
                  <a:pt x="7697" y="19601"/>
                </a:moveTo>
                <a:lnTo>
                  <a:pt x="19601" y="7697"/>
                </a:lnTo>
                <a:cubicBezTo>
                  <a:pt x="21044" y="6253"/>
                  <a:pt x="20690" y="3557"/>
                  <a:pt x="18809" y="1678"/>
                </a:cubicBezTo>
                <a:cubicBezTo>
                  <a:pt x="16928" y="-203"/>
                  <a:pt x="14234" y="-555"/>
                  <a:pt x="12792" y="887"/>
                </a:cubicBezTo>
                <a:lnTo>
                  <a:pt x="888" y="12791"/>
                </a:lnTo>
                <a:cubicBezTo>
                  <a:pt x="-556" y="14235"/>
                  <a:pt x="-202" y="16928"/>
                  <a:pt x="1679" y="18809"/>
                </a:cubicBezTo>
                <a:cubicBezTo>
                  <a:pt x="3558" y="20690"/>
                  <a:pt x="6252" y="21045"/>
                  <a:pt x="7697" y="19601"/>
                </a:cubicBezTo>
                <a:close/>
                <a:moveTo>
                  <a:pt x="7697" y="19601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ṡḻiḋê"/>
          <p:cNvSpPr>
            <a:spLocks/>
          </p:cNvSpPr>
          <p:nvPr/>
        </p:nvSpPr>
        <p:spPr bwMode="auto">
          <a:xfrm>
            <a:off x="11383072" y="1613715"/>
            <a:ext cx="48043" cy="47727"/>
          </a:xfrm>
          <a:custGeom>
            <a:avLst/>
            <a:gdLst>
              <a:gd name="T0" fmla="*/ 0 w 20489"/>
              <a:gd name="T1" fmla="*/ 0 h 20488"/>
              <a:gd name="T2" fmla="*/ 0 w 20489"/>
              <a:gd name="T3" fmla="*/ 0 h 20488"/>
              <a:gd name="T4" fmla="*/ 0 w 20489"/>
              <a:gd name="T5" fmla="*/ 0 h 20488"/>
              <a:gd name="T6" fmla="*/ 0 w 20489"/>
              <a:gd name="T7" fmla="*/ 0 h 20488"/>
              <a:gd name="T8" fmla="*/ 0 w 20489"/>
              <a:gd name="T9" fmla="*/ 0 h 20488"/>
              <a:gd name="T10" fmla="*/ 0 w 20489"/>
              <a:gd name="T11" fmla="*/ 0 h 20488"/>
              <a:gd name="T12" fmla="*/ 0 w 20489"/>
              <a:gd name="T13" fmla="*/ 0 h 20488"/>
              <a:gd name="T14" fmla="*/ 0 w 20489"/>
              <a:gd name="T15" fmla="*/ 0 h 20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489" h="20488">
                <a:moveTo>
                  <a:pt x="12792" y="888"/>
                </a:moveTo>
                <a:lnTo>
                  <a:pt x="888" y="12792"/>
                </a:lnTo>
                <a:cubicBezTo>
                  <a:pt x="-556" y="14236"/>
                  <a:pt x="-202" y="16929"/>
                  <a:pt x="1679" y="18809"/>
                </a:cubicBezTo>
                <a:cubicBezTo>
                  <a:pt x="3558" y="20689"/>
                  <a:pt x="6253" y="21044"/>
                  <a:pt x="7697" y="19601"/>
                </a:cubicBezTo>
                <a:lnTo>
                  <a:pt x="19601" y="7697"/>
                </a:lnTo>
                <a:cubicBezTo>
                  <a:pt x="21044" y="6254"/>
                  <a:pt x="20690" y="3559"/>
                  <a:pt x="18810" y="1679"/>
                </a:cubicBezTo>
                <a:cubicBezTo>
                  <a:pt x="16929" y="-203"/>
                  <a:pt x="14235" y="-556"/>
                  <a:pt x="12792" y="888"/>
                </a:cubicBezTo>
                <a:close/>
                <a:moveTo>
                  <a:pt x="12792" y="888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S1ídé"/>
          <p:cNvSpPr>
            <a:spLocks/>
          </p:cNvSpPr>
          <p:nvPr/>
        </p:nvSpPr>
        <p:spPr bwMode="auto">
          <a:xfrm>
            <a:off x="11470994" y="1613715"/>
            <a:ext cx="48043" cy="47727"/>
          </a:xfrm>
          <a:custGeom>
            <a:avLst/>
            <a:gdLst>
              <a:gd name="T0" fmla="*/ 0 w 20489"/>
              <a:gd name="T1" fmla="*/ 0 h 20489"/>
              <a:gd name="T2" fmla="*/ 0 w 20489"/>
              <a:gd name="T3" fmla="*/ 0 h 20489"/>
              <a:gd name="T4" fmla="*/ 0 w 20489"/>
              <a:gd name="T5" fmla="*/ 0 h 20489"/>
              <a:gd name="T6" fmla="*/ 0 w 20489"/>
              <a:gd name="T7" fmla="*/ 0 h 20489"/>
              <a:gd name="T8" fmla="*/ 0 w 20489"/>
              <a:gd name="T9" fmla="*/ 0 h 20489"/>
              <a:gd name="T10" fmla="*/ 0 w 20489"/>
              <a:gd name="T11" fmla="*/ 0 h 20489"/>
              <a:gd name="T12" fmla="*/ 0 w 20489"/>
              <a:gd name="T13" fmla="*/ 0 h 20489"/>
              <a:gd name="T14" fmla="*/ 0 w 20489"/>
              <a:gd name="T15" fmla="*/ 0 h 204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489" h="20489">
                <a:moveTo>
                  <a:pt x="7696" y="888"/>
                </a:moveTo>
                <a:cubicBezTo>
                  <a:pt x="6251" y="-556"/>
                  <a:pt x="3559" y="-202"/>
                  <a:pt x="1679" y="1678"/>
                </a:cubicBezTo>
                <a:cubicBezTo>
                  <a:pt x="-201" y="3558"/>
                  <a:pt x="-556" y="6251"/>
                  <a:pt x="888" y="7697"/>
                </a:cubicBezTo>
                <a:lnTo>
                  <a:pt x="12792" y="19601"/>
                </a:lnTo>
                <a:cubicBezTo>
                  <a:pt x="14236" y="21044"/>
                  <a:pt x="16932" y="20690"/>
                  <a:pt x="18811" y="18810"/>
                </a:cubicBezTo>
                <a:cubicBezTo>
                  <a:pt x="20691" y="16929"/>
                  <a:pt x="21044" y="14236"/>
                  <a:pt x="19601" y="12793"/>
                </a:cubicBezTo>
                <a:lnTo>
                  <a:pt x="7696" y="888"/>
                </a:lnTo>
                <a:close/>
                <a:moveTo>
                  <a:pt x="7696" y="888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şḻíḓé"/>
          <p:cNvSpPr>
            <a:spLocks/>
          </p:cNvSpPr>
          <p:nvPr/>
        </p:nvSpPr>
        <p:spPr bwMode="auto">
          <a:xfrm>
            <a:off x="11382758" y="1528556"/>
            <a:ext cx="48357" cy="48039"/>
          </a:xfrm>
          <a:custGeom>
            <a:avLst/>
            <a:gdLst>
              <a:gd name="T0" fmla="*/ 0 w 20489"/>
              <a:gd name="T1" fmla="*/ 0 h 20489"/>
              <a:gd name="T2" fmla="*/ 0 w 20489"/>
              <a:gd name="T3" fmla="*/ 0 h 20489"/>
              <a:gd name="T4" fmla="*/ 0 w 20489"/>
              <a:gd name="T5" fmla="*/ 0 h 20489"/>
              <a:gd name="T6" fmla="*/ 0 w 20489"/>
              <a:gd name="T7" fmla="*/ 0 h 20489"/>
              <a:gd name="T8" fmla="*/ 0 w 20489"/>
              <a:gd name="T9" fmla="*/ 0 h 20489"/>
              <a:gd name="T10" fmla="*/ 0 w 20489"/>
              <a:gd name="T11" fmla="*/ 0 h 20489"/>
              <a:gd name="T12" fmla="*/ 0 w 20489"/>
              <a:gd name="T13" fmla="*/ 0 h 20489"/>
              <a:gd name="T14" fmla="*/ 0 w 20489"/>
              <a:gd name="T15" fmla="*/ 0 h 204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489" h="20489">
                <a:moveTo>
                  <a:pt x="12792" y="19602"/>
                </a:moveTo>
                <a:cubicBezTo>
                  <a:pt x="14235" y="21045"/>
                  <a:pt x="16930" y="20691"/>
                  <a:pt x="18811" y="18810"/>
                </a:cubicBezTo>
                <a:cubicBezTo>
                  <a:pt x="20691" y="16930"/>
                  <a:pt x="21044" y="14236"/>
                  <a:pt x="19601" y="12793"/>
                </a:cubicBezTo>
                <a:lnTo>
                  <a:pt x="7696" y="888"/>
                </a:lnTo>
                <a:cubicBezTo>
                  <a:pt x="6252" y="-555"/>
                  <a:pt x="3560" y="-202"/>
                  <a:pt x="1679" y="1679"/>
                </a:cubicBezTo>
                <a:cubicBezTo>
                  <a:pt x="-201" y="3559"/>
                  <a:pt x="-556" y="6254"/>
                  <a:pt x="887" y="7697"/>
                </a:cubicBezTo>
                <a:lnTo>
                  <a:pt x="12792" y="19602"/>
                </a:lnTo>
                <a:close/>
                <a:moveTo>
                  <a:pt x="12792" y="19602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ṧ1íďé"/>
          <p:cNvSpPr/>
          <p:nvPr/>
        </p:nvSpPr>
        <p:spPr>
          <a:xfrm>
            <a:off x="11206753" y="4786050"/>
            <a:ext cx="489858" cy="48985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iśḷíḑê"/>
          <p:cNvSpPr>
            <a:spLocks/>
          </p:cNvSpPr>
          <p:nvPr/>
        </p:nvSpPr>
        <p:spPr bwMode="auto">
          <a:xfrm>
            <a:off x="11392948" y="5052108"/>
            <a:ext cx="57364" cy="6499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w 21600"/>
              <a:gd name="T19" fmla="*/ 0 h 21600"/>
              <a:gd name="T20" fmla="*/ 0 w 21600"/>
              <a:gd name="T21" fmla="*/ 0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4113" y="5025"/>
                </a:lnTo>
                <a:lnTo>
                  <a:pt x="4113" y="18406"/>
                </a:lnTo>
                <a:cubicBezTo>
                  <a:pt x="4113" y="20169"/>
                  <a:pt x="5748" y="21600"/>
                  <a:pt x="7763" y="21600"/>
                </a:cubicBezTo>
                <a:lnTo>
                  <a:pt x="17951" y="21600"/>
                </a:lnTo>
                <a:cubicBezTo>
                  <a:pt x="19966" y="21600"/>
                  <a:pt x="21600" y="20169"/>
                  <a:pt x="21600" y="18406"/>
                </a:cubicBezTo>
                <a:lnTo>
                  <a:pt x="17434" y="5025"/>
                </a:lnTo>
                <a:lnTo>
                  <a:pt x="19779" y="1821"/>
                </a:lnTo>
                <a:cubicBezTo>
                  <a:pt x="14571" y="906"/>
                  <a:pt x="9477" y="313"/>
                  <a:pt x="5095" y="313"/>
                </a:cubicBezTo>
                <a:cubicBezTo>
                  <a:pt x="3263" y="313"/>
                  <a:pt x="1571" y="201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ṥliḓè"/>
          <p:cNvSpPr>
            <a:spLocks/>
          </p:cNvSpPr>
          <p:nvPr/>
        </p:nvSpPr>
        <p:spPr bwMode="auto">
          <a:xfrm>
            <a:off x="11420684" y="4937125"/>
            <a:ext cx="124500" cy="13654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15750"/>
                </a:moveTo>
                <a:cubicBezTo>
                  <a:pt x="8522" y="16492"/>
                  <a:pt x="20175" y="20356"/>
                  <a:pt x="21600" y="21600"/>
                </a:cubicBezTo>
                <a:lnTo>
                  <a:pt x="21600" y="0"/>
                </a:lnTo>
                <a:cubicBezTo>
                  <a:pt x="19877" y="1348"/>
                  <a:pt x="8354" y="5075"/>
                  <a:pt x="0" y="5783"/>
                </a:cubicBezTo>
                <a:lnTo>
                  <a:pt x="0" y="15750"/>
                </a:lnTo>
                <a:close/>
                <a:moveTo>
                  <a:pt x="0" y="1575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śļide"/>
          <p:cNvSpPr>
            <a:spLocks/>
          </p:cNvSpPr>
          <p:nvPr/>
        </p:nvSpPr>
        <p:spPr bwMode="auto">
          <a:xfrm>
            <a:off x="11365211" y="4974619"/>
            <a:ext cx="35932" cy="6092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21600" y="0"/>
                </a:lnTo>
                <a:cubicBezTo>
                  <a:pt x="4123" y="761"/>
                  <a:pt x="0" y="7019"/>
                  <a:pt x="0" y="10870"/>
                </a:cubicBezTo>
                <a:cubicBezTo>
                  <a:pt x="0" y="15025"/>
                  <a:pt x="3935" y="20934"/>
                  <a:pt x="21600" y="21600"/>
                </a:cubicBezTo>
                <a:close/>
                <a:moveTo>
                  <a:pt x="21600" y="2160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íṡ1ïḓe"/>
          <p:cNvSpPr/>
          <p:nvPr/>
        </p:nvSpPr>
        <p:spPr>
          <a:xfrm>
            <a:off x="8612013" y="1341603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4" name="iṩļîḑè"/>
          <p:cNvSpPr/>
          <p:nvPr/>
        </p:nvSpPr>
        <p:spPr>
          <a:xfrm>
            <a:off x="8612013" y="1587824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5" name="išľiďe"/>
          <p:cNvSpPr/>
          <p:nvPr/>
        </p:nvSpPr>
        <p:spPr>
          <a:xfrm>
            <a:off x="8612013" y="3130140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16" name="iṡľiḍé"/>
          <p:cNvSpPr/>
          <p:nvPr/>
        </p:nvSpPr>
        <p:spPr>
          <a:xfrm>
            <a:off x="8612013" y="3376361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7" name="íṣlíḓé"/>
          <p:cNvSpPr/>
          <p:nvPr/>
        </p:nvSpPr>
        <p:spPr>
          <a:xfrm>
            <a:off x="8612013" y="473416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6"/>
                </a:solidFill>
              </a:rPr>
              <a:t>标题文本预设</a:t>
            </a:r>
          </a:p>
        </p:txBody>
      </p:sp>
      <p:sp>
        <p:nvSpPr>
          <p:cNvPr id="18" name="iṧļidé"/>
          <p:cNvSpPr/>
          <p:nvPr/>
        </p:nvSpPr>
        <p:spPr>
          <a:xfrm>
            <a:off x="8612013" y="498038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260195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tx2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1316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26" name="îšľidè">
            <a:extLst>
              <a:ext uri="{FF2B5EF4-FFF2-40B4-BE49-F238E27FC236}">
                <a16:creationId xmlns:a16="http://schemas.microsoft.com/office/drawing/2014/main" id="{A77B5DCC-8DEA-4122-9180-91C22841956A}"/>
              </a:ext>
            </a:extLst>
          </p:cNvPr>
          <p:cNvSpPr/>
          <p:nvPr/>
        </p:nvSpPr>
        <p:spPr>
          <a:xfrm>
            <a:off x="1254445" y="2450117"/>
            <a:ext cx="3295982" cy="2232442"/>
          </a:xfrm>
          <a:prstGeom prst="rect">
            <a:avLst/>
          </a:prstGeom>
          <a:blipFill>
            <a:blip r:embed="rId3"/>
            <a:stretch>
              <a:fillRect l="-2212" t="624" r="-2488" b="-624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ïṥḷiḍè">
            <a:extLst>
              <a:ext uri="{FF2B5EF4-FFF2-40B4-BE49-F238E27FC236}">
                <a16:creationId xmlns:a16="http://schemas.microsoft.com/office/drawing/2014/main" id="{48259D21-AE44-4067-88E2-D125719E5F26}"/>
              </a:ext>
            </a:extLst>
          </p:cNvPr>
          <p:cNvSpPr/>
          <p:nvPr/>
        </p:nvSpPr>
        <p:spPr>
          <a:xfrm>
            <a:off x="1145083" y="2271807"/>
            <a:ext cx="3496725" cy="2566715"/>
          </a:xfrm>
          <a:custGeom>
            <a:avLst/>
            <a:gdLst>
              <a:gd name="connsiteX0" fmla="*/ 224028 w 7415784"/>
              <a:gd name="connsiteY0" fmla="*/ 269748 h 4700016"/>
              <a:gd name="connsiteX1" fmla="*/ 224028 w 7415784"/>
              <a:gd name="connsiteY1" fmla="*/ 4430268 h 4700016"/>
              <a:gd name="connsiteX2" fmla="*/ 7191756 w 7415784"/>
              <a:gd name="connsiteY2" fmla="*/ 4430268 h 4700016"/>
              <a:gd name="connsiteX3" fmla="*/ 7191756 w 7415784"/>
              <a:gd name="connsiteY3" fmla="*/ 269748 h 4700016"/>
              <a:gd name="connsiteX4" fmla="*/ 266867 w 7415784"/>
              <a:gd name="connsiteY4" fmla="*/ 0 h 4700016"/>
              <a:gd name="connsiteX5" fmla="*/ 7148917 w 7415784"/>
              <a:gd name="connsiteY5" fmla="*/ 0 h 4700016"/>
              <a:gd name="connsiteX6" fmla="*/ 7415784 w 7415784"/>
              <a:gd name="connsiteY6" fmla="*/ 266867 h 4700016"/>
              <a:gd name="connsiteX7" fmla="*/ 7415784 w 7415784"/>
              <a:gd name="connsiteY7" fmla="*/ 4433149 h 4700016"/>
              <a:gd name="connsiteX8" fmla="*/ 7148917 w 7415784"/>
              <a:gd name="connsiteY8" fmla="*/ 4700016 h 4700016"/>
              <a:gd name="connsiteX9" fmla="*/ 266867 w 7415784"/>
              <a:gd name="connsiteY9" fmla="*/ 4700016 h 4700016"/>
              <a:gd name="connsiteX10" fmla="*/ 0 w 7415784"/>
              <a:gd name="connsiteY10" fmla="*/ 4433149 h 4700016"/>
              <a:gd name="connsiteX11" fmla="*/ 0 w 7415784"/>
              <a:gd name="connsiteY11" fmla="*/ 266867 h 4700016"/>
              <a:gd name="connsiteX12" fmla="*/ 266867 w 7415784"/>
              <a:gd name="connsiteY12" fmla="*/ 0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5784" h="4700016">
                <a:moveTo>
                  <a:pt x="224028" y="269748"/>
                </a:moveTo>
                <a:lnTo>
                  <a:pt x="224028" y="4430268"/>
                </a:lnTo>
                <a:lnTo>
                  <a:pt x="7191756" y="4430268"/>
                </a:lnTo>
                <a:lnTo>
                  <a:pt x="7191756" y="269748"/>
                </a:lnTo>
                <a:close/>
                <a:moveTo>
                  <a:pt x="266867" y="0"/>
                </a:moveTo>
                <a:lnTo>
                  <a:pt x="7148917" y="0"/>
                </a:lnTo>
                <a:cubicBezTo>
                  <a:pt x="7296304" y="0"/>
                  <a:pt x="7415784" y="119480"/>
                  <a:pt x="7415784" y="266867"/>
                </a:cubicBezTo>
                <a:lnTo>
                  <a:pt x="7415784" y="4433149"/>
                </a:lnTo>
                <a:cubicBezTo>
                  <a:pt x="7415784" y="4580536"/>
                  <a:pt x="7296304" y="4700016"/>
                  <a:pt x="7148917" y="4700016"/>
                </a:cubicBezTo>
                <a:lnTo>
                  <a:pt x="266867" y="4700016"/>
                </a:lnTo>
                <a:cubicBezTo>
                  <a:pt x="119480" y="4700016"/>
                  <a:pt x="0" y="4580536"/>
                  <a:pt x="0" y="4433149"/>
                </a:cubicBezTo>
                <a:lnTo>
                  <a:pt x="0" y="266867"/>
                </a:lnTo>
                <a:cubicBezTo>
                  <a:pt x="0" y="119480"/>
                  <a:pt x="119480" y="0"/>
                  <a:pt x="266867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29" name="íṡľïḋè">
            <a:extLst>
              <a:ext uri="{FF2B5EF4-FFF2-40B4-BE49-F238E27FC236}">
                <a16:creationId xmlns:a16="http://schemas.microsoft.com/office/drawing/2014/main" id="{B0AFD0EF-6581-4705-AA09-8F6FEACA4938}"/>
              </a:ext>
            </a:extLst>
          </p:cNvPr>
          <p:cNvSpPr/>
          <p:nvPr/>
        </p:nvSpPr>
        <p:spPr>
          <a:xfrm>
            <a:off x="1153326" y="2283030"/>
            <a:ext cx="3480239" cy="2544268"/>
          </a:xfrm>
          <a:custGeom>
            <a:avLst/>
            <a:gdLst>
              <a:gd name="connsiteX0" fmla="*/ 252028 w 7380820"/>
              <a:gd name="connsiteY0" fmla="*/ 295230 h 4658912"/>
              <a:gd name="connsiteX1" fmla="*/ 252028 w 7380820"/>
              <a:gd name="connsiteY1" fmla="*/ 4363682 h 4658912"/>
              <a:gd name="connsiteX2" fmla="*/ 7128792 w 7380820"/>
              <a:gd name="connsiteY2" fmla="*/ 4363682 h 4658912"/>
              <a:gd name="connsiteX3" fmla="*/ 7128792 w 7380820"/>
              <a:gd name="connsiteY3" fmla="*/ 295230 h 4658912"/>
              <a:gd name="connsiteX4" fmla="*/ 264533 w 7380820"/>
              <a:gd name="connsiteY4" fmla="*/ 0 h 4658912"/>
              <a:gd name="connsiteX5" fmla="*/ 7116287 w 7380820"/>
              <a:gd name="connsiteY5" fmla="*/ 0 h 4658912"/>
              <a:gd name="connsiteX6" fmla="*/ 7380820 w 7380820"/>
              <a:gd name="connsiteY6" fmla="*/ 264533 h 4658912"/>
              <a:gd name="connsiteX7" fmla="*/ 7380820 w 7380820"/>
              <a:gd name="connsiteY7" fmla="*/ 4394379 h 4658912"/>
              <a:gd name="connsiteX8" fmla="*/ 7116287 w 7380820"/>
              <a:gd name="connsiteY8" fmla="*/ 4658912 h 4658912"/>
              <a:gd name="connsiteX9" fmla="*/ 264533 w 7380820"/>
              <a:gd name="connsiteY9" fmla="*/ 4658912 h 4658912"/>
              <a:gd name="connsiteX10" fmla="*/ 0 w 7380820"/>
              <a:gd name="connsiteY10" fmla="*/ 4394379 h 4658912"/>
              <a:gd name="connsiteX11" fmla="*/ 0 w 7380820"/>
              <a:gd name="connsiteY11" fmla="*/ 264533 h 4658912"/>
              <a:gd name="connsiteX12" fmla="*/ 264533 w 7380820"/>
              <a:gd name="connsiteY12" fmla="*/ 0 h 465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820" h="4658912">
                <a:moveTo>
                  <a:pt x="252028" y="295230"/>
                </a:moveTo>
                <a:lnTo>
                  <a:pt x="252028" y="4363682"/>
                </a:lnTo>
                <a:lnTo>
                  <a:pt x="7128792" y="4363682"/>
                </a:lnTo>
                <a:lnTo>
                  <a:pt x="7128792" y="295230"/>
                </a:lnTo>
                <a:close/>
                <a:moveTo>
                  <a:pt x="264533" y="0"/>
                </a:moveTo>
                <a:lnTo>
                  <a:pt x="7116287" y="0"/>
                </a:lnTo>
                <a:cubicBezTo>
                  <a:pt x="7262385" y="0"/>
                  <a:pt x="7380820" y="118435"/>
                  <a:pt x="7380820" y="264533"/>
                </a:cubicBezTo>
                <a:lnTo>
                  <a:pt x="7380820" y="4394379"/>
                </a:lnTo>
                <a:cubicBezTo>
                  <a:pt x="7380820" y="4540477"/>
                  <a:pt x="7262385" y="4658912"/>
                  <a:pt x="7116287" y="4658912"/>
                </a:cubicBezTo>
                <a:lnTo>
                  <a:pt x="264533" y="4658912"/>
                </a:lnTo>
                <a:cubicBezTo>
                  <a:pt x="118435" y="4658912"/>
                  <a:pt x="0" y="4540477"/>
                  <a:pt x="0" y="4394379"/>
                </a:cubicBezTo>
                <a:lnTo>
                  <a:pt x="0" y="264533"/>
                </a:lnTo>
                <a:cubicBezTo>
                  <a:pt x="0" y="118435"/>
                  <a:pt x="118435" y="0"/>
                  <a:pt x="2645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 dirty="0"/>
          </a:p>
        </p:txBody>
      </p:sp>
      <p:sp>
        <p:nvSpPr>
          <p:cNvPr id="30" name="iṧlïḑè">
            <a:extLst>
              <a:ext uri="{FF2B5EF4-FFF2-40B4-BE49-F238E27FC236}">
                <a16:creationId xmlns:a16="http://schemas.microsoft.com/office/drawing/2014/main" id="{B97169B2-96D1-42FB-8BA3-26E35D0495F3}"/>
              </a:ext>
            </a:extLst>
          </p:cNvPr>
          <p:cNvSpPr/>
          <p:nvPr/>
        </p:nvSpPr>
        <p:spPr>
          <a:xfrm>
            <a:off x="2859492" y="2327250"/>
            <a:ext cx="67907" cy="78648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34000">
                <a:srgbClr val="000000">
                  <a:lumMod val="84000"/>
                  <a:lumOff val="16000"/>
                </a:srgbClr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33" name="iṣ1ídè">
            <a:extLst>
              <a:ext uri="{FF2B5EF4-FFF2-40B4-BE49-F238E27FC236}">
                <a16:creationId xmlns:a16="http://schemas.microsoft.com/office/drawing/2014/main" id="{8D28C410-236B-4D60-B96B-38FAAB898017}"/>
              </a:ext>
            </a:extLst>
          </p:cNvPr>
          <p:cNvSpPr/>
          <p:nvPr/>
        </p:nvSpPr>
        <p:spPr>
          <a:xfrm flipV="1">
            <a:off x="686465" y="4887351"/>
            <a:ext cx="4413961" cy="19975"/>
          </a:xfrm>
          <a:prstGeom prst="trapezoid">
            <a:avLst>
              <a:gd name="adj" fmla="val 814192"/>
            </a:avLst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34" name="îşḻidê">
            <a:extLst>
              <a:ext uri="{FF2B5EF4-FFF2-40B4-BE49-F238E27FC236}">
                <a16:creationId xmlns:a16="http://schemas.microsoft.com/office/drawing/2014/main" id="{BBD12EE9-055B-4B90-995B-D327B446EB3B}"/>
              </a:ext>
            </a:extLst>
          </p:cNvPr>
          <p:cNvSpPr/>
          <p:nvPr/>
        </p:nvSpPr>
        <p:spPr>
          <a:xfrm>
            <a:off x="686465" y="4804917"/>
            <a:ext cx="4413961" cy="8251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32" name="ïSlïďê">
            <a:extLst>
              <a:ext uri="{FF2B5EF4-FFF2-40B4-BE49-F238E27FC236}">
                <a16:creationId xmlns:a16="http://schemas.microsoft.com/office/drawing/2014/main" id="{8F29834C-632C-4345-BA04-4047D26C8515}"/>
              </a:ext>
            </a:extLst>
          </p:cNvPr>
          <p:cNvSpPr/>
          <p:nvPr/>
        </p:nvSpPr>
        <p:spPr>
          <a:xfrm>
            <a:off x="3448563" y="2259000"/>
            <a:ext cx="1193245" cy="2566715"/>
          </a:xfrm>
          <a:custGeom>
            <a:avLst/>
            <a:gdLst>
              <a:gd name="connsiteX0" fmla="*/ 0 w 2530610"/>
              <a:gd name="connsiteY0" fmla="*/ 0 h 4700016"/>
              <a:gd name="connsiteX1" fmla="*/ 2263743 w 2530610"/>
              <a:gd name="connsiteY1" fmla="*/ 0 h 4700016"/>
              <a:gd name="connsiteX2" fmla="*/ 2530610 w 2530610"/>
              <a:gd name="connsiteY2" fmla="*/ 266867 h 4700016"/>
              <a:gd name="connsiteX3" fmla="*/ 2530610 w 2530610"/>
              <a:gd name="connsiteY3" fmla="*/ 4433149 h 4700016"/>
              <a:gd name="connsiteX4" fmla="*/ 2263743 w 2530610"/>
              <a:gd name="connsiteY4" fmla="*/ 4700016 h 4700016"/>
              <a:gd name="connsiteX5" fmla="*/ 1961175 w 2530610"/>
              <a:gd name="connsiteY5" fmla="*/ 4700016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10" h="4700016">
                <a:moveTo>
                  <a:pt x="0" y="0"/>
                </a:moveTo>
                <a:lnTo>
                  <a:pt x="2263743" y="0"/>
                </a:lnTo>
                <a:cubicBezTo>
                  <a:pt x="2411130" y="0"/>
                  <a:pt x="2530610" y="119480"/>
                  <a:pt x="2530610" y="266867"/>
                </a:cubicBezTo>
                <a:lnTo>
                  <a:pt x="2530610" y="4433149"/>
                </a:lnTo>
                <a:cubicBezTo>
                  <a:pt x="2530610" y="4580536"/>
                  <a:pt x="2411130" y="4700016"/>
                  <a:pt x="2263743" y="4700016"/>
                </a:cubicBezTo>
                <a:lnTo>
                  <a:pt x="1961175" y="4700016"/>
                </a:lnTo>
                <a:close/>
              </a:path>
            </a:pathLst>
          </a:cu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 dirty="0"/>
          </a:p>
        </p:txBody>
      </p:sp>
      <p:sp>
        <p:nvSpPr>
          <p:cNvPr id="25" name="iṩḷîḑè">
            <a:extLst>
              <a:ext uri="{FF2B5EF4-FFF2-40B4-BE49-F238E27FC236}">
                <a16:creationId xmlns:a16="http://schemas.microsoft.com/office/drawing/2014/main" id="{F6F1F97C-3D45-4AAD-B50B-F82CB2F3C0F4}"/>
              </a:ext>
            </a:extLst>
          </p:cNvPr>
          <p:cNvSpPr/>
          <p:nvPr/>
        </p:nvSpPr>
        <p:spPr bwMode="auto">
          <a:xfrm>
            <a:off x="1199764" y="5077374"/>
            <a:ext cx="3387363" cy="4590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7" name="ïṧḻíḍe">
            <a:extLst>
              <a:ext uri="{FF2B5EF4-FFF2-40B4-BE49-F238E27FC236}">
                <a16:creationId xmlns:a16="http://schemas.microsoft.com/office/drawing/2014/main" id="{CD6EF3A6-5883-47CA-BFAC-F8D7316CB8F9}"/>
              </a:ext>
            </a:extLst>
          </p:cNvPr>
          <p:cNvSpPr/>
          <p:nvPr/>
        </p:nvSpPr>
        <p:spPr>
          <a:xfrm>
            <a:off x="5778287" y="1576653"/>
            <a:ext cx="5742201" cy="87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/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/>
              <a:t>Adjust the spacing to adapt to Chinese typesetting, use the reference line in PPT.</a:t>
            </a:r>
          </a:p>
        </p:txBody>
      </p:sp>
      <p:sp>
        <p:nvSpPr>
          <p:cNvPr id="8" name="íṣlidé">
            <a:extLst>
              <a:ext uri="{FF2B5EF4-FFF2-40B4-BE49-F238E27FC236}">
                <a16:creationId xmlns:a16="http://schemas.microsoft.com/office/drawing/2014/main" id="{080E36E7-BE17-4B5A-AA6B-53E77B0372A0}"/>
              </a:ext>
            </a:extLst>
          </p:cNvPr>
          <p:cNvSpPr txBox="1"/>
          <p:nvPr/>
        </p:nvSpPr>
        <p:spPr bwMode="auto">
          <a:xfrm>
            <a:off x="5778287" y="1134847"/>
            <a:ext cx="5742201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0D30C7D-029C-4C12-AB02-C13F0F627754}"/>
              </a:ext>
            </a:extLst>
          </p:cNvPr>
          <p:cNvCxnSpPr/>
          <p:nvPr/>
        </p:nvCxnSpPr>
        <p:spPr>
          <a:xfrm>
            <a:off x="5871000" y="2529000"/>
            <a:ext cx="564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ṡľíḍè">
            <a:extLst>
              <a:ext uri="{FF2B5EF4-FFF2-40B4-BE49-F238E27FC236}">
                <a16:creationId xmlns:a16="http://schemas.microsoft.com/office/drawing/2014/main" id="{9940EE88-1032-48A8-8FDF-230FBD00F24D}"/>
              </a:ext>
            </a:extLst>
          </p:cNvPr>
          <p:cNvSpPr/>
          <p:nvPr/>
        </p:nvSpPr>
        <p:spPr>
          <a:xfrm>
            <a:off x="5778287" y="3168832"/>
            <a:ext cx="577851" cy="57785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 sz="3200"/>
            </a:pPr>
            <a:endParaRPr sz="1600"/>
          </a:p>
        </p:txBody>
      </p:sp>
      <p:sp>
        <p:nvSpPr>
          <p:cNvPr id="23" name="í$líḓe">
            <a:extLst>
              <a:ext uri="{FF2B5EF4-FFF2-40B4-BE49-F238E27FC236}">
                <a16:creationId xmlns:a16="http://schemas.microsoft.com/office/drawing/2014/main" id="{43180257-4C16-4D26-A557-D0F1B4B7D0AF}"/>
              </a:ext>
            </a:extLst>
          </p:cNvPr>
          <p:cNvSpPr/>
          <p:nvPr/>
        </p:nvSpPr>
        <p:spPr>
          <a:xfrm>
            <a:off x="5927358" y="3316855"/>
            <a:ext cx="279708" cy="281804"/>
          </a:xfrm>
          <a:custGeom>
            <a:avLst/>
            <a:gdLst>
              <a:gd name="connsiteX0" fmla="*/ 386204 w 602205"/>
              <a:gd name="connsiteY0" fmla="*/ 222916 h 606722"/>
              <a:gd name="connsiteX1" fmla="*/ 516692 w 602205"/>
              <a:gd name="connsiteY1" fmla="*/ 222916 h 606722"/>
              <a:gd name="connsiteX2" fmla="*/ 545129 w 602205"/>
              <a:gd name="connsiteY2" fmla="*/ 231976 h 606722"/>
              <a:gd name="connsiteX3" fmla="*/ 594743 w 602205"/>
              <a:gd name="connsiteY3" fmla="*/ 270632 h 606722"/>
              <a:gd name="connsiteX4" fmla="*/ 602205 w 602205"/>
              <a:gd name="connsiteY4" fmla="*/ 285329 h 606722"/>
              <a:gd name="connsiteX5" fmla="*/ 594944 w 602205"/>
              <a:gd name="connsiteY5" fmla="*/ 300228 h 606722"/>
              <a:gd name="connsiteX6" fmla="*/ 545129 w 602205"/>
              <a:gd name="connsiteY6" fmla="*/ 340293 h 606722"/>
              <a:gd name="connsiteX7" fmla="*/ 516692 w 602205"/>
              <a:gd name="connsiteY7" fmla="*/ 351769 h 606722"/>
              <a:gd name="connsiteX8" fmla="*/ 386204 w 602205"/>
              <a:gd name="connsiteY8" fmla="*/ 351769 h 606722"/>
              <a:gd name="connsiteX9" fmla="*/ 85299 w 602205"/>
              <a:gd name="connsiteY9" fmla="*/ 131463 h 606722"/>
              <a:gd name="connsiteX10" fmla="*/ 216777 w 602205"/>
              <a:gd name="connsiteY10" fmla="*/ 131463 h 606722"/>
              <a:gd name="connsiteX11" fmla="*/ 216777 w 602205"/>
              <a:gd name="connsiteY11" fmla="*/ 260386 h 606722"/>
              <a:gd name="connsiteX12" fmla="*/ 85299 w 602205"/>
              <a:gd name="connsiteY12" fmla="*/ 260386 h 606722"/>
              <a:gd name="connsiteX13" fmla="*/ 57068 w 602205"/>
              <a:gd name="connsiteY13" fmla="*/ 248501 h 606722"/>
              <a:gd name="connsiteX14" fmla="*/ 7058 w 602205"/>
              <a:gd name="connsiteY14" fmla="*/ 206803 h 606722"/>
              <a:gd name="connsiteX15" fmla="*/ 0 w 602205"/>
              <a:gd name="connsiteY15" fmla="*/ 192903 h 606722"/>
              <a:gd name="connsiteX16" fmla="*/ 7260 w 602205"/>
              <a:gd name="connsiteY16" fmla="*/ 178802 h 606722"/>
              <a:gd name="connsiteX17" fmla="*/ 57068 w 602205"/>
              <a:gd name="connsiteY17" fmla="*/ 139924 h 606722"/>
              <a:gd name="connsiteX18" fmla="*/ 85299 w 602205"/>
              <a:gd name="connsiteY18" fmla="*/ 131463 h 606722"/>
              <a:gd name="connsiteX19" fmla="*/ 386204 w 602205"/>
              <a:gd name="connsiteY19" fmla="*/ 42904 h 606722"/>
              <a:gd name="connsiteX20" fmla="*/ 516692 w 602205"/>
              <a:gd name="connsiteY20" fmla="*/ 42904 h 606722"/>
              <a:gd name="connsiteX21" fmla="*/ 545129 w 602205"/>
              <a:gd name="connsiteY21" fmla="*/ 51964 h 606722"/>
              <a:gd name="connsiteX22" fmla="*/ 594743 w 602205"/>
              <a:gd name="connsiteY22" fmla="*/ 90620 h 606722"/>
              <a:gd name="connsiteX23" fmla="*/ 602205 w 602205"/>
              <a:gd name="connsiteY23" fmla="*/ 105317 h 606722"/>
              <a:gd name="connsiteX24" fmla="*/ 594944 w 602205"/>
              <a:gd name="connsiteY24" fmla="*/ 120216 h 606722"/>
              <a:gd name="connsiteX25" fmla="*/ 545129 w 602205"/>
              <a:gd name="connsiteY25" fmla="*/ 160281 h 606722"/>
              <a:gd name="connsiteX26" fmla="*/ 516692 w 602205"/>
              <a:gd name="connsiteY26" fmla="*/ 171757 h 606722"/>
              <a:gd name="connsiteX27" fmla="*/ 386204 w 602205"/>
              <a:gd name="connsiteY27" fmla="*/ 171757 h 606722"/>
              <a:gd name="connsiteX28" fmla="*/ 297432 w 602205"/>
              <a:gd name="connsiteY28" fmla="*/ 0 h 606722"/>
              <a:gd name="connsiteX29" fmla="*/ 337765 w 602205"/>
              <a:gd name="connsiteY29" fmla="*/ 40274 h 606722"/>
              <a:gd name="connsiteX30" fmla="*/ 337765 w 602205"/>
              <a:gd name="connsiteY30" fmla="*/ 496775 h 606722"/>
              <a:gd name="connsiteX31" fmla="*/ 419238 w 602205"/>
              <a:gd name="connsiteY31" fmla="*/ 496775 h 606722"/>
              <a:gd name="connsiteX32" fmla="*/ 455739 w 602205"/>
              <a:gd name="connsiteY32" fmla="*/ 515100 h 606722"/>
              <a:gd name="connsiteX33" fmla="*/ 497887 w 602205"/>
              <a:gd name="connsiteY33" fmla="*/ 572490 h 606722"/>
              <a:gd name="connsiteX34" fmla="*/ 500912 w 602205"/>
              <a:gd name="connsiteY34" fmla="*/ 595647 h 606722"/>
              <a:gd name="connsiteX35" fmla="*/ 480342 w 602205"/>
              <a:gd name="connsiteY35" fmla="*/ 606722 h 606722"/>
              <a:gd name="connsiteX36" fmla="*/ 121580 w 602205"/>
              <a:gd name="connsiteY36" fmla="*/ 606722 h 606722"/>
              <a:gd name="connsiteX37" fmla="*/ 101010 w 602205"/>
              <a:gd name="connsiteY37" fmla="*/ 595647 h 606722"/>
              <a:gd name="connsiteX38" fmla="*/ 104237 w 602205"/>
              <a:gd name="connsiteY38" fmla="*/ 572490 h 606722"/>
              <a:gd name="connsiteX39" fmla="*/ 146183 w 602205"/>
              <a:gd name="connsiteY39" fmla="*/ 515100 h 606722"/>
              <a:gd name="connsiteX40" fmla="*/ 182684 w 602205"/>
              <a:gd name="connsiteY40" fmla="*/ 496775 h 606722"/>
              <a:gd name="connsiteX41" fmla="*/ 257099 w 602205"/>
              <a:gd name="connsiteY41" fmla="*/ 496775 h 606722"/>
              <a:gd name="connsiteX42" fmla="*/ 257099 w 602205"/>
              <a:gd name="connsiteY42" fmla="*/ 40274 h 606722"/>
              <a:gd name="connsiteX43" fmla="*/ 297432 w 602205"/>
              <a:gd name="connsiteY43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2205" h="606722">
                <a:moveTo>
                  <a:pt x="386204" y="222916"/>
                </a:moveTo>
                <a:lnTo>
                  <a:pt x="516692" y="222916"/>
                </a:lnTo>
                <a:cubicBezTo>
                  <a:pt x="525163" y="222916"/>
                  <a:pt x="537465" y="225936"/>
                  <a:pt x="545129" y="231976"/>
                </a:cubicBezTo>
                <a:lnTo>
                  <a:pt x="594743" y="270632"/>
                </a:lnTo>
                <a:cubicBezTo>
                  <a:pt x="599381" y="274256"/>
                  <a:pt x="602205" y="279692"/>
                  <a:pt x="602205" y="285329"/>
                </a:cubicBezTo>
                <a:cubicBezTo>
                  <a:pt x="602205" y="291168"/>
                  <a:pt x="599381" y="296604"/>
                  <a:pt x="594944" y="300228"/>
                </a:cubicBezTo>
                <a:lnTo>
                  <a:pt x="545129" y="340293"/>
                </a:lnTo>
                <a:cubicBezTo>
                  <a:pt x="539280" y="344924"/>
                  <a:pt x="526978" y="351769"/>
                  <a:pt x="516692" y="351769"/>
                </a:cubicBezTo>
                <a:lnTo>
                  <a:pt x="386204" y="351769"/>
                </a:lnTo>
                <a:close/>
                <a:moveTo>
                  <a:pt x="85299" y="131463"/>
                </a:moveTo>
                <a:lnTo>
                  <a:pt x="216777" y="131463"/>
                </a:lnTo>
                <a:lnTo>
                  <a:pt x="216777" y="260386"/>
                </a:lnTo>
                <a:lnTo>
                  <a:pt x="85299" y="260386"/>
                </a:lnTo>
                <a:cubicBezTo>
                  <a:pt x="74813" y="260386"/>
                  <a:pt x="62311" y="252530"/>
                  <a:pt x="57068" y="248501"/>
                </a:cubicBezTo>
                <a:lnTo>
                  <a:pt x="7058" y="206803"/>
                </a:lnTo>
                <a:cubicBezTo>
                  <a:pt x="2621" y="203177"/>
                  <a:pt x="0" y="198140"/>
                  <a:pt x="0" y="192903"/>
                </a:cubicBezTo>
                <a:cubicBezTo>
                  <a:pt x="0" y="187464"/>
                  <a:pt x="2621" y="182428"/>
                  <a:pt x="7260" y="178802"/>
                </a:cubicBezTo>
                <a:lnTo>
                  <a:pt x="57068" y="139924"/>
                </a:lnTo>
                <a:cubicBezTo>
                  <a:pt x="64327" y="134082"/>
                  <a:pt x="76426" y="131463"/>
                  <a:pt x="85299" y="131463"/>
                </a:cubicBezTo>
                <a:close/>
                <a:moveTo>
                  <a:pt x="386204" y="42904"/>
                </a:moveTo>
                <a:lnTo>
                  <a:pt x="516692" y="42904"/>
                </a:lnTo>
                <a:cubicBezTo>
                  <a:pt x="525163" y="42904"/>
                  <a:pt x="537667" y="46125"/>
                  <a:pt x="545129" y="51964"/>
                </a:cubicBezTo>
                <a:lnTo>
                  <a:pt x="594743" y="90620"/>
                </a:lnTo>
                <a:cubicBezTo>
                  <a:pt x="599381" y="94244"/>
                  <a:pt x="602205" y="99680"/>
                  <a:pt x="602205" y="105317"/>
                </a:cubicBezTo>
                <a:cubicBezTo>
                  <a:pt x="602205" y="111156"/>
                  <a:pt x="599381" y="116592"/>
                  <a:pt x="594944" y="120216"/>
                </a:cubicBezTo>
                <a:lnTo>
                  <a:pt x="545129" y="160281"/>
                </a:lnTo>
                <a:cubicBezTo>
                  <a:pt x="539280" y="164912"/>
                  <a:pt x="526978" y="171757"/>
                  <a:pt x="516692" y="171757"/>
                </a:cubicBezTo>
                <a:lnTo>
                  <a:pt x="386204" y="171757"/>
                </a:lnTo>
                <a:close/>
                <a:moveTo>
                  <a:pt x="297432" y="0"/>
                </a:moveTo>
                <a:cubicBezTo>
                  <a:pt x="319615" y="0"/>
                  <a:pt x="337765" y="18123"/>
                  <a:pt x="337765" y="40274"/>
                </a:cubicBezTo>
                <a:lnTo>
                  <a:pt x="337765" y="496775"/>
                </a:lnTo>
                <a:lnTo>
                  <a:pt x="419238" y="496775"/>
                </a:lnTo>
                <a:cubicBezTo>
                  <a:pt x="432346" y="496775"/>
                  <a:pt x="448076" y="504629"/>
                  <a:pt x="455739" y="515100"/>
                </a:cubicBezTo>
                <a:lnTo>
                  <a:pt x="497887" y="572490"/>
                </a:lnTo>
                <a:cubicBezTo>
                  <a:pt x="503332" y="580142"/>
                  <a:pt x="504542" y="588599"/>
                  <a:pt x="500912" y="595647"/>
                </a:cubicBezTo>
                <a:cubicBezTo>
                  <a:pt x="497282" y="602695"/>
                  <a:pt x="489820" y="606722"/>
                  <a:pt x="480342" y="606722"/>
                </a:cubicBezTo>
                <a:lnTo>
                  <a:pt x="121580" y="606722"/>
                </a:lnTo>
                <a:cubicBezTo>
                  <a:pt x="112102" y="606722"/>
                  <a:pt x="104640" y="602695"/>
                  <a:pt x="101010" y="595647"/>
                </a:cubicBezTo>
                <a:cubicBezTo>
                  <a:pt x="97380" y="588599"/>
                  <a:pt x="98590" y="580142"/>
                  <a:pt x="104237" y="572490"/>
                </a:cubicBezTo>
                <a:lnTo>
                  <a:pt x="146183" y="515100"/>
                </a:lnTo>
                <a:cubicBezTo>
                  <a:pt x="153846" y="504629"/>
                  <a:pt x="169576" y="496775"/>
                  <a:pt x="182684" y="496775"/>
                </a:cubicBezTo>
                <a:lnTo>
                  <a:pt x="257099" y="496775"/>
                </a:lnTo>
                <a:lnTo>
                  <a:pt x="257099" y="40274"/>
                </a:lnTo>
                <a:cubicBezTo>
                  <a:pt x="257099" y="18123"/>
                  <a:pt x="275249" y="0"/>
                  <a:pt x="297432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/>
          </a:p>
        </p:txBody>
      </p:sp>
      <p:sp>
        <p:nvSpPr>
          <p:cNvPr id="20" name="i$ḷíḓe">
            <a:extLst>
              <a:ext uri="{FF2B5EF4-FFF2-40B4-BE49-F238E27FC236}">
                <a16:creationId xmlns:a16="http://schemas.microsoft.com/office/drawing/2014/main" id="{99032BBE-CBBF-4394-AD27-0E6C1343FFE4}"/>
              </a:ext>
            </a:extLst>
          </p:cNvPr>
          <p:cNvSpPr/>
          <p:nvPr/>
        </p:nvSpPr>
        <p:spPr bwMode="auto">
          <a:xfrm>
            <a:off x="6471096" y="3385498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21" name="îṥ1îḑè">
            <a:extLst>
              <a:ext uri="{FF2B5EF4-FFF2-40B4-BE49-F238E27FC236}">
                <a16:creationId xmlns:a16="http://schemas.microsoft.com/office/drawing/2014/main" id="{788F99EB-EC7F-4B6F-B5E5-E44C36FA78F1}"/>
              </a:ext>
            </a:extLst>
          </p:cNvPr>
          <p:cNvSpPr txBox="1"/>
          <p:nvPr/>
        </p:nvSpPr>
        <p:spPr bwMode="auto">
          <a:xfrm>
            <a:off x="6471096" y="2972618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7" name="íśļïḓé">
            <a:extLst>
              <a:ext uri="{FF2B5EF4-FFF2-40B4-BE49-F238E27FC236}">
                <a16:creationId xmlns:a16="http://schemas.microsoft.com/office/drawing/2014/main" id="{63A0BEA3-1381-47FB-B722-87F82432DFBE}"/>
              </a:ext>
            </a:extLst>
          </p:cNvPr>
          <p:cNvSpPr/>
          <p:nvPr/>
        </p:nvSpPr>
        <p:spPr>
          <a:xfrm>
            <a:off x="5778287" y="4961117"/>
            <a:ext cx="577851" cy="5778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 sz="3200"/>
            </a:pPr>
            <a:endParaRPr sz="1600"/>
          </a:p>
        </p:txBody>
      </p:sp>
      <p:sp>
        <p:nvSpPr>
          <p:cNvPr id="18" name="îš1îḑé">
            <a:extLst>
              <a:ext uri="{FF2B5EF4-FFF2-40B4-BE49-F238E27FC236}">
                <a16:creationId xmlns:a16="http://schemas.microsoft.com/office/drawing/2014/main" id="{D311DA60-746A-467F-813E-7E1F0E14049C}"/>
              </a:ext>
            </a:extLst>
          </p:cNvPr>
          <p:cNvSpPr/>
          <p:nvPr/>
        </p:nvSpPr>
        <p:spPr>
          <a:xfrm>
            <a:off x="5927358" y="5109140"/>
            <a:ext cx="279708" cy="281804"/>
          </a:xfrm>
          <a:custGeom>
            <a:avLst/>
            <a:gdLst>
              <a:gd name="connsiteX0" fmla="*/ 386204 w 602205"/>
              <a:gd name="connsiteY0" fmla="*/ 222916 h 606722"/>
              <a:gd name="connsiteX1" fmla="*/ 516692 w 602205"/>
              <a:gd name="connsiteY1" fmla="*/ 222916 h 606722"/>
              <a:gd name="connsiteX2" fmla="*/ 545129 w 602205"/>
              <a:gd name="connsiteY2" fmla="*/ 231976 h 606722"/>
              <a:gd name="connsiteX3" fmla="*/ 594743 w 602205"/>
              <a:gd name="connsiteY3" fmla="*/ 270632 h 606722"/>
              <a:gd name="connsiteX4" fmla="*/ 602205 w 602205"/>
              <a:gd name="connsiteY4" fmla="*/ 285329 h 606722"/>
              <a:gd name="connsiteX5" fmla="*/ 594944 w 602205"/>
              <a:gd name="connsiteY5" fmla="*/ 300228 h 606722"/>
              <a:gd name="connsiteX6" fmla="*/ 545129 w 602205"/>
              <a:gd name="connsiteY6" fmla="*/ 340293 h 606722"/>
              <a:gd name="connsiteX7" fmla="*/ 516692 w 602205"/>
              <a:gd name="connsiteY7" fmla="*/ 351769 h 606722"/>
              <a:gd name="connsiteX8" fmla="*/ 386204 w 602205"/>
              <a:gd name="connsiteY8" fmla="*/ 351769 h 606722"/>
              <a:gd name="connsiteX9" fmla="*/ 85299 w 602205"/>
              <a:gd name="connsiteY9" fmla="*/ 131463 h 606722"/>
              <a:gd name="connsiteX10" fmla="*/ 216777 w 602205"/>
              <a:gd name="connsiteY10" fmla="*/ 131463 h 606722"/>
              <a:gd name="connsiteX11" fmla="*/ 216777 w 602205"/>
              <a:gd name="connsiteY11" fmla="*/ 260386 h 606722"/>
              <a:gd name="connsiteX12" fmla="*/ 85299 w 602205"/>
              <a:gd name="connsiteY12" fmla="*/ 260386 h 606722"/>
              <a:gd name="connsiteX13" fmla="*/ 57068 w 602205"/>
              <a:gd name="connsiteY13" fmla="*/ 248501 h 606722"/>
              <a:gd name="connsiteX14" fmla="*/ 7058 w 602205"/>
              <a:gd name="connsiteY14" fmla="*/ 206803 h 606722"/>
              <a:gd name="connsiteX15" fmla="*/ 0 w 602205"/>
              <a:gd name="connsiteY15" fmla="*/ 192903 h 606722"/>
              <a:gd name="connsiteX16" fmla="*/ 7260 w 602205"/>
              <a:gd name="connsiteY16" fmla="*/ 178802 h 606722"/>
              <a:gd name="connsiteX17" fmla="*/ 57068 w 602205"/>
              <a:gd name="connsiteY17" fmla="*/ 139924 h 606722"/>
              <a:gd name="connsiteX18" fmla="*/ 85299 w 602205"/>
              <a:gd name="connsiteY18" fmla="*/ 131463 h 606722"/>
              <a:gd name="connsiteX19" fmla="*/ 386204 w 602205"/>
              <a:gd name="connsiteY19" fmla="*/ 42904 h 606722"/>
              <a:gd name="connsiteX20" fmla="*/ 516692 w 602205"/>
              <a:gd name="connsiteY20" fmla="*/ 42904 h 606722"/>
              <a:gd name="connsiteX21" fmla="*/ 545129 w 602205"/>
              <a:gd name="connsiteY21" fmla="*/ 51964 h 606722"/>
              <a:gd name="connsiteX22" fmla="*/ 594743 w 602205"/>
              <a:gd name="connsiteY22" fmla="*/ 90620 h 606722"/>
              <a:gd name="connsiteX23" fmla="*/ 602205 w 602205"/>
              <a:gd name="connsiteY23" fmla="*/ 105317 h 606722"/>
              <a:gd name="connsiteX24" fmla="*/ 594944 w 602205"/>
              <a:gd name="connsiteY24" fmla="*/ 120216 h 606722"/>
              <a:gd name="connsiteX25" fmla="*/ 545129 w 602205"/>
              <a:gd name="connsiteY25" fmla="*/ 160281 h 606722"/>
              <a:gd name="connsiteX26" fmla="*/ 516692 w 602205"/>
              <a:gd name="connsiteY26" fmla="*/ 171757 h 606722"/>
              <a:gd name="connsiteX27" fmla="*/ 386204 w 602205"/>
              <a:gd name="connsiteY27" fmla="*/ 171757 h 606722"/>
              <a:gd name="connsiteX28" fmla="*/ 297432 w 602205"/>
              <a:gd name="connsiteY28" fmla="*/ 0 h 606722"/>
              <a:gd name="connsiteX29" fmla="*/ 337765 w 602205"/>
              <a:gd name="connsiteY29" fmla="*/ 40274 h 606722"/>
              <a:gd name="connsiteX30" fmla="*/ 337765 w 602205"/>
              <a:gd name="connsiteY30" fmla="*/ 496775 h 606722"/>
              <a:gd name="connsiteX31" fmla="*/ 419238 w 602205"/>
              <a:gd name="connsiteY31" fmla="*/ 496775 h 606722"/>
              <a:gd name="connsiteX32" fmla="*/ 455739 w 602205"/>
              <a:gd name="connsiteY32" fmla="*/ 515100 h 606722"/>
              <a:gd name="connsiteX33" fmla="*/ 497887 w 602205"/>
              <a:gd name="connsiteY33" fmla="*/ 572490 h 606722"/>
              <a:gd name="connsiteX34" fmla="*/ 500912 w 602205"/>
              <a:gd name="connsiteY34" fmla="*/ 595647 h 606722"/>
              <a:gd name="connsiteX35" fmla="*/ 480342 w 602205"/>
              <a:gd name="connsiteY35" fmla="*/ 606722 h 606722"/>
              <a:gd name="connsiteX36" fmla="*/ 121580 w 602205"/>
              <a:gd name="connsiteY36" fmla="*/ 606722 h 606722"/>
              <a:gd name="connsiteX37" fmla="*/ 101010 w 602205"/>
              <a:gd name="connsiteY37" fmla="*/ 595647 h 606722"/>
              <a:gd name="connsiteX38" fmla="*/ 104237 w 602205"/>
              <a:gd name="connsiteY38" fmla="*/ 572490 h 606722"/>
              <a:gd name="connsiteX39" fmla="*/ 146183 w 602205"/>
              <a:gd name="connsiteY39" fmla="*/ 515100 h 606722"/>
              <a:gd name="connsiteX40" fmla="*/ 182684 w 602205"/>
              <a:gd name="connsiteY40" fmla="*/ 496775 h 606722"/>
              <a:gd name="connsiteX41" fmla="*/ 257099 w 602205"/>
              <a:gd name="connsiteY41" fmla="*/ 496775 h 606722"/>
              <a:gd name="connsiteX42" fmla="*/ 257099 w 602205"/>
              <a:gd name="connsiteY42" fmla="*/ 40274 h 606722"/>
              <a:gd name="connsiteX43" fmla="*/ 297432 w 602205"/>
              <a:gd name="connsiteY43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2205" h="606722">
                <a:moveTo>
                  <a:pt x="386204" y="222916"/>
                </a:moveTo>
                <a:lnTo>
                  <a:pt x="516692" y="222916"/>
                </a:lnTo>
                <a:cubicBezTo>
                  <a:pt x="525163" y="222916"/>
                  <a:pt x="537465" y="225936"/>
                  <a:pt x="545129" y="231976"/>
                </a:cubicBezTo>
                <a:lnTo>
                  <a:pt x="594743" y="270632"/>
                </a:lnTo>
                <a:cubicBezTo>
                  <a:pt x="599381" y="274256"/>
                  <a:pt x="602205" y="279692"/>
                  <a:pt x="602205" y="285329"/>
                </a:cubicBezTo>
                <a:cubicBezTo>
                  <a:pt x="602205" y="291168"/>
                  <a:pt x="599381" y="296604"/>
                  <a:pt x="594944" y="300228"/>
                </a:cubicBezTo>
                <a:lnTo>
                  <a:pt x="545129" y="340293"/>
                </a:lnTo>
                <a:cubicBezTo>
                  <a:pt x="539280" y="344924"/>
                  <a:pt x="526978" y="351769"/>
                  <a:pt x="516692" y="351769"/>
                </a:cubicBezTo>
                <a:lnTo>
                  <a:pt x="386204" y="351769"/>
                </a:lnTo>
                <a:close/>
                <a:moveTo>
                  <a:pt x="85299" y="131463"/>
                </a:moveTo>
                <a:lnTo>
                  <a:pt x="216777" y="131463"/>
                </a:lnTo>
                <a:lnTo>
                  <a:pt x="216777" y="260386"/>
                </a:lnTo>
                <a:lnTo>
                  <a:pt x="85299" y="260386"/>
                </a:lnTo>
                <a:cubicBezTo>
                  <a:pt x="74813" y="260386"/>
                  <a:pt x="62311" y="252530"/>
                  <a:pt x="57068" y="248501"/>
                </a:cubicBezTo>
                <a:lnTo>
                  <a:pt x="7058" y="206803"/>
                </a:lnTo>
                <a:cubicBezTo>
                  <a:pt x="2621" y="203177"/>
                  <a:pt x="0" y="198140"/>
                  <a:pt x="0" y="192903"/>
                </a:cubicBezTo>
                <a:cubicBezTo>
                  <a:pt x="0" y="187464"/>
                  <a:pt x="2621" y="182428"/>
                  <a:pt x="7260" y="178802"/>
                </a:cubicBezTo>
                <a:lnTo>
                  <a:pt x="57068" y="139924"/>
                </a:lnTo>
                <a:cubicBezTo>
                  <a:pt x="64327" y="134082"/>
                  <a:pt x="76426" y="131463"/>
                  <a:pt x="85299" y="131463"/>
                </a:cubicBezTo>
                <a:close/>
                <a:moveTo>
                  <a:pt x="386204" y="42904"/>
                </a:moveTo>
                <a:lnTo>
                  <a:pt x="516692" y="42904"/>
                </a:lnTo>
                <a:cubicBezTo>
                  <a:pt x="525163" y="42904"/>
                  <a:pt x="537667" y="46125"/>
                  <a:pt x="545129" y="51964"/>
                </a:cubicBezTo>
                <a:lnTo>
                  <a:pt x="594743" y="90620"/>
                </a:lnTo>
                <a:cubicBezTo>
                  <a:pt x="599381" y="94244"/>
                  <a:pt x="602205" y="99680"/>
                  <a:pt x="602205" y="105317"/>
                </a:cubicBezTo>
                <a:cubicBezTo>
                  <a:pt x="602205" y="111156"/>
                  <a:pt x="599381" y="116592"/>
                  <a:pt x="594944" y="120216"/>
                </a:cubicBezTo>
                <a:lnTo>
                  <a:pt x="545129" y="160281"/>
                </a:lnTo>
                <a:cubicBezTo>
                  <a:pt x="539280" y="164912"/>
                  <a:pt x="526978" y="171757"/>
                  <a:pt x="516692" y="171757"/>
                </a:cubicBezTo>
                <a:lnTo>
                  <a:pt x="386204" y="171757"/>
                </a:lnTo>
                <a:close/>
                <a:moveTo>
                  <a:pt x="297432" y="0"/>
                </a:moveTo>
                <a:cubicBezTo>
                  <a:pt x="319615" y="0"/>
                  <a:pt x="337765" y="18123"/>
                  <a:pt x="337765" y="40274"/>
                </a:cubicBezTo>
                <a:lnTo>
                  <a:pt x="337765" y="496775"/>
                </a:lnTo>
                <a:lnTo>
                  <a:pt x="419238" y="496775"/>
                </a:lnTo>
                <a:cubicBezTo>
                  <a:pt x="432346" y="496775"/>
                  <a:pt x="448076" y="504629"/>
                  <a:pt x="455739" y="515100"/>
                </a:cubicBezTo>
                <a:lnTo>
                  <a:pt x="497887" y="572490"/>
                </a:lnTo>
                <a:cubicBezTo>
                  <a:pt x="503332" y="580142"/>
                  <a:pt x="504542" y="588599"/>
                  <a:pt x="500912" y="595647"/>
                </a:cubicBezTo>
                <a:cubicBezTo>
                  <a:pt x="497282" y="602695"/>
                  <a:pt x="489820" y="606722"/>
                  <a:pt x="480342" y="606722"/>
                </a:cubicBezTo>
                <a:lnTo>
                  <a:pt x="121580" y="606722"/>
                </a:lnTo>
                <a:cubicBezTo>
                  <a:pt x="112102" y="606722"/>
                  <a:pt x="104640" y="602695"/>
                  <a:pt x="101010" y="595647"/>
                </a:cubicBezTo>
                <a:cubicBezTo>
                  <a:pt x="97380" y="588599"/>
                  <a:pt x="98590" y="580142"/>
                  <a:pt x="104237" y="572490"/>
                </a:cubicBezTo>
                <a:lnTo>
                  <a:pt x="146183" y="515100"/>
                </a:lnTo>
                <a:cubicBezTo>
                  <a:pt x="153846" y="504629"/>
                  <a:pt x="169576" y="496775"/>
                  <a:pt x="182684" y="496775"/>
                </a:cubicBezTo>
                <a:lnTo>
                  <a:pt x="257099" y="496775"/>
                </a:lnTo>
                <a:lnTo>
                  <a:pt x="257099" y="40274"/>
                </a:lnTo>
                <a:cubicBezTo>
                  <a:pt x="257099" y="18123"/>
                  <a:pt x="275249" y="0"/>
                  <a:pt x="297432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/>
          </a:p>
        </p:txBody>
      </p:sp>
      <p:sp>
        <p:nvSpPr>
          <p:cNvPr id="15" name="íš1íḋè">
            <a:extLst>
              <a:ext uri="{FF2B5EF4-FFF2-40B4-BE49-F238E27FC236}">
                <a16:creationId xmlns:a16="http://schemas.microsoft.com/office/drawing/2014/main" id="{AB3FF780-355F-4CCC-8820-617557D024C2}"/>
              </a:ext>
            </a:extLst>
          </p:cNvPr>
          <p:cNvSpPr/>
          <p:nvPr/>
        </p:nvSpPr>
        <p:spPr bwMode="auto">
          <a:xfrm>
            <a:off x="6471096" y="5177783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6" name="iṩ1ïḋe">
            <a:extLst>
              <a:ext uri="{FF2B5EF4-FFF2-40B4-BE49-F238E27FC236}">
                <a16:creationId xmlns:a16="http://schemas.microsoft.com/office/drawing/2014/main" id="{2687A533-6544-4748-A496-7B35C9728CC5}"/>
              </a:ext>
            </a:extLst>
          </p:cNvPr>
          <p:cNvSpPr txBox="1"/>
          <p:nvPr/>
        </p:nvSpPr>
        <p:spPr bwMode="auto">
          <a:xfrm>
            <a:off x="6471096" y="4764903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8ACC91E-2329-4A88-B9A6-27F1B034884A}"/>
              </a:ext>
            </a:extLst>
          </p:cNvPr>
          <p:cNvCxnSpPr/>
          <p:nvPr/>
        </p:nvCxnSpPr>
        <p:spPr>
          <a:xfrm>
            <a:off x="6591000" y="4509000"/>
            <a:ext cx="492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B948A93-12B6-46FD-AA68-B7B91AE6FFD7}"/>
              </a:ext>
            </a:extLst>
          </p:cNvPr>
          <p:cNvCxnSpPr/>
          <p:nvPr/>
        </p:nvCxnSpPr>
        <p:spPr>
          <a:xfrm>
            <a:off x="5377358" y="1134847"/>
            <a:ext cx="0" cy="500877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664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Thanks.</a:t>
            </a:r>
            <a:br>
              <a:rPr lang="en-US" altLang="zh-CN" dirty="0"/>
            </a:br>
            <a:r>
              <a:rPr lang="en-US" altLang="zh-CN" b="0" dirty="0"/>
              <a:t>And Your Slogan Here.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/>
              <a:t>Speaker name and title</a:t>
            </a:r>
            <a:endParaRPr lang="en-US" altLang="zh-CN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9C5167-089D-44EC-91E9-C8C01E817C6E}"/>
              </a:ext>
            </a:extLst>
          </p:cNvPr>
          <p:cNvSpPr txBox="1"/>
          <p:nvPr/>
        </p:nvSpPr>
        <p:spPr>
          <a:xfrm>
            <a:off x="4419737" y="213681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îšļíḓe"/>
          <p:cNvSpPr/>
          <p:nvPr/>
        </p:nvSpPr>
        <p:spPr>
          <a:xfrm>
            <a:off x="-1" y="2867563"/>
            <a:ext cx="12192000" cy="920665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šḻïḓè"/>
          <p:cNvSpPr txBox="1">
            <a:spLocks/>
          </p:cNvSpPr>
          <p:nvPr/>
        </p:nvSpPr>
        <p:spPr>
          <a:xfrm>
            <a:off x="719138" y="2970851"/>
            <a:ext cx="2822348" cy="714088"/>
          </a:xfrm>
          <a:prstGeom prst="rect">
            <a:avLst/>
          </a:prstGeom>
        </p:spPr>
        <p:txBody>
          <a:bodyPr vert="horz" wrap="none" lIns="91440" tIns="45720" rIns="91440" bIns="45720" anchor="ctr">
            <a:normAutofit/>
          </a:bodyPr>
          <a:lstStyle/>
          <a:p>
            <a:pPr algn="ctr"/>
            <a:r>
              <a:rPr lang="zh-CN" altLang="en-US" sz="2800" b="1">
                <a:solidFill>
                  <a:schemeClr val="bg1">
                    <a:lumMod val="95000"/>
                  </a:schemeClr>
                </a:solidFill>
              </a:rPr>
              <a:t>标题文本预设</a:t>
            </a:r>
          </a:p>
        </p:txBody>
      </p:sp>
      <p:sp>
        <p:nvSpPr>
          <p:cNvPr id="8" name="ïṣḷïḍé"/>
          <p:cNvSpPr txBox="1">
            <a:spLocks/>
          </p:cNvSpPr>
          <p:nvPr/>
        </p:nvSpPr>
        <p:spPr>
          <a:xfrm>
            <a:off x="3541486" y="3103018"/>
            <a:ext cx="7931377" cy="449755"/>
          </a:xfrm>
          <a:prstGeom prst="rect">
            <a:avLst/>
          </a:prstGeom>
        </p:spPr>
        <p:txBody>
          <a:bodyPr vert="horz" wrap="square" lIns="91440" tIns="45720" rIns="91440" bIns="4572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9" name="î$ļïḓe"/>
          <p:cNvSpPr/>
          <p:nvPr/>
        </p:nvSpPr>
        <p:spPr>
          <a:xfrm>
            <a:off x="-2" y="0"/>
            <a:ext cx="12192000" cy="2867563"/>
          </a:xfrm>
          <a:prstGeom prst="rect">
            <a:avLst/>
          </a:prstGeom>
          <a:blipFill>
            <a:blip r:embed="rId3"/>
            <a:stretch>
              <a:fillRect t="-87913" b="-8713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ṡļïdê"/>
          <p:cNvSpPr/>
          <p:nvPr/>
        </p:nvSpPr>
        <p:spPr>
          <a:xfrm>
            <a:off x="1335025" y="4206637"/>
            <a:ext cx="1578694" cy="1323219"/>
          </a:xfrm>
          <a:prstGeom prst="rect">
            <a:avLst/>
          </a:prstGeom>
          <a:blipFill>
            <a:blip r:embed="rId4"/>
            <a:stretch>
              <a:fillRect l="-14221" t="3051" r="-15343" b="-305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iśḻíde"/>
          <p:cNvSpPr/>
          <p:nvPr/>
        </p:nvSpPr>
        <p:spPr>
          <a:xfrm>
            <a:off x="6199422" y="4206637"/>
            <a:ext cx="1578694" cy="1323219"/>
          </a:xfrm>
          <a:prstGeom prst="rect">
            <a:avLst/>
          </a:prstGeom>
          <a:blipFill>
            <a:blip r:embed="rId5"/>
            <a:stretch>
              <a:fillRect l="-11742" t="3051" r="-17822" b="-305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íṡľîďê"/>
          <p:cNvSpPr txBox="1"/>
          <p:nvPr/>
        </p:nvSpPr>
        <p:spPr>
          <a:xfrm>
            <a:off x="2999656" y="4491220"/>
            <a:ext cx="2520280" cy="246221"/>
          </a:xfrm>
          <a:prstGeom prst="rect">
            <a:avLst/>
          </a:prstGeom>
        </p:spPr>
        <p:txBody>
          <a:bodyPr vert="horz" wrap="none" lIns="72000" tIns="0" rIns="72000" bIns="0" anchor="b" anchorCtr="0">
            <a:normAutofit/>
          </a:bodyPr>
          <a:lstStyle/>
          <a:p>
            <a:r>
              <a:rPr lang="zh-CN" altLang="en-US" sz="1600" b="1" kern="90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3" name="íṧḻîďe"/>
          <p:cNvSpPr txBox="1"/>
          <p:nvPr/>
        </p:nvSpPr>
        <p:spPr>
          <a:xfrm>
            <a:off x="2999656" y="4737441"/>
            <a:ext cx="2520280" cy="388761"/>
          </a:xfrm>
          <a:prstGeom prst="rect">
            <a:avLst/>
          </a:prstGeom>
        </p:spPr>
        <p:txBody>
          <a:bodyPr vert="horz" wrap="square" lIns="72000" tIns="0" rIns="72000" bIns="0" anchor="t" anchorCtr="0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4" name="íśľïḑé"/>
          <p:cNvSpPr txBox="1"/>
          <p:nvPr/>
        </p:nvSpPr>
        <p:spPr>
          <a:xfrm>
            <a:off x="7788621" y="4491220"/>
            <a:ext cx="2520280" cy="246221"/>
          </a:xfrm>
          <a:prstGeom prst="rect">
            <a:avLst/>
          </a:prstGeom>
        </p:spPr>
        <p:txBody>
          <a:bodyPr vert="horz" wrap="none" lIns="72000" tIns="0" rIns="72000" bIns="0" anchor="b" anchorCtr="0">
            <a:normAutofit/>
          </a:bodyPr>
          <a:lstStyle/>
          <a:p>
            <a:r>
              <a:rPr lang="zh-CN" altLang="en-US" sz="1600" b="1" kern="90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5" name="iṧlíḓè"/>
          <p:cNvSpPr txBox="1"/>
          <p:nvPr/>
        </p:nvSpPr>
        <p:spPr>
          <a:xfrm>
            <a:off x="7788621" y="4737441"/>
            <a:ext cx="2520280" cy="388761"/>
          </a:xfrm>
          <a:prstGeom prst="rect">
            <a:avLst/>
          </a:prstGeom>
        </p:spPr>
        <p:txBody>
          <a:bodyPr vert="horz" wrap="square" lIns="72000" tIns="0" rIns="72000" bIns="0" anchor="t" anchorCtr="0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81204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42" name="îS1íḑè"/>
          <p:cNvSpPr txBox="1"/>
          <p:nvPr/>
        </p:nvSpPr>
        <p:spPr>
          <a:xfrm>
            <a:off x="6404849" y="2578398"/>
            <a:ext cx="3774862" cy="429062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43" name="iṩľiḍè"/>
          <p:cNvSpPr txBox="1"/>
          <p:nvPr/>
        </p:nvSpPr>
        <p:spPr>
          <a:xfrm>
            <a:off x="6404849" y="2209065"/>
            <a:ext cx="3982578" cy="369332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7" name="îşḷîde"/>
          <p:cNvSpPr/>
          <p:nvPr/>
        </p:nvSpPr>
        <p:spPr>
          <a:xfrm>
            <a:off x="3619819" y="2225420"/>
            <a:ext cx="749145" cy="642125"/>
          </a:xfrm>
          <a:custGeom>
            <a:avLst/>
            <a:gdLst/>
            <a:ahLst/>
            <a:cxnLst/>
            <a:rect l="l" t="t" r="r" b="b"/>
            <a:pathLst>
              <a:path w="228600" h="195943">
                <a:moveTo>
                  <a:pt x="97972" y="114300"/>
                </a:moveTo>
                <a:lnTo>
                  <a:pt x="130629" y="114300"/>
                </a:lnTo>
                <a:lnTo>
                  <a:pt x="130629" y="130629"/>
                </a:lnTo>
                <a:lnTo>
                  <a:pt x="97972" y="130629"/>
                </a:lnTo>
                <a:close/>
                <a:moveTo>
                  <a:pt x="0" y="114300"/>
                </a:moveTo>
                <a:lnTo>
                  <a:pt x="85725" y="114300"/>
                </a:lnTo>
                <a:lnTo>
                  <a:pt x="85725" y="134711"/>
                </a:lnTo>
                <a:cubicBezTo>
                  <a:pt x="85725" y="136922"/>
                  <a:pt x="86533" y="138836"/>
                  <a:pt x="88149" y="140452"/>
                </a:cubicBezTo>
                <a:cubicBezTo>
                  <a:pt x="89765" y="142067"/>
                  <a:pt x="91678" y="142875"/>
                  <a:pt x="93889" y="142875"/>
                </a:cubicBezTo>
                <a:lnTo>
                  <a:pt x="134711" y="142875"/>
                </a:lnTo>
                <a:cubicBezTo>
                  <a:pt x="136922" y="142875"/>
                  <a:pt x="138836" y="142067"/>
                  <a:pt x="140451" y="140452"/>
                </a:cubicBezTo>
                <a:cubicBezTo>
                  <a:pt x="142067" y="138836"/>
                  <a:pt x="142875" y="136922"/>
                  <a:pt x="142875" y="134711"/>
                </a:cubicBezTo>
                <a:lnTo>
                  <a:pt x="142875" y="114300"/>
                </a:lnTo>
                <a:lnTo>
                  <a:pt x="228600" y="114300"/>
                </a:lnTo>
                <a:lnTo>
                  <a:pt x="228600" y="175532"/>
                </a:lnTo>
                <a:cubicBezTo>
                  <a:pt x="228600" y="181145"/>
                  <a:pt x="226602" y="185950"/>
                  <a:pt x="222604" y="189947"/>
                </a:cubicBezTo>
                <a:cubicBezTo>
                  <a:pt x="218607" y="193945"/>
                  <a:pt x="213802" y="195943"/>
                  <a:pt x="208189" y="195943"/>
                </a:cubicBezTo>
                <a:lnTo>
                  <a:pt x="20411" y="195943"/>
                </a:lnTo>
                <a:cubicBezTo>
                  <a:pt x="14798" y="195943"/>
                  <a:pt x="9993" y="193945"/>
                  <a:pt x="5996" y="189947"/>
                </a:cubicBezTo>
                <a:cubicBezTo>
                  <a:pt x="1999" y="185950"/>
                  <a:pt x="0" y="181145"/>
                  <a:pt x="0" y="175532"/>
                </a:cubicBezTo>
                <a:close/>
                <a:moveTo>
                  <a:pt x="81643" y="16329"/>
                </a:moveTo>
                <a:lnTo>
                  <a:pt x="81643" y="32657"/>
                </a:lnTo>
                <a:lnTo>
                  <a:pt x="146957" y="32657"/>
                </a:lnTo>
                <a:lnTo>
                  <a:pt x="146957" y="16329"/>
                </a:lnTo>
                <a:close/>
                <a:moveTo>
                  <a:pt x="77561" y="0"/>
                </a:moveTo>
                <a:lnTo>
                  <a:pt x="151039" y="0"/>
                </a:lnTo>
                <a:cubicBezTo>
                  <a:pt x="154441" y="0"/>
                  <a:pt x="157333" y="1191"/>
                  <a:pt x="159714" y="3572"/>
                </a:cubicBezTo>
                <a:cubicBezTo>
                  <a:pt x="162095" y="5953"/>
                  <a:pt x="163286" y="8845"/>
                  <a:pt x="163286" y="12247"/>
                </a:cubicBezTo>
                <a:lnTo>
                  <a:pt x="163286" y="32657"/>
                </a:lnTo>
                <a:lnTo>
                  <a:pt x="208189" y="32657"/>
                </a:lnTo>
                <a:cubicBezTo>
                  <a:pt x="213802" y="32657"/>
                  <a:pt x="218607" y="34656"/>
                  <a:pt x="222604" y="38653"/>
                </a:cubicBezTo>
                <a:cubicBezTo>
                  <a:pt x="226602" y="42650"/>
                  <a:pt x="228600" y="47455"/>
                  <a:pt x="228600" y="53068"/>
                </a:cubicBezTo>
                <a:lnTo>
                  <a:pt x="228600" y="102054"/>
                </a:lnTo>
                <a:lnTo>
                  <a:pt x="0" y="102054"/>
                </a:lnTo>
                <a:lnTo>
                  <a:pt x="0" y="53068"/>
                </a:lnTo>
                <a:cubicBezTo>
                  <a:pt x="0" y="47455"/>
                  <a:pt x="1999" y="42650"/>
                  <a:pt x="5996" y="38653"/>
                </a:cubicBezTo>
                <a:cubicBezTo>
                  <a:pt x="9993" y="34656"/>
                  <a:pt x="14798" y="32657"/>
                  <a:pt x="20411" y="32657"/>
                </a:cubicBezTo>
                <a:lnTo>
                  <a:pt x="65314" y="32657"/>
                </a:lnTo>
                <a:lnTo>
                  <a:pt x="65314" y="12247"/>
                </a:lnTo>
                <a:cubicBezTo>
                  <a:pt x="65314" y="8845"/>
                  <a:pt x="66505" y="5953"/>
                  <a:pt x="68886" y="3572"/>
                </a:cubicBezTo>
                <a:cubicBezTo>
                  <a:pt x="71268" y="1191"/>
                  <a:pt x="74159" y="0"/>
                  <a:pt x="7756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ṥľidé"/>
          <p:cNvSpPr/>
          <p:nvPr/>
        </p:nvSpPr>
        <p:spPr>
          <a:xfrm>
            <a:off x="3619819" y="2474142"/>
            <a:ext cx="749145" cy="393403"/>
          </a:xfrm>
          <a:custGeom>
            <a:avLst/>
            <a:gdLst>
              <a:gd name="connsiteX0" fmla="*/ 321064 w 749145"/>
              <a:gd name="connsiteY0" fmla="*/ 125851 h 393403"/>
              <a:gd name="connsiteX1" fmla="*/ 428084 w 749145"/>
              <a:gd name="connsiteY1" fmla="*/ 125851 h 393403"/>
              <a:gd name="connsiteX2" fmla="*/ 428084 w 749145"/>
              <a:gd name="connsiteY2" fmla="*/ 179363 h 393403"/>
              <a:gd name="connsiteX3" fmla="*/ 321064 w 749145"/>
              <a:gd name="connsiteY3" fmla="*/ 179363 h 393403"/>
              <a:gd name="connsiteX4" fmla="*/ 0 w 749145"/>
              <a:gd name="connsiteY4" fmla="*/ 125851 h 393403"/>
              <a:gd name="connsiteX5" fmla="*/ 280930 w 749145"/>
              <a:gd name="connsiteY5" fmla="*/ 125851 h 393403"/>
              <a:gd name="connsiteX6" fmla="*/ 280930 w 749145"/>
              <a:gd name="connsiteY6" fmla="*/ 192740 h 393403"/>
              <a:gd name="connsiteX7" fmla="*/ 288873 w 749145"/>
              <a:gd name="connsiteY7" fmla="*/ 211554 h 393403"/>
              <a:gd name="connsiteX8" fmla="*/ 307684 w 749145"/>
              <a:gd name="connsiteY8" fmla="*/ 219494 h 393403"/>
              <a:gd name="connsiteX9" fmla="*/ 441462 w 749145"/>
              <a:gd name="connsiteY9" fmla="*/ 219494 h 393403"/>
              <a:gd name="connsiteX10" fmla="*/ 460272 w 749145"/>
              <a:gd name="connsiteY10" fmla="*/ 211554 h 393403"/>
              <a:gd name="connsiteX11" fmla="*/ 468216 w 749145"/>
              <a:gd name="connsiteY11" fmla="*/ 192740 h 393403"/>
              <a:gd name="connsiteX12" fmla="*/ 468216 w 749145"/>
              <a:gd name="connsiteY12" fmla="*/ 125851 h 393403"/>
              <a:gd name="connsiteX13" fmla="*/ 749145 w 749145"/>
              <a:gd name="connsiteY13" fmla="*/ 125851 h 393403"/>
              <a:gd name="connsiteX14" fmla="*/ 749145 w 749145"/>
              <a:gd name="connsiteY14" fmla="*/ 326514 h 393403"/>
              <a:gd name="connsiteX15" fmla="*/ 729496 w 749145"/>
              <a:gd name="connsiteY15" fmla="*/ 373754 h 393403"/>
              <a:gd name="connsiteX16" fmla="*/ 682256 w 749145"/>
              <a:gd name="connsiteY16" fmla="*/ 393403 h 393403"/>
              <a:gd name="connsiteX17" fmla="*/ 66889 w 749145"/>
              <a:gd name="connsiteY17" fmla="*/ 393403 h 393403"/>
              <a:gd name="connsiteX18" fmla="*/ 19650 w 749145"/>
              <a:gd name="connsiteY18" fmla="*/ 373754 h 393403"/>
              <a:gd name="connsiteX19" fmla="*/ 0 w 749145"/>
              <a:gd name="connsiteY19" fmla="*/ 326514 h 393403"/>
              <a:gd name="connsiteX20" fmla="*/ 0 w 749145"/>
              <a:gd name="connsiteY20" fmla="*/ 0 h 393403"/>
              <a:gd name="connsiteX21" fmla="*/ 749145 w 749145"/>
              <a:gd name="connsiteY21" fmla="*/ 0 h 393403"/>
              <a:gd name="connsiteX22" fmla="*/ 749145 w 749145"/>
              <a:gd name="connsiteY22" fmla="*/ 85719 h 393403"/>
              <a:gd name="connsiteX23" fmla="*/ 0 w 749145"/>
              <a:gd name="connsiteY23" fmla="*/ 85719 h 39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9145" h="393403">
                <a:moveTo>
                  <a:pt x="321064" y="125851"/>
                </a:moveTo>
                <a:lnTo>
                  <a:pt x="428084" y="125851"/>
                </a:lnTo>
                <a:lnTo>
                  <a:pt x="428084" y="179363"/>
                </a:lnTo>
                <a:lnTo>
                  <a:pt x="321064" y="179363"/>
                </a:lnTo>
                <a:close/>
                <a:moveTo>
                  <a:pt x="0" y="125851"/>
                </a:moveTo>
                <a:lnTo>
                  <a:pt x="280930" y="125851"/>
                </a:lnTo>
                <a:lnTo>
                  <a:pt x="280930" y="192740"/>
                </a:lnTo>
                <a:cubicBezTo>
                  <a:pt x="280930" y="199985"/>
                  <a:pt x="283577" y="206258"/>
                  <a:pt x="288873" y="211554"/>
                </a:cubicBezTo>
                <a:cubicBezTo>
                  <a:pt x="294169" y="216846"/>
                  <a:pt x="300438" y="219494"/>
                  <a:pt x="307684" y="219494"/>
                </a:cubicBezTo>
                <a:lnTo>
                  <a:pt x="441462" y="219494"/>
                </a:lnTo>
                <a:cubicBezTo>
                  <a:pt x="448707" y="219494"/>
                  <a:pt x="454980" y="216846"/>
                  <a:pt x="460272" y="211554"/>
                </a:cubicBezTo>
                <a:cubicBezTo>
                  <a:pt x="465568" y="206258"/>
                  <a:pt x="468216" y="199985"/>
                  <a:pt x="468216" y="192740"/>
                </a:cubicBezTo>
                <a:lnTo>
                  <a:pt x="468216" y="125851"/>
                </a:lnTo>
                <a:lnTo>
                  <a:pt x="749145" y="125851"/>
                </a:lnTo>
                <a:lnTo>
                  <a:pt x="749145" y="326514"/>
                </a:lnTo>
                <a:cubicBezTo>
                  <a:pt x="749145" y="344909"/>
                  <a:pt x="742598" y="360655"/>
                  <a:pt x="729496" y="373754"/>
                </a:cubicBezTo>
                <a:cubicBezTo>
                  <a:pt x="716397" y="386856"/>
                  <a:pt x="700651" y="393403"/>
                  <a:pt x="682256" y="393403"/>
                </a:cubicBezTo>
                <a:lnTo>
                  <a:pt x="66889" y="393403"/>
                </a:lnTo>
                <a:cubicBezTo>
                  <a:pt x="48495" y="393403"/>
                  <a:pt x="32748" y="386856"/>
                  <a:pt x="19650" y="373754"/>
                </a:cubicBezTo>
                <a:cubicBezTo>
                  <a:pt x="6551" y="360655"/>
                  <a:pt x="0" y="344909"/>
                  <a:pt x="0" y="326514"/>
                </a:cubicBezTo>
                <a:close/>
                <a:moveTo>
                  <a:pt x="0" y="0"/>
                </a:moveTo>
                <a:lnTo>
                  <a:pt x="749145" y="0"/>
                </a:lnTo>
                <a:lnTo>
                  <a:pt x="749145" y="85719"/>
                </a:lnTo>
                <a:lnTo>
                  <a:pt x="0" y="85719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$ľîḓè"/>
          <p:cNvSpPr/>
          <p:nvPr/>
        </p:nvSpPr>
        <p:spPr>
          <a:xfrm>
            <a:off x="3207581" y="1759672"/>
            <a:ext cx="1573619" cy="1573619"/>
          </a:xfrm>
          <a:prstGeom prst="ellipse">
            <a:avLst/>
          </a:prstGeom>
          <a:noFill/>
          <a:ln w="1016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îšľiḓé"/>
          <p:cNvSpPr/>
          <p:nvPr/>
        </p:nvSpPr>
        <p:spPr>
          <a:xfrm>
            <a:off x="3207580" y="1759671"/>
            <a:ext cx="1573619" cy="1573619"/>
          </a:xfrm>
          <a:prstGeom prst="arc">
            <a:avLst>
              <a:gd name="adj1" fmla="val 477211"/>
              <a:gd name="adj2" fmla="val 2885092"/>
            </a:avLst>
          </a:prstGeom>
          <a:noFill/>
          <a:ln w="101600"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ïṡľíde"/>
          <p:cNvSpPr/>
          <p:nvPr/>
        </p:nvSpPr>
        <p:spPr>
          <a:xfrm>
            <a:off x="3207580" y="1759671"/>
            <a:ext cx="1573619" cy="1573619"/>
          </a:xfrm>
          <a:prstGeom prst="arc">
            <a:avLst>
              <a:gd name="adj1" fmla="val 2844938"/>
              <a:gd name="adj2" fmla="val 17452842"/>
            </a:avLst>
          </a:prstGeom>
          <a:noFill/>
          <a:ln w="1016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2" name="直接连接符 31"/>
          <p:cNvCxnSpPr/>
          <p:nvPr/>
        </p:nvCxnSpPr>
        <p:spPr>
          <a:xfrm>
            <a:off x="4823731" y="2447560"/>
            <a:ext cx="843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íṧḷiḓè"/>
          <p:cNvSpPr txBox="1"/>
          <p:nvPr/>
        </p:nvSpPr>
        <p:spPr>
          <a:xfrm>
            <a:off x="5156166" y="2078228"/>
            <a:ext cx="583814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>
                <a:solidFill>
                  <a:schemeClr val="dk2">
                    <a:lumMod val="100000"/>
                  </a:schemeClr>
                </a:solidFill>
                <a:latin typeface="Impact" panose="020B0806030902050204" pitchFamily="34" charset="0"/>
              </a:rPr>
              <a:t>45%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4547285" y="3181207"/>
            <a:ext cx="843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ïślîḋè"/>
          <p:cNvSpPr txBox="1"/>
          <p:nvPr/>
        </p:nvSpPr>
        <p:spPr>
          <a:xfrm>
            <a:off x="4865462" y="2839600"/>
            <a:ext cx="590226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>
                <a:solidFill>
                  <a:schemeClr val="dk2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</a:p>
        </p:txBody>
      </p:sp>
      <p:sp>
        <p:nvSpPr>
          <p:cNvPr id="36" name="ïṣḻíḓè"/>
          <p:cNvSpPr txBox="1"/>
          <p:nvPr/>
        </p:nvSpPr>
        <p:spPr>
          <a:xfrm>
            <a:off x="5491429" y="2947322"/>
            <a:ext cx="607859" cy="261610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100" b="1">
                <a:solidFill>
                  <a:schemeClr val="dk2">
                    <a:lumMod val="100000"/>
                  </a:schemeClr>
                </a:solidFill>
              </a:rPr>
              <a:t>关键词</a:t>
            </a:r>
          </a:p>
        </p:txBody>
      </p:sp>
      <p:sp>
        <p:nvSpPr>
          <p:cNvPr id="37" name="ïṥḷïḑè"/>
          <p:cNvSpPr/>
          <p:nvPr/>
        </p:nvSpPr>
        <p:spPr>
          <a:xfrm>
            <a:off x="2824713" y="2456103"/>
            <a:ext cx="180753" cy="1807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8" name="直接连接符 37"/>
          <p:cNvCxnSpPr/>
          <p:nvPr/>
        </p:nvCxnSpPr>
        <p:spPr>
          <a:xfrm>
            <a:off x="2244174" y="2546479"/>
            <a:ext cx="548640" cy="0"/>
          </a:xfrm>
          <a:prstGeom prst="line">
            <a:avLst/>
          </a:prstGeom>
          <a:ln>
            <a:solidFill>
              <a:srgbClr val="95A5A6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ïṡliḑé"/>
          <p:cNvSpPr txBox="1"/>
          <p:nvPr/>
        </p:nvSpPr>
        <p:spPr>
          <a:xfrm>
            <a:off x="1636315" y="2456103"/>
            <a:ext cx="607859" cy="261610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</a:rPr>
              <a:t>关键词</a:t>
            </a:r>
          </a:p>
        </p:txBody>
      </p:sp>
      <p:sp>
        <p:nvSpPr>
          <p:cNvPr id="40" name="îŝľiḑe"/>
          <p:cNvSpPr txBox="1"/>
          <p:nvPr/>
        </p:nvSpPr>
        <p:spPr>
          <a:xfrm>
            <a:off x="5768485" y="2185779"/>
            <a:ext cx="607859" cy="261610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100" b="1">
                <a:solidFill>
                  <a:schemeClr val="dk2">
                    <a:lumMod val="100000"/>
                  </a:schemeClr>
                </a:solidFill>
              </a:rPr>
              <a:t>关键词</a:t>
            </a:r>
          </a:p>
        </p:txBody>
      </p:sp>
      <p:sp>
        <p:nvSpPr>
          <p:cNvPr id="41" name="ïṣľïḑè"/>
          <p:cNvSpPr txBox="1"/>
          <p:nvPr/>
        </p:nvSpPr>
        <p:spPr>
          <a:xfrm>
            <a:off x="1636314" y="2127387"/>
            <a:ext cx="575461" cy="328716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altLang="zh-CN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85%</a:t>
            </a:r>
          </a:p>
        </p:txBody>
      </p:sp>
      <p:sp>
        <p:nvSpPr>
          <p:cNvPr id="12" name="isļiḋe"/>
          <p:cNvSpPr/>
          <p:nvPr/>
        </p:nvSpPr>
        <p:spPr>
          <a:xfrm>
            <a:off x="7789589" y="4372725"/>
            <a:ext cx="740913" cy="642125"/>
          </a:xfrm>
          <a:custGeom>
            <a:avLst/>
            <a:gdLst/>
            <a:ahLst/>
            <a:cxnLst/>
            <a:rect l="l" t="t" r="r" b="b"/>
            <a:pathLst>
              <a:path w="244929" h="212272">
                <a:moveTo>
                  <a:pt x="122465" y="85725"/>
                </a:moveTo>
                <a:cubicBezTo>
                  <a:pt x="132585" y="85725"/>
                  <a:pt x="141238" y="89318"/>
                  <a:pt x="148424" y="96505"/>
                </a:cubicBezTo>
                <a:cubicBezTo>
                  <a:pt x="155611" y="103691"/>
                  <a:pt x="159204" y="112344"/>
                  <a:pt x="159204" y="122465"/>
                </a:cubicBezTo>
                <a:cubicBezTo>
                  <a:pt x="159204" y="132585"/>
                  <a:pt x="155611" y="141238"/>
                  <a:pt x="148424" y="148424"/>
                </a:cubicBezTo>
                <a:cubicBezTo>
                  <a:pt x="141238" y="155611"/>
                  <a:pt x="132585" y="159204"/>
                  <a:pt x="122465" y="159204"/>
                </a:cubicBezTo>
                <a:cubicBezTo>
                  <a:pt x="112344" y="159204"/>
                  <a:pt x="103691" y="155611"/>
                  <a:pt x="96505" y="148424"/>
                </a:cubicBezTo>
                <a:cubicBezTo>
                  <a:pt x="89318" y="141238"/>
                  <a:pt x="85725" y="132585"/>
                  <a:pt x="85725" y="122465"/>
                </a:cubicBezTo>
                <a:cubicBezTo>
                  <a:pt x="85725" y="112344"/>
                  <a:pt x="89318" y="103691"/>
                  <a:pt x="96505" y="96505"/>
                </a:cubicBezTo>
                <a:cubicBezTo>
                  <a:pt x="103691" y="89318"/>
                  <a:pt x="112344" y="85725"/>
                  <a:pt x="122465" y="85725"/>
                </a:cubicBezTo>
                <a:close/>
                <a:moveTo>
                  <a:pt x="122465" y="65315"/>
                </a:moveTo>
                <a:cubicBezTo>
                  <a:pt x="106731" y="65315"/>
                  <a:pt x="93273" y="70906"/>
                  <a:pt x="82090" y="82090"/>
                </a:cubicBezTo>
                <a:cubicBezTo>
                  <a:pt x="70906" y="93273"/>
                  <a:pt x="65315" y="106731"/>
                  <a:pt x="65315" y="122465"/>
                </a:cubicBezTo>
                <a:cubicBezTo>
                  <a:pt x="65315" y="138198"/>
                  <a:pt x="70906" y="151656"/>
                  <a:pt x="82090" y="162840"/>
                </a:cubicBezTo>
                <a:cubicBezTo>
                  <a:pt x="93273" y="174023"/>
                  <a:pt x="106731" y="179615"/>
                  <a:pt x="122465" y="179615"/>
                </a:cubicBezTo>
                <a:cubicBezTo>
                  <a:pt x="138198" y="179615"/>
                  <a:pt x="151656" y="174023"/>
                  <a:pt x="162839" y="162840"/>
                </a:cubicBezTo>
                <a:cubicBezTo>
                  <a:pt x="174023" y="151656"/>
                  <a:pt x="179615" y="138198"/>
                  <a:pt x="179615" y="122465"/>
                </a:cubicBezTo>
                <a:cubicBezTo>
                  <a:pt x="179615" y="106731"/>
                  <a:pt x="174023" y="93273"/>
                  <a:pt x="162839" y="82090"/>
                </a:cubicBezTo>
                <a:cubicBezTo>
                  <a:pt x="151656" y="70906"/>
                  <a:pt x="138198" y="65315"/>
                  <a:pt x="122465" y="65315"/>
                </a:cubicBezTo>
                <a:close/>
                <a:moveTo>
                  <a:pt x="89807" y="0"/>
                </a:moveTo>
                <a:lnTo>
                  <a:pt x="155122" y="0"/>
                </a:lnTo>
                <a:cubicBezTo>
                  <a:pt x="159629" y="0"/>
                  <a:pt x="164030" y="1510"/>
                  <a:pt x="168325" y="4529"/>
                </a:cubicBezTo>
                <a:cubicBezTo>
                  <a:pt x="172620" y="7548"/>
                  <a:pt x="175575" y="11141"/>
                  <a:pt x="177191" y="15308"/>
                </a:cubicBezTo>
                <a:lnTo>
                  <a:pt x="183697" y="32657"/>
                </a:lnTo>
                <a:lnTo>
                  <a:pt x="212272" y="32657"/>
                </a:lnTo>
                <a:cubicBezTo>
                  <a:pt x="221286" y="32657"/>
                  <a:pt x="228983" y="35847"/>
                  <a:pt x="235361" y="42225"/>
                </a:cubicBezTo>
                <a:cubicBezTo>
                  <a:pt x="241740" y="48603"/>
                  <a:pt x="244929" y="56300"/>
                  <a:pt x="244929" y="65315"/>
                </a:cubicBezTo>
                <a:lnTo>
                  <a:pt x="244929" y="179615"/>
                </a:lnTo>
                <a:cubicBezTo>
                  <a:pt x="244929" y="188629"/>
                  <a:pt x="241740" y="196326"/>
                  <a:pt x="235361" y="202704"/>
                </a:cubicBezTo>
                <a:cubicBezTo>
                  <a:pt x="228983" y="209083"/>
                  <a:pt x="221286" y="212272"/>
                  <a:pt x="212272" y="212272"/>
                </a:cubicBezTo>
                <a:lnTo>
                  <a:pt x="32657" y="212272"/>
                </a:lnTo>
                <a:cubicBezTo>
                  <a:pt x="23643" y="212272"/>
                  <a:pt x="15946" y="209083"/>
                  <a:pt x="9568" y="202704"/>
                </a:cubicBezTo>
                <a:cubicBezTo>
                  <a:pt x="3189" y="196326"/>
                  <a:pt x="0" y="188629"/>
                  <a:pt x="0" y="179615"/>
                </a:cubicBezTo>
                <a:lnTo>
                  <a:pt x="0" y="65315"/>
                </a:lnTo>
                <a:cubicBezTo>
                  <a:pt x="0" y="56300"/>
                  <a:pt x="3189" y="48603"/>
                  <a:pt x="9568" y="42225"/>
                </a:cubicBezTo>
                <a:cubicBezTo>
                  <a:pt x="15946" y="35847"/>
                  <a:pt x="23643" y="32657"/>
                  <a:pt x="32657" y="32657"/>
                </a:cubicBezTo>
                <a:lnTo>
                  <a:pt x="61232" y="32657"/>
                </a:lnTo>
                <a:lnTo>
                  <a:pt x="67738" y="15308"/>
                </a:lnTo>
                <a:cubicBezTo>
                  <a:pt x="69354" y="11141"/>
                  <a:pt x="72309" y="7548"/>
                  <a:pt x="76604" y="4529"/>
                </a:cubicBezTo>
                <a:cubicBezTo>
                  <a:pt x="80899" y="1510"/>
                  <a:pt x="85300" y="0"/>
                  <a:pt x="898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îṩļiḑé"/>
          <p:cNvSpPr/>
          <p:nvPr/>
        </p:nvSpPr>
        <p:spPr>
          <a:xfrm>
            <a:off x="7789589" y="4693787"/>
            <a:ext cx="740913" cy="321063"/>
          </a:xfrm>
          <a:custGeom>
            <a:avLst/>
            <a:gdLst>
              <a:gd name="connsiteX0" fmla="*/ 272101 w 740913"/>
              <a:gd name="connsiteY0" fmla="*/ 0 h 321063"/>
              <a:gd name="connsiteX1" fmla="*/ 468813 w 740913"/>
              <a:gd name="connsiteY1" fmla="*/ 0 h 321063"/>
              <a:gd name="connsiteX2" fmla="*/ 473442 w 740913"/>
              <a:gd name="connsiteY2" fmla="*/ 6802 h 321063"/>
              <a:gd name="connsiteX3" fmla="*/ 481594 w 740913"/>
              <a:gd name="connsiteY3" fmla="*/ 49396 h 321063"/>
              <a:gd name="connsiteX4" fmla="*/ 448985 w 740913"/>
              <a:gd name="connsiteY4" fmla="*/ 127922 h 321063"/>
              <a:gd name="connsiteX5" fmla="*/ 370458 w 740913"/>
              <a:gd name="connsiteY5" fmla="*/ 160532 h 321063"/>
              <a:gd name="connsiteX6" fmla="*/ 291929 w 740913"/>
              <a:gd name="connsiteY6" fmla="*/ 127922 h 321063"/>
              <a:gd name="connsiteX7" fmla="*/ 259319 w 740913"/>
              <a:gd name="connsiteY7" fmla="*/ 49396 h 321063"/>
              <a:gd name="connsiteX8" fmla="*/ 267471 w 740913"/>
              <a:gd name="connsiteY8" fmla="*/ 6802 h 321063"/>
              <a:gd name="connsiteX9" fmla="*/ 0 w 740913"/>
              <a:gd name="connsiteY9" fmla="*/ 0 h 321063"/>
              <a:gd name="connsiteX10" fmla="*/ 207040 w 740913"/>
              <a:gd name="connsiteY10" fmla="*/ 0 h 321063"/>
              <a:gd name="connsiteX11" fmla="*/ 197579 w 740913"/>
              <a:gd name="connsiteY11" fmla="*/ 49396 h 321063"/>
              <a:gd name="connsiteX12" fmla="*/ 248323 w 740913"/>
              <a:gd name="connsiteY12" fmla="*/ 171531 h 321063"/>
              <a:gd name="connsiteX13" fmla="*/ 370458 w 740913"/>
              <a:gd name="connsiteY13" fmla="*/ 222275 h 321063"/>
              <a:gd name="connsiteX14" fmla="*/ 492590 w 740913"/>
              <a:gd name="connsiteY14" fmla="*/ 171531 h 321063"/>
              <a:gd name="connsiteX15" fmla="*/ 543338 w 740913"/>
              <a:gd name="connsiteY15" fmla="*/ 49396 h 321063"/>
              <a:gd name="connsiteX16" fmla="*/ 533876 w 740913"/>
              <a:gd name="connsiteY16" fmla="*/ 0 h 321063"/>
              <a:gd name="connsiteX17" fmla="*/ 740913 w 740913"/>
              <a:gd name="connsiteY17" fmla="*/ 0 h 321063"/>
              <a:gd name="connsiteX18" fmla="*/ 740913 w 740913"/>
              <a:gd name="connsiteY18" fmla="*/ 222275 h 321063"/>
              <a:gd name="connsiteX19" fmla="*/ 711970 w 740913"/>
              <a:gd name="connsiteY19" fmla="*/ 292120 h 321063"/>
              <a:gd name="connsiteX20" fmla="*/ 642125 w 740913"/>
              <a:gd name="connsiteY20" fmla="*/ 321063 h 321063"/>
              <a:gd name="connsiteX21" fmla="*/ 98788 w 740913"/>
              <a:gd name="connsiteY21" fmla="*/ 321063 h 321063"/>
              <a:gd name="connsiteX22" fmla="*/ 28944 w 740913"/>
              <a:gd name="connsiteY22" fmla="*/ 292120 h 321063"/>
              <a:gd name="connsiteX23" fmla="*/ 0 w 740913"/>
              <a:gd name="connsiteY23" fmla="*/ 222275 h 3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0913" h="321063">
                <a:moveTo>
                  <a:pt x="272101" y="0"/>
                </a:moveTo>
                <a:lnTo>
                  <a:pt x="468813" y="0"/>
                </a:lnTo>
                <a:lnTo>
                  <a:pt x="473442" y="6802"/>
                </a:lnTo>
                <a:cubicBezTo>
                  <a:pt x="478877" y="19890"/>
                  <a:pt x="481594" y="34088"/>
                  <a:pt x="481594" y="49396"/>
                </a:cubicBezTo>
                <a:cubicBezTo>
                  <a:pt x="481594" y="80009"/>
                  <a:pt x="470725" y="106185"/>
                  <a:pt x="448985" y="127922"/>
                </a:cubicBezTo>
                <a:cubicBezTo>
                  <a:pt x="427247" y="149663"/>
                  <a:pt x="401071" y="160532"/>
                  <a:pt x="370458" y="160532"/>
                </a:cubicBezTo>
                <a:cubicBezTo>
                  <a:pt x="339842" y="160532"/>
                  <a:pt x="313667" y="149663"/>
                  <a:pt x="291929" y="127922"/>
                </a:cubicBezTo>
                <a:cubicBezTo>
                  <a:pt x="270188" y="106185"/>
                  <a:pt x="259319" y="80009"/>
                  <a:pt x="259319" y="49396"/>
                </a:cubicBezTo>
                <a:cubicBezTo>
                  <a:pt x="259319" y="34088"/>
                  <a:pt x="262037" y="19890"/>
                  <a:pt x="267471" y="6802"/>
                </a:cubicBezTo>
                <a:close/>
                <a:moveTo>
                  <a:pt x="0" y="0"/>
                </a:moveTo>
                <a:lnTo>
                  <a:pt x="207040" y="0"/>
                </a:lnTo>
                <a:lnTo>
                  <a:pt x="197579" y="49396"/>
                </a:lnTo>
                <a:cubicBezTo>
                  <a:pt x="197579" y="96989"/>
                  <a:pt x="214492" y="137699"/>
                  <a:pt x="248323" y="171531"/>
                </a:cubicBezTo>
                <a:cubicBezTo>
                  <a:pt x="282152" y="205360"/>
                  <a:pt x="322863" y="222275"/>
                  <a:pt x="370458" y="222275"/>
                </a:cubicBezTo>
                <a:cubicBezTo>
                  <a:pt x="418051" y="222275"/>
                  <a:pt x="458761" y="205360"/>
                  <a:pt x="492590" y="171531"/>
                </a:cubicBezTo>
                <a:cubicBezTo>
                  <a:pt x="526422" y="137699"/>
                  <a:pt x="543338" y="96989"/>
                  <a:pt x="543338" y="49396"/>
                </a:cubicBezTo>
                <a:lnTo>
                  <a:pt x="533876" y="0"/>
                </a:lnTo>
                <a:lnTo>
                  <a:pt x="740913" y="0"/>
                </a:lnTo>
                <a:lnTo>
                  <a:pt x="740913" y="222275"/>
                </a:lnTo>
                <a:cubicBezTo>
                  <a:pt x="740913" y="249543"/>
                  <a:pt x="731266" y="272826"/>
                  <a:pt x="711970" y="292120"/>
                </a:cubicBezTo>
                <a:cubicBezTo>
                  <a:pt x="692676" y="311416"/>
                  <a:pt x="669393" y="321063"/>
                  <a:pt x="642125" y="321063"/>
                </a:cubicBezTo>
                <a:lnTo>
                  <a:pt x="98788" y="321063"/>
                </a:lnTo>
                <a:cubicBezTo>
                  <a:pt x="71521" y="321063"/>
                  <a:pt x="48237" y="311416"/>
                  <a:pt x="28944" y="292120"/>
                </a:cubicBezTo>
                <a:cubicBezTo>
                  <a:pt x="9647" y="272826"/>
                  <a:pt x="0" y="249543"/>
                  <a:pt x="0" y="222275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íṡlíḋè"/>
          <p:cNvSpPr/>
          <p:nvPr/>
        </p:nvSpPr>
        <p:spPr>
          <a:xfrm>
            <a:off x="7373238" y="3906980"/>
            <a:ext cx="1573619" cy="1573619"/>
          </a:xfrm>
          <a:prstGeom prst="ellipse">
            <a:avLst/>
          </a:prstGeom>
          <a:noFill/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išḷîďé"/>
          <p:cNvSpPr/>
          <p:nvPr/>
        </p:nvSpPr>
        <p:spPr>
          <a:xfrm>
            <a:off x="7373237" y="3906979"/>
            <a:ext cx="1573619" cy="1573619"/>
          </a:xfrm>
          <a:prstGeom prst="arc">
            <a:avLst>
              <a:gd name="adj1" fmla="val 20892080"/>
              <a:gd name="adj2" fmla="val 4149906"/>
            </a:avLst>
          </a:prstGeom>
          <a:noFill/>
          <a:ln w="1016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ṧḻîḑe"/>
          <p:cNvSpPr/>
          <p:nvPr/>
        </p:nvSpPr>
        <p:spPr>
          <a:xfrm>
            <a:off x="7373237" y="3906979"/>
            <a:ext cx="1573619" cy="1573619"/>
          </a:xfrm>
          <a:prstGeom prst="arc">
            <a:avLst>
              <a:gd name="adj1" fmla="val 3949982"/>
              <a:gd name="adj2" fmla="val 17600475"/>
            </a:avLst>
          </a:prstGeom>
          <a:noFill/>
          <a:ln w="1016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7" name="直接连接符 16"/>
          <p:cNvCxnSpPr/>
          <p:nvPr/>
        </p:nvCxnSpPr>
        <p:spPr>
          <a:xfrm>
            <a:off x="8695442" y="4031338"/>
            <a:ext cx="843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şḻíḓè"/>
          <p:cNvSpPr txBox="1"/>
          <p:nvPr/>
        </p:nvSpPr>
        <p:spPr>
          <a:xfrm>
            <a:off x="9027877" y="3662006"/>
            <a:ext cx="556563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>
                <a:solidFill>
                  <a:schemeClr val="dk2">
                    <a:lumMod val="100000"/>
                  </a:schemeClr>
                </a:solidFill>
                <a:latin typeface="Impact" panose="020B0806030902050204" pitchFamily="34" charset="0"/>
              </a:rPr>
              <a:t>15%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8712942" y="5328515"/>
            <a:ext cx="843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ŝliḍe"/>
          <p:cNvSpPr txBox="1"/>
          <p:nvPr/>
        </p:nvSpPr>
        <p:spPr>
          <a:xfrm>
            <a:off x="9031119" y="4986908"/>
            <a:ext cx="590226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>
                <a:solidFill>
                  <a:schemeClr val="dk2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</a:p>
        </p:txBody>
      </p:sp>
      <p:sp>
        <p:nvSpPr>
          <p:cNvPr id="21" name="iṣlïḑe"/>
          <p:cNvSpPr/>
          <p:nvPr/>
        </p:nvSpPr>
        <p:spPr>
          <a:xfrm>
            <a:off x="6956883" y="4693787"/>
            <a:ext cx="180753" cy="1807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2" name="直接连接符 21"/>
          <p:cNvCxnSpPr/>
          <p:nvPr/>
        </p:nvCxnSpPr>
        <p:spPr>
          <a:xfrm>
            <a:off x="6376344" y="4784163"/>
            <a:ext cx="548640" cy="0"/>
          </a:xfrm>
          <a:prstGeom prst="line">
            <a:avLst/>
          </a:prstGeom>
          <a:ln>
            <a:solidFill>
              <a:srgbClr val="95A5A6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ïŝľïḓé"/>
          <p:cNvSpPr txBox="1"/>
          <p:nvPr/>
        </p:nvSpPr>
        <p:spPr>
          <a:xfrm>
            <a:off x="5700134" y="4858145"/>
            <a:ext cx="607859" cy="261610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</a:rPr>
              <a:t>关键词</a:t>
            </a:r>
          </a:p>
        </p:txBody>
      </p:sp>
      <p:sp>
        <p:nvSpPr>
          <p:cNvPr id="24" name="îŝ1iḋè"/>
          <p:cNvSpPr txBox="1"/>
          <p:nvPr/>
        </p:nvSpPr>
        <p:spPr>
          <a:xfrm>
            <a:off x="5700133" y="4529429"/>
            <a:ext cx="575461" cy="328716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altLang="zh-CN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85%</a:t>
            </a:r>
          </a:p>
        </p:txBody>
      </p:sp>
      <p:sp>
        <p:nvSpPr>
          <p:cNvPr id="25" name="işḻíďé"/>
          <p:cNvSpPr txBox="1"/>
          <p:nvPr/>
        </p:nvSpPr>
        <p:spPr>
          <a:xfrm>
            <a:off x="9621345" y="5063857"/>
            <a:ext cx="607859" cy="261610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100" b="1">
                <a:solidFill>
                  <a:schemeClr val="dk2">
                    <a:lumMod val="100000"/>
                  </a:schemeClr>
                </a:solidFill>
              </a:rPr>
              <a:t>关键词</a:t>
            </a:r>
          </a:p>
        </p:txBody>
      </p:sp>
      <p:sp>
        <p:nvSpPr>
          <p:cNvPr id="26" name="î$ļïḍé"/>
          <p:cNvSpPr txBox="1"/>
          <p:nvPr/>
        </p:nvSpPr>
        <p:spPr>
          <a:xfrm>
            <a:off x="9665460" y="3769728"/>
            <a:ext cx="607859" cy="261610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100" b="1">
                <a:solidFill>
                  <a:schemeClr val="dk2">
                    <a:lumMod val="100000"/>
                  </a:schemeClr>
                </a:solidFill>
              </a:rPr>
              <a:t>关键词</a:t>
            </a:r>
          </a:p>
        </p:txBody>
      </p:sp>
      <p:sp>
        <p:nvSpPr>
          <p:cNvPr id="10" name="isļíḍè"/>
          <p:cNvSpPr/>
          <p:nvPr/>
        </p:nvSpPr>
        <p:spPr>
          <a:xfrm>
            <a:off x="1504320" y="4258184"/>
            <a:ext cx="3838944" cy="379717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algn="r"/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11" name="íS1ïḓê"/>
          <p:cNvSpPr/>
          <p:nvPr/>
        </p:nvSpPr>
        <p:spPr>
          <a:xfrm>
            <a:off x="1504320" y="4637901"/>
            <a:ext cx="3838944" cy="738664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此部分内容作为文字排版占位显示（建议使用主题字体）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如需更改请在（设置形状格式）菜单下（文本选项）中调整</a:t>
            </a:r>
          </a:p>
        </p:txBody>
      </p:sp>
    </p:spTree>
    <p:extLst>
      <p:ext uri="{BB962C8B-B14F-4D97-AF65-F5344CB8AC3E}">
        <p14:creationId xmlns:p14="http://schemas.microsoft.com/office/powerpoint/2010/main" val="44586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</a:t>
            </a:r>
            <a:r>
              <a:rPr lang="en-US" altLang="zh-CN" dirty="0" err="1"/>
              <a:t>apaste</a:t>
            </a:r>
            <a:r>
              <a:rPr lang="en-US" altLang="zh-CN" dirty="0"/>
              <a:t>, choose "keep text only" option.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9C5167-089D-44EC-91E9-C8C01E817C6E}"/>
              </a:ext>
            </a:extLst>
          </p:cNvPr>
          <p:cNvSpPr txBox="1"/>
          <p:nvPr/>
        </p:nvSpPr>
        <p:spPr>
          <a:xfrm>
            <a:off x="4419737" y="213681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iśľïḓe"/>
          <p:cNvSpPr/>
          <p:nvPr/>
        </p:nvSpPr>
        <p:spPr bwMode="auto">
          <a:xfrm>
            <a:off x="4953029" y="2433173"/>
            <a:ext cx="2984947" cy="2984947"/>
          </a:xfrm>
          <a:prstGeom prst="ellips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scene3d>
            <a:camera prst="isometricOffAxis1Top">
              <a:rot lat="18075715" lon="19800000" rev="3458552"/>
            </a:camera>
            <a:lightRig rig="threePt" dir="t"/>
          </a:scene3d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7" name="Connector: Elbow 47"/>
          <p:cNvCxnSpPr>
            <a:stCxn id="41" idx="4"/>
            <a:endCxn id="22" idx="1"/>
          </p:cNvCxnSpPr>
          <p:nvPr/>
        </p:nvCxnSpPr>
        <p:spPr>
          <a:xfrm rot="16200000" flipH="1">
            <a:off x="7186015" y="3394082"/>
            <a:ext cx="607563" cy="1431897"/>
          </a:xfrm>
          <a:prstGeom prst="bentConnector2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48"/>
          <p:cNvCxnSpPr>
            <a:stCxn id="37" idx="0"/>
            <a:endCxn id="30" idx="1"/>
          </p:cNvCxnSpPr>
          <p:nvPr/>
        </p:nvCxnSpPr>
        <p:spPr>
          <a:xfrm rot="5400000" flipH="1" flipV="1">
            <a:off x="7270985" y="2591652"/>
            <a:ext cx="661491" cy="1208027"/>
          </a:xfrm>
          <a:prstGeom prst="bentConnector2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49"/>
          <p:cNvCxnSpPr>
            <a:stCxn id="38" idx="0"/>
            <a:endCxn id="24" idx="1"/>
          </p:cNvCxnSpPr>
          <p:nvPr/>
        </p:nvCxnSpPr>
        <p:spPr>
          <a:xfrm rot="5400000" flipH="1" flipV="1">
            <a:off x="6791172" y="2007365"/>
            <a:ext cx="1867376" cy="961768"/>
          </a:xfrm>
          <a:prstGeom prst="bentConnector2">
            <a:avLst/>
          </a:prstGeom>
          <a:ln w="127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50"/>
          <p:cNvCxnSpPr>
            <a:endCxn id="20" idx="3"/>
          </p:cNvCxnSpPr>
          <p:nvPr/>
        </p:nvCxnSpPr>
        <p:spPr>
          <a:xfrm rot="10800000" flipV="1">
            <a:off x="4040639" y="4645767"/>
            <a:ext cx="1057799" cy="59568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51"/>
          <p:cNvCxnSpPr>
            <a:endCxn id="26" idx="3"/>
          </p:cNvCxnSpPr>
          <p:nvPr/>
        </p:nvCxnSpPr>
        <p:spPr>
          <a:xfrm rot="10800000">
            <a:off x="4040641" y="3729138"/>
            <a:ext cx="1205179" cy="64809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57"/>
          <p:cNvCxnSpPr>
            <a:endCxn id="28" idx="3"/>
          </p:cNvCxnSpPr>
          <p:nvPr/>
        </p:nvCxnSpPr>
        <p:spPr>
          <a:xfrm rot="16200000" flipV="1">
            <a:off x="3821833" y="2650659"/>
            <a:ext cx="1830095" cy="1392479"/>
          </a:xfrm>
          <a:prstGeom prst="bentConnector2">
            <a:avLst/>
          </a:prstGeom>
          <a:ln w="127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íṡliḑê"/>
          <p:cNvSpPr/>
          <p:nvPr/>
        </p:nvSpPr>
        <p:spPr bwMode="auto">
          <a:xfrm>
            <a:off x="5817787" y="3297932"/>
            <a:ext cx="1255433" cy="1255433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scene3d>
            <a:camera prst="isometricOffAxis1Top">
              <a:rot lat="18075715" lon="19800000" rev="3458552"/>
            </a:camera>
            <a:lightRig rig="threePt" dir="t"/>
          </a:scene3d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śļîḑé"/>
          <p:cNvSpPr/>
          <p:nvPr/>
        </p:nvSpPr>
        <p:spPr bwMode="auto">
          <a:xfrm>
            <a:off x="5550019" y="3030165"/>
            <a:ext cx="1790968" cy="1790968"/>
          </a:xfrm>
          <a:prstGeom prst="ellips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scene3d>
            <a:camera prst="isometricOffAxis1Top">
              <a:rot lat="18075715" lon="19800000" rev="3458552"/>
            </a:camera>
            <a:lightRig rig="threePt" dir="t"/>
          </a:scene3d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ṩliḋé"/>
          <p:cNvSpPr/>
          <p:nvPr/>
        </p:nvSpPr>
        <p:spPr bwMode="auto">
          <a:xfrm>
            <a:off x="5341073" y="2821218"/>
            <a:ext cx="2208861" cy="2208860"/>
          </a:xfrm>
          <a:prstGeom prst="ellips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  <a:scene3d>
            <a:camera prst="isometricOffAxis1Top">
              <a:rot lat="18075715" lon="19800000" rev="3458552"/>
            </a:camera>
            <a:lightRig rig="threePt" dir="t"/>
          </a:scene3d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ŝḷîdé"/>
          <p:cNvSpPr/>
          <p:nvPr/>
        </p:nvSpPr>
        <p:spPr bwMode="auto">
          <a:xfrm>
            <a:off x="5132127" y="2612272"/>
            <a:ext cx="2626753" cy="2626753"/>
          </a:xfrm>
          <a:prstGeom prst="ellipse">
            <a:avLst/>
          </a:prstGeom>
          <a:noFill/>
          <a:ln w="57150">
            <a:solidFill>
              <a:schemeClr val="accent5"/>
            </a:solidFill>
            <a:round/>
            <a:headEnd/>
            <a:tailEnd/>
          </a:ln>
          <a:scene3d>
            <a:camera prst="isometricOffAxis1Top">
              <a:rot lat="18075715" lon="19800000" rev="3458552"/>
            </a:camera>
            <a:lightRig rig="threePt" dir="t"/>
          </a:scene3d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şľíḋè"/>
          <p:cNvSpPr/>
          <p:nvPr/>
        </p:nvSpPr>
        <p:spPr bwMode="auto">
          <a:xfrm>
            <a:off x="6044291" y="3523559"/>
            <a:ext cx="804180" cy="80418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scene3d>
            <a:camera prst="isometricOffAxis1Top">
              <a:rot lat="18075715" lon="19800000" rev="3458552"/>
            </a:camera>
            <a:lightRig rig="threePt" dir="t"/>
          </a:scene3d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ṥ1íḍè"/>
          <p:cNvSpPr/>
          <p:nvPr/>
        </p:nvSpPr>
        <p:spPr bwMode="auto">
          <a:xfrm>
            <a:off x="6908170" y="3526412"/>
            <a:ext cx="179097" cy="1790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slîdê"/>
          <p:cNvSpPr/>
          <p:nvPr/>
        </p:nvSpPr>
        <p:spPr bwMode="auto">
          <a:xfrm>
            <a:off x="7154428" y="3421939"/>
            <a:ext cx="179097" cy="1790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Sļîḓe"/>
          <p:cNvSpPr/>
          <p:nvPr/>
        </p:nvSpPr>
        <p:spPr bwMode="auto">
          <a:xfrm>
            <a:off x="5176901" y="4365928"/>
            <a:ext cx="179097" cy="17909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ṧ1ïde"/>
          <p:cNvSpPr/>
          <p:nvPr/>
        </p:nvSpPr>
        <p:spPr bwMode="auto">
          <a:xfrm>
            <a:off x="5005267" y="4470401"/>
            <a:ext cx="179097" cy="1790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ṣlîḑé"/>
          <p:cNvSpPr/>
          <p:nvPr/>
        </p:nvSpPr>
        <p:spPr bwMode="auto">
          <a:xfrm>
            <a:off x="6684299" y="3627154"/>
            <a:ext cx="179097" cy="1790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S1íďê"/>
          <p:cNvSpPr/>
          <p:nvPr/>
        </p:nvSpPr>
        <p:spPr bwMode="auto">
          <a:xfrm>
            <a:off x="5355998" y="4261455"/>
            <a:ext cx="179097" cy="1790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ṧ1ïde"/>
          <p:cNvSpPr txBox="1">
            <a:spLocks/>
          </p:cNvSpPr>
          <p:nvPr/>
        </p:nvSpPr>
        <p:spPr bwMode="auto">
          <a:xfrm>
            <a:off x="8205745" y="2709942"/>
            <a:ext cx="2557032" cy="309958"/>
          </a:xfrm>
          <a:prstGeom prst="rect">
            <a:avLst/>
          </a:prstGeom>
          <a:noFill/>
        </p:spPr>
        <p:txBody>
          <a:bodyPr wrap="none" lIns="216000" tIns="0" rIns="0" bIns="0" anchor="ctr" anchorCtr="0">
            <a:normAutofit/>
          </a:bodyPr>
          <a:lstStyle/>
          <a:p>
            <a:pPr algn="l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1" name="íSļïḓe"/>
          <p:cNvSpPr txBox="1">
            <a:spLocks/>
          </p:cNvSpPr>
          <p:nvPr/>
        </p:nvSpPr>
        <p:spPr bwMode="auto">
          <a:xfrm>
            <a:off x="8205746" y="3019900"/>
            <a:ext cx="2557032" cy="556179"/>
          </a:xfrm>
          <a:prstGeom prst="rect">
            <a:avLst/>
          </a:prstGeom>
          <a:noFill/>
        </p:spPr>
        <p:txBody>
          <a:bodyPr wrap="square" lIns="216000" tIns="0" rIns="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8" name="iṧliďè"/>
          <p:cNvSpPr txBox="1">
            <a:spLocks/>
          </p:cNvSpPr>
          <p:nvPr/>
        </p:nvSpPr>
        <p:spPr bwMode="auto">
          <a:xfrm>
            <a:off x="1127450" y="2276873"/>
            <a:ext cx="2913191" cy="309958"/>
          </a:xfrm>
          <a:prstGeom prst="rect">
            <a:avLst/>
          </a:prstGeom>
          <a:noFill/>
        </p:spPr>
        <p:txBody>
          <a:bodyPr wrap="none" lIns="0" tIns="0" rIns="216000" bIns="0" anchor="ctr" anchorCtr="0">
            <a:normAutofit/>
          </a:bodyPr>
          <a:lstStyle/>
          <a:p>
            <a:pPr algn="r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9" name="íšļiďê"/>
          <p:cNvSpPr txBox="1">
            <a:spLocks/>
          </p:cNvSpPr>
          <p:nvPr/>
        </p:nvSpPr>
        <p:spPr bwMode="auto">
          <a:xfrm>
            <a:off x="1127450" y="2586831"/>
            <a:ext cx="2913191" cy="556179"/>
          </a:xfrm>
          <a:prstGeom prst="rect">
            <a:avLst/>
          </a:prstGeom>
          <a:noFill/>
        </p:spPr>
        <p:txBody>
          <a:bodyPr wrap="square" lIns="0" tIns="0" rIns="216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26" name="iṣľîde"/>
          <p:cNvSpPr txBox="1">
            <a:spLocks/>
          </p:cNvSpPr>
          <p:nvPr/>
        </p:nvSpPr>
        <p:spPr bwMode="auto">
          <a:xfrm>
            <a:off x="1127450" y="3574160"/>
            <a:ext cx="2913191" cy="309958"/>
          </a:xfrm>
          <a:prstGeom prst="rect">
            <a:avLst/>
          </a:prstGeom>
          <a:noFill/>
        </p:spPr>
        <p:txBody>
          <a:bodyPr wrap="none" lIns="0" tIns="0" rIns="216000" bIns="0" anchor="ctr" anchorCtr="0">
            <a:normAutofit/>
          </a:bodyPr>
          <a:lstStyle/>
          <a:p>
            <a:pPr algn="r"/>
            <a:r>
              <a:rPr lang="zh-CN" altLang="en-US" sz="1400">
                <a:solidFill>
                  <a:schemeClr val="accent5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7" name="ïṣlîḋê"/>
          <p:cNvSpPr txBox="1">
            <a:spLocks/>
          </p:cNvSpPr>
          <p:nvPr/>
        </p:nvSpPr>
        <p:spPr bwMode="auto">
          <a:xfrm>
            <a:off x="1127450" y="3884118"/>
            <a:ext cx="2913191" cy="556179"/>
          </a:xfrm>
          <a:prstGeom prst="rect">
            <a:avLst/>
          </a:prstGeom>
          <a:noFill/>
        </p:spPr>
        <p:txBody>
          <a:bodyPr wrap="square" lIns="0" tIns="0" rIns="216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24" name="iṣḷïḑê"/>
          <p:cNvSpPr txBox="1">
            <a:spLocks/>
          </p:cNvSpPr>
          <p:nvPr/>
        </p:nvSpPr>
        <p:spPr bwMode="auto">
          <a:xfrm>
            <a:off x="8205745" y="1399584"/>
            <a:ext cx="2557032" cy="309958"/>
          </a:xfrm>
          <a:prstGeom prst="rect">
            <a:avLst/>
          </a:prstGeom>
          <a:noFill/>
        </p:spPr>
        <p:txBody>
          <a:bodyPr wrap="none" lIns="216000" tIns="0" rIns="0" bIns="0" anchor="ctr" anchorCtr="0">
            <a:normAutofit/>
          </a:bodyPr>
          <a:lstStyle/>
          <a:p>
            <a:pPr algn="l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5" name="íṥḷiḍê"/>
          <p:cNvSpPr txBox="1">
            <a:spLocks/>
          </p:cNvSpPr>
          <p:nvPr/>
        </p:nvSpPr>
        <p:spPr bwMode="auto">
          <a:xfrm>
            <a:off x="8205746" y="1709542"/>
            <a:ext cx="2557032" cy="556179"/>
          </a:xfrm>
          <a:prstGeom prst="rect">
            <a:avLst/>
          </a:prstGeom>
          <a:noFill/>
        </p:spPr>
        <p:txBody>
          <a:bodyPr wrap="square" lIns="216000" tIns="0" rIns="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2" name="íṩ1îďê"/>
          <p:cNvSpPr txBox="1">
            <a:spLocks/>
          </p:cNvSpPr>
          <p:nvPr/>
        </p:nvSpPr>
        <p:spPr bwMode="auto">
          <a:xfrm>
            <a:off x="8205745" y="4258834"/>
            <a:ext cx="2557032" cy="309958"/>
          </a:xfrm>
          <a:prstGeom prst="rect">
            <a:avLst/>
          </a:prstGeom>
          <a:noFill/>
        </p:spPr>
        <p:txBody>
          <a:bodyPr wrap="none" lIns="216000" tIns="0" rIns="0" bIns="0" anchor="ctr" anchorCtr="0">
            <a:normAutofit/>
          </a:bodyPr>
          <a:lstStyle/>
          <a:p>
            <a:pPr algn="l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3" name="íṡḻiḑè"/>
          <p:cNvSpPr txBox="1">
            <a:spLocks/>
          </p:cNvSpPr>
          <p:nvPr/>
        </p:nvSpPr>
        <p:spPr bwMode="auto">
          <a:xfrm>
            <a:off x="8205746" y="4568792"/>
            <a:ext cx="2557032" cy="556179"/>
          </a:xfrm>
          <a:prstGeom prst="rect">
            <a:avLst/>
          </a:prstGeom>
          <a:noFill/>
        </p:spPr>
        <p:txBody>
          <a:bodyPr wrap="square" lIns="216000" tIns="0" rIns="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0" name="îṥḻíde"/>
          <p:cNvSpPr txBox="1">
            <a:spLocks/>
          </p:cNvSpPr>
          <p:nvPr/>
        </p:nvSpPr>
        <p:spPr bwMode="auto">
          <a:xfrm>
            <a:off x="1127450" y="5086469"/>
            <a:ext cx="2913191" cy="309958"/>
          </a:xfrm>
          <a:prstGeom prst="rect">
            <a:avLst/>
          </a:prstGeom>
          <a:noFill/>
        </p:spPr>
        <p:txBody>
          <a:bodyPr wrap="none" lIns="0" tIns="0" rIns="216000" bIns="0" anchor="ctr" anchorCtr="0">
            <a:normAutofit/>
          </a:bodyPr>
          <a:lstStyle/>
          <a:p>
            <a:pPr algn="r"/>
            <a:r>
              <a:rPr lang="zh-CN" altLang="en-US" sz="1400">
                <a:solidFill>
                  <a:schemeClr val="accent6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1" name="ïṩļíďè"/>
          <p:cNvSpPr txBox="1">
            <a:spLocks/>
          </p:cNvSpPr>
          <p:nvPr/>
        </p:nvSpPr>
        <p:spPr bwMode="auto">
          <a:xfrm>
            <a:off x="1127450" y="5396427"/>
            <a:ext cx="2913191" cy="556179"/>
          </a:xfrm>
          <a:prstGeom prst="rect">
            <a:avLst/>
          </a:prstGeom>
          <a:noFill/>
        </p:spPr>
        <p:txBody>
          <a:bodyPr wrap="square" lIns="0" tIns="0" rIns="216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350649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0" name="iṧľídê"/>
          <p:cNvSpPr>
            <a:spLocks/>
          </p:cNvSpPr>
          <p:nvPr/>
        </p:nvSpPr>
        <p:spPr bwMode="auto">
          <a:xfrm>
            <a:off x="3151713" y="1700809"/>
            <a:ext cx="2587369" cy="1462426"/>
          </a:xfrm>
          <a:custGeom>
            <a:avLst/>
            <a:gdLst>
              <a:gd name="T0" fmla="*/ 1018 w 1421"/>
              <a:gd name="T1" fmla="*/ 0 h 805"/>
              <a:gd name="T2" fmla="*/ 1421 w 1421"/>
              <a:gd name="T3" fmla="*/ 403 h 805"/>
              <a:gd name="T4" fmla="*/ 1018 w 1421"/>
              <a:gd name="T5" fmla="*/ 805 h 805"/>
              <a:gd name="T6" fmla="*/ 772 w 1421"/>
              <a:gd name="T7" fmla="*/ 721 h 805"/>
              <a:gd name="T8" fmla="*/ 771 w 1421"/>
              <a:gd name="T9" fmla="*/ 721 h 805"/>
              <a:gd name="T10" fmla="*/ 269 w 1421"/>
              <a:gd name="T11" fmla="*/ 630 h 805"/>
              <a:gd name="T12" fmla="*/ 269 w 1421"/>
              <a:gd name="T13" fmla="*/ 630 h 805"/>
              <a:gd name="T14" fmla="*/ 231 w 1421"/>
              <a:gd name="T15" fmla="*/ 633 h 805"/>
              <a:gd name="T16" fmla="*/ 0 w 1421"/>
              <a:gd name="T17" fmla="*/ 403 h 805"/>
              <a:gd name="T18" fmla="*/ 231 w 1421"/>
              <a:gd name="T19" fmla="*/ 172 h 805"/>
              <a:gd name="T20" fmla="*/ 269 w 1421"/>
              <a:gd name="T21" fmla="*/ 175 h 805"/>
              <a:gd name="T22" fmla="*/ 269 w 1421"/>
              <a:gd name="T23" fmla="*/ 175 h 805"/>
              <a:gd name="T24" fmla="*/ 771 w 1421"/>
              <a:gd name="T25" fmla="*/ 84 h 805"/>
              <a:gd name="T26" fmla="*/ 771 w 1421"/>
              <a:gd name="T27" fmla="*/ 84 h 805"/>
              <a:gd name="T28" fmla="*/ 1018 w 1421"/>
              <a:gd name="T29" fmla="*/ 0 h 805"/>
              <a:gd name="T30" fmla="*/ 231 w 1421"/>
              <a:gd name="T31" fmla="*/ 215 h 805"/>
              <a:gd name="T32" fmla="*/ 43 w 1421"/>
              <a:gd name="T33" fmla="*/ 403 h 805"/>
              <a:gd name="T34" fmla="*/ 231 w 1421"/>
              <a:gd name="T35" fmla="*/ 591 h 805"/>
              <a:gd name="T36" fmla="*/ 419 w 1421"/>
              <a:gd name="T37" fmla="*/ 403 h 805"/>
              <a:gd name="T38" fmla="*/ 231 w 1421"/>
              <a:gd name="T39" fmla="*/ 215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1" h="805">
                <a:moveTo>
                  <a:pt x="1018" y="0"/>
                </a:moveTo>
                <a:cubicBezTo>
                  <a:pt x="1241" y="0"/>
                  <a:pt x="1421" y="180"/>
                  <a:pt x="1421" y="403"/>
                </a:cubicBezTo>
                <a:cubicBezTo>
                  <a:pt x="1421" y="625"/>
                  <a:pt x="1241" y="805"/>
                  <a:pt x="1018" y="805"/>
                </a:cubicBezTo>
                <a:cubicBezTo>
                  <a:pt x="925" y="805"/>
                  <a:pt x="840" y="774"/>
                  <a:pt x="772" y="721"/>
                </a:cubicBezTo>
                <a:cubicBezTo>
                  <a:pt x="771" y="721"/>
                  <a:pt x="771" y="721"/>
                  <a:pt x="771" y="721"/>
                </a:cubicBezTo>
                <a:cubicBezTo>
                  <a:pt x="618" y="606"/>
                  <a:pt x="408" y="615"/>
                  <a:pt x="269" y="630"/>
                </a:cubicBezTo>
                <a:cubicBezTo>
                  <a:pt x="269" y="630"/>
                  <a:pt x="269" y="630"/>
                  <a:pt x="269" y="630"/>
                </a:cubicBezTo>
                <a:cubicBezTo>
                  <a:pt x="256" y="632"/>
                  <a:pt x="244" y="633"/>
                  <a:pt x="231" y="633"/>
                </a:cubicBezTo>
                <a:cubicBezTo>
                  <a:pt x="103" y="633"/>
                  <a:pt x="0" y="530"/>
                  <a:pt x="0" y="403"/>
                </a:cubicBezTo>
                <a:cubicBezTo>
                  <a:pt x="0" y="275"/>
                  <a:pt x="103" y="172"/>
                  <a:pt x="231" y="172"/>
                </a:cubicBezTo>
                <a:cubicBezTo>
                  <a:pt x="244" y="172"/>
                  <a:pt x="256" y="173"/>
                  <a:pt x="269" y="175"/>
                </a:cubicBezTo>
                <a:cubicBezTo>
                  <a:pt x="269" y="175"/>
                  <a:pt x="269" y="175"/>
                  <a:pt x="269" y="175"/>
                </a:cubicBezTo>
                <a:cubicBezTo>
                  <a:pt x="408" y="190"/>
                  <a:pt x="618" y="199"/>
                  <a:pt x="771" y="84"/>
                </a:cubicBezTo>
                <a:cubicBezTo>
                  <a:pt x="771" y="84"/>
                  <a:pt x="771" y="84"/>
                  <a:pt x="771" y="84"/>
                </a:cubicBezTo>
                <a:cubicBezTo>
                  <a:pt x="840" y="31"/>
                  <a:pt x="925" y="0"/>
                  <a:pt x="1018" y="0"/>
                </a:cubicBezTo>
                <a:close/>
                <a:moveTo>
                  <a:pt x="231" y="215"/>
                </a:moveTo>
                <a:cubicBezTo>
                  <a:pt x="127" y="215"/>
                  <a:pt x="43" y="299"/>
                  <a:pt x="43" y="403"/>
                </a:cubicBezTo>
                <a:cubicBezTo>
                  <a:pt x="43" y="506"/>
                  <a:pt x="127" y="591"/>
                  <a:pt x="231" y="591"/>
                </a:cubicBezTo>
                <a:cubicBezTo>
                  <a:pt x="335" y="591"/>
                  <a:pt x="419" y="506"/>
                  <a:pt x="419" y="403"/>
                </a:cubicBezTo>
                <a:cubicBezTo>
                  <a:pt x="419" y="299"/>
                  <a:pt x="335" y="215"/>
                  <a:pt x="231" y="215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ṩľîḓê"/>
          <p:cNvSpPr>
            <a:spLocks/>
          </p:cNvSpPr>
          <p:nvPr/>
        </p:nvSpPr>
        <p:spPr bwMode="auto">
          <a:xfrm>
            <a:off x="4041297" y="2269533"/>
            <a:ext cx="325646" cy="324978"/>
          </a:xfrm>
          <a:custGeom>
            <a:avLst/>
            <a:gdLst>
              <a:gd name="connsiteX0" fmla="*/ 300038 w 334963"/>
              <a:gd name="connsiteY0" fmla="*/ 268287 h 334277"/>
              <a:gd name="connsiteX1" fmla="*/ 238125 w 334963"/>
              <a:gd name="connsiteY1" fmla="*/ 319087 h 334277"/>
              <a:gd name="connsiteX2" fmla="*/ 259202 w 334963"/>
              <a:gd name="connsiteY2" fmla="*/ 284329 h 334277"/>
              <a:gd name="connsiteX3" fmla="*/ 300038 w 334963"/>
              <a:gd name="connsiteY3" fmla="*/ 268287 h 334277"/>
              <a:gd name="connsiteX4" fmla="*/ 34925 w 334963"/>
              <a:gd name="connsiteY4" fmla="*/ 268287 h 334277"/>
              <a:gd name="connsiteX5" fmla="*/ 75761 w 334963"/>
              <a:gd name="connsiteY5" fmla="*/ 284329 h 334277"/>
              <a:gd name="connsiteX6" fmla="*/ 96838 w 334963"/>
              <a:gd name="connsiteY6" fmla="*/ 319087 h 334277"/>
              <a:gd name="connsiteX7" fmla="*/ 34925 w 334963"/>
              <a:gd name="connsiteY7" fmla="*/ 268287 h 334277"/>
              <a:gd name="connsiteX8" fmla="*/ 131763 w 334963"/>
              <a:gd name="connsiteY8" fmla="*/ 236537 h 334277"/>
              <a:gd name="connsiteX9" fmla="*/ 203200 w 334963"/>
              <a:gd name="connsiteY9" fmla="*/ 236537 h 334277"/>
              <a:gd name="connsiteX10" fmla="*/ 242888 w 334963"/>
              <a:gd name="connsiteY10" fmla="*/ 279400 h 334277"/>
              <a:gd name="connsiteX11" fmla="*/ 212461 w 334963"/>
              <a:gd name="connsiteY11" fmla="*/ 327458 h 334277"/>
              <a:gd name="connsiteX12" fmla="*/ 122502 w 334963"/>
              <a:gd name="connsiteY12" fmla="*/ 327458 h 334277"/>
              <a:gd name="connsiteX13" fmla="*/ 92075 w 334963"/>
              <a:gd name="connsiteY13" fmla="*/ 278101 h 334277"/>
              <a:gd name="connsiteX14" fmla="*/ 131763 w 334963"/>
              <a:gd name="connsiteY14" fmla="*/ 236537 h 334277"/>
              <a:gd name="connsiteX15" fmla="*/ 292630 w 334963"/>
              <a:gd name="connsiteY15" fmla="*/ 128587 h 334277"/>
              <a:gd name="connsiteX16" fmla="*/ 334963 w 334963"/>
              <a:gd name="connsiteY16" fmla="*/ 176796 h 334277"/>
              <a:gd name="connsiteX17" fmla="*/ 321734 w 334963"/>
              <a:gd name="connsiteY17" fmla="*/ 232823 h 334277"/>
              <a:gd name="connsiteX18" fmla="*/ 316442 w 334963"/>
              <a:gd name="connsiteY18" fmla="*/ 243247 h 334277"/>
              <a:gd name="connsiteX19" fmla="*/ 255588 w 334963"/>
              <a:gd name="connsiteY19" fmla="*/ 266700 h 334277"/>
              <a:gd name="connsiteX20" fmla="*/ 215900 w 334963"/>
              <a:gd name="connsiteY20" fmla="*/ 225006 h 334277"/>
              <a:gd name="connsiteX21" fmla="*/ 238390 w 334963"/>
              <a:gd name="connsiteY21" fmla="*/ 159858 h 334277"/>
              <a:gd name="connsiteX22" fmla="*/ 292630 w 334963"/>
              <a:gd name="connsiteY22" fmla="*/ 128587 h 334277"/>
              <a:gd name="connsiteX23" fmla="*/ 42334 w 334963"/>
              <a:gd name="connsiteY23" fmla="*/ 128587 h 334277"/>
              <a:gd name="connsiteX24" fmla="*/ 96573 w 334963"/>
              <a:gd name="connsiteY24" fmla="*/ 159858 h 334277"/>
              <a:gd name="connsiteX25" fmla="*/ 119063 w 334963"/>
              <a:gd name="connsiteY25" fmla="*/ 225006 h 334277"/>
              <a:gd name="connsiteX26" fmla="*/ 78053 w 334963"/>
              <a:gd name="connsiteY26" fmla="*/ 266700 h 334277"/>
              <a:gd name="connsiteX27" fmla="*/ 18521 w 334963"/>
              <a:gd name="connsiteY27" fmla="*/ 243247 h 334277"/>
              <a:gd name="connsiteX28" fmla="*/ 11906 w 334963"/>
              <a:gd name="connsiteY28" fmla="*/ 228914 h 334277"/>
              <a:gd name="connsiteX29" fmla="*/ 0 w 334963"/>
              <a:gd name="connsiteY29" fmla="*/ 176796 h 334277"/>
              <a:gd name="connsiteX30" fmla="*/ 42334 w 334963"/>
              <a:gd name="connsiteY30" fmla="*/ 128587 h 334277"/>
              <a:gd name="connsiteX31" fmla="*/ 168275 w 334963"/>
              <a:gd name="connsiteY31" fmla="*/ 117475 h 334277"/>
              <a:gd name="connsiteX32" fmla="*/ 220663 w 334963"/>
              <a:gd name="connsiteY32" fmla="*/ 157163 h 334277"/>
              <a:gd name="connsiteX33" fmla="*/ 200026 w 334963"/>
              <a:gd name="connsiteY33" fmla="*/ 219075 h 334277"/>
              <a:gd name="connsiteX34" fmla="*/ 134938 w 334963"/>
              <a:gd name="connsiteY34" fmla="*/ 219075 h 334277"/>
              <a:gd name="connsiteX35" fmla="*/ 114300 w 334963"/>
              <a:gd name="connsiteY35" fmla="*/ 157163 h 334277"/>
              <a:gd name="connsiteX36" fmla="*/ 303212 w 334963"/>
              <a:gd name="connsiteY36" fmla="*/ 69850 h 334277"/>
              <a:gd name="connsiteX37" fmla="*/ 322884 w 334963"/>
              <a:gd name="connsiteY37" fmla="*/ 104246 h 334277"/>
              <a:gd name="connsiteX38" fmla="*/ 333375 w 334963"/>
              <a:gd name="connsiteY38" fmla="*/ 149225 h 334277"/>
              <a:gd name="connsiteX39" fmla="*/ 303212 w 334963"/>
              <a:gd name="connsiteY39" fmla="*/ 112183 h 334277"/>
              <a:gd name="connsiteX40" fmla="*/ 303212 w 334963"/>
              <a:gd name="connsiteY40" fmla="*/ 69850 h 334277"/>
              <a:gd name="connsiteX41" fmla="*/ 31750 w 334963"/>
              <a:gd name="connsiteY41" fmla="*/ 69850 h 334277"/>
              <a:gd name="connsiteX42" fmla="*/ 31750 w 334963"/>
              <a:gd name="connsiteY42" fmla="*/ 112183 h 334277"/>
              <a:gd name="connsiteX43" fmla="*/ 1587 w 334963"/>
              <a:gd name="connsiteY43" fmla="*/ 149225 h 334277"/>
              <a:gd name="connsiteX44" fmla="*/ 13390 w 334963"/>
              <a:gd name="connsiteY44" fmla="*/ 101600 h 334277"/>
              <a:gd name="connsiteX45" fmla="*/ 31750 w 334963"/>
              <a:gd name="connsiteY45" fmla="*/ 69850 h 334277"/>
              <a:gd name="connsiteX46" fmla="*/ 234280 w 334963"/>
              <a:gd name="connsiteY46" fmla="*/ 12700 h 334277"/>
              <a:gd name="connsiteX47" fmla="*/ 285750 w 334963"/>
              <a:gd name="connsiteY47" fmla="*/ 48565 h 334277"/>
              <a:gd name="connsiteX48" fmla="*/ 285750 w 334963"/>
              <a:gd name="connsiteY48" fmla="*/ 110995 h 334277"/>
              <a:gd name="connsiteX49" fmla="*/ 230321 w 334963"/>
              <a:gd name="connsiteY49" fmla="*/ 142875 h 334277"/>
              <a:gd name="connsiteX50" fmla="*/ 176212 w 334963"/>
              <a:gd name="connsiteY50" fmla="*/ 103026 h 334277"/>
              <a:gd name="connsiteX51" fmla="*/ 176212 w 334963"/>
              <a:gd name="connsiteY51" fmla="*/ 35281 h 334277"/>
              <a:gd name="connsiteX52" fmla="*/ 100682 w 334963"/>
              <a:gd name="connsiteY52" fmla="*/ 12700 h 334277"/>
              <a:gd name="connsiteX53" fmla="*/ 158750 w 334963"/>
              <a:gd name="connsiteY53" fmla="*/ 35281 h 334277"/>
              <a:gd name="connsiteX54" fmla="*/ 158750 w 334963"/>
              <a:gd name="connsiteY54" fmla="*/ 103026 h 334277"/>
              <a:gd name="connsiteX55" fmla="*/ 103321 w 334963"/>
              <a:gd name="connsiteY55" fmla="*/ 142875 h 334277"/>
              <a:gd name="connsiteX56" fmla="*/ 49212 w 334963"/>
              <a:gd name="connsiteY56" fmla="*/ 110995 h 334277"/>
              <a:gd name="connsiteX57" fmla="*/ 49212 w 334963"/>
              <a:gd name="connsiteY57" fmla="*/ 48565 h 334277"/>
              <a:gd name="connsiteX58" fmla="*/ 100682 w 334963"/>
              <a:gd name="connsiteY58" fmla="*/ 12700 h 334277"/>
              <a:gd name="connsiteX59" fmla="*/ 167482 w 334963"/>
              <a:gd name="connsiteY59" fmla="*/ 0 h 334277"/>
              <a:gd name="connsiteX60" fmla="*/ 207963 w 334963"/>
              <a:gd name="connsiteY60" fmla="*/ 5159 h 334277"/>
              <a:gd name="connsiteX61" fmla="*/ 167482 w 334963"/>
              <a:gd name="connsiteY61" fmla="*/ 20638 h 334277"/>
              <a:gd name="connsiteX62" fmla="*/ 127000 w 334963"/>
              <a:gd name="connsiteY62" fmla="*/ 5159 h 334277"/>
              <a:gd name="connsiteX63" fmla="*/ 167482 w 334963"/>
              <a:gd name="connsiteY63" fmla="*/ 0 h 33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34963" h="334277">
                <a:moveTo>
                  <a:pt x="300038" y="268287"/>
                </a:moveTo>
                <a:cubicBezTo>
                  <a:pt x="282913" y="289677"/>
                  <a:pt x="263154" y="307055"/>
                  <a:pt x="238125" y="319087"/>
                </a:cubicBezTo>
                <a:cubicBezTo>
                  <a:pt x="238125" y="319087"/>
                  <a:pt x="238125" y="319087"/>
                  <a:pt x="259202" y="284329"/>
                </a:cubicBezTo>
                <a:cubicBezTo>
                  <a:pt x="259202" y="284329"/>
                  <a:pt x="259202" y="284329"/>
                  <a:pt x="300038" y="268287"/>
                </a:cubicBezTo>
                <a:close/>
                <a:moveTo>
                  <a:pt x="34925" y="268287"/>
                </a:moveTo>
                <a:cubicBezTo>
                  <a:pt x="34925" y="268287"/>
                  <a:pt x="34925" y="268287"/>
                  <a:pt x="75761" y="284329"/>
                </a:cubicBezTo>
                <a:cubicBezTo>
                  <a:pt x="75761" y="284329"/>
                  <a:pt x="75761" y="284329"/>
                  <a:pt x="96838" y="319087"/>
                </a:cubicBezTo>
                <a:cubicBezTo>
                  <a:pt x="71809" y="307055"/>
                  <a:pt x="50733" y="289677"/>
                  <a:pt x="34925" y="268287"/>
                </a:cubicBezTo>
                <a:close/>
                <a:moveTo>
                  <a:pt x="131763" y="236537"/>
                </a:moveTo>
                <a:cubicBezTo>
                  <a:pt x="131763" y="236537"/>
                  <a:pt x="131763" y="236537"/>
                  <a:pt x="203200" y="236537"/>
                </a:cubicBezTo>
                <a:cubicBezTo>
                  <a:pt x="203200" y="236537"/>
                  <a:pt x="203200" y="236537"/>
                  <a:pt x="242888" y="279400"/>
                </a:cubicBezTo>
                <a:cubicBezTo>
                  <a:pt x="242888" y="279400"/>
                  <a:pt x="242888" y="279400"/>
                  <a:pt x="212461" y="327458"/>
                </a:cubicBezTo>
                <a:cubicBezTo>
                  <a:pt x="182034" y="336550"/>
                  <a:pt x="151607" y="336550"/>
                  <a:pt x="122502" y="327458"/>
                </a:cubicBezTo>
                <a:cubicBezTo>
                  <a:pt x="122502" y="327458"/>
                  <a:pt x="122502" y="327458"/>
                  <a:pt x="92075" y="278101"/>
                </a:cubicBezTo>
                <a:cubicBezTo>
                  <a:pt x="92075" y="278101"/>
                  <a:pt x="92075" y="278101"/>
                  <a:pt x="131763" y="236537"/>
                </a:cubicBezTo>
                <a:close/>
                <a:moveTo>
                  <a:pt x="292630" y="128587"/>
                </a:moveTo>
                <a:lnTo>
                  <a:pt x="334963" y="176796"/>
                </a:lnTo>
                <a:cubicBezTo>
                  <a:pt x="333640" y="196341"/>
                  <a:pt x="329671" y="214582"/>
                  <a:pt x="321734" y="232823"/>
                </a:cubicBezTo>
                <a:cubicBezTo>
                  <a:pt x="319088" y="236732"/>
                  <a:pt x="317765" y="240641"/>
                  <a:pt x="316442" y="243247"/>
                </a:cubicBezTo>
                <a:cubicBezTo>
                  <a:pt x="316442" y="243247"/>
                  <a:pt x="316442" y="243247"/>
                  <a:pt x="255588" y="266700"/>
                </a:cubicBezTo>
                <a:cubicBezTo>
                  <a:pt x="255588" y="266700"/>
                  <a:pt x="255588" y="266700"/>
                  <a:pt x="215900" y="225006"/>
                </a:cubicBezTo>
                <a:cubicBezTo>
                  <a:pt x="215900" y="225006"/>
                  <a:pt x="215900" y="225006"/>
                  <a:pt x="238390" y="159858"/>
                </a:cubicBezTo>
                <a:cubicBezTo>
                  <a:pt x="238390" y="159858"/>
                  <a:pt x="238390" y="159858"/>
                  <a:pt x="292630" y="128587"/>
                </a:cubicBezTo>
                <a:close/>
                <a:moveTo>
                  <a:pt x="42334" y="128587"/>
                </a:moveTo>
                <a:cubicBezTo>
                  <a:pt x="42334" y="128587"/>
                  <a:pt x="42334" y="128587"/>
                  <a:pt x="96573" y="159858"/>
                </a:cubicBezTo>
                <a:cubicBezTo>
                  <a:pt x="96573" y="159858"/>
                  <a:pt x="96573" y="159858"/>
                  <a:pt x="119063" y="225006"/>
                </a:cubicBezTo>
                <a:lnTo>
                  <a:pt x="78053" y="266700"/>
                </a:lnTo>
                <a:cubicBezTo>
                  <a:pt x="78053" y="266700"/>
                  <a:pt x="78053" y="266700"/>
                  <a:pt x="18521" y="243247"/>
                </a:cubicBezTo>
                <a:cubicBezTo>
                  <a:pt x="15875" y="239338"/>
                  <a:pt x="14552" y="234126"/>
                  <a:pt x="11906" y="228914"/>
                </a:cubicBezTo>
                <a:cubicBezTo>
                  <a:pt x="5292" y="213279"/>
                  <a:pt x="1323" y="195038"/>
                  <a:pt x="0" y="176796"/>
                </a:cubicBezTo>
                <a:cubicBezTo>
                  <a:pt x="0" y="176796"/>
                  <a:pt x="0" y="176796"/>
                  <a:pt x="42334" y="128587"/>
                </a:cubicBezTo>
                <a:close/>
                <a:moveTo>
                  <a:pt x="168275" y="117475"/>
                </a:moveTo>
                <a:lnTo>
                  <a:pt x="220663" y="157163"/>
                </a:lnTo>
                <a:lnTo>
                  <a:pt x="200026" y="219075"/>
                </a:lnTo>
                <a:lnTo>
                  <a:pt x="134938" y="219075"/>
                </a:lnTo>
                <a:lnTo>
                  <a:pt x="114300" y="157163"/>
                </a:lnTo>
                <a:close/>
                <a:moveTo>
                  <a:pt x="303212" y="69850"/>
                </a:moveTo>
                <a:cubicBezTo>
                  <a:pt x="311081" y="80433"/>
                  <a:pt x="317638" y="92340"/>
                  <a:pt x="322884" y="104246"/>
                </a:cubicBezTo>
                <a:cubicBezTo>
                  <a:pt x="328129" y="118798"/>
                  <a:pt x="332064" y="133350"/>
                  <a:pt x="333375" y="149225"/>
                </a:cubicBezTo>
                <a:cubicBezTo>
                  <a:pt x="333375" y="149225"/>
                  <a:pt x="333375" y="149225"/>
                  <a:pt x="303212" y="112183"/>
                </a:cubicBezTo>
                <a:cubicBezTo>
                  <a:pt x="303212" y="112183"/>
                  <a:pt x="303212" y="112183"/>
                  <a:pt x="303212" y="69850"/>
                </a:cubicBezTo>
                <a:close/>
                <a:moveTo>
                  <a:pt x="31750" y="69850"/>
                </a:moveTo>
                <a:cubicBezTo>
                  <a:pt x="31750" y="69850"/>
                  <a:pt x="31750" y="69850"/>
                  <a:pt x="31750" y="112183"/>
                </a:cubicBezTo>
                <a:cubicBezTo>
                  <a:pt x="31750" y="112183"/>
                  <a:pt x="31750" y="112183"/>
                  <a:pt x="1587" y="149225"/>
                </a:cubicBezTo>
                <a:cubicBezTo>
                  <a:pt x="2899" y="133350"/>
                  <a:pt x="6833" y="117475"/>
                  <a:pt x="13390" y="101600"/>
                </a:cubicBezTo>
                <a:cubicBezTo>
                  <a:pt x="18636" y="91017"/>
                  <a:pt x="23882" y="79110"/>
                  <a:pt x="31750" y="69850"/>
                </a:cubicBezTo>
                <a:close/>
                <a:moveTo>
                  <a:pt x="234280" y="12700"/>
                </a:moveTo>
                <a:cubicBezTo>
                  <a:pt x="252757" y="21998"/>
                  <a:pt x="271233" y="33953"/>
                  <a:pt x="285750" y="48565"/>
                </a:cubicBezTo>
                <a:cubicBezTo>
                  <a:pt x="285750" y="48565"/>
                  <a:pt x="285750" y="48565"/>
                  <a:pt x="285750" y="110995"/>
                </a:cubicBezTo>
                <a:cubicBezTo>
                  <a:pt x="285750" y="110995"/>
                  <a:pt x="285750" y="110995"/>
                  <a:pt x="230321" y="142875"/>
                </a:cubicBezTo>
                <a:cubicBezTo>
                  <a:pt x="230321" y="142875"/>
                  <a:pt x="230321" y="142875"/>
                  <a:pt x="176212" y="103026"/>
                </a:cubicBezTo>
                <a:cubicBezTo>
                  <a:pt x="176212" y="103026"/>
                  <a:pt x="176212" y="103026"/>
                  <a:pt x="176212" y="35281"/>
                </a:cubicBezTo>
                <a:close/>
                <a:moveTo>
                  <a:pt x="100682" y="12700"/>
                </a:moveTo>
                <a:cubicBezTo>
                  <a:pt x="100682" y="12700"/>
                  <a:pt x="100682" y="12700"/>
                  <a:pt x="158750" y="35281"/>
                </a:cubicBezTo>
                <a:cubicBezTo>
                  <a:pt x="158750" y="35281"/>
                  <a:pt x="158750" y="35281"/>
                  <a:pt x="158750" y="103026"/>
                </a:cubicBezTo>
                <a:cubicBezTo>
                  <a:pt x="158750" y="103026"/>
                  <a:pt x="158750" y="103026"/>
                  <a:pt x="103321" y="142875"/>
                </a:cubicBezTo>
                <a:lnTo>
                  <a:pt x="49212" y="110995"/>
                </a:lnTo>
                <a:cubicBezTo>
                  <a:pt x="49212" y="110995"/>
                  <a:pt x="49212" y="110995"/>
                  <a:pt x="49212" y="48565"/>
                </a:cubicBezTo>
                <a:cubicBezTo>
                  <a:pt x="63729" y="33953"/>
                  <a:pt x="80886" y="21998"/>
                  <a:pt x="100682" y="12700"/>
                </a:cubicBezTo>
                <a:close/>
                <a:moveTo>
                  <a:pt x="167482" y="0"/>
                </a:moveTo>
                <a:cubicBezTo>
                  <a:pt x="180540" y="0"/>
                  <a:pt x="194905" y="1290"/>
                  <a:pt x="207963" y="5159"/>
                </a:cubicBezTo>
                <a:cubicBezTo>
                  <a:pt x="207963" y="5159"/>
                  <a:pt x="207963" y="5159"/>
                  <a:pt x="167482" y="20638"/>
                </a:cubicBezTo>
                <a:cubicBezTo>
                  <a:pt x="167482" y="20638"/>
                  <a:pt x="167482" y="20638"/>
                  <a:pt x="127000" y="5159"/>
                </a:cubicBezTo>
                <a:cubicBezTo>
                  <a:pt x="140059" y="1290"/>
                  <a:pt x="153117" y="0"/>
                  <a:pt x="167482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ŝḷîḑè"/>
          <p:cNvSpPr>
            <a:spLocks/>
          </p:cNvSpPr>
          <p:nvPr/>
        </p:nvSpPr>
        <p:spPr bwMode="auto">
          <a:xfrm>
            <a:off x="3311224" y="2177422"/>
            <a:ext cx="510358" cy="509200"/>
          </a:xfrm>
          <a:custGeom>
            <a:avLst/>
            <a:gdLst>
              <a:gd name="connsiteX0" fmla="*/ 388572 w 777144"/>
              <a:gd name="connsiteY0" fmla="*/ 0 h 775382"/>
              <a:gd name="connsiteX1" fmla="*/ 777144 w 777144"/>
              <a:gd name="connsiteY1" fmla="*/ 387691 h 775382"/>
              <a:gd name="connsiteX2" fmla="*/ 388572 w 777144"/>
              <a:gd name="connsiteY2" fmla="*/ 775382 h 775382"/>
              <a:gd name="connsiteX3" fmla="*/ 0 w 777144"/>
              <a:gd name="connsiteY3" fmla="*/ 387691 h 775382"/>
              <a:gd name="connsiteX4" fmla="*/ 388572 w 777144"/>
              <a:gd name="connsiteY4" fmla="*/ 0 h 77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144" h="775382">
                <a:moveTo>
                  <a:pt x="388572" y="0"/>
                </a:moveTo>
                <a:cubicBezTo>
                  <a:pt x="603527" y="0"/>
                  <a:pt x="777144" y="173224"/>
                  <a:pt x="777144" y="387691"/>
                </a:cubicBezTo>
                <a:cubicBezTo>
                  <a:pt x="777144" y="600096"/>
                  <a:pt x="603527" y="775382"/>
                  <a:pt x="388572" y="775382"/>
                </a:cubicBezTo>
                <a:cubicBezTo>
                  <a:pt x="173617" y="775382"/>
                  <a:pt x="0" y="600096"/>
                  <a:pt x="0" y="387691"/>
                </a:cubicBezTo>
                <a:cubicBezTo>
                  <a:pt x="0" y="173224"/>
                  <a:pt x="173617" y="0"/>
                  <a:pt x="388572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40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64" name="îṥḻîdè"/>
          <p:cNvSpPr/>
          <p:nvPr/>
        </p:nvSpPr>
        <p:spPr bwMode="auto">
          <a:xfrm>
            <a:off x="4829647" y="2159306"/>
            <a:ext cx="588553" cy="272806"/>
          </a:xfrm>
          <a:prstGeom prst="rect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05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65" name="iṩļiḋé"/>
          <p:cNvSpPr txBox="1"/>
          <p:nvPr/>
        </p:nvSpPr>
        <p:spPr>
          <a:xfrm>
            <a:off x="4662258" y="2505125"/>
            <a:ext cx="923331" cy="18466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54" name="íṣ1íḋè"/>
          <p:cNvSpPr>
            <a:spLocks/>
          </p:cNvSpPr>
          <p:nvPr/>
        </p:nvSpPr>
        <p:spPr bwMode="auto">
          <a:xfrm>
            <a:off x="3304250" y="3138845"/>
            <a:ext cx="2587369" cy="1464285"/>
          </a:xfrm>
          <a:custGeom>
            <a:avLst/>
            <a:gdLst>
              <a:gd name="T0" fmla="*/ 403 w 1421"/>
              <a:gd name="T1" fmla="*/ 0 h 806"/>
              <a:gd name="T2" fmla="*/ 0 w 1421"/>
              <a:gd name="T3" fmla="*/ 403 h 806"/>
              <a:gd name="T4" fmla="*/ 403 w 1421"/>
              <a:gd name="T5" fmla="*/ 806 h 806"/>
              <a:gd name="T6" fmla="*/ 650 w 1421"/>
              <a:gd name="T7" fmla="*/ 722 h 806"/>
              <a:gd name="T8" fmla="*/ 650 w 1421"/>
              <a:gd name="T9" fmla="*/ 722 h 806"/>
              <a:gd name="T10" fmla="*/ 1153 w 1421"/>
              <a:gd name="T11" fmla="*/ 631 h 806"/>
              <a:gd name="T12" fmla="*/ 1153 w 1421"/>
              <a:gd name="T13" fmla="*/ 631 h 806"/>
              <a:gd name="T14" fmla="*/ 1191 w 1421"/>
              <a:gd name="T15" fmla="*/ 634 h 806"/>
              <a:gd name="T16" fmla="*/ 1421 w 1421"/>
              <a:gd name="T17" fmla="*/ 403 h 806"/>
              <a:gd name="T18" fmla="*/ 1191 w 1421"/>
              <a:gd name="T19" fmla="*/ 173 h 806"/>
              <a:gd name="T20" fmla="*/ 1153 w 1421"/>
              <a:gd name="T21" fmla="*/ 176 h 806"/>
              <a:gd name="T22" fmla="*/ 1153 w 1421"/>
              <a:gd name="T23" fmla="*/ 176 h 806"/>
              <a:gd name="T24" fmla="*/ 650 w 1421"/>
              <a:gd name="T25" fmla="*/ 84 h 806"/>
              <a:gd name="T26" fmla="*/ 650 w 1421"/>
              <a:gd name="T27" fmla="*/ 84 h 806"/>
              <a:gd name="T28" fmla="*/ 403 w 1421"/>
              <a:gd name="T29" fmla="*/ 0 h 806"/>
              <a:gd name="T30" fmla="*/ 1191 w 1421"/>
              <a:gd name="T31" fmla="*/ 215 h 806"/>
              <a:gd name="T32" fmla="*/ 1379 w 1421"/>
              <a:gd name="T33" fmla="*/ 403 h 806"/>
              <a:gd name="T34" fmla="*/ 1191 w 1421"/>
              <a:gd name="T35" fmla="*/ 591 h 806"/>
              <a:gd name="T36" fmla="*/ 1003 w 1421"/>
              <a:gd name="T37" fmla="*/ 403 h 806"/>
              <a:gd name="T38" fmla="*/ 1191 w 1421"/>
              <a:gd name="T39" fmla="*/ 215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1" h="806">
                <a:moveTo>
                  <a:pt x="403" y="0"/>
                </a:moveTo>
                <a:cubicBezTo>
                  <a:pt x="181" y="0"/>
                  <a:pt x="0" y="181"/>
                  <a:pt x="0" y="403"/>
                </a:cubicBezTo>
                <a:cubicBezTo>
                  <a:pt x="0" y="626"/>
                  <a:pt x="181" y="806"/>
                  <a:pt x="403" y="806"/>
                </a:cubicBezTo>
                <a:cubicBezTo>
                  <a:pt x="496" y="806"/>
                  <a:pt x="582" y="775"/>
                  <a:pt x="650" y="722"/>
                </a:cubicBezTo>
                <a:cubicBezTo>
                  <a:pt x="650" y="722"/>
                  <a:pt x="650" y="722"/>
                  <a:pt x="650" y="722"/>
                </a:cubicBezTo>
                <a:cubicBezTo>
                  <a:pt x="803" y="607"/>
                  <a:pt x="1013" y="615"/>
                  <a:pt x="1153" y="631"/>
                </a:cubicBezTo>
                <a:cubicBezTo>
                  <a:pt x="1153" y="631"/>
                  <a:pt x="1153" y="631"/>
                  <a:pt x="1153" y="631"/>
                </a:cubicBezTo>
                <a:cubicBezTo>
                  <a:pt x="1165" y="633"/>
                  <a:pt x="1178" y="634"/>
                  <a:pt x="1191" y="634"/>
                </a:cubicBezTo>
                <a:cubicBezTo>
                  <a:pt x="1318" y="634"/>
                  <a:pt x="1421" y="530"/>
                  <a:pt x="1421" y="403"/>
                </a:cubicBezTo>
                <a:cubicBezTo>
                  <a:pt x="1421" y="276"/>
                  <a:pt x="1318" y="173"/>
                  <a:pt x="1191" y="173"/>
                </a:cubicBezTo>
                <a:cubicBezTo>
                  <a:pt x="1178" y="173"/>
                  <a:pt x="1165" y="174"/>
                  <a:pt x="1153" y="176"/>
                </a:cubicBezTo>
                <a:cubicBezTo>
                  <a:pt x="1153" y="176"/>
                  <a:pt x="1153" y="176"/>
                  <a:pt x="1153" y="176"/>
                </a:cubicBezTo>
                <a:cubicBezTo>
                  <a:pt x="1013" y="191"/>
                  <a:pt x="803" y="200"/>
                  <a:pt x="650" y="84"/>
                </a:cubicBezTo>
                <a:cubicBezTo>
                  <a:pt x="650" y="84"/>
                  <a:pt x="650" y="84"/>
                  <a:pt x="650" y="84"/>
                </a:cubicBezTo>
                <a:cubicBezTo>
                  <a:pt x="582" y="32"/>
                  <a:pt x="496" y="0"/>
                  <a:pt x="403" y="0"/>
                </a:cubicBezTo>
                <a:close/>
                <a:moveTo>
                  <a:pt x="1191" y="215"/>
                </a:moveTo>
                <a:cubicBezTo>
                  <a:pt x="1294" y="215"/>
                  <a:pt x="1379" y="299"/>
                  <a:pt x="1379" y="403"/>
                </a:cubicBezTo>
                <a:cubicBezTo>
                  <a:pt x="1379" y="507"/>
                  <a:pt x="1294" y="591"/>
                  <a:pt x="1191" y="591"/>
                </a:cubicBezTo>
                <a:cubicBezTo>
                  <a:pt x="1087" y="591"/>
                  <a:pt x="1003" y="507"/>
                  <a:pt x="1003" y="403"/>
                </a:cubicBezTo>
                <a:cubicBezTo>
                  <a:pt x="1003" y="299"/>
                  <a:pt x="1087" y="215"/>
                  <a:pt x="1191" y="215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Sḻïḑé"/>
          <p:cNvSpPr>
            <a:spLocks/>
          </p:cNvSpPr>
          <p:nvPr/>
        </p:nvSpPr>
        <p:spPr bwMode="auto">
          <a:xfrm>
            <a:off x="4646618" y="3708489"/>
            <a:ext cx="325646" cy="324995"/>
          </a:xfrm>
          <a:custGeom>
            <a:avLst/>
            <a:gdLst>
              <a:gd name="connsiteX0" fmla="*/ 274398 w 327028"/>
              <a:gd name="connsiteY0" fmla="*/ 150163 h 326376"/>
              <a:gd name="connsiteX1" fmla="*/ 150043 w 327028"/>
              <a:gd name="connsiteY1" fmla="*/ 315809 h 326376"/>
              <a:gd name="connsiteX2" fmla="*/ 240002 w 327028"/>
              <a:gd name="connsiteY2" fmla="*/ 296089 h 326376"/>
              <a:gd name="connsiteX3" fmla="*/ 316731 w 327028"/>
              <a:gd name="connsiteY3" fmla="*/ 168568 h 326376"/>
              <a:gd name="connsiteX4" fmla="*/ 274398 w 327028"/>
              <a:gd name="connsiteY4" fmla="*/ 150163 h 326376"/>
              <a:gd name="connsiteX5" fmla="*/ 264344 w 327028"/>
              <a:gd name="connsiteY5" fmla="*/ 147501 h 326376"/>
              <a:gd name="connsiteX6" fmla="*/ 167996 w 327028"/>
              <a:gd name="connsiteY6" fmla="*/ 168603 h 326376"/>
              <a:gd name="connsiteX7" fmla="*/ 55809 w 327028"/>
              <a:gd name="connsiteY7" fmla="*/ 251690 h 326376"/>
              <a:gd name="connsiteX8" fmla="*/ 37331 w 327028"/>
              <a:gd name="connsiteY8" fmla="*/ 250371 h 326376"/>
              <a:gd name="connsiteX9" fmla="*/ 128400 w 327028"/>
              <a:gd name="connsiteY9" fmla="*/ 313676 h 326376"/>
              <a:gd name="connsiteX10" fmla="*/ 129720 w 327028"/>
              <a:gd name="connsiteY10" fmla="*/ 312357 h 326376"/>
              <a:gd name="connsiteX11" fmla="*/ 264344 w 327028"/>
              <a:gd name="connsiteY11" fmla="*/ 148820 h 326376"/>
              <a:gd name="connsiteX12" fmla="*/ 264344 w 327028"/>
              <a:gd name="connsiteY12" fmla="*/ 147501 h 326376"/>
              <a:gd name="connsiteX13" fmla="*/ 32529 w 327028"/>
              <a:gd name="connsiteY13" fmla="*/ 85076 h 326376"/>
              <a:gd name="connsiteX14" fmla="*/ 29909 w 327028"/>
              <a:gd name="connsiteY14" fmla="*/ 240157 h 326376"/>
              <a:gd name="connsiteX15" fmla="*/ 107181 w 327028"/>
              <a:gd name="connsiteY15" fmla="*/ 229643 h 326376"/>
              <a:gd name="connsiteX16" fmla="*/ 32529 w 327028"/>
              <a:gd name="connsiteY16" fmla="*/ 85076 h 326376"/>
              <a:gd name="connsiteX17" fmla="*/ 206598 w 327028"/>
              <a:gd name="connsiteY17" fmla="*/ 59121 h 326376"/>
              <a:gd name="connsiteX18" fmla="*/ 118293 w 327028"/>
              <a:gd name="connsiteY18" fmla="*/ 76277 h 326376"/>
              <a:gd name="connsiteX19" fmla="*/ 163272 w 327028"/>
              <a:gd name="connsiteY19" fmla="*/ 156781 h 326376"/>
              <a:gd name="connsiteX20" fmla="*/ 164595 w 327028"/>
              <a:gd name="connsiteY20" fmla="*/ 158101 h 326376"/>
              <a:gd name="connsiteX21" fmla="*/ 316731 w 327028"/>
              <a:gd name="connsiteY21" fmla="*/ 156781 h 326376"/>
              <a:gd name="connsiteX22" fmla="*/ 296887 w 327028"/>
              <a:gd name="connsiteY22" fmla="*/ 89475 h 326376"/>
              <a:gd name="connsiteX23" fmla="*/ 206598 w 327028"/>
              <a:gd name="connsiteY23" fmla="*/ 59121 h 326376"/>
              <a:gd name="connsiteX24" fmla="*/ 107075 w 327028"/>
              <a:gd name="connsiteY24" fmla="*/ 21576 h 326376"/>
              <a:gd name="connsiteX25" fmla="*/ 86191 w 327028"/>
              <a:gd name="connsiteY25" fmla="*/ 30800 h 326376"/>
              <a:gd name="connsiteX26" fmla="*/ 43116 w 327028"/>
              <a:gd name="connsiteY26" fmla="*/ 70332 h 326376"/>
              <a:gd name="connsiteX27" fmla="*/ 43116 w 327028"/>
              <a:gd name="connsiteY27" fmla="*/ 71650 h 326376"/>
              <a:gd name="connsiteX28" fmla="*/ 114907 w 327028"/>
              <a:gd name="connsiteY28" fmla="*/ 221871 h 326376"/>
              <a:gd name="connsiteX29" fmla="*/ 116212 w 327028"/>
              <a:gd name="connsiteY29" fmla="*/ 223189 h 326376"/>
              <a:gd name="connsiteX30" fmla="*/ 157981 w 327028"/>
              <a:gd name="connsiteY30" fmla="*/ 165209 h 326376"/>
              <a:gd name="connsiteX31" fmla="*/ 155371 w 327028"/>
              <a:gd name="connsiteY31" fmla="*/ 165209 h 326376"/>
              <a:gd name="connsiteX32" fmla="*/ 107075 w 327028"/>
              <a:gd name="connsiteY32" fmla="*/ 21576 h 326376"/>
              <a:gd name="connsiteX33" fmla="*/ 165275 w 327028"/>
              <a:gd name="connsiteY33" fmla="*/ 11128 h 326376"/>
              <a:gd name="connsiteX34" fmla="*/ 119074 w 327028"/>
              <a:gd name="connsiteY34" fmla="*/ 17607 h 326376"/>
              <a:gd name="connsiteX35" fmla="*/ 116437 w 327028"/>
              <a:gd name="connsiteY35" fmla="*/ 65856 h 326376"/>
              <a:gd name="connsiteX36" fmla="*/ 286568 w 327028"/>
              <a:gd name="connsiteY36" fmla="*/ 72376 h 326376"/>
              <a:gd name="connsiteX37" fmla="*/ 165275 w 327028"/>
              <a:gd name="connsiteY37" fmla="*/ 11128 h 326376"/>
              <a:gd name="connsiteX38" fmla="*/ 168440 w 327028"/>
              <a:gd name="connsiteY38" fmla="*/ 94 h 326376"/>
              <a:gd name="connsiteX39" fmla="*/ 305249 w 327028"/>
              <a:gd name="connsiteY39" fmla="*/ 81263 h 326376"/>
              <a:gd name="connsiteX40" fmla="*/ 244610 w 327028"/>
              <a:gd name="connsiteY40" fmla="*/ 305291 h 326376"/>
              <a:gd name="connsiteX41" fmla="*/ 164197 w 327028"/>
              <a:gd name="connsiteY41" fmla="*/ 326376 h 326376"/>
              <a:gd name="connsiteX42" fmla="*/ 21826 w 327028"/>
              <a:gd name="connsiteY42" fmla="*/ 244672 h 326376"/>
              <a:gd name="connsiteX43" fmla="*/ 81147 w 327028"/>
              <a:gd name="connsiteY43" fmla="*/ 21962 h 326376"/>
              <a:gd name="connsiteX44" fmla="*/ 112785 w 327028"/>
              <a:gd name="connsiteY44" fmla="*/ 7466 h 326376"/>
              <a:gd name="connsiteX45" fmla="*/ 114103 w 327028"/>
              <a:gd name="connsiteY45" fmla="*/ 7466 h 326376"/>
              <a:gd name="connsiteX46" fmla="*/ 168440 w 327028"/>
              <a:gd name="connsiteY46" fmla="*/ 94 h 32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27028" h="326376">
                <a:moveTo>
                  <a:pt x="274398" y="150163"/>
                </a:moveTo>
                <a:cubicBezTo>
                  <a:pt x="269106" y="222469"/>
                  <a:pt x="217512" y="290830"/>
                  <a:pt x="150043" y="315809"/>
                </a:cubicBezTo>
                <a:cubicBezTo>
                  <a:pt x="180470" y="318438"/>
                  <a:pt x="210897" y="311865"/>
                  <a:pt x="240002" y="296089"/>
                </a:cubicBezTo>
                <a:cubicBezTo>
                  <a:pt x="287627" y="268481"/>
                  <a:pt x="314085" y="219839"/>
                  <a:pt x="316731" y="168568"/>
                </a:cubicBezTo>
                <a:cubicBezTo>
                  <a:pt x="302179" y="159366"/>
                  <a:pt x="288950" y="154107"/>
                  <a:pt x="274398" y="150163"/>
                </a:cubicBezTo>
                <a:close/>
                <a:moveTo>
                  <a:pt x="264344" y="147501"/>
                </a:moveTo>
                <a:cubicBezTo>
                  <a:pt x="233988" y="142226"/>
                  <a:pt x="202312" y="148820"/>
                  <a:pt x="167996" y="168603"/>
                </a:cubicBezTo>
                <a:cubicBezTo>
                  <a:pt x="144238" y="223994"/>
                  <a:pt x="107283" y="251690"/>
                  <a:pt x="55809" y="251690"/>
                </a:cubicBezTo>
                <a:cubicBezTo>
                  <a:pt x="49209" y="251690"/>
                  <a:pt x="42610" y="251690"/>
                  <a:pt x="37331" y="250371"/>
                </a:cubicBezTo>
                <a:cubicBezTo>
                  <a:pt x="59768" y="283343"/>
                  <a:pt x="92764" y="304444"/>
                  <a:pt x="128400" y="313676"/>
                </a:cubicBezTo>
                <a:cubicBezTo>
                  <a:pt x="129720" y="312357"/>
                  <a:pt x="129720" y="312357"/>
                  <a:pt x="129720" y="312357"/>
                </a:cubicBezTo>
                <a:cubicBezTo>
                  <a:pt x="202312" y="295212"/>
                  <a:pt x="259065" y="223994"/>
                  <a:pt x="264344" y="148820"/>
                </a:cubicBezTo>
                <a:cubicBezTo>
                  <a:pt x="264344" y="148820"/>
                  <a:pt x="264344" y="147501"/>
                  <a:pt x="264344" y="147501"/>
                </a:cubicBezTo>
                <a:close/>
                <a:moveTo>
                  <a:pt x="32529" y="85076"/>
                </a:moveTo>
                <a:cubicBezTo>
                  <a:pt x="5025" y="131075"/>
                  <a:pt x="2406" y="190216"/>
                  <a:pt x="29909" y="240157"/>
                </a:cubicBezTo>
                <a:cubicBezTo>
                  <a:pt x="60032" y="245414"/>
                  <a:pt x="86226" y="241471"/>
                  <a:pt x="107181" y="229643"/>
                </a:cubicBezTo>
                <a:cubicBezTo>
                  <a:pt x="58722" y="195473"/>
                  <a:pt x="33838" y="146846"/>
                  <a:pt x="32529" y="85076"/>
                </a:cubicBezTo>
                <a:close/>
                <a:moveTo>
                  <a:pt x="206598" y="59121"/>
                </a:moveTo>
                <a:cubicBezTo>
                  <a:pt x="176832" y="56811"/>
                  <a:pt x="147397" y="62420"/>
                  <a:pt x="118293" y="76277"/>
                </a:cubicBezTo>
                <a:cubicBezTo>
                  <a:pt x="126230" y="110591"/>
                  <a:pt x="144751" y="136985"/>
                  <a:pt x="163272" y="156781"/>
                </a:cubicBezTo>
                <a:cubicBezTo>
                  <a:pt x="163272" y="158101"/>
                  <a:pt x="164595" y="158101"/>
                  <a:pt x="164595" y="158101"/>
                </a:cubicBezTo>
                <a:cubicBezTo>
                  <a:pt x="217512" y="129067"/>
                  <a:pt x="269106" y="129067"/>
                  <a:pt x="316731" y="156781"/>
                </a:cubicBezTo>
                <a:cubicBezTo>
                  <a:pt x="315408" y="134346"/>
                  <a:pt x="308794" y="110591"/>
                  <a:pt x="296887" y="89475"/>
                </a:cubicBezTo>
                <a:cubicBezTo>
                  <a:pt x="266460" y="71658"/>
                  <a:pt x="236364" y="61430"/>
                  <a:pt x="206598" y="59121"/>
                </a:cubicBezTo>
                <a:close/>
                <a:moveTo>
                  <a:pt x="107075" y="21576"/>
                </a:moveTo>
                <a:cubicBezTo>
                  <a:pt x="100549" y="24211"/>
                  <a:pt x="92717" y="26847"/>
                  <a:pt x="86191" y="30800"/>
                </a:cubicBezTo>
                <a:cubicBezTo>
                  <a:pt x="69222" y="41342"/>
                  <a:pt x="54864" y="54519"/>
                  <a:pt x="43116" y="70332"/>
                </a:cubicBezTo>
                <a:cubicBezTo>
                  <a:pt x="43116" y="70332"/>
                  <a:pt x="43116" y="70332"/>
                  <a:pt x="43116" y="71650"/>
                </a:cubicBezTo>
                <a:cubicBezTo>
                  <a:pt x="40506" y="137536"/>
                  <a:pt x="65306" y="188928"/>
                  <a:pt x="114907" y="221871"/>
                </a:cubicBezTo>
                <a:cubicBezTo>
                  <a:pt x="114907" y="223189"/>
                  <a:pt x="116212" y="223189"/>
                  <a:pt x="116212" y="223189"/>
                </a:cubicBezTo>
                <a:cubicBezTo>
                  <a:pt x="133181" y="210012"/>
                  <a:pt x="146233" y="191563"/>
                  <a:pt x="157981" y="165209"/>
                </a:cubicBezTo>
                <a:cubicBezTo>
                  <a:pt x="156676" y="165209"/>
                  <a:pt x="156676" y="165209"/>
                  <a:pt x="155371" y="165209"/>
                </a:cubicBezTo>
                <a:cubicBezTo>
                  <a:pt x="114907" y="120406"/>
                  <a:pt x="99243" y="71650"/>
                  <a:pt x="107075" y="21576"/>
                </a:cubicBezTo>
                <a:close/>
                <a:moveTo>
                  <a:pt x="165275" y="11128"/>
                </a:moveTo>
                <a:cubicBezTo>
                  <a:pt x="149820" y="10924"/>
                  <a:pt x="134241" y="13043"/>
                  <a:pt x="119074" y="17607"/>
                </a:cubicBezTo>
                <a:cubicBezTo>
                  <a:pt x="115118" y="34559"/>
                  <a:pt x="115118" y="51512"/>
                  <a:pt x="116437" y="65856"/>
                </a:cubicBezTo>
                <a:cubicBezTo>
                  <a:pt x="171829" y="41080"/>
                  <a:pt x="228539" y="43688"/>
                  <a:pt x="286568" y="72376"/>
                </a:cubicBezTo>
                <a:cubicBezTo>
                  <a:pt x="256894" y="33255"/>
                  <a:pt x="211641" y="11739"/>
                  <a:pt x="165275" y="11128"/>
                </a:cubicBezTo>
                <a:close/>
                <a:moveTo>
                  <a:pt x="168440" y="94"/>
                </a:moveTo>
                <a:cubicBezTo>
                  <a:pt x="222941" y="1947"/>
                  <a:pt x="275588" y="30857"/>
                  <a:pt x="305249" y="81263"/>
                </a:cubicBezTo>
                <a:cubicBezTo>
                  <a:pt x="350069" y="159014"/>
                  <a:pt x="323704" y="260485"/>
                  <a:pt x="244610" y="305291"/>
                </a:cubicBezTo>
                <a:cubicBezTo>
                  <a:pt x="219563" y="319787"/>
                  <a:pt x="191880" y="326376"/>
                  <a:pt x="164197" y="326376"/>
                </a:cubicBezTo>
                <a:cubicBezTo>
                  <a:pt x="107512" y="326376"/>
                  <a:pt x="52146" y="297384"/>
                  <a:pt x="21826" y="244672"/>
                </a:cubicBezTo>
                <a:cubicBezTo>
                  <a:pt x="-22994" y="166921"/>
                  <a:pt x="3371" y="66767"/>
                  <a:pt x="81147" y="21962"/>
                </a:cubicBezTo>
                <a:cubicBezTo>
                  <a:pt x="91693" y="15373"/>
                  <a:pt x="102239" y="11419"/>
                  <a:pt x="112785" y="7466"/>
                </a:cubicBezTo>
                <a:cubicBezTo>
                  <a:pt x="112785" y="7466"/>
                  <a:pt x="114103" y="7466"/>
                  <a:pt x="114103" y="7466"/>
                </a:cubicBezTo>
                <a:cubicBezTo>
                  <a:pt x="131899" y="1865"/>
                  <a:pt x="150273" y="-523"/>
                  <a:pt x="168440" y="94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ṥļídê"/>
          <p:cNvSpPr>
            <a:spLocks/>
          </p:cNvSpPr>
          <p:nvPr/>
        </p:nvSpPr>
        <p:spPr bwMode="auto">
          <a:xfrm>
            <a:off x="5196037" y="3616387"/>
            <a:ext cx="510358" cy="509200"/>
          </a:xfrm>
          <a:custGeom>
            <a:avLst/>
            <a:gdLst>
              <a:gd name="connsiteX0" fmla="*/ 388572 w 777144"/>
              <a:gd name="connsiteY0" fmla="*/ 0 h 775382"/>
              <a:gd name="connsiteX1" fmla="*/ 777144 w 777144"/>
              <a:gd name="connsiteY1" fmla="*/ 387691 h 775382"/>
              <a:gd name="connsiteX2" fmla="*/ 388572 w 777144"/>
              <a:gd name="connsiteY2" fmla="*/ 775382 h 775382"/>
              <a:gd name="connsiteX3" fmla="*/ 0 w 777144"/>
              <a:gd name="connsiteY3" fmla="*/ 387691 h 775382"/>
              <a:gd name="connsiteX4" fmla="*/ 388572 w 777144"/>
              <a:gd name="connsiteY4" fmla="*/ 0 h 77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144" h="775382">
                <a:moveTo>
                  <a:pt x="388572" y="0"/>
                </a:moveTo>
                <a:cubicBezTo>
                  <a:pt x="603527" y="0"/>
                  <a:pt x="777144" y="173224"/>
                  <a:pt x="777144" y="387691"/>
                </a:cubicBezTo>
                <a:cubicBezTo>
                  <a:pt x="777144" y="600096"/>
                  <a:pt x="603527" y="775382"/>
                  <a:pt x="388572" y="775382"/>
                </a:cubicBezTo>
                <a:cubicBezTo>
                  <a:pt x="173617" y="775382"/>
                  <a:pt x="0" y="600096"/>
                  <a:pt x="0" y="387691"/>
                </a:cubicBezTo>
                <a:cubicBezTo>
                  <a:pt x="0" y="173224"/>
                  <a:pt x="173617" y="0"/>
                  <a:pt x="388572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4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58" name="î$ļiḋe"/>
          <p:cNvSpPr/>
          <p:nvPr/>
        </p:nvSpPr>
        <p:spPr bwMode="auto">
          <a:xfrm>
            <a:off x="3625142" y="3598272"/>
            <a:ext cx="588553" cy="272806"/>
          </a:xfrm>
          <a:prstGeom prst="rect">
            <a:avLst/>
          </a:prstGeom>
          <a:solidFill>
            <a:schemeClr val="accent3">
              <a:lumMod val="10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05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59" name="îṩḷïḍé"/>
          <p:cNvSpPr txBox="1"/>
          <p:nvPr/>
        </p:nvSpPr>
        <p:spPr>
          <a:xfrm>
            <a:off x="3457753" y="3944091"/>
            <a:ext cx="923331" cy="18466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48" name="íṥlïḍe"/>
          <p:cNvSpPr>
            <a:spLocks/>
          </p:cNvSpPr>
          <p:nvPr/>
        </p:nvSpPr>
        <p:spPr bwMode="auto">
          <a:xfrm>
            <a:off x="3201711" y="4629011"/>
            <a:ext cx="2585510" cy="1464285"/>
          </a:xfrm>
          <a:custGeom>
            <a:avLst/>
            <a:gdLst>
              <a:gd name="T0" fmla="*/ 1017 w 1420"/>
              <a:gd name="T1" fmla="*/ 0 h 806"/>
              <a:gd name="T2" fmla="*/ 1420 w 1420"/>
              <a:gd name="T3" fmla="*/ 403 h 806"/>
              <a:gd name="T4" fmla="*/ 1017 w 1420"/>
              <a:gd name="T5" fmla="*/ 806 h 806"/>
              <a:gd name="T6" fmla="*/ 771 w 1420"/>
              <a:gd name="T7" fmla="*/ 722 h 806"/>
              <a:gd name="T8" fmla="*/ 771 w 1420"/>
              <a:gd name="T9" fmla="*/ 722 h 806"/>
              <a:gd name="T10" fmla="*/ 268 w 1420"/>
              <a:gd name="T11" fmla="*/ 630 h 806"/>
              <a:gd name="T12" fmla="*/ 268 w 1420"/>
              <a:gd name="T13" fmla="*/ 630 h 806"/>
              <a:gd name="T14" fmla="*/ 230 w 1420"/>
              <a:gd name="T15" fmla="*/ 633 h 806"/>
              <a:gd name="T16" fmla="*/ 0 w 1420"/>
              <a:gd name="T17" fmla="*/ 403 h 806"/>
              <a:gd name="T18" fmla="*/ 230 w 1420"/>
              <a:gd name="T19" fmla="*/ 172 h 806"/>
              <a:gd name="T20" fmla="*/ 268 w 1420"/>
              <a:gd name="T21" fmla="*/ 175 h 806"/>
              <a:gd name="T22" fmla="*/ 268 w 1420"/>
              <a:gd name="T23" fmla="*/ 175 h 806"/>
              <a:gd name="T24" fmla="*/ 771 w 1420"/>
              <a:gd name="T25" fmla="*/ 84 h 806"/>
              <a:gd name="T26" fmla="*/ 771 w 1420"/>
              <a:gd name="T27" fmla="*/ 84 h 806"/>
              <a:gd name="T28" fmla="*/ 1017 w 1420"/>
              <a:gd name="T29" fmla="*/ 0 h 806"/>
              <a:gd name="T30" fmla="*/ 230 w 1420"/>
              <a:gd name="T31" fmla="*/ 215 h 806"/>
              <a:gd name="T32" fmla="*/ 42 w 1420"/>
              <a:gd name="T33" fmla="*/ 403 h 806"/>
              <a:gd name="T34" fmla="*/ 230 w 1420"/>
              <a:gd name="T35" fmla="*/ 591 h 806"/>
              <a:gd name="T36" fmla="*/ 418 w 1420"/>
              <a:gd name="T37" fmla="*/ 403 h 806"/>
              <a:gd name="T38" fmla="*/ 230 w 1420"/>
              <a:gd name="T39" fmla="*/ 215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0" h="806">
                <a:moveTo>
                  <a:pt x="1017" y="0"/>
                </a:moveTo>
                <a:cubicBezTo>
                  <a:pt x="1240" y="0"/>
                  <a:pt x="1420" y="180"/>
                  <a:pt x="1420" y="403"/>
                </a:cubicBezTo>
                <a:cubicBezTo>
                  <a:pt x="1420" y="625"/>
                  <a:pt x="1240" y="806"/>
                  <a:pt x="1017" y="806"/>
                </a:cubicBezTo>
                <a:cubicBezTo>
                  <a:pt x="925" y="806"/>
                  <a:pt x="839" y="774"/>
                  <a:pt x="771" y="722"/>
                </a:cubicBezTo>
                <a:cubicBezTo>
                  <a:pt x="771" y="722"/>
                  <a:pt x="771" y="722"/>
                  <a:pt x="771" y="722"/>
                </a:cubicBezTo>
                <a:cubicBezTo>
                  <a:pt x="617" y="606"/>
                  <a:pt x="408" y="615"/>
                  <a:pt x="268" y="630"/>
                </a:cubicBezTo>
                <a:cubicBezTo>
                  <a:pt x="268" y="630"/>
                  <a:pt x="268" y="630"/>
                  <a:pt x="268" y="630"/>
                </a:cubicBezTo>
                <a:cubicBezTo>
                  <a:pt x="256" y="632"/>
                  <a:pt x="243" y="633"/>
                  <a:pt x="230" y="633"/>
                </a:cubicBezTo>
                <a:cubicBezTo>
                  <a:pt x="103" y="633"/>
                  <a:pt x="0" y="530"/>
                  <a:pt x="0" y="403"/>
                </a:cubicBezTo>
                <a:cubicBezTo>
                  <a:pt x="0" y="275"/>
                  <a:pt x="103" y="172"/>
                  <a:pt x="230" y="172"/>
                </a:cubicBezTo>
                <a:cubicBezTo>
                  <a:pt x="243" y="172"/>
                  <a:pt x="256" y="173"/>
                  <a:pt x="268" y="175"/>
                </a:cubicBezTo>
                <a:cubicBezTo>
                  <a:pt x="268" y="175"/>
                  <a:pt x="268" y="175"/>
                  <a:pt x="268" y="175"/>
                </a:cubicBezTo>
                <a:cubicBezTo>
                  <a:pt x="408" y="191"/>
                  <a:pt x="617" y="199"/>
                  <a:pt x="771" y="84"/>
                </a:cubicBezTo>
                <a:cubicBezTo>
                  <a:pt x="771" y="84"/>
                  <a:pt x="771" y="84"/>
                  <a:pt x="771" y="84"/>
                </a:cubicBezTo>
                <a:cubicBezTo>
                  <a:pt x="839" y="31"/>
                  <a:pt x="924" y="0"/>
                  <a:pt x="1017" y="0"/>
                </a:cubicBezTo>
                <a:close/>
                <a:moveTo>
                  <a:pt x="230" y="215"/>
                </a:moveTo>
                <a:cubicBezTo>
                  <a:pt x="126" y="215"/>
                  <a:pt x="42" y="299"/>
                  <a:pt x="42" y="403"/>
                </a:cubicBezTo>
                <a:cubicBezTo>
                  <a:pt x="42" y="507"/>
                  <a:pt x="126" y="591"/>
                  <a:pt x="230" y="591"/>
                </a:cubicBezTo>
                <a:cubicBezTo>
                  <a:pt x="334" y="591"/>
                  <a:pt x="418" y="507"/>
                  <a:pt x="418" y="403"/>
                </a:cubicBezTo>
                <a:cubicBezTo>
                  <a:pt x="418" y="299"/>
                  <a:pt x="334" y="215"/>
                  <a:pt x="230" y="215"/>
                </a:cubicBezTo>
                <a:close/>
              </a:path>
            </a:pathLst>
          </a:custGeom>
          <a:solidFill>
            <a:schemeClr val="accent5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ṣļíḍé"/>
          <p:cNvSpPr>
            <a:spLocks/>
          </p:cNvSpPr>
          <p:nvPr/>
        </p:nvSpPr>
        <p:spPr bwMode="auto">
          <a:xfrm>
            <a:off x="4045720" y="5231825"/>
            <a:ext cx="325646" cy="258654"/>
          </a:xfrm>
          <a:custGeom>
            <a:avLst/>
            <a:gdLst>
              <a:gd name="connsiteX0" fmla="*/ 213972 w 337775"/>
              <a:gd name="connsiteY0" fmla="*/ 45767 h 268288"/>
              <a:gd name="connsiteX1" fmla="*/ 267312 w 337775"/>
              <a:gd name="connsiteY1" fmla="*/ 134009 h 268288"/>
              <a:gd name="connsiteX2" fmla="*/ 213972 w 337775"/>
              <a:gd name="connsiteY2" fmla="*/ 222250 h 268288"/>
              <a:gd name="connsiteX3" fmla="*/ 209972 w 337775"/>
              <a:gd name="connsiteY3" fmla="*/ 222250 h 268288"/>
              <a:gd name="connsiteX4" fmla="*/ 203304 w 337775"/>
              <a:gd name="connsiteY4" fmla="*/ 218299 h 268288"/>
              <a:gd name="connsiteX5" fmla="*/ 205971 w 337775"/>
              <a:gd name="connsiteY5" fmla="*/ 207763 h 268288"/>
              <a:gd name="connsiteX6" fmla="*/ 252644 w 337775"/>
              <a:gd name="connsiteY6" fmla="*/ 134009 h 268288"/>
              <a:gd name="connsiteX7" fmla="*/ 205971 w 337775"/>
              <a:gd name="connsiteY7" fmla="*/ 60255 h 268288"/>
              <a:gd name="connsiteX8" fmla="*/ 203304 w 337775"/>
              <a:gd name="connsiteY8" fmla="*/ 49718 h 268288"/>
              <a:gd name="connsiteX9" fmla="*/ 213972 w 337775"/>
              <a:gd name="connsiteY9" fmla="*/ 45767 h 268288"/>
              <a:gd name="connsiteX10" fmla="*/ 122215 w 337775"/>
              <a:gd name="connsiteY10" fmla="*/ 45767 h 268288"/>
              <a:gd name="connsiteX11" fmla="*/ 132883 w 337775"/>
              <a:gd name="connsiteY11" fmla="*/ 49718 h 268288"/>
              <a:gd name="connsiteX12" fmla="*/ 130216 w 337775"/>
              <a:gd name="connsiteY12" fmla="*/ 60255 h 268288"/>
              <a:gd name="connsiteX13" fmla="*/ 83543 w 337775"/>
              <a:gd name="connsiteY13" fmla="*/ 134009 h 268288"/>
              <a:gd name="connsiteX14" fmla="*/ 130216 w 337775"/>
              <a:gd name="connsiteY14" fmla="*/ 207763 h 268288"/>
              <a:gd name="connsiteX15" fmla="*/ 132883 w 337775"/>
              <a:gd name="connsiteY15" fmla="*/ 218299 h 268288"/>
              <a:gd name="connsiteX16" fmla="*/ 126215 w 337775"/>
              <a:gd name="connsiteY16" fmla="*/ 222250 h 268288"/>
              <a:gd name="connsiteX17" fmla="*/ 122215 w 337775"/>
              <a:gd name="connsiteY17" fmla="*/ 222250 h 268288"/>
              <a:gd name="connsiteX18" fmla="*/ 68875 w 337775"/>
              <a:gd name="connsiteY18" fmla="*/ 134009 h 268288"/>
              <a:gd name="connsiteX19" fmla="*/ 122215 w 337775"/>
              <a:gd name="connsiteY19" fmla="*/ 45767 h 268288"/>
              <a:gd name="connsiteX20" fmla="*/ 168094 w 337775"/>
              <a:gd name="connsiteY20" fmla="*/ 15875 h 268288"/>
              <a:gd name="connsiteX21" fmla="*/ 49825 w 337775"/>
              <a:gd name="connsiteY21" fmla="*/ 134144 h 268288"/>
              <a:gd name="connsiteX22" fmla="*/ 168094 w 337775"/>
              <a:gd name="connsiteY22" fmla="*/ 252413 h 268288"/>
              <a:gd name="connsiteX23" fmla="*/ 286363 w 337775"/>
              <a:gd name="connsiteY23" fmla="*/ 134144 h 268288"/>
              <a:gd name="connsiteX24" fmla="*/ 168094 w 337775"/>
              <a:gd name="connsiteY24" fmla="*/ 15875 h 268288"/>
              <a:gd name="connsiteX25" fmla="*/ 168887 w 337775"/>
              <a:gd name="connsiteY25" fmla="*/ 0 h 268288"/>
              <a:gd name="connsiteX26" fmla="*/ 303198 w 337775"/>
              <a:gd name="connsiteY26" fmla="*/ 126253 h 268288"/>
              <a:gd name="connsiteX27" fmla="*/ 315048 w 337775"/>
              <a:gd name="connsiteY27" fmla="*/ 126253 h 268288"/>
              <a:gd name="connsiteX28" fmla="*/ 322949 w 337775"/>
              <a:gd name="connsiteY28" fmla="*/ 89429 h 268288"/>
              <a:gd name="connsiteX29" fmla="*/ 332166 w 337775"/>
              <a:gd name="connsiteY29" fmla="*/ 85484 h 268288"/>
              <a:gd name="connsiteX30" fmla="*/ 337433 w 337775"/>
              <a:gd name="connsiteY30" fmla="*/ 94690 h 268288"/>
              <a:gd name="connsiteX31" fmla="*/ 330850 w 337775"/>
              <a:gd name="connsiteY31" fmla="*/ 134144 h 268288"/>
              <a:gd name="connsiteX32" fmla="*/ 337433 w 337775"/>
              <a:gd name="connsiteY32" fmla="*/ 172283 h 268288"/>
              <a:gd name="connsiteX33" fmla="*/ 332166 w 337775"/>
              <a:gd name="connsiteY33" fmla="*/ 182804 h 268288"/>
              <a:gd name="connsiteX34" fmla="*/ 321632 w 337775"/>
              <a:gd name="connsiteY34" fmla="*/ 177544 h 268288"/>
              <a:gd name="connsiteX35" fmla="*/ 315048 w 337775"/>
              <a:gd name="connsiteY35" fmla="*/ 142035 h 268288"/>
              <a:gd name="connsiteX36" fmla="*/ 303198 w 337775"/>
              <a:gd name="connsiteY36" fmla="*/ 142035 h 268288"/>
              <a:gd name="connsiteX37" fmla="*/ 168887 w 337775"/>
              <a:gd name="connsiteY37" fmla="*/ 268288 h 268288"/>
              <a:gd name="connsiteX38" fmla="*/ 34577 w 337775"/>
              <a:gd name="connsiteY38" fmla="*/ 142035 h 268288"/>
              <a:gd name="connsiteX39" fmla="*/ 22726 w 337775"/>
              <a:gd name="connsiteY39" fmla="*/ 142035 h 268288"/>
              <a:gd name="connsiteX40" fmla="*/ 16143 w 337775"/>
              <a:gd name="connsiteY40" fmla="*/ 177544 h 268288"/>
              <a:gd name="connsiteX41" fmla="*/ 5609 w 337775"/>
              <a:gd name="connsiteY41" fmla="*/ 182804 h 268288"/>
              <a:gd name="connsiteX42" fmla="*/ 342 w 337775"/>
              <a:gd name="connsiteY42" fmla="*/ 172283 h 268288"/>
              <a:gd name="connsiteX43" fmla="*/ 6925 w 337775"/>
              <a:gd name="connsiteY43" fmla="*/ 134144 h 268288"/>
              <a:gd name="connsiteX44" fmla="*/ 342 w 337775"/>
              <a:gd name="connsiteY44" fmla="*/ 94690 h 268288"/>
              <a:gd name="connsiteX45" fmla="*/ 5609 w 337775"/>
              <a:gd name="connsiteY45" fmla="*/ 85484 h 268288"/>
              <a:gd name="connsiteX46" fmla="*/ 14826 w 337775"/>
              <a:gd name="connsiteY46" fmla="*/ 89429 h 268288"/>
              <a:gd name="connsiteX47" fmla="*/ 22726 w 337775"/>
              <a:gd name="connsiteY47" fmla="*/ 126253 h 268288"/>
              <a:gd name="connsiteX48" fmla="*/ 34577 w 337775"/>
              <a:gd name="connsiteY48" fmla="*/ 126253 h 268288"/>
              <a:gd name="connsiteX49" fmla="*/ 168887 w 337775"/>
              <a:gd name="connsiteY49" fmla="*/ 0 h 26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37775" h="268288">
                <a:moveTo>
                  <a:pt x="213972" y="45767"/>
                </a:moveTo>
                <a:cubicBezTo>
                  <a:pt x="247310" y="62889"/>
                  <a:pt x="267312" y="97132"/>
                  <a:pt x="267312" y="134009"/>
                </a:cubicBezTo>
                <a:cubicBezTo>
                  <a:pt x="267312" y="170886"/>
                  <a:pt x="247310" y="205129"/>
                  <a:pt x="213972" y="222250"/>
                </a:cubicBezTo>
                <a:cubicBezTo>
                  <a:pt x="212639" y="222250"/>
                  <a:pt x="211305" y="222250"/>
                  <a:pt x="209972" y="222250"/>
                </a:cubicBezTo>
                <a:cubicBezTo>
                  <a:pt x="207305" y="222250"/>
                  <a:pt x="204638" y="220933"/>
                  <a:pt x="203304" y="218299"/>
                </a:cubicBezTo>
                <a:cubicBezTo>
                  <a:pt x="200637" y="214348"/>
                  <a:pt x="201971" y="210397"/>
                  <a:pt x="205971" y="207763"/>
                </a:cubicBezTo>
                <a:cubicBezTo>
                  <a:pt x="233975" y="193275"/>
                  <a:pt x="252644" y="165618"/>
                  <a:pt x="252644" y="134009"/>
                </a:cubicBezTo>
                <a:cubicBezTo>
                  <a:pt x="252644" y="102400"/>
                  <a:pt x="233975" y="74742"/>
                  <a:pt x="205971" y="60255"/>
                </a:cubicBezTo>
                <a:cubicBezTo>
                  <a:pt x="201971" y="57620"/>
                  <a:pt x="200637" y="53669"/>
                  <a:pt x="203304" y="49718"/>
                </a:cubicBezTo>
                <a:cubicBezTo>
                  <a:pt x="204638" y="45767"/>
                  <a:pt x="209972" y="44450"/>
                  <a:pt x="213972" y="45767"/>
                </a:cubicBezTo>
                <a:close/>
                <a:moveTo>
                  <a:pt x="122215" y="45767"/>
                </a:moveTo>
                <a:cubicBezTo>
                  <a:pt x="126215" y="44450"/>
                  <a:pt x="131549" y="45767"/>
                  <a:pt x="132883" y="49718"/>
                </a:cubicBezTo>
                <a:cubicBezTo>
                  <a:pt x="135550" y="53669"/>
                  <a:pt x="134216" y="57620"/>
                  <a:pt x="130216" y="60255"/>
                </a:cubicBezTo>
                <a:cubicBezTo>
                  <a:pt x="102212" y="74742"/>
                  <a:pt x="83543" y="102400"/>
                  <a:pt x="83543" y="134009"/>
                </a:cubicBezTo>
                <a:cubicBezTo>
                  <a:pt x="83543" y="165618"/>
                  <a:pt x="102212" y="193275"/>
                  <a:pt x="130216" y="207763"/>
                </a:cubicBezTo>
                <a:cubicBezTo>
                  <a:pt x="134216" y="210397"/>
                  <a:pt x="135550" y="214348"/>
                  <a:pt x="132883" y="218299"/>
                </a:cubicBezTo>
                <a:cubicBezTo>
                  <a:pt x="131549" y="220933"/>
                  <a:pt x="128882" y="222250"/>
                  <a:pt x="126215" y="222250"/>
                </a:cubicBezTo>
                <a:cubicBezTo>
                  <a:pt x="124882" y="222250"/>
                  <a:pt x="123548" y="222250"/>
                  <a:pt x="122215" y="222250"/>
                </a:cubicBezTo>
                <a:cubicBezTo>
                  <a:pt x="88877" y="205129"/>
                  <a:pt x="68875" y="170886"/>
                  <a:pt x="68875" y="134009"/>
                </a:cubicBezTo>
                <a:cubicBezTo>
                  <a:pt x="68875" y="97132"/>
                  <a:pt x="88877" y="62889"/>
                  <a:pt x="122215" y="45767"/>
                </a:cubicBezTo>
                <a:close/>
                <a:moveTo>
                  <a:pt x="168094" y="15875"/>
                </a:moveTo>
                <a:cubicBezTo>
                  <a:pt x="102776" y="15875"/>
                  <a:pt x="49825" y="68826"/>
                  <a:pt x="49825" y="134144"/>
                </a:cubicBezTo>
                <a:cubicBezTo>
                  <a:pt x="49825" y="199462"/>
                  <a:pt x="102776" y="252413"/>
                  <a:pt x="168094" y="252413"/>
                </a:cubicBezTo>
                <a:cubicBezTo>
                  <a:pt x="233412" y="252413"/>
                  <a:pt x="286363" y="199462"/>
                  <a:pt x="286363" y="134144"/>
                </a:cubicBezTo>
                <a:cubicBezTo>
                  <a:pt x="286363" y="68826"/>
                  <a:pt x="233412" y="15875"/>
                  <a:pt x="168094" y="15875"/>
                </a:cubicBezTo>
                <a:close/>
                <a:moveTo>
                  <a:pt x="168887" y="0"/>
                </a:moveTo>
                <a:cubicBezTo>
                  <a:pt x="239993" y="0"/>
                  <a:pt x="299247" y="56551"/>
                  <a:pt x="303198" y="126253"/>
                </a:cubicBezTo>
                <a:cubicBezTo>
                  <a:pt x="303198" y="126253"/>
                  <a:pt x="303198" y="126253"/>
                  <a:pt x="315048" y="126253"/>
                </a:cubicBezTo>
                <a:cubicBezTo>
                  <a:pt x="316365" y="114417"/>
                  <a:pt x="317682" y="101266"/>
                  <a:pt x="322949" y="89429"/>
                </a:cubicBezTo>
                <a:cubicBezTo>
                  <a:pt x="324266" y="85484"/>
                  <a:pt x="328216" y="84169"/>
                  <a:pt x="332166" y="85484"/>
                </a:cubicBezTo>
                <a:cubicBezTo>
                  <a:pt x="336117" y="86799"/>
                  <a:pt x="338750" y="90745"/>
                  <a:pt x="337433" y="94690"/>
                </a:cubicBezTo>
                <a:cubicBezTo>
                  <a:pt x="332166" y="107841"/>
                  <a:pt x="330850" y="120993"/>
                  <a:pt x="330850" y="134144"/>
                </a:cubicBezTo>
                <a:cubicBezTo>
                  <a:pt x="330850" y="147296"/>
                  <a:pt x="332166" y="160447"/>
                  <a:pt x="337433" y="172283"/>
                </a:cubicBezTo>
                <a:cubicBezTo>
                  <a:pt x="338750" y="176229"/>
                  <a:pt x="336117" y="181489"/>
                  <a:pt x="332166" y="182804"/>
                </a:cubicBezTo>
                <a:cubicBezTo>
                  <a:pt x="328216" y="184119"/>
                  <a:pt x="324266" y="181489"/>
                  <a:pt x="321632" y="177544"/>
                </a:cubicBezTo>
                <a:cubicBezTo>
                  <a:pt x="317682" y="165707"/>
                  <a:pt x="316365" y="153871"/>
                  <a:pt x="315048" y="142035"/>
                </a:cubicBezTo>
                <a:cubicBezTo>
                  <a:pt x="315048" y="142035"/>
                  <a:pt x="315048" y="142035"/>
                  <a:pt x="303198" y="142035"/>
                </a:cubicBezTo>
                <a:cubicBezTo>
                  <a:pt x="299247" y="211737"/>
                  <a:pt x="239993" y="268288"/>
                  <a:pt x="168887" y="268288"/>
                </a:cubicBezTo>
                <a:cubicBezTo>
                  <a:pt x="97782" y="268288"/>
                  <a:pt x="38528" y="211737"/>
                  <a:pt x="34577" y="142035"/>
                </a:cubicBezTo>
                <a:cubicBezTo>
                  <a:pt x="34577" y="142035"/>
                  <a:pt x="34577" y="142035"/>
                  <a:pt x="22726" y="142035"/>
                </a:cubicBezTo>
                <a:cubicBezTo>
                  <a:pt x="21410" y="153871"/>
                  <a:pt x="20093" y="165707"/>
                  <a:pt x="16143" y="177544"/>
                </a:cubicBezTo>
                <a:cubicBezTo>
                  <a:pt x="13509" y="181489"/>
                  <a:pt x="9559" y="184119"/>
                  <a:pt x="5609" y="182804"/>
                </a:cubicBezTo>
                <a:cubicBezTo>
                  <a:pt x="1658" y="181489"/>
                  <a:pt x="-975" y="176229"/>
                  <a:pt x="342" y="172283"/>
                </a:cubicBezTo>
                <a:cubicBezTo>
                  <a:pt x="5609" y="160447"/>
                  <a:pt x="6925" y="147296"/>
                  <a:pt x="6925" y="134144"/>
                </a:cubicBezTo>
                <a:cubicBezTo>
                  <a:pt x="6925" y="120993"/>
                  <a:pt x="5609" y="107841"/>
                  <a:pt x="342" y="94690"/>
                </a:cubicBezTo>
                <a:cubicBezTo>
                  <a:pt x="-975" y="90745"/>
                  <a:pt x="1658" y="86799"/>
                  <a:pt x="5609" y="85484"/>
                </a:cubicBezTo>
                <a:cubicBezTo>
                  <a:pt x="9559" y="84169"/>
                  <a:pt x="13509" y="85484"/>
                  <a:pt x="14826" y="89429"/>
                </a:cubicBezTo>
                <a:cubicBezTo>
                  <a:pt x="20093" y="101266"/>
                  <a:pt x="21410" y="114417"/>
                  <a:pt x="22726" y="126253"/>
                </a:cubicBezTo>
                <a:cubicBezTo>
                  <a:pt x="22726" y="126253"/>
                  <a:pt x="22726" y="126253"/>
                  <a:pt x="34577" y="126253"/>
                </a:cubicBezTo>
                <a:cubicBezTo>
                  <a:pt x="38528" y="56551"/>
                  <a:pt x="97782" y="0"/>
                  <a:pt x="168887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ṣ1iďè"/>
          <p:cNvSpPr>
            <a:spLocks/>
          </p:cNvSpPr>
          <p:nvPr/>
        </p:nvSpPr>
        <p:spPr bwMode="auto">
          <a:xfrm>
            <a:off x="3330555" y="5114497"/>
            <a:ext cx="510358" cy="509200"/>
          </a:xfrm>
          <a:custGeom>
            <a:avLst/>
            <a:gdLst>
              <a:gd name="connsiteX0" fmla="*/ 388572 w 777144"/>
              <a:gd name="connsiteY0" fmla="*/ 0 h 775382"/>
              <a:gd name="connsiteX1" fmla="*/ 777144 w 777144"/>
              <a:gd name="connsiteY1" fmla="*/ 387691 h 775382"/>
              <a:gd name="connsiteX2" fmla="*/ 388572 w 777144"/>
              <a:gd name="connsiteY2" fmla="*/ 775382 h 775382"/>
              <a:gd name="connsiteX3" fmla="*/ 0 w 777144"/>
              <a:gd name="connsiteY3" fmla="*/ 387691 h 775382"/>
              <a:gd name="connsiteX4" fmla="*/ 388572 w 777144"/>
              <a:gd name="connsiteY4" fmla="*/ 0 h 77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144" h="775382">
                <a:moveTo>
                  <a:pt x="388572" y="0"/>
                </a:moveTo>
                <a:cubicBezTo>
                  <a:pt x="603527" y="0"/>
                  <a:pt x="777144" y="173224"/>
                  <a:pt x="777144" y="387691"/>
                </a:cubicBezTo>
                <a:cubicBezTo>
                  <a:pt x="777144" y="600096"/>
                  <a:pt x="603527" y="775382"/>
                  <a:pt x="388572" y="775382"/>
                </a:cubicBezTo>
                <a:cubicBezTo>
                  <a:pt x="173617" y="775382"/>
                  <a:pt x="0" y="600096"/>
                  <a:pt x="0" y="387691"/>
                </a:cubicBezTo>
                <a:cubicBezTo>
                  <a:pt x="0" y="173224"/>
                  <a:pt x="173617" y="0"/>
                  <a:pt x="388572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4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</a:p>
        </p:txBody>
      </p:sp>
      <p:sp>
        <p:nvSpPr>
          <p:cNvPr id="52" name="ïṧľîḑe"/>
          <p:cNvSpPr/>
          <p:nvPr/>
        </p:nvSpPr>
        <p:spPr bwMode="auto">
          <a:xfrm>
            <a:off x="4877785" y="5088438"/>
            <a:ext cx="588553" cy="272806"/>
          </a:xfrm>
          <a:prstGeom prst="rect">
            <a:avLst/>
          </a:prstGeom>
          <a:solidFill>
            <a:schemeClr val="accent5">
              <a:lumMod val="10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05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53" name="iśliḑé"/>
          <p:cNvSpPr txBox="1"/>
          <p:nvPr/>
        </p:nvSpPr>
        <p:spPr>
          <a:xfrm>
            <a:off x="4710396" y="5434257"/>
            <a:ext cx="923331" cy="18466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42" name="î$ḷíḑe"/>
          <p:cNvSpPr>
            <a:spLocks/>
          </p:cNvSpPr>
          <p:nvPr/>
        </p:nvSpPr>
        <p:spPr bwMode="auto">
          <a:xfrm flipH="1">
            <a:off x="6431128" y="1700808"/>
            <a:ext cx="2587369" cy="1462426"/>
          </a:xfrm>
          <a:custGeom>
            <a:avLst/>
            <a:gdLst>
              <a:gd name="T0" fmla="*/ 1018 w 1421"/>
              <a:gd name="T1" fmla="*/ 0 h 805"/>
              <a:gd name="T2" fmla="*/ 1421 w 1421"/>
              <a:gd name="T3" fmla="*/ 403 h 805"/>
              <a:gd name="T4" fmla="*/ 1018 w 1421"/>
              <a:gd name="T5" fmla="*/ 805 h 805"/>
              <a:gd name="T6" fmla="*/ 772 w 1421"/>
              <a:gd name="T7" fmla="*/ 721 h 805"/>
              <a:gd name="T8" fmla="*/ 771 w 1421"/>
              <a:gd name="T9" fmla="*/ 721 h 805"/>
              <a:gd name="T10" fmla="*/ 269 w 1421"/>
              <a:gd name="T11" fmla="*/ 630 h 805"/>
              <a:gd name="T12" fmla="*/ 269 w 1421"/>
              <a:gd name="T13" fmla="*/ 630 h 805"/>
              <a:gd name="T14" fmla="*/ 231 w 1421"/>
              <a:gd name="T15" fmla="*/ 633 h 805"/>
              <a:gd name="T16" fmla="*/ 0 w 1421"/>
              <a:gd name="T17" fmla="*/ 403 h 805"/>
              <a:gd name="T18" fmla="*/ 231 w 1421"/>
              <a:gd name="T19" fmla="*/ 172 h 805"/>
              <a:gd name="T20" fmla="*/ 269 w 1421"/>
              <a:gd name="T21" fmla="*/ 175 h 805"/>
              <a:gd name="T22" fmla="*/ 269 w 1421"/>
              <a:gd name="T23" fmla="*/ 175 h 805"/>
              <a:gd name="T24" fmla="*/ 771 w 1421"/>
              <a:gd name="T25" fmla="*/ 84 h 805"/>
              <a:gd name="T26" fmla="*/ 771 w 1421"/>
              <a:gd name="T27" fmla="*/ 84 h 805"/>
              <a:gd name="T28" fmla="*/ 1018 w 1421"/>
              <a:gd name="T29" fmla="*/ 0 h 805"/>
              <a:gd name="T30" fmla="*/ 231 w 1421"/>
              <a:gd name="T31" fmla="*/ 215 h 805"/>
              <a:gd name="T32" fmla="*/ 43 w 1421"/>
              <a:gd name="T33" fmla="*/ 403 h 805"/>
              <a:gd name="T34" fmla="*/ 231 w 1421"/>
              <a:gd name="T35" fmla="*/ 591 h 805"/>
              <a:gd name="T36" fmla="*/ 419 w 1421"/>
              <a:gd name="T37" fmla="*/ 403 h 805"/>
              <a:gd name="T38" fmla="*/ 231 w 1421"/>
              <a:gd name="T39" fmla="*/ 215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1" h="805">
                <a:moveTo>
                  <a:pt x="1018" y="0"/>
                </a:moveTo>
                <a:cubicBezTo>
                  <a:pt x="1241" y="0"/>
                  <a:pt x="1421" y="180"/>
                  <a:pt x="1421" y="403"/>
                </a:cubicBezTo>
                <a:cubicBezTo>
                  <a:pt x="1421" y="625"/>
                  <a:pt x="1241" y="805"/>
                  <a:pt x="1018" y="805"/>
                </a:cubicBezTo>
                <a:cubicBezTo>
                  <a:pt x="925" y="805"/>
                  <a:pt x="840" y="774"/>
                  <a:pt x="772" y="721"/>
                </a:cubicBezTo>
                <a:cubicBezTo>
                  <a:pt x="771" y="721"/>
                  <a:pt x="771" y="721"/>
                  <a:pt x="771" y="721"/>
                </a:cubicBezTo>
                <a:cubicBezTo>
                  <a:pt x="618" y="606"/>
                  <a:pt x="408" y="615"/>
                  <a:pt x="269" y="630"/>
                </a:cubicBezTo>
                <a:cubicBezTo>
                  <a:pt x="269" y="630"/>
                  <a:pt x="269" y="630"/>
                  <a:pt x="269" y="630"/>
                </a:cubicBezTo>
                <a:cubicBezTo>
                  <a:pt x="256" y="632"/>
                  <a:pt x="244" y="633"/>
                  <a:pt x="231" y="633"/>
                </a:cubicBezTo>
                <a:cubicBezTo>
                  <a:pt x="103" y="633"/>
                  <a:pt x="0" y="530"/>
                  <a:pt x="0" y="403"/>
                </a:cubicBezTo>
                <a:cubicBezTo>
                  <a:pt x="0" y="275"/>
                  <a:pt x="103" y="172"/>
                  <a:pt x="231" y="172"/>
                </a:cubicBezTo>
                <a:cubicBezTo>
                  <a:pt x="244" y="172"/>
                  <a:pt x="256" y="173"/>
                  <a:pt x="269" y="175"/>
                </a:cubicBezTo>
                <a:cubicBezTo>
                  <a:pt x="269" y="175"/>
                  <a:pt x="269" y="175"/>
                  <a:pt x="269" y="175"/>
                </a:cubicBezTo>
                <a:cubicBezTo>
                  <a:pt x="408" y="190"/>
                  <a:pt x="618" y="199"/>
                  <a:pt x="771" y="84"/>
                </a:cubicBezTo>
                <a:cubicBezTo>
                  <a:pt x="771" y="84"/>
                  <a:pt x="771" y="84"/>
                  <a:pt x="771" y="84"/>
                </a:cubicBezTo>
                <a:cubicBezTo>
                  <a:pt x="840" y="31"/>
                  <a:pt x="925" y="0"/>
                  <a:pt x="1018" y="0"/>
                </a:cubicBezTo>
                <a:close/>
                <a:moveTo>
                  <a:pt x="231" y="215"/>
                </a:moveTo>
                <a:cubicBezTo>
                  <a:pt x="127" y="215"/>
                  <a:pt x="43" y="299"/>
                  <a:pt x="43" y="403"/>
                </a:cubicBezTo>
                <a:cubicBezTo>
                  <a:pt x="43" y="506"/>
                  <a:pt x="127" y="591"/>
                  <a:pt x="231" y="591"/>
                </a:cubicBezTo>
                <a:cubicBezTo>
                  <a:pt x="335" y="591"/>
                  <a:pt x="419" y="506"/>
                  <a:pt x="419" y="403"/>
                </a:cubicBezTo>
                <a:cubicBezTo>
                  <a:pt x="419" y="299"/>
                  <a:pt x="335" y="215"/>
                  <a:pt x="231" y="215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ŝlíḑè"/>
          <p:cNvSpPr>
            <a:spLocks/>
          </p:cNvSpPr>
          <p:nvPr/>
        </p:nvSpPr>
        <p:spPr bwMode="auto">
          <a:xfrm>
            <a:off x="7807414" y="2269198"/>
            <a:ext cx="325646" cy="325646"/>
          </a:xfrm>
          <a:custGeom>
            <a:avLst/>
            <a:gdLst>
              <a:gd name="connsiteX0" fmla="*/ 0 w 338138"/>
              <a:gd name="connsiteY0" fmla="*/ 169863 h 338138"/>
              <a:gd name="connsiteX1" fmla="*/ 3975 w 338138"/>
              <a:gd name="connsiteY1" fmla="*/ 169863 h 338138"/>
              <a:gd name="connsiteX2" fmla="*/ 111300 w 338138"/>
              <a:gd name="connsiteY2" fmla="*/ 226838 h 338138"/>
              <a:gd name="connsiteX3" fmla="*/ 168275 w 338138"/>
              <a:gd name="connsiteY3" fmla="*/ 334163 h 338138"/>
              <a:gd name="connsiteX4" fmla="*/ 168275 w 338138"/>
              <a:gd name="connsiteY4" fmla="*/ 338138 h 338138"/>
              <a:gd name="connsiteX5" fmla="*/ 164300 w 338138"/>
              <a:gd name="connsiteY5" fmla="*/ 338138 h 338138"/>
              <a:gd name="connsiteX6" fmla="*/ 49025 w 338138"/>
              <a:gd name="connsiteY6" fmla="*/ 289113 h 338138"/>
              <a:gd name="connsiteX7" fmla="*/ 0 w 338138"/>
              <a:gd name="connsiteY7" fmla="*/ 173838 h 338138"/>
              <a:gd name="connsiteX8" fmla="*/ 0 w 338138"/>
              <a:gd name="connsiteY8" fmla="*/ 169863 h 338138"/>
              <a:gd name="connsiteX9" fmla="*/ 169863 w 338138"/>
              <a:gd name="connsiteY9" fmla="*/ 0 h 338138"/>
              <a:gd name="connsiteX10" fmla="*/ 173838 w 338138"/>
              <a:gd name="connsiteY10" fmla="*/ 0 h 338138"/>
              <a:gd name="connsiteX11" fmla="*/ 289113 w 338138"/>
              <a:gd name="connsiteY11" fmla="*/ 49025 h 338138"/>
              <a:gd name="connsiteX12" fmla="*/ 338138 w 338138"/>
              <a:gd name="connsiteY12" fmla="*/ 164300 h 338138"/>
              <a:gd name="connsiteX13" fmla="*/ 338138 w 338138"/>
              <a:gd name="connsiteY13" fmla="*/ 168275 h 338138"/>
              <a:gd name="connsiteX14" fmla="*/ 334163 w 338138"/>
              <a:gd name="connsiteY14" fmla="*/ 168275 h 338138"/>
              <a:gd name="connsiteX15" fmla="*/ 226838 w 338138"/>
              <a:gd name="connsiteY15" fmla="*/ 111300 h 338138"/>
              <a:gd name="connsiteX16" fmla="*/ 169863 w 338138"/>
              <a:gd name="connsiteY16" fmla="*/ 3975 h 338138"/>
              <a:gd name="connsiteX17" fmla="*/ 169863 w 338138"/>
              <a:gd name="connsiteY17" fmla="*/ 0 h 338138"/>
              <a:gd name="connsiteX18" fmla="*/ 157181 w 338138"/>
              <a:gd name="connsiteY18" fmla="*/ 0 h 338138"/>
              <a:gd name="connsiteX19" fmla="*/ 157181 w 338138"/>
              <a:gd name="connsiteY19" fmla="*/ 3963 h 338138"/>
              <a:gd name="connsiteX20" fmla="*/ 216620 w 338138"/>
              <a:gd name="connsiteY20" fmla="*/ 121518 h 338138"/>
              <a:gd name="connsiteX21" fmla="*/ 334175 w 338138"/>
              <a:gd name="connsiteY21" fmla="*/ 180957 h 338138"/>
              <a:gd name="connsiteX22" fmla="*/ 338138 w 338138"/>
              <a:gd name="connsiteY22" fmla="*/ 180957 h 338138"/>
              <a:gd name="connsiteX23" fmla="*/ 336817 w 338138"/>
              <a:gd name="connsiteY23" fmla="*/ 184919 h 338138"/>
              <a:gd name="connsiteX24" fmla="*/ 289267 w 338138"/>
              <a:gd name="connsiteY24" fmla="*/ 289267 h 338138"/>
              <a:gd name="connsiteX25" fmla="*/ 184919 w 338138"/>
              <a:gd name="connsiteY25" fmla="*/ 336817 h 338138"/>
              <a:gd name="connsiteX26" fmla="*/ 180957 w 338138"/>
              <a:gd name="connsiteY26" fmla="*/ 338138 h 338138"/>
              <a:gd name="connsiteX27" fmla="*/ 180957 w 338138"/>
              <a:gd name="connsiteY27" fmla="*/ 334176 h 338138"/>
              <a:gd name="connsiteX28" fmla="*/ 121518 w 338138"/>
              <a:gd name="connsiteY28" fmla="*/ 216620 h 338138"/>
              <a:gd name="connsiteX29" fmla="*/ 3963 w 338138"/>
              <a:gd name="connsiteY29" fmla="*/ 157181 h 338138"/>
              <a:gd name="connsiteX30" fmla="*/ 0 w 338138"/>
              <a:gd name="connsiteY30" fmla="*/ 157181 h 338138"/>
              <a:gd name="connsiteX31" fmla="*/ 1321 w 338138"/>
              <a:gd name="connsiteY31" fmla="*/ 153219 h 338138"/>
              <a:gd name="connsiteX32" fmla="*/ 48872 w 338138"/>
              <a:gd name="connsiteY32" fmla="*/ 50192 h 338138"/>
              <a:gd name="connsiteX33" fmla="*/ 153219 w 338138"/>
              <a:gd name="connsiteY33" fmla="*/ 1321 h 338138"/>
              <a:gd name="connsiteX34" fmla="*/ 157181 w 338138"/>
              <a:gd name="connsiteY3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38138" h="338138">
                <a:moveTo>
                  <a:pt x="0" y="169863"/>
                </a:moveTo>
                <a:cubicBezTo>
                  <a:pt x="0" y="169863"/>
                  <a:pt x="0" y="169863"/>
                  <a:pt x="3975" y="169863"/>
                </a:cubicBezTo>
                <a:cubicBezTo>
                  <a:pt x="42400" y="175163"/>
                  <a:pt x="80825" y="195038"/>
                  <a:pt x="111300" y="226838"/>
                </a:cubicBezTo>
                <a:cubicBezTo>
                  <a:pt x="143100" y="257313"/>
                  <a:pt x="162975" y="297063"/>
                  <a:pt x="168275" y="334163"/>
                </a:cubicBezTo>
                <a:cubicBezTo>
                  <a:pt x="168275" y="334163"/>
                  <a:pt x="168275" y="334163"/>
                  <a:pt x="168275" y="338138"/>
                </a:cubicBezTo>
                <a:cubicBezTo>
                  <a:pt x="168275" y="338138"/>
                  <a:pt x="168275" y="338138"/>
                  <a:pt x="164300" y="338138"/>
                </a:cubicBezTo>
                <a:cubicBezTo>
                  <a:pt x="120575" y="336813"/>
                  <a:pt x="80825" y="319588"/>
                  <a:pt x="49025" y="289113"/>
                </a:cubicBezTo>
                <a:cubicBezTo>
                  <a:pt x="18550" y="257313"/>
                  <a:pt x="1325" y="217563"/>
                  <a:pt x="0" y="173838"/>
                </a:cubicBezTo>
                <a:cubicBezTo>
                  <a:pt x="0" y="173838"/>
                  <a:pt x="0" y="173838"/>
                  <a:pt x="0" y="169863"/>
                </a:cubicBezTo>
                <a:close/>
                <a:moveTo>
                  <a:pt x="169863" y="0"/>
                </a:moveTo>
                <a:cubicBezTo>
                  <a:pt x="169863" y="0"/>
                  <a:pt x="169863" y="0"/>
                  <a:pt x="173838" y="0"/>
                </a:cubicBezTo>
                <a:cubicBezTo>
                  <a:pt x="217563" y="1325"/>
                  <a:pt x="257313" y="18550"/>
                  <a:pt x="289113" y="49025"/>
                </a:cubicBezTo>
                <a:cubicBezTo>
                  <a:pt x="319588" y="80825"/>
                  <a:pt x="336813" y="120575"/>
                  <a:pt x="338138" y="164300"/>
                </a:cubicBezTo>
                <a:cubicBezTo>
                  <a:pt x="338138" y="164300"/>
                  <a:pt x="338138" y="164300"/>
                  <a:pt x="338138" y="168275"/>
                </a:cubicBezTo>
                <a:cubicBezTo>
                  <a:pt x="338138" y="168275"/>
                  <a:pt x="338138" y="168275"/>
                  <a:pt x="334163" y="168275"/>
                </a:cubicBezTo>
                <a:cubicBezTo>
                  <a:pt x="295738" y="162975"/>
                  <a:pt x="257313" y="143100"/>
                  <a:pt x="226838" y="111300"/>
                </a:cubicBezTo>
                <a:cubicBezTo>
                  <a:pt x="195038" y="80825"/>
                  <a:pt x="175163" y="42400"/>
                  <a:pt x="169863" y="3975"/>
                </a:cubicBezTo>
                <a:cubicBezTo>
                  <a:pt x="169863" y="3975"/>
                  <a:pt x="169863" y="3975"/>
                  <a:pt x="169863" y="0"/>
                </a:cubicBezTo>
                <a:close/>
                <a:moveTo>
                  <a:pt x="157181" y="0"/>
                </a:moveTo>
                <a:cubicBezTo>
                  <a:pt x="157181" y="0"/>
                  <a:pt x="157181" y="0"/>
                  <a:pt x="157181" y="3963"/>
                </a:cubicBezTo>
                <a:cubicBezTo>
                  <a:pt x="162465" y="46230"/>
                  <a:pt x="183598" y="87176"/>
                  <a:pt x="216620" y="121518"/>
                </a:cubicBezTo>
                <a:cubicBezTo>
                  <a:pt x="250962" y="154540"/>
                  <a:pt x="291908" y="176994"/>
                  <a:pt x="334175" y="180957"/>
                </a:cubicBezTo>
                <a:cubicBezTo>
                  <a:pt x="334175" y="180957"/>
                  <a:pt x="334175" y="180957"/>
                  <a:pt x="338138" y="180957"/>
                </a:cubicBezTo>
                <a:cubicBezTo>
                  <a:pt x="338138" y="180957"/>
                  <a:pt x="338138" y="180957"/>
                  <a:pt x="336817" y="184919"/>
                </a:cubicBezTo>
                <a:cubicBezTo>
                  <a:pt x="334175" y="224545"/>
                  <a:pt x="317004" y="260208"/>
                  <a:pt x="289267" y="289267"/>
                </a:cubicBezTo>
                <a:cubicBezTo>
                  <a:pt x="260208" y="317004"/>
                  <a:pt x="224545" y="334176"/>
                  <a:pt x="184919" y="336817"/>
                </a:cubicBezTo>
                <a:cubicBezTo>
                  <a:pt x="184919" y="336817"/>
                  <a:pt x="184919" y="336817"/>
                  <a:pt x="180957" y="338138"/>
                </a:cubicBezTo>
                <a:cubicBezTo>
                  <a:pt x="180957" y="338138"/>
                  <a:pt x="180957" y="338138"/>
                  <a:pt x="180957" y="334176"/>
                </a:cubicBezTo>
                <a:cubicBezTo>
                  <a:pt x="175673" y="293229"/>
                  <a:pt x="154540" y="250962"/>
                  <a:pt x="121518" y="216620"/>
                </a:cubicBezTo>
                <a:cubicBezTo>
                  <a:pt x="87176" y="183598"/>
                  <a:pt x="46230" y="162465"/>
                  <a:pt x="3963" y="157181"/>
                </a:cubicBezTo>
                <a:cubicBezTo>
                  <a:pt x="3963" y="157181"/>
                  <a:pt x="3963" y="157181"/>
                  <a:pt x="0" y="157181"/>
                </a:cubicBezTo>
                <a:cubicBezTo>
                  <a:pt x="0" y="157181"/>
                  <a:pt x="0" y="157181"/>
                  <a:pt x="1321" y="153219"/>
                </a:cubicBezTo>
                <a:cubicBezTo>
                  <a:pt x="3963" y="113593"/>
                  <a:pt x="21134" y="77930"/>
                  <a:pt x="48872" y="50192"/>
                </a:cubicBezTo>
                <a:cubicBezTo>
                  <a:pt x="77930" y="21134"/>
                  <a:pt x="113593" y="3963"/>
                  <a:pt x="153219" y="1321"/>
                </a:cubicBezTo>
                <a:cubicBezTo>
                  <a:pt x="153219" y="1321"/>
                  <a:pt x="153219" y="1321"/>
                  <a:pt x="157181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sḷïḑé"/>
          <p:cNvSpPr>
            <a:spLocks/>
          </p:cNvSpPr>
          <p:nvPr/>
        </p:nvSpPr>
        <p:spPr bwMode="auto">
          <a:xfrm>
            <a:off x="8333324" y="2177421"/>
            <a:ext cx="510358" cy="509200"/>
          </a:xfrm>
          <a:custGeom>
            <a:avLst/>
            <a:gdLst>
              <a:gd name="connsiteX0" fmla="*/ 388572 w 777144"/>
              <a:gd name="connsiteY0" fmla="*/ 0 h 775382"/>
              <a:gd name="connsiteX1" fmla="*/ 777144 w 777144"/>
              <a:gd name="connsiteY1" fmla="*/ 387691 h 775382"/>
              <a:gd name="connsiteX2" fmla="*/ 388572 w 777144"/>
              <a:gd name="connsiteY2" fmla="*/ 775382 h 775382"/>
              <a:gd name="connsiteX3" fmla="*/ 0 w 777144"/>
              <a:gd name="connsiteY3" fmla="*/ 387691 h 775382"/>
              <a:gd name="connsiteX4" fmla="*/ 388572 w 777144"/>
              <a:gd name="connsiteY4" fmla="*/ 0 h 77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144" h="775382">
                <a:moveTo>
                  <a:pt x="388572" y="0"/>
                </a:moveTo>
                <a:cubicBezTo>
                  <a:pt x="603527" y="0"/>
                  <a:pt x="777144" y="173224"/>
                  <a:pt x="777144" y="387691"/>
                </a:cubicBezTo>
                <a:cubicBezTo>
                  <a:pt x="777144" y="600096"/>
                  <a:pt x="603527" y="775382"/>
                  <a:pt x="388572" y="775382"/>
                </a:cubicBezTo>
                <a:cubicBezTo>
                  <a:pt x="173617" y="775382"/>
                  <a:pt x="0" y="600096"/>
                  <a:pt x="0" y="387691"/>
                </a:cubicBezTo>
                <a:cubicBezTo>
                  <a:pt x="0" y="173224"/>
                  <a:pt x="173617" y="0"/>
                  <a:pt x="388572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4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6" name="iṥļidé"/>
          <p:cNvSpPr/>
          <p:nvPr/>
        </p:nvSpPr>
        <p:spPr bwMode="auto">
          <a:xfrm>
            <a:off x="6897978" y="2159305"/>
            <a:ext cx="588553" cy="272806"/>
          </a:xfrm>
          <a:prstGeom prst="rect">
            <a:avLst/>
          </a:prstGeom>
          <a:solidFill>
            <a:schemeClr val="accent2">
              <a:lumMod val="10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05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47" name="iṣḻiďe"/>
          <p:cNvSpPr txBox="1"/>
          <p:nvPr/>
        </p:nvSpPr>
        <p:spPr>
          <a:xfrm>
            <a:off x="6730589" y="2505124"/>
            <a:ext cx="923331" cy="18466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36" name="ïṧ1ïḓè"/>
          <p:cNvSpPr>
            <a:spLocks/>
          </p:cNvSpPr>
          <p:nvPr/>
        </p:nvSpPr>
        <p:spPr bwMode="auto">
          <a:xfrm flipH="1">
            <a:off x="6278591" y="3138843"/>
            <a:ext cx="2587371" cy="1464287"/>
          </a:xfrm>
          <a:custGeom>
            <a:avLst/>
            <a:gdLst>
              <a:gd name="T0" fmla="*/ 403 w 1421"/>
              <a:gd name="T1" fmla="*/ 0 h 806"/>
              <a:gd name="T2" fmla="*/ 0 w 1421"/>
              <a:gd name="T3" fmla="*/ 403 h 806"/>
              <a:gd name="T4" fmla="*/ 403 w 1421"/>
              <a:gd name="T5" fmla="*/ 806 h 806"/>
              <a:gd name="T6" fmla="*/ 650 w 1421"/>
              <a:gd name="T7" fmla="*/ 722 h 806"/>
              <a:gd name="T8" fmla="*/ 650 w 1421"/>
              <a:gd name="T9" fmla="*/ 722 h 806"/>
              <a:gd name="T10" fmla="*/ 1153 w 1421"/>
              <a:gd name="T11" fmla="*/ 631 h 806"/>
              <a:gd name="T12" fmla="*/ 1153 w 1421"/>
              <a:gd name="T13" fmla="*/ 631 h 806"/>
              <a:gd name="T14" fmla="*/ 1191 w 1421"/>
              <a:gd name="T15" fmla="*/ 634 h 806"/>
              <a:gd name="T16" fmla="*/ 1421 w 1421"/>
              <a:gd name="T17" fmla="*/ 403 h 806"/>
              <a:gd name="T18" fmla="*/ 1191 w 1421"/>
              <a:gd name="T19" fmla="*/ 173 h 806"/>
              <a:gd name="T20" fmla="*/ 1153 w 1421"/>
              <a:gd name="T21" fmla="*/ 176 h 806"/>
              <a:gd name="T22" fmla="*/ 1153 w 1421"/>
              <a:gd name="T23" fmla="*/ 176 h 806"/>
              <a:gd name="T24" fmla="*/ 650 w 1421"/>
              <a:gd name="T25" fmla="*/ 84 h 806"/>
              <a:gd name="T26" fmla="*/ 650 w 1421"/>
              <a:gd name="T27" fmla="*/ 84 h 806"/>
              <a:gd name="T28" fmla="*/ 403 w 1421"/>
              <a:gd name="T29" fmla="*/ 0 h 806"/>
              <a:gd name="T30" fmla="*/ 1191 w 1421"/>
              <a:gd name="T31" fmla="*/ 215 h 806"/>
              <a:gd name="T32" fmla="*/ 1379 w 1421"/>
              <a:gd name="T33" fmla="*/ 403 h 806"/>
              <a:gd name="T34" fmla="*/ 1191 w 1421"/>
              <a:gd name="T35" fmla="*/ 591 h 806"/>
              <a:gd name="T36" fmla="*/ 1003 w 1421"/>
              <a:gd name="T37" fmla="*/ 403 h 806"/>
              <a:gd name="T38" fmla="*/ 1191 w 1421"/>
              <a:gd name="T39" fmla="*/ 215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1" h="806">
                <a:moveTo>
                  <a:pt x="403" y="0"/>
                </a:moveTo>
                <a:cubicBezTo>
                  <a:pt x="181" y="0"/>
                  <a:pt x="0" y="181"/>
                  <a:pt x="0" y="403"/>
                </a:cubicBezTo>
                <a:cubicBezTo>
                  <a:pt x="0" y="626"/>
                  <a:pt x="181" y="806"/>
                  <a:pt x="403" y="806"/>
                </a:cubicBezTo>
                <a:cubicBezTo>
                  <a:pt x="496" y="806"/>
                  <a:pt x="582" y="775"/>
                  <a:pt x="650" y="722"/>
                </a:cubicBezTo>
                <a:cubicBezTo>
                  <a:pt x="650" y="722"/>
                  <a:pt x="650" y="722"/>
                  <a:pt x="650" y="722"/>
                </a:cubicBezTo>
                <a:cubicBezTo>
                  <a:pt x="803" y="607"/>
                  <a:pt x="1013" y="615"/>
                  <a:pt x="1153" y="631"/>
                </a:cubicBezTo>
                <a:cubicBezTo>
                  <a:pt x="1153" y="631"/>
                  <a:pt x="1153" y="631"/>
                  <a:pt x="1153" y="631"/>
                </a:cubicBezTo>
                <a:cubicBezTo>
                  <a:pt x="1165" y="633"/>
                  <a:pt x="1178" y="634"/>
                  <a:pt x="1191" y="634"/>
                </a:cubicBezTo>
                <a:cubicBezTo>
                  <a:pt x="1318" y="634"/>
                  <a:pt x="1421" y="530"/>
                  <a:pt x="1421" y="403"/>
                </a:cubicBezTo>
                <a:cubicBezTo>
                  <a:pt x="1421" y="276"/>
                  <a:pt x="1318" y="173"/>
                  <a:pt x="1191" y="173"/>
                </a:cubicBezTo>
                <a:cubicBezTo>
                  <a:pt x="1178" y="173"/>
                  <a:pt x="1165" y="174"/>
                  <a:pt x="1153" y="176"/>
                </a:cubicBezTo>
                <a:cubicBezTo>
                  <a:pt x="1153" y="176"/>
                  <a:pt x="1153" y="176"/>
                  <a:pt x="1153" y="176"/>
                </a:cubicBezTo>
                <a:cubicBezTo>
                  <a:pt x="1013" y="191"/>
                  <a:pt x="803" y="200"/>
                  <a:pt x="650" y="84"/>
                </a:cubicBezTo>
                <a:cubicBezTo>
                  <a:pt x="650" y="84"/>
                  <a:pt x="650" y="84"/>
                  <a:pt x="650" y="84"/>
                </a:cubicBezTo>
                <a:cubicBezTo>
                  <a:pt x="582" y="32"/>
                  <a:pt x="496" y="0"/>
                  <a:pt x="403" y="0"/>
                </a:cubicBezTo>
                <a:close/>
                <a:moveTo>
                  <a:pt x="1191" y="215"/>
                </a:moveTo>
                <a:cubicBezTo>
                  <a:pt x="1294" y="215"/>
                  <a:pt x="1379" y="299"/>
                  <a:pt x="1379" y="403"/>
                </a:cubicBezTo>
                <a:cubicBezTo>
                  <a:pt x="1379" y="507"/>
                  <a:pt x="1294" y="591"/>
                  <a:pt x="1191" y="591"/>
                </a:cubicBezTo>
                <a:cubicBezTo>
                  <a:pt x="1087" y="591"/>
                  <a:pt x="1003" y="507"/>
                  <a:pt x="1003" y="403"/>
                </a:cubicBezTo>
                <a:cubicBezTo>
                  <a:pt x="1003" y="299"/>
                  <a:pt x="1087" y="215"/>
                  <a:pt x="1191" y="215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s1ïḑe"/>
          <p:cNvSpPr>
            <a:spLocks/>
          </p:cNvSpPr>
          <p:nvPr/>
        </p:nvSpPr>
        <p:spPr bwMode="auto">
          <a:xfrm>
            <a:off x="7168241" y="3708929"/>
            <a:ext cx="325646" cy="324115"/>
          </a:xfrm>
          <a:custGeom>
            <a:avLst/>
            <a:gdLst>
              <a:gd name="connsiteX0" fmla="*/ 294483 w 338139"/>
              <a:gd name="connsiteY0" fmla="*/ 53975 h 336550"/>
              <a:gd name="connsiteX1" fmla="*/ 338139 w 338139"/>
              <a:gd name="connsiteY1" fmla="*/ 167482 h 336550"/>
              <a:gd name="connsiteX2" fmla="*/ 294483 w 338139"/>
              <a:gd name="connsiteY2" fmla="*/ 280988 h 336550"/>
              <a:gd name="connsiteX3" fmla="*/ 275962 w 338139"/>
              <a:gd name="connsiteY3" fmla="*/ 257231 h 336550"/>
              <a:gd name="connsiteX4" fmla="*/ 285222 w 338139"/>
              <a:gd name="connsiteY4" fmla="*/ 250632 h 336550"/>
              <a:gd name="connsiteX5" fmla="*/ 286545 w 338139"/>
              <a:gd name="connsiteY5" fmla="*/ 237433 h 336550"/>
              <a:gd name="connsiteX6" fmla="*/ 273316 w 338139"/>
              <a:gd name="connsiteY6" fmla="*/ 236114 h 336550"/>
              <a:gd name="connsiteX7" fmla="*/ 266701 w 338139"/>
              <a:gd name="connsiteY7" fmla="*/ 241393 h 336550"/>
              <a:gd name="connsiteX8" fmla="*/ 258764 w 338139"/>
              <a:gd name="connsiteY8" fmla="*/ 218956 h 336550"/>
              <a:gd name="connsiteX9" fmla="*/ 269347 w 338139"/>
              <a:gd name="connsiteY9" fmla="*/ 212356 h 336550"/>
              <a:gd name="connsiteX10" fmla="*/ 271993 w 338139"/>
              <a:gd name="connsiteY10" fmla="*/ 199158 h 336550"/>
              <a:gd name="connsiteX11" fmla="*/ 258764 w 338139"/>
              <a:gd name="connsiteY11" fmla="*/ 197838 h 336550"/>
              <a:gd name="connsiteX12" fmla="*/ 253472 w 338139"/>
              <a:gd name="connsiteY12" fmla="*/ 200478 h 336550"/>
              <a:gd name="connsiteX13" fmla="*/ 250826 w 338139"/>
              <a:gd name="connsiteY13" fmla="*/ 176721 h 336550"/>
              <a:gd name="connsiteX14" fmla="*/ 260086 w 338139"/>
              <a:gd name="connsiteY14" fmla="*/ 176721 h 336550"/>
              <a:gd name="connsiteX15" fmla="*/ 269347 w 338139"/>
              <a:gd name="connsiteY15" fmla="*/ 167482 h 336550"/>
              <a:gd name="connsiteX16" fmla="*/ 260086 w 338139"/>
              <a:gd name="connsiteY16" fmla="*/ 158243 h 336550"/>
              <a:gd name="connsiteX17" fmla="*/ 250826 w 338139"/>
              <a:gd name="connsiteY17" fmla="*/ 158243 h 336550"/>
              <a:gd name="connsiteX18" fmla="*/ 253472 w 338139"/>
              <a:gd name="connsiteY18" fmla="*/ 134486 h 336550"/>
              <a:gd name="connsiteX19" fmla="*/ 258764 w 338139"/>
              <a:gd name="connsiteY19" fmla="*/ 137125 h 336550"/>
              <a:gd name="connsiteX20" fmla="*/ 264055 w 338139"/>
              <a:gd name="connsiteY20" fmla="*/ 139765 h 336550"/>
              <a:gd name="connsiteX21" fmla="*/ 271993 w 338139"/>
              <a:gd name="connsiteY21" fmla="*/ 135806 h 336550"/>
              <a:gd name="connsiteX22" fmla="*/ 269347 w 338139"/>
              <a:gd name="connsiteY22" fmla="*/ 122607 h 336550"/>
              <a:gd name="connsiteX23" fmla="*/ 258764 w 338139"/>
              <a:gd name="connsiteY23" fmla="*/ 116008 h 336550"/>
              <a:gd name="connsiteX24" fmla="*/ 266701 w 338139"/>
              <a:gd name="connsiteY24" fmla="*/ 93571 h 336550"/>
              <a:gd name="connsiteX25" fmla="*/ 273316 w 338139"/>
              <a:gd name="connsiteY25" fmla="*/ 98850 h 336550"/>
              <a:gd name="connsiteX26" fmla="*/ 278607 w 338139"/>
              <a:gd name="connsiteY26" fmla="*/ 101490 h 336550"/>
              <a:gd name="connsiteX27" fmla="*/ 286545 w 338139"/>
              <a:gd name="connsiteY27" fmla="*/ 97530 h 336550"/>
              <a:gd name="connsiteX28" fmla="*/ 285222 w 338139"/>
              <a:gd name="connsiteY28" fmla="*/ 84332 h 336550"/>
              <a:gd name="connsiteX29" fmla="*/ 275962 w 338139"/>
              <a:gd name="connsiteY29" fmla="*/ 77732 h 336550"/>
              <a:gd name="connsiteX30" fmla="*/ 294483 w 338139"/>
              <a:gd name="connsiteY30" fmla="*/ 53975 h 336550"/>
              <a:gd name="connsiteX31" fmla="*/ 43657 w 338139"/>
              <a:gd name="connsiteY31" fmla="*/ 53975 h 336550"/>
              <a:gd name="connsiteX32" fmla="*/ 62177 w 338139"/>
              <a:gd name="connsiteY32" fmla="*/ 77732 h 336550"/>
              <a:gd name="connsiteX33" fmla="*/ 52917 w 338139"/>
              <a:gd name="connsiteY33" fmla="*/ 84332 h 336550"/>
              <a:gd name="connsiteX34" fmla="*/ 51594 w 338139"/>
              <a:gd name="connsiteY34" fmla="*/ 97530 h 336550"/>
              <a:gd name="connsiteX35" fmla="*/ 59532 w 338139"/>
              <a:gd name="connsiteY35" fmla="*/ 101490 h 336550"/>
              <a:gd name="connsiteX36" fmla="*/ 64823 w 338139"/>
              <a:gd name="connsiteY36" fmla="*/ 98850 h 336550"/>
              <a:gd name="connsiteX37" fmla="*/ 71438 w 338139"/>
              <a:gd name="connsiteY37" fmla="*/ 93571 h 336550"/>
              <a:gd name="connsiteX38" fmla="*/ 79375 w 338139"/>
              <a:gd name="connsiteY38" fmla="*/ 116008 h 336550"/>
              <a:gd name="connsiteX39" fmla="*/ 68792 w 338139"/>
              <a:gd name="connsiteY39" fmla="*/ 122607 h 336550"/>
              <a:gd name="connsiteX40" fmla="*/ 66146 w 338139"/>
              <a:gd name="connsiteY40" fmla="*/ 135806 h 336550"/>
              <a:gd name="connsiteX41" fmla="*/ 74084 w 338139"/>
              <a:gd name="connsiteY41" fmla="*/ 139765 h 336550"/>
              <a:gd name="connsiteX42" fmla="*/ 79375 w 338139"/>
              <a:gd name="connsiteY42" fmla="*/ 137125 h 336550"/>
              <a:gd name="connsiteX43" fmla="*/ 84667 w 338139"/>
              <a:gd name="connsiteY43" fmla="*/ 134486 h 336550"/>
              <a:gd name="connsiteX44" fmla="*/ 87313 w 338139"/>
              <a:gd name="connsiteY44" fmla="*/ 158243 h 336550"/>
              <a:gd name="connsiteX45" fmla="*/ 78053 w 338139"/>
              <a:gd name="connsiteY45" fmla="*/ 158243 h 336550"/>
              <a:gd name="connsiteX46" fmla="*/ 68792 w 338139"/>
              <a:gd name="connsiteY46" fmla="*/ 167482 h 336550"/>
              <a:gd name="connsiteX47" fmla="*/ 78053 w 338139"/>
              <a:gd name="connsiteY47" fmla="*/ 176721 h 336550"/>
              <a:gd name="connsiteX48" fmla="*/ 87313 w 338139"/>
              <a:gd name="connsiteY48" fmla="*/ 176721 h 336550"/>
              <a:gd name="connsiteX49" fmla="*/ 84667 w 338139"/>
              <a:gd name="connsiteY49" fmla="*/ 200478 h 336550"/>
              <a:gd name="connsiteX50" fmla="*/ 79375 w 338139"/>
              <a:gd name="connsiteY50" fmla="*/ 197838 h 336550"/>
              <a:gd name="connsiteX51" fmla="*/ 66146 w 338139"/>
              <a:gd name="connsiteY51" fmla="*/ 199158 h 336550"/>
              <a:gd name="connsiteX52" fmla="*/ 68792 w 338139"/>
              <a:gd name="connsiteY52" fmla="*/ 212356 h 336550"/>
              <a:gd name="connsiteX53" fmla="*/ 79375 w 338139"/>
              <a:gd name="connsiteY53" fmla="*/ 218956 h 336550"/>
              <a:gd name="connsiteX54" fmla="*/ 71438 w 338139"/>
              <a:gd name="connsiteY54" fmla="*/ 241393 h 336550"/>
              <a:gd name="connsiteX55" fmla="*/ 64823 w 338139"/>
              <a:gd name="connsiteY55" fmla="*/ 236114 h 336550"/>
              <a:gd name="connsiteX56" fmla="*/ 51594 w 338139"/>
              <a:gd name="connsiteY56" fmla="*/ 237433 h 336550"/>
              <a:gd name="connsiteX57" fmla="*/ 52917 w 338139"/>
              <a:gd name="connsiteY57" fmla="*/ 250632 h 336550"/>
              <a:gd name="connsiteX58" fmla="*/ 62177 w 338139"/>
              <a:gd name="connsiteY58" fmla="*/ 257231 h 336550"/>
              <a:gd name="connsiteX59" fmla="*/ 43657 w 338139"/>
              <a:gd name="connsiteY59" fmla="*/ 280988 h 336550"/>
              <a:gd name="connsiteX60" fmla="*/ 0 w 338139"/>
              <a:gd name="connsiteY60" fmla="*/ 167482 h 336550"/>
              <a:gd name="connsiteX61" fmla="*/ 43657 w 338139"/>
              <a:gd name="connsiteY61" fmla="*/ 53975 h 336550"/>
              <a:gd name="connsiteX62" fmla="*/ 169070 w 338139"/>
              <a:gd name="connsiteY62" fmla="*/ 0 h 336550"/>
              <a:gd name="connsiteX63" fmla="*/ 274639 w 338139"/>
              <a:gd name="connsiteY63" fmla="*/ 36810 h 336550"/>
              <a:gd name="connsiteX64" fmla="*/ 256164 w 338139"/>
              <a:gd name="connsiteY64" fmla="*/ 61789 h 336550"/>
              <a:gd name="connsiteX65" fmla="*/ 246927 w 338139"/>
              <a:gd name="connsiteY65" fmla="*/ 55215 h 336550"/>
              <a:gd name="connsiteX66" fmla="*/ 233731 w 338139"/>
              <a:gd name="connsiteY66" fmla="*/ 56530 h 336550"/>
              <a:gd name="connsiteX67" fmla="*/ 235051 w 338139"/>
              <a:gd name="connsiteY67" fmla="*/ 69677 h 336550"/>
              <a:gd name="connsiteX68" fmla="*/ 245608 w 338139"/>
              <a:gd name="connsiteY68" fmla="*/ 77565 h 336550"/>
              <a:gd name="connsiteX69" fmla="*/ 236370 w 338139"/>
              <a:gd name="connsiteY69" fmla="*/ 101228 h 336550"/>
              <a:gd name="connsiteX70" fmla="*/ 228453 w 338139"/>
              <a:gd name="connsiteY70" fmla="*/ 95970 h 336550"/>
              <a:gd name="connsiteX71" fmla="*/ 215256 w 338139"/>
              <a:gd name="connsiteY71" fmla="*/ 98599 h 336550"/>
              <a:gd name="connsiteX72" fmla="*/ 217896 w 338139"/>
              <a:gd name="connsiteY72" fmla="*/ 111745 h 336550"/>
              <a:gd name="connsiteX73" fmla="*/ 229772 w 338139"/>
              <a:gd name="connsiteY73" fmla="*/ 119633 h 336550"/>
              <a:gd name="connsiteX74" fmla="*/ 224494 w 338139"/>
              <a:gd name="connsiteY74" fmla="*/ 159073 h 336550"/>
              <a:gd name="connsiteX75" fmla="*/ 215256 w 338139"/>
              <a:gd name="connsiteY75" fmla="*/ 159073 h 336550"/>
              <a:gd name="connsiteX76" fmla="*/ 204700 w 338139"/>
              <a:gd name="connsiteY76" fmla="*/ 168275 h 336550"/>
              <a:gd name="connsiteX77" fmla="*/ 215256 w 338139"/>
              <a:gd name="connsiteY77" fmla="*/ 177478 h 336550"/>
              <a:gd name="connsiteX78" fmla="*/ 224494 w 338139"/>
              <a:gd name="connsiteY78" fmla="*/ 177478 h 336550"/>
              <a:gd name="connsiteX79" fmla="*/ 229772 w 338139"/>
              <a:gd name="connsiteY79" fmla="*/ 216917 h 336550"/>
              <a:gd name="connsiteX80" fmla="*/ 217896 w 338139"/>
              <a:gd name="connsiteY80" fmla="*/ 224805 h 336550"/>
              <a:gd name="connsiteX81" fmla="*/ 215256 w 338139"/>
              <a:gd name="connsiteY81" fmla="*/ 237952 h 336550"/>
              <a:gd name="connsiteX82" fmla="*/ 223174 w 338139"/>
              <a:gd name="connsiteY82" fmla="*/ 241896 h 336550"/>
              <a:gd name="connsiteX83" fmla="*/ 228453 w 338139"/>
              <a:gd name="connsiteY83" fmla="*/ 240581 h 336550"/>
              <a:gd name="connsiteX84" fmla="*/ 236370 w 338139"/>
              <a:gd name="connsiteY84" fmla="*/ 235322 h 336550"/>
              <a:gd name="connsiteX85" fmla="*/ 245608 w 338139"/>
              <a:gd name="connsiteY85" fmla="*/ 258986 h 336550"/>
              <a:gd name="connsiteX86" fmla="*/ 235051 w 338139"/>
              <a:gd name="connsiteY86" fmla="*/ 266874 h 336550"/>
              <a:gd name="connsiteX87" fmla="*/ 233731 w 338139"/>
              <a:gd name="connsiteY87" fmla="*/ 280020 h 336550"/>
              <a:gd name="connsiteX88" fmla="*/ 241649 w 338139"/>
              <a:gd name="connsiteY88" fmla="*/ 283964 h 336550"/>
              <a:gd name="connsiteX89" fmla="*/ 246927 w 338139"/>
              <a:gd name="connsiteY89" fmla="*/ 281335 h 336550"/>
              <a:gd name="connsiteX90" fmla="*/ 256164 w 338139"/>
              <a:gd name="connsiteY90" fmla="*/ 274762 h 336550"/>
              <a:gd name="connsiteX91" fmla="*/ 274639 w 338139"/>
              <a:gd name="connsiteY91" fmla="*/ 299740 h 336550"/>
              <a:gd name="connsiteX92" fmla="*/ 169070 w 338139"/>
              <a:gd name="connsiteY92" fmla="*/ 336550 h 336550"/>
              <a:gd name="connsiteX93" fmla="*/ 63501 w 338139"/>
              <a:gd name="connsiteY93" fmla="*/ 299740 h 336550"/>
              <a:gd name="connsiteX94" fmla="*/ 81976 w 338139"/>
              <a:gd name="connsiteY94" fmla="*/ 274762 h 336550"/>
              <a:gd name="connsiteX95" fmla="*/ 91213 w 338139"/>
              <a:gd name="connsiteY95" fmla="*/ 281335 h 336550"/>
              <a:gd name="connsiteX96" fmla="*/ 96491 w 338139"/>
              <a:gd name="connsiteY96" fmla="*/ 283964 h 336550"/>
              <a:gd name="connsiteX97" fmla="*/ 104409 w 338139"/>
              <a:gd name="connsiteY97" fmla="*/ 280020 h 336550"/>
              <a:gd name="connsiteX98" fmla="*/ 103089 w 338139"/>
              <a:gd name="connsiteY98" fmla="*/ 266874 h 336550"/>
              <a:gd name="connsiteX99" fmla="*/ 92532 w 338139"/>
              <a:gd name="connsiteY99" fmla="*/ 258986 h 336550"/>
              <a:gd name="connsiteX100" fmla="*/ 101770 w 338139"/>
              <a:gd name="connsiteY100" fmla="*/ 235322 h 336550"/>
              <a:gd name="connsiteX101" fmla="*/ 109687 w 338139"/>
              <a:gd name="connsiteY101" fmla="*/ 240581 h 336550"/>
              <a:gd name="connsiteX102" fmla="*/ 114966 w 338139"/>
              <a:gd name="connsiteY102" fmla="*/ 241896 h 336550"/>
              <a:gd name="connsiteX103" fmla="*/ 122884 w 338139"/>
              <a:gd name="connsiteY103" fmla="*/ 237952 h 336550"/>
              <a:gd name="connsiteX104" fmla="*/ 120244 w 338139"/>
              <a:gd name="connsiteY104" fmla="*/ 224805 h 336550"/>
              <a:gd name="connsiteX105" fmla="*/ 108368 w 338139"/>
              <a:gd name="connsiteY105" fmla="*/ 216917 h 336550"/>
              <a:gd name="connsiteX106" fmla="*/ 113646 w 338139"/>
              <a:gd name="connsiteY106" fmla="*/ 177478 h 336550"/>
              <a:gd name="connsiteX107" fmla="*/ 122884 w 338139"/>
              <a:gd name="connsiteY107" fmla="*/ 177478 h 336550"/>
              <a:gd name="connsiteX108" fmla="*/ 133440 w 338139"/>
              <a:gd name="connsiteY108" fmla="*/ 168275 h 336550"/>
              <a:gd name="connsiteX109" fmla="*/ 122884 w 338139"/>
              <a:gd name="connsiteY109" fmla="*/ 159073 h 336550"/>
              <a:gd name="connsiteX110" fmla="*/ 113646 w 338139"/>
              <a:gd name="connsiteY110" fmla="*/ 159073 h 336550"/>
              <a:gd name="connsiteX111" fmla="*/ 108368 w 338139"/>
              <a:gd name="connsiteY111" fmla="*/ 119633 h 336550"/>
              <a:gd name="connsiteX112" fmla="*/ 120244 w 338139"/>
              <a:gd name="connsiteY112" fmla="*/ 111745 h 336550"/>
              <a:gd name="connsiteX113" fmla="*/ 122884 w 338139"/>
              <a:gd name="connsiteY113" fmla="*/ 98599 h 336550"/>
              <a:gd name="connsiteX114" fmla="*/ 109687 w 338139"/>
              <a:gd name="connsiteY114" fmla="*/ 95970 h 336550"/>
              <a:gd name="connsiteX115" fmla="*/ 101770 w 338139"/>
              <a:gd name="connsiteY115" fmla="*/ 101228 h 336550"/>
              <a:gd name="connsiteX116" fmla="*/ 92532 w 338139"/>
              <a:gd name="connsiteY116" fmla="*/ 77565 h 336550"/>
              <a:gd name="connsiteX117" fmla="*/ 103089 w 338139"/>
              <a:gd name="connsiteY117" fmla="*/ 69677 h 336550"/>
              <a:gd name="connsiteX118" fmla="*/ 104409 w 338139"/>
              <a:gd name="connsiteY118" fmla="*/ 56530 h 336550"/>
              <a:gd name="connsiteX119" fmla="*/ 91213 w 338139"/>
              <a:gd name="connsiteY119" fmla="*/ 55215 h 336550"/>
              <a:gd name="connsiteX120" fmla="*/ 81976 w 338139"/>
              <a:gd name="connsiteY120" fmla="*/ 61789 h 336550"/>
              <a:gd name="connsiteX121" fmla="*/ 63501 w 338139"/>
              <a:gd name="connsiteY121" fmla="*/ 36810 h 336550"/>
              <a:gd name="connsiteX122" fmla="*/ 169070 w 338139"/>
              <a:gd name="connsiteY122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38139" h="336550">
                <a:moveTo>
                  <a:pt x="294483" y="53975"/>
                </a:moveTo>
                <a:cubicBezTo>
                  <a:pt x="320941" y="84332"/>
                  <a:pt x="338139" y="123927"/>
                  <a:pt x="338139" y="167482"/>
                </a:cubicBezTo>
                <a:cubicBezTo>
                  <a:pt x="338139" y="211037"/>
                  <a:pt x="320941" y="250632"/>
                  <a:pt x="294483" y="280988"/>
                </a:cubicBezTo>
                <a:cubicBezTo>
                  <a:pt x="287868" y="273069"/>
                  <a:pt x="281253" y="265150"/>
                  <a:pt x="275962" y="257231"/>
                </a:cubicBezTo>
                <a:cubicBezTo>
                  <a:pt x="275962" y="257231"/>
                  <a:pt x="275962" y="257231"/>
                  <a:pt x="285222" y="250632"/>
                </a:cubicBezTo>
                <a:cubicBezTo>
                  <a:pt x="289191" y="246672"/>
                  <a:pt x="289191" y="241393"/>
                  <a:pt x="286545" y="237433"/>
                </a:cubicBezTo>
                <a:cubicBezTo>
                  <a:pt x="282576" y="233474"/>
                  <a:pt x="277285" y="232154"/>
                  <a:pt x="273316" y="236114"/>
                </a:cubicBezTo>
                <a:cubicBezTo>
                  <a:pt x="273316" y="236114"/>
                  <a:pt x="273316" y="236114"/>
                  <a:pt x="266701" y="241393"/>
                </a:cubicBezTo>
                <a:cubicBezTo>
                  <a:pt x="264055" y="233474"/>
                  <a:pt x="261409" y="226875"/>
                  <a:pt x="258764" y="218956"/>
                </a:cubicBezTo>
                <a:cubicBezTo>
                  <a:pt x="258764" y="218956"/>
                  <a:pt x="258764" y="218956"/>
                  <a:pt x="269347" y="212356"/>
                </a:cubicBezTo>
                <a:cubicBezTo>
                  <a:pt x="273316" y="209717"/>
                  <a:pt x="274639" y="204437"/>
                  <a:pt x="271993" y="199158"/>
                </a:cubicBezTo>
                <a:cubicBezTo>
                  <a:pt x="268024" y="195198"/>
                  <a:pt x="262732" y="193879"/>
                  <a:pt x="258764" y="197838"/>
                </a:cubicBezTo>
                <a:cubicBezTo>
                  <a:pt x="258764" y="197838"/>
                  <a:pt x="258764" y="197838"/>
                  <a:pt x="253472" y="200478"/>
                </a:cubicBezTo>
                <a:cubicBezTo>
                  <a:pt x="252149" y="192559"/>
                  <a:pt x="250826" y="184640"/>
                  <a:pt x="250826" y="176721"/>
                </a:cubicBezTo>
                <a:cubicBezTo>
                  <a:pt x="250826" y="176721"/>
                  <a:pt x="250826" y="176721"/>
                  <a:pt x="260086" y="176721"/>
                </a:cubicBezTo>
                <a:cubicBezTo>
                  <a:pt x="265378" y="176721"/>
                  <a:pt x="269347" y="172761"/>
                  <a:pt x="269347" y="167482"/>
                </a:cubicBezTo>
                <a:cubicBezTo>
                  <a:pt x="269347" y="162202"/>
                  <a:pt x="265378" y="158243"/>
                  <a:pt x="260086" y="158243"/>
                </a:cubicBezTo>
                <a:cubicBezTo>
                  <a:pt x="260086" y="158243"/>
                  <a:pt x="260086" y="158243"/>
                  <a:pt x="250826" y="158243"/>
                </a:cubicBezTo>
                <a:cubicBezTo>
                  <a:pt x="250826" y="150324"/>
                  <a:pt x="252149" y="142405"/>
                  <a:pt x="253472" y="134486"/>
                </a:cubicBezTo>
                <a:cubicBezTo>
                  <a:pt x="253472" y="134486"/>
                  <a:pt x="253472" y="134486"/>
                  <a:pt x="258764" y="137125"/>
                </a:cubicBezTo>
                <a:cubicBezTo>
                  <a:pt x="260086" y="138445"/>
                  <a:pt x="261409" y="139765"/>
                  <a:pt x="264055" y="139765"/>
                </a:cubicBezTo>
                <a:cubicBezTo>
                  <a:pt x="266701" y="139765"/>
                  <a:pt x="269347" y="138445"/>
                  <a:pt x="271993" y="135806"/>
                </a:cubicBezTo>
                <a:cubicBezTo>
                  <a:pt x="274639" y="130526"/>
                  <a:pt x="273316" y="125247"/>
                  <a:pt x="269347" y="122607"/>
                </a:cubicBezTo>
                <a:cubicBezTo>
                  <a:pt x="269347" y="122607"/>
                  <a:pt x="269347" y="122607"/>
                  <a:pt x="258764" y="116008"/>
                </a:cubicBezTo>
                <a:cubicBezTo>
                  <a:pt x="261409" y="108089"/>
                  <a:pt x="264055" y="101490"/>
                  <a:pt x="266701" y="93571"/>
                </a:cubicBezTo>
                <a:cubicBezTo>
                  <a:pt x="266701" y="93571"/>
                  <a:pt x="266701" y="93571"/>
                  <a:pt x="273316" y="98850"/>
                </a:cubicBezTo>
                <a:cubicBezTo>
                  <a:pt x="274639" y="100170"/>
                  <a:pt x="277285" y="101490"/>
                  <a:pt x="278607" y="101490"/>
                </a:cubicBezTo>
                <a:cubicBezTo>
                  <a:pt x="281253" y="101490"/>
                  <a:pt x="283899" y="100170"/>
                  <a:pt x="286545" y="97530"/>
                </a:cubicBezTo>
                <a:cubicBezTo>
                  <a:pt x="289191" y="93571"/>
                  <a:pt x="289191" y="88291"/>
                  <a:pt x="285222" y="84332"/>
                </a:cubicBezTo>
                <a:cubicBezTo>
                  <a:pt x="285222" y="84332"/>
                  <a:pt x="285222" y="84332"/>
                  <a:pt x="275962" y="77732"/>
                </a:cubicBezTo>
                <a:cubicBezTo>
                  <a:pt x="281253" y="69813"/>
                  <a:pt x="287868" y="61894"/>
                  <a:pt x="294483" y="53975"/>
                </a:cubicBezTo>
                <a:close/>
                <a:moveTo>
                  <a:pt x="43657" y="53975"/>
                </a:moveTo>
                <a:cubicBezTo>
                  <a:pt x="50271" y="61894"/>
                  <a:pt x="56886" y="69813"/>
                  <a:pt x="62177" y="77732"/>
                </a:cubicBezTo>
                <a:cubicBezTo>
                  <a:pt x="62177" y="77732"/>
                  <a:pt x="62177" y="77732"/>
                  <a:pt x="52917" y="84332"/>
                </a:cubicBezTo>
                <a:cubicBezTo>
                  <a:pt x="48948" y="88291"/>
                  <a:pt x="48948" y="93571"/>
                  <a:pt x="51594" y="97530"/>
                </a:cubicBezTo>
                <a:cubicBezTo>
                  <a:pt x="54240" y="100170"/>
                  <a:pt x="56886" y="101490"/>
                  <a:pt x="59532" y="101490"/>
                </a:cubicBezTo>
                <a:cubicBezTo>
                  <a:pt x="60855" y="101490"/>
                  <a:pt x="63500" y="100170"/>
                  <a:pt x="64823" y="98850"/>
                </a:cubicBezTo>
                <a:cubicBezTo>
                  <a:pt x="64823" y="98850"/>
                  <a:pt x="64823" y="98850"/>
                  <a:pt x="71438" y="93571"/>
                </a:cubicBezTo>
                <a:cubicBezTo>
                  <a:pt x="74084" y="101490"/>
                  <a:pt x="76730" y="108089"/>
                  <a:pt x="79375" y="116008"/>
                </a:cubicBezTo>
                <a:cubicBezTo>
                  <a:pt x="79375" y="116008"/>
                  <a:pt x="79375" y="116008"/>
                  <a:pt x="68792" y="122607"/>
                </a:cubicBezTo>
                <a:cubicBezTo>
                  <a:pt x="64823" y="125247"/>
                  <a:pt x="63500" y="130526"/>
                  <a:pt x="66146" y="135806"/>
                </a:cubicBezTo>
                <a:cubicBezTo>
                  <a:pt x="68792" y="138445"/>
                  <a:pt x="71438" y="139765"/>
                  <a:pt x="74084" y="139765"/>
                </a:cubicBezTo>
                <a:cubicBezTo>
                  <a:pt x="76730" y="139765"/>
                  <a:pt x="78053" y="138445"/>
                  <a:pt x="79375" y="137125"/>
                </a:cubicBezTo>
                <a:cubicBezTo>
                  <a:pt x="79375" y="137125"/>
                  <a:pt x="79375" y="137125"/>
                  <a:pt x="84667" y="134486"/>
                </a:cubicBezTo>
                <a:cubicBezTo>
                  <a:pt x="85990" y="142405"/>
                  <a:pt x="87313" y="150324"/>
                  <a:pt x="87313" y="158243"/>
                </a:cubicBezTo>
                <a:cubicBezTo>
                  <a:pt x="87313" y="158243"/>
                  <a:pt x="87313" y="158243"/>
                  <a:pt x="78053" y="158243"/>
                </a:cubicBezTo>
                <a:cubicBezTo>
                  <a:pt x="72761" y="158243"/>
                  <a:pt x="68792" y="162202"/>
                  <a:pt x="68792" y="167482"/>
                </a:cubicBezTo>
                <a:cubicBezTo>
                  <a:pt x="68792" y="172761"/>
                  <a:pt x="72761" y="176721"/>
                  <a:pt x="78053" y="176721"/>
                </a:cubicBezTo>
                <a:cubicBezTo>
                  <a:pt x="78053" y="176721"/>
                  <a:pt x="78053" y="176721"/>
                  <a:pt x="87313" y="176721"/>
                </a:cubicBezTo>
                <a:cubicBezTo>
                  <a:pt x="87313" y="184640"/>
                  <a:pt x="85990" y="192559"/>
                  <a:pt x="84667" y="200478"/>
                </a:cubicBezTo>
                <a:cubicBezTo>
                  <a:pt x="84667" y="200478"/>
                  <a:pt x="84667" y="200478"/>
                  <a:pt x="79375" y="197838"/>
                </a:cubicBezTo>
                <a:cubicBezTo>
                  <a:pt x="75407" y="193879"/>
                  <a:pt x="70115" y="195198"/>
                  <a:pt x="66146" y="199158"/>
                </a:cubicBezTo>
                <a:cubicBezTo>
                  <a:pt x="63500" y="204437"/>
                  <a:pt x="64823" y="209717"/>
                  <a:pt x="68792" y="212356"/>
                </a:cubicBezTo>
                <a:cubicBezTo>
                  <a:pt x="68792" y="212356"/>
                  <a:pt x="68792" y="212356"/>
                  <a:pt x="79375" y="218956"/>
                </a:cubicBezTo>
                <a:cubicBezTo>
                  <a:pt x="76730" y="226875"/>
                  <a:pt x="74084" y="233474"/>
                  <a:pt x="71438" y="241393"/>
                </a:cubicBezTo>
                <a:cubicBezTo>
                  <a:pt x="71438" y="241393"/>
                  <a:pt x="71438" y="241393"/>
                  <a:pt x="64823" y="236114"/>
                </a:cubicBezTo>
                <a:cubicBezTo>
                  <a:pt x="60855" y="232154"/>
                  <a:pt x="55563" y="233474"/>
                  <a:pt x="51594" y="237433"/>
                </a:cubicBezTo>
                <a:cubicBezTo>
                  <a:pt x="48948" y="241393"/>
                  <a:pt x="48948" y="246672"/>
                  <a:pt x="52917" y="250632"/>
                </a:cubicBezTo>
                <a:cubicBezTo>
                  <a:pt x="52917" y="250632"/>
                  <a:pt x="52917" y="250632"/>
                  <a:pt x="62177" y="257231"/>
                </a:cubicBezTo>
                <a:cubicBezTo>
                  <a:pt x="56886" y="265150"/>
                  <a:pt x="50271" y="273069"/>
                  <a:pt x="43657" y="280988"/>
                </a:cubicBezTo>
                <a:cubicBezTo>
                  <a:pt x="17198" y="250632"/>
                  <a:pt x="0" y="211037"/>
                  <a:pt x="0" y="167482"/>
                </a:cubicBezTo>
                <a:cubicBezTo>
                  <a:pt x="0" y="123927"/>
                  <a:pt x="17198" y="84332"/>
                  <a:pt x="43657" y="53975"/>
                </a:cubicBezTo>
                <a:close/>
                <a:moveTo>
                  <a:pt x="169070" y="0"/>
                </a:moveTo>
                <a:cubicBezTo>
                  <a:pt x="208658" y="0"/>
                  <a:pt x="245608" y="14461"/>
                  <a:pt x="274639" y="36810"/>
                </a:cubicBezTo>
                <a:cubicBezTo>
                  <a:pt x="268041" y="44698"/>
                  <a:pt x="261443" y="53900"/>
                  <a:pt x="256164" y="61789"/>
                </a:cubicBezTo>
                <a:cubicBezTo>
                  <a:pt x="256164" y="61789"/>
                  <a:pt x="256164" y="61789"/>
                  <a:pt x="246927" y="55215"/>
                </a:cubicBezTo>
                <a:cubicBezTo>
                  <a:pt x="242968" y="51271"/>
                  <a:pt x="237690" y="52586"/>
                  <a:pt x="233731" y="56530"/>
                </a:cubicBezTo>
                <a:cubicBezTo>
                  <a:pt x="231092" y="60474"/>
                  <a:pt x="231092" y="65733"/>
                  <a:pt x="235051" y="69677"/>
                </a:cubicBezTo>
                <a:cubicBezTo>
                  <a:pt x="235051" y="69677"/>
                  <a:pt x="235051" y="69677"/>
                  <a:pt x="245608" y="77565"/>
                </a:cubicBezTo>
                <a:cubicBezTo>
                  <a:pt x="241649" y="85452"/>
                  <a:pt x="239009" y="93340"/>
                  <a:pt x="236370" y="101228"/>
                </a:cubicBezTo>
                <a:cubicBezTo>
                  <a:pt x="236370" y="101228"/>
                  <a:pt x="236370" y="101228"/>
                  <a:pt x="228453" y="95970"/>
                </a:cubicBezTo>
                <a:cubicBezTo>
                  <a:pt x="224494" y="93340"/>
                  <a:pt x="217896" y="94655"/>
                  <a:pt x="215256" y="98599"/>
                </a:cubicBezTo>
                <a:cubicBezTo>
                  <a:pt x="212617" y="102543"/>
                  <a:pt x="213937" y="109116"/>
                  <a:pt x="217896" y="111745"/>
                </a:cubicBezTo>
                <a:cubicBezTo>
                  <a:pt x="217896" y="111745"/>
                  <a:pt x="217896" y="111745"/>
                  <a:pt x="229772" y="119633"/>
                </a:cubicBezTo>
                <a:cubicBezTo>
                  <a:pt x="227133" y="132780"/>
                  <a:pt x="224494" y="145926"/>
                  <a:pt x="224494" y="159073"/>
                </a:cubicBezTo>
                <a:cubicBezTo>
                  <a:pt x="224494" y="159073"/>
                  <a:pt x="224494" y="159073"/>
                  <a:pt x="215256" y="159073"/>
                </a:cubicBezTo>
                <a:cubicBezTo>
                  <a:pt x="209978" y="159073"/>
                  <a:pt x="204700" y="163017"/>
                  <a:pt x="204700" y="168275"/>
                </a:cubicBezTo>
                <a:cubicBezTo>
                  <a:pt x="204700" y="173534"/>
                  <a:pt x="209978" y="177478"/>
                  <a:pt x="215256" y="177478"/>
                </a:cubicBezTo>
                <a:cubicBezTo>
                  <a:pt x="215256" y="177478"/>
                  <a:pt x="215256" y="177478"/>
                  <a:pt x="224494" y="177478"/>
                </a:cubicBezTo>
                <a:cubicBezTo>
                  <a:pt x="224494" y="190624"/>
                  <a:pt x="227133" y="203771"/>
                  <a:pt x="229772" y="216917"/>
                </a:cubicBezTo>
                <a:cubicBezTo>
                  <a:pt x="229772" y="216917"/>
                  <a:pt x="229772" y="216917"/>
                  <a:pt x="217896" y="224805"/>
                </a:cubicBezTo>
                <a:cubicBezTo>
                  <a:pt x="213937" y="227434"/>
                  <a:pt x="212617" y="234008"/>
                  <a:pt x="215256" y="237952"/>
                </a:cubicBezTo>
                <a:cubicBezTo>
                  <a:pt x="217896" y="240581"/>
                  <a:pt x="220535" y="241896"/>
                  <a:pt x="223174" y="241896"/>
                </a:cubicBezTo>
                <a:cubicBezTo>
                  <a:pt x="224494" y="241896"/>
                  <a:pt x="227133" y="241896"/>
                  <a:pt x="228453" y="240581"/>
                </a:cubicBezTo>
                <a:cubicBezTo>
                  <a:pt x="228453" y="240581"/>
                  <a:pt x="228453" y="240581"/>
                  <a:pt x="236370" y="235322"/>
                </a:cubicBezTo>
                <a:cubicBezTo>
                  <a:pt x="239009" y="243210"/>
                  <a:pt x="241649" y="251098"/>
                  <a:pt x="245608" y="258986"/>
                </a:cubicBezTo>
                <a:cubicBezTo>
                  <a:pt x="245608" y="258986"/>
                  <a:pt x="245608" y="258986"/>
                  <a:pt x="235051" y="266874"/>
                </a:cubicBezTo>
                <a:cubicBezTo>
                  <a:pt x="231092" y="270818"/>
                  <a:pt x="231092" y="276076"/>
                  <a:pt x="233731" y="280020"/>
                </a:cubicBezTo>
                <a:cubicBezTo>
                  <a:pt x="236370" y="282650"/>
                  <a:pt x="239009" y="283964"/>
                  <a:pt x="241649" y="283964"/>
                </a:cubicBezTo>
                <a:cubicBezTo>
                  <a:pt x="242968" y="283964"/>
                  <a:pt x="245608" y="282650"/>
                  <a:pt x="246927" y="281335"/>
                </a:cubicBezTo>
                <a:lnTo>
                  <a:pt x="256164" y="274762"/>
                </a:lnTo>
                <a:cubicBezTo>
                  <a:pt x="261443" y="282650"/>
                  <a:pt x="268041" y="291852"/>
                  <a:pt x="274639" y="299740"/>
                </a:cubicBezTo>
                <a:cubicBezTo>
                  <a:pt x="245608" y="322089"/>
                  <a:pt x="208658" y="336550"/>
                  <a:pt x="169070" y="336550"/>
                </a:cubicBezTo>
                <a:cubicBezTo>
                  <a:pt x="129482" y="336550"/>
                  <a:pt x="92532" y="322089"/>
                  <a:pt x="63501" y="299740"/>
                </a:cubicBezTo>
                <a:cubicBezTo>
                  <a:pt x="70099" y="291852"/>
                  <a:pt x="76697" y="282650"/>
                  <a:pt x="81976" y="274762"/>
                </a:cubicBezTo>
                <a:cubicBezTo>
                  <a:pt x="81976" y="274762"/>
                  <a:pt x="81976" y="274762"/>
                  <a:pt x="91213" y="281335"/>
                </a:cubicBezTo>
                <a:cubicBezTo>
                  <a:pt x="92532" y="282650"/>
                  <a:pt x="95172" y="283964"/>
                  <a:pt x="96491" y="283964"/>
                </a:cubicBezTo>
                <a:cubicBezTo>
                  <a:pt x="99131" y="283964"/>
                  <a:pt x="101770" y="282650"/>
                  <a:pt x="104409" y="280020"/>
                </a:cubicBezTo>
                <a:cubicBezTo>
                  <a:pt x="107048" y="276076"/>
                  <a:pt x="107048" y="270818"/>
                  <a:pt x="103089" y="266874"/>
                </a:cubicBezTo>
                <a:cubicBezTo>
                  <a:pt x="103089" y="266874"/>
                  <a:pt x="103089" y="266874"/>
                  <a:pt x="92532" y="258986"/>
                </a:cubicBezTo>
                <a:cubicBezTo>
                  <a:pt x="96491" y="251098"/>
                  <a:pt x="99131" y="243210"/>
                  <a:pt x="101770" y="235322"/>
                </a:cubicBezTo>
                <a:cubicBezTo>
                  <a:pt x="101770" y="235322"/>
                  <a:pt x="101770" y="235322"/>
                  <a:pt x="109687" y="240581"/>
                </a:cubicBezTo>
                <a:cubicBezTo>
                  <a:pt x="111007" y="241896"/>
                  <a:pt x="112327" y="241896"/>
                  <a:pt x="114966" y="241896"/>
                </a:cubicBezTo>
                <a:cubicBezTo>
                  <a:pt x="117605" y="241896"/>
                  <a:pt x="120244" y="240581"/>
                  <a:pt x="122884" y="237952"/>
                </a:cubicBezTo>
                <a:cubicBezTo>
                  <a:pt x="125523" y="234008"/>
                  <a:pt x="124203" y="227434"/>
                  <a:pt x="120244" y="224805"/>
                </a:cubicBezTo>
                <a:cubicBezTo>
                  <a:pt x="120244" y="224805"/>
                  <a:pt x="120244" y="224805"/>
                  <a:pt x="108368" y="216917"/>
                </a:cubicBezTo>
                <a:cubicBezTo>
                  <a:pt x="111007" y="203771"/>
                  <a:pt x="113646" y="190624"/>
                  <a:pt x="113646" y="177478"/>
                </a:cubicBezTo>
                <a:cubicBezTo>
                  <a:pt x="113646" y="177478"/>
                  <a:pt x="113646" y="177478"/>
                  <a:pt x="122884" y="177478"/>
                </a:cubicBezTo>
                <a:cubicBezTo>
                  <a:pt x="128162" y="177478"/>
                  <a:pt x="133440" y="173534"/>
                  <a:pt x="133440" y="168275"/>
                </a:cubicBezTo>
                <a:cubicBezTo>
                  <a:pt x="133440" y="163017"/>
                  <a:pt x="128162" y="159073"/>
                  <a:pt x="122884" y="159073"/>
                </a:cubicBezTo>
                <a:cubicBezTo>
                  <a:pt x="122884" y="159073"/>
                  <a:pt x="122884" y="159073"/>
                  <a:pt x="113646" y="159073"/>
                </a:cubicBezTo>
                <a:cubicBezTo>
                  <a:pt x="113646" y="145926"/>
                  <a:pt x="111007" y="132780"/>
                  <a:pt x="108368" y="119633"/>
                </a:cubicBezTo>
                <a:cubicBezTo>
                  <a:pt x="108368" y="119633"/>
                  <a:pt x="108368" y="119633"/>
                  <a:pt x="120244" y="111745"/>
                </a:cubicBezTo>
                <a:cubicBezTo>
                  <a:pt x="124203" y="109116"/>
                  <a:pt x="125523" y="102543"/>
                  <a:pt x="122884" y="98599"/>
                </a:cubicBezTo>
                <a:cubicBezTo>
                  <a:pt x="120244" y="94655"/>
                  <a:pt x="113646" y="93340"/>
                  <a:pt x="109687" y="95970"/>
                </a:cubicBezTo>
                <a:cubicBezTo>
                  <a:pt x="109687" y="95970"/>
                  <a:pt x="109687" y="95970"/>
                  <a:pt x="101770" y="101228"/>
                </a:cubicBezTo>
                <a:cubicBezTo>
                  <a:pt x="99131" y="93340"/>
                  <a:pt x="96491" y="85452"/>
                  <a:pt x="92532" y="77565"/>
                </a:cubicBezTo>
                <a:cubicBezTo>
                  <a:pt x="92532" y="77565"/>
                  <a:pt x="92532" y="77565"/>
                  <a:pt x="103089" y="69677"/>
                </a:cubicBezTo>
                <a:cubicBezTo>
                  <a:pt x="107048" y="65733"/>
                  <a:pt x="107048" y="60474"/>
                  <a:pt x="104409" y="56530"/>
                </a:cubicBezTo>
                <a:cubicBezTo>
                  <a:pt x="100450" y="52586"/>
                  <a:pt x="95172" y="51271"/>
                  <a:pt x="91213" y="55215"/>
                </a:cubicBezTo>
                <a:cubicBezTo>
                  <a:pt x="91213" y="55215"/>
                  <a:pt x="91213" y="55215"/>
                  <a:pt x="81976" y="61789"/>
                </a:cubicBezTo>
                <a:cubicBezTo>
                  <a:pt x="76697" y="53900"/>
                  <a:pt x="70099" y="44698"/>
                  <a:pt x="63501" y="36810"/>
                </a:cubicBezTo>
                <a:cubicBezTo>
                  <a:pt x="92532" y="14461"/>
                  <a:pt x="129482" y="0"/>
                  <a:pt x="169070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ṡliḍè"/>
          <p:cNvSpPr>
            <a:spLocks/>
          </p:cNvSpPr>
          <p:nvPr/>
        </p:nvSpPr>
        <p:spPr bwMode="auto">
          <a:xfrm>
            <a:off x="6417376" y="3616386"/>
            <a:ext cx="510358" cy="509200"/>
          </a:xfrm>
          <a:custGeom>
            <a:avLst/>
            <a:gdLst>
              <a:gd name="connsiteX0" fmla="*/ 388572 w 777144"/>
              <a:gd name="connsiteY0" fmla="*/ 0 h 775382"/>
              <a:gd name="connsiteX1" fmla="*/ 777144 w 777144"/>
              <a:gd name="connsiteY1" fmla="*/ 387691 h 775382"/>
              <a:gd name="connsiteX2" fmla="*/ 388572 w 777144"/>
              <a:gd name="connsiteY2" fmla="*/ 775382 h 775382"/>
              <a:gd name="connsiteX3" fmla="*/ 0 w 777144"/>
              <a:gd name="connsiteY3" fmla="*/ 387691 h 775382"/>
              <a:gd name="connsiteX4" fmla="*/ 388572 w 777144"/>
              <a:gd name="connsiteY4" fmla="*/ 0 h 77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144" h="775382">
                <a:moveTo>
                  <a:pt x="388572" y="0"/>
                </a:moveTo>
                <a:cubicBezTo>
                  <a:pt x="603527" y="0"/>
                  <a:pt x="777144" y="173224"/>
                  <a:pt x="777144" y="387691"/>
                </a:cubicBezTo>
                <a:cubicBezTo>
                  <a:pt x="777144" y="600096"/>
                  <a:pt x="603527" y="775382"/>
                  <a:pt x="388572" y="775382"/>
                </a:cubicBezTo>
                <a:cubicBezTo>
                  <a:pt x="173617" y="775382"/>
                  <a:pt x="0" y="600096"/>
                  <a:pt x="0" y="387691"/>
                </a:cubicBezTo>
                <a:cubicBezTo>
                  <a:pt x="0" y="173224"/>
                  <a:pt x="173617" y="0"/>
                  <a:pt x="388572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4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40" name="íSļîďe"/>
          <p:cNvSpPr/>
          <p:nvPr/>
        </p:nvSpPr>
        <p:spPr bwMode="auto">
          <a:xfrm>
            <a:off x="7956526" y="3598271"/>
            <a:ext cx="588553" cy="272806"/>
          </a:xfrm>
          <a:prstGeom prst="rect">
            <a:avLst/>
          </a:prstGeom>
          <a:solidFill>
            <a:schemeClr val="accent4">
              <a:lumMod val="10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05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41" name="iṡ1iḋe"/>
          <p:cNvSpPr txBox="1"/>
          <p:nvPr/>
        </p:nvSpPr>
        <p:spPr>
          <a:xfrm>
            <a:off x="7789137" y="3944090"/>
            <a:ext cx="923331" cy="18466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30" name="iśḷiḑé"/>
          <p:cNvSpPr>
            <a:spLocks/>
          </p:cNvSpPr>
          <p:nvPr/>
        </p:nvSpPr>
        <p:spPr bwMode="auto">
          <a:xfrm flipH="1">
            <a:off x="6382989" y="4629009"/>
            <a:ext cx="2585512" cy="1464287"/>
          </a:xfrm>
          <a:custGeom>
            <a:avLst/>
            <a:gdLst>
              <a:gd name="T0" fmla="*/ 1017 w 1420"/>
              <a:gd name="T1" fmla="*/ 0 h 806"/>
              <a:gd name="T2" fmla="*/ 1420 w 1420"/>
              <a:gd name="T3" fmla="*/ 403 h 806"/>
              <a:gd name="T4" fmla="*/ 1017 w 1420"/>
              <a:gd name="T5" fmla="*/ 806 h 806"/>
              <a:gd name="T6" fmla="*/ 771 w 1420"/>
              <a:gd name="T7" fmla="*/ 722 h 806"/>
              <a:gd name="T8" fmla="*/ 771 w 1420"/>
              <a:gd name="T9" fmla="*/ 722 h 806"/>
              <a:gd name="T10" fmla="*/ 268 w 1420"/>
              <a:gd name="T11" fmla="*/ 630 h 806"/>
              <a:gd name="T12" fmla="*/ 268 w 1420"/>
              <a:gd name="T13" fmla="*/ 630 h 806"/>
              <a:gd name="T14" fmla="*/ 230 w 1420"/>
              <a:gd name="T15" fmla="*/ 633 h 806"/>
              <a:gd name="T16" fmla="*/ 0 w 1420"/>
              <a:gd name="T17" fmla="*/ 403 h 806"/>
              <a:gd name="T18" fmla="*/ 230 w 1420"/>
              <a:gd name="T19" fmla="*/ 172 h 806"/>
              <a:gd name="T20" fmla="*/ 268 w 1420"/>
              <a:gd name="T21" fmla="*/ 175 h 806"/>
              <a:gd name="T22" fmla="*/ 268 w 1420"/>
              <a:gd name="T23" fmla="*/ 175 h 806"/>
              <a:gd name="T24" fmla="*/ 771 w 1420"/>
              <a:gd name="T25" fmla="*/ 84 h 806"/>
              <a:gd name="T26" fmla="*/ 771 w 1420"/>
              <a:gd name="T27" fmla="*/ 84 h 806"/>
              <a:gd name="T28" fmla="*/ 1017 w 1420"/>
              <a:gd name="T29" fmla="*/ 0 h 806"/>
              <a:gd name="T30" fmla="*/ 230 w 1420"/>
              <a:gd name="T31" fmla="*/ 215 h 806"/>
              <a:gd name="T32" fmla="*/ 42 w 1420"/>
              <a:gd name="T33" fmla="*/ 403 h 806"/>
              <a:gd name="T34" fmla="*/ 230 w 1420"/>
              <a:gd name="T35" fmla="*/ 591 h 806"/>
              <a:gd name="T36" fmla="*/ 418 w 1420"/>
              <a:gd name="T37" fmla="*/ 403 h 806"/>
              <a:gd name="T38" fmla="*/ 230 w 1420"/>
              <a:gd name="T39" fmla="*/ 215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0" h="806">
                <a:moveTo>
                  <a:pt x="1017" y="0"/>
                </a:moveTo>
                <a:cubicBezTo>
                  <a:pt x="1240" y="0"/>
                  <a:pt x="1420" y="180"/>
                  <a:pt x="1420" y="403"/>
                </a:cubicBezTo>
                <a:cubicBezTo>
                  <a:pt x="1420" y="625"/>
                  <a:pt x="1240" y="806"/>
                  <a:pt x="1017" y="806"/>
                </a:cubicBezTo>
                <a:cubicBezTo>
                  <a:pt x="925" y="806"/>
                  <a:pt x="839" y="774"/>
                  <a:pt x="771" y="722"/>
                </a:cubicBezTo>
                <a:cubicBezTo>
                  <a:pt x="771" y="722"/>
                  <a:pt x="771" y="722"/>
                  <a:pt x="771" y="722"/>
                </a:cubicBezTo>
                <a:cubicBezTo>
                  <a:pt x="617" y="606"/>
                  <a:pt x="408" y="615"/>
                  <a:pt x="268" y="630"/>
                </a:cubicBezTo>
                <a:cubicBezTo>
                  <a:pt x="268" y="630"/>
                  <a:pt x="268" y="630"/>
                  <a:pt x="268" y="630"/>
                </a:cubicBezTo>
                <a:cubicBezTo>
                  <a:pt x="256" y="632"/>
                  <a:pt x="243" y="633"/>
                  <a:pt x="230" y="633"/>
                </a:cubicBezTo>
                <a:cubicBezTo>
                  <a:pt x="103" y="633"/>
                  <a:pt x="0" y="530"/>
                  <a:pt x="0" y="403"/>
                </a:cubicBezTo>
                <a:cubicBezTo>
                  <a:pt x="0" y="275"/>
                  <a:pt x="103" y="172"/>
                  <a:pt x="230" y="172"/>
                </a:cubicBezTo>
                <a:cubicBezTo>
                  <a:pt x="243" y="172"/>
                  <a:pt x="256" y="173"/>
                  <a:pt x="268" y="175"/>
                </a:cubicBezTo>
                <a:cubicBezTo>
                  <a:pt x="268" y="175"/>
                  <a:pt x="268" y="175"/>
                  <a:pt x="268" y="175"/>
                </a:cubicBezTo>
                <a:cubicBezTo>
                  <a:pt x="408" y="191"/>
                  <a:pt x="617" y="199"/>
                  <a:pt x="771" y="84"/>
                </a:cubicBezTo>
                <a:cubicBezTo>
                  <a:pt x="771" y="84"/>
                  <a:pt x="771" y="84"/>
                  <a:pt x="771" y="84"/>
                </a:cubicBezTo>
                <a:cubicBezTo>
                  <a:pt x="839" y="31"/>
                  <a:pt x="924" y="0"/>
                  <a:pt x="1017" y="0"/>
                </a:cubicBezTo>
                <a:close/>
                <a:moveTo>
                  <a:pt x="230" y="215"/>
                </a:moveTo>
                <a:cubicBezTo>
                  <a:pt x="126" y="215"/>
                  <a:pt x="42" y="299"/>
                  <a:pt x="42" y="403"/>
                </a:cubicBezTo>
                <a:cubicBezTo>
                  <a:pt x="42" y="507"/>
                  <a:pt x="126" y="591"/>
                  <a:pt x="230" y="591"/>
                </a:cubicBezTo>
                <a:cubicBezTo>
                  <a:pt x="334" y="591"/>
                  <a:pt x="418" y="507"/>
                  <a:pt x="418" y="403"/>
                </a:cubicBezTo>
                <a:cubicBezTo>
                  <a:pt x="418" y="299"/>
                  <a:pt x="334" y="215"/>
                  <a:pt x="230" y="215"/>
                </a:cubicBezTo>
                <a:close/>
              </a:path>
            </a:pathLst>
          </a:custGeom>
          <a:solidFill>
            <a:schemeClr val="accent6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ṥľídè"/>
          <p:cNvSpPr>
            <a:spLocks/>
          </p:cNvSpPr>
          <p:nvPr/>
        </p:nvSpPr>
        <p:spPr bwMode="auto">
          <a:xfrm>
            <a:off x="7808806" y="5198329"/>
            <a:ext cx="314015" cy="325646"/>
          </a:xfrm>
          <a:custGeom>
            <a:avLst/>
            <a:gdLst>
              <a:gd name="connsiteX0" fmla="*/ 138962 w 324530"/>
              <a:gd name="connsiteY0" fmla="*/ 304520 h 336550"/>
              <a:gd name="connsiteX1" fmla="*/ 162408 w 324530"/>
              <a:gd name="connsiteY1" fmla="*/ 309749 h 336550"/>
              <a:gd name="connsiteX2" fmla="*/ 185854 w 324530"/>
              <a:gd name="connsiteY2" fmla="*/ 304520 h 336550"/>
              <a:gd name="connsiteX3" fmla="*/ 188459 w 324530"/>
              <a:gd name="connsiteY3" fmla="*/ 305827 h 336550"/>
              <a:gd name="connsiteX4" fmla="*/ 162408 w 324530"/>
              <a:gd name="connsiteY4" fmla="*/ 325437 h 336550"/>
              <a:gd name="connsiteX5" fmla="*/ 137659 w 324530"/>
              <a:gd name="connsiteY5" fmla="*/ 305827 h 336550"/>
              <a:gd name="connsiteX6" fmla="*/ 138962 w 324530"/>
              <a:gd name="connsiteY6" fmla="*/ 304520 h 336550"/>
              <a:gd name="connsiteX7" fmla="*/ 162266 w 324530"/>
              <a:gd name="connsiteY7" fmla="*/ 209550 h 336550"/>
              <a:gd name="connsiteX8" fmla="*/ 209098 w 324530"/>
              <a:gd name="connsiteY8" fmla="*/ 256382 h 336550"/>
              <a:gd name="connsiteX9" fmla="*/ 162266 w 324530"/>
              <a:gd name="connsiteY9" fmla="*/ 303214 h 336550"/>
              <a:gd name="connsiteX10" fmla="*/ 115434 w 324530"/>
              <a:gd name="connsiteY10" fmla="*/ 256382 h 336550"/>
              <a:gd name="connsiteX11" fmla="*/ 162266 w 324530"/>
              <a:gd name="connsiteY11" fmla="*/ 209550 h 336550"/>
              <a:gd name="connsiteX12" fmla="*/ 125841 w 324530"/>
              <a:gd name="connsiteY12" fmla="*/ 123825 h 336550"/>
              <a:gd name="connsiteX13" fmla="*/ 125841 w 324530"/>
              <a:gd name="connsiteY13" fmla="*/ 126461 h 336550"/>
              <a:gd name="connsiteX14" fmla="*/ 116735 w 324530"/>
              <a:gd name="connsiteY14" fmla="*/ 179178 h 336550"/>
              <a:gd name="connsiteX15" fmla="*/ 128443 w 324530"/>
              <a:gd name="connsiteY15" fmla="*/ 193675 h 336550"/>
              <a:gd name="connsiteX16" fmla="*/ 196088 w 324530"/>
              <a:gd name="connsiteY16" fmla="*/ 193675 h 336550"/>
              <a:gd name="connsiteX17" fmla="*/ 207796 w 324530"/>
              <a:gd name="connsiteY17" fmla="*/ 179178 h 336550"/>
              <a:gd name="connsiteX18" fmla="*/ 198690 w 324530"/>
              <a:gd name="connsiteY18" fmla="*/ 126461 h 336550"/>
              <a:gd name="connsiteX19" fmla="*/ 198690 w 324530"/>
              <a:gd name="connsiteY19" fmla="*/ 123825 h 336550"/>
              <a:gd name="connsiteX20" fmla="*/ 125841 w 324530"/>
              <a:gd name="connsiteY20" fmla="*/ 123825 h 336550"/>
              <a:gd name="connsiteX21" fmla="*/ 162265 w 324530"/>
              <a:gd name="connsiteY21" fmla="*/ 44777 h 336550"/>
              <a:gd name="connsiteX22" fmla="*/ 147571 w 324530"/>
              <a:gd name="connsiteY22" fmla="*/ 45759 h 336550"/>
              <a:gd name="connsiteX23" fmla="*/ 119518 w 324530"/>
              <a:gd name="connsiteY23" fmla="*/ 54927 h 336550"/>
              <a:gd name="connsiteX24" fmla="*/ 110168 w 324530"/>
              <a:gd name="connsiteY24" fmla="*/ 73263 h 336550"/>
              <a:gd name="connsiteX25" fmla="*/ 120854 w 324530"/>
              <a:gd name="connsiteY25" fmla="*/ 96838 h 336550"/>
              <a:gd name="connsiteX26" fmla="*/ 203676 w 324530"/>
              <a:gd name="connsiteY26" fmla="*/ 96838 h 336550"/>
              <a:gd name="connsiteX27" fmla="*/ 214362 w 324530"/>
              <a:gd name="connsiteY27" fmla="*/ 73263 h 336550"/>
              <a:gd name="connsiteX28" fmla="*/ 205012 w 324530"/>
              <a:gd name="connsiteY28" fmla="*/ 54927 h 336550"/>
              <a:gd name="connsiteX29" fmla="*/ 176959 w 324530"/>
              <a:gd name="connsiteY29" fmla="*/ 45759 h 336550"/>
              <a:gd name="connsiteX30" fmla="*/ 162265 w 324530"/>
              <a:gd name="connsiteY30" fmla="*/ 44777 h 336550"/>
              <a:gd name="connsiteX31" fmla="*/ 133161 w 324530"/>
              <a:gd name="connsiteY31" fmla="*/ 0 h 336550"/>
              <a:gd name="connsiteX32" fmla="*/ 153005 w 324530"/>
              <a:gd name="connsiteY32" fmla="*/ 9202 h 336550"/>
              <a:gd name="connsiteX33" fmla="*/ 155650 w 324530"/>
              <a:gd name="connsiteY33" fmla="*/ 24978 h 336550"/>
              <a:gd name="connsiteX34" fmla="*/ 145067 w 324530"/>
              <a:gd name="connsiteY34" fmla="*/ 36810 h 336550"/>
              <a:gd name="connsiteX35" fmla="*/ 162265 w 324530"/>
              <a:gd name="connsiteY35" fmla="*/ 34181 h 336550"/>
              <a:gd name="connsiteX36" fmla="*/ 179463 w 324530"/>
              <a:gd name="connsiteY36" fmla="*/ 36810 h 336550"/>
              <a:gd name="connsiteX37" fmla="*/ 168880 w 324530"/>
              <a:gd name="connsiteY37" fmla="*/ 24978 h 336550"/>
              <a:gd name="connsiteX38" fmla="*/ 171525 w 324530"/>
              <a:gd name="connsiteY38" fmla="*/ 9202 h 336550"/>
              <a:gd name="connsiteX39" fmla="*/ 191369 w 324530"/>
              <a:gd name="connsiteY39" fmla="*/ 0 h 336550"/>
              <a:gd name="connsiteX40" fmla="*/ 200630 w 324530"/>
              <a:gd name="connsiteY40" fmla="*/ 2629 h 336550"/>
              <a:gd name="connsiteX41" fmla="*/ 310432 w 324530"/>
              <a:gd name="connsiteY41" fmla="*/ 52586 h 336550"/>
              <a:gd name="connsiteX42" fmla="*/ 314401 w 324530"/>
              <a:gd name="connsiteY42" fmla="*/ 55215 h 336550"/>
              <a:gd name="connsiteX43" fmla="*/ 322338 w 324530"/>
              <a:gd name="connsiteY43" fmla="*/ 61788 h 336550"/>
              <a:gd name="connsiteX44" fmla="*/ 323661 w 324530"/>
              <a:gd name="connsiteY44" fmla="*/ 76249 h 336550"/>
              <a:gd name="connsiteX45" fmla="*/ 297203 w 324530"/>
              <a:gd name="connsiteY45" fmla="*/ 93340 h 336550"/>
              <a:gd name="connsiteX46" fmla="*/ 212536 w 324530"/>
              <a:gd name="connsiteY46" fmla="*/ 94654 h 336550"/>
              <a:gd name="connsiteX47" fmla="*/ 211213 w 324530"/>
              <a:gd name="connsiteY47" fmla="*/ 98598 h 336550"/>
              <a:gd name="connsiteX48" fmla="*/ 207244 w 324530"/>
              <a:gd name="connsiteY48" fmla="*/ 126206 h 336550"/>
              <a:gd name="connsiteX49" fmla="*/ 216505 w 324530"/>
              <a:gd name="connsiteY49" fmla="*/ 178792 h 336550"/>
              <a:gd name="connsiteX50" fmla="*/ 260161 w 324530"/>
              <a:gd name="connsiteY50" fmla="*/ 218231 h 336550"/>
              <a:gd name="connsiteX51" fmla="*/ 270744 w 324530"/>
              <a:gd name="connsiteY51" fmla="*/ 239266 h 336550"/>
              <a:gd name="connsiteX52" fmla="*/ 278682 w 324530"/>
              <a:gd name="connsiteY52" fmla="*/ 320774 h 336550"/>
              <a:gd name="connsiteX53" fmla="*/ 274713 w 324530"/>
              <a:gd name="connsiteY53" fmla="*/ 332606 h 336550"/>
              <a:gd name="connsiteX54" fmla="*/ 265453 w 324530"/>
              <a:gd name="connsiteY54" fmla="*/ 336550 h 336550"/>
              <a:gd name="connsiteX55" fmla="*/ 248255 w 324530"/>
              <a:gd name="connsiteY55" fmla="*/ 320774 h 336550"/>
              <a:gd name="connsiteX56" fmla="*/ 236348 w 324530"/>
              <a:gd name="connsiteY56" fmla="*/ 252412 h 336550"/>
              <a:gd name="connsiteX57" fmla="*/ 228411 w 324530"/>
              <a:gd name="connsiteY57" fmla="*/ 237951 h 336550"/>
              <a:gd name="connsiteX58" fmla="*/ 188723 w 324530"/>
              <a:gd name="connsiteY58" fmla="*/ 202456 h 336550"/>
              <a:gd name="connsiteX59" fmla="*/ 138452 w 324530"/>
              <a:gd name="connsiteY59" fmla="*/ 202456 h 336550"/>
              <a:gd name="connsiteX60" fmla="*/ 98765 w 324530"/>
              <a:gd name="connsiteY60" fmla="*/ 237951 h 336550"/>
              <a:gd name="connsiteX61" fmla="*/ 90827 w 324530"/>
              <a:gd name="connsiteY61" fmla="*/ 252412 h 336550"/>
              <a:gd name="connsiteX62" fmla="*/ 78921 w 324530"/>
              <a:gd name="connsiteY62" fmla="*/ 320774 h 336550"/>
              <a:gd name="connsiteX63" fmla="*/ 63046 w 324530"/>
              <a:gd name="connsiteY63" fmla="*/ 336550 h 336550"/>
              <a:gd name="connsiteX64" fmla="*/ 61723 w 324530"/>
              <a:gd name="connsiteY64" fmla="*/ 336550 h 336550"/>
              <a:gd name="connsiteX65" fmla="*/ 52463 w 324530"/>
              <a:gd name="connsiteY65" fmla="*/ 332606 h 336550"/>
              <a:gd name="connsiteX66" fmla="*/ 48494 w 324530"/>
              <a:gd name="connsiteY66" fmla="*/ 320774 h 336550"/>
              <a:gd name="connsiteX67" fmla="*/ 56432 w 324530"/>
              <a:gd name="connsiteY67" fmla="*/ 239266 h 336550"/>
              <a:gd name="connsiteX68" fmla="*/ 67015 w 324530"/>
              <a:gd name="connsiteY68" fmla="*/ 218231 h 336550"/>
              <a:gd name="connsiteX69" fmla="*/ 108025 w 324530"/>
              <a:gd name="connsiteY69" fmla="*/ 181421 h 336550"/>
              <a:gd name="connsiteX70" fmla="*/ 117286 w 324530"/>
              <a:gd name="connsiteY70" fmla="*/ 126206 h 336550"/>
              <a:gd name="connsiteX71" fmla="*/ 114640 w 324530"/>
              <a:gd name="connsiteY71" fmla="*/ 98598 h 336550"/>
              <a:gd name="connsiteX72" fmla="*/ 111994 w 324530"/>
              <a:gd name="connsiteY72" fmla="*/ 94654 h 336550"/>
              <a:gd name="connsiteX73" fmla="*/ 27327 w 324530"/>
              <a:gd name="connsiteY73" fmla="*/ 93340 h 336550"/>
              <a:gd name="connsiteX74" fmla="*/ 869 w 324530"/>
              <a:gd name="connsiteY74" fmla="*/ 76249 h 336550"/>
              <a:gd name="connsiteX75" fmla="*/ 2192 w 324530"/>
              <a:gd name="connsiteY75" fmla="*/ 61788 h 336550"/>
              <a:gd name="connsiteX76" fmla="*/ 10129 w 324530"/>
              <a:gd name="connsiteY76" fmla="*/ 55215 h 336550"/>
              <a:gd name="connsiteX77" fmla="*/ 14098 w 324530"/>
              <a:gd name="connsiteY77" fmla="*/ 52586 h 336550"/>
              <a:gd name="connsiteX78" fmla="*/ 123900 w 324530"/>
              <a:gd name="connsiteY78" fmla="*/ 2629 h 336550"/>
              <a:gd name="connsiteX79" fmla="*/ 133161 w 324530"/>
              <a:gd name="connsiteY7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24530" h="336550">
                <a:moveTo>
                  <a:pt x="138962" y="304520"/>
                </a:moveTo>
                <a:cubicBezTo>
                  <a:pt x="145474" y="308442"/>
                  <a:pt x="154592" y="309749"/>
                  <a:pt x="162408" y="309749"/>
                </a:cubicBezTo>
                <a:cubicBezTo>
                  <a:pt x="171526" y="309749"/>
                  <a:pt x="179341" y="308442"/>
                  <a:pt x="185854" y="304520"/>
                </a:cubicBezTo>
                <a:cubicBezTo>
                  <a:pt x="187156" y="303212"/>
                  <a:pt x="188459" y="304520"/>
                  <a:pt x="188459" y="305827"/>
                </a:cubicBezTo>
                <a:cubicBezTo>
                  <a:pt x="184551" y="316286"/>
                  <a:pt x="174131" y="325437"/>
                  <a:pt x="162408" y="325437"/>
                </a:cubicBezTo>
                <a:cubicBezTo>
                  <a:pt x="150685" y="325437"/>
                  <a:pt x="140264" y="316286"/>
                  <a:pt x="137659" y="305827"/>
                </a:cubicBezTo>
                <a:cubicBezTo>
                  <a:pt x="137659" y="304520"/>
                  <a:pt x="137659" y="303212"/>
                  <a:pt x="138962" y="304520"/>
                </a:cubicBezTo>
                <a:close/>
                <a:moveTo>
                  <a:pt x="162266" y="209550"/>
                </a:moveTo>
                <a:cubicBezTo>
                  <a:pt x="188131" y="209550"/>
                  <a:pt x="209098" y="230517"/>
                  <a:pt x="209098" y="256382"/>
                </a:cubicBezTo>
                <a:cubicBezTo>
                  <a:pt x="209098" y="282247"/>
                  <a:pt x="188131" y="303214"/>
                  <a:pt x="162266" y="303214"/>
                </a:cubicBezTo>
                <a:cubicBezTo>
                  <a:pt x="136401" y="303214"/>
                  <a:pt x="115434" y="282247"/>
                  <a:pt x="115434" y="256382"/>
                </a:cubicBezTo>
                <a:cubicBezTo>
                  <a:pt x="115434" y="230517"/>
                  <a:pt x="136401" y="209550"/>
                  <a:pt x="162266" y="209550"/>
                </a:cubicBezTo>
                <a:close/>
                <a:moveTo>
                  <a:pt x="125841" y="123825"/>
                </a:moveTo>
                <a:cubicBezTo>
                  <a:pt x="125841" y="125143"/>
                  <a:pt x="125841" y="125143"/>
                  <a:pt x="125841" y="126461"/>
                </a:cubicBezTo>
                <a:cubicBezTo>
                  <a:pt x="125841" y="126461"/>
                  <a:pt x="125841" y="126461"/>
                  <a:pt x="116735" y="179178"/>
                </a:cubicBezTo>
                <a:cubicBezTo>
                  <a:pt x="115434" y="187085"/>
                  <a:pt x="120638" y="193675"/>
                  <a:pt x="128443" y="193675"/>
                </a:cubicBezTo>
                <a:cubicBezTo>
                  <a:pt x="128443" y="193675"/>
                  <a:pt x="128443" y="193675"/>
                  <a:pt x="196088" y="193675"/>
                </a:cubicBezTo>
                <a:cubicBezTo>
                  <a:pt x="203894" y="193675"/>
                  <a:pt x="209097" y="187085"/>
                  <a:pt x="207796" y="179178"/>
                </a:cubicBezTo>
                <a:lnTo>
                  <a:pt x="198690" y="126461"/>
                </a:lnTo>
                <a:cubicBezTo>
                  <a:pt x="198690" y="125143"/>
                  <a:pt x="198690" y="125143"/>
                  <a:pt x="198690" y="123825"/>
                </a:cubicBezTo>
                <a:cubicBezTo>
                  <a:pt x="198690" y="123825"/>
                  <a:pt x="198690" y="123825"/>
                  <a:pt x="125841" y="123825"/>
                </a:cubicBezTo>
                <a:close/>
                <a:moveTo>
                  <a:pt x="162265" y="44777"/>
                </a:moveTo>
                <a:cubicBezTo>
                  <a:pt x="156922" y="44777"/>
                  <a:pt x="151578" y="45105"/>
                  <a:pt x="147571" y="45759"/>
                </a:cubicBezTo>
                <a:cubicBezTo>
                  <a:pt x="147571" y="45759"/>
                  <a:pt x="147571" y="45759"/>
                  <a:pt x="119518" y="54927"/>
                </a:cubicBezTo>
                <a:cubicBezTo>
                  <a:pt x="111503" y="57547"/>
                  <a:pt x="107496" y="65405"/>
                  <a:pt x="110168" y="73263"/>
                </a:cubicBezTo>
                <a:cubicBezTo>
                  <a:pt x="110168" y="73263"/>
                  <a:pt x="110168" y="73263"/>
                  <a:pt x="120854" y="96838"/>
                </a:cubicBezTo>
                <a:cubicBezTo>
                  <a:pt x="120854" y="96838"/>
                  <a:pt x="120854" y="96838"/>
                  <a:pt x="203676" y="96838"/>
                </a:cubicBezTo>
                <a:cubicBezTo>
                  <a:pt x="203676" y="96838"/>
                  <a:pt x="203676" y="96838"/>
                  <a:pt x="214362" y="73263"/>
                </a:cubicBezTo>
                <a:cubicBezTo>
                  <a:pt x="217034" y="65405"/>
                  <a:pt x="213027" y="57547"/>
                  <a:pt x="205012" y="54927"/>
                </a:cubicBezTo>
                <a:cubicBezTo>
                  <a:pt x="205012" y="54927"/>
                  <a:pt x="205012" y="54927"/>
                  <a:pt x="176959" y="45759"/>
                </a:cubicBezTo>
                <a:cubicBezTo>
                  <a:pt x="172952" y="45105"/>
                  <a:pt x="167608" y="44777"/>
                  <a:pt x="162265" y="44777"/>
                </a:cubicBezTo>
                <a:close/>
                <a:moveTo>
                  <a:pt x="133161" y="0"/>
                </a:moveTo>
                <a:cubicBezTo>
                  <a:pt x="141098" y="0"/>
                  <a:pt x="149036" y="3944"/>
                  <a:pt x="153005" y="9202"/>
                </a:cubicBezTo>
                <a:cubicBezTo>
                  <a:pt x="155650" y="14461"/>
                  <a:pt x="156973" y="19719"/>
                  <a:pt x="155650" y="24978"/>
                </a:cubicBezTo>
                <a:cubicBezTo>
                  <a:pt x="154327" y="28922"/>
                  <a:pt x="150359" y="34181"/>
                  <a:pt x="145067" y="36810"/>
                </a:cubicBezTo>
                <a:cubicBezTo>
                  <a:pt x="150359" y="35495"/>
                  <a:pt x="155650" y="34181"/>
                  <a:pt x="162265" y="34181"/>
                </a:cubicBezTo>
                <a:cubicBezTo>
                  <a:pt x="168880" y="34181"/>
                  <a:pt x="174171" y="35495"/>
                  <a:pt x="179463" y="36810"/>
                </a:cubicBezTo>
                <a:cubicBezTo>
                  <a:pt x="174171" y="34181"/>
                  <a:pt x="170203" y="28922"/>
                  <a:pt x="168880" y="24978"/>
                </a:cubicBezTo>
                <a:cubicBezTo>
                  <a:pt x="167557" y="19719"/>
                  <a:pt x="168880" y="14461"/>
                  <a:pt x="171525" y="9202"/>
                </a:cubicBezTo>
                <a:cubicBezTo>
                  <a:pt x="175494" y="3944"/>
                  <a:pt x="183432" y="0"/>
                  <a:pt x="191369" y="0"/>
                </a:cubicBezTo>
                <a:cubicBezTo>
                  <a:pt x="194015" y="0"/>
                  <a:pt x="197984" y="1314"/>
                  <a:pt x="200630" y="2629"/>
                </a:cubicBezTo>
                <a:cubicBezTo>
                  <a:pt x="200630" y="2629"/>
                  <a:pt x="200630" y="2629"/>
                  <a:pt x="310432" y="52586"/>
                </a:cubicBezTo>
                <a:cubicBezTo>
                  <a:pt x="311755" y="52586"/>
                  <a:pt x="313078" y="53900"/>
                  <a:pt x="314401" y="55215"/>
                </a:cubicBezTo>
                <a:cubicBezTo>
                  <a:pt x="318369" y="56530"/>
                  <a:pt x="319692" y="59159"/>
                  <a:pt x="322338" y="61788"/>
                </a:cubicBezTo>
                <a:cubicBezTo>
                  <a:pt x="324984" y="65732"/>
                  <a:pt x="324984" y="70991"/>
                  <a:pt x="323661" y="76249"/>
                </a:cubicBezTo>
                <a:cubicBezTo>
                  <a:pt x="319692" y="85452"/>
                  <a:pt x="307786" y="93340"/>
                  <a:pt x="297203" y="93340"/>
                </a:cubicBezTo>
                <a:cubicBezTo>
                  <a:pt x="297203" y="93340"/>
                  <a:pt x="297203" y="93340"/>
                  <a:pt x="212536" y="94654"/>
                </a:cubicBezTo>
                <a:cubicBezTo>
                  <a:pt x="212536" y="94654"/>
                  <a:pt x="212536" y="94654"/>
                  <a:pt x="211213" y="98598"/>
                </a:cubicBezTo>
                <a:cubicBezTo>
                  <a:pt x="207244" y="105172"/>
                  <a:pt x="205921" y="118318"/>
                  <a:pt x="207244" y="126206"/>
                </a:cubicBezTo>
                <a:cubicBezTo>
                  <a:pt x="207244" y="126206"/>
                  <a:pt x="207244" y="126206"/>
                  <a:pt x="216505" y="178792"/>
                </a:cubicBezTo>
                <a:cubicBezTo>
                  <a:pt x="216505" y="178792"/>
                  <a:pt x="216505" y="178792"/>
                  <a:pt x="260161" y="218231"/>
                </a:cubicBezTo>
                <a:cubicBezTo>
                  <a:pt x="265453" y="223490"/>
                  <a:pt x="270744" y="232693"/>
                  <a:pt x="270744" y="239266"/>
                </a:cubicBezTo>
                <a:cubicBezTo>
                  <a:pt x="270744" y="239266"/>
                  <a:pt x="270744" y="239266"/>
                  <a:pt x="278682" y="320774"/>
                </a:cubicBezTo>
                <a:cubicBezTo>
                  <a:pt x="278682" y="324718"/>
                  <a:pt x="277359" y="329977"/>
                  <a:pt x="274713" y="332606"/>
                </a:cubicBezTo>
                <a:cubicBezTo>
                  <a:pt x="272067" y="335236"/>
                  <a:pt x="269421" y="336550"/>
                  <a:pt x="265453" y="336550"/>
                </a:cubicBezTo>
                <a:cubicBezTo>
                  <a:pt x="257515" y="336550"/>
                  <a:pt x="249578" y="329977"/>
                  <a:pt x="248255" y="320774"/>
                </a:cubicBezTo>
                <a:cubicBezTo>
                  <a:pt x="248255" y="320774"/>
                  <a:pt x="248255" y="320774"/>
                  <a:pt x="236348" y="252412"/>
                </a:cubicBezTo>
                <a:cubicBezTo>
                  <a:pt x="236348" y="247154"/>
                  <a:pt x="232380" y="240580"/>
                  <a:pt x="228411" y="237951"/>
                </a:cubicBezTo>
                <a:cubicBezTo>
                  <a:pt x="228411" y="237951"/>
                  <a:pt x="228411" y="237951"/>
                  <a:pt x="188723" y="202456"/>
                </a:cubicBezTo>
                <a:cubicBezTo>
                  <a:pt x="188723" y="202456"/>
                  <a:pt x="188723" y="202456"/>
                  <a:pt x="138452" y="202456"/>
                </a:cubicBezTo>
                <a:cubicBezTo>
                  <a:pt x="138452" y="202456"/>
                  <a:pt x="138452" y="202456"/>
                  <a:pt x="98765" y="237951"/>
                </a:cubicBezTo>
                <a:cubicBezTo>
                  <a:pt x="94796" y="240580"/>
                  <a:pt x="92150" y="247154"/>
                  <a:pt x="90827" y="252412"/>
                </a:cubicBezTo>
                <a:cubicBezTo>
                  <a:pt x="90827" y="252412"/>
                  <a:pt x="90827" y="252412"/>
                  <a:pt x="78921" y="320774"/>
                </a:cubicBezTo>
                <a:cubicBezTo>
                  <a:pt x="77598" y="329977"/>
                  <a:pt x="70984" y="336550"/>
                  <a:pt x="63046" y="336550"/>
                </a:cubicBezTo>
                <a:cubicBezTo>
                  <a:pt x="63046" y="336550"/>
                  <a:pt x="61723" y="336550"/>
                  <a:pt x="61723" y="336550"/>
                </a:cubicBezTo>
                <a:cubicBezTo>
                  <a:pt x="59077" y="336550"/>
                  <a:pt x="55109" y="335236"/>
                  <a:pt x="52463" y="332606"/>
                </a:cubicBezTo>
                <a:cubicBezTo>
                  <a:pt x="49817" y="329977"/>
                  <a:pt x="48494" y="324718"/>
                  <a:pt x="48494" y="320774"/>
                </a:cubicBezTo>
                <a:cubicBezTo>
                  <a:pt x="48494" y="320774"/>
                  <a:pt x="48494" y="320774"/>
                  <a:pt x="56432" y="239266"/>
                </a:cubicBezTo>
                <a:cubicBezTo>
                  <a:pt x="57754" y="232693"/>
                  <a:pt x="61723" y="223490"/>
                  <a:pt x="67015" y="218231"/>
                </a:cubicBezTo>
                <a:cubicBezTo>
                  <a:pt x="67015" y="218231"/>
                  <a:pt x="67015" y="218231"/>
                  <a:pt x="108025" y="181421"/>
                </a:cubicBezTo>
                <a:cubicBezTo>
                  <a:pt x="108025" y="181421"/>
                  <a:pt x="108025" y="181421"/>
                  <a:pt x="117286" y="126206"/>
                </a:cubicBezTo>
                <a:cubicBezTo>
                  <a:pt x="118609" y="118318"/>
                  <a:pt x="117286" y="105172"/>
                  <a:pt x="114640" y="98598"/>
                </a:cubicBezTo>
                <a:cubicBezTo>
                  <a:pt x="114640" y="98598"/>
                  <a:pt x="114640" y="98598"/>
                  <a:pt x="111994" y="94654"/>
                </a:cubicBezTo>
                <a:cubicBezTo>
                  <a:pt x="111994" y="94654"/>
                  <a:pt x="111994" y="94654"/>
                  <a:pt x="27327" y="93340"/>
                </a:cubicBezTo>
                <a:cubicBezTo>
                  <a:pt x="16744" y="93340"/>
                  <a:pt x="4838" y="85452"/>
                  <a:pt x="869" y="76249"/>
                </a:cubicBezTo>
                <a:cubicBezTo>
                  <a:pt x="-454" y="70991"/>
                  <a:pt x="-454" y="65732"/>
                  <a:pt x="2192" y="61788"/>
                </a:cubicBezTo>
                <a:cubicBezTo>
                  <a:pt x="4838" y="59159"/>
                  <a:pt x="6161" y="56530"/>
                  <a:pt x="10129" y="55215"/>
                </a:cubicBezTo>
                <a:cubicBezTo>
                  <a:pt x="11452" y="53900"/>
                  <a:pt x="12775" y="52586"/>
                  <a:pt x="14098" y="52586"/>
                </a:cubicBezTo>
                <a:cubicBezTo>
                  <a:pt x="14098" y="52586"/>
                  <a:pt x="14098" y="52586"/>
                  <a:pt x="123900" y="2629"/>
                </a:cubicBezTo>
                <a:cubicBezTo>
                  <a:pt x="126546" y="1314"/>
                  <a:pt x="130515" y="0"/>
                  <a:pt x="133161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sḻíďé"/>
          <p:cNvSpPr>
            <a:spLocks/>
          </p:cNvSpPr>
          <p:nvPr/>
        </p:nvSpPr>
        <p:spPr bwMode="auto">
          <a:xfrm>
            <a:off x="8290481" y="5114496"/>
            <a:ext cx="510358" cy="509200"/>
          </a:xfrm>
          <a:custGeom>
            <a:avLst/>
            <a:gdLst>
              <a:gd name="connsiteX0" fmla="*/ 388572 w 777144"/>
              <a:gd name="connsiteY0" fmla="*/ 0 h 775382"/>
              <a:gd name="connsiteX1" fmla="*/ 777144 w 777144"/>
              <a:gd name="connsiteY1" fmla="*/ 387691 h 775382"/>
              <a:gd name="connsiteX2" fmla="*/ 388572 w 777144"/>
              <a:gd name="connsiteY2" fmla="*/ 775382 h 775382"/>
              <a:gd name="connsiteX3" fmla="*/ 0 w 777144"/>
              <a:gd name="connsiteY3" fmla="*/ 387691 h 775382"/>
              <a:gd name="connsiteX4" fmla="*/ 388572 w 777144"/>
              <a:gd name="connsiteY4" fmla="*/ 0 h 77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144" h="775382">
                <a:moveTo>
                  <a:pt x="388572" y="0"/>
                </a:moveTo>
                <a:cubicBezTo>
                  <a:pt x="603527" y="0"/>
                  <a:pt x="777144" y="173224"/>
                  <a:pt x="777144" y="387691"/>
                </a:cubicBezTo>
                <a:cubicBezTo>
                  <a:pt x="777144" y="600096"/>
                  <a:pt x="603527" y="775382"/>
                  <a:pt x="388572" y="775382"/>
                </a:cubicBezTo>
                <a:cubicBezTo>
                  <a:pt x="173617" y="775382"/>
                  <a:pt x="0" y="600096"/>
                  <a:pt x="0" y="387691"/>
                </a:cubicBezTo>
                <a:cubicBezTo>
                  <a:pt x="0" y="173224"/>
                  <a:pt x="173617" y="0"/>
                  <a:pt x="388572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400">
                <a:solidFill>
                  <a:schemeClr val="accent6">
                    <a:lumMod val="100000"/>
                  </a:schemeClr>
                </a:solidFill>
                <a:latin typeface="Impact" panose="020B0806030902050204" pitchFamily="34" charset="0"/>
              </a:rPr>
              <a:t>06</a:t>
            </a:r>
          </a:p>
        </p:txBody>
      </p:sp>
      <p:sp>
        <p:nvSpPr>
          <p:cNvPr id="34" name="íSlîďê"/>
          <p:cNvSpPr/>
          <p:nvPr/>
        </p:nvSpPr>
        <p:spPr bwMode="auto">
          <a:xfrm>
            <a:off x="6703881" y="5088437"/>
            <a:ext cx="588553" cy="272806"/>
          </a:xfrm>
          <a:prstGeom prst="rect">
            <a:avLst/>
          </a:prstGeom>
          <a:solidFill>
            <a:schemeClr val="accent6">
              <a:lumMod val="100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0" tIns="0" rIns="0" bIns="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05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35" name="í$ḻïḑè"/>
          <p:cNvSpPr txBox="1"/>
          <p:nvPr/>
        </p:nvSpPr>
        <p:spPr>
          <a:xfrm>
            <a:off x="6536492" y="5434256"/>
            <a:ext cx="923331" cy="18466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8" name="iṧḻiďè"/>
          <p:cNvSpPr txBox="1"/>
          <p:nvPr/>
        </p:nvSpPr>
        <p:spPr>
          <a:xfrm>
            <a:off x="370999" y="2316406"/>
            <a:ext cx="2449051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9" name="ísḻîḓê"/>
          <p:cNvSpPr/>
          <p:nvPr/>
        </p:nvSpPr>
        <p:spPr>
          <a:xfrm>
            <a:off x="370999" y="2070185"/>
            <a:ext cx="2449051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6" name="išḻidê"/>
          <p:cNvSpPr txBox="1"/>
          <p:nvPr/>
        </p:nvSpPr>
        <p:spPr>
          <a:xfrm>
            <a:off x="370999" y="5095572"/>
            <a:ext cx="2449051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7" name="išľíḓe"/>
          <p:cNvSpPr/>
          <p:nvPr/>
        </p:nvSpPr>
        <p:spPr>
          <a:xfrm>
            <a:off x="370999" y="4849351"/>
            <a:ext cx="2449051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24" name="ïṥľïḓè"/>
          <p:cNvSpPr txBox="1"/>
          <p:nvPr/>
        </p:nvSpPr>
        <p:spPr>
          <a:xfrm>
            <a:off x="370999" y="3754441"/>
            <a:ext cx="2449051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5" name="ïṡḻiḋè"/>
          <p:cNvSpPr/>
          <p:nvPr/>
        </p:nvSpPr>
        <p:spPr>
          <a:xfrm>
            <a:off x="370999" y="3508220"/>
            <a:ext cx="2449051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2" name="îṥ1îďê"/>
          <p:cNvSpPr txBox="1"/>
          <p:nvPr/>
        </p:nvSpPr>
        <p:spPr>
          <a:xfrm>
            <a:off x="9371951" y="2316406"/>
            <a:ext cx="2449050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3" name="ïṧlíḑe"/>
          <p:cNvSpPr/>
          <p:nvPr/>
        </p:nvSpPr>
        <p:spPr>
          <a:xfrm>
            <a:off x="9371951" y="2070185"/>
            <a:ext cx="2449050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0" name="iś1iḓé"/>
          <p:cNvSpPr txBox="1"/>
          <p:nvPr/>
        </p:nvSpPr>
        <p:spPr>
          <a:xfrm>
            <a:off x="9371951" y="5095572"/>
            <a:ext cx="2449050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1" name="ïṧ1îḋè"/>
          <p:cNvSpPr/>
          <p:nvPr/>
        </p:nvSpPr>
        <p:spPr>
          <a:xfrm>
            <a:off x="9371951" y="4849351"/>
            <a:ext cx="2449050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6"/>
                </a:solidFill>
              </a:rPr>
              <a:t>标题文本预设</a:t>
            </a:r>
          </a:p>
        </p:txBody>
      </p:sp>
      <p:sp>
        <p:nvSpPr>
          <p:cNvPr id="18" name="ïṩľîḓè"/>
          <p:cNvSpPr txBox="1"/>
          <p:nvPr/>
        </p:nvSpPr>
        <p:spPr>
          <a:xfrm>
            <a:off x="9371951" y="3754441"/>
            <a:ext cx="2449050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19" name="ïSļîḑé"/>
          <p:cNvSpPr/>
          <p:nvPr/>
        </p:nvSpPr>
        <p:spPr>
          <a:xfrm>
            <a:off x="9371951" y="3508220"/>
            <a:ext cx="2449050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92793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ïSḻïḍe"/>
          <p:cNvSpPr txBox="1">
            <a:spLocks/>
          </p:cNvSpPr>
          <p:nvPr/>
        </p:nvSpPr>
        <p:spPr>
          <a:xfrm>
            <a:off x="8179214" y="4996630"/>
            <a:ext cx="3045091" cy="802305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tx1"/>
                </a:solidFill>
              </a:rPr>
              <a:t>此部分内容作为文字排版占位显示（建议使用主题字体）。如需更改请在（设置形状格式）菜单下（文本选项）中调整</a:t>
            </a:r>
          </a:p>
        </p:txBody>
      </p:sp>
      <p:sp>
        <p:nvSpPr>
          <p:cNvPr id="7" name="îŝ1ïḑé"/>
          <p:cNvSpPr txBox="1"/>
          <p:nvPr/>
        </p:nvSpPr>
        <p:spPr>
          <a:xfrm>
            <a:off x="8237999" y="4517546"/>
            <a:ext cx="1107996" cy="276999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r>
              <a:rPr lang="zh-CN" altLang="en-US" sz="1200" b="1"/>
              <a:t>标题文本预设</a:t>
            </a:r>
          </a:p>
        </p:txBody>
      </p:sp>
      <p:sp>
        <p:nvSpPr>
          <p:cNvPr id="8" name="iṥliďè"/>
          <p:cNvSpPr/>
          <p:nvPr/>
        </p:nvSpPr>
        <p:spPr>
          <a:xfrm>
            <a:off x="8279088" y="4107381"/>
            <a:ext cx="249185" cy="266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5403" y="112293"/>
                </a:moveTo>
                <a:lnTo>
                  <a:pt x="75403" y="112293"/>
                </a:lnTo>
                <a:cubicBezTo>
                  <a:pt x="75403" y="114770"/>
                  <a:pt x="78044" y="117247"/>
                  <a:pt x="80684" y="117247"/>
                </a:cubicBezTo>
                <a:cubicBezTo>
                  <a:pt x="109144" y="119724"/>
                  <a:pt x="109144" y="119724"/>
                  <a:pt x="109144" y="119724"/>
                </a:cubicBezTo>
                <a:cubicBezTo>
                  <a:pt x="112078" y="119724"/>
                  <a:pt x="112078" y="117247"/>
                  <a:pt x="114718" y="114770"/>
                </a:cubicBezTo>
                <a:cubicBezTo>
                  <a:pt x="114718" y="92752"/>
                  <a:pt x="114718" y="92752"/>
                  <a:pt x="114718" y="92752"/>
                </a:cubicBezTo>
                <a:cubicBezTo>
                  <a:pt x="78044" y="90275"/>
                  <a:pt x="78044" y="90275"/>
                  <a:pt x="78044" y="90275"/>
                </a:cubicBezTo>
                <a:lnTo>
                  <a:pt x="75403" y="112293"/>
                </a:lnTo>
                <a:close/>
                <a:moveTo>
                  <a:pt x="5281" y="92752"/>
                </a:moveTo>
                <a:lnTo>
                  <a:pt x="5281" y="92752"/>
                </a:lnTo>
                <a:cubicBezTo>
                  <a:pt x="5281" y="114770"/>
                  <a:pt x="5281" y="114770"/>
                  <a:pt x="5281" y="114770"/>
                </a:cubicBezTo>
                <a:cubicBezTo>
                  <a:pt x="5281" y="117247"/>
                  <a:pt x="7921" y="119724"/>
                  <a:pt x="10268" y="119724"/>
                </a:cubicBezTo>
                <a:cubicBezTo>
                  <a:pt x="39022" y="117247"/>
                  <a:pt x="39022" y="117247"/>
                  <a:pt x="39022" y="117247"/>
                </a:cubicBezTo>
                <a:cubicBezTo>
                  <a:pt x="41662" y="117247"/>
                  <a:pt x="44303" y="114770"/>
                  <a:pt x="44303" y="112293"/>
                </a:cubicBezTo>
                <a:cubicBezTo>
                  <a:pt x="41662" y="90275"/>
                  <a:pt x="41662" y="90275"/>
                  <a:pt x="41662" y="90275"/>
                </a:cubicBezTo>
                <a:lnTo>
                  <a:pt x="5281" y="92752"/>
                </a:lnTo>
                <a:close/>
                <a:moveTo>
                  <a:pt x="0" y="56422"/>
                </a:moveTo>
                <a:lnTo>
                  <a:pt x="0" y="56422"/>
                </a:lnTo>
                <a:cubicBezTo>
                  <a:pt x="2640" y="80642"/>
                  <a:pt x="2640" y="80642"/>
                  <a:pt x="2640" y="80642"/>
                </a:cubicBezTo>
                <a:cubicBezTo>
                  <a:pt x="39022" y="75688"/>
                  <a:pt x="39022" y="75688"/>
                  <a:pt x="39022" y="75688"/>
                </a:cubicBezTo>
                <a:cubicBezTo>
                  <a:pt x="39022" y="53944"/>
                  <a:pt x="39022" y="53944"/>
                  <a:pt x="39022" y="53944"/>
                </a:cubicBezTo>
                <a:lnTo>
                  <a:pt x="39022" y="51467"/>
                </a:lnTo>
                <a:cubicBezTo>
                  <a:pt x="39022" y="41834"/>
                  <a:pt x="46943" y="31926"/>
                  <a:pt x="59853" y="31926"/>
                </a:cubicBezTo>
                <a:cubicBezTo>
                  <a:pt x="72762" y="31926"/>
                  <a:pt x="80684" y="41834"/>
                  <a:pt x="80684" y="51467"/>
                </a:cubicBezTo>
                <a:lnTo>
                  <a:pt x="80684" y="53944"/>
                </a:lnTo>
                <a:cubicBezTo>
                  <a:pt x="78044" y="75688"/>
                  <a:pt x="78044" y="75688"/>
                  <a:pt x="78044" y="75688"/>
                </a:cubicBezTo>
                <a:cubicBezTo>
                  <a:pt x="117066" y="80642"/>
                  <a:pt x="117066" y="80642"/>
                  <a:pt x="117066" y="80642"/>
                </a:cubicBezTo>
                <a:cubicBezTo>
                  <a:pt x="119706" y="56422"/>
                  <a:pt x="119706" y="56422"/>
                  <a:pt x="119706" y="56422"/>
                </a:cubicBezTo>
                <a:cubicBezTo>
                  <a:pt x="119706" y="53944"/>
                  <a:pt x="119706" y="53944"/>
                  <a:pt x="119706" y="51467"/>
                </a:cubicBezTo>
                <a:cubicBezTo>
                  <a:pt x="119706" y="22018"/>
                  <a:pt x="93594" y="0"/>
                  <a:pt x="59853" y="0"/>
                </a:cubicBezTo>
                <a:cubicBezTo>
                  <a:pt x="25819" y="0"/>
                  <a:pt x="0" y="22018"/>
                  <a:pt x="0" y="51467"/>
                </a:cubicBezTo>
                <a:cubicBezTo>
                  <a:pt x="0" y="53944"/>
                  <a:pt x="0" y="53944"/>
                  <a:pt x="0" y="564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íṣlîḋé"/>
          <p:cNvSpPr txBox="1">
            <a:spLocks/>
          </p:cNvSpPr>
          <p:nvPr/>
        </p:nvSpPr>
        <p:spPr>
          <a:xfrm>
            <a:off x="984135" y="4996630"/>
            <a:ext cx="3045091" cy="802305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tx1"/>
                </a:solidFill>
              </a:rPr>
              <a:t>此部分内容作为文字排版占位显示（建议使用主题字体）。如需更改请在（设置形状格式）菜单下（文本选项）中调整</a:t>
            </a:r>
          </a:p>
        </p:txBody>
      </p:sp>
      <p:sp>
        <p:nvSpPr>
          <p:cNvPr id="10" name="ïSḷîḋe"/>
          <p:cNvSpPr txBox="1"/>
          <p:nvPr/>
        </p:nvSpPr>
        <p:spPr>
          <a:xfrm>
            <a:off x="1042920" y="4517546"/>
            <a:ext cx="1107996" cy="276999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r>
              <a:rPr lang="zh-CN" altLang="en-US" sz="1200" b="1"/>
              <a:t>标题文本预设</a:t>
            </a:r>
          </a:p>
        </p:txBody>
      </p:sp>
      <p:sp>
        <p:nvSpPr>
          <p:cNvPr id="11" name="iṧlíḓê"/>
          <p:cNvSpPr/>
          <p:nvPr/>
        </p:nvSpPr>
        <p:spPr>
          <a:xfrm>
            <a:off x="1089145" y="4079911"/>
            <a:ext cx="277103" cy="2201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79" y="45112"/>
                </a:moveTo>
                <a:lnTo>
                  <a:pt x="59879" y="45112"/>
                </a:lnTo>
                <a:cubicBezTo>
                  <a:pt x="49014" y="45112"/>
                  <a:pt x="42736" y="52932"/>
                  <a:pt x="42736" y="66466"/>
                </a:cubicBezTo>
                <a:cubicBezTo>
                  <a:pt x="42736" y="80000"/>
                  <a:pt x="49014" y="87819"/>
                  <a:pt x="59879" y="87819"/>
                </a:cubicBezTo>
                <a:cubicBezTo>
                  <a:pt x="70503" y="87819"/>
                  <a:pt x="77022" y="80000"/>
                  <a:pt x="77022" y="66466"/>
                </a:cubicBezTo>
                <a:cubicBezTo>
                  <a:pt x="77022" y="52932"/>
                  <a:pt x="70503" y="45112"/>
                  <a:pt x="59879" y="45112"/>
                </a:cubicBezTo>
                <a:close/>
                <a:moveTo>
                  <a:pt x="106720" y="21052"/>
                </a:moveTo>
                <a:lnTo>
                  <a:pt x="106720" y="21052"/>
                </a:lnTo>
                <a:cubicBezTo>
                  <a:pt x="93923" y="21052"/>
                  <a:pt x="93923" y="21052"/>
                  <a:pt x="93923" y="21052"/>
                </a:cubicBezTo>
                <a:cubicBezTo>
                  <a:pt x="91750" y="21052"/>
                  <a:pt x="89818" y="21052"/>
                  <a:pt x="87645" y="18345"/>
                </a:cubicBezTo>
                <a:cubicBezTo>
                  <a:pt x="85472" y="2406"/>
                  <a:pt x="85472" y="2406"/>
                  <a:pt x="85472" y="2406"/>
                </a:cubicBezTo>
                <a:cubicBezTo>
                  <a:pt x="83299" y="2406"/>
                  <a:pt x="81126" y="0"/>
                  <a:pt x="78953" y="0"/>
                </a:cubicBezTo>
                <a:cubicBezTo>
                  <a:pt x="38390" y="0"/>
                  <a:pt x="38390" y="0"/>
                  <a:pt x="38390" y="0"/>
                </a:cubicBezTo>
                <a:cubicBezTo>
                  <a:pt x="38390" y="0"/>
                  <a:pt x="36217" y="2406"/>
                  <a:pt x="34285" y="2406"/>
                </a:cubicBezTo>
                <a:cubicBezTo>
                  <a:pt x="29698" y="18345"/>
                  <a:pt x="29698" y="18345"/>
                  <a:pt x="29698" y="18345"/>
                </a:cubicBezTo>
                <a:cubicBezTo>
                  <a:pt x="29698" y="21052"/>
                  <a:pt x="27766" y="21052"/>
                  <a:pt x="25593" y="21052"/>
                </a:cubicBezTo>
                <a:cubicBezTo>
                  <a:pt x="12796" y="21052"/>
                  <a:pt x="12796" y="21052"/>
                  <a:pt x="12796" y="21052"/>
                </a:cubicBezTo>
                <a:cubicBezTo>
                  <a:pt x="4104" y="21052"/>
                  <a:pt x="0" y="29172"/>
                  <a:pt x="0" y="36992"/>
                </a:cubicBezTo>
                <a:cubicBezTo>
                  <a:pt x="0" y="103759"/>
                  <a:pt x="0" y="103759"/>
                  <a:pt x="0" y="103759"/>
                </a:cubicBezTo>
                <a:cubicBezTo>
                  <a:pt x="0" y="111879"/>
                  <a:pt x="4104" y="119699"/>
                  <a:pt x="12796" y="119699"/>
                </a:cubicBezTo>
                <a:cubicBezTo>
                  <a:pt x="106720" y="119699"/>
                  <a:pt x="106720" y="119699"/>
                  <a:pt x="106720" y="119699"/>
                </a:cubicBezTo>
                <a:cubicBezTo>
                  <a:pt x="113480" y="119699"/>
                  <a:pt x="119758" y="111879"/>
                  <a:pt x="119758" y="103759"/>
                </a:cubicBezTo>
                <a:cubicBezTo>
                  <a:pt x="119758" y="36992"/>
                  <a:pt x="119758" y="36992"/>
                  <a:pt x="119758" y="36992"/>
                </a:cubicBezTo>
                <a:cubicBezTo>
                  <a:pt x="119758" y="29172"/>
                  <a:pt x="113480" y="21052"/>
                  <a:pt x="106720" y="21052"/>
                </a:cubicBezTo>
                <a:close/>
                <a:moveTo>
                  <a:pt x="59879" y="103759"/>
                </a:moveTo>
                <a:lnTo>
                  <a:pt x="59879" y="103759"/>
                </a:lnTo>
                <a:cubicBezTo>
                  <a:pt x="42736" y="103759"/>
                  <a:pt x="29698" y="87819"/>
                  <a:pt x="29698" y="66466"/>
                </a:cubicBezTo>
                <a:cubicBezTo>
                  <a:pt x="29698" y="45112"/>
                  <a:pt x="42736" y="29172"/>
                  <a:pt x="59879" y="29172"/>
                </a:cubicBezTo>
                <a:cubicBezTo>
                  <a:pt x="77022" y="29172"/>
                  <a:pt x="89818" y="45112"/>
                  <a:pt x="89818" y="66466"/>
                </a:cubicBezTo>
                <a:cubicBezTo>
                  <a:pt x="89818" y="87819"/>
                  <a:pt x="77022" y="103759"/>
                  <a:pt x="59879" y="103759"/>
                </a:cubicBezTo>
                <a:close/>
                <a:moveTo>
                  <a:pt x="102615" y="47819"/>
                </a:moveTo>
                <a:lnTo>
                  <a:pt x="102615" y="47819"/>
                </a:lnTo>
                <a:cubicBezTo>
                  <a:pt x="100442" y="47819"/>
                  <a:pt x="98269" y="45112"/>
                  <a:pt x="98269" y="42406"/>
                </a:cubicBezTo>
                <a:cubicBezTo>
                  <a:pt x="98269" y="39699"/>
                  <a:pt x="100442" y="36992"/>
                  <a:pt x="102615" y="36992"/>
                </a:cubicBezTo>
                <a:cubicBezTo>
                  <a:pt x="104547" y="36992"/>
                  <a:pt x="106720" y="39699"/>
                  <a:pt x="106720" y="42406"/>
                </a:cubicBezTo>
                <a:cubicBezTo>
                  <a:pt x="106720" y="45112"/>
                  <a:pt x="104547" y="47819"/>
                  <a:pt x="102615" y="478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iṡḻíďe"/>
          <p:cNvSpPr txBox="1">
            <a:spLocks/>
          </p:cNvSpPr>
          <p:nvPr/>
        </p:nvSpPr>
        <p:spPr>
          <a:xfrm>
            <a:off x="4593883" y="4996630"/>
            <a:ext cx="3045091" cy="802305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tx1"/>
                </a:solidFill>
              </a:rPr>
              <a:t>此部分内容作为文字排版占位显示（建议使用主题字体）。如需更改请在（设置形状格式）菜单下（文本选项）中调整</a:t>
            </a:r>
          </a:p>
        </p:txBody>
      </p:sp>
      <p:sp>
        <p:nvSpPr>
          <p:cNvPr id="13" name="ísľíḓê"/>
          <p:cNvSpPr txBox="1"/>
          <p:nvPr/>
        </p:nvSpPr>
        <p:spPr>
          <a:xfrm>
            <a:off x="4652669" y="4517546"/>
            <a:ext cx="1107996" cy="276999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r>
              <a:rPr lang="zh-CN" altLang="en-US" sz="1200" b="1"/>
              <a:t>标题文本预设</a:t>
            </a:r>
          </a:p>
        </p:txBody>
      </p:sp>
      <p:sp>
        <p:nvSpPr>
          <p:cNvPr id="14" name="işliḍè"/>
          <p:cNvSpPr/>
          <p:nvPr/>
        </p:nvSpPr>
        <p:spPr>
          <a:xfrm>
            <a:off x="4678194" y="4087699"/>
            <a:ext cx="281405" cy="2277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324" y="2895"/>
                </a:moveTo>
                <a:lnTo>
                  <a:pt x="115324" y="2895"/>
                </a:lnTo>
                <a:cubicBezTo>
                  <a:pt x="112727" y="2895"/>
                  <a:pt x="4675" y="51474"/>
                  <a:pt x="2337" y="51474"/>
                </a:cubicBezTo>
                <a:cubicBezTo>
                  <a:pt x="0" y="51474"/>
                  <a:pt x="0" y="54369"/>
                  <a:pt x="2337" y="54369"/>
                </a:cubicBezTo>
                <a:cubicBezTo>
                  <a:pt x="4675" y="56943"/>
                  <a:pt x="25454" y="68525"/>
                  <a:pt x="25454" y="68525"/>
                </a:cubicBezTo>
                <a:lnTo>
                  <a:pt x="25454" y="68525"/>
                </a:lnTo>
                <a:cubicBezTo>
                  <a:pt x="41558" y="73994"/>
                  <a:pt x="41558" y="73994"/>
                  <a:pt x="41558" y="73994"/>
                </a:cubicBezTo>
                <a:cubicBezTo>
                  <a:pt x="41558" y="73994"/>
                  <a:pt x="110389" y="11260"/>
                  <a:pt x="112727" y="11260"/>
                </a:cubicBezTo>
                <a:cubicBezTo>
                  <a:pt x="112727" y="8364"/>
                  <a:pt x="112727" y="11260"/>
                  <a:pt x="112727" y="11260"/>
                </a:cubicBezTo>
                <a:lnTo>
                  <a:pt x="62337" y="79785"/>
                </a:lnTo>
                <a:lnTo>
                  <a:pt x="62337" y="79785"/>
                </a:lnTo>
                <a:cubicBezTo>
                  <a:pt x="59999" y="82680"/>
                  <a:pt x="59999" y="82680"/>
                  <a:pt x="59999" y="82680"/>
                </a:cubicBezTo>
                <a:cubicBezTo>
                  <a:pt x="62337" y="85576"/>
                  <a:pt x="62337" y="85576"/>
                  <a:pt x="62337" y="85576"/>
                </a:cubicBezTo>
                <a:lnTo>
                  <a:pt x="62337" y="85576"/>
                </a:lnTo>
                <a:cubicBezTo>
                  <a:pt x="62337" y="85576"/>
                  <a:pt x="94285" y="105522"/>
                  <a:pt x="94285" y="108418"/>
                </a:cubicBezTo>
                <a:cubicBezTo>
                  <a:pt x="96623" y="108418"/>
                  <a:pt x="98961" y="108418"/>
                  <a:pt x="101298" y="105522"/>
                </a:cubicBezTo>
                <a:cubicBezTo>
                  <a:pt x="101298" y="102627"/>
                  <a:pt x="119740" y="8364"/>
                  <a:pt x="119740" y="5790"/>
                </a:cubicBezTo>
                <a:cubicBezTo>
                  <a:pt x="119740" y="2895"/>
                  <a:pt x="117662" y="0"/>
                  <a:pt x="115324" y="2895"/>
                </a:cubicBezTo>
                <a:close/>
                <a:moveTo>
                  <a:pt x="41558" y="116782"/>
                </a:moveTo>
                <a:lnTo>
                  <a:pt x="41558" y="116782"/>
                </a:lnTo>
                <a:cubicBezTo>
                  <a:pt x="41558" y="119678"/>
                  <a:pt x="41558" y="119678"/>
                  <a:pt x="43896" y="119678"/>
                </a:cubicBezTo>
                <a:cubicBezTo>
                  <a:pt x="43896" y="116782"/>
                  <a:pt x="62337" y="99731"/>
                  <a:pt x="62337" y="99731"/>
                </a:cubicBezTo>
                <a:cubicBezTo>
                  <a:pt x="41558" y="85576"/>
                  <a:pt x="41558" y="85576"/>
                  <a:pt x="41558" y="85576"/>
                </a:cubicBezTo>
                <a:lnTo>
                  <a:pt x="41558" y="1167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îsḷíďè"/>
          <p:cNvSpPr txBox="1"/>
          <p:nvPr/>
        </p:nvSpPr>
        <p:spPr>
          <a:xfrm>
            <a:off x="2958359" y="3789040"/>
            <a:ext cx="1384281" cy="124649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en-US" sz="7500">
                <a:solidFill>
                  <a:schemeClr val="tx1">
                    <a:lumMod val="20000"/>
                    <a:lumOff val="80000"/>
                  </a:schemeClr>
                </a:solidFill>
              </a:rPr>
              <a:t>01</a:t>
            </a:r>
          </a:p>
        </p:txBody>
      </p:sp>
      <p:sp>
        <p:nvSpPr>
          <p:cNvPr id="16" name="íSľiḑê"/>
          <p:cNvSpPr txBox="1"/>
          <p:nvPr/>
        </p:nvSpPr>
        <p:spPr>
          <a:xfrm>
            <a:off x="6442400" y="3789040"/>
            <a:ext cx="1384281" cy="124649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en-US" sz="7500">
                <a:solidFill>
                  <a:schemeClr val="tx1">
                    <a:lumMod val="20000"/>
                    <a:lumOff val="80000"/>
                  </a:schemeClr>
                </a:solidFill>
              </a:rPr>
              <a:t>02</a:t>
            </a:r>
          </a:p>
        </p:txBody>
      </p:sp>
      <p:sp>
        <p:nvSpPr>
          <p:cNvPr id="17" name="íṧḻídé"/>
          <p:cNvSpPr txBox="1"/>
          <p:nvPr/>
        </p:nvSpPr>
        <p:spPr>
          <a:xfrm>
            <a:off x="10050236" y="3789040"/>
            <a:ext cx="1384281" cy="124649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en-US" sz="7500">
                <a:solidFill>
                  <a:schemeClr val="tx1">
                    <a:lumMod val="20000"/>
                    <a:lumOff val="80000"/>
                  </a:schemeClr>
                </a:solidFill>
              </a:rPr>
              <a:t>03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283645" y="3807986"/>
            <a:ext cx="0" cy="200529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890699" y="3807986"/>
            <a:ext cx="0" cy="200529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şḷiḋe"/>
          <p:cNvSpPr/>
          <p:nvPr/>
        </p:nvSpPr>
        <p:spPr>
          <a:xfrm>
            <a:off x="7826681" y="1190761"/>
            <a:ext cx="3693807" cy="1195571"/>
          </a:xfrm>
          <a:prstGeom prst="rect">
            <a:avLst/>
          </a:prstGeom>
        </p:spPr>
        <p:txBody>
          <a:bodyPr wrap="square" lIns="117208" tIns="58604" rIns="117208" bIns="58604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/>
              <a:t>此部分内容作为文字排版占位显示（建议使用主题字体）</a:t>
            </a:r>
          </a:p>
        </p:txBody>
      </p:sp>
      <p:sp>
        <p:nvSpPr>
          <p:cNvPr id="21" name="iṩlïḑè"/>
          <p:cNvSpPr/>
          <p:nvPr/>
        </p:nvSpPr>
        <p:spPr>
          <a:xfrm>
            <a:off x="7826681" y="2405256"/>
            <a:ext cx="3693807" cy="1195571"/>
          </a:xfrm>
          <a:prstGeom prst="rect">
            <a:avLst/>
          </a:prstGeom>
        </p:spPr>
        <p:txBody>
          <a:bodyPr wrap="square" lIns="117208" tIns="58604" rIns="117208" bIns="58604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69925" y="3356992"/>
            <a:ext cx="1085056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ïsľïḑé"/>
          <p:cNvSpPr/>
          <p:nvPr/>
        </p:nvSpPr>
        <p:spPr>
          <a:xfrm>
            <a:off x="669924" y="1212145"/>
            <a:ext cx="6969050" cy="1799154"/>
          </a:xfrm>
          <a:prstGeom prst="rect">
            <a:avLst/>
          </a:prstGeom>
          <a:blipFill>
            <a:blip r:embed="rId3"/>
            <a:stretch>
              <a:fillRect l="18" t="-75350" r="-18" b="-7523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785692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f048f8df-00de-4325-96c4-9cf8ad80526b"/>
</p:tagLst>
</file>

<file path=ppt/theme/theme1.xml><?xml version="1.0" encoding="utf-8"?>
<a:theme xmlns:a="http://schemas.openxmlformats.org/drawingml/2006/main" name="主题5">
  <a:themeElements>
    <a:clrScheme name="协鑫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48BB7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548BB7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协鑫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协鑫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协鑫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22</TotalTime>
  <Words>1677</Words>
  <Application>Microsoft Office PowerPoint</Application>
  <PresentationFormat>宽屏</PresentationFormat>
  <Paragraphs>290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等线</vt:lpstr>
      <vt:lpstr>Arial</vt:lpstr>
      <vt:lpstr>Impact</vt:lpstr>
      <vt:lpstr>主题5</vt:lpstr>
      <vt:lpstr>毕业论文答辩PPT模板</vt:lpstr>
      <vt:lpstr>PowerPoint 演示文稿</vt:lpstr>
      <vt:lpstr>选题背景和研究意义</vt:lpstr>
      <vt:lpstr>PowerPoint 演示文稿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20</cp:revision>
  <cp:lastPrinted>2018-02-05T16:00:00Z</cp:lastPrinted>
  <dcterms:created xsi:type="dcterms:W3CDTF">2018-02-05T16:00:00Z</dcterms:created>
  <dcterms:modified xsi:type="dcterms:W3CDTF">2023-09-02T08:31:55Z</dcterms:modified>
  <cp:category>oral defense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f048f8df-00de-4325-96c4-9cf8ad80526b</vt:lpwstr>
  </property>
</Properties>
</file>