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8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80" r:id="rId16"/>
    <p:sldId id="279" r:id="rId17"/>
    <p:sldId id="281" r:id="rId18"/>
    <p:sldId id="282" r:id="rId19"/>
    <p:sldId id="284" r:id="rId20"/>
    <p:sldId id="278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祖国的花朵" userId="e5b1ea1338e2808f" providerId="LiveId" clId="{21FF415E-F0F7-4C17-B9BB-4EF95BCD74BB}"/>
    <pc:docChg chg="modMainMaster">
      <pc:chgData name="祖国的花朵" userId="e5b1ea1338e2808f" providerId="LiveId" clId="{21FF415E-F0F7-4C17-B9BB-4EF95BCD74BB}" dt="2018-02-05T02:46:07.359" v="18" actId="2696"/>
      <pc:docMkLst>
        <pc:docMk/>
      </pc:docMkLst>
      <pc:sldMasterChg chg="delSldLayout modSldLayout">
        <pc:chgData name="祖国的花朵" userId="e5b1ea1338e2808f" providerId="LiveId" clId="{21FF415E-F0F7-4C17-B9BB-4EF95BCD74BB}" dt="2018-02-05T02:46:07.359" v="18" actId="2696"/>
        <pc:sldMasterMkLst>
          <pc:docMk/>
          <pc:sldMasterMk cId="3784027784" sldId="2147483648"/>
        </pc:sldMasterMkLst>
        <pc:sldLayoutChg chg="del">
          <pc:chgData name="祖国的花朵" userId="e5b1ea1338e2808f" providerId="LiveId" clId="{21FF415E-F0F7-4C17-B9BB-4EF95BCD74BB}" dt="2018-02-05T02:46:07.359" v="18" actId="2696"/>
          <pc:sldLayoutMkLst>
            <pc:docMk/>
            <pc:sldMasterMk cId="3784027784" sldId="2147483648"/>
            <pc:sldLayoutMk cId="2757580032" sldId="2147483657"/>
          </pc:sldLayoutMkLst>
        </pc:sldLayoutChg>
        <pc:sldLayoutChg chg="modSp">
          <pc:chgData name="祖国的花朵" userId="e5b1ea1338e2808f" providerId="LiveId" clId="{21FF415E-F0F7-4C17-B9BB-4EF95BCD74BB}" dt="2018-02-05T02:44:38.372" v="17" actId="1036"/>
          <pc:sldLayoutMkLst>
            <pc:docMk/>
            <pc:sldMasterMk cId="3784027784" sldId="2147483648"/>
            <pc:sldLayoutMk cId="2882586885" sldId="2147483660"/>
          </pc:sldLayoutMkLst>
          <pc:spChg chg="mod">
            <ac:chgData name="祖国的花朵" userId="e5b1ea1338e2808f" providerId="LiveId" clId="{21FF415E-F0F7-4C17-B9BB-4EF95BCD74BB}" dt="2018-02-05T02:44:23.603" v="9" actId="1036"/>
            <ac:spMkLst>
              <pc:docMk/>
              <pc:sldMasterMk cId="3784027784" sldId="2147483648"/>
              <pc:sldLayoutMk cId="2882586885" sldId="2147483660"/>
              <ac:spMk id="239" creationId="{00000000-0000-0000-0000-000000000000}"/>
            </ac:spMkLst>
          </pc:spChg>
          <pc:spChg chg="mod">
            <ac:chgData name="祖国的花朵" userId="e5b1ea1338e2808f" providerId="LiveId" clId="{21FF415E-F0F7-4C17-B9BB-4EF95BCD74BB}" dt="2018-02-05T02:44:23.603" v="9" actId="1036"/>
            <ac:spMkLst>
              <pc:docMk/>
              <pc:sldMasterMk cId="3784027784" sldId="2147483648"/>
              <pc:sldLayoutMk cId="2882586885" sldId="2147483660"/>
              <ac:spMk id="240" creationId="{00000000-0000-0000-0000-000000000000}"/>
            </ac:spMkLst>
          </pc:spChg>
          <pc:spChg chg="mod">
            <ac:chgData name="祖国的花朵" userId="e5b1ea1338e2808f" providerId="LiveId" clId="{21FF415E-F0F7-4C17-B9BB-4EF95BCD74BB}" dt="2018-02-05T02:44:38.372" v="17" actId="1036"/>
            <ac:spMkLst>
              <pc:docMk/>
              <pc:sldMasterMk cId="3784027784" sldId="2147483648"/>
              <pc:sldLayoutMk cId="2882586885" sldId="2147483660"/>
              <ac:spMk id="9801" creationId="{00000000-0000-0000-0000-000000000000}"/>
            </ac:spMkLst>
          </pc:spChg>
          <pc:spChg chg="mod">
            <ac:chgData name="祖国的花朵" userId="e5b1ea1338e2808f" providerId="LiveId" clId="{21FF415E-F0F7-4C17-B9BB-4EF95BCD74BB}" dt="2018-02-05T02:44:23.603" v="9" actId="1036"/>
            <ac:spMkLst>
              <pc:docMk/>
              <pc:sldMasterMk cId="3784027784" sldId="2147483648"/>
              <pc:sldLayoutMk cId="2882586885" sldId="2147483660"/>
              <ac:spMk id="9802" creationId="{00000000-0000-0000-0000-000000000000}"/>
            </ac:spMkLst>
          </pc:spChg>
          <pc:spChg chg="mod">
            <ac:chgData name="祖国的花朵" userId="e5b1ea1338e2808f" providerId="LiveId" clId="{21FF415E-F0F7-4C17-B9BB-4EF95BCD74BB}" dt="2018-02-05T02:44:23.603" v="9" actId="1036"/>
            <ac:spMkLst>
              <pc:docMk/>
              <pc:sldMasterMk cId="3784027784" sldId="2147483648"/>
              <pc:sldLayoutMk cId="2882586885" sldId="2147483660"/>
              <ac:spMk id="19893" creationId="{00000000-0000-0000-0000-000000000000}"/>
            </ac:spMkLst>
          </pc:spChg>
          <pc:spChg chg="mod">
            <ac:chgData name="祖国的花朵" userId="e5b1ea1338e2808f" providerId="LiveId" clId="{21FF415E-F0F7-4C17-B9BB-4EF95BCD74BB}" dt="2018-02-05T02:44:23.603" v="9" actId="1036"/>
            <ac:spMkLst>
              <pc:docMk/>
              <pc:sldMasterMk cId="3784027784" sldId="2147483648"/>
              <pc:sldLayoutMk cId="2882586885" sldId="2147483660"/>
              <ac:spMk id="19894" creationId="{00000000-0000-0000-0000-000000000000}"/>
            </ac:spMkLst>
          </pc:spChg>
          <pc:grpChg chg="mod">
            <ac:chgData name="祖国的花朵" userId="e5b1ea1338e2808f" providerId="LiveId" clId="{21FF415E-F0F7-4C17-B9BB-4EF95BCD74BB}" dt="2018-02-05T02:44:26.020" v="16" actId="1036"/>
            <ac:grpSpMkLst>
              <pc:docMk/>
              <pc:sldMasterMk cId="3784027784" sldId="2147483648"/>
              <pc:sldLayoutMk cId="2882586885" sldId="2147483660"/>
              <ac:grpSpMk id="3" creationId="{00000000-0000-0000-0000-000000000000}"/>
            </ac:grpSpMkLst>
          </pc:grpChg>
        </pc:sldLayoutChg>
      </pc:sldMasterChg>
    </pc:docChg>
  </pc:docChgLst>
  <pc:docChgLst>
    <pc:chgData name="祖国的花朵" userId="e5b1ea1338e2808f" providerId="LiveId" clId="{6DCB1D15-EEF9-41FC-B1CF-A4D01EEA3E2E}"/>
    <pc:docChg chg="modMainMaster">
      <pc:chgData name="祖国的花朵" userId="e5b1ea1338e2808f" providerId="LiveId" clId="{6DCB1D15-EEF9-41FC-B1CF-A4D01EEA3E2E}" dt="2018-02-04T16:03:50.587" v="6" actId="14100"/>
      <pc:docMkLst>
        <pc:docMk/>
      </pc:docMkLst>
      <pc:sldMasterChg chg="modSldLayout">
        <pc:chgData name="祖国的花朵" userId="e5b1ea1338e2808f" providerId="LiveId" clId="{6DCB1D15-EEF9-41FC-B1CF-A4D01EEA3E2E}" dt="2018-02-04T16:03:50.587" v="6" actId="14100"/>
        <pc:sldMasterMkLst>
          <pc:docMk/>
          <pc:sldMasterMk cId="3784027784" sldId="2147483648"/>
        </pc:sldMasterMkLst>
        <pc:sldLayoutChg chg="modSp">
          <pc:chgData name="祖国的花朵" userId="e5b1ea1338e2808f" providerId="LiveId" clId="{6DCB1D15-EEF9-41FC-B1CF-A4D01EEA3E2E}" dt="2018-02-04T16:03:50.587" v="6" actId="14100"/>
          <pc:sldLayoutMkLst>
            <pc:docMk/>
            <pc:sldMasterMk cId="3784027784" sldId="2147483648"/>
            <pc:sldLayoutMk cId="2882586885" sldId="2147483660"/>
          </pc:sldLayoutMkLst>
          <pc:spChg chg="mod">
            <ac:chgData name="祖国的花朵" userId="e5b1ea1338e2808f" providerId="LiveId" clId="{6DCB1D15-EEF9-41FC-B1CF-A4D01EEA3E2E}" dt="2018-02-04T16:03:50.587" v="6" actId="14100"/>
            <ac:spMkLst>
              <pc:docMk/>
              <pc:sldMasterMk cId="3784027784" sldId="2147483648"/>
              <pc:sldLayoutMk cId="2882586885" sldId="2147483660"/>
              <ac:spMk id="9801" creationId="{00000000-0000-0000-0000-000000000000}"/>
            </ac:spMkLst>
          </pc:spChg>
          <pc:spChg chg="mod">
            <ac:chgData name="祖国的花朵" userId="e5b1ea1338e2808f" providerId="LiveId" clId="{6DCB1D15-EEF9-41FC-B1CF-A4D01EEA3E2E}" dt="2018-02-04T16:03:33.493" v="4" actId="1076"/>
            <ac:spMkLst>
              <pc:docMk/>
              <pc:sldMasterMk cId="3784027784" sldId="2147483648"/>
              <pc:sldLayoutMk cId="2882586885" sldId="2147483660"/>
              <ac:spMk id="9802" creationId="{00000000-0000-0000-0000-000000000000}"/>
            </ac:spMkLst>
          </pc:spChg>
          <pc:spChg chg="mod">
            <ac:chgData name="祖国的花朵" userId="e5b1ea1338e2808f" providerId="LiveId" clId="{6DCB1D15-EEF9-41FC-B1CF-A4D01EEA3E2E}" dt="2018-02-04T16:02:53.727" v="0" actId="242"/>
            <ac:spMkLst>
              <pc:docMk/>
              <pc:sldMasterMk cId="3784027784" sldId="2147483648"/>
              <pc:sldLayoutMk cId="2882586885" sldId="2147483660"/>
              <ac:spMk id="1989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1EF0A-3511-4774-A2A4-A9A8ACEB34AC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E6E04-223B-4C76-9AFE-D98B30AE56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afdcb573-eaef-4d43-b417-9545b85b29bb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49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134a3730-3125-4fb7-acc8-2bfd593c32b9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3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a097d754-7b44-4641-8069-0b1b06b05e8b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656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1b169193-f218-4001-9cf2-e772335d3fc5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18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cd2770ea-0f69-4e57-a915-c94d53928091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043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6ee713ad-7177-4d63-8263-d8bd155d4d0c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51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014a9894-76bc-4832-8b83-d4e411d1dcf7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9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bb7c9c17-4d40-4f41-ab60-7ca8b7deaedc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97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edac4800-65c2-4399-8e96-0e87326b50d8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75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3461550e-34ee-49b1-bfa8-258dddeb5916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4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05804b2e-abef-47aa-b021-8178b6c30e53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5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a6dace43-d909-430a-85ec-34efcbe56b39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174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1d571520-cc04-4cc0-bc56-bbef0e9b8f1e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39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76f4b05a-bc0b-423f-8122-1d89828651ba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23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c0693a8c-b518-4885-9b86-6b946a7fb55e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00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077f8376-c909-4430-81b4-3a768316eaa9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2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9fa04143-0f17-46a7-bd68-4a9b82adcb9f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28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d799ffd9-7807-4b7c-9f1f-ecedfd5b5038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38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b8e5aa40-c6b2-4020-a9e4-b7e42c2802a2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50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ad9400ad-472c-4bf5-b0a4-4e86e1a5d433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33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57c577b9-8ee0-40cf-87ea-319b0f8732af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E6E04-223B-4C76-9AFE-D98B30AE56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8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1" name="Rectangle 9692"/>
          <p:cNvSpPr>
            <a:spLocks noChangeArrowheads="1"/>
          </p:cNvSpPr>
          <p:nvPr/>
        </p:nvSpPr>
        <p:spPr bwMode="auto">
          <a:xfrm>
            <a:off x="-1589" y="1"/>
            <a:ext cx="12187331" cy="6858023"/>
          </a:xfrm>
          <a:prstGeom prst="rect">
            <a:avLst/>
          </a:prstGeom>
          <a:solidFill>
            <a:srgbClr val="1136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9808" name="AutoShape 9690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92" name="Rectangle 9693"/>
          <p:cNvSpPr>
            <a:spLocks noChangeArrowheads="1"/>
          </p:cNvSpPr>
          <p:nvPr/>
        </p:nvSpPr>
        <p:spPr bwMode="auto">
          <a:xfrm>
            <a:off x="-1589" y="1"/>
            <a:ext cx="12187331" cy="68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93" name="Freeform 9694"/>
          <p:cNvSpPr>
            <a:spLocks/>
          </p:cNvSpPr>
          <p:nvPr/>
        </p:nvSpPr>
        <p:spPr bwMode="auto">
          <a:xfrm>
            <a:off x="3849716" y="4765693"/>
            <a:ext cx="4483134" cy="509589"/>
          </a:xfrm>
          <a:custGeom>
            <a:avLst/>
            <a:gdLst>
              <a:gd name="T0" fmla="*/ 2221 w 2354"/>
              <a:gd name="T1" fmla="*/ 0 h 268"/>
              <a:gd name="T2" fmla="*/ 133 w 2354"/>
              <a:gd name="T3" fmla="*/ 0 h 268"/>
              <a:gd name="T4" fmla="*/ 0 w 2354"/>
              <a:gd name="T5" fmla="*/ 134 h 268"/>
              <a:gd name="T6" fmla="*/ 133 w 2354"/>
              <a:gd name="T7" fmla="*/ 268 h 268"/>
              <a:gd name="T8" fmla="*/ 2221 w 2354"/>
              <a:gd name="T9" fmla="*/ 268 h 268"/>
              <a:gd name="T10" fmla="*/ 2354 w 2354"/>
              <a:gd name="T11" fmla="*/ 134 h 268"/>
              <a:gd name="T12" fmla="*/ 2221 w 2354"/>
              <a:gd name="T13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4" h="268">
                <a:moveTo>
                  <a:pt x="2221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60"/>
                  <a:pt x="0" y="134"/>
                </a:cubicBezTo>
                <a:cubicBezTo>
                  <a:pt x="0" y="208"/>
                  <a:pt x="60" y="268"/>
                  <a:pt x="133" y="268"/>
                </a:cubicBezTo>
                <a:cubicBezTo>
                  <a:pt x="2221" y="268"/>
                  <a:pt x="2221" y="268"/>
                  <a:pt x="2221" y="268"/>
                </a:cubicBezTo>
                <a:cubicBezTo>
                  <a:pt x="2294" y="268"/>
                  <a:pt x="2354" y="208"/>
                  <a:pt x="2354" y="134"/>
                </a:cubicBezTo>
                <a:cubicBezTo>
                  <a:pt x="2354" y="60"/>
                  <a:pt x="2294" y="0"/>
                  <a:pt x="2221" y="0"/>
                </a:cubicBezTo>
              </a:path>
            </a:pathLst>
          </a:custGeom>
          <a:solidFill>
            <a:srgbClr val="4B6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94" name="Freeform 9695"/>
          <p:cNvSpPr>
            <a:spLocks/>
          </p:cNvSpPr>
          <p:nvPr/>
        </p:nvSpPr>
        <p:spPr bwMode="auto">
          <a:xfrm>
            <a:off x="2917846" y="3721338"/>
            <a:ext cx="6348461" cy="1088806"/>
          </a:xfrm>
          <a:custGeom>
            <a:avLst/>
            <a:gdLst>
              <a:gd name="T0" fmla="*/ 3125 w 3334"/>
              <a:gd name="T1" fmla="*/ 416 h 416"/>
              <a:gd name="T2" fmla="*/ 209 w 3334"/>
              <a:gd name="T3" fmla="*/ 416 h 416"/>
              <a:gd name="T4" fmla="*/ 0 w 3334"/>
              <a:gd name="T5" fmla="*/ 208 h 416"/>
              <a:gd name="T6" fmla="*/ 209 w 3334"/>
              <a:gd name="T7" fmla="*/ 0 h 416"/>
              <a:gd name="T8" fmla="*/ 3125 w 3334"/>
              <a:gd name="T9" fmla="*/ 0 h 416"/>
              <a:gd name="T10" fmla="*/ 3334 w 3334"/>
              <a:gd name="T11" fmla="*/ 208 h 416"/>
              <a:gd name="T12" fmla="*/ 3125 w 3334"/>
              <a:gd name="T1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4" h="416">
                <a:moveTo>
                  <a:pt x="3125" y="416"/>
                </a:moveTo>
                <a:cubicBezTo>
                  <a:pt x="209" y="416"/>
                  <a:pt x="209" y="416"/>
                  <a:pt x="209" y="416"/>
                </a:cubicBezTo>
                <a:cubicBezTo>
                  <a:pt x="94" y="416"/>
                  <a:pt x="0" y="322"/>
                  <a:pt x="0" y="208"/>
                </a:cubicBezTo>
                <a:cubicBezTo>
                  <a:pt x="0" y="94"/>
                  <a:pt x="94" y="0"/>
                  <a:pt x="209" y="0"/>
                </a:cubicBezTo>
                <a:cubicBezTo>
                  <a:pt x="3125" y="0"/>
                  <a:pt x="3125" y="0"/>
                  <a:pt x="3125" y="0"/>
                </a:cubicBezTo>
                <a:cubicBezTo>
                  <a:pt x="3240" y="0"/>
                  <a:pt x="3334" y="94"/>
                  <a:pt x="3334" y="208"/>
                </a:cubicBezTo>
                <a:cubicBezTo>
                  <a:pt x="3334" y="322"/>
                  <a:pt x="3240" y="416"/>
                  <a:pt x="3125" y="416"/>
                </a:cubicBezTo>
                <a:close/>
              </a:path>
            </a:pathLst>
          </a:custGeom>
          <a:solidFill>
            <a:srgbClr val="19A3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997354" y="553925"/>
            <a:ext cx="4191032" cy="3200411"/>
            <a:chOff x="3997354" y="1250955"/>
            <a:chExt cx="4191032" cy="3200411"/>
          </a:xfrm>
        </p:grpSpPr>
        <p:sp>
          <p:nvSpPr>
            <p:cNvPr id="19895" name="Freeform 9696"/>
            <p:cNvSpPr>
              <a:spLocks/>
            </p:cNvSpPr>
            <p:nvPr/>
          </p:nvSpPr>
          <p:spPr bwMode="auto">
            <a:xfrm>
              <a:off x="6962827" y="1554169"/>
              <a:ext cx="911232" cy="852490"/>
            </a:xfrm>
            <a:custGeom>
              <a:avLst/>
              <a:gdLst>
                <a:gd name="T0" fmla="*/ 197 w 479"/>
                <a:gd name="T1" fmla="*/ 0 h 447"/>
                <a:gd name="T2" fmla="*/ 14 w 479"/>
                <a:gd name="T3" fmla="*/ 96 h 447"/>
                <a:gd name="T4" fmla="*/ 6 w 479"/>
                <a:gd name="T5" fmla="*/ 123 h 447"/>
                <a:gd name="T6" fmla="*/ 165 w 479"/>
                <a:gd name="T7" fmla="*/ 426 h 447"/>
                <a:gd name="T8" fmla="*/ 230 w 479"/>
                <a:gd name="T9" fmla="*/ 447 h 447"/>
                <a:gd name="T10" fmla="*/ 465 w 479"/>
                <a:gd name="T11" fmla="*/ 323 h 447"/>
                <a:gd name="T12" fmla="*/ 474 w 479"/>
                <a:gd name="T13" fmla="*/ 295 h 447"/>
                <a:gd name="T14" fmla="*/ 338 w 479"/>
                <a:gd name="T15" fmla="*/ 37 h 447"/>
                <a:gd name="T16" fmla="*/ 197 w 479"/>
                <a:gd name="T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9" h="447">
                  <a:moveTo>
                    <a:pt x="197" y="0"/>
                  </a:moveTo>
                  <a:cubicBezTo>
                    <a:pt x="14" y="96"/>
                    <a:pt x="14" y="96"/>
                    <a:pt x="14" y="96"/>
                  </a:cubicBezTo>
                  <a:cubicBezTo>
                    <a:pt x="4" y="101"/>
                    <a:pt x="0" y="114"/>
                    <a:pt x="6" y="123"/>
                  </a:cubicBezTo>
                  <a:cubicBezTo>
                    <a:pt x="165" y="426"/>
                    <a:pt x="165" y="426"/>
                    <a:pt x="165" y="426"/>
                  </a:cubicBezTo>
                  <a:cubicBezTo>
                    <a:pt x="230" y="447"/>
                    <a:pt x="230" y="447"/>
                    <a:pt x="230" y="447"/>
                  </a:cubicBezTo>
                  <a:cubicBezTo>
                    <a:pt x="465" y="323"/>
                    <a:pt x="465" y="323"/>
                    <a:pt x="465" y="323"/>
                  </a:cubicBezTo>
                  <a:cubicBezTo>
                    <a:pt x="475" y="317"/>
                    <a:pt x="479" y="305"/>
                    <a:pt x="474" y="295"/>
                  </a:cubicBezTo>
                  <a:cubicBezTo>
                    <a:pt x="338" y="37"/>
                    <a:pt x="338" y="37"/>
                    <a:pt x="338" y="37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96" name="Freeform 9697"/>
            <p:cNvSpPr>
              <a:spLocks/>
            </p:cNvSpPr>
            <p:nvPr/>
          </p:nvSpPr>
          <p:spPr bwMode="auto">
            <a:xfrm>
              <a:off x="7235879" y="1554169"/>
              <a:ext cx="638180" cy="744540"/>
            </a:xfrm>
            <a:custGeom>
              <a:avLst/>
              <a:gdLst>
                <a:gd name="T0" fmla="*/ 53 w 335"/>
                <a:gd name="T1" fmla="*/ 0 h 391"/>
                <a:gd name="T2" fmla="*/ 0 w 335"/>
                <a:gd name="T3" fmla="*/ 28 h 391"/>
                <a:gd name="T4" fmla="*/ 191 w 335"/>
                <a:gd name="T5" fmla="*/ 391 h 391"/>
                <a:gd name="T6" fmla="*/ 321 w 335"/>
                <a:gd name="T7" fmla="*/ 323 h 391"/>
                <a:gd name="T8" fmla="*/ 330 w 335"/>
                <a:gd name="T9" fmla="*/ 295 h 391"/>
                <a:gd name="T10" fmla="*/ 194 w 335"/>
                <a:gd name="T11" fmla="*/ 37 h 391"/>
                <a:gd name="T12" fmla="*/ 53 w 335"/>
                <a:gd name="T1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391">
                  <a:moveTo>
                    <a:pt x="53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321" y="323"/>
                    <a:pt x="321" y="323"/>
                    <a:pt x="321" y="323"/>
                  </a:cubicBezTo>
                  <a:cubicBezTo>
                    <a:pt x="331" y="317"/>
                    <a:pt x="335" y="305"/>
                    <a:pt x="330" y="295"/>
                  </a:cubicBezTo>
                  <a:cubicBezTo>
                    <a:pt x="194" y="37"/>
                    <a:pt x="194" y="37"/>
                    <a:pt x="194" y="37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97" name="Freeform 9698"/>
            <p:cNvSpPr>
              <a:spLocks/>
            </p:cNvSpPr>
            <p:nvPr/>
          </p:nvSpPr>
          <p:spPr bwMode="auto">
            <a:xfrm>
              <a:off x="7053315" y="1704982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98" name="Freeform 9699"/>
            <p:cNvSpPr>
              <a:spLocks/>
            </p:cNvSpPr>
            <p:nvPr/>
          </p:nvSpPr>
          <p:spPr bwMode="auto">
            <a:xfrm>
              <a:off x="7081890" y="1760544"/>
              <a:ext cx="227014" cy="141288"/>
            </a:xfrm>
            <a:custGeom>
              <a:avLst/>
              <a:gdLst>
                <a:gd name="T0" fmla="*/ 143 w 143"/>
                <a:gd name="T1" fmla="*/ 20 h 89"/>
                <a:gd name="T2" fmla="*/ 11 w 143"/>
                <a:gd name="T3" fmla="*/ 89 h 89"/>
                <a:gd name="T4" fmla="*/ 0 w 143"/>
                <a:gd name="T5" fmla="*/ 68 h 89"/>
                <a:gd name="T6" fmla="*/ 132 w 143"/>
                <a:gd name="T7" fmla="*/ 0 h 89"/>
                <a:gd name="T8" fmla="*/ 143 w 143"/>
                <a:gd name="T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9">
                  <a:moveTo>
                    <a:pt x="143" y="20"/>
                  </a:moveTo>
                  <a:lnTo>
                    <a:pt x="11" y="89"/>
                  </a:lnTo>
                  <a:lnTo>
                    <a:pt x="0" y="68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99" name="Freeform 9700"/>
            <p:cNvSpPr>
              <a:spLocks/>
            </p:cNvSpPr>
            <p:nvPr/>
          </p:nvSpPr>
          <p:spPr bwMode="auto">
            <a:xfrm>
              <a:off x="7110466" y="1812932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0" name="Freeform 9701"/>
            <p:cNvSpPr>
              <a:spLocks/>
            </p:cNvSpPr>
            <p:nvPr/>
          </p:nvSpPr>
          <p:spPr bwMode="auto">
            <a:xfrm>
              <a:off x="7139041" y="1868495"/>
              <a:ext cx="227014" cy="141288"/>
            </a:xfrm>
            <a:custGeom>
              <a:avLst/>
              <a:gdLst>
                <a:gd name="T0" fmla="*/ 143 w 143"/>
                <a:gd name="T1" fmla="*/ 19 h 89"/>
                <a:gd name="T2" fmla="*/ 11 w 143"/>
                <a:gd name="T3" fmla="*/ 89 h 89"/>
                <a:gd name="T4" fmla="*/ 0 w 143"/>
                <a:gd name="T5" fmla="*/ 69 h 89"/>
                <a:gd name="T6" fmla="*/ 132 w 143"/>
                <a:gd name="T7" fmla="*/ 0 h 89"/>
                <a:gd name="T8" fmla="*/ 143 w 143"/>
                <a:gd name="T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9">
                  <a:moveTo>
                    <a:pt x="143" y="19"/>
                  </a:moveTo>
                  <a:lnTo>
                    <a:pt x="11" y="89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1" name="Freeform 9702"/>
            <p:cNvSpPr>
              <a:spLocks/>
            </p:cNvSpPr>
            <p:nvPr/>
          </p:nvSpPr>
          <p:spPr bwMode="auto">
            <a:xfrm>
              <a:off x="7167616" y="1922470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69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2" name="Freeform 9703"/>
            <p:cNvSpPr>
              <a:spLocks/>
            </p:cNvSpPr>
            <p:nvPr/>
          </p:nvSpPr>
          <p:spPr bwMode="auto">
            <a:xfrm>
              <a:off x="7196191" y="1978033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69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3" name="Freeform 9704"/>
            <p:cNvSpPr>
              <a:spLocks/>
            </p:cNvSpPr>
            <p:nvPr/>
          </p:nvSpPr>
          <p:spPr bwMode="auto">
            <a:xfrm>
              <a:off x="7226354" y="2035183"/>
              <a:ext cx="227014" cy="139700"/>
            </a:xfrm>
            <a:custGeom>
              <a:avLst/>
              <a:gdLst>
                <a:gd name="T0" fmla="*/ 143 w 143"/>
                <a:gd name="T1" fmla="*/ 19 h 88"/>
                <a:gd name="T2" fmla="*/ 11 w 143"/>
                <a:gd name="T3" fmla="*/ 88 h 88"/>
                <a:gd name="T4" fmla="*/ 0 w 143"/>
                <a:gd name="T5" fmla="*/ 68 h 88"/>
                <a:gd name="T6" fmla="*/ 132 w 143"/>
                <a:gd name="T7" fmla="*/ 0 h 88"/>
                <a:gd name="T8" fmla="*/ 143 w 143"/>
                <a:gd name="T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8">
                  <a:moveTo>
                    <a:pt x="143" y="19"/>
                  </a:moveTo>
                  <a:lnTo>
                    <a:pt x="11" y="88"/>
                  </a:lnTo>
                  <a:lnTo>
                    <a:pt x="0" y="68"/>
                  </a:lnTo>
                  <a:lnTo>
                    <a:pt x="132" y="0"/>
                  </a:lnTo>
                  <a:lnTo>
                    <a:pt x="143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4" name="Freeform 9705"/>
            <p:cNvSpPr>
              <a:spLocks/>
            </p:cNvSpPr>
            <p:nvPr/>
          </p:nvSpPr>
          <p:spPr bwMode="auto">
            <a:xfrm>
              <a:off x="7253342" y="2085983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5" name="Freeform 9706"/>
            <p:cNvSpPr>
              <a:spLocks/>
            </p:cNvSpPr>
            <p:nvPr/>
          </p:nvSpPr>
          <p:spPr bwMode="auto">
            <a:xfrm>
              <a:off x="7281917" y="2139958"/>
              <a:ext cx="227014" cy="139700"/>
            </a:xfrm>
            <a:custGeom>
              <a:avLst/>
              <a:gdLst>
                <a:gd name="T0" fmla="*/ 143 w 143"/>
                <a:gd name="T1" fmla="*/ 20 h 88"/>
                <a:gd name="T2" fmla="*/ 11 w 143"/>
                <a:gd name="T3" fmla="*/ 88 h 88"/>
                <a:gd name="T4" fmla="*/ 0 w 143"/>
                <a:gd name="T5" fmla="*/ 69 h 88"/>
                <a:gd name="T6" fmla="*/ 132 w 143"/>
                <a:gd name="T7" fmla="*/ 0 h 88"/>
                <a:gd name="T8" fmla="*/ 143 w 143"/>
                <a:gd name="T9" fmla="*/ 2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8">
                  <a:moveTo>
                    <a:pt x="143" y="20"/>
                  </a:moveTo>
                  <a:lnTo>
                    <a:pt x="11" y="88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6" name="Freeform 9707"/>
            <p:cNvSpPr>
              <a:spLocks/>
            </p:cNvSpPr>
            <p:nvPr/>
          </p:nvSpPr>
          <p:spPr bwMode="auto">
            <a:xfrm>
              <a:off x="7308905" y="2190758"/>
              <a:ext cx="227014" cy="141288"/>
            </a:xfrm>
            <a:custGeom>
              <a:avLst/>
              <a:gdLst>
                <a:gd name="T0" fmla="*/ 143 w 143"/>
                <a:gd name="T1" fmla="*/ 20 h 89"/>
                <a:gd name="T2" fmla="*/ 11 w 143"/>
                <a:gd name="T3" fmla="*/ 89 h 89"/>
                <a:gd name="T4" fmla="*/ 0 w 143"/>
                <a:gd name="T5" fmla="*/ 68 h 89"/>
                <a:gd name="T6" fmla="*/ 132 w 143"/>
                <a:gd name="T7" fmla="*/ 0 h 89"/>
                <a:gd name="T8" fmla="*/ 143 w 143"/>
                <a:gd name="T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9">
                  <a:moveTo>
                    <a:pt x="143" y="20"/>
                  </a:moveTo>
                  <a:lnTo>
                    <a:pt x="11" y="89"/>
                  </a:lnTo>
                  <a:lnTo>
                    <a:pt x="0" y="68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7" name="Freeform 9708"/>
            <p:cNvSpPr>
              <a:spLocks/>
            </p:cNvSpPr>
            <p:nvPr/>
          </p:nvSpPr>
          <p:spPr bwMode="auto">
            <a:xfrm>
              <a:off x="7300967" y="1598619"/>
              <a:ext cx="188914" cy="122238"/>
            </a:xfrm>
            <a:custGeom>
              <a:avLst/>
              <a:gdLst>
                <a:gd name="T0" fmla="*/ 119 w 119"/>
                <a:gd name="T1" fmla="*/ 20 h 77"/>
                <a:gd name="T2" fmla="*/ 11 w 119"/>
                <a:gd name="T3" fmla="*/ 77 h 77"/>
                <a:gd name="T4" fmla="*/ 0 w 119"/>
                <a:gd name="T5" fmla="*/ 56 h 77"/>
                <a:gd name="T6" fmla="*/ 108 w 119"/>
                <a:gd name="T7" fmla="*/ 0 h 77"/>
                <a:gd name="T8" fmla="*/ 119 w 119"/>
                <a:gd name="T9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7">
                  <a:moveTo>
                    <a:pt x="119" y="20"/>
                  </a:moveTo>
                  <a:lnTo>
                    <a:pt x="11" y="77"/>
                  </a:lnTo>
                  <a:lnTo>
                    <a:pt x="0" y="56"/>
                  </a:lnTo>
                  <a:lnTo>
                    <a:pt x="108" y="0"/>
                  </a:lnTo>
                  <a:lnTo>
                    <a:pt x="119" y="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8" name="Freeform 9709"/>
            <p:cNvSpPr>
              <a:spLocks/>
            </p:cNvSpPr>
            <p:nvPr/>
          </p:nvSpPr>
          <p:spPr bwMode="auto">
            <a:xfrm>
              <a:off x="7331130" y="1631956"/>
              <a:ext cx="225427" cy="142875"/>
            </a:xfrm>
            <a:custGeom>
              <a:avLst/>
              <a:gdLst>
                <a:gd name="T0" fmla="*/ 142 w 142"/>
                <a:gd name="T1" fmla="*/ 21 h 90"/>
                <a:gd name="T2" fmla="*/ 10 w 142"/>
                <a:gd name="T3" fmla="*/ 90 h 90"/>
                <a:gd name="T4" fmla="*/ 0 w 142"/>
                <a:gd name="T5" fmla="*/ 70 h 90"/>
                <a:gd name="T6" fmla="*/ 132 w 142"/>
                <a:gd name="T7" fmla="*/ 0 h 90"/>
                <a:gd name="T8" fmla="*/ 142 w 142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42" y="21"/>
                  </a:moveTo>
                  <a:lnTo>
                    <a:pt x="10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2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9" name="Freeform 9710"/>
            <p:cNvSpPr>
              <a:spLocks/>
            </p:cNvSpPr>
            <p:nvPr/>
          </p:nvSpPr>
          <p:spPr bwMode="auto">
            <a:xfrm>
              <a:off x="7359705" y="1687519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0" name="Freeform 9711"/>
            <p:cNvSpPr>
              <a:spLocks/>
            </p:cNvSpPr>
            <p:nvPr/>
          </p:nvSpPr>
          <p:spPr bwMode="auto">
            <a:xfrm>
              <a:off x="7388280" y="1741494"/>
              <a:ext cx="225427" cy="142875"/>
            </a:xfrm>
            <a:custGeom>
              <a:avLst/>
              <a:gdLst>
                <a:gd name="T0" fmla="*/ 142 w 142"/>
                <a:gd name="T1" fmla="*/ 20 h 90"/>
                <a:gd name="T2" fmla="*/ 10 w 142"/>
                <a:gd name="T3" fmla="*/ 90 h 90"/>
                <a:gd name="T4" fmla="*/ 0 w 142"/>
                <a:gd name="T5" fmla="*/ 69 h 90"/>
                <a:gd name="T6" fmla="*/ 132 w 142"/>
                <a:gd name="T7" fmla="*/ 0 h 90"/>
                <a:gd name="T8" fmla="*/ 142 w 142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42" y="20"/>
                  </a:moveTo>
                  <a:lnTo>
                    <a:pt x="10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2" y="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1" name="Freeform 9712"/>
            <p:cNvSpPr>
              <a:spLocks/>
            </p:cNvSpPr>
            <p:nvPr/>
          </p:nvSpPr>
          <p:spPr bwMode="auto">
            <a:xfrm>
              <a:off x="7416855" y="1793882"/>
              <a:ext cx="225427" cy="142875"/>
            </a:xfrm>
            <a:custGeom>
              <a:avLst/>
              <a:gdLst>
                <a:gd name="T0" fmla="*/ 142 w 142"/>
                <a:gd name="T1" fmla="*/ 21 h 90"/>
                <a:gd name="T2" fmla="*/ 10 w 142"/>
                <a:gd name="T3" fmla="*/ 90 h 90"/>
                <a:gd name="T4" fmla="*/ 0 w 142"/>
                <a:gd name="T5" fmla="*/ 70 h 90"/>
                <a:gd name="T6" fmla="*/ 132 w 142"/>
                <a:gd name="T7" fmla="*/ 0 h 90"/>
                <a:gd name="T8" fmla="*/ 142 w 142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42" y="21"/>
                  </a:moveTo>
                  <a:lnTo>
                    <a:pt x="10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2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2" name="Freeform 9713"/>
            <p:cNvSpPr>
              <a:spLocks/>
            </p:cNvSpPr>
            <p:nvPr/>
          </p:nvSpPr>
          <p:spPr bwMode="auto">
            <a:xfrm>
              <a:off x="7445431" y="1849445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3" name="Freeform 9714"/>
            <p:cNvSpPr>
              <a:spLocks/>
            </p:cNvSpPr>
            <p:nvPr/>
          </p:nvSpPr>
          <p:spPr bwMode="auto">
            <a:xfrm>
              <a:off x="7474006" y="1906595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4" name="Freeform 9715"/>
            <p:cNvSpPr>
              <a:spLocks/>
            </p:cNvSpPr>
            <p:nvPr/>
          </p:nvSpPr>
          <p:spPr bwMode="auto">
            <a:xfrm>
              <a:off x="7502581" y="1958983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69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5" name="Freeform 9716"/>
            <p:cNvSpPr>
              <a:spLocks/>
            </p:cNvSpPr>
            <p:nvPr/>
          </p:nvSpPr>
          <p:spPr bwMode="auto">
            <a:xfrm>
              <a:off x="7529569" y="2011370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6" name="Freeform 9717"/>
            <p:cNvSpPr>
              <a:spLocks/>
            </p:cNvSpPr>
            <p:nvPr/>
          </p:nvSpPr>
          <p:spPr bwMode="auto">
            <a:xfrm>
              <a:off x="7558144" y="2063758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0 w 143"/>
                <a:gd name="T3" fmla="*/ 90 h 90"/>
                <a:gd name="T4" fmla="*/ 0 w 143"/>
                <a:gd name="T5" fmla="*/ 69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0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7" name="Freeform 9718"/>
            <p:cNvSpPr>
              <a:spLocks/>
            </p:cNvSpPr>
            <p:nvPr/>
          </p:nvSpPr>
          <p:spPr bwMode="auto">
            <a:xfrm>
              <a:off x="7389868" y="1606556"/>
              <a:ext cx="215902" cy="153988"/>
            </a:xfrm>
            <a:custGeom>
              <a:avLst/>
              <a:gdLst>
                <a:gd name="T0" fmla="*/ 0 w 113"/>
                <a:gd name="T1" fmla="*/ 0 h 81"/>
                <a:gd name="T2" fmla="*/ 23 w 113"/>
                <a:gd name="T3" fmla="*/ 50 h 81"/>
                <a:gd name="T4" fmla="*/ 60 w 113"/>
                <a:gd name="T5" fmla="*/ 60 h 81"/>
                <a:gd name="T6" fmla="*/ 113 w 113"/>
                <a:gd name="T7" fmla="*/ 10 h 81"/>
                <a:gd name="T8" fmla="*/ 0 w 11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1">
                  <a:moveTo>
                    <a:pt x="0" y="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31" y="81"/>
                    <a:pt x="60" y="60"/>
                  </a:cubicBezTo>
                  <a:cubicBezTo>
                    <a:pt x="113" y="10"/>
                    <a:pt x="113" y="10"/>
                    <a:pt x="113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8" name="Freeform 9719"/>
            <p:cNvSpPr>
              <a:spLocks/>
            </p:cNvSpPr>
            <p:nvPr/>
          </p:nvSpPr>
          <p:spPr bwMode="auto">
            <a:xfrm>
              <a:off x="7337480" y="1554169"/>
              <a:ext cx="268290" cy="192088"/>
            </a:xfrm>
            <a:custGeom>
              <a:avLst/>
              <a:gdLst>
                <a:gd name="T0" fmla="*/ 0 w 141"/>
                <a:gd name="T1" fmla="*/ 0 h 101"/>
                <a:gd name="T2" fmla="*/ 22 w 141"/>
                <a:gd name="T3" fmla="*/ 65 h 101"/>
                <a:gd name="T4" fmla="*/ 68 w 141"/>
                <a:gd name="T5" fmla="*/ 81 h 101"/>
                <a:gd name="T6" fmla="*/ 141 w 141"/>
                <a:gd name="T7" fmla="*/ 37 h 101"/>
                <a:gd name="T8" fmla="*/ 0 w 14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1">
                  <a:moveTo>
                    <a:pt x="0" y="0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31" y="101"/>
                    <a:pt x="68" y="81"/>
                  </a:cubicBezTo>
                  <a:cubicBezTo>
                    <a:pt x="141" y="37"/>
                    <a:pt x="141" y="37"/>
                    <a:pt x="141" y="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9" name="Freeform 9720"/>
            <p:cNvSpPr>
              <a:spLocks/>
            </p:cNvSpPr>
            <p:nvPr/>
          </p:nvSpPr>
          <p:spPr bwMode="auto">
            <a:xfrm>
              <a:off x="7342242" y="2314584"/>
              <a:ext cx="57150" cy="92075"/>
            </a:xfrm>
            <a:custGeom>
              <a:avLst/>
              <a:gdLst>
                <a:gd name="T0" fmla="*/ 1 w 30"/>
                <a:gd name="T1" fmla="*/ 11 h 48"/>
                <a:gd name="T2" fmla="*/ 25 w 30"/>
                <a:gd name="T3" fmla="*/ 14 h 48"/>
                <a:gd name="T4" fmla="*/ 30 w 30"/>
                <a:gd name="T5" fmla="*/ 48 h 48"/>
                <a:gd name="T6" fmla="*/ 0 w 30"/>
                <a:gd name="T7" fmla="*/ 26 h 48"/>
                <a:gd name="T8" fmla="*/ 1 w 30"/>
                <a:gd name="T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1" y="11"/>
                  </a:moveTo>
                  <a:cubicBezTo>
                    <a:pt x="1" y="11"/>
                    <a:pt x="21" y="0"/>
                    <a:pt x="25" y="14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0" name="Freeform 9721"/>
            <p:cNvSpPr>
              <a:spLocks/>
            </p:cNvSpPr>
            <p:nvPr/>
          </p:nvSpPr>
          <p:spPr bwMode="auto">
            <a:xfrm>
              <a:off x="7277154" y="2316171"/>
              <a:ext cx="122238" cy="90488"/>
            </a:xfrm>
            <a:custGeom>
              <a:avLst/>
              <a:gdLst>
                <a:gd name="T0" fmla="*/ 0 w 65"/>
                <a:gd name="T1" fmla="*/ 26 h 47"/>
                <a:gd name="T2" fmla="*/ 29 w 65"/>
                <a:gd name="T3" fmla="*/ 8 h 47"/>
                <a:gd name="T4" fmla="*/ 50 w 65"/>
                <a:gd name="T5" fmla="*/ 15 h 47"/>
                <a:gd name="T6" fmla="*/ 65 w 65"/>
                <a:gd name="T7" fmla="*/ 47 h 47"/>
                <a:gd name="T8" fmla="*/ 0 w 65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6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43" y="0"/>
                    <a:pt x="50" y="15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1" name="Freeform 9722"/>
            <p:cNvSpPr>
              <a:spLocks/>
            </p:cNvSpPr>
            <p:nvPr/>
          </p:nvSpPr>
          <p:spPr bwMode="auto">
            <a:xfrm>
              <a:off x="4545046" y="2173296"/>
              <a:ext cx="3273450" cy="2278070"/>
            </a:xfrm>
            <a:custGeom>
              <a:avLst/>
              <a:gdLst>
                <a:gd name="T0" fmla="*/ 951 w 1719"/>
                <a:gd name="T1" fmla="*/ 0 h 1196"/>
                <a:gd name="T2" fmla="*/ 868 w 1719"/>
                <a:gd name="T3" fmla="*/ 176 h 1196"/>
                <a:gd name="T4" fmla="*/ 735 w 1719"/>
                <a:gd name="T5" fmla="*/ 0 h 1196"/>
                <a:gd name="T6" fmla="*/ 0 w 1719"/>
                <a:gd name="T7" fmla="*/ 0 h 1196"/>
                <a:gd name="T8" fmla="*/ 0 w 1719"/>
                <a:gd name="T9" fmla="*/ 1196 h 1196"/>
                <a:gd name="T10" fmla="*/ 1719 w 1719"/>
                <a:gd name="T11" fmla="*/ 1196 h 1196"/>
                <a:gd name="T12" fmla="*/ 1719 w 1719"/>
                <a:gd name="T13" fmla="*/ 0 h 1196"/>
                <a:gd name="T14" fmla="*/ 951 w 1719"/>
                <a:gd name="T15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9" h="1196">
                  <a:moveTo>
                    <a:pt x="951" y="0"/>
                  </a:moveTo>
                  <a:cubicBezTo>
                    <a:pt x="868" y="176"/>
                    <a:pt x="868" y="176"/>
                    <a:pt x="868" y="176"/>
                  </a:cubicBezTo>
                  <a:cubicBezTo>
                    <a:pt x="868" y="176"/>
                    <a:pt x="785" y="64"/>
                    <a:pt x="7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1719" y="1196"/>
                    <a:pt x="1719" y="1196"/>
                    <a:pt x="1719" y="1196"/>
                  </a:cubicBezTo>
                  <a:cubicBezTo>
                    <a:pt x="1719" y="0"/>
                    <a:pt x="1719" y="0"/>
                    <a:pt x="1719" y="0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2" name="Freeform 9723"/>
            <p:cNvSpPr>
              <a:spLocks/>
            </p:cNvSpPr>
            <p:nvPr/>
          </p:nvSpPr>
          <p:spPr bwMode="auto">
            <a:xfrm>
              <a:off x="4583146" y="2136783"/>
              <a:ext cx="3192487" cy="2284420"/>
            </a:xfrm>
            <a:custGeom>
              <a:avLst/>
              <a:gdLst>
                <a:gd name="T0" fmla="*/ 42 w 2011"/>
                <a:gd name="T1" fmla="*/ 0 h 1439"/>
                <a:gd name="T2" fmla="*/ 0 w 2011"/>
                <a:gd name="T3" fmla="*/ 42 h 1439"/>
                <a:gd name="T4" fmla="*/ 0 w 2011"/>
                <a:gd name="T5" fmla="*/ 1439 h 1439"/>
                <a:gd name="T6" fmla="*/ 2011 w 2011"/>
                <a:gd name="T7" fmla="*/ 1439 h 1439"/>
                <a:gd name="T8" fmla="*/ 2011 w 2011"/>
                <a:gd name="T9" fmla="*/ 64 h 1439"/>
                <a:gd name="T10" fmla="*/ 1964 w 2011"/>
                <a:gd name="T11" fmla="*/ 0 h 1439"/>
                <a:gd name="T12" fmla="*/ 1008 w 2011"/>
                <a:gd name="T13" fmla="*/ 252 h 1439"/>
                <a:gd name="T14" fmla="*/ 42 w 2011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1" h="1439">
                  <a:moveTo>
                    <a:pt x="42" y="0"/>
                  </a:moveTo>
                  <a:lnTo>
                    <a:pt x="0" y="42"/>
                  </a:lnTo>
                  <a:lnTo>
                    <a:pt x="0" y="1439"/>
                  </a:lnTo>
                  <a:lnTo>
                    <a:pt x="2011" y="1439"/>
                  </a:lnTo>
                  <a:lnTo>
                    <a:pt x="2011" y="64"/>
                  </a:lnTo>
                  <a:lnTo>
                    <a:pt x="1964" y="0"/>
                  </a:lnTo>
                  <a:lnTo>
                    <a:pt x="1008" y="2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3" name="Freeform 9724"/>
            <p:cNvSpPr>
              <a:spLocks/>
            </p:cNvSpPr>
            <p:nvPr/>
          </p:nvSpPr>
          <p:spPr bwMode="auto">
            <a:xfrm>
              <a:off x="4649822" y="2136783"/>
              <a:ext cx="3051198" cy="2236795"/>
            </a:xfrm>
            <a:custGeom>
              <a:avLst/>
              <a:gdLst>
                <a:gd name="T0" fmla="*/ 913 w 1602"/>
                <a:gd name="T1" fmla="*/ 0 h 1174"/>
                <a:gd name="T2" fmla="*/ 801 w 1602"/>
                <a:gd name="T3" fmla="*/ 145 h 1174"/>
                <a:gd name="T4" fmla="*/ 650 w 1602"/>
                <a:gd name="T5" fmla="*/ 0 h 1174"/>
                <a:gd name="T6" fmla="*/ 0 w 1602"/>
                <a:gd name="T7" fmla="*/ 0 h 1174"/>
                <a:gd name="T8" fmla="*/ 0 w 1602"/>
                <a:gd name="T9" fmla="*/ 1174 h 1174"/>
                <a:gd name="T10" fmla="*/ 1602 w 1602"/>
                <a:gd name="T11" fmla="*/ 1174 h 1174"/>
                <a:gd name="T12" fmla="*/ 1602 w 1602"/>
                <a:gd name="T13" fmla="*/ 0 h 1174"/>
                <a:gd name="T14" fmla="*/ 913 w 1602"/>
                <a:gd name="T15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2" h="1174">
                  <a:moveTo>
                    <a:pt x="913" y="0"/>
                  </a:moveTo>
                  <a:cubicBezTo>
                    <a:pt x="803" y="0"/>
                    <a:pt x="801" y="145"/>
                    <a:pt x="801" y="145"/>
                  </a:cubicBezTo>
                  <a:cubicBezTo>
                    <a:pt x="799" y="10"/>
                    <a:pt x="650" y="0"/>
                    <a:pt x="6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4"/>
                    <a:pt x="0" y="1174"/>
                    <a:pt x="0" y="1174"/>
                  </a:cubicBezTo>
                  <a:cubicBezTo>
                    <a:pt x="1602" y="1174"/>
                    <a:pt x="1602" y="1174"/>
                    <a:pt x="1602" y="1174"/>
                  </a:cubicBezTo>
                  <a:cubicBezTo>
                    <a:pt x="1602" y="0"/>
                    <a:pt x="1602" y="0"/>
                    <a:pt x="1602" y="0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4" name="Rectangle 9725"/>
            <p:cNvSpPr>
              <a:spLocks noChangeArrowheads="1"/>
            </p:cNvSpPr>
            <p:nvPr/>
          </p:nvSpPr>
          <p:spPr bwMode="auto">
            <a:xfrm>
              <a:off x="4737135" y="2244734"/>
              <a:ext cx="555629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5" name="Rectangle 9726"/>
            <p:cNvSpPr>
              <a:spLocks noChangeArrowheads="1"/>
            </p:cNvSpPr>
            <p:nvPr/>
          </p:nvSpPr>
          <p:spPr bwMode="auto">
            <a:xfrm>
              <a:off x="4737135" y="2354271"/>
              <a:ext cx="555629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6" name="Rectangle 9727"/>
            <p:cNvSpPr>
              <a:spLocks noChangeArrowheads="1"/>
            </p:cNvSpPr>
            <p:nvPr/>
          </p:nvSpPr>
          <p:spPr bwMode="auto">
            <a:xfrm>
              <a:off x="4737135" y="2927361"/>
              <a:ext cx="48895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7" name="Rectangle 9728"/>
            <p:cNvSpPr>
              <a:spLocks noChangeArrowheads="1"/>
            </p:cNvSpPr>
            <p:nvPr/>
          </p:nvSpPr>
          <p:spPr bwMode="auto">
            <a:xfrm>
              <a:off x="4737135" y="3038486"/>
              <a:ext cx="48895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8" name="Rectangle 9729"/>
            <p:cNvSpPr>
              <a:spLocks noChangeArrowheads="1"/>
            </p:cNvSpPr>
            <p:nvPr/>
          </p:nvSpPr>
          <p:spPr bwMode="auto">
            <a:xfrm>
              <a:off x="4737135" y="3144849"/>
              <a:ext cx="48895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9" name="Rectangle 9730"/>
            <p:cNvSpPr>
              <a:spLocks noChangeArrowheads="1"/>
            </p:cNvSpPr>
            <p:nvPr/>
          </p:nvSpPr>
          <p:spPr bwMode="auto">
            <a:xfrm>
              <a:off x="4737135" y="3249624"/>
              <a:ext cx="48895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0" name="Rectangle 9731"/>
            <p:cNvSpPr>
              <a:spLocks noChangeArrowheads="1"/>
            </p:cNvSpPr>
            <p:nvPr/>
          </p:nvSpPr>
          <p:spPr bwMode="auto">
            <a:xfrm>
              <a:off x="4737135" y="2460634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1" name="Rectangle 9732"/>
            <p:cNvSpPr>
              <a:spLocks noChangeArrowheads="1"/>
            </p:cNvSpPr>
            <p:nvPr/>
          </p:nvSpPr>
          <p:spPr bwMode="auto">
            <a:xfrm>
              <a:off x="4737135" y="2568585"/>
              <a:ext cx="1109671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2" name="Rectangle 9733"/>
            <p:cNvSpPr>
              <a:spLocks noChangeArrowheads="1"/>
            </p:cNvSpPr>
            <p:nvPr/>
          </p:nvSpPr>
          <p:spPr bwMode="auto">
            <a:xfrm>
              <a:off x="4737135" y="2670185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3" name="Rectangle 9734"/>
            <p:cNvSpPr>
              <a:spLocks noChangeArrowheads="1"/>
            </p:cNvSpPr>
            <p:nvPr/>
          </p:nvSpPr>
          <p:spPr bwMode="auto">
            <a:xfrm>
              <a:off x="4737135" y="2771785"/>
              <a:ext cx="1109671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4" name="Rectangle 9735"/>
            <p:cNvSpPr>
              <a:spLocks noChangeArrowheads="1"/>
            </p:cNvSpPr>
            <p:nvPr/>
          </p:nvSpPr>
          <p:spPr bwMode="auto">
            <a:xfrm>
              <a:off x="4737135" y="3384562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5" name="Rectangle 9736"/>
            <p:cNvSpPr>
              <a:spLocks noChangeArrowheads="1"/>
            </p:cNvSpPr>
            <p:nvPr/>
          </p:nvSpPr>
          <p:spPr bwMode="auto">
            <a:xfrm>
              <a:off x="4737135" y="3497275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6" name="Rectangle 9737"/>
            <p:cNvSpPr>
              <a:spLocks noChangeArrowheads="1"/>
            </p:cNvSpPr>
            <p:nvPr/>
          </p:nvSpPr>
          <p:spPr bwMode="auto">
            <a:xfrm>
              <a:off x="4737135" y="3602051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7" name="Rectangle 9738"/>
            <p:cNvSpPr>
              <a:spLocks noChangeArrowheads="1"/>
            </p:cNvSpPr>
            <p:nvPr/>
          </p:nvSpPr>
          <p:spPr bwMode="auto">
            <a:xfrm>
              <a:off x="4981612" y="3711588"/>
              <a:ext cx="86519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8" name="Rectangle 9739"/>
            <p:cNvSpPr>
              <a:spLocks noChangeArrowheads="1"/>
            </p:cNvSpPr>
            <p:nvPr/>
          </p:nvSpPr>
          <p:spPr bwMode="auto">
            <a:xfrm>
              <a:off x="4737135" y="3811601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9" name="Rectangle 9740"/>
            <p:cNvSpPr>
              <a:spLocks noChangeArrowheads="1"/>
            </p:cNvSpPr>
            <p:nvPr/>
          </p:nvSpPr>
          <p:spPr bwMode="auto">
            <a:xfrm>
              <a:off x="4737135" y="3917964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0" name="Rectangle 9741"/>
            <p:cNvSpPr>
              <a:spLocks noChangeArrowheads="1"/>
            </p:cNvSpPr>
            <p:nvPr/>
          </p:nvSpPr>
          <p:spPr bwMode="auto">
            <a:xfrm>
              <a:off x="4737135" y="4022739"/>
              <a:ext cx="88424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1" name="Rectangle 9742"/>
            <p:cNvSpPr>
              <a:spLocks noChangeArrowheads="1"/>
            </p:cNvSpPr>
            <p:nvPr/>
          </p:nvSpPr>
          <p:spPr bwMode="auto">
            <a:xfrm>
              <a:off x="4737135" y="4132277"/>
              <a:ext cx="1109671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2" name="Rectangle 9743"/>
            <p:cNvSpPr>
              <a:spLocks noChangeArrowheads="1"/>
            </p:cNvSpPr>
            <p:nvPr/>
          </p:nvSpPr>
          <p:spPr bwMode="auto">
            <a:xfrm>
              <a:off x="4737135" y="4232290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3" name="Rectangle 9744"/>
            <p:cNvSpPr>
              <a:spLocks noChangeArrowheads="1"/>
            </p:cNvSpPr>
            <p:nvPr/>
          </p:nvSpPr>
          <p:spPr bwMode="auto">
            <a:xfrm>
              <a:off x="5292764" y="2908311"/>
              <a:ext cx="554042" cy="403226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4" name="Rectangle 9745"/>
            <p:cNvSpPr>
              <a:spLocks noChangeArrowheads="1"/>
            </p:cNvSpPr>
            <p:nvPr/>
          </p:nvSpPr>
          <p:spPr bwMode="auto">
            <a:xfrm>
              <a:off x="6496098" y="2266959"/>
              <a:ext cx="1101733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5" name="Rectangle 9746"/>
            <p:cNvSpPr>
              <a:spLocks noChangeArrowheads="1"/>
            </p:cNvSpPr>
            <p:nvPr/>
          </p:nvSpPr>
          <p:spPr bwMode="auto">
            <a:xfrm>
              <a:off x="6496098" y="2379671"/>
              <a:ext cx="1101733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6" name="Rectangle 9747"/>
            <p:cNvSpPr>
              <a:spLocks noChangeArrowheads="1"/>
            </p:cNvSpPr>
            <p:nvPr/>
          </p:nvSpPr>
          <p:spPr bwMode="auto">
            <a:xfrm>
              <a:off x="6496098" y="2484447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7" name="Rectangle 9748"/>
            <p:cNvSpPr>
              <a:spLocks noChangeArrowheads="1"/>
            </p:cNvSpPr>
            <p:nvPr/>
          </p:nvSpPr>
          <p:spPr bwMode="auto">
            <a:xfrm>
              <a:off x="6496098" y="2592397"/>
              <a:ext cx="110808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8" name="Rectangle 9749"/>
            <p:cNvSpPr>
              <a:spLocks noChangeArrowheads="1"/>
            </p:cNvSpPr>
            <p:nvPr/>
          </p:nvSpPr>
          <p:spPr bwMode="auto">
            <a:xfrm>
              <a:off x="6496098" y="2693998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9" name="Rectangle 9750"/>
            <p:cNvSpPr>
              <a:spLocks noChangeArrowheads="1"/>
            </p:cNvSpPr>
            <p:nvPr/>
          </p:nvSpPr>
          <p:spPr bwMode="auto">
            <a:xfrm>
              <a:off x="6496098" y="2797185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0" name="Rectangle 9751"/>
            <p:cNvSpPr>
              <a:spLocks noChangeArrowheads="1"/>
            </p:cNvSpPr>
            <p:nvPr/>
          </p:nvSpPr>
          <p:spPr bwMode="auto">
            <a:xfrm>
              <a:off x="6496098" y="3409962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1" name="Rectangle 9752"/>
            <p:cNvSpPr>
              <a:spLocks noChangeArrowheads="1"/>
            </p:cNvSpPr>
            <p:nvPr/>
          </p:nvSpPr>
          <p:spPr bwMode="auto">
            <a:xfrm>
              <a:off x="6496098" y="3521088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2" name="Rectangle 9753"/>
            <p:cNvSpPr>
              <a:spLocks noChangeArrowheads="1"/>
            </p:cNvSpPr>
            <p:nvPr/>
          </p:nvSpPr>
          <p:spPr bwMode="auto">
            <a:xfrm>
              <a:off x="6496098" y="3627451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3" name="Rectangle 9754"/>
            <p:cNvSpPr>
              <a:spLocks noChangeArrowheads="1"/>
            </p:cNvSpPr>
            <p:nvPr/>
          </p:nvSpPr>
          <p:spPr bwMode="auto">
            <a:xfrm>
              <a:off x="6496098" y="4046552"/>
              <a:ext cx="1101733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4" name="Rectangle 9755"/>
            <p:cNvSpPr>
              <a:spLocks noChangeArrowheads="1"/>
            </p:cNvSpPr>
            <p:nvPr/>
          </p:nvSpPr>
          <p:spPr bwMode="auto">
            <a:xfrm>
              <a:off x="6496098" y="4154502"/>
              <a:ext cx="110808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5" name="Rectangle 9756"/>
            <p:cNvSpPr>
              <a:spLocks noChangeArrowheads="1"/>
            </p:cNvSpPr>
            <p:nvPr/>
          </p:nvSpPr>
          <p:spPr bwMode="auto">
            <a:xfrm>
              <a:off x="6496098" y="4257690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6" name="Rectangle 9757"/>
            <p:cNvSpPr>
              <a:spLocks noChangeArrowheads="1"/>
            </p:cNvSpPr>
            <p:nvPr/>
          </p:nvSpPr>
          <p:spPr bwMode="auto">
            <a:xfrm>
              <a:off x="7086653" y="2933711"/>
              <a:ext cx="517529" cy="401639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7" name="Rectangle 9758"/>
            <p:cNvSpPr>
              <a:spLocks noChangeArrowheads="1"/>
            </p:cNvSpPr>
            <p:nvPr/>
          </p:nvSpPr>
          <p:spPr bwMode="auto">
            <a:xfrm>
              <a:off x="6496098" y="2933711"/>
              <a:ext cx="517529" cy="401639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8" name="Rectangle 9759"/>
            <p:cNvSpPr>
              <a:spLocks noChangeArrowheads="1"/>
            </p:cNvSpPr>
            <p:nvPr/>
          </p:nvSpPr>
          <p:spPr bwMode="auto">
            <a:xfrm>
              <a:off x="6496098" y="3740164"/>
              <a:ext cx="425453" cy="269876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9" name="Rectangle 9760"/>
            <p:cNvSpPr>
              <a:spLocks noChangeArrowheads="1"/>
            </p:cNvSpPr>
            <p:nvPr/>
          </p:nvSpPr>
          <p:spPr bwMode="auto">
            <a:xfrm>
              <a:off x="6967589" y="3740164"/>
              <a:ext cx="630242" cy="268288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0" name="Rectangle 9761"/>
            <p:cNvSpPr>
              <a:spLocks noChangeArrowheads="1"/>
            </p:cNvSpPr>
            <p:nvPr/>
          </p:nvSpPr>
          <p:spPr bwMode="auto">
            <a:xfrm>
              <a:off x="4002117" y="2265371"/>
              <a:ext cx="361953" cy="2095507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1" name="Rectangle 9762"/>
            <p:cNvSpPr>
              <a:spLocks noChangeArrowheads="1"/>
            </p:cNvSpPr>
            <p:nvPr/>
          </p:nvSpPr>
          <p:spPr bwMode="auto">
            <a:xfrm>
              <a:off x="3997354" y="2265371"/>
              <a:ext cx="138114" cy="2095507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2" name="Rectangle 9763"/>
            <p:cNvSpPr>
              <a:spLocks noChangeArrowheads="1"/>
            </p:cNvSpPr>
            <p:nvPr/>
          </p:nvSpPr>
          <p:spPr bwMode="auto">
            <a:xfrm>
              <a:off x="4238656" y="2305059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3" name="Rectangle 9764"/>
            <p:cNvSpPr>
              <a:spLocks noChangeArrowheads="1"/>
            </p:cNvSpPr>
            <p:nvPr/>
          </p:nvSpPr>
          <p:spPr bwMode="auto">
            <a:xfrm>
              <a:off x="4297394" y="2330459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4" name="Rectangle 9765"/>
            <p:cNvSpPr>
              <a:spLocks noChangeArrowheads="1"/>
            </p:cNvSpPr>
            <p:nvPr/>
          </p:nvSpPr>
          <p:spPr bwMode="auto">
            <a:xfrm>
              <a:off x="4297394" y="2352684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5" name="Rectangle 9766"/>
            <p:cNvSpPr>
              <a:spLocks noChangeArrowheads="1"/>
            </p:cNvSpPr>
            <p:nvPr/>
          </p:nvSpPr>
          <p:spPr bwMode="auto">
            <a:xfrm>
              <a:off x="4297394" y="2378084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6" name="Rectangle 9767"/>
            <p:cNvSpPr>
              <a:spLocks noChangeArrowheads="1"/>
            </p:cNvSpPr>
            <p:nvPr/>
          </p:nvSpPr>
          <p:spPr bwMode="auto">
            <a:xfrm>
              <a:off x="4297394" y="2400309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7" name="Rectangle 9768"/>
            <p:cNvSpPr>
              <a:spLocks noChangeArrowheads="1"/>
            </p:cNvSpPr>
            <p:nvPr/>
          </p:nvSpPr>
          <p:spPr bwMode="auto">
            <a:xfrm>
              <a:off x="4238656" y="2422534"/>
              <a:ext cx="11906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8" name="Rectangle 9769"/>
            <p:cNvSpPr>
              <a:spLocks noChangeArrowheads="1"/>
            </p:cNvSpPr>
            <p:nvPr/>
          </p:nvSpPr>
          <p:spPr bwMode="auto">
            <a:xfrm>
              <a:off x="4297394" y="2446347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69" name="Rectangle 9770"/>
            <p:cNvSpPr>
              <a:spLocks noChangeArrowheads="1"/>
            </p:cNvSpPr>
            <p:nvPr/>
          </p:nvSpPr>
          <p:spPr bwMode="auto">
            <a:xfrm>
              <a:off x="4297394" y="2470159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0" name="Rectangle 9771"/>
            <p:cNvSpPr>
              <a:spLocks noChangeArrowheads="1"/>
            </p:cNvSpPr>
            <p:nvPr/>
          </p:nvSpPr>
          <p:spPr bwMode="auto">
            <a:xfrm>
              <a:off x="4297394" y="2493972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1" name="Rectangle 9772"/>
            <p:cNvSpPr>
              <a:spLocks noChangeArrowheads="1"/>
            </p:cNvSpPr>
            <p:nvPr/>
          </p:nvSpPr>
          <p:spPr bwMode="auto">
            <a:xfrm>
              <a:off x="4297394" y="2517784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2" name="Rectangle 9773"/>
            <p:cNvSpPr>
              <a:spLocks noChangeArrowheads="1"/>
            </p:cNvSpPr>
            <p:nvPr/>
          </p:nvSpPr>
          <p:spPr bwMode="auto">
            <a:xfrm>
              <a:off x="4238656" y="2541597"/>
              <a:ext cx="11906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3" name="Rectangle 9774"/>
            <p:cNvSpPr>
              <a:spLocks noChangeArrowheads="1"/>
            </p:cNvSpPr>
            <p:nvPr/>
          </p:nvSpPr>
          <p:spPr bwMode="auto">
            <a:xfrm>
              <a:off x="4297394" y="2563822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4" name="Rectangle 9775"/>
            <p:cNvSpPr>
              <a:spLocks noChangeArrowheads="1"/>
            </p:cNvSpPr>
            <p:nvPr/>
          </p:nvSpPr>
          <p:spPr bwMode="auto">
            <a:xfrm>
              <a:off x="4297394" y="2587635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5" name="Rectangle 9776"/>
            <p:cNvSpPr>
              <a:spLocks noChangeArrowheads="1"/>
            </p:cNvSpPr>
            <p:nvPr/>
          </p:nvSpPr>
          <p:spPr bwMode="auto">
            <a:xfrm>
              <a:off x="4297394" y="2611447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6" name="Rectangle 9777"/>
            <p:cNvSpPr>
              <a:spLocks noChangeArrowheads="1"/>
            </p:cNvSpPr>
            <p:nvPr/>
          </p:nvSpPr>
          <p:spPr bwMode="auto">
            <a:xfrm>
              <a:off x="4297394" y="2635260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7" name="Rectangle 9778"/>
            <p:cNvSpPr>
              <a:spLocks noChangeArrowheads="1"/>
            </p:cNvSpPr>
            <p:nvPr/>
          </p:nvSpPr>
          <p:spPr bwMode="auto">
            <a:xfrm>
              <a:off x="4240244" y="2657485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8" name="Rectangle 9779"/>
            <p:cNvSpPr>
              <a:spLocks noChangeArrowheads="1"/>
            </p:cNvSpPr>
            <p:nvPr/>
          </p:nvSpPr>
          <p:spPr bwMode="auto">
            <a:xfrm>
              <a:off x="4297394" y="2682885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9" name="Rectangle 9780"/>
            <p:cNvSpPr>
              <a:spLocks noChangeArrowheads="1"/>
            </p:cNvSpPr>
            <p:nvPr/>
          </p:nvSpPr>
          <p:spPr bwMode="auto">
            <a:xfrm>
              <a:off x="4297394" y="2705110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0" name="Rectangle 9781"/>
            <p:cNvSpPr>
              <a:spLocks noChangeArrowheads="1"/>
            </p:cNvSpPr>
            <p:nvPr/>
          </p:nvSpPr>
          <p:spPr bwMode="auto">
            <a:xfrm>
              <a:off x="4297394" y="2730510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1" name="Rectangle 9782"/>
            <p:cNvSpPr>
              <a:spLocks noChangeArrowheads="1"/>
            </p:cNvSpPr>
            <p:nvPr/>
          </p:nvSpPr>
          <p:spPr bwMode="auto">
            <a:xfrm>
              <a:off x="4297394" y="2752735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2" name="Rectangle 9783"/>
            <p:cNvSpPr>
              <a:spLocks noChangeArrowheads="1"/>
            </p:cNvSpPr>
            <p:nvPr/>
          </p:nvSpPr>
          <p:spPr bwMode="auto">
            <a:xfrm>
              <a:off x="4238656" y="2774960"/>
              <a:ext cx="11906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3" name="Rectangle 9784"/>
            <p:cNvSpPr>
              <a:spLocks noChangeArrowheads="1"/>
            </p:cNvSpPr>
            <p:nvPr/>
          </p:nvSpPr>
          <p:spPr bwMode="auto">
            <a:xfrm>
              <a:off x="4297394" y="2798773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4" name="Rectangle 9785"/>
            <p:cNvSpPr>
              <a:spLocks noChangeArrowheads="1"/>
            </p:cNvSpPr>
            <p:nvPr/>
          </p:nvSpPr>
          <p:spPr bwMode="auto">
            <a:xfrm>
              <a:off x="4297394" y="2820998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5" name="Rectangle 9786"/>
            <p:cNvSpPr>
              <a:spLocks noChangeArrowheads="1"/>
            </p:cNvSpPr>
            <p:nvPr/>
          </p:nvSpPr>
          <p:spPr bwMode="auto">
            <a:xfrm>
              <a:off x="4297394" y="2844811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6" name="Rectangle 9787"/>
            <p:cNvSpPr>
              <a:spLocks noChangeArrowheads="1"/>
            </p:cNvSpPr>
            <p:nvPr/>
          </p:nvSpPr>
          <p:spPr bwMode="auto">
            <a:xfrm>
              <a:off x="4297394" y="2868623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7" name="Rectangle 9788"/>
            <p:cNvSpPr>
              <a:spLocks noChangeArrowheads="1"/>
            </p:cNvSpPr>
            <p:nvPr/>
          </p:nvSpPr>
          <p:spPr bwMode="auto">
            <a:xfrm>
              <a:off x="4238656" y="2892436"/>
              <a:ext cx="11906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8" name="Rectangle 9789"/>
            <p:cNvSpPr>
              <a:spLocks noChangeArrowheads="1"/>
            </p:cNvSpPr>
            <p:nvPr/>
          </p:nvSpPr>
          <p:spPr bwMode="auto">
            <a:xfrm>
              <a:off x="4297394" y="2914661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9" name="Rectangle 9790"/>
            <p:cNvSpPr>
              <a:spLocks noChangeArrowheads="1"/>
            </p:cNvSpPr>
            <p:nvPr/>
          </p:nvSpPr>
          <p:spPr bwMode="auto">
            <a:xfrm>
              <a:off x="4297394" y="2940061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0" name="Rectangle 9791"/>
            <p:cNvSpPr>
              <a:spLocks noChangeArrowheads="1"/>
            </p:cNvSpPr>
            <p:nvPr/>
          </p:nvSpPr>
          <p:spPr bwMode="auto">
            <a:xfrm>
              <a:off x="4297394" y="2962286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1" name="Rectangle 9792"/>
            <p:cNvSpPr>
              <a:spLocks noChangeArrowheads="1"/>
            </p:cNvSpPr>
            <p:nvPr/>
          </p:nvSpPr>
          <p:spPr bwMode="auto">
            <a:xfrm>
              <a:off x="4297394" y="2984511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2" name="Rectangle 9793"/>
            <p:cNvSpPr>
              <a:spLocks noChangeArrowheads="1"/>
            </p:cNvSpPr>
            <p:nvPr/>
          </p:nvSpPr>
          <p:spPr bwMode="auto">
            <a:xfrm>
              <a:off x="4240244" y="3008324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3" name="Rectangle 9794"/>
            <p:cNvSpPr>
              <a:spLocks noChangeArrowheads="1"/>
            </p:cNvSpPr>
            <p:nvPr/>
          </p:nvSpPr>
          <p:spPr bwMode="auto">
            <a:xfrm>
              <a:off x="4297394" y="3032136"/>
              <a:ext cx="60325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4" name="Rectangle 9795"/>
            <p:cNvSpPr>
              <a:spLocks noChangeArrowheads="1"/>
            </p:cNvSpPr>
            <p:nvPr/>
          </p:nvSpPr>
          <p:spPr bwMode="auto">
            <a:xfrm>
              <a:off x="4297394" y="3055949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5" name="Rectangle 9796"/>
            <p:cNvSpPr>
              <a:spLocks noChangeArrowheads="1"/>
            </p:cNvSpPr>
            <p:nvPr/>
          </p:nvSpPr>
          <p:spPr bwMode="auto">
            <a:xfrm>
              <a:off x="4297394" y="3079761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6" name="Rectangle 9797"/>
            <p:cNvSpPr>
              <a:spLocks noChangeArrowheads="1"/>
            </p:cNvSpPr>
            <p:nvPr/>
          </p:nvSpPr>
          <p:spPr bwMode="auto">
            <a:xfrm>
              <a:off x="4297394" y="3103574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7" name="Rectangle 9798"/>
            <p:cNvSpPr>
              <a:spLocks noChangeArrowheads="1"/>
            </p:cNvSpPr>
            <p:nvPr/>
          </p:nvSpPr>
          <p:spPr bwMode="auto">
            <a:xfrm>
              <a:off x="4238656" y="3125799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8" name="Rectangle 9799"/>
            <p:cNvSpPr>
              <a:spLocks noChangeArrowheads="1"/>
            </p:cNvSpPr>
            <p:nvPr/>
          </p:nvSpPr>
          <p:spPr bwMode="auto">
            <a:xfrm>
              <a:off x="4297394" y="3146437"/>
              <a:ext cx="60325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9" name="Rectangle 9800"/>
            <p:cNvSpPr>
              <a:spLocks noChangeArrowheads="1"/>
            </p:cNvSpPr>
            <p:nvPr/>
          </p:nvSpPr>
          <p:spPr bwMode="auto">
            <a:xfrm>
              <a:off x="4297394" y="3170249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0" name="Rectangle 9801"/>
            <p:cNvSpPr>
              <a:spLocks noChangeArrowheads="1"/>
            </p:cNvSpPr>
            <p:nvPr/>
          </p:nvSpPr>
          <p:spPr bwMode="auto">
            <a:xfrm>
              <a:off x="4297394" y="3194062"/>
              <a:ext cx="60325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1" name="Rectangle 9802"/>
            <p:cNvSpPr>
              <a:spLocks noChangeArrowheads="1"/>
            </p:cNvSpPr>
            <p:nvPr/>
          </p:nvSpPr>
          <p:spPr bwMode="auto">
            <a:xfrm>
              <a:off x="4297394" y="3217874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2" name="Rectangle 9803"/>
            <p:cNvSpPr>
              <a:spLocks noChangeArrowheads="1"/>
            </p:cNvSpPr>
            <p:nvPr/>
          </p:nvSpPr>
          <p:spPr bwMode="auto">
            <a:xfrm>
              <a:off x="4240244" y="3240099"/>
              <a:ext cx="117476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3" name="Rectangle 9804"/>
            <p:cNvSpPr>
              <a:spLocks noChangeArrowheads="1"/>
            </p:cNvSpPr>
            <p:nvPr/>
          </p:nvSpPr>
          <p:spPr bwMode="auto">
            <a:xfrm>
              <a:off x="4297394" y="3263912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4" name="Rectangle 9805"/>
            <p:cNvSpPr>
              <a:spLocks noChangeArrowheads="1"/>
            </p:cNvSpPr>
            <p:nvPr/>
          </p:nvSpPr>
          <p:spPr bwMode="auto">
            <a:xfrm>
              <a:off x="4297394" y="3286137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5" name="Rectangle 9806"/>
            <p:cNvSpPr>
              <a:spLocks noChangeArrowheads="1"/>
            </p:cNvSpPr>
            <p:nvPr/>
          </p:nvSpPr>
          <p:spPr bwMode="auto">
            <a:xfrm>
              <a:off x="4297394" y="3311537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6" name="Rectangle 9807"/>
            <p:cNvSpPr>
              <a:spLocks noChangeArrowheads="1"/>
            </p:cNvSpPr>
            <p:nvPr/>
          </p:nvSpPr>
          <p:spPr bwMode="auto">
            <a:xfrm>
              <a:off x="4297394" y="3333762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7" name="Rectangle 9808"/>
            <p:cNvSpPr>
              <a:spLocks noChangeArrowheads="1"/>
            </p:cNvSpPr>
            <p:nvPr/>
          </p:nvSpPr>
          <p:spPr bwMode="auto">
            <a:xfrm>
              <a:off x="4240244" y="3355987"/>
              <a:ext cx="117476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8" name="Rectangle 9809"/>
            <p:cNvSpPr>
              <a:spLocks noChangeArrowheads="1"/>
            </p:cNvSpPr>
            <p:nvPr/>
          </p:nvSpPr>
          <p:spPr bwMode="auto">
            <a:xfrm>
              <a:off x="4300569" y="3381387"/>
              <a:ext cx="58738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9" name="Rectangle 9810"/>
            <p:cNvSpPr>
              <a:spLocks noChangeArrowheads="1"/>
            </p:cNvSpPr>
            <p:nvPr/>
          </p:nvSpPr>
          <p:spPr bwMode="auto">
            <a:xfrm>
              <a:off x="4300569" y="3403612"/>
              <a:ext cx="58738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0" name="Rectangle 9811"/>
            <p:cNvSpPr>
              <a:spLocks noChangeArrowheads="1"/>
            </p:cNvSpPr>
            <p:nvPr/>
          </p:nvSpPr>
          <p:spPr bwMode="auto">
            <a:xfrm>
              <a:off x="4300569" y="3427425"/>
              <a:ext cx="58738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1" name="Rectangle 9812"/>
            <p:cNvSpPr>
              <a:spLocks noChangeArrowheads="1"/>
            </p:cNvSpPr>
            <p:nvPr/>
          </p:nvSpPr>
          <p:spPr bwMode="auto">
            <a:xfrm>
              <a:off x="4300569" y="3451238"/>
              <a:ext cx="58738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2" name="Rectangle 9813"/>
            <p:cNvSpPr>
              <a:spLocks noChangeArrowheads="1"/>
            </p:cNvSpPr>
            <p:nvPr/>
          </p:nvSpPr>
          <p:spPr bwMode="auto">
            <a:xfrm>
              <a:off x="4240244" y="3475050"/>
              <a:ext cx="11906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3" name="Rectangle 9814"/>
            <p:cNvSpPr>
              <a:spLocks noChangeArrowheads="1"/>
            </p:cNvSpPr>
            <p:nvPr/>
          </p:nvSpPr>
          <p:spPr bwMode="auto">
            <a:xfrm>
              <a:off x="4297394" y="3497275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4" name="Rectangle 9815"/>
            <p:cNvSpPr>
              <a:spLocks noChangeArrowheads="1"/>
            </p:cNvSpPr>
            <p:nvPr/>
          </p:nvSpPr>
          <p:spPr bwMode="auto">
            <a:xfrm>
              <a:off x="4297394" y="3522675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5" name="Rectangle 9816"/>
            <p:cNvSpPr>
              <a:spLocks noChangeArrowheads="1"/>
            </p:cNvSpPr>
            <p:nvPr/>
          </p:nvSpPr>
          <p:spPr bwMode="auto">
            <a:xfrm>
              <a:off x="4297394" y="3544900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6" name="Rectangle 9817"/>
            <p:cNvSpPr>
              <a:spLocks noChangeArrowheads="1"/>
            </p:cNvSpPr>
            <p:nvPr/>
          </p:nvSpPr>
          <p:spPr bwMode="auto">
            <a:xfrm>
              <a:off x="4297394" y="3568713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7" name="Rectangle 9818"/>
            <p:cNvSpPr>
              <a:spLocks noChangeArrowheads="1"/>
            </p:cNvSpPr>
            <p:nvPr/>
          </p:nvSpPr>
          <p:spPr bwMode="auto">
            <a:xfrm>
              <a:off x="4240244" y="3590938"/>
              <a:ext cx="117476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8" name="Rectangle 9819"/>
            <p:cNvSpPr>
              <a:spLocks noChangeArrowheads="1"/>
            </p:cNvSpPr>
            <p:nvPr/>
          </p:nvSpPr>
          <p:spPr bwMode="auto">
            <a:xfrm>
              <a:off x="4295806" y="3611576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9" name="Rectangle 9820"/>
            <p:cNvSpPr>
              <a:spLocks noChangeArrowheads="1"/>
            </p:cNvSpPr>
            <p:nvPr/>
          </p:nvSpPr>
          <p:spPr bwMode="auto">
            <a:xfrm>
              <a:off x="4295806" y="3636976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0" name="Rectangle 9821"/>
            <p:cNvSpPr>
              <a:spLocks noChangeArrowheads="1"/>
            </p:cNvSpPr>
            <p:nvPr/>
          </p:nvSpPr>
          <p:spPr bwMode="auto">
            <a:xfrm>
              <a:off x="4295806" y="3659201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1" name="Rectangle 9822"/>
            <p:cNvSpPr>
              <a:spLocks noChangeArrowheads="1"/>
            </p:cNvSpPr>
            <p:nvPr/>
          </p:nvSpPr>
          <p:spPr bwMode="auto">
            <a:xfrm>
              <a:off x="4295806" y="3683013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2" name="Rectangle 9823"/>
            <p:cNvSpPr>
              <a:spLocks noChangeArrowheads="1"/>
            </p:cNvSpPr>
            <p:nvPr/>
          </p:nvSpPr>
          <p:spPr bwMode="auto">
            <a:xfrm>
              <a:off x="4238656" y="3705238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3" name="Rectangle 9824"/>
            <p:cNvSpPr>
              <a:spLocks noChangeArrowheads="1"/>
            </p:cNvSpPr>
            <p:nvPr/>
          </p:nvSpPr>
          <p:spPr bwMode="auto">
            <a:xfrm>
              <a:off x="4297394" y="3730639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4" name="Rectangle 9825"/>
            <p:cNvSpPr>
              <a:spLocks noChangeArrowheads="1"/>
            </p:cNvSpPr>
            <p:nvPr/>
          </p:nvSpPr>
          <p:spPr bwMode="auto">
            <a:xfrm>
              <a:off x="4297394" y="3752864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5" name="Rectangle 9826"/>
            <p:cNvSpPr>
              <a:spLocks noChangeArrowheads="1"/>
            </p:cNvSpPr>
            <p:nvPr/>
          </p:nvSpPr>
          <p:spPr bwMode="auto">
            <a:xfrm>
              <a:off x="4297394" y="3778264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6" name="Rectangle 9827"/>
            <p:cNvSpPr>
              <a:spLocks noChangeArrowheads="1"/>
            </p:cNvSpPr>
            <p:nvPr/>
          </p:nvSpPr>
          <p:spPr bwMode="auto">
            <a:xfrm>
              <a:off x="4297394" y="3800489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7" name="Rectangle 9828"/>
            <p:cNvSpPr>
              <a:spLocks noChangeArrowheads="1"/>
            </p:cNvSpPr>
            <p:nvPr/>
          </p:nvSpPr>
          <p:spPr bwMode="auto">
            <a:xfrm>
              <a:off x="4240244" y="3822714"/>
              <a:ext cx="11906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8" name="Rectangle 9829"/>
            <p:cNvSpPr>
              <a:spLocks noChangeArrowheads="1"/>
            </p:cNvSpPr>
            <p:nvPr/>
          </p:nvSpPr>
          <p:spPr bwMode="auto">
            <a:xfrm>
              <a:off x="4295806" y="3848114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9" name="Rectangle 9830"/>
            <p:cNvSpPr>
              <a:spLocks noChangeArrowheads="1"/>
            </p:cNvSpPr>
            <p:nvPr/>
          </p:nvSpPr>
          <p:spPr bwMode="auto">
            <a:xfrm>
              <a:off x="4295806" y="3870339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0" name="Rectangle 9831"/>
            <p:cNvSpPr>
              <a:spLocks noChangeArrowheads="1"/>
            </p:cNvSpPr>
            <p:nvPr/>
          </p:nvSpPr>
          <p:spPr bwMode="auto">
            <a:xfrm>
              <a:off x="4295806" y="3895739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1" name="Rectangle 9832"/>
            <p:cNvSpPr>
              <a:spLocks noChangeArrowheads="1"/>
            </p:cNvSpPr>
            <p:nvPr/>
          </p:nvSpPr>
          <p:spPr bwMode="auto">
            <a:xfrm>
              <a:off x="4295806" y="3917964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2" name="Rectangle 9833"/>
            <p:cNvSpPr>
              <a:spLocks noChangeArrowheads="1"/>
            </p:cNvSpPr>
            <p:nvPr/>
          </p:nvSpPr>
          <p:spPr bwMode="auto">
            <a:xfrm>
              <a:off x="4238656" y="3941777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3" name="Rectangle 9834"/>
            <p:cNvSpPr>
              <a:spLocks noChangeArrowheads="1"/>
            </p:cNvSpPr>
            <p:nvPr/>
          </p:nvSpPr>
          <p:spPr bwMode="auto">
            <a:xfrm>
              <a:off x="4295806" y="3962414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4" name="Rectangle 9835"/>
            <p:cNvSpPr>
              <a:spLocks noChangeArrowheads="1"/>
            </p:cNvSpPr>
            <p:nvPr/>
          </p:nvSpPr>
          <p:spPr bwMode="auto">
            <a:xfrm>
              <a:off x="4295806" y="3987814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5" name="Rectangle 9836"/>
            <p:cNvSpPr>
              <a:spLocks noChangeArrowheads="1"/>
            </p:cNvSpPr>
            <p:nvPr/>
          </p:nvSpPr>
          <p:spPr bwMode="auto">
            <a:xfrm>
              <a:off x="4295806" y="4010039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6" name="Rectangle 9837"/>
            <p:cNvSpPr>
              <a:spLocks noChangeArrowheads="1"/>
            </p:cNvSpPr>
            <p:nvPr/>
          </p:nvSpPr>
          <p:spPr bwMode="auto">
            <a:xfrm>
              <a:off x="4295806" y="4035440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7" name="Rectangle 9838"/>
            <p:cNvSpPr>
              <a:spLocks noChangeArrowheads="1"/>
            </p:cNvSpPr>
            <p:nvPr/>
          </p:nvSpPr>
          <p:spPr bwMode="auto">
            <a:xfrm>
              <a:off x="4238656" y="4057665"/>
              <a:ext cx="11906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8" name="Rectangle 9839"/>
            <p:cNvSpPr>
              <a:spLocks noChangeArrowheads="1"/>
            </p:cNvSpPr>
            <p:nvPr/>
          </p:nvSpPr>
          <p:spPr bwMode="auto">
            <a:xfrm>
              <a:off x="4297394" y="4079890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9" name="Rectangle 9840"/>
            <p:cNvSpPr>
              <a:spLocks noChangeArrowheads="1"/>
            </p:cNvSpPr>
            <p:nvPr/>
          </p:nvSpPr>
          <p:spPr bwMode="auto">
            <a:xfrm>
              <a:off x="4297394" y="4103702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0" name="Rectangle 9841"/>
            <p:cNvSpPr>
              <a:spLocks noChangeArrowheads="1"/>
            </p:cNvSpPr>
            <p:nvPr/>
          </p:nvSpPr>
          <p:spPr bwMode="auto">
            <a:xfrm>
              <a:off x="4297394" y="4127515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1" name="Rectangle 9842"/>
            <p:cNvSpPr>
              <a:spLocks noChangeArrowheads="1"/>
            </p:cNvSpPr>
            <p:nvPr/>
          </p:nvSpPr>
          <p:spPr bwMode="auto">
            <a:xfrm>
              <a:off x="4297394" y="4151327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2" name="Rectangle 9843"/>
            <p:cNvSpPr>
              <a:spLocks noChangeArrowheads="1"/>
            </p:cNvSpPr>
            <p:nvPr/>
          </p:nvSpPr>
          <p:spPr bwMode="auto">
            <a:xfrm>
              <a:off x="4240244" y="4173552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3" name="Rectangle 9844"/>
            <p:cNvSpPr>
              <a:spLocks noChangeArrowheads="1"/>
            </p:cNvSpPr>
            <p:nvPr/>
          </p:nvSpPr>
          <p:spPr bwMode="auto">
            <a:xfrm>
              <a:off x="4295806" y="4198953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4" name="Rectangle 9845"/>
            <p:cNvSpPr>
              <a:spLocks noChangeArrowheads="1"/>
            </p:cNvSpPr>
            <p:nvPr/>
          </p:nvSpPr>
          <p:spPr bwMode="auto">
            <a:xfrm>
              <a:off x="4295806" y="4221178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5" name="Rectangle 9846"/>
            <p:cNvSpPr>
              <a:spLocks noChangeArrowheads="1"/>
            </p:cNvSpPr>
            <p:nvPr/>
          </p:nvSpPr>
          <p:spPr bwMode="auto">
            <a:xfrm>
              <a:off x="4295806" y="4246578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6" name="Rectangle 9847"/>
            <p:cNvSpPr>
              <a:spLocks noChangeArrowheads="1"/>
            </p:cNvSpPr>
            <p:nvPr/>
          </p:nvSpPr>
          <p:spPr bwMode="auto">
            <a:xfrm>
              <a:off x="4295806" y="4268803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7" name="Rectangle 9848"/>
            <p:cNvSpPr>
              <a:spLocks noChangeArrowheads="1"/>
            </p:cNvSpPr>
            <p:nvPr/>
          </p:nvSpPr>
          <p:spPr bwMode="auto">
            <a:xfrm>
              <a:off x="4238656" y="4292615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8" name="Rectangle 9849"/>
            <p:cNvSpPr>
              <a:spLocks noChangeArrowheads="1"/>
            </p:cNvSpPr>
            <p:nvPr/>
          </p:nvSpPr>
          <p:spPr bwMode="auto">
            <a:xfrm>
              <a:off x="7996297" y="2236796"/>
              <a:ext cx="133351" cy="125413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9" name="Rectangle 9850"/>
            <p:cNvSpPr>
              <a:spLocks noChangeArrowheads="1"/>
            </p:cNvSpPr>
            <p:nvPr/>
          </p:nvSpPr>
          <p:spPr bwMode="auto">
            <a:xfrm>
              <a:off x="7996297" y="2306646"/>
              <a:ext cx="133351" cy="42863"/>
            </a:xfrm>
            <a:prstGeom prst="rect">
              <a:avLst/>
            </a:prstGeom>
            <a:solidFill>
              <a:srgbClr val="E57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0" name="Rectangle 9851"/>
            <p:cNvSpPr>
              <a:spLocks noChangeArrowheads="1"/>
            </p:cNvSpPr>
            <p:nvPr/>
          </p:nvSpPr>
          <p:spPr bwMode="auto">
            <a:xfrm>
              <a:off x="7996297" y="2332046"/>
              <a:ext cx="133351" cy="1714506"/>
            </a:xfrm>
            <a:prstGeom prst="rect">
              <a:avLst/>
            </a:pr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1" name="Freeform 9852"/>
            <p:cNvSpPr>
              <a:spLocks/>
            </p:cNvSpPr>
            <p:nvPr/>
          </p:nvSpPr>
          <p:spPr bwMode="auto">
            <a:xfrm>
              <a:off x="7996297" y="4046552"/>
              <a:ext cx="133351" cy="195263"/>
            </a:xfrm>
            <a:custGeom>
              <a:avLst/>
              <a:gdLst>
                <a:gd name="T0" fmla="*/ 84 w 84"/>
                <a:gd name="T1" fmla="*/ 0 h 123"/>
                <a:gd name="T2" fmla="*/ 42 w 84"/>
                <a:gd name="T3" fmla="*/ 123 h 123"/>
                <a:gd name="T4" fmla="*/ 0 w 84"/>
                <a:gd name="T5" fmla="*/ 0 h 123"/>
                <a:gd name="T6" fmla="*/ 84 w 84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123">
                  <a:moveTo>
                    <a:pt x="84" y="0"/>
                  </a:moveTo>
                  <a:lnTo>
                    <a:pt x="42" y="123"/>
                  </a:lnTo>
                  <a:lnTo>
                    <a:pt x="0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7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2" name="Freeform 9853"/>
            <p:cNvSpPr>
              <a:spLocks/>
            </p:cNvSpPr>
            <p:nvPr/>
          </p:nvSpPr>
          <p:spPr bwMode="auto">
            <a:xfrm>
              <a:off x="8042335" y="4179903"/>
              <a:ext cx="41275" cy="61913"/>
            </a:xfrm>
            <a:custGeom>
              <a:avLst/>
              <a:gdLst>
                <a:gd name="T0" fmla="*/ 26 w 26"/>
                <a:gd name="T1" fmla="*/ 0 h 39"/>
                <a:gd name="T2" fmla="*/ 0 w 26"/>
                <a:gd name="T3" fmla="*/ 0 h 39"/>
                <a:gd name="T4" fmla="*/ 13 w 26"/>
                <a:gd name="T5" fmla="*/ 39 h 39"/>
                <a:gd name="T6" fmla="*/ 26 w 2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26" y="0"/>
                  </a:moveTo>
                  <a:lnTo>
                    <a:pt x="0" y="0"/>
                  </a:lnTo>
                  <a:lnTo>
                    <a:pt x="13" y="3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3" name="Oval 9854"/>
            <p:cNvSpPr>
              <a:spLocks noChangeArrowheads="1"/>
            </p:cNvSpPr>
            <p:nvPr/>
          </p:nvSpPr>
          <p:spPr bwMode="auto">
            <a:xfrm>
              <a:off x="7994710" y="2168533"/>
              <a:ext cx="134939" cy="134938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4" name="Freeform 9855"/>
            <p:cNvSpPr>
              <a:spLocks/>
            </p:cNvSpPr>
            <p:nvPr/>
          </p:nvSpPr>
          <p:spPr bwMode="auto">
            <a:xfrm>
              <a:off x="4418045" y="1250955"/>
              <a:ext cx="795344" cy="647702"/>
            </a:xfrm>
            <a:custGeom>
              <a:avLst/>
              <a:gdLst>
                <a:gd name="T0" fmla="*/ 354 w 418"/>
                <a:gd name="T1" fmla="*/ 0 h 340"/>
                <a:gd name="T2" fmla="*/ 64 w 418"/>
                <a:gd name="T3" fmla="*/ 0 h 340"/>
                <a:gd name="T4" fmla="*/ 0 w 418"/>
                <a:gd name="T5" fmla="*/ 64 h 340"/>
                <a:gd name="T6" fmla="*/ 0 w 418"/>
                <a:gd name="T7" fmla="*/ 198 h 340"/>
                <a:gd name="T8" fmla="*/ 61 w 418"/>
                <a:gd name="T9" fmla="*/ 261 h 340"/>
                <a:gd name="T10" fmla="*/ 23 w 418"/>
                <a:gd name="T11" fmla="*/ 340 h 340"/>
                <a:gd name="T12" fmla="*/ 130 w 418"/>
                <a:gd name="T13" fmla="*/ 262 h 340"/>
                <a:gd name="T14" fmla="*/ 354 w 418"/>
                <a:gd name="T15" fmla="*/ 262 h 340"/>
                <a:gd name="T16" fmla="*/ 418 w 418"/>
                <a:gd name="T17" fmla="*/ 198 h 340"/>
                <a:gd name="T18" fmla="*/ 418 w 418"/>
                <a:gd name="T19" fmla="*/ 64 h 340"/>
                <a:gd name="T20" fmla="*/ 354 w 418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340">
                  <a:moveTo>
                    <a:pt x="35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32"/>
                    <a:pt x="27" y="260"/>
                    <a:pt x="61" y="261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354" y="262"/>
                    <a:pt x="354" y="262"/>
                    <a:pt x="354" y="262"/>
                  </a:cubicBezTo>
                  <a:cubicBezTo>
                    <a:pt x="389" y="262"/>
                    <a:pt x="418" y="233"/>
                    <a:pt x="418" y="198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18" y="29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5" name="Freeform 9856"/>
            <p:cNvSpPr>
              <a:spLocks/>
            </p:cNvSpPr>
            <p:nvPr/>
          </p:nvSpPr>
          <p:spPr bwMode="auto">
            <a:xfrm>
              <a:off x="4764123" y="1358906"/>
              <a:ext cx="447678" cy="392114"/>
            </a:xfrm>
            <a:custGeom>
              <a:avLst/>
              <a:gdLst>
                <a:gd name="T0" fmla="*/ 235 w 235"/>
                <a:gd name="T1" fmla="*/ 0 h 206"/>
                <a:gd name="T2" fmla="*/ 166 w 235"/>
                <a:gd name="T3" fmla="*/ 0 h 206"/>
                <a:gd name="T4" fmla="*/ 89 w 235"/>
                <a:gd name="T5" fmla="*/ 0 h 206"/>
                <a:gd name="T6" fmla="*/ 64 w 235"/>
                <a:gd name="T7" fmla="*/ 0 h 206"/>
                <a:gd name="T8" fmla="*/ 0 w 235"/>
                <a:gd name="T9" fmla="*/ 64 h 206"/>
                <a:gd name="T10" fmla="*/ 0 w 235"/>
                <a:gd name="T11" fmla="*/ 98 h 206"/>
                <a:gd name="T12" fmla="*/ 0 w 235"/>
                <a:gd name="T13" fmla="*/ 113 h 206"/>
                <a:gd name="T14" fmla="*/ 0 w 235"/>
                <a:gd name="T15" fmla="*/ 206 h 206"/>
                <a:gd name="T16" fmla="*/ 55 w 235"/>
                <a:gd name="T17" fmla="*/ 203 h 206"/>
                <a:gd name="T18" fmla="*/ 92 w 235"/>
                <a:gd name="T19" fmla="*/ 177 h 206"/>
                <a:gd name="T20" fmla="*/ 166 w 235"/>
                <a:gd name="T21" fmla="*/ 177 h 206"/>
                <a:gd name="T22" fmla="*/ 230 w 235"/>
                <a:gd name="T23" fmla="*/ 113 h 206"/>
                <a:gd name="T24" fmla="*/ 230 w 235"/>
                <a:gd name="T25" fmla="*/ 79 h 206"/>
                <a:gd name="T26" fmla="*/ 235 w 235"/>
                <a:gd name="T27" fmla="*/ 76 h 206"/>
                <a:gd name="T28" fmla="*/ 235 w 235"/>
                <a:gd name="T2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206">
                  <a:moveTo>
                    <a:pt x="235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166" y="177"/>
                    <a:pt x="166" y="177"/>
                    <a:pt x="166" y="177"/>
                  </a:cubicBezTo>
                  <a:cubicBezTo>
                    <a:pt x="201" y="177"/>
                    <a:pt x="230" y="148"/>
                    <a:pt x="230" y="113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5" y="76"/>
                    <a:pt x="235" y="76"/>
                    <a:pt x="235" y="76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6" name="Freeform 9857"/>
            <p:cNvSpPr>
              <a:spLocks/>
            </p:cNvSpPr>
            <p:nvPr/>
          </p:nvSpPr>
          <p:spPr bwMode="auto">
            <a:xfrm>
              <a:off x="4816510" y="1400181"/>
              <a:ext cx="795344" cy="644527"/>
            </a:xfrm>
            <a:custGeom>
              <a:avLst/>
              <a:gdLst>
                <a:gd name="T0" fmla="*/ 353 w 418"/>
                <a:gd name="T1" fmla="*/ 0 h 338"/>
                <a:gd name="T2" fmla="*/ 64 w 418"/>
                <a:gd name="T3" fmla="*/ 0 h 338"/>
                <a:gd name="T4" fmla="*/ 0 w 418"/>
                <a:gd name="T5" fmla="*/ 64 h 338"/>
                <a:gd name="T6" fmla="*/ 0 w 418"/>
                <a:gd name="T7" fmla="*/ 198 h 338"/>
                <a:gd name="T8" fmla="*/ 64 w 418"/>
                <a:gd name="T9" fmla="*/ 262 h 338"/>
                <a:gd name="T10" fmla="*/ 96 w 418"/>
                <a:gd name="T11" fmla="*/ 262 h 338"/>
                <a:gd name="T12" fmla="*/ 200 w 418"/>
                <a:gd name="T13" fmla="*/ 338 h 338"/>
                <a:gd name="T14" fmla="*/ 163 w 418"/>
                <a:gd name="T15" fmla="*/ 262 h 338"/>
                <a:gd name="T16" fmla="*/ 353 w 418"/>
                <a:gd name="T17" fmla="*/ 262 h 338"/>
                <a:gd name="T18" fmla="*/ 418 w 418"/>
                <a:gd name="T19" fmla="*/ 198 h 338"/>
                <a:gd name="T20" fmla="*/ 418 w 418"/>
                <a:gd name="T21" fmla="*/ 64 h 338"/>
                <a:gd name="T22" fmla="*/ 353 w 418"/>
                <a:gd name="T2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338">
                  <a:moveTo>
                    <a:pt x="353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33"/>
                    <a:pt x="28" y="262"/>
                    <a:pt x="64" y="262"/>
                  </a:cubicBezTo>
                  <a:cubicBezTo>
                    <a:pt x="96" y="262"/>
                    <a:pt x="96" y="262"/>
                    <a:pt x="96" y="262"/>
                  </a:cubicBezTo>
                  <a:cubicBezTo>
                    <a:pt x="200" y="338"/>
                    <a:pt x="200" y="338"/>
                    <a:pt x="200" y="338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353" y="262"/>
                    <a:pt x="353" y="262"/>
                    <a:pt x="353" y="262"/>
                  </a:cubicBezTo>
                  <a:cubicBezTo>
                    <a:pt x="389" y="262"/>
                    <a:pt x="418" y="233"/>
                    <a:pt x="418" y="198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18" y="29"/>
                    <a:pt x="389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7" name="Oval 9858"/>
            <p:cNvSpPr>
              <a:spLocks noChangeArrowheads="1"/>
            </p:cNvSpPr>
            <p:nvPr/>
          </p:nvSpPr>
          <p:spPr bwMode="auto">
            <a:xfrm>
              <a:off x="5027650" y="1689107"/>
              <a:ext cx="103188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8" name="Oval 9859"/>
            <p:cNvSpPr>
              <a:spLocks noChangeArrowheads="1"/>
            </p:cNvSpPr>
            <p:nvPr/>
          </p:nvSpPr>
          <p:spPr bwMode="auto">
            <a:xfrm>
              <a:off x="5183226" y="1689107"/>
              <a:ext cx="101601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9" name="Oval 9860"/>
            <p:cNvSpPr>
              <a:spLocks noChangeArrowheads="1"/>
            </p:cNvSpPr>
            <p:nvPr/>
          </p:nvSpPr>
          <p:spPr bwMode="auto">
            <a:xfrm>
              <a:off x="5341977" y="1689107"/>
              <a:ext cx="100013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0" name="Freeform 9861"/>
            <p:cNvSpPr>
              <a:spLocks noEditPoints="1"/>
            </p:cNvSpPr>
            <p:nvPr/>
          </p:nvSpPr>
          <p:spPr bwMode="auto">
            <a:xfrm>
              <a:off x="6497686" y="1755782"/>
              <a:ext cx="77788" cy="142875"/>
            </a:xfrm>
            <a:custGeom>
              <a:avLst/>
              <a:gdLst>
                <a:gd name="T0" fmla="*/ 49 w 49"/>
                <a:gd name="T1" fmla="*/ 90 h 90"/>
                <a:gd name="T2" fmla="*/ 36 w 49"/>
                <a:gd name="T3" fmla="*/ 90 h 90"/>
                <a:gd name="T4" fmla="*/ 33 w 49"/>
                <a:gd name="T5" fmla="*/ 74 h 90"/>
                <a:gd name="T6" fmla="*/ 15 w 49"/>
                <a:gd name="T7" fmla="*/ 74 h 90"/>
                <a:gd name="T8" fmla="*/ 13 w 49"/>
                <a:gd name="T9" fmla="*/ 90 h 90"/>
                <a:gd name="T10" fmla="*/ 0 w 49"/>
                <a:gd name="T11" fmla="*/ 90 h 90"/>
                <a:gd name="T12" fmla="*/ 14 w 49"/>
                <a:gd name="T13" fmla="*/ 0 h 90"/>
                <a:gd name="T14" fmla="*/ 35 w 49"/>
                <a:gd name="T15" fmla="*/ 0 h 90"/>
                <a:gd name="T16" fmla="*/ 49 w 49"/>
                <a:gd name="T17" fmla="*/ 90 h 90"/>
                <a:gd name="T18" fmla="*/ 18 w 49"/>
                <a:gd name="T19" fmla="*/ 62 h 90"/>
                <a:gd name="T20" fmla="*/ 31 w 49"/>
                <a:gd name="T21" fmla="*/ 62 h 90"/>
                <a:gd name="T22" fmla="*/ 24 w 49"/>
                <a:gd name="T23" fmla="*/ 16 h 90"/>
                <a:gd name="T24" fmla="*/ 24 w 49"/>
                <a:gd name="T25" fmla="*/ 16 h 90"/>
                <a:gd name="T26" fmla="*/ 18 w 49"/>
                <a:gd name="T27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90">
                  <a:moveTo>
                    <a:pt x="49" y="90"/>
                  </a:moveTo>
                  <a:lnTo>
                    <a:pt x="36" y="90"/>
                  </a:lnTo>
                  <a:lnTo>
                    <a:pt x="33" y="74"/>
                  </a:lnTo>
                  <a:lnTo>
                    <a:pt x="15" y="74"/>
                  </a:lnTo>
                  <a:lnTo>
                    <a:pt x="13" y="90"/>
                  </a:lnTo>
                  <a:lnTo>
                    <a:pt x="0" y="9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49" y="90"/>
                  </a:lnTo>
                  <a:close/>
                  <a:moveTo>
                    <a:pt x="18" y="62"/>
                  </a:moveTo>
                  <a:lnTo>
                    <a:pt x="31" y="6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6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1" name="Freeform 9862"/>
            <p:cNvSpPr>
              <a:spLocks noEditPoints="1"/>
            </p:cNvSpPr>
            <p:nvPr/>
          </p:nvSpPr>
          <p:spPr bwMode="auto">
            <a:xfrm>
              <a:off x="6611987" y="1755782"/>
              <a:ext cx="68263" cy="142875"/>
            </a:xfrm>
            <a:custGeom>
              <a:avLst/>
              <a:gdLst>
                <a:gd name="T0" fmla="*/ 35 w 36"/>
                <a:gd name="T1" fmla="*/ 17 h 75"/>
                <a:gd name="T2" fmla="*/ 35 w 36"/>
                <a:gd name="T3" fmla="*/ 20 h 75"/>
                <a:gd name="T4" fmla="*/ 27 w 36"/>
                <a:gd name="T5" fmla="*/ 35 h 75"/>
                <a:gd name="T6" fmla="*/ 27 w 36"/>
                <a:gd name="T7" fmla="*/ 35 h 75"/>
                <a:gd name="T8" fmla="*/ 36 w 36"/>
                <a:gd name="T9" fmla="*/ 51 h 75"/>
                <a:gd name="T10" fmla="*/ 36 w 36"/>
                <a:gd name="T11" fmla="*/ 57 h 75"/>
                <a:gd name="T12" fmla="*/ 18 w 36"/>
                <a:gd name="T13" fmla="*/ 75 h 75"/>
                <a:gd name="T14" fmla="*/ 0 w 36"/>
                <a:gd name="T15" fmla="*/ 75 h 75"/>
                <a:gd name="T16" fmla="*/ 0 w 36"/>
                <a:gd name="T17" fmla="*/ 0 h 75"/>
                <a:gd name="T18" fmla="*/ 17 w 36"/>
                <a:gd name="T19" fmla="*/ 0 h 75"/>
                <a:gd name="T20" fmla="*/ 35 w 36"/>
                <a:gd name="T21" fmla="*/ 17 h 75"/>
                <a:gd name="T22" fmla="*/ 11 w 36"/>
                <a:gd name="T23" fmla="*/ 11 h 75"/>
                <a:gd name="T24" fmla="*/ 11 w 36"/>
                <a:gd name="T25" fmla="*/ 30 h 75"/>
                <a:gd name="T26" fmla="*/ 16 w 36"/>
                <a:gd name="T27" fmla="*/ 30 h 75"/>
                <a:gd name="T28" fmla="*/ 23 w 36"/>
                <a:gd name="T29" fmla="*/ 22 h 75"/>
                <a:gd name="T30" fmla="*/ 23 w 36"/>
                <a:gd name="T31" fmla="*/ 18 h 75"/>
                <a:gd name="T32" fmla="*/ 17 w 36"/>
                <a:gd name="T33" fmla="*/ 11 h 75"/>
                <a:gd name="T34" fmla="*/ 11 w 36"/>
                <a:gd name="T35" fmla="*/ 11 h 75"/>
                <a:gd name="T36" fmla="*/ 11 w 36"/>
                <a:gd name="T37" fmla="*/ 41 h 75"/>
                <a:gd name="T38" fmla="*/ 11 w 36"/>
                <a:gd name="T39" fmla="*/ 64 h 75"/>
                <a:gd name="T40" fmla="*/ 18 w 36"/>
                <a:gd name="T41" fmla="*/ 64 h 75"/>
                <a:gd name="T42" fmla="*/ 24 w 36"/>
                <a:gd name="T43" fmla="*/ 57 h 75"/>
                <a:gd name="T44" fmla="*/ 24 w 36"/>
                <a:gd name="T45" fmla="*/ 50 h 75"/>
                <a:gd name="T46" fmla="*/ 17 w 36"/>
                <a:gd name="T47" fmla="*/ 41 h 75"/>
                <a:gd name="T48" fmla="*/ 11 w 36"/>
                <a:gd name="T49" fmla="*/ 4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75">
                  <a:moveTo>
                    <a:pt x="35" y="17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7"/>
                    <a:pt x="32" y="32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34" y="37"/>
                    <a:pt x="36" y="43"/>
                    <a:pt x="36" y="51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68"/>
                    <a:pt x="30" y="75"/>
                    <a:pt x="1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0" y="0"/>
                    <a:pt x="35" y="6"/>
                    <a:pt x="35" y="17"/>
                  </a:cubicBezTo>
                  <a:close/>
                  <a:moveTo>
                    <a:pt x="11" y="11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30"/>
                    <a:pt x="23" y="28"/>
                    <a:pt x="23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3"/>
                    <a:pt x="21" y="11"/>
                    <a:pt x="17" y="11"/>
                  </a:cubicBezTo>
                  <a:lnTo>
                    <a:pt x="11" y="11"/>
                  </a:lnTo>
                  <a:close/>
                  <a:moveTo>
                    <a:pt x="11" y="41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2" y="64"/>
                    <a:pt x="24" y="62"/>
                    <a:pt x="24" y="5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43"/>
                    <a:pt x="22" y="41"/>
                    <a:pt x="17" y="41"/>
                  </a:cubicBezTo>
                  <a:lnTo>
                    <a:pt x="11" y="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2" name="Freeform 9863"/>
            <p:cNvSpPr>
              <a:spLocks/>
            </p:cNvSpPr>
            <p:nvPr/>
          </p:nvSpPr>
          <p:spPr bwMode="auto">
            <a:xfrm>
              <a:off x="6716763" y="1754194"/>
              <a:ext cx="66676" cy="147638"/>
            </a:xfrm>
            <a:custGeom>
              <a:avLst/>
              <a:gdLst>
                <a:gd name="T0" fmla="*/ 35 w 35"/>
                <a:gd name="T1" fmla="*/ 48 h 77"/>
                <a:gd name="T2" fmla="*/ 35 w 35"/>
                <a:gd name="T3" fmla="*/ 58 h 77"/>
                <a:gd name="T4" fmla="*/ 17 w 35"/>
                <a:gd name="T5" fmla="*/ 77 h 77"/>
                <a:gd name="T6" fmla="*/ 0 w 35"/>
                <a:gd name="T7" fmla="*/ 58 h 77"/>
                <a:gd name="T8" fmla="*/ 0 w 35"/>
                <a:gd name="T9" fmla="*/ 19 h 77"/>
                <a:gd name="T10" fmla="*/ 17 w 35"/>
                <a:gd name="T11" fmla="*/ 0 h 77"/>
                <a:gd name="T12" fmla="*/ 35 w 35"/>
                <a:gd name="T13" fmla="*/ 19 h 77"/>
                <a:gd name="T14" fmla="*/ 35 w 35"/>
                <a:gd name="T15" fmla="*/ 26 h 77"/>
                <a:gd name="T16" fmla="*/ 24 w 35"/>
                <a:gd name="T17" fmla="*/ 26 h 77"/>
                <a:gd name="T18" fmla="*/ 24 w 35"/>
                <a:gd name="T19" fmla="*/ 18 h 77"/>
                <a:gd name="T20" fmla="*/ 18 w 35"/>
                <a:gd name="T21" fmla="*/ 11 h 77"/>
                <a:gd name="T22" fmla="*/ 12 w 35"/>
                <a:gd name="T23" fmla="*/ 18 h 77"/>
                <a:gd name="T24" fmla="*/ 12 w 35"/>
                <a:gd name="T25" fmla="*/ 58 h 77"/>
                <a:gd name="T26" fmla="*/ 18 w 35"/>
                <a:gd name="T27" fmla="*/ 66 h 77"/>
                <a:gd name="T28" fmla="*/ 24 w 35"/>
                <a:gd name="T29" fmla="*/ 58 h 77"/>
                <a:gd name="T30" fmla="*/ 24 w 35"/>
                <a:gd name="T31" fmla="*/ 48 h 77"/>
                <a:gd name="T32" fmla="*/ 35 w 35"/>
                <a:gd name="T3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77">
                  <a:moveTo>
                    <a:pt x="35" y="48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5" y="70"/>
                    <a:pt x="29" y="77"/>
                    <a:pt x="17" y="77"/>
                  </a:cubicBezTo>
                  <a:cubicBezTo>
                    <a:pt x="6" y="77"/>
                    <a:pt x="0" y="70"/>
                    <a:pt x="0" y="5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9" y="0"/>
                    <a:pt x="35" y="7"/>
                    <a:pt x="35" y="19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3"/>
                    <a:pt x="21" y="11"/>
                    <a:pt x="18" y="11"/>
                  </a:cubicBezTo>
                  <a:cubicBezTo>
                    <a:pt x="14" y="11"/>
                    <a:pt x="12" y="13"/>
                    <a:pt x="12" y="1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4"/>
                    <a:pt x="14" y="66"/>
                    <a:pt x="18" y="66"/>
                  </a:cubicBezTo>
                  <a:cubicBezTo>
                    <a:pt x="21" y="66"/>
                    <a:pt x="24" y="64"/>
                    <a:pt x="24" y="58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35" y="4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3" name="Freeform 9864"/>
            <p:cNvSpPr>
              <a:spLocks/>
            </p:cNvSpPr>
            <p:nvPr/>
          </p:nvSpPr>
          <p:spPr bwMode="auto">
            <a:xfrm>
              <a:off x="7493056" y="1430343"/>
              <a:ext cx="590555" cy="682627"/>
            </a:xfrm>
            <a:custGeom>
              <a:avLst/>
              <a:gdLst>
                <a:gd name="T0" fmla="*/ 203 w 310"/>
                <a:gd name="T1" fmla="*/ 258 h 358"/>
                <a:gd name="T2" fmla="*/ 270 w 310"/>
                <a:gd name="T3" fmla="*/ 211 h 358"/>
                <a:gd name="T4" fmla="*/ 245 w 310"/>
                <a:gd name="T5" fmla="*/ 39 h 358"/>
                <a:gd name="T6" fmla="*/ 75 w 310"/>
                <a:gd name="T7" fmla="*/ 69 h 358"/>
                <a:gd name="T8" fmla="*/ 50 w 310"/>
                <a:gd name="T9" fmla="*/ 143 h 358"/>
                <a:gd name="T10" fmla="*/ 50 w 310"/>
                <a:gd name="T11" fmla="*/ 143 h 358"/>
                <a:gd name="T12" fmla="*/ 50 w 310"/>
                <a:gd name="T13" fmla="*/ 143 h 358"/>
                <a:gd name="T14" fmla="*/ 56 w 310"/>
                <a:gd name="T15" fmla="*/ 179 h 358"/>
                <a:gd name="T16" fmla="*/ 46 w 310"/>
                <a:gd name="T17" fmla="*/ 250 h 358"/>
                <a:gd name="T18" fmla="*/ 7 w 310"/>
                <a:gd name="T19" fmla="*/ 302 h 358"/>
                <a:gd name="T20" fmla="*/ 12 w 310"/>
                <a:gd name="T21" fmla="*/ 333 h 358"/>
                <a:gd name="T22" fmla="*/ 37 w 310"/>
                <a:gd name="T23" fmla="*/ 351 h 358"/>
                <a:gd name="T24" fmla="*/ 68 w 310"/>
                <a:gd name="T25" fmla="*/ 346 h 358"/>
                <a:gd name="T26" fmla="*/ 110 w 310"/>
                <a:gd name="T27" fmla="*/ 288 h 358"/>
                <a:gd name="T28" fmla="*/ 175 w 310"/>
                <a:gd name="T29" fmla="*/ 263 h 358"/>
                <a:gd name="T30" fmla="*/ 201 w 310"/>
                <a:gd name="T31" fmla="*/ 259 h 358"/>
                <a:gd name="T32" fmla="*/ 203 w 310"/>
                <a:gd name="T33" fmla="*/ 2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" h="358">
                  <a:moveTo>
                    <a:pt x="203" y="258"/>
                  </a:moveTo>
                  <a:cubicBezTo>
                    <a:pt x="228" y="251"/>
                    <a:pt x="252" y="234"/>
                    <a:pt x="270" y="211"/>
                  </a:cubicBezTo>
                  <a:cubicBezTo>
                    <a:pt x="310" y="155"/>
                    <a:pt x="299" y="78"/>
                    <a:pt x="245" y="39"/>
                  </a:cubicBezTo>
                  <a:cubicBezTo>
                    <a:pt x="192" y="0"/>
                    <a:pt x="115" y="13"/>
                    <a:pt x="75" y="69"/>
                  </a:cubicBezTo>
                  <a:cubicBezTo>
                    <a:pt x="58" y="91"/>
                    <a:pt x="51" y="117"/>
                    <a:pt x="50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55"/>
                    <a:pt x="52" y="168"/>
                    <a:pt x="56" y="179"/>
                  </a:cubicBezTo>
                  <a:cubicBezTo>
                    <a:pt x="58" y="204"/>
                    <a:pt x="57" y="234"/>
                    <a:pt x="46" y="250"/>
                  </a:cubicBezTo>
                  <a:cubicBezTo>
                    <a:pt x="7" y="302"/>
                    <a:pt x="7" y="302"/>
                    <a:pt x="7" y="302"/>
                  </a:cubicBezTo>
                  <a:cubicBezTo>
                    <a:pt x="0" y="312"/>
                    <a:pt x="2" y="326"/>
                    <a:pt x="12" y="333"/>
                  </a:cubicBezTo>
                  <a:cubicBezTo>
                    <a:pt x="37" y="351"/>
                    <a:pt x="37" y="351"/>
                    <a:pt x="37" y="351"/>
                  </a:cubicBezTo>
                  <a:cubicBezTo>
                    <a:pt x="47" y="358"/>
                    <a:pt x="61" y="356"/>
                    <a:pt x="68" y="346"/>
                  </a:cubicBezTo>
                  <a:cubicBezTo>
                    <a:pt x="110" y="288"/>
                    <a:pt x="110" y="288"/>
                    <a:pt x="110" y="288"/>
                  </a:cubicBezTo>
                  <a:cubicBezTo>
                    <a:pt x="126" y="275"/>
                    <a:pt x="154" y="267"/>
                    <a:pt x="175" y="263"/>
                  </a:cubicBezTo>
                  <a:cubicBezTo>
                    <a:pt x="184" y="262"/>
                    <a:pt x="192" y="261"/>
                    <a:pt x="201" y="259"/>
                  </a:cubicBezTo>
                  <a:cubicBezTo>
                    <a:pt x="202" y="258"/>
                    <a:pt x="203" y="258"/>
                    <a:pt x="203" y="25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4" name="Freeform 9865"/>
            <p:cNvSpPr>
              <a:spLocks/>
            </p:cNvSpPr>
            <p:nvPr/>
          </p:nvSpPr>
          <p:spPr bwMode="auto">
            <a:xfrm>
              <a:off x="7540681" y="1504956"/>
              <a:ext cx="542929" cy="608015"/>
            </a:xfrm>
            <a:custGeom>
              <a:avLst/>
              <a:gdLst>
                <a:gd name="T0" fmla="*/ 245 w 285"/>
                <a:gd name="T1" fmla="*/ 172 h 319"/>
                <a:gd name="T2" fmla="*/ 220 w 285"/>
                <a:gd name="T3" fmla="*/ 0 h 319"/>
                <a:gd name="T4" fmla="*/ 0 w 285"/>
                <a:gd name="T5" fmla="*/ 303 h 319"/>
                <a:gd name="T6" fmla="*/ 12 w 285"/>
                <a:gd name="T7" fmla="*/ 312 h 319"/>
                <a:gd name="T8" fmla="*/ 43 w 285"/>
                <a:gd name="T9" fmla="*/ 307 h 319"/>
                <a:gd name="T10" fmla="*/ 85 w 285"/>
                <a:gd name="T11" fmla="*/ 249 h 319"/>
                <a:gd name="T12" fmla="*/ 150 w 285"/>
                <a:gd name="T13" fmla="*/ 224 h 319"/>
                <a:gd name="T14" fmla="*/ 176 w 285"/>
                <a:gd name="T15" fmla="*/ 220 h 319"/>
                <a:gd name="T16" fmla="*/ 178 w 285"/>
                <a:gd name="T17" fmla="*/ 219 h 319"/>
                <a:gd name="T18" fmla="*/ 178 w 285"/>
                <a:gd name="T19" fmla="*/ 219 h 319"/>
                <a:gd name="T20" fmla="*/ 245 w 285"/>
                <a:gd name="T21" fmla="*/ 17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19">
                  <a:moveTo>
                    <a:pt x="245" y="172"/>
                  </a:moveTo>
                  <a:cubicBezTo>
                    <a:pt x="285" y="116"/>
                    <a:pt x="274" y="39"/>
                    <a:pt x="22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22" y="319"/>
                    <a:pt x="36" y="317"/>
                    <a:pt x="43" y="307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101" y="236"/>
                    <a:pt x="129" y="228"/>
                    <a:pt x="150" y="224"/>
                  </a:cubicBezTo>
                  <a:cubicBezTo>
                    <a:pt x="159" y="223"/>
                    <a:pt x="167" y="222"/>
                    <a:pt x="176" y="220"/>
                  </a:cubicBezTo>
                  <a:cubicBezTo>
                    <a:pt x="177" y="219"/>
                    <a:pt x="178" y="219"/>
                    <a:pt x="178" y="219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203" y="212"/>
                    <a:pt x="227" y="195"/>
                    <a:pt x="245" y="172"/>
                  </a:cubicBezTo>
                  <a:close/>
                </a:path>
              </a:pathLst>
            </a:custGeom>
            <a:solidFill>
              <a:srgbClr val="EF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5" name="Freeform 9866"/>
            <p:cNvSpPr>
              <a:spLocks/>
            </p:cNvSpPr>
            <p:nvPr/>
          </p:nvSpPr>
          <p:spPr bwMode="auto">
            <a:xfrm>
              <a:off x="7605769" y="1739907"/>
              <a:ext cx="88901" cy="206376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56 w 56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lnTo>
                    <a:pt x="0" y="13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6" name="Line 9867"/>
            <p:cNvSpPr>
              <a:spLocks noChangeShapeType="1"/>
            </p:cNvSpPr>
            <p:nvPr/>
          </p:nvSpPr>
          <p:spPr bwMode="auto">
            <a:xfrm flipH="1">
              <a:off x="7605769" y="1739907"/>
              <a:ext cx="88901" cy="20637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7" name="Freeform 9868"/>
            <p:cNvSpPr>
              <a:spLocks/>
            </p:cNvSpPr>
            <p:nvPr/>
          </p:nvSpPr>
          <p:spPr bwMode="auto">
            <a:xfrm>
              <a:off x="7594657" y="1725619"/>
              <a:ext cx="112713" cy="233363"/>
            </a:xfrm>
            <a:custGeom>
              <a:avLst/>
              <a:gdLst>
                <a:gd name="T0" fmla="*/ 2 w 59"/>
                <a:gd name="T1" fmla="*/ 121 h 122"/>
                <a:gd name="T2" fmla="*/ 1 w 59"/>
                <a:gd name="T3" fmla="*/ 114 h 122"/>
                <a:gd name="T4" fmla="*/ 48 w 59"/>
                <a:gd name="T5" fmla="*/ 4 h 122"/>
                <a:gd name="T6" fmla="*/ 55 w 59"/>
                <a:gd name="T7" fmla="*/ 2 h 122"/>
                <a:gd name="T8" fmla="*/ 58 w 59"/>
                <a:gd name="T9" fmla="*/ 9 h 122"/>
                <a:gd name="T10" fmla="*/ 11 w 59"/>
                <a:gd name="T11" fmla="*/ 118 h 122"/>
                <a:gd name="T12" fmla="*/ 4 w 59"/>
                <a:gd name="T13" fmla="*/ 121 h 122"/>
                <a:gd name="T14" fmla="*/ 2 w 5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2">
                  <a:moveTo>
                    <a:pt x="2" y="121"/>
                  </a:moveTo>
                  <a:cubicBezTo>
                    <a:pt x="0" y="119"/>
                    <a:pt x="0" y="116"/>
                    <a:pt x="1" y="11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2"/>
                    <a:pt x="52" y="0"/>
                    <a:pt x="55" y="2"/>
                  </a:cubicBezTo>
                  <a:cubicBezTo>
                    <a:pt x="58" y="3"/>
                    <a:pt x="59" y="6"/>
                    <a:pt x="58" y="9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0" y="121"/>
                    <a:pt x="6" y="122"/>
                    <a:pt x="4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8" name="Freeform 9869"/>
            <p:cNvSpPr>
              <a:spLocks/>
            </p:cNvSpPr>
            <p:nvPr/>
          </p:nvSpPr>
          <p:spPr bwMode="auto">
            <a:xfrm>
              <a:off x="7694670" y="1736732"/>
              <a:ext cx="34925" cy="84138"/>
            </a:xfrm>
            <a:custGeom>
              <a:avLst/>
              <a:gdLst>
                <a:gd name="T0" fmla="*/ 0 w 22"/>
                <a:gd name="T1" fmla="*/ 0 h 53"/>
                <a:gd name="T2" fmla="*/ 22 w 22"/>
                <a:gd name="T3" fmla="*/ 53 h 53"/>
                <a:gd name="T4" fmla="*/ 0 w 22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3">
                  <a:moveTo>
                    <a:pt x="0" y="0"/>
                  </a:moveTo>
                  <a:lnTo>
                    <a:pt x="22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9" name="Line 9870"/>
            <p:cNvSpPr>
              <a:spLocks noChangeShapeType="1"/>
            </p:cNvSpPr>
            <p:nvPr/>
          </p:nvSpPr>
          <p:spPr bwMode="auto">
            <a:xfrm>
              <a:off x="7694670" y="1736732"/>
              <a:ext cx="34925" cy="841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0" name="Freeform 9871"/>
            <p:cNvSpPr>
              <a:spLocks/>
            </p:cNvSpPr>
            <p:nvPr/>
          </p:nvSpPr>
          <p:spPr bwMode="auto">
            <a:xfrm>
              <a:off x="7681970" y="1725619"/>
              <a:ext cx="58738" cy="106363"/>
            </a:xfrm>
            <a:custGeom>
              <a:avLst/>
              <a:gdLst>
                <a:gd name="T0" fmla="*/ 22 w 31"/>
                <a:gd name="T1" fmla="*/ 55 h 56"/>
                <a:gd name="T2" fmla="*/ 20 w 31"/>
                <a:gd name="T3" fmla="*/ 52 h 56"/>
                <a:gd name="T4" fmla="*/ 2 w 31"/>
                <a:gd name="T5" fmla="*/ 8 h 56"/>
                <a:gd name="T6" fmla="*/ 5 w 31"/>
                <a:gd name="T7" fmla="*/ 1 h 56"/>
                <a:gd name="T8" fmla="*/ 12 w 31"/>
                <a:gd name="T9" fmla="*/ 4 h 56"/>
                <a:gd name="T10" fmla="*/ 30 w 31"/>
                <a:gd name="T11" fmla="*/ 48 h 56"/>
                <a:gd name="T12" fmla="*/ 27 w 31"/>
                <a:gd name="T13" fmla="*/ 55 h 56"/>
                <a:gd name="T14" fmla="*/ 22 w 31"/>
                <a:gd name="T15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56">
                  <a:moveTo>
                    <a:pt x="22" y="55"/>
                  </a:moveTo>
                  <a:cubicBezTo>
                    <a:pt x="21" y="54"/>
                    <a:pt x="20" y="53"/>
                    <a:pt x="20" y="5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51"/>
                    <a:pt x="30" y="54"/>
                    <a:pt x="27" y="55"/>
                  </a:cubicBezTo>
                  <a:cubicBezTo>
                    <a:pt x="25" y="56"/>
                    <a:pt x="23" y="56"/>
                    <a:pt x="22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1" name="Freeform 9872"/>
            <p:cNvSpPr>
              <a:spLocks/>
            </p:cNvSpPr>
            <p:nvPr/>
          </p:nvSpPr>
          <p:spPr bwMode="auto">
            <a:xfrm>
              <a:off x="7650220" y="1828807"/>
              <a:ext cx="168276" cy="150813"/>
            </a:xfrm>
            <a:custGeom>
              <a:avLst/>
              <a:gdLst>
                <a:gd name="T0" fmla="*/ 106 w 106"/>
                <a:gd name="T1" fmla="*/ 0 h 95"/>
                <a:gd name="T2" fmla="*/ 0 w 106"/>
                <a:gd name="T3" fmla="*/ 95 h 95"/>
                <a:gd name="T4" fmla="*/ 106 w 106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95">
                  <a:moveTo>
                    <a:pt x="106" y="0"/>
                  </a:moveTo>
                  <a:lnTo>
                    <a:pt x="0" y="9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2" name="Line 9873"/>
            <p:cNvSpPr>
              <a:spLocks noChangeShapeType="1"/>
            </p:cNvSpPr>
            <p:nvPr/>
          </p:nvSpPr>
          <p:spPr bwMode="auto">
            <a:xfrm flipH="1">
              <a:off x="7650220" y="1828807"/>
              <a:ext cx="168276" cy="1508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3" name="Freeform 9874"/>
            <p:cNvSpPr>
              <a:spLocks/>
            </p:cNvSpPr>
            <p:nvPr/>
          </p:nvSpPr>
          <p:spPr bwMode="auto">
            <a:xfrm>
              <a:off x="7637520" y="1817695"/>
              <a:ext cx="193676" cy="173038"/>
            </a:xfrm>
            <a:custGeom>
              <a:avLst/>
              <a:gdLst>
                <a:gd name="T0" fmla="*/ 2 w 101"/>
                <a:gd name="T1" fmla="*/ 89 h 91"/>
                <a:gd name="T2" fmla="*/ 2 w 101"/>
                <a:gd name="T3" fmla="*/ 88 h 91"/>
                <a:gd name="T4" fmla="*/ 2 w 101"/>
                <a:gd name="T5" fmla="*/ 81 h 91"/>
                <a:gd name="T6" fmla="*/ 92 w 101"/>
                <a:gd name="T7" fmla="*/ 2 h 91"/>
                <a:gd name="T8" fmla="*/ 99 w 101"/>
                <a:gd name="T9" fmla="*/ 2 h 91"/>
                <a:gd name="T10" fmla="*/ 99 w 101"/>
                <a:gd name="T11" fmla="*/ 10 h 91"/>
                <a:gd name="T12" fmla="*/ 9 w 101"/>
                <a:gd name="T13" fmla="*/ 89 h 91"/>
                <a:gd name="T14" fmla="*/ 2 w 101"/>
                <a:gd name="T15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1">
                  <a:moveTo>
                    <a:pt x="2" y="89"/>
                  </a:moveTo>
                  <a:cubicBezTo>
                    <a:pt x="2" y="88"/>
                    <a:pt x="2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4" y="0"/>
                    <a:pt x="97" y="0"/>
                    <a:pt x="99" y="2"/>
                  </a:cubicBezTo>
                  <a:cubicBezTo>
                    <a:pt x="101" y="5"/>
                    <a:pt x="101" y="8"/>
                    <a:pt x="99" y="1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7" y="91"/>
                    <a:pt x="4" y="91"/>
                    <a:pt x="2" y="89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4" name="Freeform 9875"/>
            <p:cNvSpPr>
              <a:spLocks/>
            </p:cNvSpPr>
            <p:nvPr/>
          </p:nvSpPr>
          <p:spPr bwMode="auto">
            <a:xfrm>
              <a:off x="7729595" y="1820870"/>
              <a:ext cx="92076" cy="7938"/>
            </a:xfrm>
            <a:custGeom>
              <a:avLst/>
              <a:gdLst>
                <a:gd name="T0" fmla="*/ 58 w 58"/>
                <a:gd name="T1" fmla="*/ 5 h 5"/>
                <a:gd name="T2" fmla="*/ 0 w 58"/>
                <a:gd name="T3" fmla="*/ 0 h 5"/>
                <a:gd name="T4" fmla="*/ 58 w 5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5">
                  <a:moveTo>
                    <a:pt x="58" y="5"/>
                  </a:moveTo>
                  <a:lnTo>
                    <a:pt x="0" y="0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5" name="Line 9876"/>
            <p:cNvSpPr>
              <a:spLocks noChangeShapeType="1"/>
            </p:cNvSpPr>
            <p:nvPr/>
          </p:nvSpPr>
          <p:spPr bwMode="auto">
            <a:xfrm flipH="1" flipV="1">
              <a:off x="7729595" y="1820870"/>
              <a:ext cx="92076" cy="79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6" name="Freeform 9877"/>
            <p:cNvSpPr>
              <a:spLocks/>
            </p:cNvSpPr>
            <p:nvPr/>
          </p:nvSpPr>
          <p:spPr bwMode="auto">
            <a:xfrm>
              <a:off x="7718483" y="1811345"/>
              <a:ext cx="112713" cy="28575"/>
            </a:xfrm>
            <a:custGeom>
              <a:avLst/>
              <a:gdLst>
                <a:gd name="T0" fmla="*/ 3 w 59"/>
                <a:gd name="T1" fmla="*/ 10 h 15"/>
                <a:gd name="T2" fmla="*/ 1 w 59"/>
                <a:gd name="T3" fmla="*/ 5 h 15"/>
                <a:gd name="T4" fmla="*/ 6 w 59"/>
                <a:gd name="T5" fmla="*/ 0 h 15"/>
                <a:gd name="T6" fmla="*/ 54 w 59"/>
                <a:gd name="T7" fmla="*/ 4 h 15"/>
                <a:gd name="T8" fmla="*/ 59 w 59"/>
                <a:gd name="T9" fmla="*/ 10 h 15"/>
                <a:gd name="T10" fmla="*/ 53 w 59"/>
                <a:gd name="T11" fmla="*/ 15 h 15"/>
                <a:gd name="T12" fmla="*/ 6 w 59"/>
                <a:gd name="T13" fmla="*/ 11 h 15"/>
                <a:gd name="T14" fmla="*/ 3 w 59"/>
                <a:gd name="T1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5">
                  <a:moveTo>
                    <a:pt x="3" y="10"/>
                  </a:moveTo>
                  <a:cubicBezTo>
                    <a:pt x="1" y="9"/>
                    <a:pt x="0" y="7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7" y="4"/>
                    <a:pt x="59" y="7"/>
                    <a:pt x="59" y="10"/>
                  </a:cubicBezTo>
                  <a:cubicBezTo>
                    <a:pt x="59" y="13"/>
                    <a:pt x="56" y="15"/>
                    <a:pt x="53" y="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7" name="Freeform 9878"/>
            <p:cNvSpPr>
              <a:spLocks/>
            </p:cNvSpPr>
            <p:nvPr/>
          </p:nvSpPr>
          <p:spPr bwMode="auto">
            <a:xfrm>
              <a:off x="7504169" y="1990733"/>
              <a:ext cx="130176" cy="103188"/>
            </a:xfrm>
            <a:custGeom>
              <a:avLst/>
              <a:gdLst>
                <a:gd name="T0" fmla="*/ 74 w 82"/>
                <a:gd name="T1" fmla="*/ 65 h 65"/>
                <a:gd name="T2" fmla="*/ 0 w 82"/>
                <a:gd name="T3" fmla="*/ 12 h 65"/>
                <a:gd name="T4" fmla="*/ 9 w 82"/>
                <a:gd name="T5" fmla="*/ 0 h 65"/>
                <a:gd name="T6" fmla="*/ 82 w 82"/>
                <a:gd name="T7" fmla="*/ 53 h 65"/>
                <a:gd name="T8" fmla="*/ 74 w 82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5">
                  <a:moveTo>
                    <a:pt x="74" y="65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82" y="53"/>
                  </a:lnTo>
                  <a:lnTo>
                    <a:pt x="74" y="65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8" name="Freeform 9879"/>
            <p:cNvSpPr>
              <a:spLocks/>
            </p:cNvSpPr>
            <p:nvPr/>
          </p:nvSpPr>
          <p:spPr bwMode="auto">
            <a:xfrm>
              <a:off x="7521631" y="1968508"/>
              <a:ext cx="128588" cy="101600"/>
            </a:xfrm>
            <a:custGeom>
              <a:avLst/>
              <a:gdLst>
                <a:gd name="T0" fmla="*/ 73 w 81"/>
                <a:gd name="T1" fmla="*/ 64 h 64"/>
                <a:gd name="T2" fmla="*/ 0 w 81"/>
                <a:gd name="T3" fmla="*/ 12 h 64"/>
                <a:gd name="T4" fmla="*/ 9 w 81"/>
                <a:gd name="T5" fmla="*/ 0 h 64"/>
                <a:gd name="T6" fmla="*/ 81 w 81"/>
                <a:gd name="T7" fmla="*/ 52 h 64"/>
                <a:gd name="T8" fmla="*/ 73 w 81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4">
                  <a:moveTo>
                    <a:pt x="73" y="64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81" y="52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9" name="Freeform 9880"/>
            <p:cNvSpPr>
              <a:spLocks/>
            </p:cNvSpPr>
            <p:nvPr/>
          </p:nvSpPr>
          <p:spPr bwMode="auto">
            <a:xfrm>
              <a:off x="7539094" y="1946283"/>
              <a:ext cx="127001" cy="101600"/>
            </a:xfrm>
            <a:custGeom>
              <a:avLst/>
              <a:gdLst>
                <a:gd name="T0" fmla="*/ 72 w 80"/>
                <a:gd name="T1" fmla="*/ 64 h 64"/>
                <a:gd name="T2" fmla="*/ 0 w 80"/>
                <a:gd name="T3" fmla="*/ 11 h 64"/>
                <a:gd name="T4" fmla="*/ 7 w 80"/>
                <a:gd name="T5" fmla="*/ 0 h 64"/>
                <a:gd name="T6" fmla="*/ 80 w 80"/>
                <a:gd name="T7" fmla="*/ 53 h 64"/>
                <a:gd name="T8" fmla="*/ 72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72" y="64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80" y="53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0" name="Freeform 9881"/>
            <p:cNvSpPr>
              <a:spLocks/>
            </p:cNvSpPr>
            <p:nvPr/>
          </p:nvSpPr>
          <p:spPr bwMode="auto">
            <a:xfrm>
              <a:off x="7556556" y="1922470"/>
              <a:ext cx="127001" cy="103188"/>
            </a:xfrm>
            <a:custGeom>
              <a:avLst/>
              <a:gdLst>
                <a:gd name="T0" fmla="*/ 72 w 80"/>
                <a:gd name="T1" fmla="*/ 65 h 65"/>
                <a:gd name="T2" fmla="*/ 0 w 80"/>
                <a:gd name="T3" fmla="*/ 12 h 65"/>
                <a:gd name="T4" fmla="*/ 7 w 80"/>
                <a:gd name="T5" fmla="*/ 0 h 65"/>
                <a:gd name="T6" fmla="*/ 80 w 80"/>
                <a:gd name="T7" fmla="*/ 53 h 65"/>
                <a:gd name="T8" fmla="*/ 72 w 80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72" y="65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80" y="53"/>
                  </a:lnTo>
                  <a:lnTo>
                    <a:pt x="72" y="65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1" name="Freeform 9882"/>
            <p:cNvSpPr>
              <a:spLocks/>
            </p:cNvSpPr>
            <p:nvPr/>
          </p:nvSpPr>
          <p:spPr bwMode="auto">
            <a:xfrm>
              <a:off x="7613707" y="1963745"/>
              <a:ext cx="69851" cy="61913"/>
            </a:xfrm>
            <a:custGeom>
              <a:avLst/>
              <a:gdLst>
                <a:gd name="T0" fmla="*/ 36 w 44"/>
                <a:gd name="T1" fmla="*/ 39 h 39"/>
                <a:gd name="T2" fmla="*/ 0 w 44"/>
                <a:gd name="T3" fmla="*/ 12 h 39"/>
                <a:gd name="T4" fmla="*/ 8 w 44"/>
                <a:gd name="T5" fmla="*/ 0 h 39"/>
                <a:gd name="T6" fmla="*/ 44 w 44"/>
                <a:gd name="T7" fmla="*/ 27 h 39"/>
                <a:gd name="T8" fmla="*/ 36 w 4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9">
                  <a:moveTo>
                    <a:pt x="36" y="39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44" y="27"/>
                  </a:lnTo>
                  <a:lnTo>
                    <a:pt x="36" y="39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2" name="Freeform 9883"/>
            <p:cNvSpPr>
              <a:spLocks/>
            </p:cNvSpPr>
            <p:nvPr/>
          </p:nvSpPr>
          <p:spPr bwMode="auto">
            <a:xfrm>
              <a:off x="7596244" y="1989145"/>
              <a:ext cx="69851" cy="58738"/>
            </a:xfrm>
            <a:custGeom>
              <a:avLst/>
              <a:gdLst>
                <a:gd name="T0" fmla="*/ 36 w 44"/>
                <a:gd name="T1" fmla="*/ 37 h 37"/>
                <a:gd name="T2" fmla="*/ 0 w 44"/>
                <a:gd name="T3" fmla="*/ 11 h 37"/>
                <a:gd name="T4" fmla="*/ 8 w 44"/>
                <a:gd name="T5" fmla="*/ 0 h 37"/>
                <a:gd name="T6" fmla="*/ 44 w 44"/>
                <a:gd name="T7" fmla="*/ 26 h 37"/>
                <a:gd name="T8" fmla="*/ 36 w 4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36" y="37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4" y="26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3" name="Freeform 9884"/>
            <p:cNvSpPr>
              <a:spLocks/>
            </p:cNvSpPr>
            <p:nvPr/>
          </p:nvSpPr>
          <p:spPr bwMode="auto">
            <a:xfrm>
              <a:off x="7580369" y="2011370"/>
              <a:ext cx="69851" cy="58738"/>
            </a:xfrm>
            <a:custGeom>
              <a:avLst/>
              <a:gdLst>
                <a:gd name="T0" fmla="*/ 36 w 44"/>
                <a:gd name="T1" fmla="*/ 37 h 37"/>
                <a:gd name="T2" fmla="*/ 0 w 44"/>
                <a:gd name="T3" fmla="*/ 11 h 37"/>
                <a:gd name="T4" fmla="*/ 8 w 44"/>
                <a:gd name="T5" fmla="*/ 0 h 37"/>
                <a:gd name="T6" fmla="*/ 44 w 44"/>
                <a:gd name="T7" fmla="*/ 25 h 37"/>
                <a:gd name="T8" fmla="*/ 36 w 4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36" y="37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4" y="25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4" name="Freeform 9885"/>
            <p:cNvSpPr>
              <a:spLocks/>
            </p:cNvSpPr>
            <p:nvPr/>
          </p:nvSpPr>
          <p:spPr bwMode="auto">
            <a:xfrm>
              <a:off x="7564494" y="2032008"/>
              <a:ext cx="69851" cy="61913"/>
            </a:xfrm>
            <a:custGeom>
              <a:avLst/>
              <a:gdLst>
                <a:gd name="T0" fmla="*/ 36 w 44"/>
                <a:gd name="T1" fmla="*/ 39 h 39"/>
                <a:gd name="T2" fmla="*/ 0 w 44"/>
                <a:gd name="T3" fmla="*/ 12 h 39"/>
                <a:gd name="T4" fmla="*/ 8 w 44"/>
                <a:gd name="T5" fmla="*/ 0 h 39"/>
                <a:gd name="T6" fmla="*/ 44 w 44"/>
                <a:gd name="T7" fmla="*/ 27 h 39"/>
                <a:gd name="T8" fmla="*/ 36 w 4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9">
                  <a:moveTo>
                    <a:pt x="36" y="39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44" y="27"/>
                  </a:lnTo>
                  <a:lnTo>
                    <a:pt x="36" y="39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5" name="Freeform 9886"/>
            <p:cNvSpPr>
              <a:spLocks/>
            </p:cNvSpPr>
            <p:nvPr/>
          </p:nvSpPr>
          <p:spPr bwMode="auto">
            <a:xfrm>
              <a:off x="8075673" y="1803407"/>
              <a:ext cx="71438" cy="25400"/>
            </a:xfrm>
            <a:custGeom>
              <a:avLst/>
              <a:gdLst>
                <a:gd name="T0" fmla="*/ 45 w 45"/>
                <a:gd name="T1" fmla="*/ 16 h 16"/>
                <a:gd name="T2" fmla="*/ 0 w 45"/>
                <a:gd name="T3" fmla="*/ 0 h 16"/>
                <a:gd name="T4" fmla="*/ 45 w 45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6">
                  <a:moveTo>
                    <a:pt x="45" y="16"/>
                  </a:moveTo>
                  <a:lnTo>
                    <a:pt x="0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6" name="Line 9887"/>
            <p:cNvSpPr>
              <a:spLocks noChangeShapeType="1"/>
            </p:cNvSpPr>
            <p:nvPr/>
          </p:nvSpPr>
          <p:spPr bwMode="auto">
            <a:xfrm flipH="1" flipV="1">
              <a:off x="8075673" y="1803407"/>
              <a:ext cx="71438" cy="25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7" name="Freeform 9888"/>
            <p:cNvSpPr>
              <a:spLocks/>
            </p:cNvSpPr>
            <p:nvPr/>
          </p:nvSpPr>
          <p:spPr bwMode="auto">
            <a:xfrm>
              <a:off x="8066148" y="1790707"/>
              <a:ext cx="90488" cy="50800"/>
            </a:xfrm>
            <a:custGeom>
              <a:avLst/>
              <a:gdLst>
                <a:gd name="T0" fmla="*/ 1 w 47"/>
                <a:gd name="T1" fmla="*/ 8 h 27"/>
                <a:gd name="T2" fmla="*/ 1 w 47"/>
                <a:gd name="T3" fmla="*/ 4 h 27"/>
                <a:gd name="T4" fmla="*/ 7 w 47"/>
                <a:gd name="T5" fmla="*/ 1 h 27"/>
                <a:gd name="T6" fmla="*/ 43 w 47"/>
                <a:gd name="T7" fmla="*/ 17 h 27"/>
                <a:gd name="T8" fmla="*/ 46 w 47"/>
                <a:gd name="T9" fmla="*/ 23 h 27"/>
                <a:gd name="T10" fmla="*/ 40 w 47"/>
                <a:gd name="T11" fmla="*/ 26 h 27"/>
                <a:gd name="T12" fmla="*/ 3 w 47"/>
                <a:gd name="T13" fmla="*/ 10 h 27"/>
                <a:gd name="T14" fmla="*/ 1 w 47"/>
                <a:gd name="T1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7">
                  <a:moveTo>
                    <a:pt x="1" y="8"/>
                  </a:moveTo>
                  <a:cubicBezTo>
                    <a:pt x="1" y="7"/>
                    <a:pt x="0" y="5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6" y="18"/>
                    <a:pt x="47" y="21"/>
                    <a:pt x="46" y="23"/>
                  </a:cubicBezTo>
                  <a:cubicBezTo>
                    <a:pt x="45" y="25"/>
                    <a:pt x="42" y="27"/>
                    <a:pt x="40" y="2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2" y="9"/>
                    <a:pt x="1" y="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8" name="Freeform 9889"/>
            <p:cNvSpPr>
              <a:spLocks/>
            </p:cNvSpPr>
            <p:nvPr/>
          </p:nvSpPr>
          <p:spPr bwMode="auto">
            <a:xfrm>
              <a:off x="8104248" y="1716094"/>
              <a:ext cx="74613" cy="19050"/>
            </a:xfrm>
            <a:custGeom>
              <a:avLst/>
              <a:gdLst>
                <a:gd name="T0" fmla="*/ 47 w 47"/>
                <a:gd name="T1" fmla="*/ 12 h 12"/>
                <a:gd name="T2" fmla="*/ 0 w 47"/>
                <a:gd name="T3" fmla="*/ 0 h 12"/>
                <a:gd name="T4" fmla="*/ 47 w 4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2">
                  <a:moveTo>
                    <a:pt x="47" y="12"/>
                  </a:moveTo>
                  <a:lnTo>
                    <a:pt x="0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9" name="Line 9890"/>
            <p:cNvSpPr>
              <a:spLocks noChangeShapeType="1"/>
            </p:cNvSpPr>
            <p:nvPr/>
          </p:nvSpPr>
          <p:spPr bwMode="auto">
            <a:xfrm flipH="1" flipV="1">
              <a:off x="8104248" y="1716094"/>
              <a:ext cx="746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90" name="Freeform 9891"/>
            <p:cNvSpPr>
              <a:spLocks/>
            </p:cNvSpPr>
            <p:nvPr/>
          </p:nvSpPr>
          <p:spPr bwMode="auto">
            <a:xfrm>
              <a:off x="8094723" y="1706569"/>
              <a:ext cx="93663" cy="38100"/>
            </a:xfrm>
            <a:custGeom>
              <a:avLst/>
              <a:gdLst>
                <a:gd name="T0" fmla="*/ 2 w 49"/>
                <a:gd name="T1" fmla="*/ 8 h 20"/>
                <a:gd name="T2" fmla="*/ 1 w 49"/>
                <a:gd name="T3" fmla="*/ 4 h 20"/>
                <a:gd name="T4" fmla="*/ 6 w 49"/>
                <a:gd name="T5" fmla="*/ 1 h 20"/>
                <a:gd name="T6" fmla="*/ 45 w 49"/>
                <a:gd name="T7" fmla="*/ 10 h 20"/>
                <a:gd name="T8" fmla="*/ 48 w 49"/>
                <a:gd name="T9" fmla="*/ 16 h 20"/>
                <a:gd name="T10" fmla="*/ 42 w 49"/>
                <a:gd name="T11" fmla="*/ 19 h 20"/>
                <a:gd name="T12" fmla="*/ 4 w 49"/>
                <a:gd name="T13" fmla="*/ 10 h 20"/>
                <a:gd name="T14" fmla="*/ 2 w 49"/>
                <a:gd name="T1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0">
                  <a:moveTo>
                    <a:pt x="2" y="8"/>
                  </a:move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1"/>
                    <a:pt x="49" y="13"/>
                    <a:pt x="48" y="16"/>
                  </a:cubicBezTo>
                  <a:cubicBezTo>
                    <a:pt x="47" y="18"/>
                    <a:pt x="45" y="20"/>
                    <a:pt x="42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2" y="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0" name="Freeform 9893"/>
            <p:cNvSpPr>
              <a:spLocks/>
            </p:cNvSpPr>
            <p:nvPr/>
          </p:nvSpPr>
          <p:spPr bwMode="auto">
            <a:xfrm>
              <a:off x="8099425" y="1619250"/>
              <a:ext cx="74613" cy="11113"/>
            </a:xfrm>
            <a:custGeom>
              <a:avLst/>
              <a:gdLst>
                <a:gd name="T0" fmla="*/ 47 w 47"/>
                <a:gd name="T1" fmla="*/ 0 h 7"/>
                <a:gd name="T2" fmla="*/ 0 w 47"/>
                <a:gd name="T3" fmla="*/ 7 h 7"/>
                <a:gd name="T4" fmla="*/ 47 w 4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">
                  <a:moveTo>
                    <a:pt x="47" y="0"/>
                  </a:moveTo>
                  <a:lnTo>
                    <a:pt x="0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1" name="Line 9894"/>
            <p:cNvSpPr>
              <a:spLocks noChangeShapeType="1"/>
            </p:cNvSpPr>
            <p:nvPr/>
          </p:nvSpPr>
          <p:spPr bwMode="auto">
            <a:xfrm flipH="1">
              <a:off x="8099425" y="1619250"/>
              <a:ext cx="74613" cy="111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2" name="Freeform 9895"/>
            <p:cNvSpPr>
              <a:spLocks/>
            </p:cNvSpPr>
            <p:nvPr/>
          </p:nvSpPr>
          <p:spPr bwMode="auto">
            <a:xfrm>
              <a:off x="8089900" y="1609725"/>
              <a:ext cx="90488" cy="30163"/>
            </a:xfrm>
            <a:custGeom>
              <a:avLst/>
              <a:gdLst>
                <a:gd name="T0" fmla="*/ 3 w 48"/>
                <a:gd name="T1" fmla="*/ 15 h 16"/>
                <a:gd name="T2" fmla="*/ 0 w 48"/>
                <a:gd name="T3" fmla="*/ 12 h 16"/>
                <a:gd name="T4" fmla="*/ 4 w 48"/>
                <a:gd name="T5" fmla="*/ 7 h 16"/>
                <a:gd name="T6" fmla="*/ 43 w 48"/>
                <a:gd name="T7" fmla="*/ 0 h 16"/>
                <a:gd name="T8" fmla="*/ 48 w 48"/>
                <a:gd name="T9" fmla="*/ 4 h 16"/>
                <a:gd name="T10" fmla="*/ 44 w 48"/>
                <a:gd name="T11" fmla="*/ 9 h 16"/>
                <a:gd name="T12" fmla="*/ 5 w 48"/>
                <a:gd name="T13" fmla="*/ 16 h 16"/>
                <a:gd name="T14" fmla="*/ 3 w 4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6">
                  <a:moveTo>
                    <a:pt x="3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10"/>
                    <a:pt x="1" y="7"/>
                    <a:pt x="4" y="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8" y="4"/>
                  </a:cubicBezTo>
                  <a:cubicBezTo>
                    <a:pt x="48" y="6"/>
                    <a:pt x="47" y="9"/>
                    <a:pt x="44" y="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3" y="15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3" name="Freeform 9896"/>
            <p:cNvSpPr>
              <a:spLocks/>
            </p:cNvSpPr>
            <p:nvPr/>
          </p:nvSpPr>
          <p:spPr bwMode="auto">
            <a:xfrm>
              <a:off x="8061325" y="1514475"/>
              <a:ext cx="68263" cy="30163"/>
            </a:xfrm>
            <a:custGeom>
              <a:avLst/>
              <a:gdLst>
                <a:gd name="T0" fmla="*/ 43 w 43"/>
                <a:gd name="T1" fmla="*/ 0 h 19"/>
                <a:gd name="T2" fmla="*/ 0 w 43"/>
                <a:gd name="T3" fmla="*/ 19 h 19"/>
                <a:gd name="T4" fmla="*/ 43 w 43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9">
                  <a:moveTo>
                    <a:pt x="43" y="0"/>
                  </a:moveTo>
                  <a:lnTo>
                    <a:pt x="0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4" name="Line 9897"/>
            <p:cNvSpPr>
              <a:spLocks noChangeShapeType="1"/>
            </p:cNvSpPr>
            <p:nvPr/>
          </p:nvSpPr>
          <p:spPr bwMode="auto">
            <a:xfrm flipH="1">
              <a:off x="8061325" y="1514475"/>
              <a:ext cx="682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5" name="Freeform 9898"/>
            <p:cNvSpPr>
              <a:spLocks/>
            </p:cNvSpPr>
            <p:nvPr/>
          </p:nvSpPr>
          <p:spPr bwMode="auto">
            <a:xfrm>
              <a:off x="8051800" y="1504950"/>
              <a:ext cx="87313" cy="49213"/>
            </a:xfrm>
            <a:custGeom>
              <a:avLst/>
              <a:gdLst>
                <a:gd name="T0" fmla="*/ 4 w 46"/>
                <a:gd name="T1" fmla="*/ 26 h 26"/>
                <a:gd name="T2" fmla="*/ 1 w 46"/>
                <a:gd name="T3" fmla="*/ 23 h 26"/>
                <a:gd name="T4" fmla="*/ 3 w 46"/>
                <a:gd name="T5" fmla="*/ 17 h 26"/>
                <a:gd name="T6" fmla="*/ 40 w 46"/>
                <a:gd name="T7" fmla="*/ 1 h 26"/>
                <a:gd name="T8" fmla="*/ 45 w 46"/>
                <a:gd name="T9" fmla="*/ 4 h 26"/>
                <a:gd name="T10" fmla="*/ 43 w 46"/>
                <a:gd name="T11" fmla="*/ 10 h 26"/>
                <a:gd name="T12" fmla="*/ 7 w 46"/>
                <a:gd name="T13" fmla="*/ 25 h 26"/>
                <a:gd name="T14" fmla="*/ 4 w 4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6">
                  <a:moveTo>
                    <a:pt x="4" y="26"/>
                  </a:moveTo>
                  <a:cubicBezTo>
                    <a:pt x="3" y="25"/>
                    <a:pt x="1" y="24"/>
                    <a:pt x="1" y="23"/>
                  </a:cubicBezTo>
                  <a:cubicBezTo>
                    <a:pt x="0" y="21"/>
                    <a:pt x="1" y="18"/>
                    <a:pt x="3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4" y="1"/>
                    <a:pt x="45" y="4"/>
                  </a:cubicBezTo>
                  <a:cubicBezTo>
                    <a:pt x="46" y="6"/>
                    <a:pt x="45" y="9"/>
                    <a:pt x="43" y="1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6"/>
                    <a:pt x="5" y="26"/>
                    <a:pt x="4" y="26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6" name="Freeform 9899"/>
            <p:cNvSpPr>
              <a:spLocks/>
            </p:cNvSpPr>
            <p:nvPr/>
          </p:nvSpPr>
          <p:spPr bwMode="auto">
            <a:xfrm>
              <a:off x="7605713" y="1435100"/>
              <a:ext cx="44450" cy="60325"/>
            </a:xfrm>
            <a:custGeom>
              <a:avLst/>
              <a:gdLst>
                <a:gd name="T0" fmla="*/ 0 w 28"/>
                <a:gd name="T1" fmla="*/ 0 h 38"/>
                <a:gd name="T2" fmla="*/ 28 w 28"/>
                <a:gd name="T3" fmla="*/ 38 h 38"/>
                <a:gd name="T4" fmla="*/ 0 w 28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lnTo>
                    <a:pt x="2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7" name="Line 9900"/>
            <p:cNvSpPr>
              <a:spLocks noChangeShapeType="1"/>
            </p:cNvSpPr>
            <p:nvPr/>
          </p:nvSpPr>
          <p:spPr bwMode="auto">
            <a:xfrm>
              <a:off x="7605713" y="1435100"/>
              <a:ext cx="44450" cy="60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8" name="Freeform 9901"/>
            <p:cNvSpPr>
              <a:spLocks/>
            </p:cNvSpPr>
            <p:nvPr/>
          </p:nvSpPr>
          <p:spPr bwMode="auto">
            <a:xfrm>
              <a:off x="7593013" y="1427163"/>
              <a:ext cx="69850" cy="76200"/>
            </a:xfrm>
            <a:custGeom>
              <a:avLst/>
              <a:gdLst>
                <a:gd name="T0" fmla="*/ 30 w 37"/>
                <a:gd name="T1" fmla="*/ 39 h 40"/>
                <a:gd name="T2" fmla="*/ 35 w 37"/>
                <a:gd name="T3" fmla="*/ 38 h 40"/>
                <a:gd name="T4" fmla="*/ 35 w 37"/>
                <a:gd name="T5" fmla="*/ 32 h 40"/>
                <a:gd name="T6" fmla="*/ 9 w 37"/>
                <a:gd name="T7" fmla="*/ 2 h 40"/>
                <a:gd name="T8" fmla="*/ 2 w 37"/>
                <a:gd name="T9" fmla="*/ 2 h 40"/>
                <a:gd name="T10" fmla="*/ 2 w 37"/>
                <a:gd name="T11" fmla="*/ 8 h 40"/>
                <a:gd name="T12" fmla="*/ 28 w 37"/>
                <a:gd name="T13" fmla="*/ 38 h 40"/>
                <a:gd name="T14" fmla="*/ 30 w 37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0">
                  <a:moveTo>
                    <a:pt x="30" y="39"/>
                  </a:moveTo>
                  <a:cubicBezTo>
                    <a:pt x="32" y="40"/>
                    <a:pt x="33" y="39"/>
                    <a:pt x="35" y="38"/>
                  </a:cubicBezTo>
                  <a:cubicBezTo>
                    <a:pt x="37" y="36"/>
                    <a:pt x="37" y="34"/>
                    <a:pt x="35" y="3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6"/>
                    <a:pt x="2" y="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30" y="39"/>
                    <a:pt x="30" y="39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9" name="Freeform 9902"/>
            <p:cNvSpPr>
              <a:spLocks/>
            </p:cNvSpPr>
            <p:nvPr/>
          </p:nvSpPr>
          <p:spPr bwMode="auto">
            <a:xfrm>
              <a:off x="7683500" y="1374775"/>
              <a:ext cx="39688" cy="65088"/>
            </a:xfrm>
            <a:custGeom>
              <a:avLst/>
              <a:gdLst>
                <a:gd name="T0" fmla="*/ 0 w 25"/>
                <a:gd name="T1" fmla="*/ 0 h 41"/>
                <a:gd name="T2" fmla="*/ 25 w 25"/>
                <a:gd name="T3" fmla="*/ 41 h 41"/>
                <a:gd name="T4" fmla="*/ 0 w 25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1">
                  <a:moveTo>
                    <a:pt x="0" y="0"/>
                  </a:move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0" name="Line 9903"/>
            <p:cNvSpPr>
              <a:spLocks noChangeShapeType="1"/>
            </p:cNvSpPr>
            <p:nvPr/>
          </p:nvSpPr>
          <p:spPr bwMode="auto">
            <a:xfrm>
              <a:off x="7683500" y="1374775"/>
              <a:ext cx="39688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1" name="Freeform 9904"/>
            <p:cNvSpPr>
              <a:spLocks/>
            </p:cNvSpPr>
            <p:nvPr/>
          </p:nvSpPr>
          <p:spPr bwMode="auto">
            <a:xfrm>
              <a:off x="7673975" y="1365250"/>
              <a:ext cx="58738" cy="84138"/>
            </a:xfrm>
            <a:custGeom>
              <a:avLst/>
              <a:gdLst>
                <a:gd name="T0" fmla="*/ 24 w 31"/>
                <a:gd name="T1" fmla="*/ 43 h 44"/>
                <a:gd name="T2" fmla="*/ 29 w 31"/>
                <a:gd name="T3" fmla="*/ 43 h 44"/>
                <a:gd name="T4" fmla="*/ 30 w 31"/>
                <a:gd name="T5" fmla="*/ 36 h 44"/>
                <a:gd name="T6" fmla="*/ 9 w 31"/>
                <a:gd name="T7" fmla="*/ 3 h 44"/>
                <a:gd name="T8" fmla="*/ 3 w 31"/>
                <a:gd name="T9" fmla="*/ 1 h 44"/>
                <a:gd name="T10" fmla="*/ 1 w 31"/>
                <a:gd name="T11" fmla="*/ 8 h 44"/>
                <a:gd name="T12" fmla="*/ 22 w 31"/>
                <a:gd name="T13" fmla="*/ 41 h 44"/>
                <a:gd name="T14" fmla="*/ 24 w 31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4">
                  <a:moveTo>
                    <a:pt x="24" y="43"/>
                  </a:moveTo>
                  <a:cubicBezTo>
                    <a:pt x="26" y="44"/>
                    <a:pt x="27" y="44"/>
                    <a:pt x="29" y="43"/>
                  </a:cubicBezTo>
                  <a:cubicBezTo>
                    <a:pt x="31" y="41"/>
                    <a:pt x="31" y="39"/>
                    <a:pt x="30" y="3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ubicBezTo>
                    <a:pt x="1" y="3"/>
                    <a:pt x="0" y="6"/>
                    <a:pt x="1" y="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2"/>
                    <a:pt x="23" y="42"/>
                    <a:pt x="24" y="43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2" name="Freeform 9905"/>
            <p:cNvSpPr>
              <a:spLocks/>
            </p:cNvSpPr>
            <p:nvPr/>
          </p:nvSpPr>
          <p:spPr bwMode="auto">
            <a:xfrm>
              <a:off x="7796213" y="1344613"/>
              <a:ext cx="11113" cy="74613"/>
            </a:xfrm>
            <a:custGeom>
              <a:avLst/>
              <a:gdLst>
                <a:gd name="T0" fmla="*/ 0 w 7"/>
                <a:gd name="T1" fmla="*/ 0 h 47"/>
                <a:gd name="T2" fmla="*/ 7 w 7"/>
                <a:gd name="T3" fmla="*/ 47 h 47"/>
                <a:gd name="T4" fmla="*/ 0 w 7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7">
                  <a:moveTo>
                    <a:pt x="0" y="0"/>
                  </a:moveTo>
                  <a:lnTo>
                    <a:pt x="7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3" name="Line 9906"/>
            <p:cNvSpPr>
              <a:spLocks noChangeShapeType="1"/>
            </p:cNvSpPr>
            <p:nvPr/>
          </p:nvSpPr>
          <p:spPr bwMode="auto">
            <a:xfrm>
              <a:off x="7796213" y="1344613"/>
              <a:ext cx="11113" cy="746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2" name="Freeform 9907"/>
            <p:cNvSpPr>
              <a:spLocks/>
            </p:cNvSpPr>
            <p:nvPr/>
          </p:nvSpPr>
          <p:spPr bwMode="auto">
            <a:xfrm>
              <a:off x="7788275" y="1335088"/>
              <a:ext cx="28575" cy="93663"/>
            </a:xfrm>
            <a:custGeom>
              <a:avLst/>
              <a:gdLst>
                <a:gd name="T0" fmla="*/ 7 w 15"/>
                <a:gd name="T1" fmla="*/ 47 h 49"/>
                <a:gd name="T2" fmla="*/ 11 w 15"/>
                <a:gd name="T3" fmla="*/ 49 h 49"/>
                <a:gd name="T4" fmla="*/ 15 w 15"/>
                <a:gd name="T5" fmla="*/ 44 h 49"/>
                <a:gd name="T6" fmla="*/ 9 w 15"/>
                <a:gd name="T7" fmla="*/ 5 h 49"/>
                <a:gd name="T8" fmla="*/ 4 w 15"/>
                <a:gd name="T9" fmla="*/ 1 h 49"/>
                <a:gd name="T10" fmla="*/ 0 w 15"/>
                <a:gd name="T11" fmla="*/ 6 h 49"/>
                <a:gd name="T12" fmla="*/ 6 w 15"/>
                <a:gd name="T13" fmla="*/ 45 h 49"/>
                <a:gd name="T14" fmla="*/ 7 w 15"/>
                <a:gd name="T1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9">
                  <a:moveTo>
                    <a:pt x="7" y="47"/>
                  </a:moveTo>
                  <a:cubicBezTo>
                    <a:pt x="8" y="48"/>
                    <a:pt x="9" y="49"/>
                    <a:pt x="11" y="49"/>
                  </a:cubicBezTo>
                  <a:cubicBezTo>
                    <a:pt x="13" y="49"/>
                    <a:pt x="15" y="46"/>
                    <a:pt x="15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7" y="47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3" name="Freeform 9908"/>
            <p:cNvSpPr>
              <a:spLocks/>
            </p:cNvSpPr>
            <p:nvPr/>
          </p:nvSpPr>
          <p:spPr bwMode="auto">
            <a:xfrm>
              <a:off x="7900988" y="1354138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5 w 5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4" name="Line 9909"/>
            <p:cNvSpPr>
              <a:spLocks noChangeShapeType="1"/>
            </p:cNvSpPr>
            <p:nvPr/>
          </p:nvSpPr>
          <p:spPr bwMode="auto">
            <a:xfrm flipH="1">
              <a:off x="7900988" y="1354138"/>
              <a:ext cx="7938" cy="746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5" name="Freeform 9910"/>
            <p:cNvSpPr>
              <a:spLocks/>
            </p:cNvSpPr>
            <p:nvPr/>
          </p:nvSpPr>
          <p:spPr bwMode="auto">
            <a:xfrm>
              <a:off x="7891463" y="1344613"/>
              <a:ext cx="26988" cy="93663"/>
            </a:xfrm>
            <a:custGeom>
              <a:avLst/>
              <a:gdLst>
                <a:gd name="T0" fmla="*/ 1 w 14"/>
                <a:gd name="T1" fmla="*/ 46 h 49"/>
                <a:gd name="T2" fmla="*/ 5 w 14"/>
                <a:gd name="T3" fmla="*/ 49 h 49"/>
                <a:gd name="T4" fmla="*/ 10 w 14"/>
                <a:gd name="T5" fmla="*/ 44 h 49"/>
                <a:gd name="T6" fmla="*/ 13 w 14"/>
                <a:gd name="T7" fmla="*/ 5 h 49"/>
                <a:gd name="T8" fmla="*/ 9 w 14"/>
                <a:gd name="T9" fmla="*/ 0 h 49"/>
                <a:gd name="T10" fmla="*/ 4 w 14"/>
                <a:gd name="T11" fmla="*/ 4 h 49"/>
                <a:gd name="T12" fmla="*/ 1 w 14"/>
                <a:gd name="T13" fmla="*/ 44 h 49"/>
                <a:gd name="T14" fmla="*/ 1 w 14"/>
                <a:gd name="T15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9">
                  <a:moveTo>
                    <a:pt x="1" y="46"/>
                  </a:moveTo>
                  <a:cubicBezTo>
                    <a:pt x="2" y="47"/>
                    <a:pt x="3" y="48"/>
                    <a:pt x="5" y="49"/>
                  </a:cubicBezTo>
                  <a:cubicBezTo>
                    <a:pt x="7" y="49"/>
                    <a:pt x="9" y="47"/>
                    <a:pt x="10" y="4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7" y="0"/>
                    <a:pt x="4" y="2"/>
                    <a:pt x="4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5"/>
                    <a:pt x="1" y="46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6" name="Freeform 9911"/>
            <p:cNvSpPr>
              <a:spLocks/>
            </p:cNvSpPr>
            <p:nvPr/>
          </p:nvSpPr>
          <p:spPr bwMode="auto">
            <a:xfrm>
              <a:off x="7986713" y="1409700"/>
              <a:ext cx="44450" cy="60325"/>
            </a:xfrm>
            <a:custGeom>
              <a:avLst/>
              <a:gdLst>
                <a:gd name="T0" fmla="*/ 28 w 28"/>
                <a:gd name="T1" fmla="*/ 0 h 38"/>
                <a:gd name="T2" fmla="*/ 0 w 28"/>
                <a:gd name="T3" fmla="*/ 38 h 38"/>
                <a:gd name="T4" fmla="*/ 28 w 28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7" name="Line 9912"/>
            <p:cNvSpPr>
              <a:spLocks noChangeShapeType="1"/>
            </p:cNvSpPr>
            <p:nvPr/>
          </p:nvSpPr>
          <p:spPr bwMode="auto">
            <a:xfrm flipH="1">
              <a:off x="7986713" y="1409700"/>
              <a:ext cx="44450" cy="60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8" name="Freeform 9913"/>
            <p:cNvSpPr>
              <a:spLocks/>
            </p:cNvSpPr>
            <p:nvPr/>
          </p:nvSpPr>
          <p:spPr bwMode="auto">
            <a:xfrm>
              <a:off x="7977188" y="1398588"/>
              <a:ext cx="63500" cy="80963"/>
            </a:xfrm>
            <a:custGeom>
              <a:avLst/>
              <a:gdLst>
                <a:gd name="T0" fmla="*/ 1 w 33"/>
                <a:gd name="T1" fmla="*/ 37 h 43"/>
                <a:gd name="T2" fmla="*/ 2 w 33"/>
                <a:gd name="T3" fmla="*/ 41 h 43"/>
                <a:gd name="T4" fmla="*/ 9 w 33"/>
                <a:gd name="T5" fmla="*/ 40 h 43"/>
                <a:gd name="T6" fmla="*/ 32 w 33"/>
                <a:gd name="T7" fmla="*/ 8 h 43"/>
                <a:gd name="T8" fmla="*/ 31 w 33"/>
                <a:gd name="T9" fmla="*/ 2 h 43"/>
                <a:gd name="T10" fmla="*/ 24 w 33"/>
                <a:gd name="T11" fmla="*/ 3 h 43"/>
                <a:gd name="T12" fmla="*/ 1 w 33"/>
                <a:gd name="T13" fmla="*/ 35 h 43"/>
                <a:gd name="T14" fmla="*/ 1 w 33"/>
                <a:gd name="T15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3">
                  <a:moveTo>
                    <a:pt x="1" y="37"/>
                  </a:moveTo>
                  <a:cubicBezTo>
                    <a:pt x="0" y="39"/>
                    <a:pt x="1" y="40"/>
                    <a:pt x="2" y="41"/>
                  </a:cubicBezTo>
                  <a:cubicBezTo>
                    <a:pt x="4" y="43"/>
                    <a:pt x="7" y="42"/>
                    <a:pt x="9" y="4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3" y="3"/>
                    <a:pt x="31" y="2"/>
                  </a:cubicBezTo>
                  <a:cubicBezTo>
                    <a:pt x="29" y="0"/>
                    <a:pt x="26" y="1"/>
                    <a:pt x="24" y="3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1" y="37"/>
                    <a:pt x="1" y="37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9" name="Freeform 9914"/>
            <p:cNvSpPr>
              <a:spLocks/>
            </p:cNvSpPr>
            <p:nvPr/>
          </p:nvSpPr>
          <p:spPr bwMode="auto">
            <a:xfrm>
              <a:off x="4075113" y="1960563"/>
              <a:ext cx="114300" cy="115888"/>
            </a:xfrm>
            <a:custGeom>
              <a:avLst/>
              <a:gdLst>
                <a:gd name="T0" fmla="*/ 43 w 72"/>
                <a:gd name="T1" fmla="*/ 29 h 73"/>
                <a:gd name="T2" fmla="*/ 72 w 72"/>
                <a:gd name="T3" fmla="*/ 29 h 73"/>
                <a:gd name="T4" fmla="*/ 72 w 72"/>
                <a:gd name="T5" fmla="*/ 44 h 73"/>
                <a:gd name="T6" fmla="*/ 43 w 72"/>
                <a:gd name="T7" fmla="*/ 44 h 73"/>
                <a:gd name="T8" fmla="*/ 43 w 72"/>
                <a:gd name="T9" fmla="*/ 73 h 73"/>
                <a:gd name="T10" fmla="*/ 28 w 72"/>
                <a:gd name="T11" fmla="*/ 73 h 73"/>
                <a:gd name="T12" fmla="*/ 28 w 72"/>
                <a:gd name="T13" fmla="*/ 44 h 73"/>
                <a:gd name="T14" fmla="*/ 0 w 72"/>
                <a:gd name="T15" fmla="*/ 44 h 73"/>
                <a:gd name="T16" fmla="*/ 0 w 72"/>
                <a:gd name="T17" fmla="*/ 29 h 73"/>
                <a:gd name="T18" fmla="*/ 28 w 72"/>
                <a:gd name="T19" fmla="*/ 29 h 73"/>
                <a:gd name="T20" fmla="*/ 28 w 72"/>
                <a:gd name="T21" fmla="*/ 0 h 73"/>
                <a:gd name="T22" fmla="*/ 43 w 72"/>
                <a:gd name="T23" fmla="*/ 0 h 73"/>
                <a:gd name="T24" fmla="*/ 43 w 72"/>
                <a:gd name="T25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3">
                  <a:moveTo>
                    <a:pt x="43" y="29"/>
                  </a:moveTo>
                  <a:lnTo>
                    <a:pt x="72" y="29"/>
                  </a:lnTo>
                  <a:lnTo>
                    <a:pt x="72" y="44"/>
                  </a:lnTo>
                  <a:lnTo>
                    <a:pt x="43" y="44"/>
                  </a:lnTo>
                  <a:lnTo>
                    <a:pt x="43" y="73"/>
                  </a:lnTo>
                  <a:lnTo>
                    <a:pt x="28" y="73"/>
                  </a:lnTo>
                  <a:lnTo>
                    <a:pt x="28" y="44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28" y="29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0" name="Freeform 9915"/>
            <p:cNvSpPr>
              <a:spLocks/>
            </p:cNvSpPr>
            <p:nvPr/>
          </p:nvSpPr>
          <p:spPr bwMode="auto">
            <a:xfrm>
              <a:off x="5791200" y="3568700"/>
              <a:ext cx="2082800" cy="508000"/>
            </a:xfrm>
            <a:custGeom>
              <a:avLst/>
              <a:gdLst>
                <a:gd name="T0" fmla="*/ 0 w 1312"/>
                <a:gd name="T1" fmla="*/ 301 h 320"/>
                <a:gd name="T2" fmla="*/ 590 w 1312"/>
                <a:gd name="T3" fmla="*/ 0 h 320"/>
                <a:gd name="T4" fmla="*/ 1312 w 1312"/>
                <a:gd name="T5" fmla="*/ 6 h 320"/>
                <a:gd name="T6" fmla="*/ 675 w 1312"/>
                <a:gd name="T7" fmla="*/ 320 h 320"/>
                <a:gd name="T8" fmla="*/ 0 w 1312"/>
                <a:gd name="T9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320">
                  <a:moveTo>
                    <a:pt x="0" y="301"/>
                  </a:moveTo>
                  <a:lnTo>
                    <a:pt x="590" y="0"/>
                  </a:lnTo>
                  <a:lnTo>
                    <a:pt x="1312" y="6"/>
                  </a:lnTo>
                  <a:lnTo>
                    <a:pt x="675" y="32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1" name="Freeform 9916"/>
            <p:cNvSpPr>
              <a:spLocks/>
            </p:cNvSpPr>
            <p:nvPr/>
          </p:nvSpPr>
          <p:spPr bwMode="auto">
            <a:xfrm>
              <a:off x="6405563" y="4106863"/>
              <a:ext cx="1041400" cy="295275"/>
            </a:xfrm>
            <a:custGeom>
              <a:avLst/>
              <a:gdLst>
                <a:gd name="T0" fmla="*/ 0 w 656"/>
                <a:gd name="T1" fmla="*/ 186 h 186"/>
                <a:gd name="T2" fmla="*/ 340 w 656"/>
                <a:gd name="T3" fmla="*/ 136 h 186"/>
                <a:gd name="T4" fmla="*/ 656 w 656"/>
                <a:gd name="T5" fmla="*/ 41 h 186"/>
                <a:gd name="T6" fmla="*/ 310 w 656"/>
                <a:gd name="T7" fmla="*/ 0 h 186"/>
                <a:gd name="T8" fmla="*/ 0 w 656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" h="186">
                  <a:moveTo>
                    <a:pt x="0" y="186"/>
                  </a:moveTo>
                  <a:lnTo>
                    <a:pt x="340" y="136"/>
                  </a:lnTo>
                  <a:lnTo>
                    <a:pt x="656" y="41"/>
                  </a:lnTo>
                  <a:lnTo>
                    <a:pt x="31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283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2" name="Freeform 9917"/>
            <p:cNvSpPr>
              <a:spLocks/>
            </p:cNvSpPr>
            <p:nvPr/>
          </p:nvSpPr>
          <p:spPr bwMode="auto">
            <a:xfrm>
              <a:off x="6308725" y="3721100"/>
              <a:ext cx="1138238" cy="681038"/>
            </a:xfrm>
            <a:custGeom>
              <a:avLst/>
              <a:gdLst>
                <a:gd name="T0" fmla="*/ 313 w 717"/>
                <a:gd name="T1" fmla="*/ 49 h 429"/>
                <a:gd name="T2" fmla="*/ 0 w 717"/>
                <a:gd name="T3" fmla="*/ 150 h 429"/>
                <a:gd name="T4" fmla="*/ 61 w 717"/>
                <a:gd name="T5" fmla="*/ 429 h 429"/>
                <a:gd name="T6" fmla="*/ 390 w 717"/>
                <a:gd name="T7" fmla="*/ 322 h 429"/>
                <a:gd name="T8" fmla="*/ 717 w 717"/>
                <a:gd name="T9" fmla="*/ 284 h 429"/>
                <a:gd name="T10" fmla="*/ 654 w 717"/>
                <a:gd name="T11" fmla="*/ 0 h 429"/>
                <a:gd name="T12" fmla="*/ 313 w 717"/>
                <a:gd name="T13" fmla="*/ 4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429">
                  <a:moveTo>
                    <a:pt x="313" y="49"/>
                  </a:moveTo>
                  <a:lnTo>
                    <a:pt x="0" y="150"/>
                  </a:lnTo>
                  <a:lnTo>
                    <a:pt x="61" y="429"/>
                  </a:lnTo>
                  <a:lnTo>
                    <a:pt x="390" y="322"/>
                  </a:lnTo>
                  <a:lnTo>
                    <a:pt x="717" y="284"/>
                  </a:lnTo>
                  <a:lnTo>
                    <a:pt x="654" y="0"/>
                  </a:lnTo>
                  <a:lnTo>
                    <a:pt x="313" y="49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3" name="Freeform 9918"/>
            <p:cNvSpPr>
              <a:spLocks/>
            </p:cNvSpPr>
            <p:nvPr/>
          </p:nvSpPr>
          <p:spPr bwMode="auto">
            <a:xfrm>
              <a:off x="6805613" y="3721100"/>
              <a:ext cx="639763" cy="515938"/>
            </a:xfrm>
            <a:custGeom>
              <a:avLst/>
              <a:gdLst>
                <a:gd name="T0" fmla="*/ 0 w 403"/>
                <a:gd name="T1" fmla="*/ 49 h 325"/>
                <a:gd name="T2" fmla="*/ 60 w 403"/>
                <a:gd name="T3" fmla="*/ 325 h 325"/>
                <a:gd name="T4" fmla="*/ 403 w 403"/>
                <a:gd name="T5" fmla="*/ 282 h 325"/>
                <a:gd name="T6" fmla="*/ 341 w 403"/>
                <a:gd name="T7" fmla="*/ 0 h 325"/>
                <a:gd name="T8" fmla="*/ 0 w 403"/>
                <a:gd name="T9" fmla="*/ 4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25">
                  <a:moveTo>
                    <a:pt x="0" y="49"/>
                  </a:moveTo>
                  <a:lnTo>
                    <a:pt x="60" y="325"/>
                  </a:lnTo>
                  <a:lnTo>
                    <a:pt x="403" y="282"/>
                  </a:lnTo>
                  <a:lnTo>
                    <a:pt x="341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425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4" name="Freeform 9919"/>
            <p:cNvSpPr>
              <a:spLocks/>
            </p:cNvSpPr>
            <p:nvPr/>
          </p:nvSpPr>
          <p:spPr bwMode="auto">
            <a:xfrm>
              <a:off x="5789613" y="3551238"/>
              <a:ext cx="2084388" cy="496888"/>
            </a:xfrm>
            <a:custGeom>
              <a:avLst/>
              <a:gdLst>
                <a:gd name="T0" fmla="*/ 1308 w 1313"/>
                <a:gd name="T1" fmla="*/ 6 h 313"/>
                <a:gd name="T2" fmla="*/ 596 w 1313"/>
                <a:gd name="T3" fmla="*/ 0 h 313"/>
                <a:gd name="T4" fmla="*/ 593 w 1313"/>
                <a:gd name="T5" fmla="*/ 0 h 313"/>
                <a:gd name="T6" fmla="*/ 9 w 1313"/>
                <a:gd name="T7" fmla="*/ 299 h 313"/>
                <a:gd name="T8" fmla="*/ 0 w 1313"/>
                <a:gd name="T9" fmla="*/ 303 h 313"/>
                <a:gd name="T10" fmla="*/ 1 w 1313"/>
                <a:gd name="T11" fmla="*/ 312 h 313"/>
                <a:gd name="T12" fmla="*/ 16 w 1313"/>
                <a:gd name="T13" fmla="*/ 312 h 313"/>
                <a:gd name="T14" fmla="*/ 24 w 1313"/>
                <a:gd name="T15" fmla="*/ 313 h 313"/>
                <a:gd name="T16" fmla="*/ 598 w 1313"/>
                <a:gd name="T17" fmla="*/ 20 h 313"/>
                <a:gd name="T18" fmla="*/ 1295 w 1313"/>
                <a:gd name="T19" fmla="*/ 26 h 313"/>
                <a:gd name="T20" fmla="*/ 1308 w 1313"/>
                <a:gd name="T21" fmla="*/ 19 h 313"/>
                <a:gd name="T22" fmla="*/ 1313 w 1313"/>
                <a:gd name="T23" fmla="*/ 17 h 313"/>
                <a:gd name="T24" fmla="*/ 1308 w 1313"/>
                <a:gd name="T25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3" h="313">
                  <a:moveTo>
                    <a:pt x="1308" y="6"/>
                  </a:moveTo>
                  <a:lnTo>
                    <a:pt x="596" y="0"/>
                  </a:lnTo>
                  <a:lnTo>
                    <a:pt x="593" y="0"/>
                  </a:lnTo>
                  <a:lnTo>
                    <a:pt x="9" y="299"/>
                  </a:lnTo>
                  <a:lnTo>
                    <a:pt x="0" y="303"/>
                  </a:lnTo>
                  <a:lnTo>
                    <a:pt x="1" y="312"/>
                  </a:lnTo>
                  <a:lnTo>
                    <a:pt x="16" y="312"/>
                  </a:lnTo>
                  <a:lnTo>
                    <a:pt x="24" y="313"/>
                  </a:lnTo>
                  <a:lnTo>
                    <a:pt x="598" y="20"/>
                  </a:lnTo>
                  <a:lnTo>
                    <a:pt x="1295" y="26"/>
                  </a:lnTo>
                  <a:lnTo>
                    <a:pt x="1308" y="19"/>
                  </a:lnTo>
                  <a:lnTo>
                    <a:pt x="1313" y="17"/>
                  </a:lnTo>
                  <a:lnTo>
                    <a:pt x="1308" y="6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5" name="Freeform 9920"/>
            <p:cNvSpPr>
              <a:spLocks/>
            </p:cNvSpPr>
            <p:nvPr/>
          </p:nvSpPr>
          <p:spPr bwMode="auto">
            <a:xfrm>
              <a:off x="7259638" y="3535363"/>
              <a:ext cx="304800" cy="265113"/>
            </a:xfrm>
            <a:custGeom>
              <a:avLst/>
              <a:gdLst>
                <a:gd name="T0" fmla="*/ 150 w 160"/>
                <a:gd name="T1" fmla="*/ 139 h 139"/>
                <a:gd name="T2" fmla="*/ 66 w 160"/>
                <a:gd name="T3" fmla="*/ 10 h 139"/>
                <a:gd name="T4" fmla="*/ 0 w 160"/>
                <a:gd name="T5" fmla="*/ 10 h 139"/>
                <a:gd name="T6" fmla="*/ 0 w 160"/>
                <a:gd name="T7" fmla="*/ 0 h 139"/>
                <a:gd name="T8" fmla="*/ 70 w 160"/>
                <a:gd name="T9" fmla="*/ 0 h 139"/>
                <a:gd name="T10" fmla="*/ 72 w 160"/>
                <a:gd name="T11" fmla="*/ 1 h 139"/>
                <a:gd name="T12" fmla="*/ 160 w 160"/>
                <a:gd name="T13" fmla="*/ 134 h 139"/>
                <a:gd name="T14" fmla="*/ 150 w 160"/>
                <a:gd name="T1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39">
                  <a:moveTo>
                    <a:pt x="150" y="139"/>
                  </a:moveTo>
                  <a:cubicBezTo>
                    <a:pt x="107" y="58"/>
                    <a:pt x="73" y="18"/>
                    <a:pt x="6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3"/>
                    <a:pt x="110" y="41"/>
                    <a:pt x="160" y="134"/>
                  </a:cubicBezTo>
                  <a:lnTo>
                    <a:pt x="150" y="139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6" name="Freeform 9921"/>
            <p:cNvSpPr>
              <a:spLocks/>
            </p:cNvSpPr>
            <p:nvPr/>
          </p:nvSpPr>
          <p:spPr bwMode="auto">
            <a:xfrm>
              <a:off x="7526338" y="3763963"/>
              <a:ext cx="92075" cy="104775"/>
            </a:xfrm>
            <a:custGeom>
              <a:avLst/>
              <a:gdLst>
                <a:gd name="T0" fmla="*/ 39 w 49"/>
                <a:gd name="T1" fmla="*/ 49 h 55"/>
                <a:gd name="T2" fmla="*/ 8 w 49"/>
                <a:gd name="T3" fmla="*/ 38 h 55"/>
                <a:gd name="T4" fmla="*/ 10 w 49"/>
                <a:gd name="T5" fmla="*/ 6 h 55"/>
                <a:gd name="T6" fmla="*/ 41 w 49"/>
                <a:gd name="T7" fmla="*/ 17 h 55"/>
                <a:gd name="T8" fmla="*/ 39 w 49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39" y="49"/>
                  </a:moveTo>
                  <a:cubicBezTo>
                    <a:pt x="30" y="55"/>
                    <a:pt x="16" y="50"/>
                    <a:pt x="8" y="38"/>
                  </a:cubicBezTo>
                  <a:cubicBezTo>
                    <a:pt x="0" y="26"/>
                    <a:pt x="1" y="12"/>
                    <a:pt x="10" y="6"/>
                  </a:cubicBezTo>
                  <a:cubicBezTo>
                    <a:pt x="19" y="0"/>
                    <a:pt x="33" y="5"/>
                    <a:pt x="41" y="17"/>
                  </a:cubicBezTo>
                  <a:cubicBezTo>
                    <a:pt x="49" y="29"/>
                    <a:pt x="48" y="43"/>
                    <a:pt x="39" y="49"/>
                  </a:cubicBez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7" name="Freeform 9922"/>
            <p:cNvSpPr>
              <a:spLocks/>
            </p:cNvSpPr>
            <p:nvPr/>
          </p:nvSpPr>
          <p:spPr bwMode="auto">
            <a:xfrm>
              <a:off x="7491413" y="3811588"/>
              <a:ext cx="314325" cy="342900"/>
            </a:xfrm>
            <a:custGeom>
              <a:avLst/>
              <a:gdLst>
                <a:gd name="T0" fmla="*/ 42 w 165"/>
                <a:gd name="T1" fmla="*/ 19 h 180"/>
                <a:gd name="T2" fmla="*/ 108 w 165"/>
                <a:gd name="T3" fmla="*/ 180 h 180"/>
                <a:gd name="T4" fmla="*/ 165 w 165"/>
                <a:gd name="T5" fmla="*/ 154 h 180"/>
                <a:gd name="T6" fmla="*/ 52 w 165"/>
                <a:gd name="T7" fmla="*/ 10 h 180"/>
                <a:gd name="T8" fmla="*/ 49 w 165"/>
                <a:gd name="T9" fmla="*/ 10 h 180"/>
                <a:gd name="T10" fmla="*/ 42 w 165"/>
                <a:gd name="T11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80">
                  <a:moveTo>
                    <a:pt x="42" y="19"/>
                  </a:moveTo>
                  <a:cubicBezTo>
                    <a:pt x="42" y="19"/>
                    <a:pt x="36" y="60"/>
                    <a:pt x="108" y="180"/>
                  </a:cubicBezTo>
                  <a:cubicBezTo>
                    <a:pt x="108" y="180"/>
                    <a:pt x="139" y="180"/>
                    <a:pt x="165" y="154"/>
                  </a:cubicBezTo>
                  <a:cubicBezTo>
                    <a:pt x="165" y="154"/>
                    <a:pt x="105" y="21"/>
                    <a:pt x="52" y="10"/>
                  </a:cubicBezTo>
                  <a:cubicBezTo>
                    <a:pt x="0" y="0"/>
                    <a:pt x="49" y="10"/>
                    <a:pt x="49" y="10"/>
                  </a:cubicBezTo>
                  <a:lnTo>
                    <a:pt x="42" y="19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8" name="Freeform 9923"/>
            <p:cNvSpPr>
              <a:spLocks/>
            </p:cNvSpPr>
            <p:nvPr/>
          </p:nvSpPr>
          <p:spPr bwMode="auto">
            <a:xfrm>
              <a:off x="7559675" y="3849688"/>
              <a:ext cx="246063" cy="306388"/>
            </a:xfrm>
            <a:custGeom>
              <a:avLst/>
              <a:gdLst>
                <a:gd name="T0" fmla="*/ 6 w 129"/>
                <a:gd name="T1" fmla="*/ 0 h 161"/>
                <a:gd name="T2" fmla="*/ 72 w 129"/>
                <a:gd name="T3" fmla="*/ 161 h 161"/>
                <a:gd name="T4" fmla="*/ 129 w 129"/>
                <a:gd name="T5" fmla="*/ 134 h 161"/>
                <a:gd name="T6" fmla="*/ 6 w 12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61">
                  <a:moveTo>
                    <a:pt x="6" y="0"/>
                  </a:moveTo>
                  <a:cubicBezTo>
                    <a:pt x="6" y="0"/>
                    <a:pt x="0" y="41"/>
                    <a:pt x="72" y="161"/>
                  </a:cubicBezTo>
                  <a:cubicBezTo>
                    <a:pt x="72" y="161"/>
                    <a:pt x="103" y="160"/>
                    <a:pt x="129" y="13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4A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9" name="Freeform 9924"/>
            <p:cNvSpPr>
              <a:spLocks/>
            </p:cNvSpPr>
            <p:nvPr/>
          </p:nvSpPr>
          <p:spPr bwMode="auto">
            <a:xfrm>
              <a:off x="7673975" y="4098925"/>
              <a:ext cx="38100" cy="57150"/>
            </a:xfrm>
            <a:custGeom>
              <a:avLst/>
              <a:gdLst>
                <a:gd name="T0" fmla="*/ 12 w 20"/>
                <a:gd name="T1" fmla="*/ 30 h 30"/>
                <a:gd name="T2" fmla="*/ 0 w 20"/>
                <a:gd name="T3" fmla="*/ 0 h 30"/>
                <a:gd name="T4" fmla="*/ 20 w 20"/>
                <a:gd name="T5" fmla="*/ 28 h 30"/>
                <a:gd name="T6" fmla="*/ 12 w 20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0">
                  <a:moveTo>
                    <a:pt x="12" y="3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17" y="30"/>
                    <a:pt x="12" y="30"/>
                  </a:cubicBezTo>
                  <a:close/>
                </a:path>
              </a:pathLst>
            </a:custGeom>
            <a:solidFill>
              <a:srgbClr val="EA9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90" name="Freeform 9925"/>
            <p:cNvSpPr>
              <a:spLocks/>
            </p:cNvSpPr>
            <p:nvPr/>
          </p:nvSpPr>
          <p:spPr bwMode="auto">
            <a:xfrm>
              <a:off x="7181850" y="3535363"/>
              <a:ext cx="82550" cy="19050"/>
            </a:xfrm>
            <a:custGeom>
              <a:avLst/>
              <a:gdLst>
                <a:gd name="T0" fmla="*/ 0 w 44"/>
                <a:gd name="T1" fmla="*/ 10 h 10"/>
                <a:gd name="T2" fmla="*/ 41 w 44"/>
                <a:gd name="T3" fmla="*/ 0 h 10"/>
                <a:gd name="T4" fmla="*/ 44 w 44"/>
                <a:gd name="T5" fmla="*/ 5 h 10"/>
                <a:gd name="T6" fmla="*/ 41 w 44"/>
                <a:gd name="T7" fmla="*/ 10 h 10"/>
                <a:gd name="T8" fmla="*/ 0 w 4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">
                  <a:moveTo>
                    <a:pt x="0" y="10"/>
                  </a:moveTo>
                  <a:cubicBezTo>
                    <a:pt x="0" y="10"/>
                    <a:pt x="26" y="0"/>
                    <a:pt x="41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521075" y="4768750"/>
            <a:ext cx="5149850" cy="5273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dirty="0"/>
              <a:t>单击添加学院名称 </a:t>
            </a:r>
            <a:r>
              <a:rPr lang="en-US" altLang="zh-CN" dirty="0"/>
              <a:t>/ </a:t>
            </a:r>
            <a:r>
              <a:rPr lang="zh-CN" altLang="en-US" dirty="0"/>
              <a:t>专业名称</a:t>
            </a:r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3521075" y="3643209"/>
            <a:ext cx="5149850" cy="13157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239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3521076" y="5453083"/>
            <a:ext cx="5149850" cy="3333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答辩人</a:t>
            </a:r>
          </a:p>
        </p:txBody>
      </p:sp>
      <p:sp>
        <p:nvSpPr>
          <p:cNvPr id="240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3521076" y="5824558"/>
            <a:ext cx="5149850" cy="3333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/>
              <a:t>指导老师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DE3EEAD-338D-0522-DD1A-C00318A8D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492" y="602257"/>
            <a:ext cx="3548618" cy="428157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43D1C657-68DE-9D5F-97A9-86701DF5B5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822" y="690335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65838" y="3198177"/>
            <a:ext cx="7860325" cy="428625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65838" y="3701097"/>
            <a:ext cx="7860325" cy="1095375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2165838" y="3021964"/>
            <a:ext cx="78603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rot="735193">
            <a:off x="4431671" y="1558262"/>
            <a:ext cx="3328658" cy="1384194"/>
            <a:chOff x="7954986" y="1750061"/>
            <a:chExt cx="2084388" cy="866775"/>
          </a:xfrm>
        </p:grpSpPr>
        <p:sp>
          <p:nvSpPr>
            <p:cNvPr id="345" name="Freeform 9915"/>
            <p:cNvSpPr>
              <a:spLocks/>
            </p:cNvSpPr>
            <p:nvPr/>
          </p:nvSpPr>
          <p:spPr bwMode="auto">
            <a:xfrm>
              <a:off x="7956573" y="1783398"/>
              <a:ext cx="2082800" cy="508000"/>
            </a:xfrm>
            <a:custGeom>
              <a:avLst/>
              <a:gdLst>
                <a:gd name="T0" fmla="*/ 0 w 1312"/>
                <a:gd name="T1" fmla="*/ 301 h 320"/>
                <a:gd name="T2" fmla="*/ 590 w 1312"/>
                <a:gd name="T3" fmla="*/ 0 h 320"/>
                <a:gd name="T4" fmla="*/ 1312 w 1312"/>
                <a:gd name="T5" fmla="*/ 6 h 320"/>
                <a:gd name="T6" fmla="*/ 675 w 1312"/>
                <a:gd name="T7" fmla="*/ 320 h 320"/>
                <a:gd name="T8" fmla="*/ 0 w 1312"/>
                <a:gd name="T9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320">
                  <a:moveTo>
                    <a:pt x="0" y="301"/>
                  </a:moveTo>
                  <a:lnTo>
                    <a:pt x="590" y="0"/>
                  </a:lnTo>
                  <a:lnTo>
                    <a:pt x="1312" y="6"/>
                  </a:lnTo>
                  <a:lnTo>
                    <a:pt x="675" y="32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9916"/>
            <p:cNvSpPr>
              <a:spLocks/>
            </p:cNvSpPr>
            <p:nvPr/>
          </p:nvSpPr>
          <p:spPr bwMode="auto">
            <a:xfrm>
              <a:off x="8570936" y="2321561"/>
              <a:ext cx="1041400" cy="295275"/>
            </a:xfrm>
            <a:custGeom>
              <a:avLst/>
              <a:gdLst>
                <a:gd name="T0" fmla="*/ 0 w 656"/>
                <a:gd name="T1" fmla="*/ 186 h 186"/>
                <a:gd name="T2" fmla="*/ 340 w 656"/>
                <a:gd name="T3" fmla="*/ 136 h 186"/>
                <a:gd name="T4" fmla="*/ 656 w 656"/>
                <a:gd name="T5" fmla="*/ 41 h 186"/>
                <a:gd name="T6" fmla="*/ 310 w 656"/>
                <a:gd name="T7" fmla="*/ 0 h 186"/>
                <a:gd name="T8" fmla="*/ 0 w 656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" h="186">
                  <a:moveTo>
                    <a:pt x="0" y="186"/>
                  </a:moveTo>
                  <a:lnTo>
                    <a:pt x="340" y="136"/>
                  </a:lnTo>
                  <a:lnTo>
                    <a:pt x="656" y="41"/>
                  </a:lnTo>
                  <a:lnTo>
                    <a:pt x="31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283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9917"/>
            <p:cNvSpPr>
              <a:spLocks/>
            </p:cNvSpPr>
            <p:nvPr/>
          </p:nvSpPr>
          <p:spPr bwMode="auto">
            <a:xfrm>
              <a:off x="8474098" y="1935798"/>
              <a:ext cx="1138238" cy="681038"/>
            </a:xfrm>
            <a:custGeom>
              <a:avLst/>
              <a:gdLst>
                <a:gd name="T0" fmla="*/ 313 w 717"/>
                <a:gd name="T1" fmla="*/ 49 h 429"/>
                <a:gd name="T2" fmla="*/ 0 w 717"/>
                <a:gd name="T3" fmla="*/ 150 h 429"/>
                <a:gd name="T4" fmla="*/ 61 w 717"/>
                <a:gd name="T5" fmla="*/ 429 h 429"/>
                <a:gd name="T6" fmla="*/ 390 w 717"/>
                <a:gd name="T7" fmla="*/ 322 h 429"/>
                <a:gd name="T8" fmla="*/ 717 w 717"/>
                <a:gd name="T9" fmla="*/ 284 h 429"/>
                <a:gd name="T10" fmla="*/ 654 w 717"/>
                <a:gd name="T11" fmla="*/ 0 h 429"/>
                <a:gd name="T12" fmla="*/ 313 w 717"/>
                <a:gd name="T13" fmla="*/ 4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429">
                  <a:moveTo>
                    <a:pt x="313" y="49"/>
                  </a:moveTo>
                  <a:lnTo>
                    <a:pt x="0" y="150"/>
                  </a:lnTo>
                  <a:lnTo>
                    <a:pt x="61" y="429"/>
                  </a:lnTo>
                  <a:lnTo>
                    <a:pt x="390" y="322"/>
                  </a:lnTo>
                  <a:lnTo>
                    <a:pt x="717" y="284"/>
                  </a:lnTo>
                  <a:lnTo>
                    <a:pt x="654" y="0"/>
                  </a:lnTo>
                  <a:lnTo>
                    <a:pt x="313" y="49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9918"/>
            <p:cNvSpPr>
              <a:spLocks/>
            </p:cNvSpPr>
            <p:nvPr/>
          </p:nvSpPr>
          <p:spPr bwMode="auto">
            <a:xfrm>
              <a:off x="8970986" y="1935798"/>
              <a:ext cx="639763" cy="515938"/>
            </a:xfrm>
            <a:custGeom>
              <a:avLst/>
              <a:gdLst>
                <a:gd name="T0" fmla="*/ 0 w 403"/>
                <a:gd name="T1" fmla="*/ 49 h 325"/>
                <a:gd name="T2" fmla="*/ 60 w 403"/>
                <a:gd name="T3" fmla="*/ 325 h 325"/>
                <a:gd name="T4" fmla="*/ 403 w 403"/>
                <a:gd name="T5" fmla="*/ 282 h 325"/>
                <a:gd name="T6" fmla="*/ 341 w 403"/>
                <a:gd name="T7" fmla="*/ 0 h 325"/>
                <a:gd name="T8" fmla="*/ 0 w 403"/>
                <a:gd name="T9" fmla="*/ 4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25">
                  <a:moveTo>
                    <a:pt x="0" y="49"/>
                  </a:moveTo>
                  <a:lnTo>
                    <a:pt x="60" y="325"/>
                  </a:lnTo>
                  <a:lnTo>
                    <a:pt x="403" y="282"/>
                  </a:lnTo>
                  <a:lnTo>
                    <a:pt x="341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425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9919"/>
            <p:cNvSpPr>
              <a:spLocks/>
            </p:cNvSpPr>
            <p:nvPr/>
          </p:nvSpPr>
          <p:spPr bwMode="auto">
            <a:xfrm>
              <a:off x="7954986" y="1765936"/>
              <a:ext cx="2084388" cy="496888"/>
            </a:xfrm>
            <a:custGeom>
              <a:avLst/>
              <a:gdLst>
                <a:gd name="T0" fmla="*/ 1308 w 1313"/>
                <a:gd name="T1" fmla="*/ 6 h 313"/>
                <a:gd name="T2" fmla="*/ 596 w 1313"/>
                <a:gd name="T3" fmla="*/ 0 h 313"/>
                <a:gd name="T4" fmla="*/ 593 w 1313"/>
                <a:gd name="T5" fmla="*/ 0 h 313"/>
                <a:gd name="T6" fmla="*/ 9 w 1313"/>
                <a:gd name="T7" fmla="*/ 299 h 313"/>
                <a:gd name="T8" fmla="*/ 0 w 1313"/>
                <a:gd name="T9" fmla="*/ 303 h 313"/>
                <a:gd name="T10" fmla="*/ 1 w 1313"/>
                <a:gd name="T11" fmla="*/ 312 h 313"/>
                <a:gd name="T12" fmla="*/ 16 w 1313"/>
                <a:gd name="T13" fmla="*/ 312 h 313"/>
                <a:gd name="T14" fmla="*/ 24 w 1313"/>
                <a:gd name="T15" fmla="*/ 313 h 313"/>
                <a:gd name="T16" fmla="*/ 598 w 1313"/>
                <a:gd name="T17" fmla="*/ 20 h 313"/>
                <a:gd name="T18" fmla="*/ 1295 w 1313"/>
                <a:gd name="T19" fmla="*/ 26 h 313"/>
                <a:gd name="T20" fmla="*/ 1308 w 1313"/>
                <a:gd name="T21" fmla="*/ 19 h 313"/>
                <a:gd name="T22" fmla="*/ 1313 w 1313"/>
                <a:gd name="T23" fmla="*/ 17 h 313"/>
                <a:gd name="T24" fmla="*/ 1308 w 1313"/>
                <a:gd name="T25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3" h="313">
                  <a:moveTo>
                    <a:pt x="1308" y="6"/>
                  </a:moveTo>
                  <a:lnTo>
                    <a:pt x="596" y="0"/>
                  </a:lnTo>
                  <a:lnTo>
                    <a:pt x="593" y="0"/>
                  </a:lnTo>
                  <a:lnTo>
                    <a:pt x="9" y="299"/>
                  </a:lnTo>
                  <a:lnTo>
                    <a:pt x="0" y="303"/>
                  </a:lnTo>
                  <a:lnTo>
                    <a:pt x="1" y="312"/>
                  </a:lnTo>
                  <a:lnTo>
                    <a:pt x="16" y="312"/>
                  </a:lnTo>
                  <a:lnTo>
                    <a:pt x="24" y="313"/>
                  </a:lnTo>
                  <a:lnTo>
                    <a:pt x="598" y="20"/>
                  </a:lnTo>
                  <a:lnTo>
                    <a:pt x="1295" y="26"/>
                  </a:lnTo>
                  <a:lnTo>
                    <a:pt x="1308" y="19"/>
                  </a:lnTo>
                  <a:lnTo>
                    <a:pt x="1313" y="17"/>
                  </a:lnTo>
                  <a:lnTo>
                    <a:pt x="1308" y="6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9920"/>
            <p:cNvSpPr>
              <a:spLocks/>
            </p:cNvSpPr>
            <p:nvPr/>
          </p:nvSpPr>
          <p:spPr bwMode="auto">
            <a:xfrm>
              <a:off x="9425011" y="1750061"/>
              <a:ext cx="304800" cy="265113"/>
            </a:xfrm>
            <a:custGeom>
              <a:avLst/>
              <a:gdLst>
                <a:gd name="T0" fmla="*/ 150 w 160"/>
                <a:gd name="T1" fmla="*/ 139 h 139"/>
                <a:gd name="T2" fmla="*/ 66 w 160"/>
                <a:gd name="T3" fmla="*/ 10 h 139"/>
                <a:gd name="T4" fmla="*/ 0 w 160"/>
                <a:gd name="T5" fmla="*/ 10 h 139"/>
                <a:gd name="T6" fmla="*/ 0 w 160"/>
                <a:gd name="T7" fmla="*/ 0 h 139"/>
                <a:gd name="T8" fmla="*/ 70 w 160"/>
                <a:gd name="T9" fmla="*/ 0 h 139"/>
                <a:gd name="T10" fmla="*/ 72 w 160"/>
                <a:gd name="T11" fmla="*/ 1 h 139"/>
                <a:gd name="T12" fmla="*/ 160 w 160"/>
                <a:gd name="T13" fmla="*/ 134 h 139"/>
                <a:gd name="T14" fmla="*/ 150 w 160"/>
                <a:gd name="T1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39">
                  <a:moveTo>
                    <a:pt x="150" y="139"/>
                  </a:moveTo>
                  <a:cubicBezTo>
                    <a:pt x="107" y="58"/>
                    <a:pt x="73" y="18"/>
                    <a:pt x="6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3"/>
                    <a:pt x="110" y="41"/>
                    <a:pt x="160" y="134"/>
                  </a:cubicBezTo>
                  <a:lnTo>
                    <a:pt x="150" y="139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9921"/>
            <p:cNvSpPr>
              <a:spLocks/>
            </p:cNvSpPr>
            <p:nvPr/>
          </p:nvSpPr>
          <p:spPr bwMode="auto">
            <a:xfrm>
              <a:off x="9691711" y="1978661"/>
              <a:ext cx="92075" cy="104775"/>
            </a:xfrm>
            <a:custGeom>
              <a:avLst/>
              <a:gdLst>
                <a:gd name="T0" fmla="*/ 39 w 49"/>
                <a:gd name="T1" fmla="*/ 49 h 55"/>
                <a:gd name="T2" fmla="*/ 8 w 49"/>
                <a:gd name="T3" fmla="*/ 38 h 55"/>
                <a:gd name="T4" fmla="*/ 10 w 49"/>
                <a:gd name="T5" fmla="*/ 6 h 55"/>
                <a:gd name="T6" fmla="*/ 41 w 49"/>
                <a:gd name="T7" fmla="*/ 17 h 55"/>
                <a:gd name="T8" fmla="*/ 39 w 49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39" y="49"/>
                  </a:moveTo>
                  <a:cubicBezTo>
                    <a:pt x="30" y="55"/>
                    <a:pt x="16" y="50"/>
                    <a:pt x="8" y="38"/>
                  </a:cubicBezTo>
                  <a:cubicBezTo>
                    <a:pt x="0" y="26"/>
                    <a:pt x="1" y="12"/>
                    <a:pt x="10" y="6"/>
                  </a:cubicBezTo>
                  <a:cubicBezTo>
                    <a:pt x="19" y="0"/>
                    <a:pt x="33" y="5"/>
                    <a:pt x="41" y="17"/>
                  </a:cubicBezTo>
                  <a:cubicBezTo>
                    <a:pt x="49" y="29"/>
                    <a:pt x="48" y="43"/>
                    <a:pt x="39" y="49"/>
                  </a:cubicBez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9922"/>
            <p:cNvSpPr>
              <a:spLocks/>
            </p:cNvSpPr>
            <p:nvPr/>
          </p:nvSpPr>
          <p:spPr bwMode="auto">
            <a:xfrm>
              <a:off x="9656786" y="2026286"/>
              <a:ext cx="314325" cy="342900"/>
            </a:xfrm>
            <a:custGeom>
              <a:avLst/>
              <a:gdLst>
                <a:gd name="T0" fmla="*/ 42 w 165"/>
                <a:gd name="T1" fmla="*/ 19 h 180"/>
                <a:gd name="T2" fmla="*/ 108 w 165"/>
                <a:gd name="T3" fmla="*/ 180 h 180"/>
                <a:gd name="T4" fmla="*/ 165 w 165"/>
                <a:gd name="T5" fmla="*/ 154 h 180"/>
                <a:gd name="T6" fmla="*/ 52 w 165"/>
                <a:gd name="T7" fmla="*/ 10 h 180"/>
                <a:gd name="T8" fmla="*/ 49 w 165"/>
                <a:gd name="T9" fmla="*/ 10 h 180"/>
                <a:gd name="T10" fmla="*/ 42 w 165"/>
                <a:gd name="T11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80">
                  <a:moveTo>
                    <a:pt x="42" y="19"/>
                  </a:moveTo>
                  <a:cubicBezTo>
                    <a:pt x="42" y="19"/>
                    <a:pt x="36" y="60"/>
                    <a:pt x="108" y="180"/>
                  </a:cubicBezTo>
                  <a:cubicBezTo>
                    <a:pt x="108" y="180"/>
                    <a:pt x="139" y="180"/>
                    <a:pt x="165" y="154"/>
                  </a:cubicBezTo>
                  <a:cubicBezTo>
                    <a:pt x="165" y="154"/>
                    <a:pt x="105" y="21"/>
                    <a:pt x="52" y="10"/>
                  </a:cubicBezTo>
                  <a:cubicBezTo>
                    <a:pt x="0" y="0"/>
                    <a:pt x="49" y="10"/>
                    <a:pt x="49" y="10"/>
                  </a:cubicBezTo>
                  <a:lnTo>
                    <a:pt x="42" y="19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9923"/>
            <p:cNvSpPr>
              <a:spLocks/>
            </p:cNvSpPr>
            <p:nvPr/>
          </p:nvSpPr>
          <p:spPr bwMode="auto">
            <a:xfrm>
              <a:off x="9725048" y="2064386"/>
              <a:ext cx="246063" cy="306388"/>
            </a:xfrm>
            <a:custGeom>
              <a:avLst/>
              <a:gdLst>
                <a:gd name="T0" fmla="*/ 6 w 129"/>
                <a:gd name="T1" fmla="*/ 0 h 161"/>
                <a:gd name="T2" fmla="*/ 72 w 129"/>
                <a:gd name="T3" fmla="*/ 161 h 161"/>
                <a:gd name="T4" fmla="*/ 129 w 129"/>
                <a:gd name="T5" fmla="*/ 134 h 161"/>
                <a:gd name="T6" fmla="*/ 6 w 12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61">
                  <a:moveTo>
                    <a:pt x="6" y="0"/>
                  </a:moveTo>
                  <a:cubicBezTo>
                    <a:pt x="6" y="0"/>
                    <a:pt x="0" y="41"/>
                    <a:pt x="72" y="161"/>
                  </a:cubicBezTo>
                  <a:cubicBezTo>
                    <a:pt x="72" y="161"/>
                    <a:pt x="103" y="160"/>
                    <a:pt x="129" y="13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4A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8E8D8-8712-40D9-90A8-8CEE0553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C0544B-7FA7-41BE-9155-2A00BF8B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42BF91-CF87-440E-A56B-9C451AB3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7C3FBE7D-D3D2-8190-77DD-E6BD5742B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7919" y="819502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3D163-2FA0-4A7F-A2DB-7B01EC4A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7588AE-AEF3-4925-B863-AC5411FF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28EADD-422B-47C5-B19F-A97491DB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535ECC10-FB60-6BC1-7553-6ED8E2132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직사각형 45"/>
          <p:cNvSpPr/>
          <p:nvPr userDrawn="1"/>
        </p:nvSpPr>
        <p:spPr>
          <a:xfrm>
            <a:off x="676275" y="1038226"/>
            <a:ext cx="10850563" cy="92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4AF27E-616B-401E-9212-4452C2CF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3315F6-C934-4442-A994-8CC3BB8C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273A6F-4F42-4D94-960B-74EFD6A5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DC8D5177-C63F-B249-904D-C9019CFD8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9692"/>
          <p:cNvSpPr>
            <a:spLocks noChangeArrowheads="1"/>
          </p:cNvSpPr>
          <p:nvPr/>
        </p:nvSpPr>
        <p:spPr bwMode="auto">
          <a:xfrm>
            <a:off x="-1589" y="1"/>
            <a:ext cx="12187331" cy="6858023"/>
          </a:xfrm>
          <a:prstGeom prst="rect">
            <a:avLst/>
          </a:prstGeom>
          <a:solidFill>
            <a:srgbClr val="1136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86169312-93C9-2778-4776-E1D3DC3E1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4354" y="3529831"/>
            <a:ext cx="3525833" cy="3495297"/>
          </a:xfrm>
          <a:prstGeom prst="rect">
            <a:avLst/>
          </a:prstGeom>
        </p:spPr>
      </p:pic>
      <p:grpSp>
        <p:nvGrpSpPr>
          <p:cNvPr id="194" name="组合 193"/>
          <p:cNvGrpSpPr/>
          <p:nvPr/>
        </p:nvGrpSpPr>
        <p:grpSpPr>
          <a:xfrm>
            <a:off x="4399264" y="1219201"/>
            <a:ext cx="3387212" cy="2586586"/>
            <a:chOff x="3997354" y="1250955"/>
            <a:chExt cx="4191032" cy="3200411"/>
          </a:xfrm>
        </p:grpSpPr>
        <p:sp>
          <p:nvSpPr>
            <p:cNvPr id="195" name="Freeform 9696"/>
            <p:cNvSpPr>
              <a:spLocks/>
            </p:cNvSpPr>
            <p:nvPr/>
          </p:nvSpPr>
          <p:spPr bwMode="auto">
            <a:xfrm>
              <a:off x="6962827" y="1554169"/>
              <a:ext cx="911232" cy="852490"/>
            </a:xfrm>
            <a:custGeom>
              <a:avLst/>
              <a:gdLst>
                <a:gd name="T0" fmla="*/ 197 w 479"/>
                <a:gd name="T1" fmla="*/ 0 h 447"/>
                <a:gd name="T2" fmla="*/ 14 w 479"/>
                <a:gd name="T3" fmla="*/ 96 h 447"/>
                <a:gd name="T4" fmla="*/ 6 w 479"/>
                <a:gd name="T5" fmla="*/ 123 h 447"/>
                <a:gd name="T6" fmla="*/ 165 w 479"/>
                <a:gd name="T7" fmla="*/ 426 h 447"/>
                <a:gd name="T8" fmla="*/ 230 w 479"/>
                <a:gd name="T9" fmla="*/ 447 h 447"/>
                <a:gd name="T10" fmla="*/ 465 w 479"/>
                <a:gd name="T11" fmla="*/ 323 h 447"/>
                <a:gd name="T12" fmla="*/ 474 w 479"/>
                <a:gd name="T13" fmla="*/ 295 h 447"/>
                <a:gd name="T14" fmla="*/ 338 w 479"/>
                <a:gd name="T15" fmla="*/ 37 h 447"/>
                <a:gd name="T16" fmla="*/ 197 w 479"/>
                <a:gd name="T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9" h="447">
                  <a:moveTo>
                    <a:pt x="197" y="0"/>
                  </a:moveTo>
                  <a:cubicBezTo>
                    <a:pt x="14" y="96"/>
                    <a:pt x="14" y="96"/>
                    <a:pt x="14" y="96"/>
                  </a:cubicBezTo>
                  <a:cubicBezTo>
                    <a:pt x="4" y="101"/>
                    <a:pt x="0" y="114"/>
                    <a:pt x="6" y="123"/>
                  </a:cubicBezTo>
                  <a:cubicBezTo>
                    <a:pt x="165" y="426"/>
                    <a:pt x="165" y="426"/>
                    <a:pt x="165" y="426"/>
                  </a:cubicBezTo>
                  <a:cubicBezTo>
                    <a:pt x="230" y="447"/>
                    <a:pt x="230" y="447"/>
                    <a:pt x="230" y="447"/>
                  </a:cubicBezTo>
                  <a:cubicBezTo>
                    <a:pt x="465" y="323"/>
                    <a:pt x="465" y="323"/>
                    <a:pt x="465" y="323"/>
                  </a:cubicBezTo>
                  <a:cubicBezTo>
                    <a:pt x="475" y="317"/>
                    <a:pt x="479" y="305"/>
                    <a:pt x="474" y="295"/>
                  </a:cubicBezTo>
                  <a:cubicBezTo>
                    <a:pt x="338" y="37"/>
                    <a:pt x="338" y="37"/>
                    <a:pt x="338" y="37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9697"/>
            <p:cNvSpPr>
              <a:spLocks/>
            </p:cNvSpPr>
            <p:nvPr/>
          </p:nvSpPr>
          <p:spPr bwMode="auto">
            <a:xfrm>
              <a:off x="7235879" y="1554169"/>
              <a:ext cx="638180" cy="744540"/>
            </a:xfrm>
            <a:custGeom>
              <a:avLst/>
              <a:gdLst>
                <a:gd name="T0" fmla="*/ 53 w 335"/>
                <a:gd name="T1" fmla="*/ 0 h 391"/>
                <a:gd name="T2" fmla="*/ 0 w 335"/>
                <a:gd name="T3" fmla="*/ 28 h 391"/>
                <a:gd name="T4" fmla="*/ 191 w 335"/>
                <a:gd name="T5" fmla="*/ 391 h 391"/>
                <a:gd name="T6" fmla="*/ 321 w 335"/>
                <a:gd name="T7" fmla="*/ 323 h 391"/>
                <a:gd name="T8" fmla="*/ 330 w 335"/>
                <a:gd name="T9" fmla="*/ 295 h 391"/>
                <a:gd name="T10" fmla="*/ 194 w 335"/>
                <a:gd name="T11" fmla="*/ 37 h 391"/>
                <a:gd name="T12" fmla="*/ 53 w 335"/>
                <a:gd name="T1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391">
                  <a:moveTo>
                    <a:pt x="53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321" y="323"/>
                    <a:pt x="321" y="323"/>
                    <a:pt x="321" y="323"/>
                  </a:cubicBezTo>
                  <a:cubicBezTo>
                    <a:pt x="331" y="317"/>
                    <a:pt x="335" y="305"/>
                    <a:pt x="330" y="295"/>
                  </a:cubicBezTo>
                  <a:cubicBezTo>
                    <a:pt x="194" y="37"/>
                    <a:pt x="194" y="37"/>
                    <a:pt x="194" y="37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9698"/>
            <p:cNvSpPr>
              <a:spLocks/>
            </p:cNvSpPr>
            <p:nvPr/>
          </p:nvSpPr>
          <p:spPr bwMode="auto">
            <a:xfrm>
              <a:off x="7053315" y="1704982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9699"/>
            <p:cNvSpPr>
              <a:spLocks/>
            </p:cNvSpPr>
            <p:nvPr/>
          </p:nvSpPr>
          <p:spPr bwMode="auto">
            <a:xfrm>
              <a:off x="7081890" y="1760544"/>
              <a:ext cx="227014" cy="141288"/>
            </a:xfrm>
            <a:custGeom>
              <a:avLst/>
              <a:gdLst>
                <a:gd name="T0" fmla="*/ 143 w 143"/>
                <a:gd name="T1" fmla="*/ 20 h 89"/>
                <a:gd name="T2" fmla="*/ 11 w 143"/>
                <a:gd name="T3" fmla="*/ 89 h 89"/>
                <a:gd name="T4" fmla="*/ 0 w 143"/>
                <a:gd name="T5" fmla="*/ 68 h 89"/>
                <a:gd name="T6" fmla="*/ 132 w 143"/>
                <a:gd name="T7" fmla="*/ 0 h 89"/>
                <a:gd name="T8" fmla="*/ 143 w 143"/>
                <a:gd name="T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9">
                  <a:moveTo>
                    <a:pt x="143" y="20"/>
                  </a:moveTo>
                  <a:lnTo>
                    <a:pt x="11" y="89"/>
                  </a:lnTo>
                  <a:lnTo>
                    <a:pt x="0" y="68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9700"/>
            <p:cNvSpPr>
              <a:spLocks/>
            </p:cNvSpPr>
            <p:nvPr/>
          </p:nvSpPr>
          <p:spPr bwMode="auto">
            <a:xfrm>
              <a:off x="7110466" y="1812932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9701"/>
            <p:cNvSpPr>
              <a:spLocks/>
            </p:cNvSpPr>
            <p:nvPr/>
          </p:nvSpPr>
          <p:spPr bwMode="auto">
            <a:xfrm>
              <a:off x="7139041" y="1868495"/>
              <a:ext cx="227014" cy="141288"/>
            </a:xfrm>
            <a:custGeom>
              <a:avLst/>
              <a:gdLst>
                <a:gd name="T0" fmla="*/ 143 w 143"/>
                <a:gd name="T1" fmla="*/ 19 h 89"/>
                <a:gd name="T2" fmla="*/ 11 w 143"/>
                <a:gd name="T3" fmla="*/ 89 h 89"/>
                <a:gd name="T4" fmla="*/ 0 w 143"/>
                <a:gd name="T5" fmla="*/ 69 h 89"/>
                <a:gd name="T6" fmla="*/ 132 w 143"/>
                <a:gd name="T7" fmla="*/ 0 h 89"/>
                <a:gd name="T8" fmla="*/ 143 w 143"/>
                <a:gd name="T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9">
                  <a:moveTo>
                    <a:pt x="143" y="19"/>
                  </a:moveTo>
                  <a:lnTo>
                    <a:pt x="11" y="89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9702"/>
            <p:cNvSpPr>
              <a:spLocks/>
            </p:cNvSpPr>
            <p:nvPr/>
          </p:nvSpPr>
          <p:spPr bwMode="auto">
            <a:xfrm>
              <a:off x="7167616" y="1922470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69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9703"/>
            <p:cNvSpPr>
              <a:spLocks/>
            </p:cNvSpPr>
            <p:nvPr/>
          </p:nvSpPr>
          <p:spPr bwMode="auto">
            <a:xfrm>
              <a:off x="7196191" y="1978033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69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9704"/>
            <p:cNvSpPr>
              <a:spLocks/>
            </p:cNvSpPr>
            <p:nvPr/>
          </p:nvSpPr>
          <p:spPr bwMode="auto">
            <a:xfrm>
              <a:off x="7226354" y="2035183"/>
              <a:ext cx="227014" cy="139700"/>
            </a:xfrm>
            <a:custGeom>
              <a:avLst/>
              <a:gdLst>
                <a:gd name="T0" fmla="*/ 143 w 143"/>
                <a:gd name="T1" fmla="*/ 19 h 88"/>
                <a:gd name="T2" fmla="*/ 11 w 143"/>
                <a:gd name="T3" fmla="*/ 88 h 88"/>
                <a:gd name="T4" fmla="*/ 0 w 143"/>
                <a:gd name="T5" fmla="*/ 68 h 88"/>
                <a:gd name="T6" fmla="*/ 132 w 143"/>
                <a:gd name="T7" fmla="*/ 0 h 88"/>
                <a:gd name="T8" fmla="*/ 143 w 143"/>
                <a:gd name="T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8">
                  <a:moveTo>
                    <a:pt x="143" y="19"/>
                  </a:moveTo>
                  <a:lnTo>
                    <a:pt x="11" y="88"/>
                  </a:lnTo>
                  <a:lnTo>
                    <a:pt x="0" y="68"/>
                  </a:lnTo>
                  <a:lnTo>
                    <a:pt x="132" y="0"/>
                  </a:lnTo>
                  <a:lnTo>
                    <a:pt x="143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9705"/>
            <p:cNvSpPr>
              <a:spLocks/>
            </p:cNvSpPr>
            <p:nvPr/>
          </p:nvSpPr>
          <p:spPr bwMode="auto">
            <a:xfrm>
              <a:off x="7253342" y="2085983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9706"/>
            <p:cNvSpPr>
              <a:spLocks/>
            </p:cNvSpPr>
            <p:nvPr/>
          </p:nvSpPr>
          <p:spPr bwMode="auto">
            <a:xfrm>
              <a:off x="7281917" y="2139958"/>
              <a:ext cx="227014" cy="139700"/>
            </a:xfrm>
            <a:custGeom>
              <a:avLst/>
              <a:gdLst>
                <a:gd name="T0" fmla="*/ 143 w 143"/>
                <a:gd name="T1" fmla="*/ 20 h 88"/>
                <a:gd name="T2" fmla="*/ 11 w 143"/>
                <a:gd name="T3" fmla="*/ 88 h 88"/>
                <a:gd name="T4" fmla="*/ 0 w 143"/>
                <a:gd name="T5" fmla="*/ 69 h 88"/>
                <a:gd name="T6" fmla="*/ 132 w 143"/>
                <a:gd name="T7" fmla="*/ 0 h 88"/>
                <a:gd name="T8" fmla="*/ 143 w 143"/>
                <a:gd name="T9" fmla="*/ 2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8">
                  <a:moveTo>
                    <a:pt x="143" y="20"/>
                  </a:moveTo>
                  <a:lnTo>
                    <a:pt x="11" y="88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9707"/>
            <p:cNvSpPr>
              <a:spLocks/>
            </p:cNvSpPr>
            <p:nvPr/>
          </p:nvSpPr>
          <p:spPr bwMode="auto">
            <a:xfrm>
              <a:off x="7308905" y="2190758"/>
              <a:ext cx="227014" cy="141288"/>
            </a:xfrm>
            <a:custGeom>
              <a:avLst/>
              <a:gdLst>
                <a:gd name="T0" fmla="*/ 143 w 143"/>
                <a:gd name="T1" fmla="*/ 20 h 89"/>
                <a:gd name="T2" fmla="*/ 11 w 143"/>
                <a:gd name="T3" fmla="*/ 89 h 89"/>
                <a:gd name="T4" fmla="*/ 0 w 143"/>
                <a:gd name="T5" fmla="*/ 68 h 89"/>
                <a:gd name="T6" fmla="*/ 132 w 143"/>
                <a:gd name="T7" fmla="*/ 0 h 89"/>
                <a:gd name="T8" fmla="*/ 143 w 143"/>
                <a:gd name="T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9">
                  <a:moveTo>
                    <a:pt x="143" y="20"/>
                  </a:moveTo>
                  <a:lnTo>
                    <a:pt x="11" y="89"/>
                  </a:lnTo>
                  <a:lnTo>
                    <a:pt x="0" y="68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9708"/>
            <p:cNvSpPr>
              <a:spLocks/>
            </p:cNvSpPr>
            <p:nvPr/>
          </p:nvSpPr>
          <p:spPr bwMode="auto">
            <a:xfrm>
              <a:off x="7300967" y="1598619"/>
              <a:ext cx="188914" cy="122238"/>
            </a:xfrm>
            <a:custGeom>
              <a:avLst/>
              <a:gdLst>
                <a:gd name="T0" fmla="*/ 119 w 119"/>
                <a:gd name="T1" fmla="*/ 20 h 77"/>
                <a:gd name="T2" fmla="*/ 11 w 119"/>
                <a:gd name="T3" fmla="*/ 77 h 77"/>
                <a:gd name="T4" fmla="*/ 0 w 119"/>
                <a:gd name="T5" fmla="*/ 56 h 77"/>
                <a:gd name="T6" fmla="*/ 108 w 119"/>
                <a:gd name="T7" fmla="*/ 0 h 77"/>
                <a:gd name="T8" fmla="*/ 119 w 119"/>
                <a:gd name="T9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7">
                  <a:moveTo>
                    <a:pt x="119" y="20"/>
                  </a:moveTo>
                  <a:lnTo>
                    <a:pt x="11" y="77"/>
                  </a:lnTo>
                  <a:lnTo>
                    <a:pt x="0" y="56"/>
                  </a:lnTo>
                  <a:lnTo>
                    <a:pt x="108" y="0"/>
                  </a:lnTo>
                  <a:lnTo>
                    <a:pt x="119" y="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9709"/>
            <p:cNvSpPr>
              <a:spLocks/>
            </p:cNvSpPr>
            <p:nvPr/>
          </p:nvSpPr>
          <p:spPr bwMode="auto">
            <a:xfrm>
              <a:off x="7331130" y="1631956"/>
              <a:ext cx="225427" cy="142875"/>
            </a:xfrm>
            <a:custGeom>
              <a:avLst/>
              <a:gdLst>
                <a:gd name="T0" fmla="*/ 142 w 142"/>
                <a:gd name="T1" fmla="*/ 21 h 90"/>
                <a:gd name="T2" fmla="*/ 10 w 142"/>
                <a:gd name="T3" fmla="*/ 90 h 90"/>
                <a:gd name="T4" fmla="*/ 0 w 142"/>
                <a:gd name="T5" fmla="*/ 70 h 90"/>
                <a:gd name="T6" fmla="*/ 132 w 142"/>
                <a:gd name="T7" fmla="*/ 0 h 90"/>
                <a:gd name="T8" fmla="*/ 142 w 142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42" y="21"/>
                  </a:moveTo>
                  <a:lnTo>
                    <a:pt x="10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2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9710"/>
            <p:cNvSpPr>
              <a:spLocks/>
            </p:cNvSpPr>
            <p:nvPr/>
          </p:nvSpPr>
          <p:spPr bwMode="auto">
            <a:xfrm>
              <a:off x="7359705" y="1687519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9711"/>
            <p:cNvSpPr>
              <a:spLocks/>
            </p:cNvSpPr>
            <p:nvPr/>
          </p:nvSpPr>
          <p:spPr bwMode="auto">
            <a:xfrm>
              <a:off x="7388280" y="1741494"/>
              <a:ext cx="225427" cy="142875"/>
            </a:xfrm>
            <a:custGeom>
              <a:avLst/>
              <a:gdLst>
                <a:gd name="T0" fmla="*/ 142 w 142"/>
                <a:gd name="T1" fmla="*/ 20 h 90"/>
                <a:gd name="T2" fmla="*/ 10 w 142"/>
                <a:gd name="T3" fmla="*/ 90 h 90"/>
                <a:gd name="T4" fmla="*/ 0 w 142"/>
                <a:gd name="T5" fmla="*/ 69 h 90"/>
                <a:gd name="T6" fmla="*/ 132 w 142"/>
                <a:gd name="T7" fmla="*/ 0 h 90"/>
                <a:gd name="T8" fmla="*/ 142 w 142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42" y="20"/>
                  </a:moveTo>
                  <a:lnTo>
                    <a:pt x="10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2" y="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9712"/>
            <p:cNvSpPr>
              <a:spLocks/>
            </p:cNvSpPr>
            <p:nvPr/>
          </p:nvSpPr>
          <p:spPr bwMode="auto">
            <a:xfrm>
              <a:off x="7416855" y="1793882"/>
              <a:ext cx="225427" cy="142875"/>
            </a:xfrm>
            <a:custGeom>
              <a:avLst/>
              <a:gdLst>
                <a:gd name="T0" fmla="*/ 142 w 142"/>
                <a:gd name="T1" fmla="*/ 21 h 90"/>
                <a:gd name="T2" fmla="*/ 10 w 142"/>
                <a:gd name="T3" fmla="*/ 90 h 90"/>
                <a:gd name="T4" fmla="*/ 0 w 142"/>
                <a:gd name="T5" fmla="*/ 70 h 90"/>
                <a:gd name="T6" fmla="*/ 132 w 142"/>
                <a:gd name="T7" fmla="*/ 0 h 90"/>
                <a:gd name="T8" fmla="*/ 142 w 142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42" y="21"/>
                  </a:moveTo>
                  <a:lnTo>
                    <a:pt x="10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2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9713"/>
            <p:cNvSpPr>
              <a:spLocks/>
            </p:cNvSpPr>
            <p:nvPr/>
          </p:nvSpPr>
          <p:spPr bwMode="auto">
            <a:xfrm>
              <a:off x="7445431" y="1849445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9714"/>
            <p:cNvSpPr>
              <a:spLocks/>
            </p:cNvSpPr>
            <p:nvPr/>
          </p:nvSpPr>
          <p:spPr bwMode="auto">
            <a:xfrm>
              <a:off x="7474006" y="1906595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9715"/>
            <p:cNvSpPr>
              <a:spLocks/>
            </p:cNvSpPr>
            <p:nvPr/>
          </p:nvSpPr>
          <p:spPr bwMode="auto">
            <a:xfrm>
              <a:off x="7502581" y="1958983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1 w 143"/>
                <a:gd name="T3" fmla="*/ 90 h 90"/>
                <a:gd name="T4" fmla="*/ 0 w 143"/>
                <a:gd name="T5" fmla="*/ 69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9716"/>
            <p:cNvSpPr>
              <a:spLocks/>
            </p:cNvSpPr>
            <p:nvPr/>
          </p:nvSpPr>
          <p:spPr bwMode="auto">
            <a:xfrm>
              <a:off x="7529569" y="2011370"/>
              <a:ext cx="227014" cy="142875"/>
            </a:xfrm>
            <a:custGeom>
              <a:avLst/>
              <a:gdLst>
                <a:gd name="T0" fmla="*/ 143 w 143"/>
                <a:gd name="T1" fmla="*/ 21 h 90"/>
                <a:gd name="T2" fmla="*/ 11 w 143"/>
                <a:gd name="T3" fmla="*/ 90 h 90"/>
                <a:gd name="T4" fmla="*/ 0 w 143"/>
                <a:gd name="T5" fmla="*/ 70 h 90"/>
                <a:gd name="T6" fmla="*/ 132 w 143"/>
                <a:gd name="T7" fmla="*/ 0 h 90"/>
                <a:gd name="T8" fmla="*/ 143 w 143"/>
                <a:gd name="T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1"/>
                  </a:moveTo>
                  <a:lnTo>
                    <a:pt x="11" y="90"/>
                  </a:lnTo>
                  <a:lnTo>
                    <a:pt x="0" y="70"/>
                  </a:lnTo>
                  <a:lnTo>
                    <a:pt x="132" y="0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9717"/>
            <p:cNvSpPr>
              <a:spLocks/>
            </p:cNvSpPr>
            <p:nvPr/>
          </p:nvSpPr>
          <p:spPr bwMode="auto">
            <a:xfrm>
              <a:off x="7558144" y="2063758"/>
              <a:ext cx="227014" cy="142875"/>
            </a:xfrm>
            <a:custGeom>
              <a:avLst/>
              <a:gdLst>
                <a:gd name="T0" fmla="*/ 143 w 143"/>
                <a:gd name="T1" fmla="*/ 20 h 90"/>
                <a:gd name="T2" fmla="*/ 10 w 143"/>
                <a:gd name="T3" fmla="*/ 90 h 90"/>
                <a:gd name="T4" fmla="*/ 0 w 143"/>
                <a:gd name="T5" fmla="*/ 69 h 90"/>
                <a:gd name="T6" fmla="*/ 132 w 143"/>
                <a:gd name="T7" fmla="*/ 0 h 90"/>
                <a:gd name="T8" fmla="*/ 143 w 143"/>
                <a:gd name="T9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90">
                  <a:moveTo>
                    <a:pt x="143" y="20"/>
                  </a:moveTo>
                  <a:lnTo>
                    <a:pt x="10" y="90"/>
                  </a:lnTo>
                  <a:lnTo>
                    <a:pt x="0" y="69"/>
                  </a:lnTo>
                  <a:lnTo>
                    <a:pt x="132" y="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9718"/>
            <p:cNvSpPr>
              <a:spLocks/>
            </p:cNvSpPr>
            <p:nvPr/>
          </p:nvSpPr>
          <p:spPr bwMode="auto">
            <a:xfrm>
              <a:off x="7389868" y="1606556"/>
              <a:ext cx="215902" cy="153988"/>
            </a:xfrm>
            <a:custGeom>
              <a:avLst/>
              <a:gdLst>
                <a:gd name="T0" fmla="*/ 0 w 113"/>
                <a:gd name="T1" fmla="*/ 0 h 81"/>
                <a:gd name="T2" fmla="*/ 23 w 113"/>
                <a:gd name="T3" fmla="*/ 50 h 81"/>
                <a:gd name="T4" fmla="*/ 60 w 113"/>
                <a:gd name="T5" fmla="*/ 60 h 81"/>
                <a:gd name="T6" fmla="*/ 113 w 113"/>
                <a:gd name="T7" fmla="*/ 10 h 81"/>
                <a:gd name="T8" fmla="*/ 0 w 11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1">
                  <a:moveTo>
                    <a:pt x="0" y="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31" y="81"/>
                    <a:pt x="60" y="60"/>
                  </a:cubicBezTo>
                  <a:cubicBezTo>
                    <a:pt x="113" y="10"/>
                    <a:pt x="113" y="10"/>
                    <a:pt x="113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9719"/>
            <p:cNvSpPr>
              <a:spLocks/>
            </p:cNvSpPr>
            <p:nvPr/>
          </p:nvSpPr>
          <p:spPr bwMode="auto">
            <a:xfrm>
              <a:off x="7337480" y="1554169"/>
              <a:ext cx="268290" cy="192088"/>
            </a:xfrm>
            <a:custGeom>
              <a:avLst/>
              <a:gdLst>
                <a:gd name="T0" fmla="*/ 0 w 141"/>
                <a:gd name="T1" fmla="*/ 0 h 101"/>
                <a:gd name="T2" fmla="*/ 22 w 141"/>
                <a:gd name="T3" fmla="*/ 65 h 101"/>
                <a:gd name="T4" fmla="*/ 68 w 141"/>
                <a:gd name="T5" fmla="*/ 81 h 101"/>
                <a:gd name="T6" fmla="*/ 141 w 141"/>
                <a:gd name="T7" fmla="*/ 37 h 101"/>
                <a:gd name="T8" fmla="*/ 0 w 14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1">
                  <a:moveTo>
                    <a:pt x="0" y="0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31" y="101"/>
                    <a:pt x="68" y="81"/>
                  </a:cubicBezTo>
                  <a:cubicBezTo>
                    <a:pt x="141" y="37"/>
                    <a:pt x="141" y="37"/>
                    <a:pt x="141" y="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9720"/>
            <p:cNvSpPr>
              <a:spLocks/>
            </p:cNvSpPr>
            <p:nvPr/>
          </p:nvSpPr>
          <p:spPr bwMode="auto">
            <a:xfrm>
              <a:off x="7342242" y="2314584"/>
              <a:ext cx="57150" cy="92075"/>
            </a:xfrm>
            <a:custGeom>
              <a:avLst/>
              <a:gdLst>
                <a:gd name="T0" fmla="*/ 1 w 30"/>
                <a:gd name="T1" fmla="*/ 11 h 48"/>
                <a:gd name="T2" fmla="*/ 25 w 30"/>
                <a:gd name="T3" fmla="*/ 14 h 48"/>
                <a:gd name="T4" fmla="*/ 30 w 30"/>
                <a:gd name="T5" fmla="*/ 48 h 48"/>
                <a:gd name="T6" fmla="*/ 0 w 30"/>
                <a:gd name="T7" fmla="*/ 26 h 48"/>
                <a:gd name="T8" fmla="*/ 1 w 30"/>
                <a:gd name="T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1" y="11"/>
                  </a:moveTo>
                  <a:cubicBezTo>
                    <a:pt x="1" y="11"/>
                    <a:pt x="21" y="0"/>
                    <a:pt x="25" y="14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9721"/>
            <p:cNvSpPr>
              <a:spLocks/>
            </p:cNvSpPr>
            <p:nvPr/>
          </p:nvSpPr>
          <p:spPr bwMode="auto">
            <a:xfrm>
              <a:off x="7277154" y="2316171"/>
              <a:ext cx="122238" cy="90488"/>
            </a:xfrm>
            <a:custGeom>
              <a:avLst/>
              <a:gdLst>
                <a:gd name="T0" fmla="*/ 0 w 65"/>
                <a:gd name="T1" fmla="*/ 26 h 47"/>
                <a:gd name="T2" fmla="*/ 29 w 65"/>
                <a:gd name="T3" fmla="*/ 8 h 47"/>
                <a:gd name="T4" fmla="*/ 50 w 65"/>
                <a:gd name="T5" fmla="*/ 15 h 47"/>
                <a:gd name="T6" fmla="*/ 65 w 65"/>
                <a:gd name="T7" fmla="*/ 47 h 47"/>
                <a:gd name="T8" fmla="*/ 0 w 65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6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43" y="0"/>
                    <a:pt x="50" y="15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9722"/>
            <p:cNvSpPr>
              <a:spLocks/>
            </p:cNvSpPr>
            <p:nvPr/>
          </p:nvSpPr>
          <p:spPr bwMode="auto">
            <a:xfrm>
              <a:off x="4545046" y="2173296"/>
              <a:ext cx="3273450" cy="2278070"/>
            </a:xfrm>
            <a:custGeom>
              <a:avLst/>
              <a:gdLst>
                <a:gd name="T0" fmla="*/ 951 w 1719"/>
                <a:gd name="T1" fmla="*/ 0 h 1196"/>
                <a:gd name="T2" fmla="*/ 868 w 1719"/>
                <a:gd name="T3" fmla="*/ 176 h 1196"/>
                <a:gd name="T4" fmla="*/ 735 w 1719"/>
                <a:gd name="T5" fmla="*/ 0 h 1196"/>
                <a:gd name="T6" fmla="*/ 0 w 1719"/>
                <a:gd name="T7" fmla="*/ 0 h 1196"/>
                <a:gd name="T8" fmla="*/ 0 w 1719"/>
                <a:gd name="T9" fmla="*/ 1196 h 1196"/>
                <a:gd name="T10" fmla="*/ 1719 w 1719"/>
                <a:gd name="T11" fmla="*/ 1196 h 1196"/>
                <a:gd name="T12" fmla="*/ 1719 w 1719"/>
                <a:gd name="T13" fmla="*/ 0 h 1196"/>
                <a:gd name="T14" fmla="*/ 951 w 1719"/>
                <a:gd name="T15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9" h="1196">
                  <a:moveTo>
                    <a:pt x="951" y="0"/>
                  </a:moveTo>
                  <a:cubicBezTo>
                    <a:pt x="868" y="176"/>
                    <a:pt x="868" y="176"/>
                    <a:pt x="868" y="176"/>
                  </a:cubicBezTo>
                  <a:cubicBezTo>
                    <a:pt x="868" y="176"/>
                    <a:pt x="785" y="64"/>
                    <a:pt x="7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1719" y="1196"/>
                    <a:pt x="1719" y="1196"/>
                    <a:pt x="1719" y="1196"/>
                  </a:cubicBezTo>
                  <a:cubicBezTo>
                    <a:pt x="1719" y="0"/>
                    <a:pt x="1719" y="0"/>
                    <a:pt x="1719" y="0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9723"/>
            <p:cNvSpPr>
              <a:spLocks/>
            </p:cNvSpPr>
            <p:nvPr/>
          </p:nvSpPr>
          <p:spPr bwMode="auto">
            <a:xfrm>
              <a:off x="4583146" y="2136783"/>
              <a:ext cx="3192487" cy="2284420"/>
            </a:xfrm>
            <a:custGeom>
              <a:avLst/>
              <a:gdLst>
                <a:gd name="T0" fmla="*/ 42 w 2011"/>
                <a:gd name="T1" fmla="*/ 0 h 1439"/>
                <a:gd name="T2" fmla="*/ 0 w 2011"/>
                <a:gd name="T3" fmla="*/ 42 h 1439"/>
                <a:gd name="T4" fmla="*/ 0 w 2011"/>
                <a:gd name="T5" fmla="*/ 1439 h 1439"/>
                <a:gd name="T6" fmla="*/ 2011 w 2011"/>
                <a:gd name="T7" fmla="*/ 1439 h 1439"/>
                <a:gd name="T8" fmla="*/ 2011 w 2011"/>
                <a:gd name="T9" fmla="*/ 64 h 1439"/>
                <a:gd name="T10" fmla="*/ 1964 w 2011"/>
                <a:gd name="T11" fmla="*/ 0 h 1439"/>
                <a:gd name="T12" fmla="*/ 1008 w 2011"/>
                <a:gd name="T13" fmla="*/ 252 h 1439"/>
                <a:gd name="T14" fmla="*/ 42 w 2011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1" h="1439">
                  <a:moveTo>
                    <a:pt x="42" y="0"/>
                  </a:moveTo>
                  <a:lnTo>
                    <a:pt x="0" y="42"/>
                  </a:lnTo>
                  <a:lnTo>
                    <a:pt x="0" y="1439"/>
                  </a:lnTo>
                  <a:lnTo>
                    <a:pt x="2011" y="1439"/>
                  </a:lnTo>
                  <a:lnTo>
                    <a:pt x="2011" y="64"/>
                  </a:lnTo>
                  <a:lnTo>
                    <a:pt x="1964" y="0"/>
                  </a:lnTo>
                  <a:lnTo>
                    <a:pt x="1008" y="2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9724"/>
            <p:cNvSpPr>
              <a:spLocks/>
            </p:cNvSpPr>
            <p:nvPr/>
          </p:nvSpPr>
          <p:spPr bwMode="auto">
            <a:xfrm>
              <a:off x="4649822" y="2136783"/>
              <a:ext cx="3051198" cy="2236795"/>
            </a:xfrm>
            <a:custGeom>
              <a:avLst/>
              <a:gdLst>
                <a:gd name="T0" fmla="*/ 913 w 1602"/>
                <a:gd name="T1" fmla="*/ 0 h 1174"/>
                <a:gd name="T2" fmla="*/ 801 w 1602"/>
                <a:gd name="T3" fmla="*/ 145 h 1174"/>
                <a:gd name="T4" fmla="*/ 650 w 1602"/>
                <a:gd name="T5" fmla="*/ 0 h 1174"/>
                <a:gd name="T6" fmla="*/ 0 w 1602"/>
                <a:gd name="T7" fmla="*/ 0 h 1174"/>
                <a:gd name="T8" fmla="*/ 0 w 1602"/>
                <a:gd name="T9" fmla="*/ 1174 h 1174"/>
                <a:gd name="T10" fmla="*/ 1602 w 1602"/>
                <a:gd name="T11" fmla="*/ 1174 h 1174"/>
                <a:gd name="T12" fmla="*/ 1602 w 1602"/>
                <a:gd name="T13" fmla="*/ 0 h 1174"/>
                <a:gd name="T14" fmla="*/ 913 w 1602"/>
                <a:gd name="T15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2" h="1174">
                  <a:moveTo>
                    <a:pt x="913" y="0"/>
                  </a:moveTo>
                  <a:cubicBezTo>
                    <a:pt x="803" y="0"/>
                    <a:pt x="801" y="145"/>
                    <a:pt x="801" y="145"/>
                  </a:cubicBezTo>
                  <a:cubicBezTo>
                    <a:pt x="799" y="10"/>
                    <a:pt x="650" y="0"/>
                    <a:pt x="6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4"/>
                    <a:pt x="0" y="1174"/>
                    <a:pt x="0" y="1174"/>
                  </a:cubicBezTo>
                  <a:cubicBezTo>
                    <a:pt x="1602" y="1174"/>
                    <a:pt x="1602" y="1174"/>
                    <a:pt x="1602" y="1174"/>
                  </a:cubicBezTo>
                  <a:cubicBezTo>
                    <a:pt x="1602" y="0"/>
                    <a:pt x="1602" y="0"/>
                    <a:pt x="1602" y="0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9725"/>
            <p:cNvSpPr>
              <a:spLocks noChangeArrowheads="1"/>
            </p:cNvSpPr>
            <p:nvPr/>
          </p:nvSpPr>
          <p:spPr bwMode="auto">
            <a:xfrm>
              <a:off x="4737135" y="2244734"/>
              <a:ext cx="555629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9726"/>
            <p:cNvSpPr>
              <a:spLocks noChangeArrowheads="1"/>
            </p:cNvSpPr>
            <p:nvPr/>
          </p:nvSpPr>
          <p:spPr bwMode="auto">
            <a:xfrm>
              <a:off x="4737135" y="2354271"/>
              <a:ext cx="555629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9727"/>
            <p:cNvSpPr>
              <a:spLocks noChangeArrowheads="1"/>
            </p:cNvSpPr>
            <p:nvPr/>
          </p:nvSpPr>
          <p:spPr bwMode="auto">
            <a:xfrm>
              <a:off x="4737135" y="2927361"/>
              <a:ext cx="48895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9728"/>
            <p:cNvSpPr>
              <a:spLocks noChangeArrowheads="1"/>
            </p:cNvSpPr>
            <p:nvPr/>
          </p:nvSpPr>
          <p:spPr bwMode="auto">
            <a:xfrm>
              <a:off x="4737135" y="3038486"/>
              <a:ext cx="48895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9729"/>
            <p:cNvSpPr>
              <a:spLocks noChangeArrowheads="1"/>
            </p:cNvSpPr>
            <p:nvPr/>
          </p:nvSpPr>
          <p:spPr bwMode="auto">
            <a:xfrm>
              <a:off x="4737135" y="3144849"/>
              <a:ext cx="48895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9730"/>
            <p:cNvSpPr>
              <a:spLocks noChangeArrowheads="1"/>
            </p:cNvSpPr>
            <p:nvPr/>
          </p:nvSpPr>
          <p:spPr bwMode="auto">
            <a:xfrm>
              <a:off x="4737135" y="3249624"/>
              <a:ext cx="48895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9731"/>
            <p:cNvSpPr>
              <a:spLocks noChangeArrowheads="1"/>
            </p:cNvSpPr>
            <p:nvPr/>
          </p:nvSpPr>
          <p:spPr bwMode="auto">
            <a:xfrm>
              <a:off x="4737135" y="2460634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9732"/>
            <p:cNvSpPr>
              <a:spLocks noChangeArrowheads="1"/>
            </p:cNvSpPr>
            <p:nvPr/>
          </p:nvSpPr>
          <p:spPr bwMode="auto">
            <a:xfrm>
              <a:off x="4737135" y="2568585"/>
              <a:ext cx="1109671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9733"/>
            <p:cNvSpPr>
              <a:spLocks noChangeArrowheads="1"/>
            </p:cNvSpPr>
            <p:nvPr/>
          </p:nvSpPr>
          <p:spPr bwMode="auto">
            <a:xfrm>
              <a:off x="4737135" y="2670185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9734"/>
            <p:cNvSpPr>
              <a:spLocks noChangeArrowheads="1"/>
            </p:cNvSpPr>
            <p:nvPr/>
          </p:nvSpPr>
          <p:spPr bwMode="auto">
            <a:xfrm>
              <a:off x="4737135" y="2771785"/>
              <a:ext cx="1109671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9735"/>
            <p:cNvSpPr>
              <a:spLocks noChangeArrowheads="1"/>
            </p:cNvSpPr>
            <p:nvPr/>
          </p:nvSpPr>
          <p:spPr bwMode="auto">
            <a:xfrm>
              <a:off x="4737135" y="3384562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9736"/>
            <p:cNvSpPr>
              <a:spLocks noChangeArrowheads="1"/>
            </p:cNvSpPr>
            <p:nvPr/>
          </p:nvSpPr>
          <p:spPr bwMode="auto">
            <a:xfrm>
              <a:off x="4737135" y="3497275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9737"/>
            <p:cNvSpPr>
              <a:spLocks noChangeArrowheads="1"/>
            </p:cNvSpPr>
            <p:nvPr/>
          </p:nvSpPr>
          <p:spPr bwMode="auto">
            <a:xfrm>
              <a:off x="4737135" y="3602051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9738"/>
            <p:cNvSpPr>
              <a:spLocks noChangeArrowheads="1"/>
            </p:cNvSpPr>
            <p:nvPr/>
          </p:nvSpPr>
          <p:spPr bwMode="auto">
            <a:xfrm>
              <a:off x="4981612" y="3711588"/>
              <a:ext cx="86519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9739"/>
            <p:cNvSpPr>
              <a:spLocks noChangeArrowheads="1"/>
            </p:cNvSpPr>
            <p:nvPr/>
          </p:nvSpPr>
          <p:spPr bwMode="auto">
            <a:xfrm>
              <a:off x="4737135" y="3811601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9740"/>
            <p:cNvSpPr>
              <a:spLocks noChangeArrowheads="1"/>
            </p:cNvSpPr>
            <p:nvPr/>
          </p:nvSpPr>
          <p:spPr bwMode="auto">
            <a:xfrm>
              <a:off x="4737135" y="3917964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9741"/>
            <p:cNvSpPr>
              <a:spLocks noChangeArrowheads="1"/>
            </p:cNvSpPr>
            <p:nvPr/>
          </p:nvSpPr>
          <p:spPr bwMode="auto">
            <a:xfrm>
              <a:off x="4737135" y="4022739"/>
              <a:ext cx="88424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9742"/>
            <p:cNvSpPr>
              <a:spLocks noChangeArrowheads="1"/>
            </p:cNvSpPr>
            <p:nvPr/>
          </p:nvSpPr>
          <p:spPr bwMode="auto">
            <a:xfrm>
              <a:off x="4737135" y="4132277"/>
              <a:ext cx="1109671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Rectangle 9743"/>
            <p:cNvSpPr>
              <a:spLocks noChangeArrowheads="1"/>
            </p:cNvSpPr>
            <p:nvPr/>
          </p:nvSpPr>
          <p:spPr bwMode="auto">
            <a:xfrm>
              <a:off x="4737135" y="4232290"/>
              <a:ext cx="1109671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Rectangle 9744"/>
            <p:cNvSpPr>
              <a:spLocks noChangeArrowheads="1"/>
            </p:cNvSpPr>
            <p:nvPr/>
          </p:nvSpPr>
          <p:spPr bwMode="auto">
            <a:xfrm>
              <a:off x="5292764" y="2908311"/>
              <a:ext cx="554042" cy="403226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Rectangle 9745"/>
            <p:cNvSpPr>
              <a:spLocks noChangeArrowheads="1"/>
            </p:cNvSpPr>
            <p:nvPr/>
          </p:nvSpPr>
          <p:spPr bwMode="auto">
            <a:xfrm>
              <a:off x="6496098" y="2266959"/>
              <a:ext cx="1101733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Rectangle 9746"/>
            <p:cNvSpPr>
              <a:spLocks noChangeArrowheads="1"/>
            </p:cNvSpPr>
            <p:nvPr/>
          </p:nvSpPr>
          <p:spPr bwMode="auto">
            <a:xfrm>
              <a:off x="6496098" y="2379671"/>
              <a:ext cx="1101733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9747"/>
            <p:cNvSpPr>
              <a:spLocks noChangeArrowheads="1"/>
            </p:cNvSpPr>
            <p:nvPr/>
          </p:nvSpPr>
          <p:spPr bwMode="auto">
            <a:xfrm>
              <a:off x="6496098" y="2484447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9748"/>
            <p:cNvSpPr>
              <a:spLocks noChangeArrowheads="1"/>
            </p:cNvSpPr>
            <p:nvPr/>
          </p:nvSpPr>
          <p:spPr bwMode="auto">
            <a:xfrm>
              <a:off x="6496098" y="2592397"/>
              <a:ext cx="110808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9749"/>
            <p:cNvSpPr>
              <a:spLocks noChangeArrowheads="1"/>
            </p:cNvSpPr>
            <p:nvPr/>
          </p:nvSpPr>
          <p:spPr bwMode="auto">
            <a:xfrm>
              <a:off x="6496098" y="2693998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9750"/>
            <p:cNvSpPr>
              <a:spLocks noChangeArrowheads="1"/>
            </p:cNvSpPr>
            <p:nvPr/>
          </p:nvSpPr>
          <p:spPr bwMode="auto">
            <a:xfrm>
              <a:off x="6496098" y="2797185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9751"/>
            <p:cNvSpPr>
              <a:spLocks noChangeArrowheads="1"/>
            </p:cNvSpPr>
            <p:nvPr/>
          </p:nvSpPr>
          <p:spPr bwMode="auto">
            <a:xfrm>
              <a:off x="6496098" y="3409962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9752"/>
            <p:cNvSpPr>
              <a:spLocks noChangeArrowheads="1"/>
            </p:cNvSpPr>
            <p:nvPr/>
          </p:nvSpPr>
          <p:spPr bwMode="auto">
            <a:xfrm>
              <a:off x="6496098" y="3521088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9753"/>
            <p:cNvSpPr>
              <a:spLocks noChangeArrowheads="1"/>
            </p:cNvSpPr>
            <p:nvPr/>
          </p:nvSpPr>
          <p:spPr bwMode="auto">
            <a:xfrm>
              <a:off x="6496098" y="3627451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9754"/>
            <p:cNvSpPr>
              <a:spLocks noChangeArrowheads="1"/>
            </p:cNvSpPr>
            <p:nvPr/>
          </p:nvSpPr>
          <p:spPr bwMode="auto">
            <a:xfrm>
              <a:off x="6496098" y="4046552"/>
              <a:ext cx="1101733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9755"/>
            <p:cNvSpPr>
              <a:spLocks noChangeArrowheads="1"/>
            </p:cNvSpPr>
            <p:nvPr/>
          </p:nvSpPr>
          <p:spPr bwMode="auto">
            <a:xfrm>
              <a:off x="6496098" y="4154502"/>
              <a:ext cx="1108084" cy="619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9756"/>
            <p:cNvSpPr>
              <a:spLocks noChangeArrowheads="1"/>
            </p:cNvSpPr>
            <p:nvPr/>
          </p:nvSpPr>
          <p:spPr bwMode="auto">
            <a:xfrm>
              <a:off x="6496098" y="4257690"/>
              <a:ext cx="1108084" cy="603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9757"/>
            <p:cNvSpPr>
              <a:spLocks noChangeArrowheads="1"/>
            </p:cNvSpPr>
            <p:nvPr/>
          </p:nvSpPr>
          <p:spPr bwMode="auto">
            <a:xfrm>
              <a:off x="7086653" y="2933711"/>
              <a:ext cx="517529" cy="401639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9758"/>
            <p:cNvSpPr>
              <a:spLocks noChangeArrowheads="1"/>
            </p:cNvSpPr>
            <p:nvPr/>
          </p:nvSpPr>
          <p:spPr bwMode="auto">
            <a:xfrm>
              <a:off x="6496098" y="2933711"/>
              <a:ext cx="517529" cy="401639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9759"/>
            <p:cNvSpPr>
              <a:spLocks noChangeArrowheads="1"/>
            </p:cNvSpPr>
            <p:nvPr/>
          </p:nvSpPr>
          <p:spPr bwMode="auto">
            <a:xfrm>
              <a:off x="6496098" y="3740164"/>
              <a:ext cx="425453" cy="269876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9760"/>
            <p:cNvSpPr>
              <a:spLocks noChangeArrowheads="1"/>
            </p:cNvSpPr>
            <p:nvPr/>
          </p:nvSpPr>
          <p:spPr bwMode="auto">
            <a:xfrm>
              <a:off x="6967589" y="3740164"/>
              <a:ext cx="630242" cy="268288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9761"/>
            <p:cNvSpPr>
              <a:spLocks noChangeArrowheads="1"/>
            </p:cNvSpPr>
            <p:nvPr/>
          </p:nvSpPr>
          <p:spPr bwMode="auto">
            <a:xfrm>
              <a:off x="4002117" y="2265371"/>
              <a:ext cx="361953" cy="2095507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9762"/>
            <p:cNvSpPr>
              <a:spLocks noChangeArrowheads="1"/>
            </p:cNvSpPr>
            <p:nvPr/>
          </p:nvSpPr>
          <p:spPr bwMode="auto">
            <a:xfrm>
              <a:off x="3997354" y="2265371"/>
              <a:ext cx="138114" cy="2095507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9763"/>
            <p:cNvSpPr>
              <a:spLocks noChangeArrowheads="1"/>
            </p:cNvSpPr>
            <p:nvPr/>
          </p:nvSpPr>
          <p:spPr bwMode="auto">
            <a:xfrm>
              <a:off x="4238656" y="2305059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9764"/>
            <p:cNvSpPr>
              <a:spLocks noChangeArrowheads="1"/>
            </p:cNvSpPr>
            <p:nvPr/>
          </p:nvSpPr>
          <p:spPr bwMode="auto">
            <a:xfrm>
              <a:off x="4297394" y="2330459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Rectangle 9765"/>
            <p:cNvSpPr>
              <a:spLocks noChangeArrowheads="1"/>
            </p:cNvSpPr>
            <p:nvPr/>
          </p:nvSpPr>
          <p:spPr bwMode="auto">
            <a:xfrm>
              <a:off x="4297394" y="2352684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Rectangle 9766"/>
            <p:cNvSpPr>
              <a:spLocks noChangeArrowheads="1"/>
            </p:cNvSpPr>
            <p:nvPr/>
          </p:nvSpPr>
          <p:spPr bwMode="auto">
            <a:xfrm>
              <a:off x="4297394" y="2378084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9767"/>
            <p:cNvSpPr>
              <a:spLocks noChangeArrowheads="1"/>
            </p:cNvSpPr>
            <p:nvPr/>
          </p:nvSpPr>
          <p:spPr bwMode="auto">
            <a:xfrm>
              <a:off x="4297394" y="2400309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9768"/>
            <p:cNvSpPr>
              <a:spLocks noChangeArrowheads="1"/>
            </p:cNvSpPr>
            <p:nvPr/>
          </p:nvSpPr>
          <p:spPr bwMode="auto">
            <a:xfrm>
              <a:off x="4238656" y="2422534"/>
              <a:ext cx="11906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9769"/>
            <p:cNvSpPr>
              <a:spLocks noChangeArrowheads="1"/>
            </p:cNvSpPr>
            <p:nvPr/>
          </p:nvSpPr>
          <p:spPr bwMode="auto">
            <a:xfrm>
              <a:off x="4297394" y="2446347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9770"/>
            <p:cNvSpPr>
              <a:spLocks noChangeArrowheads="1"/>
            </p:cNvSpPr>
            <p:nvPr/>
          </p:nvSpPr>
          <p:spPr bwMode="auto">
            <a:xfrm>
              <a:off x="4297394" y="2470159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9771"/>
            <p:cNvSpPr>
              <a:spLocks noChangeArrowheads="1"/>
            </p:cNvSpPr>
            <p:nvPr/>
          </p:nvSpPr>
          <p:spPr bwMode="auto">
            <a:xfrm>
              <a:off x="4297394" y="2493972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9772"/>
            <p:cNvSpPr>
              <a:spLocks noChangeArrowheads="1"/>
            </p:cNvSpPr>
            <p:nvPr/>
          </p:nvSpPr>
          <p:spPr bwMode="auto">
            <a:xfrm>
              <a:off x="4297394" y="2517784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9773"/>
            <p:cNvSpPr>
              <a:spLocks noChangeArrowheads="1"/>
            </p:cNvSpPr>
            <p:nvPr/>
          </p:nvSpPr>
          <p:spPr bwMode="auto">
            <a:xfrm>
              <a:off x="4238656" y="2541597"/>
              <a:ext cx="11906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9774"/>
            <p:cNvSpPr>
              <a:spLocks noChangeArrowheads="1"/>
            </p:cNvSpPr>
            <p:nvPr/>
          </p:nvSpPr>
          <p:spPr bwMode="auto">
            <a:xfrm>
              <a:off x="4297394" y="2563822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9775"/>
            <p:cNvSpPr>
              <a:spLocks noChangeArrowheads="1"/>
            </p:cNvSpPr>
            <p:nvPr/>
          </p:nvSpPr>
          <p:spPr bwMode="auto">
            <a:xfrm>
              <a:off x="4297394" y="2587635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9776"/>
            <p:cNvSpPr>
              <a:spLocks noChangeArrowheads="1"/>
            </p:cNvSpPr>
            <p:nvPr/>
          </p:nvSpPr>
          <p:spPr bwMode="auto">
            <a:xfrm>
              <a:off x="4297394" y="2611447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9777"/>
            <p:cNvSpPr>
              <a:spLocks noChangeArrowheads="1"/>
            </p:cNvSpPr>
            <p:nvPr/>
          </p:nvSpPr>
          <p:spPr bwMode="auto">
            <a:xfrm>
              <a:off x="4297394" y="2635260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9778"/>
            <p:cNvSpPr>
              <a:spLocks noChangeArrowheads="1"/>
            </p:cNvSpPr>
            <p:nvPr/>
          </p:nvSpPr>
          <p:spPr bwMode="auto">
            <a:xfrm>
              <a:off x="4240244" y="2657485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779"/>
            <p:cNvSpPr>
              <a:spLocks noChangeArrowheads="1"/>
            </p:cNvSpPr>
            <p:nvPr/>
          </p:nvSpPr>
          <p:spPr bwMode="auto">
            <a:xfrm>
              <a:off x="4297394" y="2682885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9780"/>
            <p:cNvSpPr>
              <a:spLocks noChangeArrowheads="1"/>
            </p:cNvSpPr>
            <p:nvPr/>
          </p:nvSpPr>
          <p:spPr bwMode="auto">
            <a:xfrm>
              <a:off x="4297394" y="2705110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Rectangle 9781"/>
            <p:cNvSpPr>
              <a:spLocks noChangeArrowheads="1"/>
            </p:cNvSpPr>
            <p:nvPr/>
          </p:nvSpPr>
          <p:spPr bwMode="auto">
            <a:xfrm>
              <a:off x="4297394" y="2730510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9782"/>
            <p:cNvSpPr>
              <a:spLocks noChangeArrowheads="1"/>
            </p:cNvSpPr>
            <p:nvPr/>
          </p:nvSpPr>
          <p:spPr bwMode="auto">
            <a:xfrm>
              <a:off x="4297394" y="2752735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9783"/>
            <p:cNvSpPr>
              <a:spLocks noChangeArrowheads="1"/>
            </p:cNvSpPr>
            <p:nvPr/>
          </p:nvSpPr>
          <p:spPr bwMode="auto">
            <a:xfrm>
              <a:off x="4238656" y="2774960"/>
              <a:ext cx="11906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9784"/>
            <p:cNvSpPr>
              <a:spLocks noChangeArrowheads="1"/>
            </p:cNvSpPr>
            <p:nvPr/>
          </p:nvSpPr>
          <p:spPr bwMode="auto">
            <a:xfrm>
              <a:off x="4297394" y="2798773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Rectangle 9785"/>
            <p:cNvSpPr>
              <a:spLocks noChangeArrowheads="1"/>
            </p:cNvSpPr>
            <p:nvPr/>
          </p:nvSpPr>
          <p:spPr bwMode="auto">
            <a:xfrm>
              <a:off x="4297394" y="2820998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Rectangle 9786"/>
            <p:cNvSpPr>
              <a:spLocks noChangeArrowheads="1"/>
            </p:cNvSpPr>
            <p:nvPr/>
          </p:nvSpPr>
          <p:spPr bwMode="auto">
            <a:xfrm>
              <a:off x="4297394" y="2844811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Rectangle 9787"/>
            <p:cNvSpPr>
              <a:spLocks noChangeArrowheads="1"/>
            </p:cNvSpPr>
            <p:nvPr/>
          </p:nvSpPr>
          <p:spPr bwMode="auto">
            <a:xfrm>
              <a:off x="4297394" y="2868623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Rectangle 9788"/>
            <p:cNvSpPr>
              <a:spLocks noChangeArrowheads="1"/>
            </p:cNvSpPr>
            <p:nvPr/>
          </p:nvSpPr>
          <p:spPr bwMode="auto">
            <a:xfrm>
              <a:off x="4238656" y="2892436"/>
              <a:ext cx="11906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Rectangle 9789"/>
            <p:cNvSpPr>
              <a:spLocks noChangeArrowheads="1"/>
            </p:cNvSpPr>
            <p:nvPr/>
          </p:nvSpPr>
          <p:spPr bwMode="auto">
            <a:xfrm>
              <a:off x="4297394" y="2914661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Rectangle 9790"/>
            <p:cNvSpPr>
              <a:spLocks noChangeArrowheads="1"/>
            </p:cNvSpPr>
            <p:nvPr/>
          </p:nvSpPr>
          <p:spPr bwMode="auto">
            <a:xfrm>
              <a:off x="4297394" y="2940061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Rectangle 9791"/>
            <p:cNvSpPr>
              <a:spLocks noChangeArrowheads="1"/>
            </p:cNvSpPr>
            <p:nvPr/>
          </p:nvSpPr>
          <p:spPr bwMode="auto">
            <a:xfrm>
              <a:off x="4297394" y="2962286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Rectangle 9792"/>
            <p:cNvSpPr>
              <a:spLocks noChangeArrowheads="1"/>
            </p:cNvSpPr>
            <p:nvPr/>
          </p:nvSpPr>
          <p:spPr bwMode="auto">
            <a:xfrm>
              <a:off x="4297394" y="2984511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Rectangle 9793"/>
            <p:cNvSpPr>
              <a:spLocks noChangeArrowheads="1"/>
            </p:cNvSpPr>
            <p:nvPr/>
          </p:nvSpPr>
          <p:spPr bwMode="auto">
            <a:xfrm>
              <a:off x="4240244" y="3008324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Rectangle 9794"/>
            <p:cNvSpPr>
              <a:spLocks noChangeArrowheads="1"/>
            </p:cNvSpPr>
            <p:nvPr/>
          </p:nvSpPr>
          <p:spPr bwMode="auto">
            <a:xfrm>
              <a:off x="4297394" y="3032136"/>
              <a:ext cx="60325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Rectangle 9795"/>
            <p:cNvSpPr>
              <a:spLocks noChangeArrowheads="1"/>
            </p:cNvSpPr>
            <p:nvPr/>
          </p:nvSpPr>
          <p:spPr bwMode="auto">
            <a:xfrm>
              <a:off x="4297394" y="3055949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Rectangle 9796"/>
            <p:cNvSpPr>
              <a:spLocks noChangeArrowheads="1"/>
            </p:cNvSpPr>
            <p:nvPr/>
          </p:nvSpPr>
          <p:spPr bwMode="auto">
            <a:xfrm>
              <a:off x="4297394" y="3079761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Rectangle 9797"/>
            <p:cNvSpPr>
              <a:spLocks noChangeArrowheads="1"/>
            </p:cNvSpPr>
            <p:nvPr/>
          </p:nvSpPr>
          <p:spPr bwMode="auto">
            <a:xfrm>
              <a:off x="4297394" y="3103574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Rectangle 9798"/>
            <p:cNvSpPr>
              <a:spLocks noChangeArrowheads="1"/>
            </p:cNvSpPr>
            <p:nvPr/>
          </p:nvSpPr>
          <p:spPr bwMode="auto">
            <a:xfrm>
              <a:off x="4238656" y="3125799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Rectangle 9799"/>
            <p:cNvSpPr>
              <a:spLocks noChangeArrowheads="1"/>
            </p:cNvSpPr>
            <p:nvPr/>
          </p:nvSpPr>
          <p:spPr bwMode="auto">
            <a:xfrm>
              <a:off x="4297394" y="3146437"/>
              <a:ext cx="60325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Rectangle 9800"/>
            <p:cNvSpPr>
              <a:spLocks noChangeArrowheads="1"/>
            </p:cNvSpPr>
            <p:nvPr/>
          </p:nvSpPr>
          <p:spPr bwMode="auto">
            <a:xfrm>
              <a:off x="4297394" y="3170249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Rectangle 9801"/>
            <p:cNvSpPr>
              <a:spLocks noChangeArrowheads="1"/>
            </p:cNvSpPr>
            <p:nvPr/>
          </p:nvSpPr>
          <p:spPr bwMode="auto">
            <a:xfrm>
              <a:off x="4297394" y="3194062"/>
              <a:ext cx="60325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Rectangle 9802"/>
            <p:cNvSpPr>
              <a:spLocks noChangeArrowheads="1"/>
            </p:cNvSpPr>
            <p:nvPr/>
          </p:nvSpPr>
          <p:spPr bwMode="auto">
            <a:xfrm>
              <a:off x="4297394" y="3217874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Rectangle 9803"/>
            <p:cNvSpPr>
              <a:spLocks noChangeArrowheads="1"/>
            </p:cNvSpPr>
            <p:nvPr/>
          </p:nvSpPr>
          <p:spPr bwMode="auto">
            <a:xfrm>
              <a:off x="4240244" y="3240099"/>
              <a:ext cx="117476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9804"/>
            <p:cNvSpPr>
              <a:spLocks noChangeArrowheads="1"/>
            </p:cNvSpPr>
            <p:nvPr/>
          </p:nvSpPr>
          <p:spPr bwMode="auto">
            <a:xfrm>
              <a:off x="4297394" y="3263912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Rectangle 9805"/>
            <p:cNvSpPr>
              <a:spLocks noChangeArrowheads="1"/>
            </p:cNvSpPr>
            <p:nvPr/>
          </p:nvSpPr>
          <p:spPr bwMode="auto">
            <a:xfrm>
              <a:off x="4297394" y="3286137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Rectangle 9806"/>
            <p:cNvSpPr>
              <a:spLocks noChangeArrowheads="1"/>
            </p:cNvSpPr>
            <p:nvPr/>
          </p:nvSpPr>
          <p:spPr bwMode="auto">
            <a:xfrm>
              <a:off x="4297394" y="3311537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Rectangle 9807"/>
            <p:cNvSpPr>
              <a:spLocks noChangeArrowheads="1"/>
            </p:cNvSpPr>
            <p:nvPr/>
          </p:nvSpPr>
          <p:spPr bwMode="auto">
            <a:xfrm>
              <a:off x="4297394" y="3333762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9808"/>
            <p:cNvSpPr>
              <a:spLocks noChangeArrowheads="1"/>
            </p:cNvSpPr>
            <p:nvPr/>
          </p:nvSpPr>
          <p:spPr bwMode="auto">
            <a:xfrm>
              <a:off x="4240244" y="3355987"/>
              <a:ext cx="117476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9809"/>
            <p:cNvSpPr>
              <a:spLocks noChangeArrowheads="1"/>
            </p:cNvSpPr>
            <p:nvPr/>
          </p:nvSpPr>
          <p:spPr bwMode="auto">
            <a:xfrm>
              <a:off x="4300569" y="3381387"/>
              <a:ext cx="58738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9810"/>
            <p:cNvSpPr>
              <a:spLocks noChangeArrowheads="1"/>
            </p:cNvSpPr>
            <p:nvPr/>
          </p:nvSpPr>
          <p:spPr bwMode="auto">
            <a:xfrm>
              <a:off x="4300569" y="3403612"/>
              <a:ext cx="58738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9811"/>
            <p:cNvSpPr>
              <a:spLocks noChangeArrowheads="1"/>
            </p:cNvSpPr>
            <p:nvPr/>
          </p:nvSpPr>
          <p:spPr bwMode="auto">
            <a:xfrm>
              <a:off x="4300569" y="3427425"/>
              <a:ext cx="58738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Rectangle 9812"/>
            <p:cNvSpPr>
              <a:spLocks noChangeArrowheads="1"/>
            </p:cNvSpPr>
            <p:nvPr/>
          </p:nvSpPr>
          <p:spPr bwMode="auto">
            <a:xfrm>
              <a:off x="4300569" y="3451238"/>
              <a:ext cx="58738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Rectangle 9813"/>
            <p:cNvSpPr>
              <a:spLocks noChangeArrowheads="1"/>
            </p:cNvSpPr>
            <p:nvPr/>
          </p:nvSpPr>
          <p:spPr bwMode="auto">
            <a:xfrm>
              <a:off x="4240244" y="3475050"/>
              <a:ext cx="11906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Rectangle 9814"/>
            <p:cNvSpPr>
              <a:spLocks noChangeArrowheads="1"/>
            </p:cNvSpPr>
            <p:nvPr/>
          </p:nvSpPr>
          <p:spPr bwMode="auto">
            <a:xfrm>
              <a:off x="4297394" y="3497275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Rectangle 9815"/>
            <p:cNvSpPr>
              <a:spLocks noChangeArrowheads="1"/>
            </p:cNvSpPr>
            <p:nvPr/>
          </p:nvSpPr>
          <p:spPr bwMode="auto">
            <a:xfrm>
              <a:off x="4297394" y="3522675"/>
              <a:ext cx="60325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Rectangle 9816"/>
            <p:cNvSpPr>
              <a:spLocks noChangeArrowheads="1"/>
            </p:cNvSpPr>
            <p:nvPr/>
          </p:nvSpPr>
          <p:spPr bwMode="auto">
            <a:xfrm>
              <a:off x="4297394" y="3544900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Rectangle 9817"/>
            <p:cNvSpPr>
              <a:spLocks noChangeArrowheads="1"/>
            </p:cNvSpPr>
            <p:nvPr/>
          </p:nvSpPr>
          <p:spPr bwMode="auto">
            <a:xfrm>
              <a:off x="4297394" y="3568713"/>
              <a:ext cx="60325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Rectangle 9818"/>
            <p:cNvSpPr>
              <a:spLocks noChangeArrowheads="1"/>
            </p:cNvSpPr>
            <p:nvPr/>
          </p:nvSpPr>
          <p:spPr bwMode="auto">
            <a:xfrm>
              <a:off x="4240244" y="3590938"/>
              <a:ext cx="117476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Rectangle 9819"/>
            <p:cNvSpPr>
              <a:spLocks noChangeArrowheads="1"/>
            </p:cNvSpPr>
            <p:nvPr/>
          </p:nvSpPr>
          <p:spPr bwMode="auto">
            <a:xfrm>
              <a:off x="4295806" y="3611576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Rectangle 9820"/>
            <p:cNvSpPr>
              <a:spLocks noChangeArrowheads="1"/>
            </p:cNvSpPr>
            <p:nvPr/>
          </p:nvSpPr>
          <p:spPr bwMode="auto">
            <a:xfrm>
              <a:off x="4295806" y="3636976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Rectangle 9821"/>
            <p:cNvSpPr>
              <a:spLocks noChangeArrowheads="1"/>
            </p:cNvSpPr>
            <p:nvPr/>
          </p:nvSpPr>
          <p:spPr bwMode="auto">
            <a:xfrm>
              <a:off x="4295806" y="3659201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Rectangle 9822"/>
            <p:cNvSpPr>
              <a:spLocks noChangeArrowheads="1"/>
            </p:cNvSpPr>
            <p:nvPr/>
          </p:nvSpPr>
          <p:spPr bwMode="auto">
            <a:xfrm>
              <a:off x="4295806" y="3683013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Rectangle 9823"/>
            <p:cNvSpPr>
              <a:spLocks noChangeArrowheads="1"/>
            </p:cNvSpPr>
            <p:nvPr/>
          </p:nvSpPr>
          <p:spPr bwMode="auto">
            <a:xfrm>
              <a:off x="4238656" y="3705238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Rectangle 9824"/>
            <p:cNvSpPr>
              <a:spLocks noChangeArrowheads="1"/>
            </p:cNvSpPr>
            <p:nvPr/>
          </p:nvSpPr>
          <p:spPr bwMode="auto">
            <a:xfrm>
              <a:off x="4297394" y="3730639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Rectangle 9825"/>
            <p:cNvSpPr>
              <a:spLocks noChangeArrowheads="1"/>
            </p:cNvSpPr>
            <p:nvPr/>
          </p:nvSpPr>
          <p:spPr bwMode="auto">
            <a:xfrm>
              <a:off x="4297394" y="3752864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Rectangle 9826"/>
            <p:cNvSpPr>
              <a:spLocks noChangeArrowheads="1"/>
            </p:cNvSpPr>
            <p:nvPr/>
          </p:nvSpPr>
          <p:spPr bwMode="auto">
            <a:xfrm>
              <a:off x="4297394" y="3778264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Rectangle 9827"/>
            <p:cNvSpPr>
              <a:spLocks noChangeArrowheads="1"/>
            </p:cNvSpPr>
            <p:nvPr/>
          </p:nvSpPr>
          <p:spPr bwMode="auto">
            <a:xfrm>
              <a:off x="4297394" y="3800489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Rectangle 9828"/>
            <p:cNvSpPr>
              <a:spLocks noChangeArrowheads="1"/>
            </p:cNvSpPr>
            <p:nvPr/>
          </p:nvSpPr>
          <p:spPr bwMode="auto">
            <a:xfrm>
              <a:off x="4240244" y="3822714"/>
              <a:ext cx="11906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Rectangle 9829"/>
            <p:cNvSpPr>
              <a:spLocks noChangeArrowheads="1"/>
            </p:cNvSpPr>
            <p:nvPr/>
          </p:nvSpPr>
          <p:spPr bwMode="auto">
            <a:xfrm>
              <a:off x="4295806" y="3848114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Rectangle 9830"/>
            <p:cNvSpPr>
              <a:spLocks noChangeArrowheads="1"/>
            </p:cNvSpPr>
            <p:nvPr/>
          </p:nvSpPr>
          <p:spPr bwMode="auto">
            <a:xfrm>
              <a:off x="4295806" y="3870339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Rectangle 9831"/>
            <p:cNvSpPr>
              <a:spLocks noChangeArrowheads="1"/>
            </p:cNvSpPr>
            <p:nvPr/>
          </p:nvSpPr>
          <p:spPr bwMode="auto">
            <a:xfrm>
              <a:off x="4295806" y="3895739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Rectangle 9832"/>
            <p:cNvSpPr>
              <a:spLocks noChangeArrowheads="1"/>
            </p:cNvSpPr>
            <p:nvPr/>
          </p:nvSpPr>
          <p:spPr bwMode="auto">
            <a:xfrm>
              <a:off x="4295806" y="3917964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Rectangle 9833"/>
            <p:cNvSpPr>
              <a:spLocks noChangeArrowheads="1"/>
            </p:cNvSpPr>
            <p:nvPr/>
          </p:nvSpPr>
          <p:spPr bwMode="auto">
            <a:xfrm>
              <a:off x="4238656" y="3941777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Rectangle 9834"/>
            <p:cNvSpPr>
              <a:spLocks noChangeArrowheads="1"/>
            </p:cNvSpPr>
            <p:nvPr/>
          </p:nvSpPr>
          <p:spPr bwMode="auto">
            <a:xfrm>
              <a:off x="4295806" y="3962414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Rectangle 9835"/>
            <p:cNvSpPr>
              <a:spLocks noChangeArrowheads="1"/>
            </p:cNvSpPr>
            <p:nvPr/>
          </p:nvSpPr>
          <p:spPr bwMode="auto">
            <a:xfrm>
              <a:off x="4295806" y="3987814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Rectangle 9836"/>
            <p:cNvSpPr>
              <a:spLocks noChangeArrowheads="1"/>
            </p:cNvSpPr>
            <p:nvPr/>
          </p:nvSpPr>
          <p:spPr bwMode="auto">
            <a:xfrm>
              <a:off x="4295806" y="4010039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Rectangle 9837"/>
            <p:cNvSpPr>
              <a:spLocks noChangeArrowheads="1"/>
            </p:cNvSpPr>
            <p:nvPr/>
          </p:nvSpPr>
          <p:spPr bwMode="auto">
            <a:xfrm>
              <a:off x="4295806" y="4035440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Rectangle 9838"/>
            <p:cNvSpPr>
              <a:spLocks noChangeArrowheads="1"/>
            </p:cNvSpPr>
            <p:nvPr/>
          </p:nvSpPr>
          <p:spPr bwMode="auto">
            <a:xfrm>
              <a:off x="4238656" y="4057665"/>
              <a:ext cx="11906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Rectangle 9839"/>
            <p:cNvSpPr>
              <a:spLocks noChangeArrowheads="1"/>
            </p:cNvSpPr>
            <p:nvPr/>
          </p:nvSpPr>
          <p:spPr bwMode="auto">
            <a:xfrm>
              <a:off x="4297394" y="4079890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Rectangle 9840"/>
            <p:cNvSpPr>
              <a:spLocks noChangeArrowheads="1"/>
            </p:cNvSpPr>
            <p:nvPr/>
          </p:nvSpPr>
          <p:spPr bwMode="auto">
            <a:xfrm>
              <a:off x="4297394" y="4103702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Rectangle 9841"/>
            <p:cNvSpPr>
              <a:spLocks noChangeArrowheads="1"/>
            </p:cNvSpPr>
            <p:nvPr/>
          </p:nvSpPr>
          <p:spPr bwMode="auto">
            <a:xfrm>
              <a:off x="4297394" y="4127515"/>
              <a:ext cx="61913" cy="12700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Rectangle 9842"/>
            <p:cNvSpPr>
              <a:spLocks noChangeArrowheads="1"/>
            </p:cNvSpPr>
            <p:nvPr/>
          </p:nvSpPr>
          <p:spPr bwMode="auto">
            <a:xfrm>
              <a:off x="4297394" y="4151327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Rectangle 9843"/>
            <p:cNvSpPr>
              <a:spLocks noChangeArrowheads="1"/>
            </p:cNvSpPr>
            <p:nvPr/>
          </p:nvSpPr>
          <p:spPr bwMode="auto">
            <a:xfrm>
              <a:off x="4240244" y="4173552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Rectangle 9844"/>
            <p:cNvSpPr>
              <a:spLocks noChangeArrowheads="1"/>
            </p:cNvSpPr>
            <p:nvPr/>
          </p:nvSpPr>
          <p:spPr bwMode="auto">
            <a:xfrm>
              <a:off x="4295806" y="4198953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9845"/>
            <p:cNvSpPr>
              <a:spLocks noChangeArrowheads="1"/>
            </p:cNvSpPr>
            <p:nvPr/>
          </p:nvSpPr>
          <p:spPr bwMode="auto">
            <a:xfrm>
              <a:off x="4295806" y="4221178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Rectangle 9846"/>
            <p:cNvSpPr>
              <a:spLocks noChangeArrowheads="1"/>
            </p:cNvSpPr>
            <p:nvPr/>
          </p:nvSpPr>
          <p:spPr bwMode="auto">
            <a:xfrm>
              <a:off x="4295806" y="4246578"/>
              <a:ext cx="61913" cy="9525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Rectangle 9847"/>
            <p:cNvSpPr>
              <a:spLocks noChangeArrowheads="1"/>
            </p:cNvSpPr>
            <p:nvPr/>
          </p:nvSpPr>
          <p:spPr bwMode="auto">
            <a:xfrm>
              <a:off x="4295806" y="4268803"/>
              <a:ext cx="6191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Rectangle 9848"/>
            <p:cNvSpPr>
              <a:spLocks noChangeArrowheads="1"/>
            </p:cNvSpPr>
            <p:nvPr/>
          </p:nvSpPr>
          <p:spPr bwMode="auto">
            <a:xfrm>
              <a:off x="4238656" y="4292615"/>
              <a:ext cx="119063" cy="1111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Rectangle 9849"/>
            <p:cNvSpPr>
              <a:spLocks noChangeArrowheads="1"/>
            </p:cNvSpPr>
            <p:nvPr/>
          </p:nvSpPr>
          <p:spPr bwMode="auto">
            <a:xfrm>
              <a:off x="7996297" y="2236796"/>
              <a:ext cx="133351" cy="125413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Rectangle 9850"/>
            <p:cNvSpPr>
              <a:spLocks noChangeArrowheads="1"/>
            </p:cNvSpPr>
            <p:nvPr/>
          </p:nvSpPr>
          <p:spPr bwMode="auto">
            <a:xfrm>
              <a:off x="7996297" y="2306646"/>
              <a:ext cx="133351" cy="42863"/>
            </a:xfrm>
            <a:prstGeom prst="rect">
              <a:avLst/>
            </a:prstGeom>
            <a:solidFill>
              <a:srgbClr val="E57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Rectangle 9851"/>
            <p:cNvSpPr>
              <a:spLocks noChangeArrowheads="1"/>
            </p:cNvSpPr>
            <p:nvPr/>
          </p:nvSpPr>
          <p:spPr bwMode="auto">
            <a:xfrm>
              <a:off x="7996297" y="2332046"/>
              <a:ext cx="133351" cy="1714506"/>
            </a:xfrm>
            <a:prstGeom prst="rect">
              <a:avLst/>
            </a:pr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9852"/>
            <p:cNvSpPr>
              <a:spLocks/>
            </p:cNvSpPr>
            <p:nvPr/>
          </p:nvSpPr>
          <p:spPr bwMode="auto">
            <a:xfrm>
              <a:off x="7996297" y="4046552"/>
              <a:ext cx="133351" cy="195263"/>
            </a:xfrm>
            <a:custGeom>
              <a:avLst/>
              <a:gdLst>
                <a:gd name="T0" fmla="*/ 84 w 84"/>
                <a:gd name="T1" fmla="*/ 0 h 123"/>
                <a:gd name="T2" fmla="*/ 42 w 84"/>
                <a:gd name="T3" fmla="*/ 123 h 123"/>
                <a:gd name="T4" fmla="*/ 0 w 84"/>
                <a:gd name="T5" fmla="*/ 0 h 123"/>
                <a:gd name="T6" fmla="*/ 84 w 84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123">
                  <a:moveTo>
                    <a:pt x="84" y="0"/>
                  </a:moveTo>
                  <a:lnTo>
                    <a:pt x="42" y="123"/>
                  </a:lnTo>
                  <a:lnTo>
                    <a:pt x="0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7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9853"/>
            <p:cNvSpPr>
              <a:spLocks/>
            </p:cNvSpPr>
            <p:nvPr/>
          </p:nvSpPr>
          <p:spPr bwMode="auto">
            <a:xfrm>
              <a:off x="8042335" y="4179903"/>
              <a:ext cx="41275" cy="61913"/>
            </a:xfrm>
            <a:custGeom>
              <a:avLst/>
              <a:gdLst>
                <a:gd name="T0" fmla="*/ 26 w 26"/>
                <a:gd name="T1" fmla="*/ 0 h 39"/>
                <a:gd name="T2" fmla="*/ 0 w 26"/>
                <a:gd name="T3" fmla="*/ 0 h 39"/>
                <a:gd name="T4" fmla="*/ 13 w 26"/>
                <a:gd name="T5" fmla="*/ 39 h 39"/>
                <a:gd name="T6" fmla="*/ 26 w 2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26" y="0"/>
                  </a:moveTo>
                  <a:lnTo>
                    <a:pt x="0" y="0"/>
                  </a:lnTo>
                  <a:lnTo>
                    <a:pt x="13" y="3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Oval 9854"/>
            <p:cNvSpPr>
              <a:spLocks noChangeArrowheads="1"/>
            </p:cNvSpPr>
            <p:nvPr/>
          </p:nvSpPr>
          <p:spPr bwMode="auto">
            <a:xfrm>
              <a:off x="7994710" y="2168533"/>
              <a:ext cx="134939" cy="134938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9855"/>
            <p:cNvSpPr>
              <a:spLocks/>
            </p:cNvSpPr>
            <p:nvPr/>
          </p:nvSpPr>
          <p:spPr bwMode="auto">
            <a:xfrm>
              <a:off x="4418045" y="1250955"/>
              <a:ext cx="795344" cy="647702"/>
            </a:xfrm>
            <a:custGeom>
              <a:avLst/>
              <a:gdLst>
                <a:gd name="T0" fmla="*/ 354 w 418"/>
                <a:gd name="T1" fmla="*/ 0 h 340"/>
                <a:gd name="T2" fmla="*/ 64 w 418"/>
                <a:gd name="T3" fmla="*/ 0 h 340"/>
                <a:gd name="T4" fmla="*/ 0 w 418"/>
                <a:gd name="T5" fmla="*/ 64 h 340"/>
                <a:gd name="T6" fmla="*/ 0 w 418"/>
                <a:gd name="T7" fmla="*/ 198 h 340"/>
                <a:gd name="T8" fmla="*/ 61 w 418"/>
                <a:gd name="T9" fmla="*/ 261 h 340"/>
                <a:gd name="T10" fmla="*/ 23 w 418"/>
                <a:gd name="T11" fmla="*/ 340 h 340"/>
                <a:gd name="T12" fmla="*/ 130 w 418"/>
                <a:gd name="T13" fmla="*/ 262 h 340"/>
                <a:gd name="T14" fmla="*/ 354 w 418"/>
                <a:gd name="T15" fmla="*/ 262 h 340"/>
                <a:gd name="T16" fmla="*/ 418 w 418"/>
                <a:gd name="T17" fmla="*/ 198 h 340"/>
                <a:gd name="T18" fmla="*/ 418 w 418"/>
                <a:gd name="T19" fmla="*/ 64 h 340"/>
                <a:gd name="T20" fmla="*/ 354 w 418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340">
                  <a:moveTo>
                    <a:pt x="35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32"/>
                    <a:pt x="27" y="260"/>
                    <a:pt x="61" y="261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354" y="262"/>
                    <a:pt x="354" y="262"/>
                    <a:pt x="354" y="262"/>
                  </a:cubicBezTo>
                  <a:cubicBezTo>
                    <a:pt x="389" y="262"/>
                    <a:pt x="418" y="233"/>
                    <a:pt x="418" y="198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18" y="29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9856"/>
            <p:cNvSpPr>
              <a:spLocks/>
            </p:cNvSpPr>
            <p:nvPr/>
          </p:nvSpPr>
          <p:spPr bwMode="auto">
            <a:xfrm>
              <a:off x="4764123" y="1358906"/>
              <a:ext cx="447678" cy="392114"/>
            </a:xfrm>
            <a:custGeom>
              <a:avLst/>
              <a:gdLst>
                <a:gd name="T0" fmla="*/ 235 w 235"/>
                <a:gd name="T1" fmla="*/ 0 h 206"/>
                <a:gd name="T2" fmla="*/ 166 w 235"/>
                <a:gd name="T3" fmla="*/ 0 h 206"/>
                <a:gd name="T4" fmla="*/ 89 w 235"/>
                <a:gd name="T5" fmla="*/ 0 h 206"/>
                <a:gd name="T6" fmla="*/ 64 w 235"/>
                <a:gd name="T7" fmla="*/ 0 h 206"/>
                <a:gd name="T8" fmla="*/ 0 w 235"/>
                <a:gd name="T9" fmla="*/ 64 h 206"/>
                <a:gd name="T10" fmla="*/ 0 w 235"/>
                <a:gd name="T11" fmla="*/ 98 h 206"/>
                <a:gd name="T12" fmla="*/ 0 w 235"/>
                <a:gd name="T13" fmla="*/ 113 h 206"/>
                <a:gd name="T14" fmla="*/ 0 w 235"/>
                <a:gd name="T15" fmla="*/ 206 h 206"/>
                <a:gd name="T16" fmla="*/ 55 w 235"/>
                <a:gd name="T17" fmla="*/ 203 h 206"/>
                <a:gd name="T18" fmla="*/ 92 w 235"/>
                <a:gd name="T19" fmla="*/ 177 h 206"/>
                <a:gd name="T20" fmla="*/ 166 w 235"/>
                <a:gd name="T21" fmla="*/ 177 h 206"/>
                <a:gd name="T22" fmla="*/ 230 w 235"/>
                <a:gd name="T23" fmla="*/ 113 h 206"/>
                <a:gd name="T24" fmla="*/ 230 w 235"/>
                <a:gd name="T25" fmla="*/ 79 h 206"/>
                <a:gd name="T26" fmla="*/ 235 w 235"/>
                <a:gd name="T27" fmla="*/ 76 h 206"/>
                <a:gd name="T28" fmla="*/ 235 w 235"/>
                <a:gd name="T2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206">
                  <a:moveTo>
                    <a:pt x="235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166" y="177"/>
                    <a:pt x="166" y="177"/>
                    <a:pt x="166" y="177"/>
                  </a:cubicBezTo>
                  <a:cubicBezTo>
                    <a:pt x="201" y="177"/>
                    <a:pt x="230" y="148"/>
                    <a:pt x="230" y="113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5" y="76"/>
                    <a:pt x="235" y="76"/>
                    <a:pt x="235" y="76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9857"/>
            <p:cNvSpPr>
              <a:spLocks/>
            </p:cNvSpPr>
            <p:nvPr/>
          </p:nvSpPr>
          <p:spPr bwMode="auto">
            <a:xfrm>
              <a:off x="4816510" y="1400181"/>
              <a:ext cx="795344" cy="644527"/>
            </a:xfrm>
            <a:custGeom>
              <a:avLst/>
              <a:gdLst>
                <a:gd name="T0" fmla="*/ 353 w 418"/>
                <a:gd name="T1" fmla="*/ 0 h 338"/>
                <a:gd name="T2" fmla="*/ 64 w 418"/>
                <a:gd name="T3" fmla="*/ 0 h 338"/>
                <a:gd name="T4" fmla="*/ 0 w 418"/>
                <a:gd name="T5" fmla="*/ 64 h 338"/>
                <a:gd name="T6" fmla="*/ 0 w 418"/>
                <a:gd name="T7" fmla="*/ 198 h 338"/>
                <a:gd name="T8" fmla="*/ 64 w 418"/>
                <a:gd name="T9" fmla="*/ 262 h 338"/>
                <a:gd name="T10" fmla="*/ 96 w 418"/>
                <a:gd name="T11" fmla="*/ 262 h 338"/>
                <a:gd name="T12" fmla="*/ 200 w 418"/>
                <a:gd name="T13" fmla="*/ 338 h 338"/>
                <a:gd name="T14" fmla="*/ 163 w 418"/>
                <a:gd name="T15" fmla="*/ 262 h 338"/>
                <a:gd name="T16" fmla="*/ 353 w 418"/>
                <a:gd name="T17" fmla="*/ 262 h 338"/>
                <a:gd name="T18" fmla="*/ 418 w 418"/>
                <a:gd name="T19" fmla="*/ 198 h 338"/>
                <a:gd name="T20" fmla="*/ 418 w 418"/>
                <a:gd name="T21" fmla="*/ 64 h 338"/>
                <a:gd name="T22" fmla="*/ 353 w 418"/>
                <a:gd name="T2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338">
                  <a:moveTo>
                    <a:pt x="353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33"/>
                    <a:pt x="28" y="262"/>
                    <a:pt x="64" y="262"/>
                  </a:cubicBezTo>
                  <a:cubicBezTo>
                    <a:pt x="96" y="262"/>
                    <a:pt x="96" y="262"/>
                    <a:pt x="96" y="262"/>
                  </a:cubicBezTo>
                  <a:cubicBezTo>
                    <a:pt x="200" y="338"/>
                    <a:pt x="200" y="338"/>
                    <a:pt x="200" y="338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353" y="262"/>
                    <a:pt x="353" y="262"/>
                    <a:pt x="353" y="262"/>
                  </a:cubicBezTo>
                  <a:cubicBezTo>
                    <a:pt x="389" y="262"/>
                    <a:pt x="418" y="233"/>
                    <a:pt x="418" y="198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18" y="29"/>
                    <a:pt x="389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Oval 9858"/>
            <p:cNvSpPr>
              <a:spLocks noChangeArrowheads="1"/>
            </p:cNvSpPr>
            <p:nvPr/>
          </p:nvSpPr>
          <p:spPr bwMode="auto">
            <a:xfrm>
              <a:off x="5027650" y="1689107"/>
              <a:ext cx="103188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Oval 9859"/>
            <p:cNvSpPr>
              <a:spLocks noChangeArrowheads="1"/>
            </p:cNvSpPr>
            <p:nvPr/>
          </p:nvSpPr>
          <p:spPr bwMode="auto">
            <a:xfrm>
              <a:off x="5183226" y="1689107"/>
              <a:ext cx="101601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Oval 9860"/>
            <p:cNvSpPr>
              <a:spLocks noChangeArrowheads="1"/>
            </p:cNvSpPr>
            <p:nvPr/>
          </p:nvSpPr>
          <p:spPr bwMode="auto">
            <a:xfrm>
              <a:off x="5341977" y="1689107"/>
              <a:ext cx="100013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9861"/>
            <p:cNvSpPr>
              <a:spLocks noEditPoints="1"/>
            </p:cNvSpPr>
            <p:nvPr/>
          </p:nvSpPr>
          <p:spPr bwMode="auto">
            <a:xfrm>
              <a:off x="6497686" y="1755782"/>
              <a:ext cx="77788" cy="142875"/>
            </a:xfrm>
            <a:custGeom>
              <a:avLst/>
              <a:gdLst>
                <a:gd name="T0" fmla="*/ 49 w 49"/>
                <a:gd name="T1" fmla="*/ 90 h 90"/>
                <a:gd name="T2" fmla="*/ 36 w 49"/>
                <a:gd name="T3" fmla="*/ 90 h 90"/>
                <a:gd name="T4" fmla="*/ 33 w 49"/>
                <a:gd name="T5" fmla="*/ 74 h 90"/>
                <a:gd name="T6" fmla="*/ 15 w 49"/>
                <a:gd name="T7" fmla="*/ 74 h 90"/>
                <a:gd name="T8" fmla="*/ 13 w 49"/>
                <a:gd name="T9" fmla="*/ 90 h 90"/>
                <a:gd name="T10" fmla="*/ 0 w 49"/>
                <a:gd name="T11" fmla="*/ 90 h 90"/>
                <a:gd name="T12" fmla="*/ 14 w 49"/>
                <a:gd name="T13" fmla="*/ 0 h 90"/>
                <a:gd name="T14" fmla="*/ 35 w 49"/>
                <a:gd name="T15" fmla="*/ 0 h 90"/>
                <a:gd name="T16" fmla="*/ 49 w 49"/>
                <a:gd name="T17" fmla="*/ 90 h 90"/>
                <a:gd name="T18" fmla="*/ 18 w 49"/>
                <a:gd name="T19" fmla="*/ 62 h 90"/>
                <a:gd name="T20" fmla="*/ 31 w 49"/>
                <a:gd name="T21" fmla="*/ 62 h 90"/>
                <a:gd name="T22" fmla="*/ 24 w 49"/>
                <a:gd name="T23" fmla="*/ 16 h 90"/>
                <a:gd name="T24" fmla="*/ 24 w 49"/>
                <a:gd name="T25" fmla="*/ 16 h 90"/>
                <a:gd name="T26" fmla="*/ 18 w 49"/>
                <a:gd name="T27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90">
                  <a:moveTo>
                    <a:pt x="49" y="90"/>
                  </a:moveTo>
                  <a:lnTo>
                    <a:pt x="36" y="90"/>
                  </a:lnTo>
                  <a:lnTo>
                    <a:pt x="33" y="74"/>
                  </a:lnTo>
                  <a:lnTo>
                    <a:pt x="15" y="74"/>
                  </a:lnTo>
                  <a:lnTo>
                    <a:pt x="13" y="90"/>
                  </a:lnTo>
                  <a:lnTo>
                    <a:pt x="0" y="9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49" y="90"/>
                  </a:lnTo>
                  <a:close/>
                  <a:moveTo>
                    <a:pt x="18" y="62"/>
                  </a:moveTo>
                  <a:lnTo>
                    <a:pt x="31" y="6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6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9862"/>
            <p:cNvSpPr>
              <a:spLocks noEditPoints="1"/>
            </p:cNvSpPr>
            <p:nvPr/>
          </p:nvSpPr>
          <p:spPr bwMode="auto">
            <a:xfrm>
              <a:off x="6611987" y="1755782"/>
              <a:ext cx="68263" cy="142875"/>
            </a:xfrm>
            <a:custGeom>
              <a:avLst/>
              <a:gdLst>
                <a:gd name="T0" fmla="*/ 35 w 36"/>
                <a:gd name="T1" fmla="*/ 17 h 75"/>
                <a:gd name="T2" fmla="*/ 35 w 36"/>
                <a:gd name="T3" fmla="*/ 20 h 75"/>
                <a:gd name="T4" fmla="*/ 27 w 36"/>
                <a:gd name="T5" fmla="*/ 35 h 75"/>
                <a:gd name="T6" fmla="*/ 27 w 36"/>
                <a:gd name="T7" fmla="*/ 35 h 75"/>
                <a:gd name="T8" fmla="*/ 36 w 36"/>
                <a:gd name="T9" fmla="*/ 51 h 75"/>
                <a:gd name="T10" fmla="*/ 36 w 36"/>
                <a:gd name="T11" fmla="*/ 57 h 75"/>
                <a:gd name="T12" fmla="*/ 18 w 36"/>
                <a:gd name="T13" fmla="*/ 75 h 75"/>
                <a:gd name="T14" fmla="*/ 0 w 36"/>
                <a:gd name="T15" fmla="*/ 75 h 75"/>
                <a:gd name="T16" fmla="*/ 0 w 36"/>
                <a:gd name="T17" fmla="*/ 0 h 75"/>
                <a:gd name="T18" fmla="*/ 17 w 36"/>
                <a:gd name="T19" fmla="*/ 0 h 75"/>
                <a:gd name="T20" fmla="*/ 35 w 36"/>
                <a:gd name="T21" fmla="*/ 17 h 75"/>
                <a:gd name="T22" fmla="*/ 11 w 36"/>
                <a:gd name="T23" fmla="*/ 11 h 75"/>
                <a:gd name="T24" fmla="*/ 11 w 36"/>
                <a:gd name="T25" fmla="*/ 30 h 75"/>
                <a:gd name="T26" fmla="*/ 16 w 36"/>
                <a:gd name="T27" fmla="*/ 30 h 75"/>
                <a:gd name="T28" fmla="*/ 23 w 36"/>
                <a:gd name="T29" fmla="*/ 22 h 75"/>
                <a:gd name="T30" fmla="*/ 23 w 36"/>
                <a:gd name="T31" fmla="*/ 18 h 75"/>
                <a:gd name="T32" fmla="*/ 17 w 36"/>
                <a:gd name="T33" fmla="*/ 11 h 75"/>
                <a:gd name="T34" fmla="*/ 11 w 36"/>
                <a:gd name="T35" fmla="*/ 11 h 75"/>
                <a:gd name="T36" fmla="*/ 11 w 36"/>
                <a:gd name="T37" fmla="*/ 41 h 75"/>
                <a:gd name="T38" fmla="*/ 11 w 36"/>
                <a:gd name="T39" fmla="*/ 64 h 75"/>
                <a:gd name="T40" fmla="*/ 18 w 36"/>
                <a:gd name="T41" fmla="*/ 64 h 75"/>
                <a:gd name="T42" fmla="*/ 24 w 36"/>
                <a:gd name="T43" fmla="*/ 57 h 75"/>
                <a:gd name="T44" fmla="*/ 24 w 36"/>
                <a:gd name="T45" fmla="*/ 50 h 75"/>
                <a:gd name="T46" fmla="*/ 17 w 36"/>
                <a:gd name="T47" fmla="*/ 41 h 75"/>
                <a:gd name="T48" fmla="*/ 11 w 36"/>
                <a:gd name="T49" fmla="*/ 4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75">
                  <a:moveTo>
                    <a:pt x="35" y="17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7"/>
                    <a:pt x="32" y="32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34" y="37"/>
                    <a:pt x="36" y="43"/>
                    <a:pt x="36" y="51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68"/>
                    <a:pt x="30" y="75"/>
                    <a:pt x="1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0" y="0"/>
                    <a:pt x="35" y="6"/>
                    <a:pt x="35" y="17"/>
                  </a:cubicBezTo>
                  <a:close/>
                  <a:moveTo>
                    <a:pt x="11" y="11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30"/>
                    <a:pt x="23" y="28"/>
                    <a:pt x="23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3"/>
                    <a:pt x="21" y="11"/>
                    <a:pt x="17" y="11"/>
                  </a:cubicBezTo>
                  <a:lnTo>
                    <a:pt x="11" y="11"/>
                  </a:lnTo>
                  <a:close/>
                  <a:moveTo>
                    <a:pt x="11" y="41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2" y="64"/>
                    <a:pt x="24" y="62"/>
                    <a:pt x="24" y="5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43"/>
                    <a:pt x="22" y="41"/>
                    <a:pt x="17" y="41"/>
                  </a:cubicBezTo>
                  <a:lnTo>
                    <a:pt x="11" y="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9863"/>
            <p:cNvSpPr>
              <a:spLocks/>
            </p:cNvSpPr>
            <p:nvPr/>
          </p:nvSpPr>
          <p:spPr bwMode="auto">
            <a:xfrm>
              <a:off x="6716763" y="1754194"/>
              <a:ext cx="66676" cy="147638"/>
            </a:xfrm>
            <a:custGeom>
              <a:avLst/>
              <a:gdLst>
                <a:gd name="T0" fmla="*/ 35 w 35"/>
                <a:gd name="T1" fmla="*/ 48 h 77"/>
                <a:gd name="T2" fmla="*/ 35 w 35"/>
                <a:gd name="T3" fmla="*/ 58 h 77"/>
                <a:gd name="T4" fmla="*/ 17 w 35"/>
                <a:gd name="T5" fmla="*/ 77 h 77"/>
                <a:gd name="T6" fmla="*/ 0 w 35"/>
                <a:gd name="T7" fmla="*/ 58 h 77"/>
                <a:gd name="T8" fmla="*/ 0 w 35"/>
                <a:gd name="T9" fmla="*/ 19 h 77"/>
                <a:gd name="T10" fmla="*/ 17 w 35"/>
                <a:gd name="T11" fmla="*/ 0 h 77"/>
                <a:gd name="T12" fmla="*/ 35 w 35"/>
                <a:gd name="T13" fmla="*/ 19 h 77"/>
                <a:gd name="T14" fmla="*/ 35 w 35"/>
                <a:gd name="T15" fmla="*/ 26 h 77"/>
                <a:gd name="T16" fmla="*/ 24 w 35"/>
                <a:gd name="T17" fmla="*/ 26 h 77"/>
                <a:gd name="T18" fmla="*/ 24 w 35"/>
                <a:gd name="T19" fmla="*/ 18 h 77"/>
                <a:gd name="T20" fmla="*/ 18 w 35"/>
                <a:gd name="T21" fmla="*/ 11 h 77"/>
                <a:gd name="T22" fmla="*/ 12 w 35"/>
                <a:gd name="T23" fmla="*/ 18 h 77"/>
                <a:gd name="T24" fmla="*/ 12 w 35"/>
                <a:gd name="T25" fmla="*/ 58 h 77"/>
                <a:gd name="T26" fmla="*/ 18 w 35"/>
                <a:gd name="T27" fmla="*/ 66 h 77"/>
                <a:gd name="T28" fmla="*/ 24 w 35"/>
                <a:gd name="T29" fmla="*/ 58 h 77"/>
                <a:gd name="T30" fmla="*/ 24 w 35"/>
                <a:gd name="T31" fmla="*/ 48 h 77"/>
                <a:gd name="T32" fmla="*/ 35 w 35"/>
                <a:gd name="T3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77">
                  <a:moveTo>
                    <a:pt x="35" y="48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5" y="70"/>
                    <a:pt x="29" y="77"/>
                    <a:pt x="17" y="77"/>
                  </a:cubicBezTo>
                  <a:cubicBezTo>
                    <a:pt x="6" y="77"/>
                    <a:pt x="0" y="70"/>
                    <a:pt x="0" y="5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9" y="0"/>
                    <a:pt x="35" y="7"/>
                    <a:pt x="35" y="19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3"/>
                    <a:pt x="21" y="11"/>
                    <a:pt x="18" y="11"/>
                  </a:cubicBezTo>
                  <a:cubicBezTo>
                    <a:pt x="14" y="11"/>
                    <a:pt x="12" y="13"/>
                    <a:pt x="12" y="1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4"/>
                    <a:pt x="14" y="66"/>
                    <a:pt x="18" y="66"/>
                  </a:cubicBezTo>
                  <a:cubicBezTo>
                    <a:pt x="21" y="66"/>
                    <a:pt x="24" y="64"/>
                    <a:pt x="24" y="58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35" y="4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9864"/>
            <p:cNvSpPr>
              <a:spLocks/>
            </p:cNvSpPr>
            <p:nvPr/>
          </p:nvSpPr>
          <p:spPr bwMode="auto">
            <a:xfrm>
              <a:off x="7493056" y="1430343"/>
              <a:ext cx="590555" cy="682627"/>
            </a:xfrm>
            <a:custGeom>
              <a:avLst/>
              <a:gdLst>
                <a:gd name="T0" fmla="*/ 203 w 310"/>
                <a:gd name="T1" fmla="*/ 258 h 358"/>
                <a:gd name="T2" fmla="*/ 270 w 310"/>
                <a:gd name="T3" fmla="*/ 211 h 358"/>
                <a:gd name="T4" fmla="*/ 245 w 310"/>
                <a:gd name="T5" fmla="*/ 39 h 358"/>
                <a:gd name="T6" fmla="*/ 75 w 310"/>
                <a:gd name="T7" fmla="*/ 69 h 358"/>
                <a:gd name="T8" fmla="*/ 50 w 310"/>
                <a:gd name="T9" fmla="*/ 143 h 358"/>
                <a:gd name="T10" fmla="*/ 50 w 310"/>
                <a:gd name="T11" fmla="*/ 143 h 358"/>
                <a:gd name="T12" fmla="*/ 50 w 310"/>
                <a:gd name="T13" fmla="*/ 143 h 358"/>
                <a:gd name="T14" fmla="*/ 56 w 310"/>
                <a:gd name="T15" fmla="*/ 179 h 358"/>
                <a:gd name="T16" fmla="*/ 46 w 310"/>
                <a:gd name="T17" fmla="*/ 250 h 358"/>
                <a:gd name="T18" fmla="*/ 7 w 310"/>
                <a:gd name="T19" fmla="*/ 302 h 358"/>
                <a:gd name="T20" fmla="*/ 12 w 310"/>
                <a:gd name="T21" fmla="*/ 333 h 358"/>
                <a:gd name="T22" fmla="*/ 37 w 310"/>
                <a:gd name="T23" fmla="*/ 351 h 358"/>
                <a:gd name="T24" fmla="*/ 68 w 310"/>
                <a:gd name="T25" fmla="*/ 346 h 358"/>
                <a:gd name="T26" fmla="*/ 110 w 310"/>
                <a:gd name="T27" fmla="*/ 288 h 358"/>
                <a:gd name="T28" fmla="*/ 175 w 310"/>
                <a:gd name="T29" fmla="*/ 263 h 358"/>
                <a:gd name="T30" fmla="*/ 201 w 310"/>
                <a:gd name="T31" fmla="*/ 259 h 358"/>
                <a:gd name="T32" fmla="*/ 203 w 310"/>
                <a:gd name="T33" fmla="*/ 2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" h="358">
                  <a:moveTo>
                    <a:pt x="203" y="258"/>
                  </a:moveTo>
                  <a:cubicBezTo>
                    <a:pt x="228" y="251"/>
                    <a:pt x="252" y="234"/>
                    <a:pt x="270" y="211"/>
                  </a:cubicBezTo>
                  <a:cubicBezTo>
                    <a:pt x="310" y="155"/>
                    <a:pt x="299" y="78"/>
                    <a:pt x="245" y="39"/>
                  </a:cubicBezTo>
                  <a:cubicBezTo>
                    <a:pt x="192" y="0"/>
                    <a:pt x="115" y="13"/>
                    <a:pt x="75" y="69"/>
                  </a:cubicBezTo>
                  <a:cubicBezTo>
                    <a:pt x="58" y="91"/>
                    <a:pt x="51" y="117"/>
                    <a:pt x="50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55"/>
                    <a:pt x="52" y="168"/>
                    <a:pt x="56" y="179"/>
                  </a:cubicBezTo>
                  <a:cubicBezTo>
                    <a:pt x="58" y="204"/>
                    <a:pt x="57" y="234"/>
                    <a:pt x="46" y="250"/>
                  </a:cubicBezTo>
                  <a:cubicBezTo>
                    <a:pt x="7" y="302"/>
                    <a:pt x="7" y="302"/>
                    <a:pt x="7" y="302"/>
                  </a:cubicBezTo>
                  <a:cubicBezTo>
                    <a:pt x="0" y="312"/>
                    <a:pt x="2" y="326"/>
                    <a:pt x="12" y="333"/>
                  </a:cubicBezTo>
                  <a:cubicBezTo>
                    <a:pt x="37" y="351"/>
                    <a:pt x="37" y="351"/>
                    <a:pt x="37" y="351"/>
                  </a:cubicBezTo>
                  <a:cubicBezTo>
                    <a:pt x="47" y="358"/>
                    <a:pt x="61" y="356"/>
                    <a:pt x="68" y="346"/>
                  </a:cubicBezTo>
                  <a:cubicBezTo>
                    <a:pt x="110" y="288"/>
                    <a:pt x="110" y="288"/>
                    <a:pt x="110" y="288"/>
                  </a:cubicBezTo>
                  <a:cubicBezTo>
                    <a:pt x="126" y="275"/>
                    <a:pt x="154" y="267"/>
                    <a:pt x="175" y="263"/>
                  </a:cubicBezTo>
                  <a:cubicBezTo>
                    <a:pt x="184" y="262"/>
                    <a:pt x="192" y="261"/>
                    <a:pt x="201" y="259"/>
                  </a:cubicBezTo>
                  <a:cubicBezTo>
                    <a:pt x="202" y="258"/>
                    <a:pt x="203" y="258"/>
                    <a:pt x="203" y="25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9865"/>
            <p:cNvSpPr>
              <a:spLocks/>
            </p:cNvSpPr>
            <p:nvPr/>
          </p:nvSpPr>
          <p:spPr bwMode="auto">
            <a:xfrm>
              <a:off x="7540681" y="1504956"/>
              <a:ext cx="542929" cy="608015"/>
            </a:xfrm>
            <a:custGeom>
              <a:avLst/>
              <a:gdLst>
                <a:gd name="T0" fmla="*/ 245 w 285"/>
                <a:gd name="T1" fmla="*/ 172 h 319"/>
                <a:gd name="T2" fmla="*/ 220 w 285"/>
                <a:gd name="T3" fmla="*/ 0 h 319"/>
                <a:gd name="T4" fmla="*/ 0 w 285"/>
                <a:gd name="T5" fmla="*/ 303 h 319"/>
                <a:gd name="T6" fmla="*/ 12 w 285"/>
                <a:gd name="T7" fmla="*/ 312 h 319"/>
                <a:gd name="T8" fmla="*/ 43 w 285"/>
                <a:gd name="T9" fmla="*/ 307 h 319"/>
                <a:gd name="T10" fmla="*/ 85 w 285"/>
                <a:gd name="T11" fmla="*/ 249 h 319"/>
                <a:gd name="T12" fmla="*/ 150 w 285"/>
                <a:gd name="T13" fmla="*/ 224 h 319"/>
                <a:gd name="T14" fmla="*/ 176 w 285"/>
                <a:gd name="T15" fmla="*/ 220 h 319"/>
                <a:gd name="T16" fmla="*/ 178 w 285"/>
                <a:gd name="T17" fmla="*/ 219 h 319"/>
                <a:gd name="T18" fmla="*/ 178 w 285"/>
                <a:gd name="T19" fmla="*/ 219 h 319"/>
                <a:gd name="T20" fmla="*/ 245 w 285"/>
                <a:gd name="T21" fmla="*/ 17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19">
                  <a:moveTo>
                    <a:pt x="245" y="172"/>
                  </a:moveTo>
                  <a:cubicBezTo>
                    <a:pt x="285" y="116"/>
                    <a:pt x="274" y="39"/>
                    <a:pt x="22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22" y="319"/>
                    <a:pt x="36" y="317"/>
                    <a:pt x="43" y="307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101" y="236"/>
                    <a:pt x="129" y="228"/>
                    <a:pt x="150" y="224"/>
                  </a:cubicBezTo>
                  <a:cubicBezTo>
                    <a:pt x="159" y="223"/>
                    <a:pt x="167" y="222"/>
                    <a:pt x="176" y="220"/>
                  </a:cubicBezTo>
                  <a:cubicBezTo>
                    <a:pt x="177" y="219"/>
                    <a:pt x="178" y="219"/>
                    <a:pt x="178" y="219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203" y="212"/>
                    <a:pt x="227" y="195"/>
                    <a:pt x="245" y="172"/>
                  </a:cubicBezTo>
                  <a:close/>
                </a:path>
              </a:pathLst>
            </a:custGeom>
            <a:solidFill>
              <a:srgbClr val="EF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9866"/>
            <p:cNvSpPr>
              <a:spLocks/>
            </p:cNvSpPr>
            <p:nvPr/>
          </p:nvSpPr>
          <p:spPr bwMode="auto">
            <a:xfrm>
              <a:off x="7605769" y="1739907"/>
              <a:ext cx="88901" cy="206376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56 w 56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lnTo>
                    <a:pt x="0" y="13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Line 9867"/>
            <p:cNvSpPr>
              <a:spLocks noChangeShapeType="1"/>
            </p:cNvSpPr>
            <p:nvPr/>
          </p:nvSpPr>
          <p:spPr bwMode="auto">
            <a:xfrm flipH="1">
              <a:off x="7605769" y="1739907"/>
              <a:ext cx="88901" cy="20637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9868"/>
            <p:cNvSpPr>
              <a:spLocks/>
            </p:cNvSpPr>
            <p:nvPr/>
          </p:nvSpPr>
          <p:spPr bwMode="auto">
            <a:xfrm>
              <a:off x="7594657" y="1725619"/>
              <a:ext cx="112713" cy="233363"/>
            </a:xfrm>
            <a:custGeom>
              <a:avLst/>
              <a:gdLst>
                <a:gd name="T0" fmla="*/ 2 w 59"/>
                <a:gd name="T1" fmla="*/ 121 h 122"/>
                <a:gd name="T2" fmla="*/ 1 w 59"/>
                <a:gd name="T3" fmla="*/ 114 h 122"/>
                <a:gd name="T4" fmla="*/ 48 w 59"/>
                <a:gd name="T5" fmla="*/ 4 h 122"/>
                <a:gd name="T6" fmla="*/ 55 w 59"/>
                <a:gd name="T7" fmla="*/ 2 h 122"/>
                <a:gd name="T8" fmla="*/ 58 w 59"/>
                <a:gd name="T9" fmla="*/ 9 h 122"/>
                <a:gd name="T10" fmla="*/ 11 w 59"/>
                <a:gd name="T11" fmla="*/ 118 h 122"/>
                <a:gd name="T12" fmla="*/ 4 w 59"/>
                <a:gd name="T13" fmla="*/ 121 h 122"/>
                <a:gd name="T14" fmla="*/ 2 w 5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2">
                  <a:moveTo>
                    <a:pt x="2" y="121"/>
                  </a:moveTo>
                  <a:cubicBezTo>
                    <a:pt x="0" y="119"/>
                    <a:pt x="0" y="116"/>
                    <a:pt x="1" y="11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2"/>
                    <a:pt x="52" y="0"/>
                    <a:pt x="55" y="2"/>
                  </a:cubicBezTo>
                  <a:cubicBezTo>
                    <a:pt x="58" y="3"/>
                    <a:pt x="59" y="6"/>
                    <a:pt x="58" y="9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0" y="121"/>
                    <a:pt x="6" y="122"/>
                    <a:pt x="4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9869"/>
            <p:cNvSpPr>
              <a:spLocks/>
            </p:cNvSpPr>
            <p:nvPr/>
          </p:nvSpPr>
          <p:spPr bwMode="auto">
            <a:xfrm>
              <a:off x="7694670" y="1736732"/>
              <a:ext cx="34925" cy="84138"/>
            </a:xfrm>
            <a:custGeom>
              <a:avLst/>
              <a:gdLst>
                <a:gd name="T0" fmla="*/ 0 w 22"/>
                <a:gd name="T1" fmla="*/ 0 h 53"/>
                <a:gd name="T2" fmla="*/ 22 w 22"/>
                <a:gd name="T3" fmla="*/ 53 h 53"/>
                <a:gd name="T4" fmla="*/ 0 w 22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3">
                  <a:moveTo>
                    <a:pt x="0" y="0"/>
                  </a:moveTo>
                  <a:lnTo>
                    <a:pt x="22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Line 9870"/>
            <p:cNvSpPr>
              <a:spLocks noChangeShapeType="1"/>
            </p:cNvSpPr>
            <p:nvPr/>
          </p:nvSpPr>
          <p:spPr bwMode="auto">
            <a:xfrm>
              <a:off x="7694670" y="1736732"/>
              <a:ext cx="34925" cy="841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9871"/>
            <p:cNvSpPr>
              <a:spLocks/>
            </p:cNvSpPr>
            <p:nvPr/>
          </p:nvSpPr>
          <p:spPr bwMode="auto">
            <a:xfrm>
              <a:off x="7681970" y="1725619"/>
              <a:ext cx="58738" cy="106363"/>
            </a:xfrm>
            <a:custGeom>
              <a:avLst/>
              <a:gdLst>
                <a:gd name="T0" fmla="*/ 22 w 31"/>
                <a:gd name="T1" fmla="*/ 55 h 56"/>
                <a:gd name="T2" fmla="*/ 20 w 31"/>
                <a:gd name="T3" fmla="*/ 52 h 56"/>
                <a:gd name="T4" fmla="*/ 2 w 31"/>
                <a:gd name="T5" fmla="*/ 8 h 56"/>
                <a:gd name="T6" fmla="*/ 5 w 31"/>
                <a:gd name="T7" fmla="*/ 1 h 56"/>
                <a:gd name="T8" fmla="*/ 12 w 31"/>
                <a:gd name="T9" fmla="*/ 4 h 56"/>
                <a:gd name="T10" fmla="*/ 30 w 31"/>
                <a:gd name="T11" fmla="*/ 48 h 56"/>
                <a:gd name="T12" fmla="*/ 27 w 31"/>
                <a:gd name="T13" fmla="*/ 55 h 56"/>
                <a:gd name="T14" fmla="*/ 22 w 31"/>
                <a:gd name="T15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56">
                  <a:moveTo>
                    <a:pt x="22" y="55"/>
                  </a:moveTo>
                  <a:cubicBezTo>
                    <a:pt x="21" y="54"/>
                    <a:pt x="20" y="53"/>
                    <a:pt x="20" y="5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51"/>
                    <a:pt x="30" y="54"/>
                    <a:pt x="27" y="55"/>
                  </a:cubicBezTo>
                  <a:cubicBezTo>
                    <a:pt x="25" y="56"/>
                    <a:pt x="23" y="56"/>
                    <a:pt x="22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9872"/>
            <p:cNvSpPr>
              <a:spLocks/>
            </p:cNvSpPr>
            <p:nvPr/>
          </p:nvSpPr>
          <p:spPr bwMode="auto">
            <a:xfrm>
              <a:off x="7650220" y="1828807"/>
              <a:ext cx="168276" cy="150813"/>
            </a:xfrm>
            <a:custGeom>
              <a:avLst/>
              <a:gdLst>
                <a:gd name="T0" fmla="*/ 106 w 106"/>
                <a:gd name="T1" fmla="*/ 0 h 95"/>
                <a:gd name="T2" fmla="*/ 0 w 106"/>
                <a:gd name="T3" fmla="*/ 95 h 95"/>
                <a:gd name="T4" fmla="*/ 106 w 106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95">
                  <a:moveTo>
                    <a:pt x="106" y="0"/>
                  </a:moveTo>
                  <a:lnTo>
                    <a:pt x="0" y="9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Line 9873"/>
            <p:cNvSpPr>
              <a:spLocks noChangeShapeType="1"/>
            </p:cNvSpPr>
            <p:nvPr/>
          </p:nvSpPr>
          <p:spPr bwMode="auto">
            <a:xfrm flipH="1">
              <a:off x="7650220" y="1828807"/>
              <a:ext cx="168276" cy="1508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9874"/>
            <p:cNvSpPr>
              <a:spLocks/>
            </p:cNvSpPr>
            <p:nvPr/>
          </p:nvSpPr>
          <p:spPr bwMode="auto">
            <a:xfrm>
              <a:off x="7637520" y="1817695"/>
              <a:ext cx="193676" cy="173038"/>
            </a:xfrm>
            <a:custGeom>
              <a:avLst/>
              <a:gdLst>
                <a:gd name="T0" fmla="*/ 2 w 101"/>
                <a:gd name="T1" fmla="*/ 89 h 91"/>
                <a:gd name="T2" fmla="*/ 2 w 101"/>
                <a:gd name="T3" fmla="*/ 88 h 91"/>
                <a:gd name="T4" fmla="*/ 2 w 101"/>
                <a:gd name="T5" fmla="*/ 81 h 91"/>
                <a:gd name="T6" fmla="*/ 92 w 101"/>
                <a:gd name="T7" fmla="*/ 2 h 91"/>
                <a:gd name="T8" fmla="*/ 99 w 101"/>
                <a:gd name="T9" fmla="*/ 2 h 91"/>
                <a:gd name="T10" fmla="*/ 99 w 101"/>
                <a:gd name="T11" fmla="*/ 10 h 91"/>
                <a:gd name="T12" fmla="*/ 9 w 101"/>
                <a:gd name="T13" fmla="*/ 89 h 91"/>
                <a:gd name="T14" fmla="*/ 2 w 101"/>
                <a:gd name="T15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1">
                  <a:moveTo>
                    <a:pt x="2" y="89"/>
                  </a:moveTo>
                  <a:cubicBezTo>
                    <a:pt x="2" y="88"/>
                    <a:pt x="2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4" y="0"/>
                    <a:pt x="97" y="0"/>
                    <a:pt x="99" y="2"/>
                  </a:cubicBezTo>
                  <a:cubicBezTo>
                    <a:pt x="101" y="5"/>
                    <a:pt x="101" y="8"/>
                    <a:pt x="99" y="1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7" y="91"/>
                    <a:pt x="4" y="91"/>
                    <a:pt x="2" y="89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9875"/>
            <p:cNvSpPr>
              <a:spLocks/>
            </p:cNvSpPr>
            <p:nvPr/>
          </p:nvSpPr>
          <p:spPr bwMode="auto">
            <a:xfrm>
              <a:off x="7729595" y="1820870"/>
              <a:ext cx="92076" cy="7938"/>
            </a:xfrm>
            <a:custGeom>
              <a:avLst/>
              <a:gdLst>
                <a:gd name="T0" fmla="*/ 58 w 58"/>
                <a:gd name="T1" fmla="*/ 5 h 5"/>
                <a:gd name="T2" fmla="*/ 0 w 58"/>
                <a:gd name="T3" fmla="*/ 0 h 5"/>
                <a:gd name="T4" fmla="*/ 58 w 5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5">
                  <a:moveTo>
                    <a:pt x="58" y="5"/>
                  </a:moveTo>
                  <a:lnTo>
                    <a:pt x="0" y="0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Line 9876"/>
            <p:cNvSpPr>
              <a:spLocks noChangeShapeType="1"/>
            </p:cNvSpPr>
            <p:nvPr/>
          </p:nvSpPr>
          <p:spPr bwMode="auto">
            <a:xfrm flipH="1" flipV="1">
              <a:off x="7729595" y="1820870"/>
              <a:ext cx="92076" cy="79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9877"/>
            <p:cNvSpPr>
              <a:spLocks/>
            </p:cNvSpPr>
            <p:nvPr/>
          </p:nvSpPr>
          <p:spPr bwMode="auto">
            <a:xfrm>
              <a:off x="7718483" y="1811345"/>
              <a:ext cx="112713" cy="28575"/>
            </a:xfrm>
            <a:custGeom>
              <a:avLst/>
              <a:gdLst>
                <a:gd name="T0" fmla="*/ 3 w 59"/>
                <a:gd name="T1" fmla="*/ 10 h 15"/>
                <a:gd name="T2" fmla="*/ 1 w 59"/>
                <a:gd name="T3" fmla="*/ 5 h 15"/>
                <a:gd name="T4" fmla="*/ 6 w 59"/>
                <a:gd name="T5" fmla="*/ 0 h 15"/>
                <a:gd name="T6" fmla="*/ 54 w 59"/>
                <a:gd name="T7" fmla="*/ 4 h 15"/>
                <a:gd name="T8" fmla="*/ 59 w 59"/>
                <a:gd name="T9" fmla="*/ 10 h 15"/>
                <a:gd name="T10" fmla="*/ 53 w 59"/>
                <a:gd name="T11" fmla="*/ 15 h 15"/>
                <a:gd name="T12" fmla="*/ 6 w 59"/>
                <a:gd name="T13" fmla="*/ 11 h 15"/>
                <a:gd name="T14" fmla="*/ 3 w 59"/>
                <a:gd name="T1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5">
                  <a:moveTo>
                    <a:pt x="3" y="10"/>
                  </a:moveTo>
                  <a:cubicBezTo>
                    <a:pt x="1" y="9"/>
                    <a:pt x="0" y="7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7" y="4"/>
                    <a:pt x="59" y="7"/>
                    <a:pt x="59" y="10"/>
                  </a:cubicBezTo>
                  <a:cubicBezTo>
                    <a:pt x="59" y="13"/>
                    <a:pt x="56" y="15"/>
                    <a:pt x="53" y="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9878"/>
            <p:cNvSpPr>
              <a:spLocks/>
            </p:cNvSpPr>
            <p:nvPr/>
          </p:nvSpPr>
          <p:spPr bwMode="auto">
            <a:xfrm>
              <a:off x="7504169" y="1990733"/>
              <a:ext cx="130176" cy="103188"/>
            </a:xfrm>
            <a:custGeom>
              <a:avLst/>
              <a:gdLst>
                <a:gd name="T0" fmla="*/ 74 w 82"/>
                <a:gd name="T1" fmla="*/ 65 h 65"/>
                <a:gd name="T2" fmla="*/ 0 w 82"/>
                <a:gd name="T3" fmla="*/ 12 h 65"/>
                <a:gd name="T4" fmla="*/ 9 w 82"/>
                <a:gd name="T5" fmla="*/ 0 h 65"/>
                <a:gd name="T6" fmla="*/ 82 w 82"/>
                <a:gd name="T7" fmla="*/ 53 h 65"/>
                <a:gd name="T8" fmla="*/ 74 w 82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5">
                  <a:moveTo>
                    <a:pt x="74" y="65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82" y="53"/>
                  </a:lnTo>
                  <a:lnTo>
                    <a:pt x="74" y="65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9879"/>
            <p:cNvSpPr>
              <a:spLocks/>
            </p:cNvSpPr>
            <p:nvPr/>
          </p:nvSpPr>
          <p:spPr bwMode="auto">
            <a:xfrm>
              <a:off x="7521631" y="1968508"/>
              <a:ext cx="128588" cy="101600"/>
            </a:xfrm>
            <a:custGeom>
              <a:avLst/>
              <a:gdLst>
                <a:gd name="T0" fmla="*/ 73 w 81"/>
                <a:gd name="T1" fmla="*/ 64 h 64"/>
                <a:gd name="T2" fmla="*/ 0 w 81"/>
                <a:gd name="T3" fmla="*/ 12 h 64"/>
                <a:gd name="T4" fmla="*/ 9 w 81"/>
                <a:gd name="T5" fmla="*/ 0 h 64"/>
                <a:gd name="T6" fmla="*/ 81 w 81"/>
                <a:gd name="T7" fmla="*/ 52 h 64"/>
                <a:gd name="T8" fmla="*/ 73 w 81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4">
                  <a:moveTo>
                    <a:pt x="73" y="64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81" y="52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9880"/>
            <p:cNvSpPr>
              <a:spLocks/>
            </p:cNvSpPr>
            <p:nvPr/>
          </p:nvSpPr>
          <p:spPr bwMode="auto">
            <a:xfrm>
              <a:off x="7539094" y="1946283"/>
              <a:ext cx="127001" cy="101600"/>
            </a:xfrm>
            <a:custGeom>
              <a:avLst/>
              <a:gdLst>
                <a:gd name="T0" fmla="*/ 72 w 80"/>
                <a:gd name="T1" fmla="*/ 64 h 64"/>
                <a:gd name="T2" fmla="*/ 0 w 80"/>
                <a:gd name="T3" fmla="*/ 11 h 64"/>
                <a:gd name="T4" fmla="*/ 7 w 80"/>
                <a:gd name="T5" fmla="*/ 0 h 64"/>
                <a:gd name="T6" fmla="*/ 80 w 80"/>
                <a:gd name="T7" fmla="*/ 53 h 64"/>
                <a:gd name="T8" fmla="*/ 72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72" y="64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80" y="53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9881"/>
            <p:cNvSpPr>
              <a:spLocks/>
            </p:cNvSpPr>
            <p:nvPr/>
          </p:nvSpPr>
          <p:spPr bwMode="auto">
            <a:xfrm>
              <a:off x="7556556" y="1922470"/>
              <a:ext cx="127001" cy="103188"/>
            </a:xfrm>
            <a:custGeom>
              <a:avLst/>
              <a:gdLst>
                <a:gd name="T0" fmla="*/ 72 w 80"/>
                <a:gd name="T1" fmla="*/ 65 h 65"/>
                <a:gd name="T2" fmla="*/ 0 w 80"/>
                <a:gd name="T3" fmla="*/ 12 h 65"/>
                <a:gd name="T4" fmla="*/ 7 w 80"/>
                <a:gd name="T5" fmla="*/ 0 h 65"/>
                <a:gd name="T6" fmla="*/ 80 w 80"/>
                <a:gd name="T7" fmla="*/ 53 h 65"/>
                <a:gd name="T8" fmla="*/ 72 w 80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72" y="65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80" y="53"/>
                  </a:lnTo>
                  <a:lnTo>
                    <a:pt x="72" y="65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9882"/>
            <p:cNvSpPr>
              <a:spLocks/>
            </p:cNvSpPr>
            <p:nvPr/>
          </p:nvSpPr>
          <p:spPr bwMode="auto">
            <a:xfrm>
              <a:off x="7613707" y="1963745"/>
              <a:ext cx="69851" cy="61913"/>
            </a:xfrm>
            <a:custGeom>
              <a:avLst/>
              <a:gdLst>
                <a:gd name="T0" fmla="*/ 36 w 44"/>
                <a:gd name="T1" fmla="*/ 39 h 39"/>
                <a:gd name="T2" fmla="*/ 0 w 44"/>
                <a:gd name="T3" fmla="*/ 12 h 39"/>
                <a:gd name="T4" fmla="*/ 8 w 44"/>
                <a:gd name="T5" fmla="*/ 0 h 39"/>
                <a:gd name="T6" fmla="*/ 44 w 44"/>
                <a:gd name="T7" fmla="*/ 27 h 39"/>
                <a:gd name="T8" fmla="*/ 36 w 4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9">
                  <a:moveTo>
                    <a:pt x="36" y="39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44" y="27"/>
                  </a:lnTo>
                  <a:lnTo>
                    <a:pt x="36" y="39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9883"/>
            <p:cNvSpPr>
              <a:spLocks/>
            </p:cNvSpPr>
            <p:nvPr/>
          </p:nvSpPr>
          <p:spPr bwMode="auto">
            <a:xfrm>
              <a:off x="7596244" y="1989145"/>
              <a:ext cx="69851" cy="58738"/>
            </a:xfrm>
            <a:custGeom>
              <a:avLst/>
              <a:gdLst>
                <a:gd name="T0" fmla="*/ 36 w 44"/>
                <a:gd name="T1" fmla="*/ 37 h 37"/>
                <a:gd name="T2" fmla="*/ 0 w 44"/>
                <a:gd name="T3" fmla="*/ 11 h 37"/>
                <a:gd name="T4" fmla="*/ 8 w 44"/>
                <a:gd name="T5" fmla="*/ 0 h 37"/>
                <a:gd name="T6" fmla="*/ 44 w 44"/>
                <a:gd name="T7" fmla="*/ 26 h 37"/>
                <a:gd name="T8" fmla="*/ 36 w 4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36" y="37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4" y="26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9884"/>
            <p:cNvSpPr>
              <a:spLocks/>
            </p:cNvSpPr>
            <p:nvPr/>
          </p:nvSpPr>
          <p:spPr bwMode="auto">
            <a:xfrm>
              <a:off x="7580369" y="2011370"/>
              <a:ext cx="69851" cy="58738"/>
            </a:xfrm>
            <a:custGeom>
              <a:avLst/>
              <a:gdLst>
                <a:gd name="T0" fmla="*/ 36 w 44"/>
                <a:gd name="T1" fmla="*/ 37 h 37"/>
                <a:gd name="T2" fmla="*/ 0 w 44"/>
                <a:gd name="T3" fmla="*/ 11 h 37"/>
                <a:gd name="T4" fmla="*/ 8 w 44"/>
                <a:gd name="T5" fmla="*/ 0 h 37"/>
                <a:gd name="T6" fmla="*/ 44 w 44"/>
                <a:gd name="T7" fmla="*/ 25 h 37"/>
                <a:gd name="T8" fmla="*/ 36 w 4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36" y="37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4" y="25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9885"/>
            <p:cNvSpPr>
              <a:spLocks/>
            </p:cNvSpPr>
            <p:nvPr/>
          </p:nvSpPr>
          <p:spPr bwMode="auto">
            <a:xfrm>
              <a:off x="7564494" y="2032008"/>
              <a:ext cx="69851" cy="61913"/>
            </a:xfrm>
            <a:custGeom>
              <a:avLst/>
              <a:gdLst>
                <a:gd name="T0" fmla="*/ 36 w 44"/>
                <a:gd name="T1" fmla="*/ 39 h 39"/>
                <a:gd name="T2" fmla="*/ 0 w 44"/>
                <a:gd name="T3" fmla="*/ 12 h 39"/>
                <a:gd name="T4" fmla="*/ 8 w 44"/>
                <a:gd name="T5" fmla="*/ 0 h 39"/>
                <a:gd name="T6" fmla="*/ 44 w 44"/>
                <a:gd name="T7" fmla="*/ 27 h 39"/>
                <a:gd name="T8" fmla="*/ 36 w 4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9">
                  <a:moveTo>
                    <a:pt x="36" y="39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44" y="27"/>
                  </a:lnTo>
                  <a:lnTo>
                    <a:pt x="36" y="39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9886"/>
            <p:cNvSpPr>
              <a:spLocks/>
            </p:cNvSpPr>
            <p:nvPr/>
          </p:nvSpPr>
          <p:spPr bwMode="auto">
            <a:xfrm>
              <a:off x="8075673" y="1803407"/>
              <a:ext cx="71438" cy="25400"/>
            </a:xfrm>
            <a:custGeom>
              <a:avLst/>
              <a:gdLst>
                <a:gd name="T0" fmla="*/ 45 w 45"/>
                <a:gd name="T1" fmla="*/ 16 h 16"/>
                <a:gd name="T2" fmla="*/ 0 w 45"/>
                <a:gd name="T3" fmla="*/ 0 h 16"/>
                <a:gd name="T4" fmla="*/ 45 w 45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6">
                  <a:moveTo>
                    <a:pt x="45" y="16"/>
                  </a:moveTo>
                  <a:lnTo>
                    <a:pt x="0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Line 9887"/>
            <p:cNvSpPr>
              <a:spLocks noChangeShapeType="1"/>
            </p:cNvSpPr>
            <p:nvPr/>
          </p:nvSpPr>
          <p:spPr bwMode="auto">
            <a:xfrm flipH="1" flipV="1">
              <a:off x="8075673" y="1803407"/>
              <a:ext cx="71438" cy="25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9888"/>
            <p:cNvSpPr>
              <a:spLocks/>
            </p:cNvSpPr>
            <p:nvPr/>
          </p:nvSpPr>
          <p:spPr bwMode="auto">
            <a:xfrm>
              <a:off x="8066148" y="1790707"/>
              <a:ext cx="90488" cy="50800"/>
            </a:xfrm>
            <a:custGeom>
              <a:avLst/>
              <a:gdLst>
                <a:gd name="T0" fmla="*/ 1 w 47"/>
                <a:gd name="T1" fmla="*/ 8 h 27"/>
                <a:gd name="T2" fmla="*/ 1 w 47"/>
                <a:gd name="T3" fmla="*/ 4 h 27"/>
                <a:gd name="T4" fmla="*/ 7 w 47"/>
                <a:gd name="T5" fmla="*/ 1 h 27"/>
                <a:gd name="T6" fmla="*/ 43 w 47"/>
                <a:gd name="T7" fmla="*/ 17 h 27"/>
                <a:gd name="T8" fmla="*/ 46 w 47"/>
                <a:gd name="T9" fmla="*/ 23 h 27"/>
                <a:gd name="T10" fmla="*/ 40 w 47"/>
                <a:gd name="T11" fmla="*/ 26 h 27"/>
                <a:gd name="T12" fmla="*/ 3 w 47"/>
                <a:gd name="T13" fmla="*/ 10 h 27"/>
                <a:gd name="T14" fmla="*/ 1 w 47"/>
                <a:gd name="T1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7">
                  <a:moveTo>
                    <a:pt x="1" y="8"/>
                  </a:moveTo>
                  <a:cubicBezTo>
                    <a:pt x="1" y="7"/>
                    <a:pt x="0" y="5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6" y="18"/>
                    <a:pt x="47" y="21"/>
                    <a:pt x="46" y="23"/>
                  </a:cubicBezTo>
                  <a:cubicBezTo>
                    <a:pt x="45" y="25"/>
                    <a:pt x="42" y="27"/>
                    <a:pt x="40" y="2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2" y="9"/>
                    <a:pt x="1" y="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9889"/>
            <p:cNvSpPr>
              <a:spLocks/>
            </p:cNvSpPr>
            <p:nvPr/>
          </p:nvSpPr>
          <p:spPr bwMode="auto">
            <a:xfrm>
              <a:off x="8104248" y="1716094"/>
              <a:ext cx="74613" cy="19050"/>
            </a:xfrm>
            <a:custGeom>
              <a:avLst/>
              <a:gdLst>
                <a:gd name="T0" fmla="*/ 47 w 47"/>
                <a:gd name="T1" fmla="*/ 12 h 12"/>
                <a:gd name="T2" fmla="*/ 0 w 47"/>
                <a:gd name="T3" fmla="*/ 0 h 12"/>
                <a:gd name="T4" fmla="*/ 47 w 4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2">
                  <a:moveTo>
                    <a:pt x="47" y="12"/>
                  </a:moveTo>
                  <a:lnTo>
                    <a:pt x="0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Line 9890"/>
            <p:cNvSpPr>
              <a:spLocks noChangeShapeType="1"/>
            </p:cNvSpPr>
            <p:nvPr/>
          </p:nvSpPr>
          <p:spPr bwMode="auto">
            <a:xfrm flipH="1" flipV="1">
              <a:off x="8104248" y="1716094"/>
              <a:ext cx="746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9891"/>
            <p:cNvSpPr>
              <a:spLocks/>
            </p:cNvSpPr>
            <p:nvPr/>
          </p:nvSpPr>
          <p:spPr bwMode="auto">
            <a:xfrm>
              <a:off x="8094723" y="1706569"/>
              <a:ext cx="93663" cy="38100"/>
            </a:xfrm>
            <a:custGeom>
              <a:avLst/>
              <a:gdLst>
                <a:gd name="T0" fmla="*/ 2 w 49"/>
                <a:gd name="T1" fmla="*/ 8 h 20"/>
                <a:gd name="T2" fmla="*/ 1 w 49"/>
                <a:gd name="T3" fmla="*/ 4 h 20"/>
                <a:gd name="T4" fmla="*/ 6 w 49"/>
                <a:gd name="T5" fmla="*/ 1 h 20"/>
                <a:gd name="T6" fmla="*/ 45 w 49"/>
                <a:gd name="T7" fmla="*/ 10 h 20"/>
                <a:gd name="T8" fmla="*/ 48 w 49"/>
                <a:gd name="T9" fmla="*/ 16 h 20"/>
                <a:gd name="T10" fmla="*/ 42 w 49"/>
                <a:gd name="T11" fmla="*/ 19 h 20"/>
                <a:gd name="T12" fmla="*/ 4 w 49"/>
                <a:gd name="T13" fmla="*/ 10 h 20"/>
                <a:gd name="T14" fmla="*/ 2 w 49"/>
                <a:gd name="T1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0">
                  <a:moveTo>
                    <a:pt x="2" y="8"/>
                  </a:move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1"/>
                    <a:pt x="49" y="13"/>
                    <a:pt x="48" y="16"/>
                  </a:cubicBezTo>
                  <a:cubicBezTo>
                    <a:pt x="47" y="18"/>
                    <a:pt x="45" y="20"/>
                    <a:pt x="42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2" y="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9893"/>
            <p:cNvSpPr>
              <a:spLocks/>
            </p:cNvSpPr>
            <p:nvPr/>
          </p:nvSpPr>
          <p:spPr bwMode="auto">
            <a:xfrm>
              <a:off x="8099425" y="1619250"/>
              <a:ext cx="74613" cy="11113"/>
            </a:xfrm>
            <a:custGeom>
              <a:avLst/>
              <a:gdLst>
                <a:gd name="T0" fmla="*/ 47 w 47"/>
                <a:gd name="T1" fmla="*/ 0 h 7"/>
                <a:gd name="T2" fmla="*/ 0 w 47"/>
                <a:gd name="T3" fmla="*/ 7 h 7"/>
                <a:gd name="T4" fmla="*/ 47 w 4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">
                  <a:moveTo>
                    <a:pt x="47" y="0"/>
                  </a:moveTo>
                  <a:lnTo>
                    <a:pt x="0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Line 9894"/>
            <p:cNvSpPr>
              <a:spLocks noChangeShapeType="1"/>
            </p:cNvSpPr>
            <p:nvPr/>
          </p:nvSpPr>
          <p:spPr bwMode="auto">
            <a:xfrm flipH="1">
              <a:off x="8099425" y="1619250"/>
              <a:ext cx="74613" cy="111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9895"/>
            <p:cNvSpPr>
              <a:spLocks/>
            </p:cNvSpPr>
            <p:nvPr/>
          </p:nvSpPr>
          <p:spPr bwMode="auto">
            <a:xfrm>
              <a:off x="8089900" y="1609725"/>
              <a:ext cx="90488" cy="30163"/>
            </a:xfrm>
            <a:custGeom>
              <a:avLst/>
              <a:gdLst>
                <a:gd name="T0" fmla="*/ 3 w 48"/>
                <a:gd name="T1" fmla="*/ 15 h 16"/>
                <a:gd name="T2" fmla="*/ 0 w 48"/>
                <a:gd name="T3" fmla="*/ 12 h 16"/>
                <a:gd name="T4" fmla="*/ 4 w 48"/>
                <a:gd name="T5" fmla="*/ 7 h 16"/>
                <a:gd name="T6" fmla="*/ 43 w 48"/>
                <a:gd name="T7" fmla="*/ 0 h 16"/>
                <a:gd name="T8" fmla="*/ 48 w 48"/>
                <a:gd name="T9" fmla="*/ 4 h 16"/>
                <a:gd name="T10" fmla="*/ 44 w 48"/>
                <a:gd name="T11" fmla="*/ 9 h 16"/>
                <a:gd name="T12" fmla="*/ 5 w 48"/>
                <a:gd name="T13" fmla="*/ 16 h 16"/>
                <a:gd name="T14" fmla="*/ 3 w 4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6">
                  <a:moveTo>
                    <a:pt x="3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10"/>
                    <a:pt x="1" y="7"/>
                    <a:pt x="4" y="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8" y="4"/>
                  </a:cubicBezTo>
                  <a:cubicBezTo>
                    <a:pt x="48" y="6"/>
                    <a:pt x="47" y="9"/>
                    <a:pt x="44" y="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3" y="15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9896"/>
            <p:cNvSpPr>
              <a:spLocks/>
            </p:cNvSpPr>
            <p:nvPr/>
          </p:nvSpPr>
          <p:spPr bwMode="auto">
            <a:xfrm>
              <a:off x="8061325" y="1514475"/>
              <a:ext cx="68263" cy="30163"/>
            </a:xfrm>
            <a:custGeom>
              <a:avLst/>
              <a:gdLst>
                <a:gd name="T0" fmla="*/ 43 w 43"/>
                <a:gd name="T1" fmla="*/ 0 h 19"/>
                <a:gd name="T2" fmla="*/ 0 w 43"/>
                <a:gd name="T3" fmla="*/ 19 h 19"/>
                <a:gd name="T4" fmla="*/ 43 w 43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9">
                  <a:moveTo>
                    <a:pt x="43" y="0"/>
                  </a:moveTo>
                  <a:lnTo>
                    <a:pt x="0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Line 9897"/>
            <p:cNvSpPr>
              <a:spLocks noChangeShapeType="1"/>
            </p:cNvSpPr>
            <p:nvPr/>
          </p:nvSpPr>
          <p:spPr bwMode="auto">
            <a:xfrm flipH="1">
              <a:off x="8061325" y="1514475"/>
              <a:ext cx="682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9898"/>
            <p:cNvSpPr>
              <a:spLocks/>
            </p:cNvSpPr>
            <p:nvPr/>
          </p:nvSpPr>
          <p:spPr bwMode="auto">
            <a:xfrm>
              <a:off x="8051800" y="1504950"/>
              <a:ext cx="87313" cy="49213"/>
            </a:xfrm>
            <a:custGeom>
              <a:avLst/>
              <a:gdLst>
                <a:gd name="T0" fmla="*/ 4 w 46"/>
                <a:gd name="T1" fmla="*/ 26 h 26"/>
                <a:gd name="T2" fmla="*/ 1 w 46"/>
                <a:gd name="T3" fmla="*/ 23 h 26"/>
                <a:gd name="T4" fmla="*/ 3 w 46"/>
                <a:gd name="T5" fmla="*/ 17 h 26"/>
                <a:gd name="T6" fmla="*/ 40 w 46"/>
                <a:gd name="T7" fmla="*/ 1 h 26"/>
                <a:gd name="T8" fmla="*/ 45 w 46"/>
                <a:gd name="T9" fmla="*/ 4 h 26"/>
                <a:gd name="T10" fmla="*/ 43 w 46"/>
                <a:gd name="T11" fmla="*/ 10 h 26"/>
                <a:gd name="T12" fmla="*/ 7 w 46"/>
                <a:gd name="T13" fmla="*/ 25 h 26"/>
                <a:gd name="T14" fmla="*/ 4 w 4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6">
                  <a:moveTo>
                    <a:pt x="4" y="26"/>
                  </a:moveTo>
                  <a:cubicBezTo>
                    <a:pt x="3" y="25"/>
                    <a:pt x="1" y="24"/>
                    <a:pt x="1" y="23"/>
                  </a:cubicBezTo>
                  <a:cubicBezTo>
                    <a:pt x="0" y="21"/>
                    <a:pt x="1" y="18"/>
                    <a:pt x="3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4" y="1"/>
                    <a:pt x="45" y="4"/>
                  </a:cubicBezTo>
                  <a:cubicBezTo>
                    <a:pt x="46" y="6"/>
                    <a:pt x="45" y="9"/>
                    <a:pt x="43" y="1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6"/>
                    <a:pt x="5" y="26"/>
                    <a:pt x="4" y="26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9899"/>
            <p:cNvSpPr>
              <a:spLocks/>
            </p:cNvSpPr>
            <p:nvPr/>
          </p:nvSpPr>
          <p:spPr bwMode="auto">
            <a:xfrm>
              <a:off x="7605713" y="1435100"/>
              <a:ext cx="44450" cy="60325"/>
            </a:xfrm>
            <a:custGeom>
              <a:avLst/>
              <a:gdLst>
                <a:gd name="T0" fmla="*/ 0 w 28"/>
                <a:gd name="T1" fmla="*/ 0 h 38"/>
                <a:gd name="T2" fmla="*/ 28 w 28"/>
                <a:gd name="T3" fmla="*/ 38 h 38"/>
                <a:gd name="T4" fmla="*/ 0 w 28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lnTo>
                    <a:pt x="2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Line 9900"/>
            <p:cNvSpPr>
              <a:spLocks noChangeShapeType="1"/>
            </p:cNvSpPr>
            <p:nvPr/>
          </p:nvSpPr>
          <p:spPr bwMode="auto">
            <a:xfrm>
              <a:off x="7605713" y="1435100"/>
              <a:ext cx="44450" cy="60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9901"/>
            <p:cNvSpPr>
              <a:spLocks/>
            </p:cNvSpPr>
            <p:nvPr/>
          </p:nvSpPr>
          <p:spPr bwMode="auto">
            <a:xfrm>
              <a:off x="7593013" y="1427163"/>
              <a:ext cx="69850" cy="76200"/>
            </a:xfrm>
            <a:custGeom>
              <a:avLst/>
              <a:gdLst>
                <a:gd name="T0" fmla="*/ 30 w 37"/>
                <a:gd name="T1" fmla="*/ 39 h 40"/>
                <a:gd name="T2" fmla="*/ 35 w 37"/>
                <a:gd name="T3" fmla="*/ 38 h 40"/>
                <a:gd name="T4" fmla="*/ 35 w 37"/>
                <a:gd name="T5" fmla="*/ 32 h 40"/>
                <a:gd name="T6" fmla="*/ 9 w 37"/>
                <a:gd name="T7" fmla="*/ 2 h 40"/>
                <a:gd name="T8" fmla="*/ 2 w 37"/>
                <a:gd name="T9" fmla="*/ 2 h 40"/>
                <a:gd name="T10" fmla="*/ 2 w 37"/>
                <a:gd name="T11" fmla="*/ 8 h 40"/>
                <a:gd name="T12" fmla="*/ 28 w 37"/>
                <a:gd name="T13" fmla="*/ 38 h 40"/>
                <a:gd name="T14" fmla="*/ 30 w 37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0">
                  <a:moveTo>
                    <a:pt x="30" y="39"/>
                  </a:moveTo>
                  <a:cubicBezTo>
                    <a:pt x="32" y="40"/>
                    <a:pt x="33" y="39"/>
                    <a:pt x="35" y="38"/>
                  </a:cubicBezTo>
                  <a:cubicBezTo>
                    <a:pt x="37" y="36"/>
                    <a:pt x="37" y="34"/>
                    <a:pt x="35" y="3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6"/>
                    <a:pt x="2" y="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30" y="39"/>
                    <a:pt x="30" y="39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9902"/>
            <p:cNvSpPr>
              <a:spLocks/>
            </p:cNvSpPr>
            <p:nvPr/>
          </p:nvSpPr>
          <p:spPr bwMode="auto">
            <a:xfrm>
              <a:off x="7683500" y="1374775"/>
              <a:ext cx="39688" cy="65088"/>
            </a:xfrm>
            <a:custGeom>
              <a:avLst/>
              <a:gdLst>
                <a:gd name="T0" fmla="*/ 0 w 25"/>
                <a:gd name="T1" fmla="*/ 0 h 41"/>
                <a:gd name="T2" fmla="*/ 25 w 25"/>
                <a:gd name="T3" fmla="*/ 41 h 41"/>
                <a:gd name="T4" fmla="*/ 0 w 25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1">
                  <a:moveTo>
                    <a:pt x="0" y="0"/>
                  </a:move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Line 9903"/>
            <p:cNvSpPr>
              <a:spLocks noChangeShapeType="1"/>
            </p:cNvSpPr>
            <p:nvPr/>
          </p:nvSpPr>
          <p:spPr bwMode="auto">
            <a:xfrm>
              <a:off x="7683500" y="1374775"/>
              <a:ext cx="39688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9904"/>
            <p:cNvSpPr>
              <a:spLocks/>
            </p:cNvSpPr>
            <p:nvPr/>
          </p:nvSpPr>
          <p:spPr bwMode="auto">
            <a:xfrm>
              <a:off x="7673975" y="1365250"/>
              <a:ext cx="58738" cy="84138"/>
            </a:xfrm>
            <a:custGeom>
              <a:avLst/>
              <a:gdLst>
                <a:gd name="T0" fmla="*/ 24 w 31"/>
                <a:gd name="T1" fmla="*/ 43 h 44"/>
                <a:gd name="T2" fmla="*/ 29 w 31"/>
                <a:gd name="T3" fmla="*/ 43 h 44"/>
                <a:gd name="T4" fmla="*/ 30 w 31"/>
                <a:gd name="T5" fmla="*/ 36 h 44"/>
                <a:gd name="T6" fmla="*/ 9 w 31"/>
                <a:gd name="T7" fmla="*/ 3 h 44"/>
                <a:gd name="T8" fmla="*/ 3 w 31"/>
                <a:gd name="T9" fmla="*/ 1 h 44"/>
                <a:gd name="T10" fmla="*/ 1 w 31"/>
                <a:gd name="T11" fmla="*/ 8 h 44"/>
                <a:gd name="T12" fmla="*/ 22 w 31"/>
                <a:gd name="T13" fmla="*/ 41 h 44"/>
                <a:gd name="T14" fmla="*/ 24 w 31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4">
                  <a:moveTo>
                    <a:pt x="24" y="43"/>
                  </a:moveTo>
                  <a:cubicBezTo>
                    <a:pt x="26" y="44"/>
                    <a:pt x="27" y="44"/>
                    <a:pt x="29" y="43"/>
                  </a:cubicBezTo>
                  <a:cubicBezTo>
                    <a:pt x="31" y="41"/>
                    <a:pt x="31" y="39"/>
                    <a:pt x="30" y="3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ubicBezTo>
                    <a:pt x="1" y="3"/>
                    <a:pt x="0" y="6"/>
                    <a:pt x="1" y="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2"/>
                    <a:pt x="23" y="42"/>
                    <a:pt x="24" y="43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9905"/>
            <p:cNvSpPr>
              <a:spLocks/>
            </p:cNvSpPr>
            <p:nvPr/>
          </p:nvSpPr>
          <p:spPr bwMode="auto">
            <a:xfrm>
              <a:off x="7796213" y="1344613"/>
              <a:ext cx="11113" cy="74613"/>
            </a:xfrm>
            <a:custGeom>
              <a:avLst/>
              <a:gdLst>
                <a:gd name="T0" fmla="*/ 0 w 7"/>
                <a:gd name="T1" fmla="*/ 0 h 47"/>
                <a:gd name="T2" fmla="*/ 7 w 7"/>
                <a:gd name="T3" fmla="*/ 47 h 47"/>
                <a:gd name="T4" fmla="*/ 0 w 7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7">
                  <a:moveTo>
                    <a:pt x="0" y="0"/>
                  </a:moveTo>
                  <a:lnTo>
                    <a:pt x="7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Line 9906"/>
            <p:cNvSpPr>
              <a:spLocks noChangeShapeType="1"/>
            </p:cNvSpPr>
            <p:nvPr/>
          </p:nvSpPr>
          <p:spPr bwMode="auto">
            <a:xfrm>
              <a:off x="7796213" y="1344613"/>
              <a:ext cx="11113" cy="746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9907"/>
            <p:cNvSpPr>
              <a:spLocks/>
            </p:cNvSpPr>
            <p:nvPr/>
          </p:nvSpPr>
          <p:spPr bwMode="auto">
            <a:xfrm>
              <a:off x="7788275" y="1335088"/>
              <a:ext cx="28575" cy="93663"/>
            </a:xfrm>
            <a:custGeom>
              <a:avLst/>
              <a:gdLst>
                <a:gd name="T0" fmla="*/ 7 w 15"/>
                <a:gd name="T1" fmla="*/ 47 h 49"/>
                <a:gd name="T2" fmla="*/ 11 w 15"/>
                <a:gd name="T3" fmla="*/ 49 h 49"/>
                <a:gd name="T4" fmla="*/ 15 w 15"/>
                <a:gd name="T5" fmla="*/ 44 h 49"/>
                <a:gd name="T6" fmla="*/ 9 w 15"/>
                <a:gd name="T7" fmla="*/ 5 h 49"/>
                <a:gd name="T8" fmla="*/ 4 w 15"/>
                <a:gd name="T9" fmla="*/ 1 h 49"/>
                <a:gd name="T10" fmla="*/ 0 w 15"/>
                <a:gd name="T11" fmla="*/ 6 h 49"/>
                <a:gd name="T12" fmla="*/ 6 w 15"/>
                <a:gd name="T13" fmla="*/ 45 h 49"/>
                <a:gd name="T14" fmla="*/ 7 w 15"/>
                <a:gd name="T1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9">
                  <a:moveTo>
                    <a:pt x="7" y="47"/>
                  </a:moveTo>
                  <a:cubicBezTo>
                    <a:pt x="8" y="48"/>
                    <a:pt x="9" y="49"/>
                    <a:pt x="11" y="49"/>
                  </a:cubicBezTo>
                  <a:cubicBezTo>
                    <a:pt x="13" y="49"/>
                    <a:pt x="15" y="46"/>
                    <a:pt x="15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7" y="47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9908"/>
            <p:cNvSpPr>
              <a:spLocks/>
            </p:cNvSpPr>
            <p:nvPr/>
          </p:nvSpPr>
          <p:spPr bwMode="auto">
            <a:xfrm>
              <a:off x="7900988" y="1354138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5 w 5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Line 9909"/>
            <p:cNvSpPr>
              <a:spLocks noChangeShapeType="1"/>
            </p:cNvSpPr>
            <p:nvPr/>
          </p:nvSpPr>
          <p:spPr bwMode="auto">
            <a:xfrm flipH="1">
              <a:off x="7900988" y="1354138"/>
              <a:ext cx="7938" cy="746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9910"/>
            <p:cNvSpPr>
              <a:spLocks/>
            </p:cNvSpPr>
            <p:nvPr/>
          </p:nvSpPr>
          <p:spPr bwMode="auto">
            <a:xfrm>
              <a:off x="7891463" y="1344613"/>
              <a:ext cx="26988" cy="93663"/>
            </a:xfrm>
            <a:custGeom>
              <a:avLst/>
              <a:gdLst>
                <a:gd name="T0" fmla="*/ 1 w 14"/>
                <a:gd name="T1" fmla="*/ 46 h 49"/>
                <a:gd name="T2" fmla="*/ 5 w 14"/>
                <a:gd name="T3" fmla="*/ 49 h 49"/>
                <a:gd name="T4" fmla="*/ 10 w 14"/>
                <a:gd name="T5" fmla="*/ 44 h 49"/>
                <a:gd name="T6" fmla="*/ 13 w 14"/>
                <a:gd name="T7" fmla="*/ 5 h 49"/>
                <a:gd name="T8" fmla="*/ 9 w 14"/>
                <a:gd name="T9" fmla="*/ 0 h 49"/>
                <a:gd name="T10" fmla="*/ 4 w 14"/>
                <a:gd name="T11" fmla="*/ 4 h 49"/>
                <a:gd name="T12" fmla="*/ 1 w 14"/>
                <a:gd name="T13" fmla="*/ 44 h 49"/>
                <a:gd name="T14" fmla="*/ 1 w 14"/>
                <a:gd name="T15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9">
                  <a:moveTo>
                    <a:pt x="1" y="46"/>
                  </a:moveTo>
                  <a:cubicBezTo>
                    <a:pt x="2" y="47"/>
                    <a:pt x="3" y="48"/>
                    <a:pt x="5" y="49"/>
                  </a:cubicBezTo>
                  <a:cubicBezTo>
                    <a:pt x="7" y="49"/>
                    <a:pt x="9" y="47"/>
                    <a:pt x="10" y="4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7" y="0"/>
                    <a:pt x="4" y="2"/>
                    <a:pt x="4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5"/>
                    <a:pt x="1" y="46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9911"/>
            <p:cNvSpPr>
              <a:spLocks/>
            </p:cNvSpPr>
            <p:nvPr/>
          </p:nvSpPr>
          <p:spPr bwMode="auto">
            <a:xfrm>
              <a:off x="7986713" y="1409700"/>
              <a:ext cx="44450" cy="60325"/>
            </a:xfrm>
            <a:custGeom>
              <a:avLst/>
              <a:gdLst>
                <a:gd name="T0" fmla="*/ 28 w 28"/>
                <a:gd name="T1" fmla="*/ 0 h 38"/>
                <a:gd name="T2" fmla="*/ 0 w 28"/>
                <a:gd name="T3" fmla="*/ 38 h 38"/>
                <a:gd name="T4" fmla="*/ 28 w 28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Line 9912"/>
            <p:cNvSpPr>
              <a:spLocks noChangeShapeType="1"/>
            </p:cNvSpPr>
            <p:nvPr/>
          </p:nvSpPr>
          <p:spPr bwMode="auto">
            <a:xfrm flipH="1">
              <a:off x="7986713" y="1409700"/>
              <a:ext cx="44450" cy="60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9913"/>
            <p:cNvSpPr>
              <a:spLocks/>
            </p:cNvSpPr>
            <p:nvPr/>
          </p:nvSpPr>
          <p:spPr bwMode="auto">
            <a:xfrm>
              <a:off x="7977188" y="1398588"/>
              <a:ext cx="63500" cy="80963"/>
            </a:xfrm>
            <a:custGeom>
              <a:avLst/>
              <a:gdLst>
                <a:gd name="T0" fmla="*/ 1 w 33"/>
                <a:gd name="T1" fmla="*/ 37 h 43"/>
                <a:gd name="T2" fmla="*/ 2 w 33"/>
                <a:gd name="T3" fmla="*/ 41 h 43"/>
                <a:gd name="T4" fmla="*/ 9 w 33"/>
                <a:gd name="T5" fmla="*/ 40 h 43"/>
                <a:gd name="T6" fmla="*/ 32 w 33"/>
                <a:gd name="T7" fmla="*/ 8 h 43"/>
                <a:gd name="T8" fmla="*/ 31 w 33"/>
                <a:gd name="T9" fmla="*/ 2 h 43"/>
                <a:gd name="T10" fmla="*/ 24 w 33"/>
                <a:gd name="T11" fmla="*/ 3 h 43"/>
                <a:gd name="T12" fmla="*/ 1 w 33"/>
                <a:gd name="T13" fmla="*/ 35 h 43"/>
                <a:gd name="T14" fmla="*/ 1 w 33"/>
                <a:gd name="T15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3">
                  <a:moveTo>
                    <a:pt x="1" y="37"/>
                  </a:moveTo>
                  <a:cubicBezTo>
                    <a:pt x="0" y="39"/>
                    <a:pt x="1" y="40"/>
                    <a:pt x="2" y="41"/>
                  </a:cubicBezTo>
                  <a:cubicBezTo>
                    <a:pt x="4" y="43"/>
                    <a:pt x="7" y="42"/>
                    <a:pt x="9" y="4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3" y="3"/>
                    <a:pt x="31" y="2"/>
                  </a:cubicBezTo>
                  <a:cubicBezTo>
                    <a:pt x="29" y="0"/>
                    <a:pt x="26" y="1"/>
                    <a:pt x="24" y="3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1" y="37"/>
                    <a:pt x="1" y="37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9914"/>
            <p:cNvSpPr>
              <a:spLocks/>
            </p:cNvSpPr>
            <p:nvPr/>
          </p:nvSpPr>
          <p:spPr bwMode="auto">
            <a:xfrm>
              <a:off x="4075113" y="1960563"/>
              <a:ext cx="114300" cy="115888"/>
            </a:xfrm>
            <a:custGeom>
              <a:avLst/>
              <a:gdLst>
                <a:gd name="T0" fmla="*/ 43 w 72"/>
                <a:gd name="T1" fmla="*/ 29 h 73"/>
                <a:gd name="T2" fmla="*/ 72 w 72"/>
                <a:gd name="T3" fmla="*/ 29 h 73"/>
                <a:gd name="T4" fmla="*/ 72 w 72"/>
                <a:gd name="T5" fmla="*/ 44 h 73"/>
                <a:gd name="T6" fmla="*/ 43 w 72"/>
                <a:gd name="T7" fmla="*/ 44 h 73"/>
                <a:gd name="T8" fmla="*/ 43 w 72"/>
                <a:gd name="T9" fmla="*/ 73 h 73"/>
                <a:gd name="T10" fmla="*/ 28 w 72"/>
                <a:gd name="T11" fmla="*/ 73 h 73"/>
                <a:gd name="T12" fmla="*/ 28 w 72"/>
                <a:gd name="T13" fmla="*/ 44 h 73"/>
                <a:gd name="T14" fmla="*/ 0 w 72"/>
                <a:gd name="T15" fmla="*/ 44 h 73"/>
                <a:gd name="T16" fmla="*/ 0 w 72"/>
                <a:gd name="T17" fmla="*/ 29 h 73"/>
                <a:gd name="T18" fmla="*/ 28 w 72"/>
                <a:gd name="T19" fmla="*/ 29 h 73"/>
                <a:gd name="T20" fmla="*/ 28 w 72"/>
                <a:gd name="T21" fmla="*/ 0 h 73"/>
                <a:gd name="T22" fmla="*/ 43 w 72"/>
                <a:gd name="T23" fmla="*/ 0 h 73"/>
                <a:gd name="T24" fmla="*/ 43 w 72"/>
                <a:gd name="T25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3">
                  <a:moveTo>
                    <a:pt x="43" y="29"/>
                  </a:moveTo>
                  <a:lnTo>
                    <a:pt x="72" y="29"/>
                  </a:lnTo>
                  <a:lnTo>
                    <a:pt x="72" y="44"/>
                  </a:lnTo>
                  <a:lnTo>
                    <a:pt x="43" y="44"/>
                  </a:lnTo>
                  <a:lnTo>
                    <a:pt x="43" y="73"/>
                  </a:lnTo>
                  <a:lnTo>
                    <a:pt x="28" y="73"/>
                  </a:lnTo>
                  <a:lnTo>
                    <a:pt x="28" y="44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28" y="29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9915"/>
            <p:cNvSpPr>
              <a:spLocks/>
            </p:cNvSpPr>
            <p:nvPr/>
          </p:nvSpPr>
          <p:spPr bwMode="auto">
            <a:xfrm>
              <a:off x="5791200" y="3568700"/>
              <a:ext cx="2082800" cy="508000"/>
            </a:xfrm>
            <a:custGeom>
              <a:avLst/>
              <a:gdLst>
                <a:gd name="T0" fmla="*/ 0 w 1312"/>
                <a:gd name="T1" fmla="*/ 301 h 320"/>
                <a:gd name="T2" fmla="*/ 590 w 1312"/>
                <a:gd name="T3" fmla="*/ 0 h 320"/>
                <a:gd name="T4" fmla="*/ 1312 w 1312"/>
                <a:gd name="T5" fmla="*/ 6 h 320"/>
                <a:gd name="T6" fmla="*/ 675 w 1312"/>
                <a:gd name="T7" fmla="*/ 320 h 320"/>
                <a:gd name="T8" fmla="*/ 0 w 1312"/>
                <a:gd name="T9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320">
                  <a:moveTo>
                    <a:pt x="0" y="301"/>
                  </a:moveTo>
                  <a:lnTo>
                    <a:pt x="590" y="0"/>
                  </a:lnTo>
                  <a:lnTo>
                    <a:pt x="1312" y="6"/>
                  </a:lnTo>
                  <a:lnTo>
                    <a:pt x="675" y="32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9916"/>
            <p:cNvSpPr>
              <a:spLocks/>
            </p:cNvSpPr>
            <p:nvPr/>
          </p:nvSpPr>
          <p:spPr bwMode="auto">
            <a:xfrm>
              <a:off x="6405563" y="4106863"/>
              <a:ext cx="1041400" cy="295275"/>
            </a:xfrm>
            <a:custGeom>
              <a:avLst/>
              <a:gdLst>
                <a:gd name="T0" fmla="*/ 0 w 656"/>
                <a:gd name="T1" fmla="*/ 186 h 186"/>
                <a:gd name="T2" fmla="*/ 340 w 656"/>
                <a:gd name="T3" fmla="*/ 136 h 186"/>
                <a:gd name="T4" fmla="*/ 656 w 656"/>
                <a:gd name="T5" fmla="*/ 41 h 186"/>
                <a:gd name="T6" fmla="*/ 310 w 656"/>
                <a:gd name="T7" fmla="*/ 0 h 186"/>
                <a:gd name="T8" fmla="*/ 0 w 656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" h="186">
                  <a:moveTo>
                    <a:pt x="0" y="186"/>
                  </a:moveTo>
                  <a:lnTo>
                    <a:pt x="340" y="136"/>
                  </a:lnTo>
                  <a:lnTo>
                    <a:pt x="656" y="41"/>
                  </a:lnTo>
                  <a:lnTo>
                    <a:pt x="31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283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9917"/>
            <p:cNvSpPr>
              <a:spLocks/>
            </p:cNvSpPr>
            <p:nvPr/>
          </p:nvSpPr>
          <p:spPr bwMode="auto">
            <a:xfrm>
              <a:off x="6308725" y="3721100"/>
              <a:ext cx="1138238" cy="681038"/>
            </a:xfrm>
            <a:custGeom>
              <a:avLst/>
              <a:gdLst>
                <a:gd name="T0" fmla="*/ 313 w 717"/>
                <a:gd name="T1" fmla="*/ 49 h 429"/>
                <a:gd name="T2" fmla="*/ 0 w 717"/>
                <a:gd name="T3" fmla="*/ 150 h 429"/>
                <a:gd name="T4" fmla="*/ 61 w 717"/>
                <a:gd name="T5" fmla="*/ 429 h 429"/>
                <a:gd name="T6" fmla="*/ 390 w 717"/>
                <a:gd name="T7" fmla="*/ 322 h 429"/>
                <a:gd name="T8" fmla="*/ 717 w 717"/>
                <a:gd name="T9" fmla="*/ 284 h 429"/>
                <a:gd name="T10" fmla="*/ 654 w 717"/>
                <a:gd name="T11" fmla="*/ 0 h 429"/>
                <a:gd name="T12" fmla="*/ 313 w 717"/>
                <a:gd name="T13" fmla="*/ 4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429">
                  <a:moveTo>
                    <a:pt x="313" y="49"/>
                  </a:moveTo>
                  <a:lnTo>
                    <a:pt x="0" y="150"/>
                  </a:lnTo>
                  <a:lnTo>
                    <a:pt x="61" y="429"/>
                  </a:lnTo>
                  <a:lnTo>
                    <a:pt x="390" y="322"/>
                  </a:lnTo>
                  <a:lnTo>
                    <a:pt x="717" y="284"/>
                  </a:lnTo>
                  <a:lnTo>
                    <a:pt x="654" y="0"/>
                  </a:lnTo>
                  <a:lnTo>
                    <a:pt x="313" y="49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9918"/>
            <p:cNvSpPr>
              <a:spLocks/>
            </p:cNvSpPr>
            <p:nvPr/>
          </p:nvSpPr>
          <p:spPr bwMode="auto">
            <a:xfrm>
              <a:off x="6805613" y="3721100"/>
              <a:ext cx="639763" cy="515938"/>
            </a:xfrm>
            <a:custGeom>
              <a:avLst/>
              <a:gdLst>
                <a:gd name="T0" fmla="*/ 0 w 403"/>
                <a:gd name="T1" fmla="*/ 49 h 325"/>
                <a:gd name="T2" fmla="*/ 60 w 403"/>
                <a:gd name="T3" fmla="*/ 325 h 325"/>
                <a:gd name="T4" fmla="*/ 403 w 403"/>
                <a:gd name="T5" fmla="*/ 282 h 325"/>
                <a:gd name="T6" fmla="*/ 341 w 403"/>
                <a:gd name="T7" fmla="*/ 0 h 325"/>
                <a:gd name="T8" fmla="*/ 0 w 403"/>
                <a:gd name="T9" fmla="*/ 4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25">
                  <a:moveTo>
                    <a:pt x="0" y="49"/>
                  </a:moveTo>
                  <a:lnTo>
                    <a:pt x="60" y="325"/>
                  </a:lnTo>
                  <a:lnTo>
                    <a:pt x="403" y="282"/>
                  </a:lnTo>
                  <a:lnTo>
                    <a:pt x="341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425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9919"/>
            <p:cNvSpPr>
              <a:spLocks/>
            </p:cNvSpPr>
            <p:nvPr/>
          </p:nvSpPr>
          <p:spPr bwMode="auto">
            <a:xfrm>
              <a:off x="5789613" y="3551238"/>
              <a:ext cx="2084388" cy="496888"/>
            </a:xfrm>
            <a:custGeom>
              <a:avLst/>
              <a:gdLst>
                <a:gd name="T0" fmla="*/ 1308 w 1313"/>
                <a:gd name="T1" fmla="*/ 6 h 313"/>
                <a:gd name="T2" fmla="*/ 596 w 1313"/>
                <a:gd name="T3" fmla="*/ 0 h 313"/>
                <a:gd name="T4" fmla="*/ 593 w 1313"/>
                <a:gd name="T5" fmla="*/ 0 h 313"/>
                <a:gd name="T6" fmla="*/ 9 w 1313"/>
                <a:gd name="T7" fmla="*/ 299 h 313"/>
                <a:gd name="T8" fmla="*/ 0 w 1313"/>
                <a:gd name="T9" fmla="*/ 303 h 313"/>
                <a:gd name="T10" fmla="*/ 1 w 1313"/>
                <a:gd name="T11" fmla="*/ 312 h 313"/>
                <a:gd name="T12" fmla="*/ 16 w 1313"/>
                <a:gd name="T13" fmla="*/ 312 h 313"/>
                <a:gd name="T14" fmla="*/ 24 w 1313"/>
                <a:gd name="T15" fmla="*/ 313 h 313"/>
                <a:gd name="T16" fmla="*/ 598 w 1313"/>
                <a:gd name="T17" fmla="*/ 20 h 313"/>
                <a:gd name="T18" fmla="*/ 1295 w 1313"/>
                <a:gd name="T19" fmla="*/ 26 h 313"/>
                <a:gd name="T20" fmla="*/ 1308 w 1313"/>
                <a:gd name="T21" fmla="*/ 19 h 313"/>
                <a:gd name="T22" fmla="*/ 1313 w 1313"/>
                <a:gd name="T23" fmla="*/ 17 h 313"/>
                <a:gd name="T24" fmla="*/ 1308 w 1313"/>
                <a:gd name="T25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3" h="313">
                  <a:moveTo>
                    <a:pt x="1308" y="6"/>
                  </a:moveTo>
                  <a:lnTo>
                    <a:pt x="596" y="0"/>
                  </a:lnTo>
                  <a:lnTo>
                    <a:pt x="593" y="0"/>
                  </a:lnTo>
                  <a:lnTo>
                    <a:pt x="9" y="299"/>
                  </a:lnTo>
                  <a:lnTo>
                    <a:pt x="0" y="303"/>
                  </a:lnTo>
                  <a:lnTo>
                    <a:pt x="1" y="312"/>
                  </a:lnTo>
                  <a:lnTo>
                    <a:pt x="16" y="312"/>
                  </a:lnTo>
                  <a:lnTo>
                    <a:pt x="24" y="313"/>
                  </a:lnTo>
                  <a:lnTo>
                    <a:pt x="598" y="20"/>
                  </a:lnTo>
                  <a:lnTo>
                    <a:pt x="1295" y="26"/>
                  </a:lnTo>
                  <a:lnTo>
                    <a:pt x="1308" y="19"/>
                  </a:lnTo>
                  <a:lnTo>
                    <a:pt x="1313" y="17"/>
                  </a:lnTo>
                  <a:lnTo>
                    <a:pt x="1308" y="6"/>
                  </a:lnTo>
                  <a:close/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9920"/>
            <p:cNvSpPr>
              <a:spLocks/>
            </p:cNvSpPr>
            <p:nvPr/>
          </p:nvSpPr>
          <p:spPr bwMode="auto">
            <a:xfrm>
              <a:off x="7259638" y="3535363"/>
              <a:ext cx="304800" cy="265113"/>
            </a:xfrm>
            <a:custGeom>
              <a:avLst/>
              <a:gdLst>
                <a:gd name="T0" fmla="*/ 150 w 160"/>
                <a:gd name="T1" fmla="*/ 139 h 139"/>
                <a:gd name="T2" fmla="*/ 66 w 160"/>
                <a:gd name="T3" fmla="*/ 10 h 139"/>
                <a:gd name="T4" fmla="*/ 0 w 160"/>
                <a:gd name="T5" fmla="*/ 10 h 139"/>
                <a:gd name="T6" fmla="*/ 0 w 160"/>
                <a:gd name="T7" fmla="*/ 0 h 139"/>
                <a:gd name="T8" fmla="*/ 70 w 160"/>
                <a:gd name="T9" fmla="*/ 0 h 139"/>
                <a:gd name="T10" fmla="*/ 72 w 160"/>
                <a:gd name="T11" fmla="*/ 1 h 139"/>
                <a:gd name="T12" fmla="*/ 160 w 160"/>
                <a:gd name="T13" fmla="*/ 134 h 139"/>
                <a:gd name="T14" fmla="*/ 150 w 160"/>
                <a:gd name="T1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39">
                  <a:moveTo>
                    <a:pt x="150" y="139"/>
                  </a:moveTo>
                  <a:cubicBezTo>
                    <a:pt x="107" y="58"/>
                    <a:pt x="73" y="18"/>
                    <a:pt x="6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3"/>
                    <a:pt x="110" y="41"/>
                    <a:pt x="160" y="134"/>
                  </a:cubicBezTo>
                  <a:lnTo>
                    <a:pt x="150" y="139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9921"/>
            <p:cNvSpPr>
              <a:spLocks/>
            </p:cNvSpPr>
            <p:nvPr/>
          </p:nvSpPr>
          <p:spPr bwMode="auto">
            <a:xfrm>
              <a:off x="7526338" y="3763963"/>
              <a:ext cx="92075" cy="104775"/>
            </a:xfrm>
            <a:custGeom>
              <a:avLst/>
              <a:gdLst>
                <a:gd name="T0" fmla="*/ 39 w 49"/>
                <a:gd name="T1" fmla="*/ 49 h 55"/>
                <a:gd name="T2" fmla="*/ 8 w 49"/>
                <a:gd name="T3" fmla="*/ 38 h 55"/>
                <a:gd name="T4" fmla="*/ 10 w 49"/>
                <a:gd name="T5" fmla="*/ 6 h 55"/>
                <a:gd name="T6" fmla="*/ 41 w 49"/>
                <a:gd name="T7" fmla="*/ 17 h 55"/>
                <a:gd name="T8" fmla="*/ 39 w 49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39" y="49"/>
                  </a:moveTo>
                  <a:cubicBezTo>
                    <a:pt x="30" y="55"/>
                    <a:pt x="16" y="50"/>
                    <a:pt x="8" y="38"/>
                  </a:cubicBezTo>
                  <a:cubicBezTo>
                    <a:pt x="0" y="26"/>
                    <a:pt x="1" y="12"/>
                    <a:pt x="10" y="6"/>
                  </a:cubicBezTo>
                  <a:cubicBezTo>
                    <a:pt x="19" y="0"/>
                    <a:pt x="33" y="5"/>
                    <a:pt x="41" y="17"/>
                  </a:cubicBezTo>
                  <a:cubicBezTo>
                    <a:pt x="49" y="29"/>
                    <a:pt x="48" y="43"/>
                    <a:pt x="39" y="49"/>
                  </a:cubicBez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9922"/>
            <p:cNvSpPr>
              <a:spLocks/>
            </p:cNvSpPr>
            <p:nvPr/>
          </p:nvSpPr>
          <p:spPr bwMode="auto">
            <a:xfrm>
              <a:off x="7491413" y="3811588"/>
              <a:ext cx="314325" cy="342900"/>
            </a:xfrm>
            <a:custGeom>
              <a:avLst/>
              <a:gdLst>
                <a:gd name="T0" fmla="*/ 42 w 165"/>
                <a:gd name="T1" fmla="*/ 19 h 180"/>
                <a:gd name="T2" fmla="*/ 108 w 165"/>
                <a:gd name="T3" fmla="*/ 180 h 180"/>
                <a:gd name="T4" fmla="*/ 165 w 165"/>
                <a:gd name="T5" fmla="*/ 154 h 180"/>
                <a:gd name="T6" fmla="*/ 52 w 165"/>
                <a:gd name="T7" fmla="*/ 10 h 180"/>
                <a:gd name="T8" fmla="*/ 49 w 165"/>
                <a:gd name="T9" fmla="*/ 10 h 180"/>
                <a:gd name="T10" fmla="*/ 42 w 165"/>
                <a:gd name="T11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80">
                  <a:moveTo>
                    <a:pt x="42" y="19"/>
                  </a:moveTo>
                  <a:cubicBezTo>
                    <a:pt x="42" y="19"/>
                    <a:pt x="36" y="60"/>
                    <a:pt x="108" y="180"/>
                  </a:cubicBezTo>
                  <a:cubicBezTo>
                    <a:pt x="108" y="180"/>
                    <a:pt x="139" y="180"/>
                    <a:pt x="165" y="154"/>
                  </a:cubicBezTo>
                  <a:cubicBezTo>
                    <a:pt x="165" y="154"/>
                    <a:pt x="105" y="21"/>
                    <a:pt x="52" y="10"/>
                  </a:cubicBezTo>
                  <a:cubicBezTo>
                    <a:pt x="0" y="0"/>
                    <a:pt x="49" y="10"/>
                    <a:pt x="49" y="10"/>
                  </a:cubicBezTo>
                  <a:lnTo>
                    <a:pt x="42" y="19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9923"/>
            <p:cNvSpPr>
              <a:spLocks/>
            </p:cNvSpPr>
            <p:nvPr/>
          </p:nvSpPr>
          <p:spPr bwMode="auto">
            <a:xfrm>
              <a:off x="7559675" y="3849688"/>
              <a:ext cx="246063" cy="306388"/>
            </a:xfrm>
            <a:custGeom>
              <a:avLst/>
              <a:gdLst>
                <a:gd name="T0" fmla="*/ 6 w 129"/>
                <a:gd name="T1" fmla="*/ 0 h 161"/>
                <a:gd name="T2" fmla="*/ 72 w 129"/>
                <a:gd name="T3" fmla="*/ 161 h 161"/>
                <a:gd name="T4" fmla="*/ 129 w 129"/>
                <a:gd name="T5" fmla="*/ 134 h 161"/>
                <a:gd name="T6" fmla="*/ 6 w 12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61">
                  <a:moveTo>
                    <a:pt x="6" y="0"/>
                  </a:moveTo>
                  <a:cubicBezTo>
                    <a:pt x="6" y="0"/>
                    <a:pt x="0" y="41"/>
                    <a:pt x="72" y="161"/>
                  </a:cubicBezTo>
                  <a:cubicBezTo>
                    <a:pt x="72" y="161"/>
                    <a:pt x="103" y="160"/>
                    <a:pt x="129" y="13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4A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9924"/>
            <p:cNvSpPr>
              <a:spLocks/>
            </p:cNvSpPr>
            <p:nvPr/>
          </p:nvSpPr>
          <p:spPr bwMode="auto">
            <a:xfrm>
              <a:off x="7673975" y="4098925"/>
              <a:ext cx="38100" cy="57150"/>
            </a:xfrm>
            <a:custGeom>
              <a:avLst/>
              <a:gdLst>
                <a:gd name="T0" fmla="*/ 12 w 20"/>
                <a:gd name="T1" fmla="*/ 30 h 30"/>
                <a:gd name="T2" fmla="*/ 0 w 20"/>
                <a:gd name="T3" fmla="*/ 0 h 30"/>
                <a:gd name="T4" fmla="*/ 20 w 20"/>
                <a:gd name="T5" fmla="*/ 28 h 30"/>
                <a:gd name="T6" fmla="*/ 12 w 20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0">
                  <a:moveTo>
                    <a:pt x="12" y="3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17" y="30"/>
                    <a:pt x="12" y="30"/>
                  </a:cubicBezTo>
                  <a:close/>
                </a:path>
              </a:pathLst>
            </a:custGeom>
            <a:solidFill>
              <a:srgbClr val="EA9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9925"/>
            <p:cNvSpPr>
              <a:spLocks/>
            </p:cNvSpPr>
            <p:nvPr/>
          </p:nvSpPr>
          <p:spPr bwMode="auto">
            <a:xfrm>
              <a:off x="7181850" y="3535363"/>
              <a:ext cx="82550" cy="19050"/>
            </a:xfrm>
            <a:custGeom>
              <a:avLst/>
              <a:gdLst>
                <a:gd name="T0" fmla="*/ 0 w 44"/>
                <a:gd name="T1" fmla="*/ 10 h 10"/>
                <a:gd name="T2" fmla="*/ 41 w 44"/>
                <a:gd name="T3" fmla="*/ 0 h 10"/>
                <a:gd name="T4" fmla="*/ 44 w 44"/>
                <a:gd name="T5" fmla="*/ 5 h 10"/>
                <a:gd name="T6" fmla="*/ 41 w 44"/>
                <a:gd name="T7" fmla="*/ 10 h 10"/>
                <a:gd name="T8" fmla="*/ 0 w 4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">
                  <a:moveTo>
                    <a:pt x="0" y="10"/>
                  </a:moveTo>
                  <a:cubicBezTo>
                    <a:pt x="0" y="10"/>
                    <a:pt x="26" y="0"/>
                    <a:pt x="41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4"/>
          </p:nvPr>
        </p:nvSpPr>
        <p:spPr>
          <a:xfrm>
            <a:off x="5401732" y="6959600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695325" y="6959600"/>
            <a:ext cx="4114800" cy="206381"/>
          </a:xfrm>
        </p:spPr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6"/>
          </p:nvPr>
        </p:nvSpPr>
        <p:spPr>
          <a:xfrm>
            <a:off x="8610599" y="6959600"/>
            <a:ext cx="2886075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24" name="标题 1"/>
          <p:cNvSpPr>
            <a:spLocks noGrp="1"/>
          </p:cNvSpPr>
          <p:nvPr>
            <p:ph type="ctrTitle" hasCustomPrompt="1"/>
          </p:nvPr>
        </p:nvSpPr>
        <p:spPr>
          <a:xfrm>
            <a:off x="695325" y="4019289"/>
            <a:ext cx="10801350" cy="65578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zh-CN" altLang="en-US" dirty="0"/>
              <a:t>致谢 感恩</a:t>
            </a:r>
          </a:p>
        </p:txBody>
      </p:sp>
      <p:sp>
        <p:nvSpPr>
          <p:cNvPr id="425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4957530"/>
            <a:ext cx="1080135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426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273164"/>
            <a:ext cx="1080135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fld id="{08994474-A461-4FEC-9683-6D2F977D7804}" type="datetime2">
              <a:rPr lang="zh-CN" altLang="en-US" smtClean="0"/>
              <a:t>2017年4月28日</a:t>
            </a:fld>
            <a:endParaRPr lang="en-US" altLang="zh-CN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5CA0D608-8136-3D3F-C637-5F3A058135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3008" y="622117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5"/>
          <p:cNvSpPr/>
          <p:nvPr/>
        </p:nvSpPr>
        <p:spPr>
          <a:xfrm>
            <a:off x="-600" y="0"/>
            <a:ext cx="12192600" cy="1044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5325" y="1"/>
            <a:ext cx="10801350" cy="101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5325" y="1125538"/>
            <a:ext cx="10801350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95325" y="6515100"/>
            <a:ext cx="4114800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886075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10034912" y="150654"/>
            <a:ext cx="1275731" cy="848222"/>
            <a:chOff x="2321735" y="1523999"/>
            <a:chExt cx="1193809" cy="793753"/>
          </a:xfrm>
        </p:grpSpPr>
        <p:sp>
          <p:nvSpPr>
            <p:cNvPr id="80" name="Freeform 9855"/>
            <p:cNvSpPr>
              <a:spLocks/>
            </p:cNvSpPr>
            <p:nvPr/>
          </p:nvSpPr>
          <p:spPr bwMode="auto">
            <a:xfrm>
              <a:off x="2321735" y="1523999"/>
              <a:ext cx="795344" cy="647702"/>
            </a:xfrm>
            <a:custGeom>
              <a:avLst/>
              <a:gdLst>
                <a:gd name="T0" fmla="*/ 354 w 418"/>
                <a:gd name="T1" fmla="*/ 0 h 340"/>
                <a:gd name="T2" fmla="*/ 64 w 418"/>
                <a:gd name="T3" fmla="*/ 0 h 340"/>
                <a:gd name="T4" fmla="*/ 0 w 418"/>
                <a:gd name="T5" fmla="*/ 64 h 340"/>
                <a:gd name="T6" fmla="*/ 0 w 418"/>
                <a:gd name="T7" fmla="*/ 198 h 340"/>
                <a:gd name="T8" fmla="*/ 61 w 418"/>
                <a:gd name="T9" fmla="*/ 261 h 340"/>
                <a:gd name="T10" fmla="*/ 23 w 418"/>
                <a:gd name="T11" fmla="*/ 340 h 340"/>
                <a:gd name="T12" fmla="*/ 130 w 418"/>
                <a:gd name="T13" fmla="*/ 262 h 340"/>
                <a:gd name="T14" fmla="*/ 354 w 418"/>
                <a:gd name="T15" fmla="*/ 262 h 340"/>
                <a:gd name="T16" fmla="*/ 418 w 418"/>
                <a:gd name="T17" fmla="*/ 198 h 340"/>
                <a:gd name="T18" fmla="*/ 418 w 418"/>
                <a:gd name="T19" fmla="*/ 64 h 340"/>
                <a:gd name="T20" fmla="*/ 354 w 418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340">
                  <a:moveTo>
                    <a:pt x="35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32"/>
                    <a:pt x="27" y="260"/>
                    <a:pt x="61" y="261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354" y="262"/>
                    <a:pt x="354" y="262"/>
                    <a:pt x="354" y="262"/>
                  </a:cubicBezTo>
                  <a:cubicBezTo>
                    <a:pt x="389" y="262"/>
                    <a:pt x="418" y="233"/>
                    <a:pt x="418" y="198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18" y="29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9856"/>
            <p:cNvSpPr>
              <a:spLocks/>
            </p:cNvSpPr>
            <p:nvPr/>
          </p:nvSpPr>
          <p:spPr bwMode="auto">
            <a:xfrm>
              <a:off x="2667813" y="1631950"/>
              <a:ext cx="447678" cy="392114"/>
            </a:xfrm>
            <a:custGeom>
              <a:avLst/>
              <a:gdLst>
                <a:gd name="T0" fmla="*/ 235 w 235"/>
                <a:gd name="T1" fmla="*/ 0 h 206"/>
                <a:gd name="T2" fmla="*/ 166 w 235"/>
                <a:gd name="T3" fmla="*/ 0 h 206"/>
                <a:gd name="T4" fmla="*/ 89 w 235"/>
                <a:gd name="T5" fmla="*/ 0 h 206"/>
                <a:gd name="T6" fmla="*/ 64 w 235"/>
                <a:gd name="T7" fmla="*/ 0 h 206"/>
                <a:gd name="T8" fmla="*/ 0 w 235"/>
                <a:gd name="T9" fmla="*/ 64 h 206"/>
                <a:gd name="T10" fmla="*/ 0 w 235"/>
                <a:gd name="T11" fmla="*/ 98 h 206"/>
                <a:gd name="T12" fmla="*/ 0 w 235"/>
                <a:gd name="T13" fmla="*/ 113 h 206"/>
                <a:gd name="T14" fmla="*/ 0 w 235"/>
                <a:gd name="T15" fmla="*/ 206 h 206"/>
                <a:gd name="T16" fmla="*/ 55 w 235"/>
                <a:gd name="T17" fmla="*/ 203 h 206"/>
                <a:gd name="T18" fmla="*/ 92 w 235"/>
                <a:gd name="T19" fmla="*/ 177 h 206"/>
                <a:gd name="T20" fmla="*/ 166 w 235"/>
                <a:gd name="T21" fmla="*/ 177 h 206"/>
                <a:gd name="T22" fmla="*/ 230 w 235"/>
                <a:gd name="T23" fmla="*/ 113 h 206"/>
                <a:gd name="T24" fmla="*/ 230 w 235"/>
                <a:gd name="T25" fmla="*/ 79 h 206"/>
                <a:gd name="T26" fmla="*/ 235 w 235"/>
                <a:gd name="T27" fmla="*/ 76 h 206"/>
                <a:gd name="T28" fmla="*/ 235 w 235"/>
                <a:gd name="T2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206">
                  <a:moveTo>
                    <a:pt x="235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166" y="177"/>
                    <a:pt x="166" y="177"/>
                    <a:pt x="166" y="177"/>
                  </a:cubicBezTo>
                  <a:cubicBezTo>
                    <a:pt x="201" y="177"/>
                    <a:pt x="230" y="148"/>
                    <a:pt x="230" y="113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5" y="76"/>
                    <a:pt x="235" y="76"/>
                    <a:pt x="235" y="76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9857"/>
            <p:cNvSpPr>
              <a:spLocks/>
            </p:cNvSpPr>
            <p:nvPr/>
          </p:nvSpPr>
          <p:spPr bwMode="auto">
            <a:xfrm>
              <a:off x="2720200" y="1673225"/>
              <a:ext cx="795344" cy="644527"/>
            </a:xfrm>
            <a:custGeom>
              <a:avLst/>
              <a:gdLst>
                <a:gd name="T0" fmla="*/ 353 w 418"/>
                <a:gd name="T1" fmla="*/ 0 h 338"/>
                <a:gd name="T2" fmla="*/ 64 w 418"/>
                <a:gd name="T3" fmla="*/ 0 h 338"/>
                <a:gd name="T4" fmla="*/ 0 w 418"/>
                <a:gd name="T5" fmla="*/ 64 h 338"/>
                <a:gd name="T6" fmla="*/ 0 w 418"/>
                <a:gd name="T7" fmla="*/ 198 h 338"/>
                <a:gd name="T8" fmla="*/ 64 w 418"/>
                <a:gd name="T9" fmla="*/ 262 h 338"/>
                <a:gd name="T10" fmla="*/ 96 w 418"/>
                <a:gd name="T11" fmla="*/ 262 h 338"/>
                <a:gd name="T12" fmla="*/ 200 w 418"/>
                <a:gd name="T13" fmla="*/ 338 h 338"/>
                <a:gd name="T14" fmla="*/ 163 w 418"/>
                <a:gd name="T15" fmla="*/ 262 h 338"/>
                <a:gd name="T16" fmla="*/ 353 w 418"/>
                <a:gd name="T17" fmla="*/ 262 h 338"/>
                <a:gd name="T18" fmla="*/ 418 w 418"/>
                <a:gd name="T19" fmla="*/ 198 h 338"/>
                <a:gd name="T20" fmla="*/ 418 w 418"/>
                <a:gd name="T21" fmla="*/ 64 h 338"/>
                <a:gd name="T22" fmla="*/ 353 w 418"/>
                <a:gd name="T2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338">
                  <a:moveTo>
                    <a:pt x="353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33"/>
                    <a:pt x="28" y="262"/>
                    <a:pt x="64" y="262"/>
                  </a:cubicBezTo>
                  <a:cubicBezTo>
                    <a:pt x="96" y="262"/>
                    <a:pt x="96" y="262"/>
                    <a:pt x="96" y="262"/>
                  </a:cubicBezTo>
                  <a:cubicBezTo>
                    <a:pt x="200" y="338"/>
                    <a:pt x="200" y="338"/>
                    <a:pt x="200" y="338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353" y="262"/>
                    <a:pt x="353" y="262"/>
                    <a:pt x="353" y="262"/>
                  </a:cubicBezTo>
                  <a:cubicBezTo>
                    <a:pt x="389" y="262"/>
                    <a:pt x="418" y="233"/>
                    <a:pt x="418" y="198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18" y="29"/>
                    <a:pt x="389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9858"/>
            <p:cNvSpPr>
              <a:spLocks noChangeArrowheads="1"/>
            </p:cNvSpPr>
            <p:nvPr/>
          </p:nvSpPr>
          <p:spPr bwMode="auto">
            <a:xfrm>
              <a:off x="2931340" y="1962151"/>
              <a:ext cx="103188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9859"/>
            <p:cNvSpPr>
              <a:spLocks noChangeArrowheads="1"/>
            </p:cNvSpPr>
            <p:nvPr/>
          </p:nvSpPr>
          <p:spPr bwMode="auto">
            <a:xfrm>
              <a:off x="3086916" y="1962151"/>
              <a:ext cx="101601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9860"/>
            <p:cNvSpPr>
              <a:spLocks noChangeArrowheads="1"/>
            </p:cNvSpPr>
            <p:nvPr/>
          </p:nvSpPr>
          <p:spPr bwMode="auto">
            <a:xfrm>
              <a:off x="3245667" y="1962151"/>
              <a:ext cx="100013" cy="103188"/>
            </a:xfrm>
            <a:prstGeom prst="ellipse">
              <a:avLst/>
            </a:pr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157789" y="3643209"/>
            <a:ext cx="5876422" cy="13157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mba.guet.edu.cn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31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75751" y="3303767"/>
            <a:ext cx="6244737" cy="428625"/>
          </a:xfrm>
        </p:spPr>
        <p:txBody>
          <a:bodyPr>
            <a:normAutofit/>
          </a:bodyPr>
          <a:lstStyle/>
          <a:p>
            <a:pPr algn="l"/>
            <a:r>
              <a:rPr lang="zh-CN" altLang="en-US"/>
              <a:t>关键技术与</a:t>
            </a:r>
            <a:r>
              <a:rPr lang="zh-CN" altLang="en-US" dirty="0"/>
              <a:t>实践难点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5275751" y="3806687"/>
            <a:ext cx="6244737" cy="1095375"/>
          </a:xfrm>
        </p:spPr>
        <p:txBody>
          <a:bodyPr/>
          <a:lstStyle/>
          <a:p>
            <a:pPr lvl="0" algn="l"/>
            <a:r>
              <a:rPr lang="en-US" altLang="zh-CN" dirty="0"/>
              <a:t>Supporting text here.</a:t>
            </a:r>
          </a:p>
          <a:p>
            <a:pPr lvl="0" algn="l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066836" y="3303767"/>
            <a:ext cx="1000463" cy="1077733"/>
          </a:xfrm>
          <a:prstGeom prst="rect">
            <a:avLst/>
          </a:prstGeom>
          <a:noFill/>
          <a:ln w="117475">
            <a:noFill/>
          </a:ln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ṧḷïḑè">
            <a:extLst>
              <a:ext uri="{FF2B5EF4-FFF2-40B4-BE49-F238E27FC236}">
                <a16:creationId xmlns:a16="http://schemas.microsoft.com/office/drawing/2014/main" id="{7112F4FA-7C86-470D-BDE3-9CF37F51BE1C}"/>
              </a:ext>
            </a:extLst>
          </p:cNvPr>
          <p:cNvSpPr/>
          <p:nvPr/>
        </p:nvSpPr>
        <p:spPr bwMode="auto">
          <a:xfrm rot="8373728" flipH="1">
            <a:off x="1080047" y="1937996"/>
            <a:ext cx="7970495" cy="3425980"/>
          </a:xfrm>
          <a:custGeom>
            <a:avLst/>
            <a:gdLst>
              <a:gd name="connsiteX0" fmla="*/ 10000 w 10000"/>
              <a:gd name="connsiteY0" fmla="*/ 4134 h 10000"/>
              <a:gd name="connsiteX1" fmla="*/ 6423 w 10000"/>
              <a:gd name="connsiteY1" fmla="*/ 0 h 10000"/>
              <a:gd name="connsiteX2" fmla="*/ 6423 w 10000"/>
              <a:gd name="connsiteY2" fmla="*/ 2462 h 10000"/>
              <a:gd name="connsiteX3" fmla="*/ 0 w 10000"/>
              <a:gd name="connsiteY3" fmla="*/ 10000 h 10000"/>
              <a:gd name="connsiteX4" fmla="*/ 6423 w 10000"/>
              <a:gd name="connsiteY4" fmla="*/ 5897 h 10000"/>
              <a:gd name="connsiteX5" fmla="*/ 6423 w 10000"/>
              <a:gd name="connsiteY5" fmla="*/ 8100 h 10000"/>
              <a:gd name="connsiteX6" fmla="*/ 10000 w 10000"/>
              <a:gd name="connsiteY6" fmla="*/ 413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4134"/>
                </a:moveTo>
                <a:lnTo>
                  <a:pt x="6423" y="0"/>
                </a:lnTo>
                <a:lnTo>
                  <a:pt x="6423" y="2462"/>
                </a:lnTo>
                <a:cubicBezTo>
                  <a:pt x="5966" y="2538"/>
                  <a:pt x="1586" y="3374"/>
                  <a:pt x="0" y="10000"/>
                </a:cubicBezTo>
                <a:cubicBezTo>
                  <a:pt x="0" y="10000"/>
                  <a:pt x="1971" y="5319"/>
                  <a:pt x="6423" y="5897"/>
                </a:cubicBezTo>
                <a:lnTo>
                  <a:pt x="6423" y="8100"/>
                </a:lnTo>
                <a:lnTo>
                  <a:pt x="10000" y="413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ṡlïḑê">
            <a:extLst>
              <a:ext uri="{FF2B5EF4-FFF2-40B4-BE49-F238E27FC236}">
                <a16:creationId xmlns:a16="http://schemas.microsoft.com/office/drawing/2014/main" id="{1F589994-8BDD-466C-866F-1F9AD6A28DB1}"/>
              </a:ext>
            </a:extLst>
          </p:cNvPr>
          <p:cNvSpPr txBox="1"/>
          <p:nvPr/>
        </p:nvSpPr>
        <p:spPr>
          <a:xfrm>
            <a:off x="669925" y="1144208"/>
            <a:ext cx="4355245" cy="15310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8" name="išľíḓê">
            <a:extLst>
              <a:ext uri="{FF2B5EF4-FFF2-40B4-BE49-F238E27FC236}">
                <a16:creationId xmlns:a16="http://schemas.microsoft.com/office/drawing/2014/main" id="{82208A6A-D627-4C40-8907-6D69C07890EB}"/>
              </a:ext>
            </a:extLst>
          </p:cNvPr>
          <p:cNvSpPr/>
          <p:nvPr/>
        </p:nvSpPr>
        <p:spPr bwMode="auto">
          <a:xfrm>
            <a:off x="673499" y="4734000"/>
            <a:ext cx="495000" cy="495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ïşľidè">
            <a:extLst>
              <a:ext uri="{FF2B5EF4-FFF2-40B4-BE49-F238E27FC236}">
                <a16:creationId xmlns:a16="http://schemas.microsoft.com/office/drawing/2014/main" id="{5096D8F4-1DDE-4DE4-8ADF-04D21BEBB103}"/>
              </a:ext>
            </a:extLst>
          </p:cNvPr>
          <p:cNvSpPr/>
          <p:nvPr/>
        </p:nvSpPr>
        <p:spPr bwMode="auto">
          <a:xfrm>
            <a:off x="3523760" y="4286960"/>
            <a:ext cx="495000" cy="495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iṩḻíḑê">
            <a:extLst>
              <a:ext uri="{FF2B5EF4-FFF2-40B4-BE49-F238E27FC236}">
                <a16:creationId xmlns:a16="http://schemas.microsoft.com/office/drawing/2014/main" id="{CCA6906C-6375-454B-B124-3B24A69C7BA3}"/>
              </a:ext>
            </a:extLst>
          </p:cNvPr>
          <p:cNvSpPr/>
          <p:nvPr/>
        </p:nvSpPr>
        <p:spPr bwMode="auto">
          <a:xfrm>
            <a:off x="5538680" y="3002280"/>
            <a:ext cx="628440" cy="62844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3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íšḻîḋê">
            <a:extLst>
              <a:ext uri="{FF2B5EF4-FFF2-40B4-BE49-F238E27FC236}">
                <a16:creationId xmlns:a16="http://schemas.microsoft.com/office/drawing/2014/main" id="{C36510BB-48AF-45DC-ABA2-1016DED606DB}"/>
              </a:ext>
            </a:extLst>
          </p:cNvPr>
          <p:cNvSpPr/>
          <p:nvPr/>
        </p:nvSpPr>
        <p:spPr bwMode="auto">
          <a:xfrm>
            <a:off x="7995920" y="1131200"/>
            <a:ext cx="692680" cy="6926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îṥḻidé">
            <a:extLst>
              <a:ext uri="{FF2B5EF4-FFF2-40B4-BE49-F238E27FC236}">
                <a16:creationId xmlns:a16="http://schemas.microsoft.com/office/drawing/2014/main" id="{D155141B-B40E-4098-BA1F-66239275DB60}"/>
              </a:ext>
            </a:extLst>
          </p:cNvPr>
          <p:cNvSpPr/>
          <p:nvPr/>
        </p:nvSpPr>
        <p:spPr bwMode="auto">
          <a:xfrm>
            <a:off x="920998" y="555033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5" name="íślïḑê">
            <a:extLst>
              <a:ext uri="{FF2B5EF4-FFF2-40B4-BE49-F238E27FC236}">
                <a16:creationId xmlns:a16="http://schemas.microsoft.com/office/drawing/2014/main" id="{FFB7C506-8BAD-462D-B26A-70AC5710C670}"/>
              </a:ext>
            </a:extLst>
          </p:cNvPr>
          <p:cNvSpPr txBox="1"/>
          <p:nvPr/>
        </p:nvSpPr>
        <p:spPr bwMode="auto">
          <a:xfrm>
            <a:off x="920998" y="513745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22" name="ïšlíḑè">
            <a:extLst>
              <a:ext uri="{FF2B5EF4-FFF2-40B4-BE49-F238E27FC236}">
                <a16:creationId xmlns:a16="http://schemas.microsoft.com/office/drawing/2014/main" id="{F1FEC0B6-1591-4BAB-A141-614D46CE604A}"/>
              </a:ext>
            </a:extLst>
          </p:cNvPr>
          <p:cNvSpPr/>
          <p:nvPr/>
        </p:nvSpPr>
        <p:spPr bwMode="auto">
          <a:xfrm>
            <a:off x="3523760" y="534744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3" name="išḷíḓe">
            <a:extLst>
              <a:ext uri="{FF2B5EF4-FFF2-40B4-BE49-F238E27FC236}">
                <a16:creationId xmlns:a16="http://schemas.microsoft.com/office/drawing/2014/main" id="{B757A8FF-D9A1-43A6-9BD0-197279A9F5FF}"/>
              </a:ext>
            </a:extLst>
          </p:cNvPr>
          <p:cNvSpPr txBox="1"/>
          <p:nvPr/>
        </p:nvSpPr>
        <p:spPr bwMode="auto">
          <a:xfrm>
            <a:off x="3523760" y="493456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0" name="íṩḷiḑé">
            <a:extLst>
              <a:ext uri="{FF2B5EF4-FFF2-40B4-BE49-F238E27FC236}">
                <a16:creationId xmlns:a16="http://schemas.microsoft.com/office/drawing/2014/main" id="{B9DCD51A-E960-456C-95FE-BBB1A93848DB}"/>
              </a:ext>
            </a:extLst>
          </p:cNvPr>
          <p:cNvSpPr/>
          <p:nvPr/>
        </p:nvSpPr>
        <p:spPr bwMode="auto">
          <a:xfrm>
            <a:off x="5941337" y="458006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ïṥļîḓe">
            <a:extLst>
              <a:ext uri="{FF2B5EF4-FFF2-40B4-BE49-F238E27FC236}">
                <a16:creationId xmlns:a16="http://schemas.microsoft.com/office/drawing/2014/main" id="{B239E4E9-7D41-453B-9079-50982CD48640}"/>
              </a:ext>
            </a:extLst>
          </p:cNvPr>
          <p:cNvSpPr txBox="1"/>
          <p:nvPr/>
        </p:nvSpPr>
        <p:spPr bwMode="auto">
          <a:xfrm>
            <a:off x="5941337" y="416718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ïŝḻïďé">
            <a:extLst>
              <a:ext uri="{FF2B5EF4-FFF2-40B4-BE49-F238E27FC236}">
                <a16:creationId xmlns:a16="http://schemas.microsoft.com/office/drawing/2014/main" id="{703739C9-49A8-4295-A87D-A46132690AA2}"/>
              </a:ext>
            </a:extLst>
          </p:cNvPr>
          <p:cNvSpPr/>
          <p:nvPr/>
        </p:nvSpPr>
        <p:spPr bwMode="auto">
          <a:xfrm>
            <a:off x="8207373" y="2360340"/>
            <a:ext cx="3068391" cy="90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8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6" name="iṡḻiḍé">
            <a:extLst>
              <a:ext uri="{FF2B5EF4-FFF2-40B4-BE49-F238E27FC236}">
                <a16:creationId xmlns:a16="http://schemas.microsoft.com/office/drawing/2014/main" id="{137A6CD4-F61F-4C64-8D07-E63AB9689C6D}"/>
              </a:ext>
            </a:extLst>
          </p:cNvPr>
          <p:cNvSpPr txBox="1"/>
          <p:nvPr/>
        </p:nvSpPr>
        <p:spPr bwMode="auto">
          <a:xfrm>
            <a:off x="8207374" y="1947460"/>
            <a:ext cx="3068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EDB8FF3-F860-48CF-827B-1FB0A821EC69}"/>
              </a:ext>
            </a:extLst>
          </p:cNvPr>
          <p:cNvCxnSpPr/>
          <p:nvPr/>
        </p:nvCxnSpPr>
        <p:spPr>
          <a:xfrm>
            <a:off x="3216000" y="5229000"/>
            <a:ext cx="0" cy="8787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0D7FC7B-D9EA-43A7-9516-EF400B921C02}"/>
              </a:ext>
            </a:extLst>
          </p:cNvPr>
          <p:cNvCxnSpPr>
            <a:cxnSpLocks/>
          </p:cNvCxnSpPr>
          <p:nvPr/>
        </p:nvCxnSpPr>
        <p:spPr>
          <a:xfrm>
            <a:off x="5735680" y="4378960"/>
            <a:ext cx="0" cy="172877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D9A9C3A-7899-40F7-862A-869C1601796C}"/>
              </a:ext>
            </a:extLst>
          </p:cNvPr>
          <p:cNvCxnSpPr>
            <a:cxnSpLocks/>
          </p:cNvCxnSpPr>
          <p:nvPr/>
        </p:nvCxnSpPr>
        <p:spPr>
          <a:xfrm>
            <a:off x="8044680" y="2304000"/>
            <a:ext cx="0" cy="38037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1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ïŝḻíḍe"/>
          <p:cNvSpPr/>
          <p:nvPr/>
        </p:nvSpPr>
        <p:spPr>
          <a:xfrm>
            <a:off x="4835174" y="1736813"/>
            <a:ext cx="2417037" cy="4613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7" name="iśḻïḋe"/>
          <p:cNvSpPr/>
          <p:nvPr/>
        </p:nvSpPr>
        <p:spPr>
          <a:xfrm rot="5400000">
            <a:off x="5887132" y="-365238"/>
            <a:ext cx="268529" cy="5843919"/>
          </a:xfrm>
          <a:prstGeom prst="leftBracket">
            <a:avLst>
              <a:gd name="adj" fmla="val 102804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Straight Connector 4"/>
          <p:cNvCxnSpPr/>
          <p:nvPr/>
        </p:nvCxnSpPr>
        <p:spPr>
          <a:xfrm flipH="1">
            <a:off x="6043692" y="2283859"/>
            <a:ext cx="1" cy="40002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Sľiďê"/>
          <p:cNvSpPr>
            <a:spLocks noChangeAspect="1"/>
          </p:cNvSpPr>
          <p:nvPr/>
        </p:nvSpPr>
        <p:spPr>
          <a:xfrm rot="18806384">
            <a:off x="5660027" y="2755151"/>
            <a:ext cx="767324" cy="767324"/>
          </a:xfrm>
          <a:prstGeom prst="ellipse">
            <a:avLst/>
          </a:prstGeom>
          <a:solidFill>
            <a:schemeClr val="accent4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Slíḍê"/>
          <p:cNvSpPr/>
          <p:nvPr/>
        </p:nvSpPr>
        <p:spPr>
          <a:xfrm>
            <a:off x="5111311" y="3563968"/>
            <a:ext cx="1887995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>
                <a:solidFill>
                  <a:schemeClr val="tx1"/>
                </a:solidFill>
              </a:rPr>
              <a:t>标题文本</a:t>
            </a:r>
          </a:p>
        </p:txBody>
      </p:sp>
      <p:sp>
        <p:nvSpPr>
          <p:cNvPr id="11" name="îṡļïḍé"/>
          <p:cNvSpPr>
            <a:spLocks noChangeAspect="1"/>
          </p:cNvSpPr>
          <p:nvPr/>
        </p:nvSpPr>
        <p:spPr>
          <a:xfrm rot="18806384">
            <a:off x="2715775" y="2755151"/>
            <a:ext cx="767324" cy="767324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iṡḷïḍê"/>
          <p:cNvSpPr/>
          <p:nvPr/>
        </p:nvSpPr>
        <p:spPr>
          <a:xfrm>
            <a:off x="2167059" y="3563968"/>
            <a:ext cx="1887995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>
                <a:solidFill>
                  <a:schemeClr val="tx1"/>
                </a:solidFill>
              </a:rPr>
              <a:t>标题文本</a:t>
            </a:r>
          </a:p>
        </p:txBody>
      </p:sp>
      <p:sp>
        <p:nvSpPr>
          <p:cNvPr id="13" name="iṣľíḓé"/>
          <p:cNvSpPr>
            <a:spLocks noChangeAspect="1"/>
          </p:cNvSpPr>
          <p:nvPr/>
        </p:nvSpPr>
        <p:spPr>
          <a:xfrm rot="18806384">
            <a:off x="8559697" y="2756311"/>
            <a:ext cx="767324" cy="767324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îšḷîḓê"/>
          <p:cNvSpPr/>
          <p:nvPr/>
        </p:nvSpPr>
        <p:spPr>
          <a:xfrm>
            <a:off x="8010979" y="3565128"/>
            <a:ext cx="1887995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>
                <a:solidFill>
                  <a:schemeClr val="tx1"/>
                </a:solidFill>
              </a:rPr>
              <a:t>标题文本</a:t>
            </a:r>
          </a:p>
        </p:txBody>
      </p:sp>
      <p:sp>
        <p:nvSpPr>
          <p:cNvPr id="15" name="ïṩľíďe"/>
          <p:cNvSpPr/>
          <p:nvPr/>
        </p:nvSpPr>
        <p:spPr>
          <a:xfrm>
            <a:off x="8215694" y="5209454"/>
            <a:ext cx="1431799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标题文本</a:t>
            </a:r>
            <a:br>
              <a:rPr lang="zh-CN" altLang="en-US" sz="1400">
                <a:solidFill>
                  <a:schemeClr val="tx1"/>
                </a:solidFill>
              </a:rPr>
            </a:br>
            <a:r>
              <a:rPr lang="zh-CN" altLang="en-US" sz="1400">
                <a:solidFill>
                  <a:schemeClr val="tx1"/>
                </a:solidFill>
              </a:rPr>
              <a:t>预设</a:t>
            </a:r>
          </a:p>
        </p:txBody>
      </p:sp>
      <p:sp>
        <p:nvSpPr>
          <p:cNvPr id="16" name="iṩľiḓe"/>
          <p:cNvSpPr/>
          <p:nvPr/>
        </p:nvSpPr>
        <p:spPr>
          <a:xfrm>
            <a:off x="9541309" y="5220087"/>
            <a:ext cx="1431799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标题文本</a:t>
            </a:r>
            <a:br>
              <a:rPr lang="zh-CN" altLang="en-US" sz="1400">
                <a:solidFill>
                  <a:schemeClr val="tx1"/>
                </a:solidFill>
              </a:rPr>
            </a:br>
            <a:r>
              <a:rPr lang="zh-CN" altLang="en-US" sz="1400">
                <a:solidFill>
                  <a:schemeClr val="tx1"/>
                </a:solidFill>
              </a:rPr>
              <a:t>预设</a:t>
            </a:r>
          </a:p>
        </p:txBody>
      </p:sp>
      <p:sp>
        <p:nvSpPr>
          <p:cNvPr id="17" name="îsḻíḑê"/>
          <p:cNvSpPr/>
          <p:nvPr/>
        </p:nvSpPr>
        <p:spPr>
          <a:xfrm>
            <a:off x="6913598" y="5220087"/>
            <a:ext cx="1431799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标题文本</a:t>
            </a:r>
            <a:br>
              <a:rPr lang="zh-CN" altLang="en-US" sz="1400">
                <a:solidFill>
                  <a:schemeClr val="tx1"/>
                </a:solidFill>
              </a:rPr>
            </a:br>
            <a:r>
              <a:rPr lang="zh-CN" altLang="en-US" sz="1400">
                <a:solidFill>
                  <a:schemeClr val="tx1"/>
                </a:solidFill>
              </a:rPr>
              <a:t>预设</a:t>
            </a:r>
          </a:p>
        </p:txBody>
      </p:sp>
      <p:sp>
        <p:nvSpPr>
          <p:cNvPr id="18" name="íṣļíďè"/>
          <p:cNvSpPr/>
          <p:nvPr/>
        </p:nvSpPr>
        <p:spPr>
          <a:xfrm>
            <a:off x="5327790" y="5220180"/>
            <a:ext cx="1431799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标题文本</a:t>
            </a:r>
            <a:br>
              <a:rPr lang="zh-CN" altLang="en-US" sz="1400">
                <a:solidFill>
                  <a:schemeClr val="tx1"/>
                </a:solidFill>
              </a:rPr>
            </a:br>
            <a:r>
              <a:rPr lang="zh-CN" altLang="en-US" sz="1400">
                <a:solidFill>
                  <a:schemeClr val="tx1"/>
                </a:solidFill>
              </a:rPr>
              <a:t>预设</a:t>
            </a:r>
          </a:p>
        </p:txBody>
      </p:sp>
      <p:sp>
        <p:nvSpPr>
          <p:cNvPr id="19" name="íšlîḓé"/>
          <p:cNvSpPr/>
          <p:nvPr/>
        </p:nvSpPr>
        <p:spPr>
          <a:xfrm>
            <a:off x="3683829" y="5220087"/>
            <a:ext cx="1482163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标题文本</a:t>
            </a:r>
            <a:br>
              <a:rPr lang="zh-CN" altLang="en-US" sz="1400">
                <a:solidFill>
                  <a:schemeClr val="tx1"/>
                </a:solidFill>
              </a:rPr>
            </a:br>
            <a:r>
              <a:rPr lang="zh-CN" altLang="en-US" sz="1400">
                <a:solidFill>
                  <a:schemeClr val="tx1"/>
                </a:solidFill>
              </a:rPr>
              <a:t>预设</a:t>
            </a:r>
          </a:p>
        </p:txBody>
      </p:sp>
      <p:sp>
        <p:nvSpPr>
          <p:cNvPr id="20" name="iSļïdê"/>
          <p:cNvSpPr/>
          <p:nvPr/>
        </p:nvSpPr>
        <p:spPr>
          <a:xfrm>
            <a:off x="1055441" y="5223800"/>
            <a:ext cx="1482163" cy="362397"/>
          </a:xfrm>
          <a:prstGeom prst="roundRect">
            <a:avLst>
              <a:gd name="adj" fmla="val 8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标题文本</a:t>
            </a:r>
            <a:br>
              <a:rPr lang="zh-CN" altLang="en-US" sz="1400">
                <a:solidFill>
                  <a:schemeClr val="tx1"/>
                </a:solidFill>
              </a:rPr>
            </a:br>
            <a:r>
              <a:rPr lang="zh-CN" altLang="en-US" sz="1400">
                <a:solidFill>
                  <a:schemeClr val="tx1"/>
                </a:solidFill>
              </a:rPr>
              <a:t>预设</a:t>
            </a:r>
          </a:p>
        </p:txBody>
      </p:sp>
      <p:sp>
        <p:nvSpPr>
          <p:cNvPr id="61" name="iṣľîḑê"/>
          <p:cNvSpPr>
            <a:spLocks/>
          </p:cNvSpPr>
          <p:nvPr/>
        </p:nvSpPr>
        <p:spPr bwMode="auto">
          <a:xfrm>
            <a:off x="2969525" y="3020249"/>
            <a:ext cx="85880" cy="85879"/>
          </a:xfrm>
          <a:custGeom>
            <a:avLst/>
            <a:gdLst>
              <a:gd name="T0" fmla="*/ 185 w 787"/>
              <a:gd name="T1" fmla="*/ 0 h 787"/>
              <a:gd name="T2" fmla="*/ 198 w 787"/>
              <a:gd name="T3" fmla="*/ 4 h 787"/>
              <a:gd name="T4" fmla="*/ 209 w 787"/>
              <a:gd name="T5" fmla="*/ 12 h 787"/>
              <a:gd name="T6" fmla="*/ 394 w 787"/>
              <a:gd name="T7" fmla="*/ 196 h 787"/>
              <a:gd name="T8" fmla="*/ 578 w 787"/>
              <a:gd name="T9" fmla="*/ 12 h 787"/>
              <a:gd name="T10" fmla="*/ 589 w 787"/>
              <a:gd name="T11" fmla="*/ 4 h 787"/>
              <a:gd name="T12" fmla="*/ 602 w 787"/>
              <a:gd name="T13" fmla="*/ 0 h 787"/>
              <a:gd name="T14" fmla="*/ 615 w 787"/>
              <a:gd name="T15" fmla="*/ 0 h 787"/>
              <a:gd name="T16" fmla="*/ 627 w 787"/>
              <a:gd name="T17" fmla="*/ 4 h 787"/>
              <a:gd name="T18" fmla="*/ 638 w 787"/>
              <a:gd name="T19" fmla="*/ 12 h 787"/>
              <a:gd name="T20" fmla="*/ 775 w 787"/>
              <a:gd name="T21" fmla="*/ 149 h 787"/>
              <a:gd name="T22" fmla="*/ 784 w 787"/>
              <a:gd name="T23" fmla="*/ 160 h 787"/>
              <a:gd name="T24" fmla="*/ 787 w 787"/>
              <a:gd name="T25" fmla="*/ 172 h 787"/>
              <a:gd name="T26" fmla="*/ 787 w 787"/>
              <a:gd name="T27" fmla="*/ 185 h 787"/>
              <a:gd name="T28" fmla="*/ 784 w 787"/>
              <a:gd name="T29" fmla="*/ 199 h 787"/>
              <a:gd name="T30" fmla="*/ 775 w 787"/>
              <a:gd name="T31" fmla="*/ 209 h 787"/>
              <a:gd name="T32" fmla="*/ 591 w 787"/>
              <a:gd name="T33" fmla="*/ 394 h 787"/>
              <a:gd name="T34" fmla="*/ 775 w 787"/>
              <a:gd name="T35" fmla="*/ 578 h 787"/>
              <a:gd name="T36" fmla="*/ 784 w 787"/>
              <a:gd name="T37" fmla="*/ 589 h 787"/>
              <a:gd name="T38" fmla="*/ 787 w 787"/>
              <a:gd name="T39" fmla="*/ 602 h 787"/>
              <a:gd name="T40" fmla="*/ 787 w 787"/>
              <a:gd name="T41" fmla="*/ 615 h 787"/>
              <a:gd name="T42" fmla="*/ 784 w 787"/>
              <a:gd name="T43" fmla="*/ 627 h 787"/>
              <a:gd name="T44" fmla="*/ 775 w 787"/>
              <a:gd name="T45" fmla="*/ 638 h 787"/>
              <a:gd name="T46" fmla="*/ 638 w 787"/>
              <a:gd name="T47" fmla="*/ 775 h 787"/>
              <a:gd name="T48" fmla="*/ 627 w 787"/>
              <a:gd name="T49" fmla="*/ 783 h 787"/>
              <a:gd name="T50" fmla="*/ 615 w 787"/>
              <a:gd name="T51" fmla="*/ 787 h 787"/>
              <a:gd name="T52" fmla="*/ 602 w 787"/>
              <a:gd name="T53" fmla="*/ 787 h 787"/>
              <a:gd name="T54" fmla="*/ 589 w 787"/>
              <a:gd name="T55" fmla="*/ 783 h 787"/>
              <a:gd name="T56" fmla="*/ 578 w 787"/>
              <a:gd name="T57" fmla="*/ 775 h 787"/>
              <a:gd name="T58" fmla="*/ 394 w 787"/>
              <a:gd name="T59" fmla="*/ 591 h 787"/>
              <a:gd name="T60" fmla="*/ 209 w 787"/>
              <a:gd name="T61" fmla="*/ 775 h 787"/>
              <a:gd name="T62" fmla="*/ 198 w 787"/>
              <a:gd name="T63" fmla="*/ 783 h 787"/>
              <a:gd name="T64" fmla="*/ 185 w 787"/>
              <a:gd name="T65" fmla="*/ 787 h 787"/>
              <a:gd name="T66" fmla="*/ 173 w 787"/>
              <a:gd name="T67" fmla="*/ 787 h 787"/>
              <a:gd name="T68" fmla="*/ 160 w 787"/>
              <a:gd name="T69" fmla="*/ 783 h 787"/>
              <a:gd name="T70" fmla="*/ 149 w 787"/>
              <a:gd name="T71" fmla="*/ 775 h 787"/>
              <a:gd name="T72" fmla="*/ 12 w 787"/>
              <a:gd name="T73" fmla="*/ 638 h 787"/>
              <a:gd name="T74" fmla="*/ 4 w 787"/>
              <a:gd name="T75" fmla="*/ 627 h 787"/>
              <a:gd name="T76" fmla="*/ 0 w 787"/>
              <a:gd name="T77" fmla="*/ 615 h 787"/>
              <a:gd name="T78" fmla="*/ 0 w 787"/>
              <a:gd name="T79" fmla="*/ 602 h 787"/>
              <a:gd name="T80" fmla="*/ 4 w 787"/>
              <a:gd name="T81" fmla="*/ 589 h 787"/>
              <a:gd name="T82" fmla="*/ 12 w 787"/>
              <a:gd name="T83" fmla="*/ 578 h 787"/>
              <a:gd name="T84" fmla="*/ 196 w 787"/>
              <a:gd name="T85" fmla="*/ 394 h 787"/>
              <a:gd name="T86" fmla="*/ 12 w 787"/>
              <a:gd name="T87" fmla="*/ 209 h 787"/>
              <a:gd name="T88" fmla="*/ 4 w 787"/>
              <a:gd name="T89" fmla="*/ 199 h 787"/>
              <a:gd name="T90" fmla="*/ 0 w 787"/>
              <a:gd name="T91" fmla="*/ 185 h 787"/>
              <a:gd name="T92" fmla="*/ 0 w 787"/>
              <a:gd name="T93" fmla="*/ 172 h 787"/>
              <a:gd name="T94" fmla="*/ 4 w 787"/>
              <a:gd name="T95" fmla="*/ 160 h 787"/>
              <a:gd name="T96" fmla="*/ 12 w 787"/>
              <a:gd name="T97" fmla="*/ 149 h 787"/>
              <a:gd name="T98" fmla="*/ 149 w 787"/>
              <a:gd name="T99" fmla="*/ 12 h 787"/>
              <a:gd name="T100" fmla="*/ 160 w 787"/>
              <a:gd name="T101" fmla="*/ 4 h 787"/>
              <a:gd name="T102" fmla="*/ 173 w 787"/>
              <a:gd name="T103" fmla="*/ 0 h 787"/>
              <a:gd name="T104" fmla="*/ 185 w 787"/>
              <a:gd name="T105" fmla="*/ 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7" h="787">
                <a:moveTo>
                  <a:pt x="185" y="0"/>
                </a:moveTo>
                <a:lnTo>
                  <a:pt x="198" y="4"/>
                </a:lnTo>
                <a:lnTo>
                  <a:pt x="209" y="12"/>
                </a:lnTo>
                <a:lnTo>
                  <a:pt x="394" y="196"/>
                </a:lnTo>
                <a:lnTo>
                  <a:pt x="578" y="12"/>
                </a:lnTo>
                <a:lnTo>
                  <a:pt x="589" y="4"/>
                </a:lnTo>
                <a:lnTo>
                  <a:pt x="602" y="0"/>
                </a:lnTo>
                <a:lnTo>
                  <a:pt x="615" y="0"/>
                </a:lnTo>
                <a:lnTo>
                  <a:pt x="627" y="4"/>
                </a:lnTo>
                <a:lnTo>
                  <a:pt x="638" y="12"/>
                </a:lnTo>
                <a:lnTo>
                  <a:pt x="775" y="149"/>
                </a:lnTo>
                <a:lnTo>
                  <a:pt x="784" y="160"/>
                </a:lnTo>
                <a:lnTo>
                  <a:pt x="787" y="172"/>
                </a:lnTo>
                <a:lnTo>
                  <a:pt x="787" y="185"/>
                </a:lnTo>
                <a:lnTo>
                  <a:pt x="784" y="199"/>
                </a:lnTo>
                <a:lnTo>
                  <a:pt x="775" y="209"/>
                </a:lnTo>
                <a:lnTo>
                  <a:pt x="591" y="394"/>
                </a:lnTo>
                <a:lnTo>
                  <a:pt x="775" y="578"/>
                </a:lnTo>
                <a:lnTo>
                  <a:pt x="784" y="589"/>
                </a:lnTo>
                <a:lnTo>
                  <a:pt x="787" y="602"/>
                </a:lnTo>
                <a:lnTo>
                  <a:pt x="787" y="615"/>
                </a:lnTo>
                <a:lnTo>
                  <a:pt x="784" y="627"/>
                </a:lnTo>
                <a:lnTo>
                  <a:pt x="775" y="638"/>
                </a:lnTo>
                <a:lnTo>
                  <a:pt x="638" y="775"/>
                </a:lnTo>
                <a:lnTo>
                  <a:pt x="627" y="783"/>
                </a:lnTo>
                <a:lnTo>
                  <a:pt x="615" y="787"/>
                </a:lnTo>
                <a:lnTo>
                  <a:pt x="602" y="787"/>
                </a:lnTo>
                <a:lnTo>
                  <a:pt x="589" y="783"/>
                </a:lnTo>
                <a:lnTo>
                  <a:pt x="578" y="775"/>
                </a:lnTo>
                <a:lnTo>
                  <a:pt x="394" y="591"/>
                </a:lnTo>
                <a:lnTo>
                  <a:pt x="209" y="775"/>
                </a:lnTo>
                <a:lnTo>
                  <a:pt x="198" y="783"/>
                </a:lnTo>
                <a:lnTo>
                  <a:pt x="185" y="787"/>
                </a:lnTo>
                <a:lnTo>
                  <a:pt x="173" y="787"/>
                </a:lnTo>
                <a:lnTo>
                  <a:pt x="160" y="783"/>
                </a:lnTo>
                <a:lnTo>
                  <a:pt x="149" y="775"/>
                </a:lnTo>
                <a:lnTo>
                  <a:pt x="12" y="638"/>
                </a:lnTo>
                <a:lnTo>
                  <a:pt x="4" y="627"/>
                </a:lnTo>
                <a:lnTo>
                  <a:pt x="0" y="615"/>
                </a:lnTo>
                <a:lnTo>
                  <a:pt x="0" y="602"/>
                </a:lnTo>
                <a:lnTo>
                  <a:pt x="4" y="589"/>
                </a:lnTo>
                <a:lnTo>
                  <a:pt x="12" y="578"/>
                </a:lnTo>
                <a:lnTo>
                  <a:pt x="196" y="394"/>
                </a:lnTo>
                <a:lnTo>
                  <a:pt x="12" y="209"/>
                </a:lnTo>
                <a:lnTo>
                  <a:pt x="4" y="199"/>
                </a:lnTo>
                <a:lnTo>
                  <a:pt x="0" y="185"/>
                </a:lnTo>
                <a:lnTo>
                  <a:pt x="0" y="172"/>
                </a:lnTo>
                <a:lnTo>
                  <a:pt x="4" y="160"/>
                </a:lnTo>
                <a:lnTo>
                  <a:pt x="12" y="149"/>
                </a:lnTo>
                <a:lnTo>
                  <a:pt x="149" y="12"/>
                </a:lnTo>
                <a:lnTo>
                  <a:pt x="160" y="4"/>
                </a:lnTo>
                <a:lnTo>
                  <a:pt x="173" y="0"/>
                </a:lnTo>
                <a:lnTo>
                  <a:pt x="1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sḻíḓé"/>
          <p:cNvSpPr>
            <a:spLocks/>
          </p:cNvSpPr>
          <p:nvPr/>
        </p:nvSpPr>
        <p:spPr bwMode="auto">
          <a:xfrm>
            <a:off x="3153725" y="3141484"/>
            <a:ext cx="86098" cy="85988"/>
          </a:xfrm>
          <a:custGeom>
            <a:avLst/>
            <a:gdLst>
              <a:gd name="T0" fmla="*/ 174 w 789"/>
              <a:gd name="T1" fmla="*/ 0 h 788"/>
              <a:gd name="T2" fmla="*/ 187 w 789"/>
              <a:gd name="T3" fmla="*/ 0 h 788"/>
              <a:gd name="T4" fmla="*/ 199 w 789"/>
              <a:gd name="T5" fmla="*/ 4 h 788"/>
              <a:gd name="T6" fmla="*/ 211 w 789"/>
              <a:gd name="T7" fmla="*/ 12 h 788"/>
              <a:gd name="T8" fmla="*/ 395 w 789"/>
              <a:gd name="T9" fmla="*/ 197 h 788"/>
              <a:gd name="T10" fmla="*/ 579 w 789"/>
              <a:gd name="T11" fmla="*/ 12 h 788"/>
              <a:gd name="T12" fmla="*/ 590 w 789"/>
              <a:gd name="T13" fmla="*/ 4 h 788"/>
              <a:gd name="T14" fmla="*/ 602 w 789"/>
              <a:gd name="T15" fmla="*/ 0 h 788"/>
              <a:gd name="T16" fmla="*/ 615 w 789"/>
              <a:gd name="T17" fmla="*/ 0 h 788"/>
              <a:gd name="T18" fmla="*/ 628 w 789"/>
              <a:gd name="T19" fmla="*/ 4 h 788"/>
              <a:gd name="T20" fmla="*/ 639 w 789"/>
              <a:gd name="T21" fmla="*/ 12 h 788"/>
              <a:gd name="T22" fmla="*/ 777 w 789"/>
              <a:gd name="T23" fmla="*/ 149 h 788"/>
              <a:gd name="T24" fmla="*/ 784 w 789"/>
              <a:gd name="T25" fmla="*/ 161 h 788"/>
              <a:gd name="T26" fmla="*/ 789 w 789"/>
              <a:gd name="T27" fmla="*/ 173 h 788"/>
              <a:gd name="T28" fmla="*/ 789 w 789"/>
              <a:gd name="T29" fmla="*/ 186 h 788"/>
              <a:gd name="T30" fmla="*/ 784 w 789"/>
              <a:gd name="T31" fmla="*/ 199 h 788"/>
              <a:gd name="T32" fmla="*/ 777 w 789"/>
              <a:gd name="T33" fmla="*/ 210 h 788"/>
              <a:gd name="T34" fmla="*/ 592 w 789"/>
              <a:gd name="T35" fmla="*/ 394 h 788"/>
              <a:gd name="T36" fmla="*/ 776 w 789"/>
              <a:gd name="T37" fmla="*/ 578 h 788"/>
              <a:gd name="T38" fmla="*/ 784 w 789"/>
              <a:gd name="T39" fmla="*/ 589 h 788"/>
              <a:gd name="T40" fmla="*/ 788 w 789"/>
              <a:gd name="T41" fmla="*/ 601 h 788"/>
              <a:gd name="T42" fmla="*/ 788 w 789"/>
              <a:gd name="T43" fmla="*/ 614 h 788"/>
              <a:gd name="T44" fmla="*/ 784 w 789"/>
              <a:gd name="T45" fmla="*/ 628 h 788"/>
              <a:gd name="T46" fmla="*/ 776 w 789"/>
              <a:gd name="T47" fmla="*/ 638 h 788"/>
              <a:gd name="T48" fmla="*/ 639 w 789"/>
              <a:gd name="T49" fmla="*/ 776 h 788"/>
              <a:gd name="T50" fmla="*/ 627 w 789"/>
              <a:gd name="T51" fmla="*/ 783 h 788"/>
              <a:gd name="T52" fmla="*/ 615 w 789"/>
              <a:gd name="T53" fmla="*/ 788 h 788"/>
              <a:gd name="T54" fmla="*/ 602 w 789"/>
              <a:gd name="T55" fmla="*/ 788 h 788"/>
              <a:gd name="T56" fmla="*/ 589 w 789"/>
              <a:gd name="T57" fmla="*/ 783 h 788"/>
              <a:gd name="T58" fmla="*/ 578 w 789"/>
              <a:gd name="T59" fmla="*/ 776 h 788"/>
              <a:gd name="T60" fmla="*/ 394 w 789"/>
              <a:gd name="T61" fmla="*/ 592 h 788"/>
              <a:gd name="T62" fmla="*/ 210 w 789"/>
              <a:gd name="T63" fmla="*/ 776 h 788"/>
              <a:gd name="T64" fmla="*/ 199 w 789"/>
              <a:gd name="T65" fmla="*/ 783 h 788"/>
              <a:gd name="T66" fmla="*/ 187 w 789"/>
              <a:gd name="T67" fmla="*/ 788 h 788"/>
              <a:gd name="T68" fmla="*/ 174 w 789"/>
              <a:gd name="T69" fmla="*/ 788 h 788"/>
              <a:gd name="T70" fmla="*/ 161 w 789"/>
              <a:gd name="T71" fmla="*/ 783 h 788"/>
              <a:gd name="T72" fmla="*/ 150 w 789"/>
              <a:gd name="T73" fmla="*/ 776 h 788"/>
              <a:gd name="T74" fmla="*/ 12 w 789"/>
              <a:gd name="T75" fmla="*/ 638 h 788"/>
              <a:gd name="T76" fmla="*/ 5 w 789"/>
              <a:gd name="T77" fmla="*/ 628 h 788"/>
              <a:gd name="T78" fmla="*/ 0 w 789"/>
              <a:gd name="T79" fmla="*/ 614 h 788"/>
              <a:gd name="T80" fmla="*/ 0 w 789"/>
              <a:gd name="T81" fmla="*/ 601 h 788"/>
              <a:gd name="T82" fmla="*/ 5 w 789"/>
              <a:gd name="T83" fmla="*/ 589 h 788"/>
              <a:gd name="T84" fmla="*/ 12 w 789"/>
              <a:gd name="T85" fmla="*/ 578 h 788"/>
              <a:gd name="T86" fmla="*/ 197 w 789"/>
              <a:gd name="T87" fmla="*/ 394 h 788"/>
              <a:gd name="T88" fmla="*/ 12 w 789"/>
              <a:gd name="T89" fmla="*/ 210 h 788"/>
              <a:gd name="T90" fmla="*/ 5 w 789"/>
              <a:gd name="T91" fmla="*/ 199 h 788"/>
              <a:gd name="T92" fmla="*/ 0 w 789"/>
              <a:gd name="T93" fmla="*/ 186 h 788"/>
              <a:gd name="T94" fmla="*/ 0 w 789"/>
              <a:gd name="T95" fmla="*/ 173 h 788"/>
              <a:gd name="T96" fmla="*/ 5 w 789"/>
              <a:gd name="T97" fmla="*/ 161 h 788"/>
              <a:gd name="T98" fmla="*/ 12 w 789"/>
              <a:gd name="T99" fmla="*/ 149 h 788"/>
              <a:gd name="T100" fmla="*/ 150 w 789"/>
              <a:gd name="T101" fmla="*/ 12 h 788"/>
              <a:gd name="T102" fmla="*/ 161 w 789"/>
              <a:gd name="T103" fmla="*/ 4 h 788"/>
              <a:gd name="T104" fmla="*/ 174 w 789"/>
              <a:gd name="T105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9" h="788">
                <a:moveTo>
                  <a:pt x="174" y="0"/>
                </a:moveTo>
                <a:lnTo>
                  <a:pt x="187" y="0"/>
                </a:lnTo>
                <a:lnTo>
                  <a:pt x="199" y="4"/>
                </a:lnTo>
                <a:lnTo>
                  <a:pt x="211" y="12"/>
                </a:lnTo>
                <a:lnTo>
                  <a:pt x="395" y="197"/>
                </a:lnTo>
                <a:lnTo>
                  <a:pt x="579" y="12"/>
                </a:lnTo>
                <a:lnTo>
                  <a:pt x="590" y="4"/>
                </a:lnTo>
                <a:lnTo>
                  <a:pt x="602" y="0"/>
                </a:lnTo>
                <a:lnTo>
                  <a:pt x="615" y="0"/>
                </a:lnTo>
                <a:lnTo>
                  <a:pt x="628" y="4"/>
                </a:lnTo>
                <a:lnTo>
                  <a:pt x="639" y="12"/>
                </a:lnTo>
                <a:lnTo>
                  <a:pt x="777" y="149"/>
                </a:lnTo>
                <a:lnTo>
                  <a:pt x="784" y="161"/>
                </a:lnTo>
                <a:lnTo>
                  <a:pt x="789" y="173"/>
                </a:lnTo>
                <a:lnTo>
                  <a:pt x="789" y="186"/>
                </a:lnTo>
                <a:lnTo>
                  <a:pt x="784" y="199"/>
                </a:lnTo>
                <a:lnTo>
                  <a:pt x="777" y="210"/>
                </a:lnTo>
                <a:lnTo>
                  <a:pt x="592" y="394"/>
                </a:lnTo>
                <a:lnTo>
                  <a:pt x="776" y="578"/>
                </a:lnTo>
                <a:lnTo>
                  <a:pt x="784" y="589"/>
                </a:lnTo>
                <a:lnTo>
                  <a:pt x="788" y="601"/>
                </a:lnTo>
                <a:lnTo>
                  <a:pt x="788" y="614"/>
                </a:lnTo>
                <a:lnTo>
                  <a:pt x="784" y="628"/>
                </a:lnTo>
                <a:lnTo>
                  <a:pt x="776" y="638"/>
                </a:lnTo>
                <a:lnTo>
                  <a:pt x="639" y="776"/>
                </a:lnTo>
                <a:lnTo>
                  <a:pt x="627" y="783"/>
                </a:lnTo>
                <a:lnTo>
                  <a:pt x="615" y="788"/>
                </a:lnTo>
                <a:lnTo>
                  <a:pt x="602" y="788"/>
                </a:lnTo>
                <a:lnTo>
                  <a:pt x="589" y="783"/>
                </a:lnTo>
                <a:lnTo>
                  <a:pt x="578" y="776"/>
                </a:lnTo>
                <a:lnTo>
                  <a:pt x="394" y="592"/>
                </a:lnTo>
                <a:lnTo>
                  <a:pt x="210" y="776"/>
                </a:lnTo>
                <a:lnTo>
                  <a:pt x="199" y="783"/>
                </a:lnTo>
                <a:lnTo>
                  <a:pt x="187" y="788"/>
                </a:lnTo>
                <a:lnTo>
                  <a:pt x="174" y="788"/>
                </a:lnTo>
                <a:lnTo>
                  <a:pt x="161" y="783"/>
                </a:lnTo>
                <a:lnTo>
                  <a:pt x="150" y="776"/>
                </a:lnTo>
                <a:lnTo>
                  <a:pt x="12" y="638"/>
                </a:lnTo>
                <a:lnTo>
                  <a:pt x="5" y="628"/>
                </a:lnTo>
                <a:lnTo>
                  <a:pt x="0" y="614"/>
                </a:lnTo>
                <a:lnTo>
                  <a:pt x="0" y="601"/>
                </a:lnTo>
                <a:lnTo>
                  <a:pt x="5" y="589"/>
                </a:lnTo>
                <a:lnTo>
                  <a:pt x="12" y="578"/>
                </a:lnTo>
                <a:lnTo>
                  <a:pt x="197" y="394"/>
                </a:lnTo>
                <a:lnTo>
                  <a:pt x="12" y="210"/>
                </a:lnTo>
                <a:lnTo>
                  <a:pt x="5" y="199"/>
                </a:lnTo>
                <a:lnTo>
                  <a:pt x="0" y="186"/>
                </a:lnTo>
                <a:lnTo>
                  <a:pt x="0" y="173"/>
                </a:lnTo>
                <a:lnTo>
                  <a:pt x="5" y="161"/>
                </a:lnTo>
                <a:lnTo>
                  <a:pt x="12" y="149"/>
                </a:lnTo>
                <a:lnTo>
                  <a:pt x="150" y="12"/>
                </a:lnTo>
                <a:lnTo>
                  <a:pt x="161" y="4"/>
                </a:lnTo>
                <a:lnTo>
                  <a:pt x="1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ślïḋe"/>
          <p:cNvSpPr>
            <a:spLocks/>
          </p:cNvSpPr>
          <p:nvPr/>
        </p:nvSpPr>
        <p:spPr bwMode="auto">
          <a:xfrm>
            <a:off x="3012520" y="3236093"/>
            <a:ext cx="98538" cy="98756"/>
          </a:xfrm>
          <a:custGeom>
            <a:avLst/>
            <a:gdLst>
              <a:gd name="T0" fmla="*/ 451 w 903"/>
              <a:gd name="T1" fmla="*/ 0 h 905"/>
              <a:gd name="T2" fmla="*/ 505 w 903"/>
              <a:gd name="T3" fmla="*/ 4 h 905"/>
              <a:gd name="T4" fmla="*/ 555 w 903"/>
              <a:gd name="T5" fmla="*/ 12 h 905"/>
              <a:gd name="T6" fmla="*/ 604 w 903"/>
              <a:gd name="T7" fmla="*/ 28 h 905"/>
              <a:gd name="T8" fmla="*/ 650 w 903"/>
              <a:gd name="T9" fmla="*/ 47 h 905"/>
              <a:gd name="T10" fmla="*/ 693 w 903"/>
              <a:gd name="T11" fmla="*/ 71 h 905"/>
              <a:gd name="T12" fmla="*/ 734 w 903"/>
              <a:gd name="T13" fmla="*/ 100 h 905"/>
              <a:gd name="T14" fmla="*/ 771 w 903"/>
              <a:gd name="T15" fmla="*/ 133 h 905"/>
              <a:gd name="T16" fmla="*/ 803 w 903"/>
              <a:gd name="T17" fmla="*/ 171 h 905"/>
              <a:gd name="T18" fmla="*/ 833 w 903"/>
              <a:gd name="T19" fmla="*/ 211 h 905"/>
              <a:gd name="T20" fmla="*/ 857 w 903"/>
              <a:gd name="T21" fmla="*/ 253 h 905"/>
              <a:gd name="T22" fmla="*/ 877 w 903"/>
              <a:gd name="T23" fmla="*/ 300 h 905"/>
              <a:gd name="T24" fmla="*/ 891 w 903"/>
              <a:gd name="T25" fmla="*/ 349 h 905"/>
              <a:gd name="T26" fmla="*/ 901 w 903"/>
              <a:gd name="T27" fmla="*/ 400 h 905"/>
              <a:gd name="T28" fmla="*/ 903 w 903"/>
              <a:gd name="T29" fmla="*/ 453 h 905"/>
              <a:gd name="T30" fmla="*/ 901 w 903"/>
              <a:gd name="T31" fmla="*/ 505 h 905"/>
              <a:gd name="T32" fmla="*/ 891 w 903"/>
              <a:gd name="T33" fmla="*/ 556 h 905"/>
              <a:gd name="T34" fmla="*/ 877 w 903"/>
              <a:gd name="T35" fmla="*/ 605 h 905"/>
              <a:gd name="T36" fmla="*/ 857 w 903"/>
              <a:gd name="T37" fmla="*/ 652 h 905"/>
              <a:gd name="T38" fmla="*/ 833 w 903"/>
              <a:gd name="T39" fmla="*/ 695 h 905"/>
              <a:gd name="T40" fmla="*/ 803 w 903"/>
              <a:gd name="T41" fmla="*/ 736 h 905"/>
              <a:gd name="T42" fmla="*/ 771 w 903"/>
              <a:gd name="T43" fmla="*/ 771 h 905"/>
              <a:gd name="T44" fmla="*/ 734 w 903"/>
              <a:gd name="T45" fmla="*/ 805 h 905"/>
              <a:gd name="T46" fmla="*/ 693 w 903"/>
              <a:gd name="T47" fmla="*/ 834 h 905"/>
              <a:gd name="T48" fmla="*/ 650 w 903"/>
              <a:gd name="T49" fmla="*/ 859 h 905"/>
              <a:gd name="T50" fmla="*/ 604 w 903"/>
              <a:gd name="T51" fmla="*/ 878 h 905"/>
              <a:gd name="T52" fmla="*/ 555 w 903"/>
              <a:gd name="T53" fmla="*/ 893 h 905"/>
              <a:gd name="T54" fmla="*/ 505 w 903"/>
              <a:gd name="T55" fmla="*/ 901 h 905"/>
              <a:gd name="T56" fmla="*/ 451 w 903"/>
              <a:gd name="T57" fmla="*/ 905 h 905"/>
              <a:gd name="T58" fmla="*/ 399 w 903"/>
              <a:gd name="T59" fmla="*/ 901 h 905"/>
              <a:gd name="T60" fmla="*/ 348 w 903"/>
              <a:gd name="T61" fmla="*/ 893 h 905"/>
              <a:gd name="T62" fmla="*/ 300 w 903"/>
              <a:gd name="T63" fmla="*/ 878 h 905"/>
              <a:gd name="T64" fmla="*/ 253 w 903"/>
              <a:gd name="T65" fmla="*/ 859 h 905"/>
              <a:gd name="T66" fmla="*/ 209 w 903"/>
              <a:gd name="T67" fmla="*/ 834 h 905"/>
              <a:gd name="T68" fmla="*/ 169 w 903"/>
              <a:gd name="T69" fmla="*/ 805 h 905"/>
              <a:gd name="T70" fmla="*/ 132 w 903"/>
              <a:gd name="T71" fmla="*/ 771 h 905"/>
              <a:gd name="T72" fmla="*/ 99 w 903"/>
              <a:gd name="T73" fmla="*/ 736 h 905"/>
              <a:gd name="T74" fmla="*/ 71 w 903"/>
              <a:gd name="T75" fmla="*/ 695 h 905"/>
              <a:gd name="T76" fmla="*/ 45 w 903"/>
              <a:gd name="T77" fmla="*/ 652 h 905"/>
              <a:gd name="T78" fmla="*/ 26 w 903"/>
              <a:gd name="T79" fmla="*/ 605 h 905"/>
              <a:gd name="T80" fmla="*/ 12 w 903"/>
              <a:gd name="T81" fmla="*/ 556 h 905"/>
              <a:gd name="T82" fmla="*/ 3 w 903"/>
              <a:gd name="T83" fmla="*/ 505 h 905"/>
              <a:gd name="T84" fmla="*/ 0 w 903"/>
              <a:gd name="T85" fmla="*/ 453 h 905"/>
              <a:gd name="T86" fmla="*/ 3 w 903"/>
              <a:gd name="T87" fmla="*/ 400 h 905"/>
              <a:gd name="T88" fmla="*/ 12 w 903"/>
              <a:gd name="T89" fmla="*/ 349 h 905"/>
              <a:gd name="T90" fmla="*/ 26 w 903"/>
              <a:gd name="T91" fmla="*/ 300 h 905"/>
              <a:gd name="T92" fmla="*/ 45 w 903"/>
              <a:gd name="T93" fmla="*/ 253 h 905"/>
              <a:gd name="T94" fmla="*/ 71 w 903"/>
              <a:gd name="T95" fmla="*/ 211 h 905"/>
              <a:gd name="T96" fmla="*/ 99 w 903"/>
              <a:gd name="T97" fmla="*/ 171 h 905"/>
              <a:gd name="T98" fmla="*/ 132 w 903"/>
              <a:gd name="T99" fmla="*/ 133 h 905"/>
              <a:gd name="T100" fmla="*/ 169 w 903"/>
              <a:gd name="T101" fmla="*/ 100 h 905"/>
              <a:gd name="T102" fmla="*/ 209 w 903"/>
              <a:gd name="T103" fmla="*/ 71 h 905"/>
              <a:gd name="T104" fmla="*/ 253 w 903"/>
              <a:gd name="T105" fmla="*/ 47 h 905"/>
              <a:gd name="T106" fmla="*/ 300 w 903"/>
              <a:gd name="T107" fmla="*/ 28 h 905"/>
              <a:gd name="T108" fmla="*/ 348 w 903"/>
              <a:gd name="T109" fmla="*/ 12 h 905"/>
              <a:gd name="T110" fmla="*/ 399 w 903"/>
              <a:gd name="T111" fmla="*/ 4 h 905"/>
              <a:gd name="T112" fmla="*/ 451 w 903"/>
              <a:gd name="T113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3" h="905">
                <a:moveTo>
                  <a:pt x="451" y="0"/>
                </a:moveTo>
                <a:lnTo>
                  <a:pt x="505" y="4"/>
                </a:lnTo>
                <a:lnTo>
                  <a:pt x="555" y="12"/>
                </a:lnTo>
                <a:lnTo>
                  <a:pt x="604" y="28"/>
                </a:lnTo>
                <a:lnTo>
                  <a:pt x="650" y="47"/>
                </a:lnTo>
                <a:lnTo>
                  <a:pt x="693" y="71"/>
                </a:lnTo>
                <a:lnTo>
                  <a:pt x="734" y="100"/>
                </a:lnTo>
                <a:lnTo>
                  <a:pt x="771" y="133"/>
                </a:lnTo>
                <a:lnTo>
                  <a:pt x="803" y="171"/>
                </a:lnTo>
                <a:lnTo>
                  <a:pt x="833" y="211"/>
                </a:lnTo>
                <a:lnTo>
                  <a:pt x="857" y="253"/>
                </a:lnTo>
                <a:lnTo>
                  <a:pt x="877" y="300"/>
                </a:lnTo>
                <a:lnTo>
                  <a:pt x="891" y="349"/>
                </a:lnTo>
                <a:lnTo>
                  <a:pt x="901" y="400"/>
                </a:lnTo>
                <a:lnTo>
                  <a:pt x="903" y="453"/>
                </a:lnTo>
                <a:lnTo>
                  <a:pt x="901" y="505"/>
                </a:lnTo>
                <a:lnTo>
                  <a:pt x="891" y="556"/>
                </a:lnTo>
                <a:lnTo>
                  <a:pt x="877" y="605"/>
                </a:lnTo>
                <a:lnTo>
                  <a:pt x="857" y="652"/>
                </a:lnTo>
                <a:lnTo>
                  <a:pt x="833" y="695"/>
                </a:lnTo>
                <a:lnTo>
                  <a:pt x="803" y="736"/>
                </a:lnTo>
                <a:lnTo>
                  <a:pt x="771" y="771"/>
                </a:lnTo>
                <a:lnTo>
                  <a:pt x="734" y="805"/>
                </a:lnTo>
                <a:lnTo>
                  <a:pt x="693" y="834"/>
                </a:lnTo>
                <a:lnTo>
                  <a:pt x="650" y="859"/>
                </a:lnTo>
                <a:lnTo>
                  <a:pt x="604" y="878"/>
                </a:lnTo>
                <a:lnTo>
                  <a:pt x="555" y="893"/>
                </a:lnTo>
                <a:lnTo>
                  <a:pt x="505" y="901"/>
                </a:lnTo>
                <a:lnTo>
                  <a:pt x="451" y="905"/>
                </a:lnTo>
                <a:lnTo>
                  <a:pt x="399" y="901"/>
                </a:lnTo>
                <a:lnTo>
                  <a:pt x="348" y="893"/>
                </a:lnTo>
                <a:lnTo>
                  <a:pt x="300" y="878"/>
                </a:lnTo>
                <a:lnTo>
                  <a:pt x="253" y="859"/>
                </a:lnTo>
                <a:lnTo>
                  <a:pt x="209" y="834"/>
                </a:lnTo>
                <a:lnTo>
                  <a:pt x="169" y="805"/>
                </a:lnTo>
                <a:lnTo>
                  <a:pt x="132" y="771"/>
                </a:lnTo>
                <a:lnTo>
                  <a:pt x="99" y="736"/>
                </a:lnTo>
                <a:lnTo>
                  <a:pt x="71" y="695"/>
                </a:lnTo>
                <a:lnTo>
                  <a:pt x="45" y="652"/>
                </a:lnTo>
                <a:lnTo>
                  <a:pt x="26" y="605"/>
                </a:lnTo>
                <a:lnTo>
                  <a:pt x="12" y="556"/>
                </a:lnTo>
                <a:lnTo>
                  <a:pt x="3" y="505"/>
                </a:lnTo>
                <a:lnTo>
                  <a:pt x="0" y="453"/>
                </a:lnTo>
                <a:lnTo>
                  <a:pt x="3" y="400"/>
                </a:lnTo>
                <a:lnTo>
                  <a:pt x="12" y="349"/>
                </a:lnTo>
                <a:lnTo>
                  <a:pt x="26" y="300"/>
                </a:lnTo>
                <a:lnTo>
                  <a:pt x="45" y="253"/>
                </a:lnTo>
                <a:lnTo>
                  <a:pt x="71" y="211"/>
                </a:lnTo>
                <a:lnTo>
                  <a:pt x="99" y="171"/>
                </a:lnTo>
                <a:lnTo>
                  <a:pt x="132" y="133"/>
                </a:lnTo>
                <a:lnTo>
                  <a:pt x="169" y="100"/>
                </a:lnTo>
                <a:lnTo>
                  <a:pt x="209" y="71"/>
                </a:lnTo>
                <a:lnTo>
                  <a:pt x="253" y="47"/>
                </a:lnTo>
                <a:lnTo>
                  <a:pt x="300" y="28"/>
                </a:lnTo>
                <a:lnTo>
                  <a:pt x="348" y="12"/>
                </a:lnTo>
                <a:lnTo>
                  <a:pt x="399" y="4"/>
                </a:lnTo>
                <a:lnTo>
                  <a:pt x="4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ṩľiḋe"/>
          <p:cNvSpPr>
            <a:spLocks/>
          </p:cNvSpPr>
          <p:nvPr/>
        </p:nvSpPr>
        <p:spPr bwMode="auto">
          <a:xfrm>
            <a:off x="3187116" y="2960232"/>
            <a:ext cx="98647" cy="98538"/>
          </a:xfrm>
          <a:custGeom>
            <a:avLst/>
            <a:gdLst>
              <a:gd name="T0" fmla="*/ 452 w 904"/>
              <a:gd name="T1" fmla="*/ 0 h 903"/>
              <a:gd name="T2" fmla="*/ 505 w 904"/>
              <a:gd name="T3" fmla="*/ 4 h 903"/>
              <a:gd name="T4" fmla="*/ 555 w 904"/>
              <a:gd name="T5" fmla="*/ 12 h 903"/>
              <a:gd name="T6" fmla="*/ 604 w 904"/>
              <a:gd name="T7" fmla="*/ 27 h 903"/>
              <a:gd name="T8" fmla="*/ 651 w 904"/>
              <a:gd name="T9" fmla="*/ 46 h 903"/>
              <a:gd name="T10" fmla="*/ 694 w 904"/>
              <a:gd name="T11" fmla="*/ 71 h 903"/>
              <a:gd name="T12" fmla="*/ 735 w 904"/>
              <a:gd name="T13" fmla="*/ 100 h 903"/>
              <a:gd name="T14" fmla="*/ 771 w 904"/>
              <a:gd name="T15" fmla="*/ 133 h 903"/>
              <a:gd name="T16" fmla="*/ 804 w 904"/>
              <a:gd name="T17" fmla="*/ 169 h 903"/>
              <a:gd name="T18" fmla="*/ 833 w 904"/>
              <a:gd name="T19" fmla="*/ 210 h 903"/>
              <a:gd name="T20" fmla="*/ 858 w 904"/>
              <a:gd name="T21" fmla="*/ 253 h 903"/>
              <a:gd name="T22" fmla="*/ 878 w 904"/>
              <a:gd name="T23" fmla="*/ 300 h 903"/>
              <a:gd name="T24" fmla="*/ 892 w 904"/>
              <a:gd name="T25" fmla="*/ 348 h 903"/>
              <a:gd name="T26" fmla="*/ 900 w 904"/>
              <a:gd name="T27" fmla="*/ 400 h 903"/>
              <a:gd name="T28" fmla="*/ 904 w 904"/>
              <a:gd name="T29" fmla="*/ 452 h 903"/>
              <a:gd name="T30" fmla="*/ 900 w 904"/>
              <a:gd name="T31" fmla="*/ 505 h 903"/>
              <a:gd name="T32" fmla="*/ 892 w 904"/>
              <a:gd name="T33" fmla="*/ 556 h 903"/>
              <a:gd name="T34" fmla="*/ 878 w 904"/>
              <a:gd name="T35" fmla="*/ 605 h 903"/>
              <a:gd name="T36" fmla="*/ 858 w 904"/>
              <a:gd name="T37" fmla="*/ 650 h 903"/>
              <a:gd name="T38" fmla="*/ 833 w 904"/>
              <a:gd name="T39" fmla="*/ 694 h 903"/>
              <a:gd name="T40" fmla="*/ 804 w 904"/>
              <a:gd name="T41" fmla="*/ 734 h 903"/>
              <a:gd name="T42" fmla="*/ 771 w 904"/>
              <a:gd name="T43" fmla="*/ 771 h 903"/>
              <a:gd name="T44" fmla="*/ 735 w 904"/>
              <a:gd name="T45" fmla="*/ 804 h 903"/>
              <a:gd name="T46" fmla="*/ 694 w 904"/>
              <a:gd name="T47" fmla="*/ 834 h 903"/>
              <a:gd name="T48" fmla="*/ 651 w 904"/>
              <a:gd name="T49" fmla="*/ 858 h 903"/>
              <a:gd name="T50" fmla="*/ 604 w 904"/>
              <a:gd name="T51" fmla="*/ 877 h 903"/>
              <a:gd name="T52" fmla="*/ 555 w 904"/>
              <a:gd name="T53" fmla="*/ 893 h 903"/>
              <a:gd name="T54" fmla="*/ 505 w 904"/>
              <a:gd name="T55" fmla="*/ 901 h 903"/>
              <a:gd name="T56" fmla="*/ 452 w 904"/>
              <a:gd name="T57" fmla="*/ 903 h 903"/>
              <a:gd name="T58" fmla="*/ 399 w 904"/>
              <a:gd name="T59" fmla="*/ 901 h 903"/>
              <a:gd name="T60" fmla="*/ 349 w 904"/>
              <a:gd name="T61" fmla="*/ 893 h 903"/>
              <a:gd name="T62" fmla="*/ 300 w 904"/>
              <a:gd name="T63" fmla="*/ 877 h 903"/>
              <a:gd name="T64" fmla="*/ 253 w 904"/>
              <a:gd name="T65" fmla="*/ 858 h 903"/>
              <a:gd name="T66" fmla="*/ 210 w 904"/>
              <a:gd name="T67" fmla="*/ 834 h 903"/>
              <a:gd name="T68" fmla="*/ 170 w 904"/>
              <a:gd name="T69" fmla="*/ 804 h 903"/>
              <a:gd name="T70" fmla="*/ 133 w 904"/>
              <a:gd name="T71" fmla="*/ 771 h 903"/>
              <a:gd name="T72" fmla="*/ 99 w 904"/>
              <a:gd name="T73" fmla="*/ 734 h 903"/>
              <a:gd name="T74" fmla="*/ 70 w 904"/>
              <a:gd name="T75" fmla="*/ 694 h 903"/>
              <a:gd name="T76" fmla="*/ 47 w 904"/>
              <a:gd name="T77" fmla="*/ 650 h 903"/>
              <a:gd name="T78" fmla="*/ 27 w 904"/>
              <a:gd name="T79" fmla="*/ 605 h 903"/>
              <a:gd name="T80" fmla="*/ 12 w 904"/>
              <a:gd name="T81" fmla="*/ 556 h 903"/>
              <a:gd name="T82" fmla="*/ 3 w 904"/>
              <a:gd name="T83" fmla="*/ 505 h 903"/>
              <a:gd name="T84" fmla="*/ 0 w 904"/>
              <a:gd name="T85" fmla="*/ 452 h 903"/>
              <a:gd name="T86" fmla="*/ 3 w 904"/>
              <a:gd name="T87" fmla="*/ 400 h 903"/>
              <a:gd name="T88" fmla="*/ 12 w 904"/>
              <a:gd name="T89" fmla="*/ 348 h 903"/>
              <a:gd name="T90" fmla="*/ 27 w 904"/>
              <a:gd name="T91" fmla="*/ 300 h 903"/>
              <a:gd name="T92" fmla="*/ 47 w 904"/>
              <a:gd name="T93" fmla="*/ 253 h 903"/>
              <a:gd name="T94" fmla="*/ 70 w 904"/>
              <a:gd name="T95" fmla="*/ 210 h 903"/>
              <a:gd name="T96" fmla="*/ 99 w 904"/>
              <a:gd name="T97" fmla="*/ 169 h 903"/>
              <a:gd name="T98" fmla="*/ 133 w 904"/>
              <a:gd name="T99" fmla="*/ 133 h 903"/>
              <a:gd name="T100" fmla="*/ 170 w 904"/>
              <a:gd name="T101" fmla="*/ 100 h 903"/>
              <a:gd name="T102" fmla="*/ 210 w 904"/>
              <a:gd name="T103" fmla="*/ 71 h 903"/>
              <a:gd name="T104" fmla="*/ 253 w 904"/>
              <a:gd name="T105" fmla="*/ 46 h 903"/>
              <a:gd name="T106" fmla="*/ 300 w 904"/>
              <a:gd name="T107" fmla="*/ 27 h 903"/>
              <a:gd name="T108" fmla="*/ 349 w 904"/>
              <a:gd name="T109" fmla="*/ 12 h 903"/>
              <a:gd name="T110" fmla="*/ 399 w 904"/>
              <a:gd name="T111" fmla="*/ 4 h 903"/>
              <a:gd name="T112" fmla="*/ 452 w 904"/>
              <a:gd name="T113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452" y="0"/>
                </a:moveTo>
                <a:lnTo>
                  <a:pt x="505" y="4"/>
                </a:lnTo>
                <a:lnTo>
                  <a:pt x="555" y="12"/>
                </a:lnTo>
                <a:lnTo>
                  <a:pt x="604" y="27"/>
                </a:lnTo>
                <a:lnTo>
                  <a:pt x="651" y="46"/>
                </a:lnTo>
                <a:lnTo>
                  <a:pt x="694" y="71"/>
                </a:lnTo>
                <a:lnTo>
                  <a:pt x="735" y="100"/>
                </a:lnTo>
                <a:lnTo>
                  <a:pt x="771" y="133"/>
                </a:lnTo>
                <a:lnTo>
                  <a:pt x="804" y="169"/>
                </a:lnTo>
                <a:lnTo>
                  <a:pt x="833" y="210"/>
                </a:lnTo>
                <a:lnTo>
                  <a:pt x="858" y="253"/>
                </a:lnTo>
                <a:lnTo>
                  <a:pt x="878" y="300"/>
                </a:lnTo>
                <a:lnTo>
                  <a:pt x="892" y="348"/>
                </a:lnTo>
                <a:lnTo>
                  <a:pt x="900" y="400"/>
                </a:lnTo>
                <a:lnTo>
                  <a:pt x="904" y="452"/>
                </a:lnTo>
                <a:lnTo>
                  <a:pt x="900" y="505"/>
                </a:lnTo>
                <a:lnTo>
                  <a:pt x="892" y="556"/>
                </a:lnTo>
                <a:lnTo>
                  <a:pt x="878" y="605"/>
                </a:lnTo>
                <a:lnTo>
                  <a:pt x="858" y="650"/>
                </a:lnTo>
                <a:lnTo>
                  <a:pt x="833" y="694"/>
                </a:lnTo>
                <a:lnTo>
                  <a:pt x="804" y="734"/>
                </a:lnTo>
                <a:lnTo>
                  <a:pt x="771" y="771"/>
                </a:lnTo>
                <a:lnTo>
                  <a:pt x="735" y="804"/>
                </a:lnTo>
                <a:lnTo>
                  <a:pt x="694" y="834"/>
                </a:lnTo>
                <a:lnTo>
                  <a:pt x="651" y="858"/>
                </a:lnTo>
                <a:lnTo>
                  <a:pt x="604" y="877"/>
                </a:lnTo>
                <a:lnTo>
                  <a:pt x="555" y="893"/>
                </a:lnTo>
                <a:lnTo>
                  <a:pt x="505" y="901"/>
                </a:lnTo>
                <a:lnTo>
                  <a:pt x="452" y="903"/>
                </a:lnTo>
                <a:lnTo>
                  <a:pt x="399" y="901"/>
                </a:lnTo>
                <a:lnTo>
                  <a:pt x="349" y="893"/>
                </a:lnTo>
                <a:lnTo>
                  <a:pt x="300" y="877"/>
                </a:lnTo>
                <a:lnTo>
                  <a:pt x="253" y="858"/>
                </a:lnTo>
                <a:lnTo>
                  <a:pt x="210" y="834"/>
                </a:lnTo>
                <a:lnTo>
                  <a:pt x="170" y="804"/>
                </a:lnTo>
                <a:lnTo>
                  <a:pt x="133" y="771"/>
                </a:lnTo>
                <a:lnTo>
                  <a:pt x="99" y="734"/>
                </a:lnTo>
                <a:lnTo>
                  <a:pt x="70" y="694"/>
                </a:lnTo>
                <a:lnTo>
                  <a:pt x="47" y="650"/>
                </a:lnTo>
                <a:lnTo>
                  <a:pt x="27" y="605"/>
                </a:lnTo>
                <a:lnTo>
                  <a:pt x="12" y="556"/>
                </a:lnTo>
                <a:lnTo>
                  <a:pt x="3" y="505"/>
                </a:lnTo>
                <a:lnTo>
                  <a:pt x="0" y="452"/>
                </a:lnTo>
                <a:lnTo>
                  <a:pt x="3" y="400"/>
                </a:lnTo>
                <a:lnTo>
                  <a:pt x="12" y="348"/>
                </a:lnTo>
                <a:lnTo>
                  <a:pt x="27" y="300"/>
                </a:lnTo>
                <a:lnTo>
                  <a:pt x="47" y="253"/>
                </a:lnTo>
                <a:lnTo>
                  <a:pt x="70" y="210"/>
                </a:lnTo>
                <a:lnTo>
                  <a:pt x="99" y="169"/>
                </a:lnTo>
                <a:lnTo>
                  <a:pt x="133" y="133"/>
                </a:lnTo>
                <a:lnTo>
                  <a:pt x="170" y="100"/>
                </a:lnTo>
                <a:lnTo>
                  <a:pt x="210" y="71"/>
                </a:lnTo>
                <a:lnTo>
                  <a:pt x="253" y="46"/>
                </a:lnTo>
                <a:lnTo>
                  <a:pt x="300" y="27"/>
                </a:lnTo>
                <a:lnTo>
                  <a:pt x="349" y="12"/>
                </a:lnTo>
                <a:lnTo>
                  <a:pt x="399" y="4"/>
                </a:lnTo>
                <a:lnTo>
                  <a:pt x="45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ṣḷïďé"/>
          <p:cNvSpPr>
            <a:spLocks/>
          </p:cNvSpPr>
          <p:nvPr/>
        </p:nvSpPr>
        <p:spPr bwMode="auto">
          <a:xfrm>
            <a:off x="3062280" y="3043056"/>
            <a:ext cx="116870" cy="177106"/>
          </a:xfrm>
          <a:custGeom>
            <a:avLst/>
            <a:gdLst>
              <a:gd name="T0" fmla="*/ 1055 w 1071"/>
              <a:gd name="T1" fmla="*/ 0 h 1623"/>
              <a:gd name="T2" fmla="*/ 1069 w 1071"/>
              <a:gd name="T3" fmla="*/ 10 h 1623"/>
              <a:gd name="T4" fmla="*/ 1068 w 1071"/>
              <a:gd name="T5" fmla="*/ 30 h 1623"/>
              <a:gd name="T6" fmla="*/ 888 w 1071"/>
              <a:gd name="T7" fmla="*/ 224 h 1623"/>
              <a:gd name="T8" fmla="*/ 708 w 1071"/>
              <a:gd name="T9" fmla="*/ 399 h 1623"/>
              <a:gd name="T10" fmla="*/ 550 w 1071"/>
              <a:gd name="T11" fmla="*/ 585 h 1623"/>
              <a:gd name="T12" fmla="*/ 421 w 1071"/>
              <a:gd name="T13" fmla="*/ 769 h 1623"/>
              <a:gd name="T14" fmla="*/ 319 w 1071"/>
              <a:gd name="T15" fmla="*/ 946 h 1623"/>
              <a:gd name="T16" fmla="*/ 234 w 1071"/>
              <a:gd name="T17" fmla="*/ 1128 h 1623"/>
              <a:gd name="T18" fmla="*/ 188 w 1071"/>
              <a:gd name="T19" fmla="*/ 1251 h 1623"/>
              <a:gd name="T20" fmla="*/ 156 w 1071"/>
              <a:gd name="T21" fmla="*/ 1358 h 1623"/>
              <a:gd name="T22" fmla="*/ 134 w 1071"/>
              <a:gd name="T23" fmla="*/ 1446 h 1623"/>
              <a:gd name="T24" fmla="*/ 121 w 1071"/>
              <a:gd name="T25" fmla="*/ 1512 h 1623"/>
              <a:gd name="T26" fmla="*/ 114 w 1071"/>
              <a:gd name="T27" fmla="*/ 1555 h 1623"/>
              <a:gd name="T28" fmla="*/ 113 w 1071"/>
              <a:gd name="T29" fmla="*/ 1570 h 1623"/>
              <a:gd name="T30" fmla="*/ 101 w 1071"/>
              <a:gd name="T31" fmla="*/ 1601 h 1623"/>
              <a:gd name="T32" fmla="*/ 74 w 1071"/>
              <a:gd name="T33" fmla="*/ 1620 h 1623"/>
              <a:gd name="T34" fmla="*/ 52 w 1071"/>
              <a:gd name="T35" fmla="*/ 1623 h 1623"/>
              <a:gd name="T36" fmla="*/ 19 w 1071"/>
              <a:gd name="T37" fmla="*/ 1609 h 1623"/>
              <a:gd name="T38" fmla="*/ 2 w 1071"/>
              <a:gd name="T39" fmla="*/ 1580 h 1623"/>
              <a:gd name="T40" fmla="*/ 1 w 1071"/>
              <a:gd name="T41" fmla="*/ 1556 h 1623"/>
              <a:gd name="T42" fmla="*/ 4 w 1071"/>
              <a:gd name="T43" fmla="*/ 1523 h 1623"/>
              <a:gd name="T44" fmla="*/ 14 w 1071"/>
              <a:gd name="T45" fmla="*/ 1463 h 1623"/>
              <a:gd name="T46" fmla="*/ 32 w 1071"/>
              <a:gd name="T47" fmla="*/ 1380 h 1623"/>
              <a:gd name="T48" fmla="*/ 61 w 1071"/>
              <a:gd name="T49" fmla="*/ 1275 h 1623"/>
              <a:gd name="T50" fmla="*/ 103 w 1071"/>
              <a:gd name="T51" fmla="*/ 1152 h 1623"/>
              <a:gd name="T52" fmla="*/ 172 w 1071"/>
              <a:gd name="T53" fmla="*/ 989 h 1623"/>
              <a:gd name="T54" fmla="*/ 270 w 1071"/>
              <a:gd name="T55" fmla="*/ 800 h 1623"/>
              <a:gd name="T56" fmla="*/ 386 w 1071"/>
              <a:gd name="T57" fmla="*/ 618 h 1623"/>
              <a:gd name="T58" fmla="*/ 542 w 1071"/>
              <a:gd name="T59" fmla="*/ 416 h 1623"/>
              <a:gd name="T60" fmla="*/ 720 w 1071"/>
              <a:gd name="T61" fmla="*/ 225 h 1623"/>
              <a:gd name="T62" fmla="*/ 747 w 1071"/>
              <a:gd name="T63" fmla="*/ 47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71" h="1623">
                <a:moveTo>
                  <a:pt x="1044" y="0"/>
                </a:moveTo>
                <a:lnTo>
                  <a:pt x="1055" y="0"/>
                </a:lnTo>
                <a:lnTo>
                  <a:pt x="1064" y="4"/>
                </a:lnTo>
                <a:lnTo>
                  <a:pt x="1069" y="10"/>
                </a:lnTo>
                <a:lnTo>
                  <a:pt x="1071" y="19"/>
                </a:lnTo>
                <a:lnTo>
                  <a:pt x="1068" y="30"/>
                </a:lnTo>
                <a:lnTo>
                  <a:pt x="958" y="312"/>
                </a:lnTo>
                <a:lnTo>
                  <a:pt x="888" y="224"/>
                </a:lnTo>
                <a:lnTo>
                  <a:pt x="796" y="310"/>
                </a:lnTo>
                <a:lnTo>
                  <a:pt x="708" y="399"/>
                </a:lnTo>
                <a:lnTo>
                  <a:pt x="627" y="491"/>
                </a:lnTo>
                <a:lnTo>
                  <a:pt x="550" y="585"/>
                </a:lnTo>
                <a:lnTo>
                  <a:pt x="478" y="683"/>
                </a:lnTo>
                <a:lnTo>
                  <a:pt x="421" y="769"/>
                </a:lnTo>
                <a:lnTo>
                  <a:pt x="367" y="857"/>
                </a:lnTo>
                <a:lnTo>
                  <a:pt x="319" y="946"/>
                </a:lnTo>
                <a:lnTo>
                  <a:pt x="274" y="1037"/>
                </a:lnTo>
                <a:lnTo>
                  <a:pt x="234" y="1128"/>
                </a:lnTo>
                <a:lnTo>
                  <a:pt x="209" y="1191"/>
                </a:lnTo>
                <a:lnTo>
                  <a:pt x="188" y="1251"/>
                </a:lnTo>
                <a:lnTo>
                  <a:pt x="170" y="1307"/>
                </a:lnTo>
                <a:lnTo>
                  <a:pt x="156" y="1358"/>
                </a:lnTo>
                <a:lnTo>
                  <a:pt x="144" y="1404"/>
                </a:lnTo>
                <a:lnTo>
                  <a:pt x="134" y="1446"/>
                </a:lnTo>
                <a:lnTo>
                  <a:pt x="126" y="1483"/>
                </a:lnTo>
                <a:lnTo>
                  <a:pt x="121" y="1512"/>
                </a:lnTo>
                <a:lnTo>
                  <a:pt x="116" y="1537"/>
                </a:lnTo>
                <a:lnTo>
                  <a:pt x="114" y="1555"/>
                </a:lnTo>
                <a:lnTo>
                  <a:pt x="113" y="1565"/>
                </a:lnTo>
                <a:lnTo>
                  <a:pt x="113" y="1570"/>
                </a:lnTo>
                <a:lnTo>
                  <a:pt x="109" y="1587"/>
                </a:lnTo>
                <a:lnTo>
                  <a:pt x="101" y="1601"/>
                </a:lnTo>
                <a:lnTo>
                  <a:pt x="88" y="1613"/>
                </a:lnTo>
                <a:lnTo>
                  <a:pt x="74" y="1620"/>
                </a:lnTo>
                <a:lnTo>
                  <a:pt x="56" y="1623"/>
                </a:lnTo>
                <a:lnTo>
                  <a:pt x="52" y="1623"/>
                </a:lnTo>
                <a:lnTo>
                  <a:pt x="34" y="1619"/>
                </a:lnTo>
                <a:lnTo>
                  <a:pt x="19" y="1609"/>
                </a:lnTo>
                <a:lnTo>
                  <a:pt x="8" y="1596"/>
                </a:lnTo>
                <a:lnTo>
                  <a:pt x="2" y="1580"/>
                </a:lnTo>
                <a:lnTo>
                  <a:pt x="0" y="1562"/>
                </a:lnTo>
                <a:lnTo>
                  <a:pt x="1" y="1556"/>
                </a:lnTo>
                <a:lnTo>
                  <a:pt x="2" y="1543"/>
                </a:lnTo>
                <a:lnTo>
                  <a:pt x="4" y="1523"/>
                </a:lnTo>
                <a:lnTo>
                  <a:pt x="8" y="1496"/>
                </a:lnTo>
                <a:lnTo>
                  <a:pt x="14" y="1463"/>
                </a:lnTo>
                <a:lnTo>
                  <a:pt x="22" y="1424"/>
                </a:lnTo>
                <a:lnTo>
                  <a:pt x="32" y="1380"/>
                </a:lnTo>
                <a:lnTo>
                  <a:pt x="45" y="1330"/>
                </a:lnTo>
                <a:lnTo>
                  <a:pt x="61" y="1275"/>
                </a:lnTo>
                <a:lnTo>
                  <a:pt x="80" y="1215"/>
                </a:lnTo>
                <a:lnTo>
                  <a:pt x="103" y="1152"/>
                </a:lnTo>
                <a:lnTo>
                  <a:pt x="129" y="1085"/>
                </a:lnTo>
                <a:lnTo>
                  <a:pt x="172" y="989"/>
                </a:lnTo>
                <a:lnTo>
                  <a:pt x="219" y="894"/>
                </a:lnTo>
                <a:lnTo>
                  <a:pt x="270" y="800"/>
                </a:lnTo>
                <a:lnTo>
                  <a:pt x="326" y="708"/>
                </a:lnTo>
                <a:lnTo>
                  <a:pt x="386" y="618"/>
                </a:lnTo>
                <a:lnTo>
                  <a:pt x="461" y="515"/>
                </a:lnTo>
                <a:lnTo>
                  <a:pt x="542" y="416"/>
                </a:lnTo>
                <a:lnTo>
                  <a:pt x="629" y="319"/>
                </a:lnTo>
                <a:lnTo>
                  <a:pt x="720" y="225"/>
                </a:lnTo>
                <a:lnTo>
                  <a:pt x="818" y="136"/>
                </a:lnTo>
                <a:lnTo>
                  <a:pt x="747" y="47"/>
                </a:lnTo>
                <a:lnTo>
                  <a:pt x="10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š1ïḋe"/>
          <p:cNvSpPr>
            <a:spLocks/>
          </p:cNvSpPr>
          <p:nvPr/>
        </p:nvSpPr>
        <p:spPr bwMode="auto">
          <a:xfrm>
            <a:off x="2913109" y="2942772"/>
            <a:ext cx="97556" cy="301942"/>
          </a:xfrm>
          <a:custGeom>
            <a:avLst/>
            <a:gdLst>
              <a:gd name="T0" fmla="*/ 377 w 894"/>
              <a:gd name="T1" fmla="*/ 3 h 2767"/>
              <a:gd name="T2" fmla="*/ 384 w 894"/>
              <a:gd name="T3" fmla="*/ 22 h 2767"/>
              <a:gd name="T4" fmla="*/ 301 w 894"/>
              <a:gd name="T5" fmla="*/ 274 h 2767"/>
              <a:gd name="T6" fmla="*/ 210 w 894"/>
              <a:gd name="T7" fmla="*/ 518 h 2767"/>
              <a:gd name="T8" fmla="*/ 148 w 894"/>
              <a:gd name="T9" fmla="*/ 762 h 2767"/>
              <a:gd name="T10" fmla="*/ 118 w 894"/>
              <a:gd name="T11" fmla="*/ 1003 h 2767"/>
              <a:gd name="T12" fmla="*/ 118 w 894"/>
              <a:gd name="T13" fmla="*/ 1240 h 2767"/>
              <a:gd name="T14" fmla="*/ 145 w 894"/>
              <a:gd name="T15" fmla="*/ 1465 h 2767"/>
              <a:gd name="T16" fmla="*/ 202 w 894"/>
              <a:gd name="T17" fmla="*/ 1685 h 2767"/>
              <a:gd name="T18" fmla="*/ 285 w 894"/>
              <a:gd name="T19" fmla="*/ 1901 h 2767"/>
              <a:gd name="T20" fmla="*/ 371 w 894"/>
              <a:gd name="T21" fmla="*/ 2068 h 2767"/>
              <a:gd name="T22" fmla="*/ 441 w 894"/>
              <a:gd name="T23" fmla="*/ 2182 h 2767"/>
              <a:gd name="T24" fmla="*/ 514 w 894"/>
              <a:gd name="T25" fmla="*/ 2285 h 2767"/>
              <a:gd name="T26" fmla="*/ 585 w 894"/>
              <a:gd name="T27" fmla="*/ 2377 h 2767"/>
              <a:gd name="T28" fmla="*/ 653 w 894"/>
              <a:gd name="T29" fmla="*/ 2456 h 2767"/>
              <a:gd name="T30" fmla="*/ 717 w 894"/>
              <a:gd name="T31" fmla="*/ 2524 h 2767"/>
              <a:gd name="T32" fmla="*/ 772 w 894"/>
              <a:gd name="T33" fmla="*/ 2578 h 2767"/>
              <a:gd name="T34" fmla="*/ 818 w 894"/>
              <a:gd name="T35" fmla="*/ 2620 h 2767"/>
              <a:gd name="T36" fmla="*/ 851 w 894"/>
              <a:gd name="T37" fmla="*/ 2648 h 2767"/>
              <a:gd name="T38" fmla="*/ 869 w 894"/>
              <a:gd name="T39" fmla="*/ 2662 h 2767"/>
              <a:gd name="T40" fmla="*/ 882 w 894"/>
              <a:gd name="T41" fmla="*/ 2675 h 2767"/>
              <a:gd name="T42" fmla="*/ 893 w 894"/>
              <a:gd name="T43" fmla="*/ 2703 h 2767"/>
              <a:gd name="T44" fmla="*/ 890 w 894"/>
              <a:gd name="T45" fmla="*/ 2731 h 2767"/>
              <a:gd name="T46" fmla="*/ 869 w 894"/>
              <a:gd name="T47" fmla="*/ 2757 h 2767"/>
              <a:gd name="T48" fmla="*/ 838 w 894"/>
              <a:gd name="T49" fmla="*/ 2767 h 2767"/>
              <a:gd name="T50" fmla="*/ 803 w 894"/>
              <a:gd name="T51" fmla="*/ 2756 h 2767"/>
              <a:gd name="T52" fmla="*/ 791 w 894"/>
              <a:gd name="T53" fmla="*/ 2746 h 2767"/>
              <a:gd name="T54" fmla="*/ 761 w 894"/>
              <a:gd name="T55" fmla="*/ 2722 h 2767"/>
              <a:gd name="T56" fmla="*/ 719 w 894"/>
              <a:gd name="T57" fmla="*/ 2685 h 2767"/>
              <a:gd name="T58" fmla="*/ 665 w 894"/>
              <a:gd name="T59" fmla="*/ 2634 h 2767"/>
              <a:gd name="T60" fmla="*/ 603 w 894"/>
              <a:gd name="T61" fmla="*/ 2571 h 2767"/>
              <a:gd name="T62" fmla="*/ 534 w 894"/>
              <a:gd name="T63" fmla="*/ 2494 h 2767"/>
              <a:gd name="T64" fmla="*/ 460 w 894"/>
              <a:gd name="T65" fmla="*/ 2405 h 2767"/>
              <a:gd name="T66" fmla="*/ 385 w 894"/>
              <a:gd name="T67" fmla="*/ 2303 h 2767"/>
              <a:gd name="T68" fmla="*/ 311 w 894"/>
              <a:gd name="T69" fmla="*/ 2190 h 2767"/>
              <a:gd name="T70" fmla="*/ 238 w 894"/>
              <a:gd name="T71" fmla="*/ 2064 h 2767"/>
              <a:gd name="T72" fmla="*/ 146 w 894"/>
              <a:gd name="T73" fmla="*/ 1867 h 2767"/>
              <a:gd name="T74" fmla="*/ 76 w 894"/>
              <a:gd name="T75" fmla="*/ 1665 h 2767"/>
              <a:gd name="T76" fmla="*/ 28 w 894"/>
              <a:gd name="T77" fmla="*/ 1460 h 2767"/>
              <a:gd name="T78" fmla="*/ 3 w 894"/>
              <a:gd name="T79" fmla="*/ 1251 h 2767"/>
              <a:gd name="T80" fmla="*/ 2 w 894"/>
              <a:gd name="T81" fmla="*/ 1026 h 2767"/>
              <a:gd name="T82" fmla="*/ 26 w 894"/>
              <a:gd name="T83" fmla="*/ 798 h 2767"/>
              <a:gd name="T84" fmla="*/ 76 w 894"/>
              <a:gd name="T85" fmla="*/ 568 h 2767"/>
              <a:gd name="T86" fmla="*/ 152 w 894"/>
              <a:gd name="T87" fmla="*/ 338 h 2767"/>
              <a:gd name="T88" fmla="*/ 97 w 894"/>
              <a:gd name="T89" fmla="*/ 171 h 2767"/>
              <a:gd name="T90" fmla="*/ 361 w 894"/>
              <a:gd name="T91" fmla="*/ 0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4" h="2767">
                <a:moveTo>
                  <a:pt x="370" y="0"/>
                </a:moveTo>
                <a:lnTo>
                  <a:pt x="377" y="3"/>
                </a:lnTo>
                <a:lnTo>
                  <a:pt x="382" y="11"/>
                </a:lnTo>
                <a:lnTo>
                  <a:pt x="384" y="22"/>
                </a:lnTo>
                <a:lnTo>
                  <a:pt x="402" y="324"/>
                </a:lnTo>
                <a:lnTo>
                  <a:pt x="301" y="274"/>
                </a:lnTo>
                <a:lnTo>
                  <a:pt x="252" y="396"/>
                </a:lnTo>
                <a:lnTo>
                  <a:pt x="210" y="518"/>
                </a:lnTo>
                <a:lnTo>
                  <a:pt x="176" y="640"/>
                </a:lnTo>
                <a:lnTo>
                  <a:pt x="148" y="762"/>
                </a:lnTo>
                <a:lnTo>
                  <a:pt x="130" y="882"/>
                </a:lnTo>
                <a:lnTo>
                  <a:pt x="118" y="1003"/>
                </a:lnTo>
                <a:lnTo>
                  <a:pt x="113" y="1122"/>
                </a:lnTo>
                <a:lnTo>
                  <a:pt x="118" y="1240"/>
                </a:lnTo>
                <a:lnTo>
                  <a:pt x="128" y="1354"/>
                </a:lnTo>
                <a:lnTo>
                  <a:pt x="145" y="1465"/>
                </a:lnTo>
                <a:lnTo>
                  <a:pt x="170" y="1576"/>
                </a:lnTo>
                <a:lnTo>
                  <a:pt x="202" y="1685"/>
                </a:lnTo>
                <a:lnTo>
                  <a:pt x="240" y="1793"/>
                </a:lnTo>
                <a:lnTo>
                  <a:pt x="285" y="1901"/>
                </a:lnTo>
                <a:lnTo>
                  <a:pt x="337" y="2006"/>
                </a:lnTo>
                <a:lnTo>
                  <a:pt x="371" y="2068"/>
                </a:lnTo>
                <a:lnTo>
                  <a:pt x="406" y="2126"/>
                </a:lnTo>
                <a:lnTo>
                  <a:pt x="441" y="2182"/>
                </a:lnTo>
                <a:lnTo>
                  <a:pt x="477" y="2235"/>
                </a:lnTo>
                <a:lnTo>
                  <a:pt x="514" y="2285"/>
                </a:lnTo>
                <a:lnTo>
                  <a:pt x="550" y="2333"/>
                </a:lnTo>
                <a:lnTo>
                  <a:pt x="585" y="2377"/>
                </a:lnTo>
                <a:lnTo>
                  <a:pt x="619" y="2418"/>
                </a:lnTo>
                <a:lnTo>
                  <a:pt x="653" y="2456"/>
                </a:lnTo>
                <a:lnTo>
                  <a:pt x="686" y="2491"/>
                </a:lnTo>
                <a:lnTo>
                  <a:pt x="717" y="2524"/>
                </a:lnTo>
                <a:lnTo>
                  <a:pt x="746" y="2552"/>
                </a:lnTo>
                <a:lnTo>
                  <a:pt x="772" y="2578"/>
                </a:lnTo>
                <a:lnTo>
                  <a:pt x="796" y="2600"/>
                </a:lnTo>
                <a:lnTo>
                  <a:pt x="818" y="2620"/>
                </a:lnTo>
                <a:lnTo>
                  <a:pt x="837" y="2635"/>
                </a:lnTo>
                <a:lnTo>
                  <a:pt x="851" y="2648"/>
                </a:lnTo>
                <a:lnTo>
                  <a:pt x="862" y="2657"/>
                </a:lnTo>
                <a:lnTo>
                  <a:pt x="869" y="2662"/>
                </a:lnTo>
                <a:lnTo>
                  <a:pt x="871" y="2664"/>
                </a:lnTo>
                <a:lnTo>
                  <a:pt x="882" y="2675"/>
                </a:lnTo>
                <a:lnTo>
                  <a:pt x="890" y="2688"/>
                </a:lnTo>
                <a:lnTo>
                  <a:pt x="893" y="2703"/>
                </a:lnTo>
                <a:lnTo>
                  <a:pt x="894" y="2717"/>
                </a:lnTo>
                <a:lnTo>
                  <a:pt x="890" y="2731"/>
                </a:lnTo>
                <a:lnTo>
                  <a:pt x="882" y="2744"/>
                </a:lnTo>
                <a:lnTo>
                  <a:pt x="869" y="2757"/>
                </a:lnTo>
                <a:lnTo>
                  <a:pt x="854" y="2765"/>
                </a:lnTo>
                <a:lnTo>
                  <a:pt x="838" y="2767"/>
                </a:lnTo>
                <a:lnTo>
                  <a:pt x="819" y="2765"/>
                </a:lnTo>
                <a:lnTo>
                  <a:pt x="803" y="2756"/>
                </a:lnTo>
                <a:lnTo>
                  <a:pt x="798" y="2753"/>
                </a:lnTo>
                <a:lnTo>
                  <a:pt x="791" y="2746"/>
                </a:lnTo>
                <a:lnTo>
                  <a:pt x="778" y="2735"/>
                </a:lnTo>
                <a:lnTo>
                  <a:pt x="761" y="2722"/>
                </a:lnTo>
                <a:lnTo>
                  <a:pt x="742" y="2705"/>
                </a:lnTo>
                <a:lnTo>
                  <a:pt x="719" y="2685"/>
                </a:lnTo>
                <a:lnTo>
                  <a:pt x="694" y="2661"/>
                </a:lnTo>
                <a:lnTo>
                  <a:pt x="665" y="2634"/>
                </a:lnTo>
                <a:lnTo>
                  <a:pt x="636" y="2604"/>
                </a:lnTo>
                <a:lnTo>
                  <a:pt x="603" y="2571"/>
                </a:lnTo>
                <a:lnTo>
                  <a:pt x="569" y="2535"/>
                </a:lnTo>
                <a:lnTo>
                  <a:pt x="534" y="2494"/>
                </a:lnTo>
                <a:lnTo>
                  <a:pt x="497" y="2452"/>
                </a:lnTo>
                <a:lnTo>
                  <a:pt x="460" y="2405"/>
                </a:lnTo>
                <a:lnTo>
                  <a:pt x="423" y="2356"/>
                </a:lnTo>
                <a:lnTo>
                  <a:pt x="385" y="2303"/>
                </a:lnTo>
                <a:lnTo>
                  <a:pt x="348" y="2248"/>
                </a:lnTo>
                <a:lnTo>
                  <a:pt x="311" y="2190"/>
                </a:lnTo>
                <a:lnTo>
                  <a:pt x="274" y="2128"/>
                </a:lnTo>
                <a:lnTo>
                  <a:pt x="238" y="2064"/>
                </a:lnTo>
                <a:lnTo>
                  <a:pt x="190" y="1966"/>
                </a:lnTo>
                <a:lnTo>
                  <a:pt x="146" y="1867"/>
                </a:lnTo>
                <a:lnTo>
                  <a:pt x="108" y="1767"/>
                </a:lnTo>
                <a:lnTo>
                  <a:pt x="76" y="1665"/>
                </a:lnTo>
                <a:lnTo>
                  <a:pt x="50" y="1563"/>
                </a:lnTo>
                <a:lnTo>
                  <a:pt x="28" y="1460"/>
                </a:lnTo>
                <a:lnTo>
                  <a:pt x="13" y="1356"/>
                </a:lnTo>
                <a:lnTo>
                  <a:pt x="3" y="1251"/>
                </a:lnTo>
                <a:lnTo>
                  <a:pt x="0" y="1139"/>
                </a:lnTo>
                <a:lnTo>
                  <a:pt x="2" y="1026"/>
                </a:lnTo>
                <a:lnTo>
                  <a:pt x="11" y="913"/>
                </a:lnTo>
                <a:lnTo>
                  <a:pt x="26" y="798"/>
                </a:lnTo>
                <a:lnTo>
                  <a:pt x="48" y="684"/>
                </a:lnTo>
                <a:lnTo>
                  <a:pt x="76" y="568"/>
                </a:lnTo>
                <a:lnTo>
                  <a:pt x="111" y="454"/>
                </a:lnTo>
                <a:lnTo>
                  <a:pt x="152" y="338"/>
                </a:lnTo>
                <a:lnTo>
                  <a:pt x="200" y="223"/>
                </a:lnTo>
                <a:lnTo>
                  <a:pt x="97" y="171"/>
                </a:lnTo>
                <a:lnTo>
                  <a:pt x="350" y="4"/>
                </a:lnTo>
                <a:lnTo>
                  <a:pt x="361" y="0"/>
                </a:lnTo>
                <a:lnTo>
                  <a:pt x="37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ŝ1îḓê"/>
          <p:cNvSpPr>
            <a:spLocks/>
          </p:cNvSpPr>
          <p:nvPr/>
        </p:nvSpPr>
        <p:spPr bwMode="auto">
          <a:xfrm>
            <a:off x="5825273" y="2942772"/>
            <a:ext cx="392243" cy="392077"/>
          </a:xfrm>
          <a:custGeom>
            <a:avLst/>
            <a:gdLst>
              <a:gd name="T0" fmla="*/ 3068 w 4740"/>
              <a:gd name="T1" fmla="*/ 1025 h 4737"/>
              <a:gd name="T2" fmla="*/ 2844 w 4740"/>
              <a:gd name="T3" fmla="*/ 1224 h 4737"/>
              <a:gd name="T4" fmla="*/ 2777 w 4740"/>
              <a:gd name="T5" fmla="*/ 1503 h 4737"/>
              <a:gd name="T6" fmla="*/ 2877 w 4740"/>
              <a:gd name="T7" fmla="*/ 1774 h 4737"/>
              <a:gd name="T8" fmla="*/ 3123 w 4740"/>
              <a:gd name="T9" fmla="*/ 1943 h 4737"/>
              <a:gd name="T10" fmla="*/ 3408 w 4740"/>
              <a:gd name="T11" fmla="*/ 1943 h 4737"/>
              <a:gd name="T12" fmla="*/ 3653 w 4740"/>
              <a:gd name="T13" fmla="*/ 1774 h 4737"/>
              <a:gd name="T14" fmla="*/ 3754 w 4740"/>
              <a:gd name="T15" fmla="*/ 1503 h 4737"/>
              <a:gd name="T16" fmla="*/ 3686 w 4740"/>
              <a:gd name="T17" fmla="*/ 1224 h 4737"/>
              <a:gd name="T18" fmla="*/ 3463 w 4740"/>
              <a:gd name="T19" fmla="*/ 1025 h 4737"/>
              <a:gd name="T20" fmla="*/ 4675 w 4740"/>
              <a:gd name="T21" fmla="*/ 2 h 4737"/>
              <a:gd name="T22" fmla="*/ 4740 w 4740"/>
              <a:gd name="T23" fmla="*/ 89 h 4737"/>
              <a:gd name="T24" fmla="*/ 4731 w 4740"/>
              <a:gd name="T25" fmla="*/ 240 h 4737"/>
              <a:gd name="T26" fmla="*/ 4679 w 4740"/>
              <a:gd name="T27" fmla="*/ 584 h 4737"/>
              <a:gd name="T28" fmla="*/ 4551 w 4740"/>
              <a:gd name="T29" fmla="*/ 1047 h 4737"/>
              <a:gd name="T30" fmla="*/ 4310 w 4740"/>
              <a:gd name="T31" fmla="*/ 1547 h 4737"/>
              <a:gd name="T32" fmla="*/ 3124 w 4740"/>
              <a:gd name="T33" fmla="*/ 2811 h 4737"/>
              <a:gd name="T34" fmla="*/ 3163 w 4740"/>
              <a:gd name="T35" fmla="*/ 2968 h 4737"/>
              <a:gd name="T36" fmla="*/ 3173 w 4740"/>
              <a:gd name="T37" fmla="*/ 3212 h 4737"/>
              <a:gd name="T38" fmla="*/ 3114 w 4740"/>
              <a:gd name="T39" fmla="*/ 3537 h 4737"/>
              <a:gd name="T40" fmla="*/ 2945 w 4740"/>
              <a:gd name="T41" fmla="*/ 3935 h 4737"/>
              <a:gd name="T42" fmla="*/ 2627 w 4740"/>
              <a:gd name="T43" fmla="*/ 4399 h 4737"/>
              <a:gd name="T44" fmla="*/ 2324 w 4740"/>
              <a:gd name="T45" fmla="*/ 4726 h 4737"/>
              <a:gd name="T46" fmla="*/ 2220 w 4740"/>
              <a:gd name="T47" fmla="*/ 4713 h 4737"/>
              <a:gd name="T48" fmla="*/ 2196 w 4740"/>
              <a:gd name="T49" fmla="*/ 4632 h 4737"/>
              <a:gd name="T50" fmla="*/ 2230 w 4740"/>
              <a:gd name="T51" fmla="*/ 4551 h 4737"/>
              <a:gd name="T52" fmla="*/ 2302 w 4740"/>
              <a:gd name="T53" fmla="*/ 4353 h 4737"/>
              <a:gd name="T54" fmla="*/ 2364 w 4740"/>
              <a:gd name="T55" fmla="*/ 4076 h 4737"/>
              <a:gd name="T56" fmla="*/ 2357 w 4740"/>
              <a:gd name="T57" fmla="*/ 3789 h 4737"/>
              <a:gd name="T58" fmla="*/ 2069 w 4740"/>
              <a:gd name="T59" fmla="*/ 3866 h 4737"/>
              <a:gd name="T60" fmla="*/ 2011 w 4740"/>
              <a:gd name="T61" fmla="*/ 3893 h 4737"/>
              <a:gd name="T62" fmla="*/ 1855 w 4740"/>
              <a:gd name="T63" fmla="*/ 3922 h 4737"/>
              <a:gd name="T64" fmla="*/ 1610 w 4740"/>
              <a:gd name="T65" fmla="*/ 3887 h 4737"/>
              <a:gd name="T66" fmla="*/ 1293 w 4740"/>
              <a:gd name="T67" fmla="*/ 3712 h 4737"/>
              <a:gd name="T68" fmla="*/ 976 w 4740"/>
              <a:gd name="T69" fmla="*/ 3376 h 4737"/>
              <a:gd name="T70" fmla="*/ 833 w 4740"/>
              <a:gd name="T71" fmla="*/ 3072 h 4737"/>
              <a:gd name="T72" fmla="*/ 817 w 4740"/>
              <a:gd name="T73" fmla="*/ 2843 h 4737"/>
              <a:gd name="T74" fmla="*/ 852 w 4740"/>
              <a:gd name="T75" fmla="*/ 2708 h 4737"/>
              <a:gd name="T76" fmla="*/ 879 w 4740"/>
              <a:gd name="T77" fmla="*/ 2661 h 4737"/>
              <a:gd name="T78" fmla="*/ 892 w 4740"/>
              <a:gd name="T79" fmla="*/ 2371 h 4737"/>
              <a:gd name="T80" fmla="*/ 601 w 4740"/>
              <a:gd name="T81" fmla="*/ 2383 h 4737"/>
              <a:gd name="T82" fmla="*/ 336 w 4740"/>
              <a:gd name="T83" fmla="*/ 2451 h 4737"/>
              <a:gd name="T84" fmla="*/ 160 w 4740"/>
              <a:gd name="T85" fmla="*/ 2519 h 4737"/>
              <a:gd name="T86" fmla="*/ 82 w 4740"/>
              <a:gd name="T87" fmla="*/ 2545 h 4737"/>
              <a:gd name="T88" fmla="*/ 16 w 4740"/>
              <a:gd name="T89" fmla="*/ 2507 h 4737"/>
              <a:gd name="T90" fmla="*/ 25 w 4740"/>
              <a:gd name="T91" fmla="*/ 2395 h 4737"/>
              <a:gd name="T92" fmla="*/ 528 w 4740"/>
              <a:gd name="T93" fmla="*/ 1966 h 4737"/>
              <a:gd name="T94" fmla="*/ 967 w 4740"/>
              <a:gd name="T95" fmla="*/ 1711 h 4737"/>
              <a:gd name="T96" fmla="*/ 1338 w 4740"/>
              <a:gd name="T97" fmla="*/ 1591 h 4737"/>
              <a:gd name="T98" fmla="*/ 1632 w 4740"/>
              <a:gd name="T99" fmla="*/ 1564 h 4737"/>
              <a:gd name="T100" fmla="*/ 1844 w 4740"/>
              <a:gd name="T101" fmla="*/ 1590 h 4737"/>
              <a:gd name="T102" fmla="*/ 2905 w 4740"/>
              <a:gd name="T103" fmla="*/ 642 h 4737"/>
              <a:gd name="T104" fmla="*/ 3392 w 4740"/>
              <a:gd name="T105" fmla="*/ 318 h 4737"/>
              <a:gd name="T106" fmla="*/ 3887 w 4740"/>
              <a:gd name="T107" fmla="*/ 126 h 4737"/>
              <a:gd name="T108" fmla="*/ 4312 w 4740"/>
              <a:gd name="T109" fmla="*/ 33 h 4737"/>
              <a:gd name="T110" fmla="*/ 4589 w 4740"/>
              <a:gd name="T111" fmla="*/ 2 h 4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40" h="4737">
                <a:moveTo>
                  <a:pt x="3294" y="985"/>
                </a:moveTo>
                <a:lnTo>
                  <a:pt x="3236" y="985"/>
                </a:lnTo>
                <a:lnTo>
                  <a:pt x="3179" y="992"/>
                </a:lnTo>
                <a:lnTo>
                  <a:pt x="3123" y="1005"/>
                </a:lnTo>
                <a:lnTo>
                  <a:pt x="3068" y="1025"/>
                </a:lnTo>
                <a:lnTo>
                  <a:pt x="3014" y="1053"/>
                </a:lnTo>
                <a:lnTo>
                  <a:pt x="2965" y="1087"/>
                </a:lnTo>
                <a:lnTo>
                  <a:pt x="2919" y="1127"/>
                </a:lnTo>
                <a:lnTo>
                  <a:pt x="2877" y="1174"/>
                </a:lnTo>
                <a:lnTo>
                  <a:pt x="2844" y="1224"/>
                </a:lnTo>
                <a:lnTo>
                  <a:pt x="2817" y="1276"/>
                </a:lnTo>
                <a:lnTo>
                  <a:pt x="2797" y="1331"/>
                </a:lnTo>
                <a:lnTo>
                  <a:pt x="2782" y="1388"/>
                </a:lnTo>
                <a:lnTo>
                  <a:pt x="2777" y="1444"/>
                </a:lnTo>
                <a:lnTo>
                  <a:pt x="2777" y="1503"/>
                </a:lnTo>
                <a:lnTo>
                  <a:pt x="2782" y="1561"/>
                </a:lnTo>
                <a:lnTo>
                  <a:pt x="2797" y="1617"/>
                </a:lnTo>
                <a:lnTo>
                  <a:pt x="2817" y="1672"/>
                </a:lnTo>
                <a:lnTo>
                  <a:pt x="2844" y="1724"/>
                </a:lnTo>
                <a:lnTo>
                  <a:pt x="2877" y="1774"/>
                </a:lnTo>
                <a:lnTo>
                  <a:pt x="2919" y="1820"/>
                </a:lnTo>
                <a:lnTo>
                  <a:pt x="2965" y="1861"/>
                </a:lnTo>
                <a:lnTo>
                  <a:pt x="3014" y="1895"/>
                </a:lnTo>
                <a:lnTo>
                  <a:pt x="3068" y="1923"/>
                </a:lnTo>
                <a:lnTo>
                  <a:pt x="3123" y="1943"/>
                </a:lnTo>
                <a:lnTo>
                  <a:pt x="3179" y="1956"/>
                </a:lnTo>
                <a:lnTo>
                  <a:pt x="3236" y="1963"/>
                </a:lnTo>
                <a:lnTo>
                  <a:pt x="3294" y="1963"/>
                </a:lnTo>
                <a:lnTo>
                  <a:pt x="3352" y="1956"/>
                </a:lnTo>
                <a:lnTo>
                  <a:pt x="3408" y="1943"/>
                </a:lnTo>
                <a:lnTo>
                  <a:pt x="3463" y="1923"/>
                </a:lnTo>
                <a:lnTo>
                  <a:pt x="3516" y="1895"/>
                </a:lnTo>
                <a:lnTo>
                  <a:pt x="3565" y="1861"/>
                </a:lnTo>
                <a:lnTo>
                  <a:pt x="3611" y="1820"/>
                </a:lnTo>
                <a:lnTo>
                  <a:pt x="3653" y="1774"/>
                </a:lnTo>
                <a:lnTo>
                  <a:pt x="3686" y="1724"/>
                </a:lnTo>
                <a:lnTo>
                  <a:pt x="3714" y="1672"/>
                </a:lnTo>
                <a:lnTo>
                  <a:pt x="3734" y="1617"/>
                </a:lnTo>
                <a:lnTo>
                  <a:pt x="3748" y="1560"/>
                </a:lnTo>
                <a:lnTo>
                  <a:pt x="3754" y="1503"/>
                </a:lnTo>
                <a:lnTo>
                  <a:pt x="3754" y="1444"/>
                </a:lnTo>
                <a:lnTo>
                  <a:pt x="3748" y="1388"/>
                </a:lnTo>
                <a:lnTo>
                  <a:pt x="3734" y="1331"/>
                </a:lnTo>
                <a:lnTo>
                  <a:pt x="3714" y="1276"/>
                </a:lnTo>
                <a:lnTo>
                  <a:pt x="3686" y="1224"/>
                </a:lnTo>
                <a:lnTo>
                  <a:pt x="3653" y="1174"/>
                </a:lnTo>
                <a:lnTo>
                  <a:pt x="3611" y="1127"/>
                </a:lnTo>
                <a:lnTo>
                  <a:pt x="3565" y="1087"/>
                </a:lnTo>
                <a:lnTo>
                  <a:pt x="3516" y="1053"/>
                </a:lnTo>
                <a:lnTo>
                  <a:pt x="3463" y="1025"/>
                </a:lnTo>
                <a:lnTo>
                  <a:pt x="3408" y="1005"/>
                </a:lnTo>
                <a:lnTo>
                  <a:pt x="3352" y="992"/>
                </a:lnTo>
                <a:lnTo>
                  <a:pt x="3294" y="985"/>
                </a:lnTo>
                <a:close/>
                <a:moveTo>
                  <a:pt x="4652" y="0"/>
                </a:moveTo>
                <a:lnTo>
                  <a:pt x="4675" y="2"/>
                </a:lnTo>
                <a:lnTo>
                  <a:pt x="4697" y="11"/>
                </a:lnTo>
                <a:lnTo>
                  <a:pt x="4715" y="25"/>
                </a:lnTo>
                <a:lnTo>
                  <a:pt x="4728" y="44"/>
                </a:lnTo>
                <a:lnTo>
                  <a:pt x="4737" y="64"/>
                </a:lnTo>
                <a:lnTo>
                  <a:pt x="4740" y="89"/>
                </a:lnTo>
                <a:lnTo>
                  <a:pt x="4740" y="99"/>
                </a:lnTo>
                <a:lnTo>
                  <a:pt x="4740" y="121"/>
                </a:lnTo>
                <a:lnTo>
                  <a:pt x="4737" y="151"/>
                </a:lnTo>
                <a:lnTo>
                  <a:pt x="4736" y="191"/>
                </a:lnTo>
                <a:lnTo>
                  <a:pt x="4731" y="240"/>
                </a:lnTo>
                <a:lnTo>
                  <a:pt x="4726" y="296"/>
                </a:lnTo>
                <a:lnTo>
                  <a:pt x="4717" y="358"/>
                </a:lnTo>
                <a:lnTo>
                  <a:pt x="4707" y="429"/>
                </a:lnTo>
                <a:lnTo>
                  <a:pt x="4695" y="504"/>
                </a:lnTo>
                <a:lnTo>
                  <a:pt x="4679" y="584"/>
                </a:lnTo>
                <a:lnTo>
                  <a:pt x="4661" y="671"/>
                </a:lnTo>
                <a:lnTo>
                  <a:pt x="4639" y="760"/>
                </a:lnTo>
                <a:lnTo>
                  <a:pt x="4615" y="852"/>
                </a:lnTo>
                <a:lnTo>
                  <a:pt x="4584" y="949"/>
                </a:lnTo>
                <a:lnTo>
                  <a:pt x="4551" y="1047"/>
                </a:lnTo>
                <a:lnTo>
                  <a:pt x="4514" y="1146"/>
                </a:lnTo>
                <a:lnTo>
                  <a:pt x="4470" y="1247"/>
                </a:lnTo>
                <a:lnTo>
                  <a:pt x="4423" y="1346"/>
                </a:lnTo>
                <a:lnTo>
                  <a:pt x="4370" y="1447"/>
                </a:lnTo>
                <a:lnTo>
                  <a:pt x="4310" y="1547"/>
                </a:lnTo>
                <a:lnTo>
                  <a:pt x="4246" y="1645"/>
                </a:lnTo>
                <a:lnTo>
                  <a:pt x="4175" y="1741"/>
                </a:lnTo>
                <a:lnTo>
                  <a:pt x="4097" y="1833"/>
                </a:lnTo>
                <a:lnTo>
                  <a:pt x="4013" y="1923"/>
                </a:lnTo>
                <a:lnTo>
                  <a:pt x="3124" y="2811"/>
                </a:lnTo>
                <a:lnTo>
                  <a:pt x="3133" y="2834"/>
                </a:lnTo>
                <a:lnTo>
                  <a:pt x="3140" y="2863"/>
                </a:lnTo>
                <a:lnTo>
                  <a:pt x="3148" y="2893"/>
                </a:lnTo>
                <a:lnTo>
                  <a:pt x="3156" y="2929"/>
                </a:lnTo>
                <a:lnTo>
                  <a:pt x="3163" y="2968"/>
                </a:lnTo>
                <a:lnTo>
                  <a:pt x="3169" y="3010"/>
                </a:lnTo>
                <a:lnTo>
                  <a:pt x="3172" y="3055"/>
                </a:lnTo>
                <a:lnTo>
                  <a:pt x="3174" y="3104"/>
                </a:lnTo>
                <a:lnTo>
                  <a:pt x="3174" y="3157"/>
                </a:lnTo>
                <a:lnTo>
                  <a:pt x="3173" y="3212"/>
                </a:lnTo>
                <a:lnTo>
                  <a:pt x="3167" y="3271"/>
                </a:lnTo>
                <a:lnTo>
                  <a:pt x="3160" y="3333"/>
                </a:lnTo>
                <a:lnTo>
                  <a:pt x="3148" y="3398"/>
                </a:lnTo>
                <a:lnTo>
                  <a:pt x="3133" y="3465"/>
                </a:lnTo>
                <a:lnTo>
                  <a:pt x="3114" y="3537"/>
                </a:lnTo>
                <a:lnTo>
                  <a:pt x="3089" y="3611"/>
                </a:lnTo>
                <a:lnTo>
                  <a:pt x="3062" y="3687"/>
                </a:lnTo>
                <a:lnTo>
                  <a:pt x="3029" y="3768"/>
                </a:lnTo>
                <a:lnTo>
                  <a:pt x="2990" y="3850"/>
                </a:lnTo>
                <a:lnTo>
                  <a:pt x="2945" y="3935"/>
                </a:lnTo>
                <a:lnTo>
                  <a:pt x="2895" y="4023"/>
                </a:lnTo>
                <a:lnTo>
                  <a:pt x="2839" y="4113"/>
                </a:lnTo>
                <a:lnTo>
                  <a:pt x="2775" y="4206"/>
                </a:lnTo>
                <a:lnTo>
                  <a:pt x="2704" y="4301"/>
                </a:lnTo>
                <a:lnTo>
                  <a:pt x="2627" y="4399"/>
                </a:lnTo>
                <a:lnTo>
                  <a:pt x="2542" y="4499"/>
                </a:lnTo>
                <a:lnTo>
                  <a:pt x="2449" y="4602"/>
                </a:lnTo>
                <a:lnTo>
                  <a:pt x="2347" y="4707"/>
                </a:lnTo>
                <a:lnTo>
                  <a:pt x="2343" y="4711"/>
                </a:lnTo>
                <a:lnTo>
                  <a:pt x="2324" y="4726"/>
                </a:lnTo>
                <a:lnTo>
                  <a:pt x="2304" y="4734"/>
                </a:lnTo>
                <a:lnTo>
                  <a:pt x="2282" y="4737"/>
                </a:lnTo>
                <a:lnTo>
                  <a:pt x="2260" y="4734"/>
                </a:lnTo>
                <a:lnTo>
                  <a:pt x="2239" y="4727"/>
                </a:lnTo>
                <a:lnTo>
                  <a:pt x="2220" y="4713"/>
                </a:lnTo>
                <a:lnTo>
                  <a:pt x="2219" y="4711"/>
                </a:lnTo>
                <a:lnTo>
                  <a:pt x="2206" y="4694"/>
                </a:lnTo>
                <a:lnTo>
                  <a:pt x="2197" y="4675"/>
                </a:lnTo>
                <a:lnTo>
                  <a:pt x="2194" y="4654"/>
                </a:lnTo>
                <a:lnTo>
                  <a:pt x="2196" y="4632"/>
                </a:lnTo>
                <a:lnTo>
                  <a:pt x="2203" y="4612"/>
                </a:lnTo>
                <a:lnTo>
                  <a:pt x="2204" y="4606"/>
                </a:lnTo>
                <a:lnTo>
                  <a:pt x="2210" y="4595"/>
                </a:lnTo>
                <a:lnTo>
                  <a:pt x="2219" y="4576"/>
                </a:lnTo>
                <a:lnTo>
                  <a:pt x="2230" y="4551"/>
                </a:lnTo>
                <a:lnTo>
                  <a:pt x="2242" y="4521"/>
                </a:lnTo>
                <a:lnTo>
                  <a:pt x="2256" y="4485"/>
                </a:lnTo>
                <a:lnTo>
                  <a:pt x="2271" y="4445"/>
                </a:lnTo>
                <a:lnTo>
                  <a:pt x="2286" y="4400"/>
                </a:lnTo>
                <a:lnTo>
                  <a:pt x="2302" y="4353"/>
                </a:lnTo>
                <a:lnTo>
                  <a:pt x="2317" y="4301"/>
                </a:lnTo>
                <a:lnTo>
                  <a:pt x="2331" y="4247"/>
                </a:lnTo>
                <a:lnTo>
                  <a:pt x="2344" y="4193"/>
                </a:lnTo>
                <a:lnTo>
                  <a:pt x="2356" y="4135"/>
                </a:lnTo>
                <a:lnTo>
                  <a:pt x="2364" y="4076"/>
                </a:lnTo>
                <a:lnTo>
                  <a:pt x="2370" y="4018"/>
                </a:lnTo>
                <a:lnTo>
                  <a:pt x="2373" y="3959"/>
                </a:lnTo>
                <a:lnTo>
                  <a:pt x="2371" y="3902"/>
                </a:lnTo>
                <a:lnTo>
                  <a:pt x="2367" y="3844"/>
                </a:lnTo>
                <a:lnTo>
                  <a:pt x="2357" y="3789"/>
                </a:lnTo>
                <a:lnTo>
                  <a:pt x="2343" y="3736"/>
                </a:lnTo>
                <a:lnTo>
                  <a:pt x="2322" y="3686"/>
                </a:lnTo>
                <a:lnTo>
                  <a:pt x="2296" y="3638"/>
                </a:lnTo>
                <a:lnTo>
                  <a:pt x="2077" y="3857"/>
                </a:lnTo>
                <a:lnTo>
                  <a:pt x="2069" y="3866"/>
                </a:lnTo>
                <a:lnTo>
                  <a:pt x="2059" y="3871"/>
                </a:lnTo>
                <a:lnTo>
                  <a:pt x="2054" y="3874"/>
                </a:lnTo>
                <a:lnTo>
                  <a:pt x="2044" y="3879"/>
                </a:lnTo>
                <a:lnTo>
                  <a:pt x="2030" y="3884"/>
                </a:lnTo>
                <a:lnTo>
                  <a:pt x="2011" y="3893"/>
                </a:lnTo>
                <a:lnTo>
                  <a:pt x="1988" y="3900"/>
                </a:lnTo>
                <a:lnTo>
                  <a:pt x="1961" y="3907"/>
                </a:lnTo>
                <a:lnTo>
                  <a:pt x="1930" y="3915"/>
                </a:lnTo>
                <a:lnTo>
                  <a:pt x="1894" y="3919"/>
                </a:lnTo>
                <a:lnTo>
                  <a:pt x="1855" y="3922"/>
                </a:lnTo>
                <a:lnTo>
                  <a:pt x="1812" y="3923"/>
                </a:lnTo>
                <a:lnTo>
                  <a:pt x="1767" y="3920"/>
                </a:lnTo>
                <a:lnTo>
                  <a:pt x="1717" y="3915"/>
                </a:lnTo>
                <a:lnTo>
                  <a:pt x="1665" y="3903"/>
                </a:lnTo>
                <a:lnTo>
                  <a:pt x="1610" y="3887"/>
                </a:lnTo>
                <a:lnTo>
                  <a:pt x="1551" y="3866"/>
                </a:lnTo>
                <a:lnTo>
                  <a:pt x="1491" y="3838"/>
                </a:lnTo>
                <a:lnTo>
                  <a:pt x="1427" y="3804"/>
                </a:lnTo>
                <a:lnTo>
                  <a:pt x="1361" y="3762"/>
                </a:lnTo>
                <a:lnTo>
                  <a:pt x="1293" y="3712"/>
                </a:lnTo>
                <a:lnTo>
                  <a:pt x="1224" y="3653"/>
                </a:lnTo>
                <a:lnTo>
                  <a:pt x="1152" y="3585"/>
                </a:lnTo>
                <a:lnTo>
                  <a:pt x="1084" y="3513"/>
                </a:lnTo>
                <a:lnTo>
                  <a:pt x="1025" y="3444"/>
                </a:lnTo>
                <a:lnTo>
                  <a:pt x="976" y="3376"/>
                </a:lnTo>
                <a:lnTo>
                  <a:pt x="934" y="3310"/>
                </a:lnTo>
                <a:lnTo>
                  <a:pt x="900" y="3246"/>
                </a:lnTo>
                <a:lnTo>
                  <a:pt x="871" y="3186"/>
                </a:lnTo>
                <a:lnTo>
                  <a:pt x="849" y="3128"/>
                </a:lnTo>
                <a:lnTo>
                  <a:pt x="833" y="3072"/>
                </a:lnTo>
                <a:lnTo>
                  <a:pt x="823" y="3020"/>
                </a:lnTo>
                <a:lnTo>
                  <a:pt x="816" y="2971"/>
                </a:lnTo>
                <a:lnTo>
                  <a:pt x="813" y="2925"/>
                </a:lnTo>
                <a:lnTo>
                  <a:pt x="815" y="2882"/>
                </a:lnTo>
                <a:lnTo>
                  <a:pt x="817" y="2843"/>
                </a:lnTo>
                <a:lnTo>
                  <a:pt x="823" y="2808"/>
                </a:lnTo>
                <a:lnTo>
                  <a:pt x="829" y="2777"/>
                </a:lnTo>
                <a:lnTo>
                  <a:pt x="836" y="2749"/>
                </a:lnTo>
                <a:lnTo>
                  <a:pt x="845" y="2726"/>
                </a:lnTo>
                <a:lnTo>
                  <a:pt x="852" y="2708"/>
                </a:lnTo>
                <a:lnTo>
                  <a:pt x="858" y="2693"/>
                </a:lnTo>
                <a:lnTo>
                  <a:pt x="864" y="2683"/>
                </a:lnTo>
                <a:lnTo>
                  <a:pt x="865" y="2679"/>
                </a:lnTo>
                <a:lnTo>
                  <a:pt x="872" y="2670"/>
                </a:lnTo>
                <a:lnTo>
                  <a:pt x="879" y="2661"/>
                </a:lnTo>
                <a:lnTo>
                  <a:pt x="1100" y="2441"/>
                </a:lnTo>
                <a:lnTo>
                  <a:pt x="1052" y="2415"/>
                </a:lnTo>
                <a:lnTo>
                  <a:pt x="1000" y="2395"/>
                </a:lnTo>
                <a:lnTo>
                  <a:pt x="947" y="2381"/>
                </a:lnTo>
                <a:lnTo>
                  <a:pt x="892" y="2371"/>
                </a:lnTo>
                <a:lnTo>
                  <a:pt x="836" y="2366"/>
                </a:lnTo>
                <a:lnTo>
                  <a:pt x="777" y="2365"/>
                </a:lnTo>
                <a:lnTo>
                  <a:pt x="719" y="2368"/>
                </a:lnTo>
                <a:lnTo>
                  <a:pt x="660" y="2373"/>
                </a:lnTo>
                <a:lnTo>
                  <a:pt x="601" y="2383"/>
                </a:lnTo>
                <a:lnTo>
                  <a:pt x="545" y="2394"/>
                </a:lnTo>
                <a:lnTo>
                  <a:pt x="489" y="2407"/>
                </a:lnTo>
                <a:lnTo>
                  <a:pt x="435" y="2421"/>
                </a:lnTo>
                <a:lnTo>
                  <a:pt x="385" y="2435"/>
                </a:lnTo>
                <a:lnTo>
                  <a:pt x="336" y="2451"/>
                </a:lnTo>
                <a:lnTo>
                  <a:pt x="291" y="2467"/>
                </a:lnTo>
                <a:lnTo>
                  <a:pt x="251" y="2481"/>
                </a:lnTo>
                <a:lnTo>
                  <a:pt x="216" y="2496"/>
                </a:lnTo>
                <a:lnTo>
                  <a:pt x="186" y="2509"/>
                </a:lnTo>
                <a:lnTo>
                  <a:pt x="160" y="2519"/>
                </a:lnTo>
                <a:lnTo>
                  <a:pt x="141" y="2528"/>
                </a:lnTo>
                <a:lnTo>
                  <a:pt x="130" y="2533"/>
                </a:lnTo>
                <a:lnTo>
                  <a:pt x="125" y="2535"/>
                </a:lnTo>
                <a:lnTo>
                  <a:pt x="104" y="2542"/>
                </a:lnTo>
                <a:lnTo>
                  <a:pt x="82" y="2545"/>
                </a:lnTo>
                <a:lnTo>
                  <a:pt x="62" y="2540"/>
                </a:lnTo>
                <a:lnTo>
                  <a:pt x="42" y="2532"/>
                </a:lnTo>
                <a:lnTo>
                  <a:pt x="25" y="2519"/>
                </a:lnTo>
                <a:lnTo>
                  <a:pt x="20" y="2513"/>
                </a:lnTo>
                <a:lnTo>
                  <a:pt x="16" y="2507"/>
                </a:lnTo>
                <a:lnTo>
                  <a:pt x="4" y="2486"/>
                </a:lnTo>
                <a:lnTo>
                  <a:pt x="0" y="2461"/>
                </a:lnTo>
                <a:lnTo>
                  <a:pt x="1" y="2438"/>
                </a:lnTo>
                <a:lnTo>
                  <a:pt x="10" y="2415"/>
                </a:lnTo>
                <a:lnTo>
                  <a:pt x="25" y="2395"/>
                </a:lnTo>
                <a:lnTo>
                  <a:pt x="130" y="2294"/>
                </a:lnTo>
                <a:lnTo>
                  <a:pt x="232" y="2201"/>
                </a:lnTo>
                <a:lnTo>
                  <a:pt x="333" y="2114"/>
                </a:lnTo>
                <a:lnTo>
                  <a:pt x="431" y="2036"/>
                </a:lnTo>
                <a:lnTo>
                  <a:pt x="528" y="1966"/>
                </a:lnTo>
                <a:lnTo>
                  <a:pt x="620" y="1902"/>
                </a:lnTo>
                <a:lnTo>
                  <a:pt x="711" y="1845"/>
                </a:lnTo>
                <a:lnTo>
                  <a:pt x="799" y="1794"/>
                </a:lnTo>
                <a:lnTo>
                  <a:pt x="885" y="1750"/>
                </a:lnTo>
                <a:lnTo>
                  <a:pt x="967" y="1711"/>
                </a:lnTo>
                <a:lnTo>
                  <a:pt x="1047" y="1678"/>
                </a:lnTo>
                <a:lnTo>
                  <a:pt x="1124" y="1649"/>
                </a:lnTo>
                <a:lnTo>
                  <a:pt x="1198" y="1626"/>
                </a:lnTo>
                <a:lnTo>
                  <a:pt x="1270" y="1606"/>
                </a:lnTo>
                <a:lnTo>
                  <a:pt x="1338" y="1591"/>
                </a:lnTo>
                <a:lnTo>
                  <a:pt x="1404" y="1580"/>
                </a:lnTo>
                <a:lnTo>
                  <a:pt x="1466" y="1571"/>
                </a:lnTo>
                <a:lnTo>
                  <a:pt x="1524" y="1567"/>
                </a:lnTo>
                <a:lnTo>
                  <a:pt x="1580" y="1564"/>
                </a:lnTo>
                <a:lnTo>
                  <a:pt x="1632" y="1564"/>
                </a:lnTo>
                <a:lnTo>
                  <a:pt x="1682" y="1567"/>
                </a:lnTo>
                <a:lnTo>
                  <a:pt x="1727" y="1571"/>
                </a:lnTo>
                <a:lnTo>
                  <a:pt x="1769" y="1577"/>
                </a:lnTo>
                <a:lnTo>
                  <a:pt x="1808" y="1583"/>
                </a:lnTo>
                <a:lnTo>
                  <a:pt x="1844" y="1590"/>
                </a:lnTo>
                <a:lnTo>
                  <a:pt x="1874" y="1598"/>
                </a:lnTo>
                <a:lnTo>
                  <a:pt x="1903" y="1607"/>
                </a:lnTo>
                <a:lnTo>
                  <a:pt x="1926" y="1614"/>
                </a:lnTo>
                <a:lnTo>
                  <a:pt x="2815" y="726"/>
                </a:lnTo>
                <a:lnTo>
                  <a:pt x="2905" y="642"/>
                </a:lnTo>
                <a:lnTo>
                  <a:pt x="2999" y="564"/>
                </a:lnTo>
                <a:lnTo>
                  <a:pt x="3094" y="494"/>
                </a:lnTo>
                <a:lnTo>
                  <a:pt x="3192" y="429"/>
                </a:lnTo>
                <a:lnTo>
                  <a:pt x="3291" y="370"/>
                </a:lnTo>
                <a:lnTo>
                  <a:pt x="3392" y="318"/>
                </a:lnTo>
                <a:lnTo>
                  <a:pt x="3493" y="269"/>
                </a:lnTo>
                <a:lnTo>
                  <a:pt x="3592" y="227"/>
                </a:lnTo>
                <a:lnTo>
                  <a:pt x="3692" y="188"/>
                </a:lnTo>
                <a:lnTo>
                  <a:pt x="3790" y="155"/>
                </a:lnTo>
                <a:lnTo>
                  <a:pt x="3887" y="126"/>
                </a:lnTo>
                <a:lnTo>
                  <a:pt x="3979" y="100"/>
                </a:lnTo>
                <a:lnTo>
                  <a:pt x="4070" y="79"/>
                </a:lnTo>
                <a:lnTo>
                  <a:pt x="4155" y="60"/>
                </a:lnTo>
                <a:lnTo>
                  <a:pt x="4235" y="46"/>
                </a:lnTo>
                <a:lnTo>
                  <a:pt x="4312" y="33"/>
                </a:lnTo>
                <a:lnTo>
                  <a:pt x="4381" y="23"/>
                </a:lnTo>
                <a:lnTo>
                  <a:pt x="4444" y="15"/>
                </a:lnTo>
                <a:lnTo>
                  <a:pt x="4501" y="10"/>
                </a:lnTo>
                <a:lnTo>
                  <a:pt x="4548" y="5"/>
                </a:lnTo>
                <a:lnTo>
                  <a:pt x="4589" y="2"/>
                </a:lnTo>
                <a:lnTo>
                  <a:pt x="4619" y="1"/>
                </a:lnTo>
                <a:lnTo>
                  <a:pt x="4641" y="0"/>
                </a:lnTo>
                <a:lnTo>
                  <a:pt x="465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şlîḓè"/>
          <p:cNvSpPr>
            <a:spLocks/>
          </p:cNvSpPr>
          <p:nvPr/>
        </p:nvSpPr>
        <p:spPr bwMode="auto">
          <a:xfrm>
            <a:off x="5840830" y="3203274"/>
            <a:ext cx="116183" cy="115852"/>
          </a:xfrm>
          <a:custGeom>
            <a:avLst/>
            <a:gdLst>
              <a:gd name="T0" fmla="*/ 558 w 1403"/>
              <a:gd name="T1" fmla="*/ 29 h 1400"/>
              <a:gd name="T2" fmla="*/ 507 w 1403"/>
              <a:gd name="T3" fmla="*/ 166 h 1400"/>
              <a:gd name="T4" fmla="*/ 451 w 1403"/>
              <a:gd name="T5" fmla="*/ 387 h 1400"/>
              <a:gd name="T6" fmla="*/ 416 w 1403"/>
              <a:gd name="T7" fmla="*/ 632 h 1400"/>
              <a:gd name="T8" fmla="*/ 404 w 1403"/>
              <a:gd name="T9" fmla="*/ 879 h 1400"/>
              <a:gd name="T10" fmla="*/ 402 w 1403"/>
              <a:gd name="T11" fmla="*/ 941 h 1400"/>
              <a:gd name="T12" fmla="*/ 405 w 1403"/>
              <a:gd name="T13" fmla="*/ 979 h 1400"/>
              <a:gd name="T14" fmla="*/ 421 w 1403"/>
              <a:gd name="T15" fmla="*/ 997 h 1400"/>
              <a:gd name="T16" fmla="*/ 564 w 1403"/>
              <a:gd name="T17" fmla="*/ 1000 h 1400"/>
              <a:gd name="T18" fmla="*/ 826 w 1403"/>
              <a:gd name="T19" fmla="*/ 979 h 1400"/>
              <a:gd name="T20" fmla="*/ 1061 w 1403"/>
              <a:gd name="T21" fmla="*/ 941 h 1400"/>
              <a:gd name="T22" fmla="*/ 1245 w 1403"/>
              <a:gd name="T23" fmla="*/ 890 h 1400"/>
              <a:gd name="T24" fmla="*/ 1403 w 1403"/>
              <a:gd name="T25" fmla="*/ 832 h 1400"/>
              <a:gd name="T26" fmla="*/ 1343 w 1403"/>
              <a:gd name="T27" fmla="*/ 938 h 1400"/>
              <a:gd name="T28" fmla="*/ 1267 w 1403"/>
              <a:gd name="T29" fmla="*/ 1033 h 1400"/>
              <a:gd name="T30" fmla="*/ 1147 w 1403"/>
              <a:gd name="T31" fmla="*/ 1139 h 1400"/>
              <a:gd name="T32" fmla="*/ 1013 w 1403"/>
              <a:gd name="T33" fmla="*/ 1226 h 1400"/>
              <a:gd name="T34" fmla="*/ 866 w 1403"/>
              <a:gd name="T35" fmla="*/ 1295 h 1400"/>
              <a:gd name="T36" fmla="*/ 712 w 1403"/>
              <a:gd name="T37" fmla="*/ 1345 h 1400"/>
              <a:gd name="T38" fmla="*/ 553 w 1403"/>
              <a:gd name="T39" fmla="*/ 1378 h 1400"/>
              <a:gd name="T40" fmla="*/ 395 w 1403"/>
              <a:gd name="T41" fmla="*/ 1397 h 1400"/>
              <a:gd name="T42" fmla="*/ 187 w 1403"/>
              <a:gd name="T43" fmla="*/ 1397 h 1400"/>
              <a:gd name="T44" fmla="*/ 114 w 1403"/>
              <a:gd name="T45" fmla="*/ 1378 h 1400"/>
              <a:gd name="T46" fmla="*/ 55 w 1403"/>
              <a:gd name="T47" fmla="*/ 1335 h 1400"/>
              <a:gd name="T48" fmla="*/ 14 w 1403"/>
              <a:gd name="T49" fmla="*/ 1270 h 1400"/>
              <a:gd name="T50" fmla="*/ 1 w 1403"/>
              <a:gd name="T51" fmla="*/ 1204 h 1400"/>
              <a:gd name="T52" fmla="*/ 0 w 1403"/>
              <a:gd name="T53" fmla="*/ 1134 h 1400"/>
              <a:gd name="T54" fmla="*/ 4 w 1403"/>
              <a:gd name="T55" fmla="*/ 1002 h 1400"/>
              <a:gd name="T56" fmla="*/ 29 w 1403"/>
              <a:gd name="T57" fmla="*/ 811 h 1400"/>
              <a:gd name="T58" fmla="*/ 78 w 1403"/>
              <a:gd name="T59" fmla="*/ 619 h 1400"/>
              <a:gd name="T60" fmla="*/ 153 w 1403"/>
              <a:gd name="T61" fmla="*/ 435 h 1400"/>
              <a:gd name="T62" fmla="*/ 233 w 1403"/>
              <a:gd name="T63" fmla="*/ 294 h 1400"/>
              <a:gd name="T64" fmla="*/ 313 w 1403"/>
              <a:gd name="T65" fmla="*/ 191 h 1400"/>
              <a:gd name="T66" fmla="*/ 405 w 1403"/>
              <a:gd name="T67" fmla="*/ 102 h 1400"/>
              <a:gd name="T68" fmla="*/ 512 w 1403"/>
              <a:gd name="T69" fmla="*/ 29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03" h="1400">
                <a:moveTo>
                  <a:pt x="569" y="0"/>
                </a:moveTo>
                <a:lnTo>
                  <a:pt x="558" y="29"/>
                </a:lnTo>
                <a:lnTo>
                  <a:pt x="546" y="58"/>
                </a:lnTo>
                <a:lnTo>
                  <a:pt x="507" y="166"/>
                </a:lnTo>
                <a:lnTo>
                  <a:pt x="477" y="276"/>
                </a:lnTo>
                <a:lnTo>
                  <a:pt x="451" y="387"/>
                </a:lnTo>
                <a:lnTo>
                  <a:pt x="432" y="501"/>
                </a:lnTo>
                <a:lnTo>
                  <a:pt x="416" y="632"/>
                </a:lnTo>
                <a:lnTo>
                  <a:pt x="408" y="763"/>
                </a:lnTo>
                <a:lnTo>
                  <a:pt x="404" y="879"/>
                </a:lnTo>
                <a:lnTo>
                  <a:pt x="402" y="907"/>
                </a:lnTo>
                <a:lnTo>
                  <a:pt x="402" y="941"/>
                </a:lnTo>
                <a:lnTo>
                  <a:pt x="402" y="969"/>
                </a:lnTo>
                <a:lnTo>
                  <a:pt x="405" y="979"/>
                </a:lnTo>
                <a:lnTo>
                  <a:pt x="411" y="989"/>
                </a:lnTo>
                <a:lnTo>
                  <a:pt x="421" y="997"/>
                </a:lnTo>
                <a:lnTo>
                  <a:pt x="432" y="1000"/>
                </a:lnTo>
                <a:lnTo>
                  <a:pt x="564" y="1000"/>
                </a:lnTo>
                <a:lnTo>
                  <a:pt x="695" y="992"/>
                </a:lnTo>
                <a:lnTo>
                  <a:pt x="826" y="979"/>
                </a:lnTo>
                <a:lnTo>
                  <a:pt x="956" y="961"/>
                </a:lnTo>
                <a:lnTo>
                  <a:pt x="1061" y="941"/>
                </a:lnTo>
                <a:lnTo>
                  <a:pt x="1166" y="915"/>
                </a:lnTo>
                <a:lnTo>
                  <a:pt x="1245" y="890"/>
                </a:lnTo>
                <a:lnTo>
                  <a:pt x="1325" y="861"/>
                </a:lnTo>
                <a:lnTo>
                  <a:pt x="1403" y="832"/>
                </a:lnTo>
                <a:lnTo>
                  <a:pt x="1375" y="887"/>
                </a:lnTo>
                <a:lnTo>
                  <a:pt x="1343" y="938"/>
                </a:lnTo>
                <a:lnTo>
                  <a:pt x="1307" y="985"/>
                </a:lnTo>
                <a:lnTo>
                  <a:pt x="1267" y="1033"/>
                </a:lnTo>
                <a:lnTo>
                  <a:pt x="1209" y="1087"/>
                </a:lnTo>
                <a:lnTo>
                  <a:pt x="1147" y="1139"/>
                </a:lnTo>
                <a:lnTo>
                  <a:pt x="1082" y="1185"/>
                </a:lnTo>
                <a:lnTo>
                  <a:pt x="1013" y="1226"/>
                </a:lnTo>
                <a:lnTo>
                  <a:pt x="941" y="1263"/>
                </a:lnTo>
                <a:lnTo>
                  <a:pt x="866" y="1295"/>
                </a:lnTo>
                <a:lnTo>
                  <a:pt x="790" y="1322"/>
                </a:lnTo>
                <a:lnTo>
                  <a:pt x="712" y="1345"/>
                </a:lnTo>
                <a:lnTo>
                  <a:pt x="633" y="1364"/>
                </a:lnTo>
                <a:lnTo>
                  <a:pt x="553" y="1378"/>
                </a:lnTo>
                <a:lnTo>
                  <a:pt x="474" y="1390"/>
                </a:lnTo>
                <a:lnTo>
                  <a:pt x="395" y="1397"/>
                </a:lnTo>
                <a:lnTo>
                  <a:pt x="291" y="1400"/>
                </a:lnTo>
                <a:lnTo>
                  <a:pt x="187" y="1397"/>
                </a:lnTo>
                <a:lnTo>
                  <a:pt x="148" y="1391"/>
                </a:lnTo>
                <a:lnTo>
                  <a:pt x="114" y="1378"/>
                </a:lnTo>
                <a:lnTo>
                  <a:pt x="82" y="1360"/>
                </a:lnTo>
                <a:lnTo>
                  <a:pt x="55" y="1335"/>
                </a:lnTo>
                <a:lnTo>
                  <a:pt x="32" y="1305"/>
                </a:lnTo>
                <a:lnTo>
                  <a:pt x="14" y="1270"/>
                </a:lnTo>
                <a:lnTo>
                  <a:pt x="6" y="1237"/>
                </a:lnTo>
                <a:lnTo>
                  <a:pt x="1" y="1204"/>
                </a:lnTo>
                <a:lnTo>
                  <a:pt x="0" y="1168"/>
                </a:lnTo>
                <a:lnTo>
                  <a:pt x="0" y="1134"/>
                </a:lnTo>
                <a:lnTo>
                  <a:pt x="0" y="1100"/>
                </a:lnTo>
                <a:lnTo>
                  <a:pt x="4" y="1002"/>
                </a:lnTo>
                <a:lnTo>
                  <a:pt x="14" y="906"/>
                </a:lnTo>
                <a:lnTo>
                  <a:pt x="29" y="811"/>
                </a:lnTo>
                <a:lnTo>
                  <a:pt x="50" y="714"/>
                </a:lnTo>
                <a:lnTo>
                  <a:pt x="78" y="619"/>
                </a:lnTo>
                <a:lnTo>
                  <a:pt x="111" y="526"/>
                </a:lnTo>
                <a:lnTo>
                  <a:pt x="153" y="435"/>
                </a:lnTo>
                <a:lnTo>
                  <a:pt x="199" y="348"/>
                </a:lnTo>
                <a:lnTo>
                  <a:pt x="233" y="294"/>
                </a:lnTo>
                <a:lnTo>
                  <a:pt x="272" y="242"/>
                </a:lnTo>
                <a:lnTo>
                  <a:pt x="313" y="191"/>
                </a:lnTo>
                <a:lnTo>
                  <a:pt x="357" y="145"/>
                </a:lnTo>
                <a:lnTo>
                  <a:pt x="405" y="102"/>
                </a:lnTo>
                <a:lnTo>
                  <a:pt x="457" y="62"/>
                </a:lnTo>
                <a:lnTo>
                  <a:pt x="512" y="29"/>
                </a:lnTo>
                <a:lnTo>
                  <a:pt x="5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$ḷîḓé"/>
          <p:cNvSpPr>
            <a:spLocks/>
          </p:cNvSpPr>
          <p:nvPr/>
        </p:nvSpPr>
        <p:spPr bwMode="auto">
          <a:xfrm>
            <a:off x="8869806" y="3223205"/>
            <a:ext cx="19686" cy="9296"/>
          </a:xfrm>
          <a:custGeom>
            <a:avLst/>
            <a:gdLst>
              <a:gd name="T0" fmla="*/ 170 w 178"/>
              <a:gd name="T1" fmla="*/ 0 h 87"/>
              <a:gd name="T2" fmla="*/ 176 w 178"/>
              <a:gd name="T3" fmla="*/ 6 h 87"/>
              <a:gd name="T4" fmla="*/ 178 w 178"/>
              <a:gd name="T5" fmla="*/ 16 h 87"/>
              <a:gd name="T6" fmla="*/ 176 w 178"/>
              <a:gd name="T7" fmla="*/ 28 h 87"/>
              <a:gd name="T8" fmla="*/ 171 w 178"/>
              <a:gd name="T9" fmla="*/ 40 h 87"/>
              <a:gd name="T10" fmla="*/ 165 w 178"/>
              <a:gd name="T11" fmla="*/ 53 h 87"/>
              <a:gd name="T12" fmla="*/ 156 w 178"/>
              <a:gd name="T13" fmla="*/ 66 h 87"/>
              <a:gd name="T14" fmla="*/ 147 w 178"/>
              <a:gd name="T15" fmla="*/ 76 h 87"/>
              <a:gd name="T16" fmla="*/ 136 w 178"/>
              <a:gd name="T17" fmla="*/ 84 h 87"/>
              <a:gd name="T18" fmla="*/ 126 w 178"/>
              <a:gd name="T19" fmla="*/ 87 h 87"/>
              <a:gd name="T20" fmla="*/ 0 w 178"/>
              <a:gd name="T21" fmla="*/ 19 h 87"/>
              <a:gd name="T22" fmla="*/ 170 w 178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8" h="87">
                <a:moveTo>
                  <a:pt x="170" y="0"/>
                </a:moveTo>
                <a:lnTo>
                  <a:pt x="176" y="6"/>
                </a:lnTo>
                <a:lnTo>
                  <a:pt x="178" y="16"/>
                </a:lnTo>
                <a:lnTo>
                  <a:pt x="176" y="28"/>
                </a:lnTo>
                <a:lnTo>
                  <a:pt x="171" y="40"/>
                </a:lnTo>
                <a:lnTo>
                  <a:pt x="165" y="53"/>
                </a:lnTo>
                <a:lnTo>
                  <a:pt x="156" y="66"/>
                </a:lnTo>
                <a:lnTo>
                  <a:pt x="147" y="76"/>
                </a:lnTo>
                <a:lnTo>
                  <a:pt x="136" y="84"/>
                </a:lnTo>
                <a:lnTo>
                  <a:pt x="126" y="87"/>
                </a:lnTo>
                <a:lnTo>
                  <a:pt x="0" y="19"/>
                </a:lnTo>
                <a:lnTo>
                  <a:pt x="17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şľíḓê"/>
          <p:cNvSpPr>
            <a:spLocks/>
          </p:cNvSpPr>
          <p:nvPr/>
        </p:nvSpPr>
        <p:spPr bwMode="auto">
          <a:xfrm>
            <a:off x="8872540" y="3207893"/>
            <a:ext cx="23514" cy="16405"/>
          </a:xfrm>
          <a:custGeom>
            <a:avLst/>
            <a:gdLst>
              <a:gd name="T0" fmla="*/ 163 w 214"/>
              <a:gd name="T1" fmla="*/ 0 h 147"/>
              <a:gd name="T2" fmla="*/ 174 w 214"/>
              <a:gd name="T3" fmla="*/ 0 h 147"/>
              <a:gd name="T4" fmla="*/ 184 w 214"/>
              <a:gd name="T5" fmla="*/ 6 h 147"/>
              <a:gd name="T6" fmla="*/ 193 w 214"/>
              <a:gd name="T7" fmla="*/ 15 h 147"/>
              <a:gd name="T8" fmla="*/ 200 w 214"/>
              <a:gd name="T9" fmla="*/ 26 h 147"/>
              <a:gd name="T10" fmla="*/ 207 w 214"/>
              <a:gd name="T11" fmla="*/ 41 h 147"/>
              <a:gd name="T12" fmla="*/ 211 w 214"/>
              <a:gd name="T13" fmla="*/ 56 h 147"/>
              <a:gd name="T14" fmla="*/ 214 w 214"/>
              <a:gd name="T15" fmla="*/ 70 h 147"/>
              <a:gd name="T16" fmla="*/ 212 w 214"/>
              <a:gd name="T17" fmla="*/ 85 h 147"/>
              <a:gd name="T18" fmla="*/ 209 w 214"/>
              <a:gd name="T19" fmla="*/ 97 h 147"/>
              <a:gd name="T20" fmla="*/ 202 w 214"/>
              <a:gd name="T21" fmla="*/ 107 h 147"/>
              <a:gd name="T22" fmla="*/ 0 w 214"/>
              <a:gd name="T23" fmla="*/ 147 h 147"/>
              <a:gd name="T24" fmla="*/ 163 w 214"/>
              <a:gd name="T25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4" h="147">
                <a:moveTo>
                  <a:pt x="163" y="0"/>
                </a:moveTo>
                <a:lnTo>
                  <a:pt x="174" y="0"/>
                </a:lnTo>
                <a:lnTo>
                  <a:pt x="184" y="6"/>
                </a:lnTo>
                <a:lnTo>
                  <a:pt x="193" y="15"/>
                </a:lnTo>
                <a:lnTo>
                  <a:pt x="200" y="26"/>
                </a:lnTo>
                <a:lnTo>
                  <a:pt x="207" y="41"/>
                </a:lnTo>
                <a:lnTo>
                  <a:pt x="211" y="56"/>
                </a:lnTo>
                <a:lnTo>
                  <a:pt x="214" y="70"/>
                </a:lnTo>
                <a:lnTo>
                  <a:pt x="212" y="85"/>
                </a:lnTo>
                <a:lnTo>
                  <a:pt x="209" y="97"/>
                </a:lnTo>
                <a:lnTo>
                  <a:pt x="202" y="107"/>
                </a:lnTo>
                <a:lnTo>
                  <a:pt x="0" y="147"/>
                </a:lnTo>
                <a:lnTo>
                  <a:pt x="1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ṧliďê"/>
          <p:cNvSpPr>
            <a:spLocks/>
          </p:cNvSpPr>
          <p:nvPr/>
        </p:nvSpPr>
        <p:spPr bwMode="auto">
          <a:xfrm>
            <a:off x="8874181" y="3193130"/>
            <a:ext cx="19139" cy="28435"/>
          </a:xfrm>
          <a:custGeom>
            <a:avLst/>
            <a:gdLst>
              <a:gd name="T0" fmla="*/ 66 w 173"/>
              <a:gd name="T1" fmla="*/ 0 h 258"/>
              <a:gd name="T2" fmla="*/ 85 w 173"/>
              <a:gd name="T3" fmla="*/ 3 h 258"/>
              <a:gd name="T4" fmla="*/ 104 w 173"/>
              <a:gd name="T5" fmla="*/ 8 h 258"/>
              <a:gd name="T6" fmla="*/ 121 w 173"/>
              <a:gd name="T7" fmla="*/ 15 h 258"/>
              <a:gd name="T8" fmla="*/ 139 w 173"/>
              <a:gd name="T9" fmla="*/ 24 h 258"/>
              <a:gd name="T10" fmla="*/ 153 w 173"/>
              <a:gd name="T11" fmla="*/ 35 h 258"/>
              <a:gd name="T12" fmla="*/ 165 w 173"/>
              <a:gd name="T13" fmla="*/ 46 h 258"/>
              <a:gd name="T14" fmla="*/ 171 w 173"/>
              <a:gd name="T15" fmla="*/ 58 h 258"/>
              <a:gd name="T16" fmla="*/ 173 w 173"/>
              <a:gd name="T17" fmla="*/ 70 h 258"/>
              <a:gd name="T18" fmla="*/ 0 w 173"/>
              <a:gd name="T19" fmla="*/ 258 h 258"/>
              <a:gd name="T20" fmla="*/ 25 w 173"/>
              <a:gd name="T21" fmla="*/ 11 h 258"/>
              <a:gd name="T22" fmla="*/ 36 w 173"/>
              <a:gd name="T23" fmla="*/ 4 h 258"/>
              <a:gd name="T24" fmla="*/ 49 w 173"/>
              <a:gd name="T25" fmla="*/ 1 h 258"/>
              <a:gd name="T26" fmla="*/ 66 w 173"/>
              <a:gd name="T2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3" h="258">
                <a:moveTo>
                  <a:pt x="66" y="0"/>
                </a:moveTo>
                <a:lnTo>
                  <a:pt x="85" y="3"/>
                </a:lnTo>
                <a:lnTo>
                  <a:pt x="104" y="8"/>
                </a:lnTo>
                <a:lnTo>
                  <a:pt x="121" y="15"/>
                </a:lnTo>
                <a:lnTo>
                  <a:pt x="139" y="24"/>
                </a:lnTo>
                <a:lnTo>
                  <a:pt x="153" y="35"/>
                </a:lnTo>
                <a:lnTo>
                  <a:pt x="165" y="46"/>
                </a:lnTo>
                <a:lnTo>
                  <a:pt x="171" y="58"/>
                </a:lnTo>
                <a:lnTo>
                  <a:pt x="173" y="70"/>
                </a:lnTo>
                <a:lnTo>
                  <a:pt x="0" y="258"/>
                </a:lnTo>
                <a:lnTo>
                  <a:pt x="25" y="11"/>
                </a:lnTo>
                <a:lnTo>
                  <a:pt x="36" y="4"/>
                </a:lnTo>
                <a:lnTo>
                  <a:pt x="49" y="1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ş1iḍè"/>
          <p:cNvSpPr>
            <a:spLocks/>
          </p:cNvSpPr>
          <p:nvPr/>
        </p:nvSpPr>
        <p:spPr bwMode="auto">
          <a:xfrm>
            <a:off x="8849573" y="3184380"/>
            <a:ext cx="24061" cy="33357"/>
          </a:xfrm>
          <a:custGeom>
            <a:avLst/>
            <a:gdLst>
              <a:gd name="T0" fmla="*/ 170 w 219"/>
              <a:gd name="T1" fmla="*/ 0 h 305"/>
              <a:gd name="T2" fmla="*/ 189 w 219"/>
              <a:gd name="T3" fmla="*/ 2 h 305"/>
              <a:gd name="T4" fmla="*/ 204 w 219"/>
              <a:gd name="T5" fmla="*/ 6 h 305"/>
              <a:gd name="T6" fmla="*/ 216 w 219"/>
              <a:gd name="T7" fmla="*/ 14 h 305"/>
              <a:gd name="T8" fmla="*/ 219 w 219"/>
              <a:gd name="T9" fmla="*/ 305 h 305"/>
              <a:gd name="T10" fmla="*/ 0 w 219"/>
              <a:gd name="T11" fmla="*/ 80 h 305"/>
              <a:gd name="T12" fmla="*/ 3 w 219"/>
              <a:gd name="T13" fmla="*/ 68 h 305"/>
              <a:gd name="T14" fmla="*/ 11 w 219"/>
              <a:gd name="T15" fmla="*/ 55 h 305"/>
              <a:gd name="T16" fmla="*/ 24 w 219"/>
              <a:gd name="T17" fmla="*/ 44 h 305"/>
              <a:gd name="T18" fmla="*/ 41 w 219"/>
              <a:gd name="T19" fmla="*/ 33 h 305"/>
              <a:gd name="T20" fmla="*/ 61 w 219"/>
              <a:gd name="T21" fmla="*/ 25 h 305"/>
              <a:gd name="T22" fmla="*/ 82 w 219"/>
              <a:gd name="T23" fmla="*/ 16 h 305"/>
              <a:gd name="T24" fmla="*/ 104 w 219"/>
              <a:gd name="T25" fmla="*/ 9 h 305"/>
              <a:gd name="T26" fmla="*/ 127 w 219"/>
              <a:gd name="T27" fmla="*/ 4 h 305"/>
              <a:gd name="T28" fmla="*/ 149 w 219"/>
              <a:gd name="T29" fmla="*/ 0 h 305"/>
              <a:gd name="T30" fmla="*/ 170 w 219"/>
              <a:gd name="T31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9" h="305">
                <a:moveTo>
                  <a:pt x="170" y="0"/>
                </a:moveTo>
                <a:lnTo>
                  <a:pt x="189" y="2"/>
                </a:lnTo>
                <a:lnTo>
                  <a:pt x="204" y="6"/>
                </a:lnTo>
                <a:lnTo>
                  <a:pt x="216" y="14"/>
                </a:lnTo>
                <a:lnTo>
                  <a:pt x="219" y="305"/>
                </a:lnTo>
                <a:lnTo>
                  <a:pt x="0" y="80"/>
                </a:lnTo>
                <a:lnTo>
                  <a:pt x="3" y="68"/>
                </a:lnTo>
                <a:lnTo>
                  <a:pt x="11" y="55"/>
                </a:lnTo>
                <a:lnTo>
                  <a:pt x="24" y="44"/>
                </a:lnTo>
                <a:lnTo>
                  <a:pt x="41" y="33"/>
                </a:lnTo>
                <a:lnTo>
                  <a:pt x="61" y="25"/>
                </a:lnTo>
                <a:lnTo>
                  <a:pt x="82" y="16"/>
                </a:lnTo>
                <a:lnTo>
                  <a:pt x="104" y="9"/>
                </a:lnTo>
                <a:lnTo>
                  <a:pt x="127" y="4"/>
                </a:lnTo>
                <a:lnTo>
                  <a:pt x="149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ṩļîḓe"/>
          <p:cNvSpPr>
            <a:spLocks/>
          </p:cNvSpPr>
          <p:nvPr/>
        </p:nvSpPr>
        <p:spPr bwMode="auto">
          <a:xfrm>
            <a:off x="8817857" y="3189302"/>
            <a:ext cx="51402" cy="26248"/>
          </a:xfrm>
          <a:custGeom>
            <a:avLst/>
            <a:gdLst>
              <a:gd name="T0" fmla="*/ 175 w 468"/>
              <a:gd name="T1" fmla="*/ 0 h 239"/>
              <a:gd name="T2" fmla="*/ 468 w 468"/>
              <a:gd name="T3" fmla="*/ 239 h 239"/>
              <a:gd name="T4" fmla="*/ 11 w 468"/>
              <a:gd name="T5" fmla="*/ 220 h 239"/>
              <a:gd name="T6" fmla="*/ 3 w 468"/>
              <a:gd name="T7" fmla="*/ 209 h 239"/>
              <a:gd name="T8" fmla="*/ 0 w 468"/>
              <a:gd name="T9" fmla="*/ 196 h 239"/>
              <a:gd name="T10" fmla="*/ 1 w 468"/>
              <a:gd name="T11" fmla="*/ 181 h 239"/>
              <a:gd name="T12" fmla="*/ 5 w 468"/>
              <a:gd name="T13" fmla="*/ 163 h 239"/>
              <a:gd name="T14" fmla="*/ 12 w 468"/>
              <a:gd name="T15" fmla="*/ 143 h 239"/>
              <a:gd name="T16" fmla="*/ 23 w 468"/>
              <a:gd name="T17" fmla="*/ 124 h 239"/>
              <a:gd name="T18" fmla="*/ 36 w 468"/>
              <a:gd name="T19" fmla="*/ 103 h 239"/>
              <a:gd name="T20" fmla="*/ 50 w 468"/>
              <a:gd name="T21" fmla="*/ 83 h 239"/>
              <a:gd name="T22" fmla="*/ 67 w 468"/>
              <a:gd name="T23" fmla="*/ 64 h 239"/>
              <a:gd name="T24" fmla="*/ 85 w 468"/>
              <a:gd name="T25" fmla="*/ 47 h 239"/>
              <a:gd name="T26" fmla="*/ 103 w 468"/>
              <a:gd name="T27" fmla="*/ 30 h 239"/>
              <a:gd name="T28" fmla="*/ 121 w 468"/>
              <a:gd name="T29" fmla="*/ 18 h 239"/>
              <a:gd name="T30" fmla="*/ 140 w 468"/>
              <a:gd name="T31" fmla="*/ 8 h 239"/>
              <a:gd name="T32" fmla="*/ 158 w 468"/>
              <a:gd name="T33" fmla="*/ 1 h 239"/>
              <a:gd name="T34" fmla="*/ 175 w 468"/>
              <a:gd name="T35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8" h="239">
                <a:moveTo>
                  <a:pt x="175" y="0"/>
                </a:moveTo>
                <a:lnTo>
                  <a:pt x="468" y="239"/>
                </a:lnTo>
                <a:lnTo>
                  <a:pt x="11" y="220"/>
                </a:lnTo>
                <a:lnTo>
                  <a:pt x="3" y="209"/>
                </a:lnTo>
                <a:lnTo>
                  <a:pt x="0" y="196"/>
                </a:lnTo>
                <a:lnTo>
                  <a:pt x="1" y="181"/>
                </a:lnTo>
                <a:lnTo>
                  <a:pt x="5" y="163"/>
                </a:lnTo>
                <a:lnTo>
                  <a:pt x="12" y="143"/>
                </a:lnTo>
                <a:lnTo>
                  <a:pt x="23" y="124"/>
                </a:lnTo>
                <a:lnTo>
                  <a:pt x="36" y="103"/>
                </a:lnTo>
                <a:lnTo>
                  <a:pt x="50" y="83"/>
                </a:lnTo>
                <a:lnTo>
                  <a:pt x="67" y="64"/>
                </a:lnTo>
                <a:lnTo>
                  <a:pt x="85" y="47"/>
                </a:lnTo>
                <a:lnTo>
                  <a:pt x="103" y="30"/>
                </a:lnTo>
                <a:lnTo>
                  <a:pt x="121" y="18"/>
                </a:lnTo>
                <a:lnTo>
                  <a:pt x="140" y="8"/>
                </a:lnTo>
                <a:lnTo>
                  <a:pt x="158" y="1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$ḻiḑé"/>
          <p:cNvSpPr>
            <a:spLocks/>
          </p:cNvSpPr>
          <p:nvPr/>
        </p:nvSpPr>
        <p:spPr bwMode="auto">
          <a:xfrm>
            <a:off x="8796531" y="3216643"/>
            <a:ext cx="65620" cy="36638"/>
          </a:xfrm>
          <a:custGeom>
            <a:avLst/>
            <a:gdLst>
              <a:gd name="T0" fmla="*/ 598 w 598"/>
              <a:gd name="T1" fmla="*/ 0 h 336"/>
              <a:gd name="T2" fmla="*/ 95 w 598"/>
              <a:gd name="T3" fmla="*/ 336 h 336"/>
              <a:gd name="T4" fmla="*/ 77 w 598"/>
              <a:gd name="T5" fmla="*/ 333 h 336"/>
              <a:gd name="T6" fmla="*/ 59 w 598"/>
              <a:gd name="T7" fmla="*/ 325 h 336"/>
              <a:gd name="T8" fmla="*/ 45 w 598"/>
              <a:gd name="T9" fmla="*/ 311 h 336"/>
              <a:gd name="T10" fmla="*/ 32 w 598"/>
              <a:gd name="T11" fmla="*/ 293 h 336"/>
              <a:gd name="T12" fmla="*/ 21 w 598"/>
              <a:gd name="T13" fmla="*/ 271 h 336"/>
              <a:gd name="T14" fmla="*/ 12 w 598"/>
              <a:gd name="T15" fmla="*/ 247 h 336"/>
              <a:gd name="T16" fmla="*/ 5 w 598"/>
              <a:gd name="T17" fmla="*/ 219 h 336"/>
              <a:gd name="T18" fmla="*/ 1 w 598"/>
              <a:gd name="T19" fmla="*/ 192 h 336"/>
              <a:gd name="T20" fmla="*/ 0 w 598"/>
              <a:gd name="T21" fmla="*/ 163 h 336"/>
              <a:gd name="T22" fmla="*/ 0 w 598"/>
              <a:gd name="T23" fmla="*/ 134 h 336"/>
              <a:gd name="T24" fmla="*/ 4 w 598"/>
              <a:gd name="T25" fmla="*/ 107 h 336"/>
              <a:gd name="T26" fmla="*/ 11 w 598"/>
              <a:gd name="T27" fmla="*/ 83 h 336"/>
              <a:gd name="T28" fmla="*/ 21 w 598"/>
              <a:gd name="T29" fmla="*/ 60 h 336"/>
              <a:gd name="T30" fmla="*/ 34 w 598"/>
              <a:gd name="T31" fmla="*/ 41 h 336"/>
              <a:gd name="T32" fmla="*/ 49 w 598"/>
              <a:gd name="T33" fmla="*/ 27 h 336"/>
              <a:gd name="T34" fmla="*/ 598 w 598"/>
              <a:gd name="T3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336">
                <a:moveTo>
                  <a:pt x="598" y="0"/>
                </a:moveTo>
                <a:lnTo>
                  <a:pt x="95" y="336"/>
                </a:lnTo>
                <a:lnTo>
                  <a:pt x="77" y="333"/>
                </a:lnTo>
                <a:lnTo>
                  <a:pt x="59" y="325"/>
                </a:lnTo>
                <a:lnTo>
                  <a:pt x="45" y="311"/>
                </a:lnTo>
                <a:lnTo>
                  <a:pt x="32" y="293"/>
                </a:lnTo>
                <a:lnTo>
                  <a:pt x="21" y="271"/>
                </a:lnTo>
                <a:lnTo>
                  <a:pt x="12" y="247"/>
                </a:lnTo>
                <a:lnTo>
                  <a:pt x="5" y="219"/>
                </a:lnTo>
                <a:lnTo>
                  <a:pt x="1" y="192"/>
                </a:lnTo>
                <a:lnTo>
                  <a:pt x="0" y="163"/>
                </a:lnTo>
                <a:lnTo>
                  <a:pt x="0" y="134"/>
                </a:lnTo>
                <a:lnTo>
                  <a:pt x="4" y="107"/>
                </a:lnTo>
                <a:lnTo>
                  <a:pt x="11" y="83"/>
                </a:lnTo>
                <a:lnTo>
                  <a:pt x="21" y="60"/>
                </a:lnTo>
                <a:lnTo>
                  <a:pt x="34" y="41"/>
                </a:lnTo>
                <a:lnTo>
                  <a:pt x="49" y="27"/>
                </a:lnTo>
                <a:lnTo>
                  <a:pt x="59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šlíḍè"/>
          <p:cNvSpPr>
            <a:spLocks/>
          </p:cNvSpPr>
          <p:nvPr/>
        </p:nvSpPr>
        <p:spPr bwMode="auto">
          <a:xfrm>
            <a:off x="8794890" y="3223205"/>
            <a:ext cx="60698" cy="74916"/>
          </a:xfrm>
          <a:custGeom>
            <a:avLst/>
            <a:gdLst>
              <a:gd name="T0" fmla="*/ 557 w 557"/>
              <a:gd name="T1" fmla="*/ 0 h 684"/>
              <a:gd name="T2" fmla="*/ 359 w 557"/>
              <a:gd name="T3" fmla="*/ 665 h 684"/>
              <a:gd name="T4" fmla="*/ 341 w 557"/>
              <a:gd name="T5" fmla="*/ 676 h 684"/>
              <a:gd name="T6" fmla="*/ 319 w 557"/>
              <a:gd name="T7" fmla="*/ 683 h 684"/>
              <a:gd name="T8" fmla="*/ 296 w 557"/>
              <a:gd name="T9" fmla="*/ 684 h 684"/>
              <a:gd name="T10" fmla="*/ 270 w 557"/>
              <a:gd name="T11" fmla="*/ 683 h 684"/>
              <a:gd name="T12" fmla="*/ 242 w 557"/>
              <a:gd name="T13" fmla="*/ 677 h 684"/>
              <a:gd name="T14" fmla="*/ 215 w 557"/>
              <a:gd name="T15" fmla="*/ 670 h 684"/>
              <a:gd name="T16" fmla="*/ 186 w 557"/>
              <a:gd name="T17" fmla="*/ 657 h 684"/>
              <a:gd name="T18" fmla="*/ 158 w 557"/>
              <a:gd name="T19" fmla="*/ 644 h 684"/>
              <a:gd name="T20" fmla="*/ 131 w 557"/>
              <a:gd name="T21" fmla="*/ 629 h 684"/>
              <a:gd name="T22" fmla="*/ 104 w 557"/>
              <a:gd name="T23" fmla="*/ 610 h 684"/>
              <a:gd name="T24" fmla="*/ 80 w 557"/>
              <a:gd name="T25" fmla="*/ 591 h 684"/>
              <a:gd name="T26" fmla="*/ 57 w 557"/>
              <a:gd name="T27" fmla="*/ 572 h 684"/>
              <a:gd name="T28" fmla="*/ 39 w 557"/>
              <a:gd name="T29" fmla="*/ 550 h 684"/>
              <a:gd name="T30" fmla="*/ 22 w 557"/>
              <a:gd name="T31" fmla="*/ 529 h 684"/>
              <a:gd name="T32" fmla="*/ 10 w 557"/>
              <a:gd name="T33" fmla="*/ 507 h 684"/>
              <a:gd name="T34" fmla="*/ 2 w 557"/>
              <a:gd name="T35" fmla="*/ 485 h 684"/>
              <a:gd name="T36" fmla="*/ 0 w 557"/>
              <a:gd name="T37" fmla="*/ 464 h 684"/>
              <a:gd name="T38" fmla="*/ 3 w 557"/>
              <a:gd name="T39" fmla="*/ 444 h 684"/>
              <a:gd name="T40" fmla="*/ 557 w 557"/>
              <a:gd name="T41" fmla="*/ 0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7" h="684">
                <a:moveTo>
                  <a:pt x="557" y="0"/>
                </a:moveTo>
                <a:lnTo>
                  <a:pt x="359" y="665"/>
                </a:lnTo>
                <a:lnTo>
                  <a:pt x="341" y="676"/>
                </a:lnTo>
                <a:lnTo>
                  <a:pt x="319" y="683"/>
                </a:lnTo>
                <a:lnTo>
                  <a:pt x="296" y="684"/>
                </a:lnTo>
                <a:lnTo>
                  <a:pt x="270" y="683"/>
                </a:lnTo>
                <a:lnTo>
                  <a:pt x="242" y="677"/>
                </a:lnTo>
                <a:lnTo>
                  <a:pt x="215" y="670"/>
                </a:lnTo>
                <a:lnTo>
                  <a:pt x="186" y="657"/>
                </a:lnTo>
                <a:lnTo>
                  <a:pt x="158" y="644"/>
                </a:lnTo>
                <a:lnTo>
                  <a:pt x="131" y="629"/>
                </a:lnTo>
                <a:lnTo>
                  <a:pt x="104" y="610"/>
                </a:lnTo>
                <a:lnTo>
                  <a:pt x="80" y="591"/>
                </a:lnTo>
                <a:lnTo>
                  <a:pt x="57" y="572"/>
                </a:lnTo>
                <a:lnTo>
                  <a:pt x="39" y="550"/>
                </a:lnTo>
                <a:lnTo>
                  <a:pt x="22" y="529"/>
                </a:lnTo>
                <a:lnTo>
                  <a:pt x="10" y="507"/>
                </a:lnTo>
                <a:lnTo>
                  <a:pt x="2" y="485"/>
                </a:lnTo>
                <a:lnTo>
                  <a:pt x="0" y="464"/>
                </a:lnTo>
                <a:lnTo>
                  <a:pt x="3" y="444"/>
                </a:lnTo>
                <a:lnTo>
                  <a:pt x="55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$ḻiḍe"/>
          <p:cNvSpPr>
            <a:spLocks/>
          </p:cNvSpPr>
          <p:nvPr/>
        </p:nvSpPr>
        <p:spPr bwMode="auto">
          <a:xfrm>
            <a:off x="8839730" y="3233595"/>
            <a:ext cx="65620" cy="94055"/>
          </a:xfrm>
          <a:custGeom>
            <a:avLst/>
            <a:gdLst>
              <a:gd name="T0" fmla="*/ 145 w 598"/>
              <a:gd name="T1" fmla="*/ 0 h 859"/>
              <a:gd name="T2" fmla="*/ 598 w 598"/>
              <a:gd name="T3" fmla="*/ 706 h 859"/>
              <a:gd name="T4" fmla="*/ 591 w 598"/>
              <a:gd name="T5" fmla="*/ 726 h 859"/>
              <a:gd name="T6" fmla="*/ 578 w 598"/>
              <a:gd name="T7" fmla="*/ 745 h 859"/>
              <a:gd name="T8" fmla="*/ 560 w 598"/>
              <a:gd name="T9" fmla="*/ 763 h 859"/>
              <a:gd name="T10" fmla="*/ 538 w 598"/>
              <a:gd name="T11" fmla="*/ 779 h 859"/>
              <a:gd name="T12" fmla="*/ 511 w 598"/>
              <a:gd name="T13" fmla="*/ 794 h 859"/>
              <a:gd name="T14" fmla="*/ 482 w 598"/>
              <a:gd name="T15" fmla="*/ 808 h 859"/>
              <a:gd name="T16" fmla="*/ 449 w 598"/>
              <a:gd name="T17" fmla="*/ 820 h 859"/>
              <a:gd name="T18" fmla="*/ 414 w 598"/>
              <a:gd name="T19" fmla="*/ 831 h 859"/>
              <a:gd name="T20" fmla="*/ 376 w 598"/>
              <a:gd name="T21" fmla="*/ 841 h 859"/>
              <a:gd name="T22" fmla="*/ 339 w 598"/>
              <a:gd name="T23" fmla="*/ 848 h 859"/>
              <a:gd name="T24" fmla="*/ 300 w 598"/>
              <a:gd name="T25" fmla="*/ 854 h 859"/>
              <a:gd name="T26" fmla="*/ 261 w 598"/>
              <a:gd name="T27" fmla="*/ 858 h 859"/>
              <a:gd name="T28" fmla="*/ 222 w 598"/>
              <a:gd name="T29" fmla="*/ 859 h 859"/>
              <a:gd name="T30" fmla="*/ 185 w 598"/>
              <a:gd name="T31" fmla="*/ 859 h 859"/>
              <a:gd name="T32" fmla="*/ 149 w 598"/>
              <a:gd name="T33" fmla="*/ 858 h 859"/>
              <a:gd name="T34" fmla="*/ 115 w 598"/>
              <a:gd name="T35" fmla="*/ 854 h 859"/>
              <a:gd name="T36" fmla="*/ 85 w 598"/>
              <a:gd name="T37" fmla="*/ 847 h 859"/>
              <a:gd name="T38" fmla="*/ 57 w 598"/>
              <a:gd name="T39" fmla="*/ 837 h 859"/>
              <a:gd name="T40" fmla="*/ 33 w 598"/>
              <a:gd name="T41" fmla="*/ 826 h 859"/>
              <a:gd name="T42" fmla="*/ 14 w 598"/>
              <a:gd name="T43" fmla="*/ 812 h 859"/>
              <a:gd name="T44" fmla="*/ 0 w 598"/>
              <a:gd name="T45" fmla="*/ 796 h 859"/>
              <a:gd name="T46" fmla="*/ 145 w 598"/>
              <a:gd name="T47" fmla="*/ 0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8" h="859">
                <a:moveTo>
                  <a:pt x="145" y="0"/>
                </a:moveTo>
                <a:lnTo>
                  <a:pt x="598" y="706"/>
                </a:lnTo>
                <a:lnTo>
                  <a:pt x="591" y="726"/>
                </a:lnTo>
                <a:lnTo>
                  <a:pt x="578" y="745"/>
                </a:lnTo>
                <a:lnTo>
                  <a:pt x="560" y="763"/>
                </a:lnTo>
                <a:lnTo>
                  <a:pt x="538" y="779"/>
                </a:lnTo>
                <a:lnTo>
                  <a:pt x="511" y="794"/>
                </a:lnTo>
                <a:lnTo>
                  <a:pt x="482" y="808"/>
                </a:lnTo>
                <a:lnTo>
                  <a:pt x="449" y="820"/>
                </a:lnTo>
                <a:lnTo>
                  <a:pt x="414" y="831"/>
                </a:lnTo>
                <a:lnTo>
                  <a:pt x="376" y="841"/>
                </a:lnTo>
                <a:lnTo>
                  <a:pt x="339" y="848"/>
                </a:lnTo>
                <a:lnTo>
                  <a:pt x="300" y="854"/>
                </a:lnTo>
                <a:lnTo>
                  <a:pt x="261" y="858"/>
                </a:lnTo>
                <a:lnTo>
                  <a:pt x="222" y="859"/>
                </a:lnTo>
                <a:lnTo>
                  <a:pt x="185" y="859"/>
                </a:lnTo>
                <a:lnTo>
                  <a:pt x="149" y="858"/>
                </a:lnTo>
                <a:lnTo>
                  <a:pt x="115" y="854"/>
                </a:lnTo>
                <a:lnTo>
                  <a:pt x="85" y="847"/>
                </a:lnTo>
                <a:lnTo>
                  <a:pt x="57" y="837"/>
                </a:lnTo>
                <a:lnTo>
                  <a:pt x="33" y="826"/>
                </a:lnTo>
                <a:lnTo>
                  <a:pt x="14" y="812"/>
                </a:lnTo>
                <a:lnTo>
                  <a:pt x="0" y="796"/>
                </a:lnTo>
                <a:lnTo>
                  <a:pt x="1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ṡ1íďê"/>
          <p:cNvSpPr>
            <a:spLocks/>
          </p:cNvSpPr>
          <p:nvPr/>
        </p:nvSpPr>
        <p:spPr bwMode="auto">
          <a:xfrm>
            <a:off x="8865978" y="3242344"/>
            <a:ext cx="131239" cy="84759"/>
          </a:xfrm>
          <a:custGeom>
            <a:avLst/>
            <a:gdLst>
              <a:gd name="T0" fmla="*/ 0 w 1200"/>
              <a:gd name="T1" fmla="*/ 0 h 776"/>
              <a:gd name="T2" fmla="*/ 1183 w 1200"/>
              <a:gd name="T3" fmla="*/ 239 h 776"/>
              <a:gd name="T4" fmla="*/ 1194 w 1200"/>
              <a:gd name="T5" fmla="*/ 257 h 776"/>
              <a:gd name="T6" fmla="*/ 1199 w 1200"/>
              <a:gd name="T7" fmla="*/ 278 h 776"/>
              <a:gd name="T8" fmla="*/ 1200 w 1200"/>
              <a:gd name="T9" fmla="*/ 301 h 776"/>
              <a:gd name="T10" fmla="*/ 1197 w 1200"/>
              <a:gd name="T11" fmla="*/ 325 h 776"/>
              <a:gd name="T12" fmla="*/ 1189 w 1200"/>
              <a:gd name="T13" fmla="*/ 351 h 776"/>
              <a:gd name="T14" fmla="*/ 1178 w 1200"/>
              <a:gd name="T15" fmla="*/ 380 h 776"/>
              <a:gd name="T16" fmla="*/ 1164 w 1200"/>
              <a:gd name="T17" fmla="*/ 409 h 776"/>
              <a:gd name="T18" fmla="*/ 1145 w 1200"/>
              <a:gd name="T19" fmla="*/ 438 h 776"/>
              <a:gd name="T20" fmla="*/ 1124 w 1200"/>
              <a:gd name="T21" fmla="*/ 469 h 776"/>
              <a:gd name="T22" fmla="*/ 1101 w 1200"/>
              <a:gd name="T23" fmla="*/ 499 h 776"/>
              <a:gd name="T24" fmla="*/ 1074 w 1200"/>
              <a:gd name="T25" fmla="*/ 530 h 776"/>
              <a:gd name="T26" fmla="*/ 1046 w 1200"/>
              <a:gd name="T27" fmla="*/ 559 h 776"/>
              <a:gd name="T28" fmla="*/ 1017 w 1200"/>
              <a:gd name="T29" fmla="*/ 589 h 776"/>
              <a:gd name="T30" fmla="*/ 986 w 1200"/>
              <a:gd name="T31" fmla="*/ 616 h 776"/>
              <a:gd name="T32" fmla="*/ 953 w 1200"/>
              <a:gd name="T33" fmla="*/ 644 h 776"/>
              <a:gd name="T34" fmla="*/ 920 w 1200"/>
              <a:gd name="T35" fmla="*/ 669 h 776"/>
              <a:gd name="T36" fmla="*/ 887 w 1200"/>
              <a:gd name="T37" fmla="*/ 692 h 776"/>
              <a:gd name="T38" fmla="*/ 854 w 1200"/>
              <a:gd name="T39" fmla="*/ 713 h 776"/>
              <a:gd name="T40" fmla="*/ 819 w 1200"/>
              <a:gd name="T41" fmla="*/ 732 h 776"/>
              <a:gd name="T42" fmla="*/ 786 w 1200"/>
              <a:gd name="T43" fmla="*/ 747 h 776"/>
              <a:gd name="T44" fmla="*/ 754 w 1200"/>
              <a:gd name="T45" fmla="*/ 761 h 776"/>
              <a:gd name="T46" fmla="*/ 723 w 1200"/>
              <a:gd name="T47" fmla="*/ 769 h 776"/>
              <a:gd name="T48" fmla="*/ 693 w 1200"/>
              <a:gd name="T49" fmla="*/ 775 h 776"/>
              <a:gd name="T50" fmla="*/ 664 w 1200"/>
              <a:gd name="T51" fmla="*/ 776 h 776"/>
              <a:gd name="T52" fmla="*/ 639 w 1200"/>
              <a:gd name="T53" fmla="*/ 774 h 776"/>
              <a:gd name="T54" fmla="*/ 0 w 1200"/>
              <a:gd name="T55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0" h="776">
                <a:moveTo>
                  <a:pt x="0" y="0"/>
                </a:moveTo>
                <a:lnTo>
                  <a:pt x="1183" y="239"/>
                </a:lnTo>
                <a:lnTo>
                  <a:pt x="1194" y="257"/>
                </a:lnTo>
                <a:lnTo>
                  <a:pt x="1199" y="278"/>
                </a:lnTo>
                <a:lnTo>
                  <a:pt x="1200" y="301"/>
                </a:lnTo>
                <a:lnTo>
                  <a:pt x="1197" y="325"/>
                </a:lnTo>
                <a:lnTo>
                  <a:pt x="1189" y="351"/>
                </a:lnTo>
                <a:lnTo>
                  <a:pt x="1178" y="380"/>
                </a:lnTo>
                <a:lnTo>
                  <a:pt x="1164" y="409"/>
                </a:lnTo>
                <a:lnTo>
                  <a:pt x="1145" y="438"/>
                </a:lnTo>
                <a:lnTo>
                  <a:pt x="1124" y="469"/>
                </a:lnTo>
                <a:lnTo>
                  <a:pt x="1101" y="499"/>
                </a:lnTo>
                <a:lnTo>
                  <a:pt x="1074" y="530"/>
                </a:lnTo>
                <a:lnTo>
                  <a:pt x="1046" y="559"/>
                </a:lnTo>
                <a:lnTo>
                  <a:pt x="1017" y="589"/>
                </a:lnTo>
                <a:lnTo>
                  <a:pt x="986" y="616"/>
                </a:lnTo>
                <a:lnTo>
                  <a:pt x="953" y="644"/>
                </a:lnTo>
                <a:lnTo>
                  <a:pt x="920" y="669"/>
                </a:lnTo>
                <a:lnTo>
                  <a:pt x="887" y="692"/>
                </a:lnTo>
                <a:lnTo>
                  <a:pt x="854" y="713"/>
                </a:lnTo>
                <a:lnTo>
                  <a:pt x="819" y="732"/>
                </a:lnTo>
                <a:lnTo>
                  <a:pt x="786" y="747"/>
                </a:lnTo>
                <a:lnTo>
                  <a:pt x="754" y="761"/>
                </a:lnTo>
                <a:lnTo>
                  <a:pt x="723" y="769"/>
                </a:lnTo>
                <a:lnTo>
                  <a:pt x="693" y="775"/>
                </a:lnTo>
                <a:lnTo>
                  <a:pt x="664" y="776"/>
                </a:lnTo>
                <a:lnTo>
                  <a:pt x="639" y="7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sḷíḑe"/>
          <p:cNvSpPr>
            <a:spLocks/>
          </p:cNvSpPr>
          <p:nvPr/>
        </p:nvSpPr>
        <p:spPr bwMode="auto">
          <a:xfrm>
            <a:off x="8885117" y="3163600"/>
            <a:ext cx="182095" cy="94602"/>
          </a:xfrm>
          <a:custGeom>
            <a:avLst/>
            <a:gdLst>
              <a:gd name="T0" fmla="*/ 1491 w 1666"/>
              <a:gd name="T1" fmla="*/ 0 h 863"/>
              <a:gd name="T2" fmla="*/ 1519 w 1666"/>
              <a:gd name="T3" fmla="*/ 6 h 863"/>
              <a:gd name="T4" fmla="*/ 1545 w 1666"/>
              <a:gd name="T5" fmla="*/ 18 h 863"/>
              <a:gd name="T6" fmla="*/ 1568 w 1666"/>
              <a:gd name="T7" fmla="*/ 34 h 863"/>
              <a:gd name="T8" fmla="*/ 1588 w 1666"/>
              <a:gd name="T9" fmla="*/ 56 h 863"/>
              <a:gd name="T10" fmla="*/ 1607 w 1666"/>
              <a:gd name="T11" fmla="*/ 83 h 863"/>
              <a:gd name="T12" fmla="*/ 1623 w 1666"/>
              <a:gd name="T13" fmla="*/ 112 h 863"/>
              <a:gd name="T14" fmla="*/ 1636 w 1666"/>
              <a:gd name="T15" fmla="*/ 145 h 863"/>
              <a:gd name="T16" fmla="*/ 1647 w 1666"/>
              <a:gd name="T17" fmla="*/ 182 h 863"/>
              <a:gd name="T18" fmla="*/ 1655 w 1666"/>
              <a:gd name="T19" fmla="*/ 221 h 863"/>
              <a:gd name="T20" fmla="*/ 1660 w 1666"/>
              <a:gd name="T21" fmla="*/ 262 h 863"/>
              <a:gd name="T22" fmla="*/ 1665 w 1666"/>
              <a:gd name="T23" fmla="*/ 305 h 863"/>
              <a:gd name="T24" fmla="*/ 1666 w 1666"/>
              <a:gd name="T25" fmla="*/ 349 h 863"/>
              <a:gd name="T26" fmla="*/ 1665 w 1666"/>
              <a:gd name="T27" fmla="*/ 394 h 863"/>
              <a:gd name="T28" fmla="*/ 1660 w 1666"/>
              <a:gd name="T29" fmla="*/ 440 h 863"/>
              <a:gd name="T30" fmla="*/ 1655 w 1666"/>
              <a:gd name="T31" fmla="*/ 485 h 863"/>
              <a:gd name="T32" fmla="*/ 1647 w 1666"/>
              <a:gd name="T33" fmla="*/ 530 h 863"/>
              <a:gd name="T34" fmla="*/ 1637 w 1666"/>
              <a:gd name="T35" fmla="*/ 574 h 863"/>
              <a:gd name="T36" fmla="*/ 1624 w 1666"/>
              <a:gd name="T37" fmla="*/ 617 h 863"/>
              <a:gd name="T38" fmla="*/ 1609 w 1666"/>
              <a:gd name="T39" fmla="*/ 659 h 863"/>
              <a:gd name="T40" fmla="*/ 1593 w 1666"/>
              <a:gd name="T41" fmla="*/ 698 h 863"/>
              <a:gd name="T42" fmla="*/ 1573 w 1666"/>
              <a:gd name="T43" fmla="*/ 734 h 863"/>
              <a:gd name="T44" fmla="*/ 1552 w 1666"/>
              <a:gd name="T45" fmla="*/ 768 h 863"/>
              <a:gd name="T46" fmla="*/ 1529 w 1666"/>
              <a:gd name="T47" fmla="*/ 798 h 863"/>
              <a:gd name="T48" fmla="*/ 1503 w 1666"/>
              <a:gd name="T49" fmla="*/ 824 h 863"/>
              <a:gd name="T50" fmla="*/ 1475 w 1666"/>
              <a:gd name="T51" fmla="*/ 846 h 863"/>
              <a:gd name="T52" fmla="*/ 1447 w 1666"/>
              <a:gd name="T53" fmla="*/ 863 h 863"/>
              <a:gd name="T54" fmla="*/ 0 w 1666"/>
              <a:gd name="T55" fmla="*/ 712 h 863"/>
              <a:gd name="T56" fmla="*/ 1491 w 1666"/>
              <a:gd name="T57" fmla="*/ 0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66" h="863">
                <a:moveTo>
                  <a:pt x="1491" y="0"/>
                </a:moveTo>
                <a:lnTo>
                  <a:pt x="1519" y="6"/>
                </a:lnTo>
                <a:lnTo>
                  <a:pt x="1545" y="18"/>
                </a:lnTo>
                <a:lnTo>
                  <a:pt x="1568" y="34"/>
                </a:lnTo>
                <a:lnTo>
                  <a:pt x="1588" y="56"/>
                </a:lnTo>
                <a:lnTo>
                  <a:pt x="1607" y="83"/>
                </a:lnTo>
                <a:lnTo>
                  <a:pt x="1623" y="112"/>
                </a:lnTo>
                <a:lnTo>
                  <a:pt x="1636" y="145"/>
                </a:lnTo>
                <a:lnTo>
                  <a:pt x="1647" y="182"/>
                </a:lnTo>
                <a:lnTo>
                  <a:pt x="1655" y="221"/>
                </a:lnTo>
                <a:lnTo>
                  <a:pt x="1660" y="262"/>
                </a:lnTo>
                <a:lnTo>
                  <a:pt x="1665" y="305"/>
                </a:lnTo>
                <a:lnTo>
                  <a:pt x="1666" y="349"/>
                </a:lnTo>
                <a:lnTo>
                  <a:pt x="1665" y="394"/>
                </a:lnTo>
                <a:lnTo>
                  <a:pt x="1660" y="440"/>
                </a:lnTo>
                <a:lnTo>
                  <a:pt x="1655" y="485"/>
                </a:lnTo>
                <a:lnTo>
                  <a:pt x="1647" y="530"/>
                </a:lnTo>
                <a:lnTo>
                  <a:pt x="1637" y="574"/>
                </a:lnTo>
                <a:lnTo>
                  <a:pt x="1624" y="617"/>
                </a:lnTo>
                <a:lnTo>
                  <a:pt x="1609" y="659"/>
                </a:lnTo>
                <a:lnTo>
                  <a:pt x="1593" y="698"/>
                </a:lnTo>
                <a:lnTo>
                  <a:pt x="1573" y="734"/>
                </a:lnTo>
                <a:lnTo>
                  <a:pt x="1552" y="768"/>
                </a:lnTo>
                <a:lnTo>
                  <a:pt x="1529" y="798"/>
                </a:lnTo>
                <a:lnTo>
                  <a:pt x="1503" y="824"/>
                </a:lnTo>
                <a:lnTo>
                  <a:pt x="1475" y="846"/>
                </a:lnTo>
                <a:lnTo>
                  <a:pt x="1447" y="863"/>
                </a:lnTo>
                <a:lnTo>
                  <a:pt x="0" y="712"/>
                </a:lnTo>
                <a:lnTo>
                  <a:pt x="14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šlíḍè"/>
          <p:cNvSpPr>
            <a:spLocks/>
          </p:cNvSpPr>
          <p:nvPr/>
        </p:nvSpPr>
        <p:spPr bwMode="auto">
          <a:xfrm>
            <a:off x="8905350" y="3032908"/>
            <a:ext cx="186469" cy="193032"/>
          </a:xfrm>
          <a:custGeom>
            <a:avLst/>
            <a:gdLst>
              <a:gd name="T0" fmla="*/ 1013 w 1707"/>
              <a:gd name="T1" fmla="*/ 0 h 1769"/>
              <a:gd name="T2" fmla="*/ 1053 w 1707"/>
              <a:gd name="T3" fmla="*/ 5 h 1769"/>
              <a:gd name="T4" fmla="*/ 1094 w 1707"/>
              <a:gd name="T5" fmla="*/ 13 h 1769"/>
              <a:gd name="T6" fmla="*/ 1136 w 1707"/>
              <a:gd name="T7" fmla="*/ 27 h 1769"/>
              <a:gd name="T8" fmla="*/ 1178 w 1707"/>
              <a:gd name="T9" fmla="*/ 43 h 1769"/>
              <a:gd name="T10" fmla="*/ 1222 w 1707"/>
              <a:gd name="T11" fmla="*/ 63 h 1769"/>
              <a:gd name="T12" fmla="*/ 1264 w 1707"/>
              <a:gd name="T13" fmla="*/ 86 h 1769"/>
              <a:gd name="T14" fmla="*/ 1307 w 1707"/>
              <a:gd name="T15" fmla="*/ 112 h 1769"/>
              <a:gd name="T16" fmla="*/ 1348 w 1707"/>
              <a:gd name="T17" fmla="*/ 142 h 1769"/>
              <a:gd name="T18" fmla="*/ 1389 w 1707"/>
              <a:gd name="T19" fmla="*/ 173 h 1769"/>
              <a:gd name="T20" fmla="*/ 1429 w 1707"/>
              <a:gd name="T21" fmla="*/ 207 h 1769"/>
              <a:gd name="T22" fmla="*/ 1467 w 1707"/>
              <a:gd name="T23" fmla="*/ 242 h 1769"/>
              <a:gd name="T24" fmla="*/ 1504 w 1707"/>
              <a:gd name="T25" fmla="*/ 280 h 1769"/>
              <a:gd name="T26" fmla="*/ 1538 w 1707"/>
              <a:gd name="T27" fmla="*/ 317 h 1769"/>
              <a:gd name="T28" fmla="*/ 1570 w 1707"/>
              <a:gd name="T29" fmla="*/ 357 h 1769"/>
              <a:gd name="T30" fmla="*/ 1599 w 1707"/>
              <a:gd name="T31" fmla="*/ 397 h 1769"/>
              <a:gd name="T32" fmla="*/ 1626 w 1707"/>
              <a:gd name="T33" fmla="*/ 438 h 1769"/>
              <a:gd name="T34" fmla="*/ 1649 w 1707"/>
              <a:gd name="T35" fmla="*/ 479 h 1769"/>
              <a:gd name="T36" fmla="*/ 1669 w 1707"/>
              <a:gd name="T37" fmla="*/ 519 h 1769"/>
              <a:gd name="T38" fmla="*/ 1684 w 1707"/>
              <a:gd name="T39" fmla="*/ 560 h 1769"/>
              <a:gd name="T40" fmla="*/ 1697 w 1707"/>
              <a:gd name="T41" fmla="*/ 600 h 1769"/>
              <a:gd name="T42" fmla="*/ 1703 w 1707"/>
              <a:gd name="T43" fmla="*/ 639 h 1769"/>
              <a:gd name="T44" fmla="*/ 1707 w 1707"/>
              <a:gd name="T45" fmla="*/ 677 h 1769"/>
              <a:gd name="T46" fmla="*/ 1704 w 1707"/>
              <a:gd name="T47" fmla="*/ 714 h 1769"/>
              <a:gd name="T48" fmla="*/ 1697 w 1707"/>
              <a:gd name="T49" fmla="*/ 749 h 1769"/>
              <a:gd name="T50" fmla="*/ 1683 w 1707"/>
              <a:gd name="T51" fmla="*/ 782 h 1769"/>
              <a:gd name="T52" fmla="*/ 0 w 1707"/>
              <a:gd name="T53" fmla="*/ 1769 h 1769"/>
              <a:gd name="T54" fmla="*/ 872 w 1707"/>
              <a:gd name="T55" fmla="*/ 30 h 1769"/>
              <a:gd name="T56" fmla="*/ 904 w 1707"/>
              <a:gd name="T57" fmla="*/ 15 h 1769"/>
              <a:gd name="T58" fmla="*/ 938 w 1707"/>
              <a:gd name="T59" fmla="*/ 5 h 1769"/>
              <a:gd name="T60" fmla="*/ 976 w 1707"/>
              <a:gd name="T61" fmla="*/ 0 h 1769"/>
              <a:gd name="T62" fmla="*/ 1013 w 1707"/>
              <a:gd name="T63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07" h="1769">
                <a:moveTo>
                  <a:pt x="1013" y="0"/>
                </a:moveTo>
                <a:lnTo>
                  <a:pt x="1053" y="5"/>
                </a:lnTo>
                <a:lnTo>
                  <a:pt x="1094" y="13"/>
                </a:lnTo>
                <a:lnTo>
                  <a:pt x="1136" y="27"/>
                </a:lnTo>
                <a:lnTo>
                  <a:pt x="1178" y="43"/>
                </a:lnTo>
                <a:lnTo>
                  <a:pt x="1222" y="63"/>
                </a:lnTo>
                <a:lnTo>
                  <a:pt x="1264" y="86"/>
                </a:lnTo>
                <a:lnTo>
                  <a:pt x="1307" y="112"/>
                </a:lnTo>
                <a:lnTo>
                  <a:pt x="1348" y="142"/>
                </a:lnTo>
                <a:lnTo>
                  <a:pt x="1389" y="173"/>
                </a:lnTo>
                <a:lnTo>
                  <a:pt x="1429" y="207"/>
                </a:lnTo>
                <a:lnTo>
                  <a:pt x="1467" y="242"/>
                </a:lnTo>
                <a:lnTo>
                  <a:pt x="1504" y="280"/>
                </a:lnTo>
                <a:lnTo>
                  <a:pt x="1538" y="317"/>
                </a:lnTo>
                <a:lnTo>
                  <a:pt x="1570" y="357"/>
                </a:lnTo>
                <a:lnTo>
                  <a:pt x="1599" y="397"/>
                </a:lnTo>
                <a:lnTo>
                  <a:pt x="1626" y="438"/>
                </a:lnTo>
                <a:lnTo>
                  <a:pt x="1649" y="479"/>
                </a:lnTo>
                <a:lnTo>
                  <a:pt x="1669" y="519"/>
                </a:lnTo>
                <a:lnTo>
                  <a:pt x="1684" y="560"/>
                </a:lnTo>
                <a:lnTo>
                  <a:pt x="1697" y="600"/>
                </a:lnTo>
                <a:lnTo>
                  <a:pt x="1703" y="639"/>
                </a:lnTo>
                <a:lnTo>
                  <a:pt x="1707" y="677"/>
                </a:lnTo>
                <a:lnTo>
                  <a:pt x="1704" y="714"/>
                </a:lnTo>
                <a:lnTo>
                  <a:pt x="1697" y="749"/>
                </a:lnTo>
                <a:lnTo>
                  <a:pt x="1683" y="782"/>
                </a:lnTo>
                <a:lnTo>
                  <a:pt x="0" y="1769"/>
                </a:lnTo>
                <a:lnTo>
                  <a:pt x="872" y="30"/>
                </a:lnTo>
                <a:lnTo>
                  <a:pt x="904" y="15"/>
                </a:lnTo>
                <a:lnTo>
                  <a:pt x="938" y="5"/>
                </a:lnTo>
                <a:lnTo>
                  <a:pt x="976" y="0"/>
                </a:lnTo>
                <a:lnTo>
                  <a:pt x="10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slídê"/>
          <p:cNvSpPr>
            <a:spLocks/>
          </p:cNvSpPr>
          <p:nvPr/>
        </p:nvSpPr>
        <p:spPr bwMode="auto">
          <a:xfrm>
            <a:off x="8822779" y="2935572"/>
            <a:ext cx="176079" cy="262479"/>
          </a:xfrm>
          <a:custGeom>
            <a:avLst/>
            <a:gdLst>
              <a:gd name="T0" fmla="*/ 771 w 1608"/>
              <a:gd name="T1" fmla="*/ 0 h 2398"/>
              <a:gd name="T2" fmla="*/ 837 w 1608"/>
              <a:gd name="T3" fmla="*/ 0 h 2398"/>
              <a:gd name="T4" fmla="*/ 904 w 1608"/>
              <a:gd name="T5" fmla="*/ 2 h 2398"/>
              <a:gd name="T6" fmla="*/ 969 w 1608"/>
              <a:gd name="T7" fmla="*/ 5 h 2398"/>
              <a:gd name="T8" fmla="*/ 1034 w 1608"/>
              <a:gd name="T9" fmla="*/ 12 h 2398"/>
              <a:gd name="T10" fmla="*/ 1097 w 1608"/>
              <a:gd name="T11" fmla="*/ 20 h 2398"/>
              <a:gd name="T12" fmla="*/ 1159 w 1608"/>
              <a:gd name="T13" fmla="*/ 30 h 2398"/>
              <a:gd name="T14" fmla="*/ 1218 w 1608"/>
              <a:gd name="T15" fmla="*/ 42 h 2398"/>
              <a:gd name="T16" fmla="*/ 1276 w 1608"/>
              <a:gd name="T17" fmla="*/ 58 h 2398"/>
              <a:gd name="T18" fmla="*/ 1329 w 1608"/>
              <a:gd name="T19" fmla="*/ 74 h 2398"/>
              <a:gd name="T20" fmla="*/ 1380 w 1608"/>
              <a:gd name="T21" fmla="*/ 93 h 2398"/>
              <a:gd name="T22" fmla="*/ 1427 w 1608"/>
              <a:gd name="T23" fmla="*/ 114 h 2398"/>
              <a:gd name="T24" fmla="*/ 1469 w 1608"/>
              <a:gd name="T25" fmla="*/ 136 h 2398"/>
              <a:gd name="T26" fmla="*/ 1508 w 1608"/>
              <a:gd name="T27" fmla="*/ 161 h 2398"/>
              <a:gd name="T28" fmla="*/ 1541 w 1608"/>
              <a:gd name="T29" fmla="*/ 188 h 2398"/>
              <a:gd name="T30" fmla="*/ 1569 w 1608"/>
              <a:gd name="T31" fmla="*/ 217 h 2398"/>
              <a:gd name="T32" fmla="*/ 1591 w 1608"/>
              <a:gd name="T33" fmla="*/ 248 h 2398"/>
              <a:gd name="T34" fmla="*/ 1608 w 1608"/>
              <a:gd name="T35" fmla="*/ 281 h 2398"/>
              <a:gd name="T36" fmla="*/ 806 w 1608"/>
              <a:gd name="T37" fmla="*/ 2398 h 2398"/>
              <a:gd name="T38" fmla="*/ 0 w 1608"/>
              <a:gd name="T39" fmla="*/ 281 h 2398"/>
              <a:gd name="T40" fmla="*/ 15 w 1608"/>
              <a:gd name="T41" fmla="*/ 248 h 2398"/>
              <a:gd name="T42" fmla="*/ 37 w 1608"/>
              <a:gd name="T43" fmla="*/ 217 h 2398"/>
              <a:gd name="T44" fmla="*/ 66 w 1608"/>
              <a:gd name="T45" fmla="*/ 188 h 2398"/>
              <a:gd name="T46" fmla="*/ 100 w 1608"/>
              <a:gd name="T47" fmla="*/ 161 h 2398"/>
              <a:gd name="T48" fmla="*/ 137 w 1608"/>
              <a:gd name="T49" fmla="*/ 136 h 2398"/>
              <a:gd name="T50" fmla="*/ 180 w 1608"/>
              <a:gd name="T51" fmla="*/ 114 h 2398"/>
              <a:gd name="T52" fmla="*/ 227 w 1608"/>
              <a:gd name="T53" fmla="*/ 93 h 2398"/>
              <a:gd name="T54" fmla="*/ 278 w 1608"/>
              <a:gd name="T55" fmla="*/ 74 h 2398"/>
              <a:gd name="T56" fmla="*/ 332 w 1608"/>
              <a:gd name="T57" fmla="*/ 58 h 2398"/>
              <a:gd name="T58" fmla="*/ 389 w 1608"/>
              <a:gd name="T59" fmla="*/ 42 h 2398"/>
              <a:gd name="T60" fmla="*/ 448 w 1608"/>
              <a:gd name="T61" fmla="*/ 30 h 2398"/>
              <a:gd name="T62" fmla="*/ 510 w 1608"/>
              <a:gd name="T63" fmla="*/ 20 h 2398"/>
              <a:gd name="T64" fmla="*/ 574 w 1608"/>
              <a:gd name="T65" fmla="*/ 12 h 2398"/>
              <a:gd name="T66" fmla="*/ 638 w 1608"/>
              <a:gd name="T67" fmla="*/ 5 h 2398"/>
              <a:gd name="T68" fmla="*/ 704 w 1608"/>
              <a:gd name="T69" fmla="*/ 2 h 2398"/>
              <a:gd name="T70" fmla="*/ 771 w 1608"/>
              <a:gd name="T71" fmla="*/ 0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8" h="2398">
                <a:moveTo>
                  <a:pt x="771" y="0"/>
                </a:moveTo>
                <a:lnTo>
                  <a:pt x="837" y="0"/>
                </a:lnTo>
                <a:lnTo>
                  <a:pt x="904" y="2"/>
                </a:lnTo>
                <a:lnTo>
                  <a:pt x="969" y="5"/>
                </a:lnTo>
                <a:lnTo>
                  <a:pt x="1034" y="12"/>
                </a:lnTo>
                <a:lnTo>
                  <a:pt x="1097" y="20"/>
                </a:lnTo>
                <a:lnTo>
                  <a:pt x="1159" y="30"/>
                </a:lnTo>
                <a:lnTo>
                  <a:pt x="1218" y="42"/>
                </a:lnTo>
                <a:lnTo>
                  <a:pt x="1276" y="58"/>
                </a:lnTo>
                <a:lnTo>
                  <a:pt x="1329" y="74"/>
                </a:lnTo>
                <a:lnTo>
                  <a:pt x="1380" y="93"/>
                </a:lnTo>
                <a:lnTo>
                  <a:pt x="1427" y="114"/>
                </a:lnTo>
                <a:lnTo>
                  <a:pt x="1469" y="136"/>
                </a:lnTo>
                <a:lnTo>
                  <a:pt x="1508" y="161"/>
                </a:lnTo>
                <a:lnTo>
                  <a:pt x="1541" y="188"/>
                </a:lnTo>
                <a:lnTo>
                  <a:pt x="1569" y="217"/>
                </a:lnTo>
                <a:lnTo>
                  <a:pt x="1591" y="248"/>
                </a:lnTo>
                <a:lnTo>
                  <a:pt x="1608" y="281"/>
                </a:lnTo>
                <a:lnTo>
                  <a:pt x="806" y="2398"/>
                </a:lnTo>
                <a:lnTo>
                  <a:pt x="0" y="281"/>
                </a:lnTo>
                <a:lnTo>
                  <a:pt x="15" y="248"/>
                </a:lnTo>
                <a:lnTo>
                  <a:pt x="37" y="217"/>
                </a:lnTo>
                <a:lnTo>
                  <a:pt x="66" y="188"/>
                </a:lnTo>
                <a:lnTo>
                  <a:pt x="100" y="161"/>
                </a:lnTo>
                <a:lnTo>
                  <a:pt x="137" y="136"/>
                </a:lnTo>
                <a:lnTo>
                  <a:pt x="180" y="114"/>
                </a:lnTo>
                <a:lnTo>
                  <a:pt x="227" y="93"/>
                </a:lnTo>
                <a:lnTo>
                  <a:pt x="278" y="74"/>
                </a:lnTo>
                <a:lnTo>
                  <a:pt x="332" y="58"/>
                </a:lnTo>
                <a:lnTo>
                  <a:pt x="389" y="42"/>
                </a:lnTo>
                <a:lnTo>
                  <a:pt x="448" y="30"/>
                </a:lnTo>
                <a:lnTo>
                  <a:pt x="510" y="20"/>
                </a:lnTo>
                <a:lnTo>
                  <a:pt x="574" y="12"/>
                </a:lnTo>
                <a:lnTo>
                  <a:pt x="638" y="5"/>
                </a:lnTo>
                <a:lnTo>
                  <a:pt x="704" y="2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$ļîḓe"/>
          <p:cNvSpPr>
            <a:spLocks noChangeAspect="1"/>
          </p:cNvSpPr>
          <p:nvPr/>
        </p:nvSpPr>
        <p:spPr>
          <a:xfrm>
            <a:off x="1451248" y="4418720"/>
            <a:ext cx="691901" cy="691909"/>
          </a:xfrm>
          <a:prstGeom prst="ellipse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îṧ1îďè"/>
          <p:cNvSpPr>
            <a:spLocks noChangeAspect="1"/>
          </p:cNvSpPr>
          <p:nvPr/>
        </p:nvSpPr>
        <p:spPr>
          <a:xfrm>
            <a:off x="1544416" y="4508669"/>
            <a:ext cx="505564" cy="50557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ṣliḓè"/>
          <p:cNvSpPr/>
          <p:nvPr/>
        </p:nvSpPr>
        <p:spPr>
          <a:xfrm rot="5400000">
            <a:off x="2976792" y="2872734"/>
            <a:ext cx="268529" cy="2627711"/>
          </a:xfrm>
          <a:prstGeom prst="leftBracket">
            <a:avLst>
              <a:gd name="adj" fmla="val 102804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ṣľïḍè"/>
          <p:cNvSpPr/>
          <p:nvPr/>
        </p:nvSpPr>
        <p:spPr>
          <a:xfrm rot="5400000">
            <a:off x="8820709" y="2873894"/>
            <a:ext cx="268529" cy="2627711"/>
          </a:xfrm>
          <a:prstGeom prst="leftBracket">
            <a:avLst>
              <a:gd name="adj" fmla="val 102804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7" name="Straight Connector 45"/>
          <p:cNvCxnSpPr/>
          <p:nvPr/>
        </p:nvCxnSpPr>
        <p:spPr>
          <a:xfrm flipH="1">
            <a:off x="8954977" y="3927524"/>
            <a:ext cx="1" cy="40002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6"/>
          <p:cNvCxnSpPr/>
          <p:nvPr/>
        </p:nvCxnSpPr>
        <p:spPr>
          <a:xfrm flipH="1">
            <a:off x="3111057" y="3926364"/>
            <a:ext cx="3" cy="14570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7"/>
          <p:cNvCxnSpPr/>
          <p:nvPr/>
        </p:nvCxnSpPr>
        <p:spPr>
          <a:xfrm flipH="1">
            <a:off x="6055310" y="3920824"/>
            <a:ext cx="1" cy="40002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$ḻíḋè"/>
          <p:cNvSpPr>
            <a:spLocks noChangeAspect="1"/>
          </p:cNvSpPr>
          <p:nvPr/>
        </p:nvSpPr>
        <p:spPr>
          <a:xfrm>
            <a:off x="4078960" y="4407978"/>
            <a:ext cx="691901" cy="691909"/>
          </a:xfrm>
          <a:prstGeom prst="ellipse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ïsliḑê"/>
          <p:cNvSpPr>
            <a:spLocks noChangeAspect="1"/>
          </p:cNvSpPr>
          <p:nvPr/>
        </p:nvSpPr>
        <p:spPr>
          <a:xfrm>
            <a:off x="4172128" y="4497927"/>
            <a:ext cx="505564" cy="5055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iŝľîḓé"/>
          <p:cNvSpPr>
            <a:spLocks noChangeAspect="1"/>
          </p:cNvSpPr>
          <p:nvPr/>
        </p:nvSpPr>
        <p:spPr>
          <a:xfrm>
            <a:off x="5709358" y="4418720"/>
            <a:ext cx="691901" cy="691909"/>
          </a:xfrm>
          <a:prstGeom prst="ellipse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iṡḻïḋê"/>
          <p:cNvSpPr>
            <a:spLocks noChangeAspect="1"/>
          </p:cNvSpPr>
          <p:nvPr/>
        </p:nvSpPr>
        <p:spPr>
          <a:xfrm>
            <a:off x="5802526" y="4508669"/>
            <a:ext cx="505564" cy="5055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íšlïḑé"/>
          <p:cNvSpPr>
            <a:spLocks noChangeAspect="1"/>
          </p:cNvSpPr>
          <p:nvPr/>
        </p:nvSpPr>
        <p:spPr>
          <a:xfrm>
            <a:off x="7283546" y="4407978"/>
            <a:ext cx="691901" cy="691909"/>
          </a:xfrm>
          <a:prstGeom prst="ellipse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îŝḷiḑè"/>
          <p:cNvSpPr>
            <a:spLocks noChangeAspect="1"/>
          </p:cNvSpPr>
          <p:nvPr/>
        </p:nvSpPr>
        <p:spPr>
          <a:xfrm>
            <a:off x="7376714" y="4497927"/>
            <a:ext cx="505564" cy="5055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íSļïḓê"/>
          <p:cNvSpPr>
            <a:spLocks noChangeAspect="1"/>
          </p:cNvSpPr>
          <p:nvPr/>
        </p:nvSpPr>
        <p:spPr>
          <a:xfrm>
            <a:off x="8609023" y="4404756"/>
            <a:ext cx="691901" cy="691909"/>
          </a:xfrm>
          <a:prstGeom prst="ellipse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iSḻíďe"/>
          <p:cNvSpPr>
            <a:spLocks noChangeAspect="1"/>
          </p:cNvSpPr>
          <p:nvPr/>
        </p:nvSpPr>
        <p:spPr>
          <a:xfrm>
            <a:off x="8702191" y="4494705"/>
            <a:ext cx="505564" cy="50557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ï$ḻîḓe"/>
          <p:cNvSpPr>
            <a:spLocks noChangeAspect="1"/>
          </p:cNvSpPr>
          <p:nvPr/>
        </p:nvSpPr>
        <p:spPr>
          <a:xfrm>
            <a:off x="9911256" y="4404756"/>
            <a:ext cx="691901" cy="691909"/>
          </a:xfrm>
          <a:prstGeom prst="ellipse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îs1iḋè"/>
          <p:cNvSpPr>
            <a:spLocks noChangeAspect="1"/>
          </p:cNvSpPr>
          <p:nvPr/>
        </p:nvSpPr>
        <p:spPr>
          <a:xfrm>
            <a:off x="10004424" y="4494705"/>
            <a:ext cx="505564" cy="50557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8338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ŝ1idé"/>
          <p:cNvSpPr>
            <a:spLocks/>
          </p:cNvSpPr>
          <p:nvPr/>
        </p:nvSpPr>
        <p:spPr bwMode="auto">
          <a:xfrm>
            <a:off x="5247084" y="2417862"/>
            <a:ext cx="2010966" cy="2011561"/>
          </a:xfrm>
          <a:prstGeom prst="ellipse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$ľîḑe"/>
          <p:cNvSpPr>
            <a:spLocks/>
          </p:cNvSpPr>
          <p:nvPr/>
        </p:nvSpPr>
        <p:spPr bwMode="auto">
          <a:xfrm flipH="1">
            <a:off x="6330553" y="2154138"/>
            <a:ext cx="129183" cy="65663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şļîďè"/>
          <p:cNvSpPr>
            <a:spLocks/>
          </p:cNvSpPr>
          <p:nvPr/>
        </p:nvSpPr>
        <p:spPr bwMode="auto">
          <a:xfrm flipH="1">
            <a:off x="6641307" y="2589312"/>
            <a:ext cx="548878" cy="429816"/>
          </a:xfrm>
          <a:prstGeom prst="line">
            <a:avLst/>
          </a:prstGeom>
          <a:noFill/>
          <a:ln w="12700" cap="flat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ŝľïḍê"/>
          <p:cNvSpPr>
            <a:spLocks/>
          </p:cNvSpPr>
          <p:nvPr/>
        </p:nvSpPr>
        <p:spPr bwMode="auto">
          <a:xfrm flipH="1">
            <a:off x="6816328" y="3434655"/>
            <a:ext cx="800696" cy="0"/>
          </a:xfrm>
          <a:prstGeom prst="line">
            <a:avLst/>
          </a:prstGeom>
          <a:noFill/>
          <a:ln w="12700" cap="flat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ṣľîḋe"/>
          <p:cNvSpPr>
            <a:spLocks/>
          </p:cNvSpPr>
          <p:nvPr/>
        </p:nvSpPr>
        <p:spPr bwMode="auto">
          <a:xfrm rot="10800000">
            <a:off x="6640115" y="3863281"/>
            <a:ext cx="614363" cy="407789"/>
          </a:xfrm>
          <a:prstGeom prst="line">
            <a:avLst/>
          </a:prstGeom>
          <a:noFill/>
          <a:ln w="12700" cap="flat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ṥḻíḑe"/>
          <p:cNvSpPr>
            <a:spLocks/>
          </p:cNvSpPr>
          <p:nvPr/>
        </p:nvSpPr>
        <p:spPr bwMode="auto">
          <a:xfrm rot="10800000">
            <a:off x="6365081" y="4046637"/>
            <a:ext cx="94655" cy="616148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Sľïde"/>
          <p:cNvSpPr>
            <a:spLocks/>
          </p:cNvSpPr>
          <p:nvPr/>
        </p:nvSpPr>
        <p:spPr bwMode="auto">
          <a:xfrm rot="10800000" flipH="1">
            <a:off x="5591770" y="3974604"/>
            <a:ext cx="382786" cy="610196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sľîdé"/>
          <p:cNvSpPr>
            <a:spLocks/>
          </p:cNvSpPr>
          <p:nvPr/>
        </p:nvSpPr>
        <p:spPr bwMode="auto">
          <a:xfrm rot="10800000" flipH="1">
            <a:off x="5051227" y="3625751"/>
            <a:ext cx="705445" cy="21788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šļïḋé"/>
          <p:cNvSpPr>
            <a:spLocks/>
          </p:cNvSpPr>
          <p:nvPr/>
        </p:nvSpPr>
        <p:spPr bwMode="auto">
          <a:xfrm>
            <a:off x="5050036" y="2991743"/>
            <a:ext cx="709613" cy="151805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ṣliḓè"/>
          <p:cNvSpPr>
            <a:spLocks/>
          </p:cNvSpPr>
          <p:nvPr/>
        </p:nvSpPr>
        <p:spPr bwMode="auto">
          <a:xfrm>
            <a:off x="5590580" y="2357735"/>
            <a:ext cx="388144" cy="517922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ṡḻíḑe"/>
          <p:cNvSpPr>
            <a:spLocks/>
          </p:cNvSpPr>
          <p:nvPr/>
        </p:nvSpPr>
        <p:spPr bwMode="auto">
          <a:xfrm>
            <a:off x="5504747" y="2675501"/>
            <a:ext cx="1495640" cy="1496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ṣľîḓê"/>
          <p:cNvSpPr>
            <a:spLocks/>
          </p:cNvSpPr>
          <p:nvPr/>
        </p:nvSpPr>
        <p:spPr bwMode="auto">
          <a:xfrm>
            <a:off x="5582245" y="2753022"/>
            <a:ext cx="1340644" cy="1340644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ŝļiḍè"/>
          <p:cNvSpPr>
            <a:spLocks/>
          </p:cNvSpPr>
          <p:nvPr/>
        </p:nvSpPr>
        <p:spPr bwMode="auto">
          <a:xfrm>
            <a:off x="7965281" y="2233910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19" name="îṧļïďè"/>
          <p:cNvSpPr>
            <a:spLocks/>
          </p:cNvSpPr>
          <p:nvPr/>
        </p:nvSpPr>
        <p:spPr bwMode="auto">
          <a:xfrm>
            <a:off x="8346281" y="3281660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20" name="í$ľíḋê"/>
          <p:cNvSpPr>
            <a:spLocks/>
          </p:cNvSpPr>
          <p:nvPr/>
        </p:nvSpPr>
        <p:spPr bwMode="auto">
          <a:xfrm>
            <a:off x="7993855" y="4338935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21" name="ïšlïḓé"/>
          <p:cNvSpPr>
            <a:spLocks/>
          </p:cNvSpPr>
          <p:nvPr/>
        </p:nvSpPr>
        <p:spPr bwMode="auto">
          <a:xfrm>
            <a:off x="7027069" y="5029498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22" name="íSľíḍè"/>
          <p:cNvSpPr>
            <a:spLocks/>
          </p:cNvSpPr>
          <p:nvPr/>
        </p:nvSpPr>
        <p:spPr bwMode="auto">
          <a:xfrm>
            <a:off x="3781261" y="4698206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900"/>
              <a:t>标题文本预设</a:t>
            </a:r>
          </a:p>
        </p:txBody>
      </p:sp>
      <p:sp>
        <p:nvSpPr>
          <p:cNvPr id="23" name="is1ïďè"/>
          <p:cNvSpPr>
            <a:spLocks/>
          </p:cNvSpPr>
          <p:nvPr/>
        </p:nvSpPr>
        <p:spPr bwMode="auto">
          <a:xfrm>
            <a:off x="3067752" y="3876359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900"/>
              <a:t>标题文本预设</a:t>
            </a:r>
          </a:p>
        </p:txBody>
      </p:sp>
      <p:sp>
        <p:nvSpPr>
          <p:cNvPr id="24" name="ïşlïḍê"/>
          <p:cNvSpPr>
            <a:spLocks/>
          </p:cNvSpPr>
          <p:nvPr/>
        </p:nvSpPr>
        <p:spPr bwMode="auto">
          <a:xfrm>
            <a:off x="2917031" y="2672060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900"/>
              <a:t>标题文本预设</a:t>
            </a:r>
          </a:p>
        </p:txBody>
      </p:sp>
      <p:sp>
        <p:nvSpPr>
          <p:cNvPr id="25" name="ïṩľîdè"/>
          <p:cNvSpPr>
            <a:spLocks/>
          </p:cNvSpPr>
          <p:nvPr/>
        </p:nvSpPr>
        <p:spPr bwMode="auto">
          <a:xfrm>
            <a:off x="3836194" y="1810048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900"/>
              <a:t>标题文本预设</a:t>
            </a:r>
          </a:p>
        </p:txBody>
      </p:sp>
      <p:sp>
        <p:nvSpPr>
          <p:cNvPr id="26" name="îşlíḓê"/>
          <p:cNvSpPr>
            <a:spLocks/>
          </p:cNvSpPr>
          <p:nvPr/>
        </p:nvSpPr>
        <p:spPr bwMode="auto">
          <a:xfrm>
            <a:off x="7022306" y="1562398"/>
            <a:ext cx="122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zh-CN" altLang="en-US" sz="900"/>
              <a:t>标题文本预设</a:t>
            </a:r>
          </a:p>
        </p:txBody>
      </p:sp>
      <p:sp>
        <p:nvSpPr>
          <p:cNvPr id="53" name="îS1ïďè"/>
          <p:cNvSpPr>
            <a:spLocks/>
          </p:cNvSpPr>
          <p:nvPr/>
        </p:nvSpPr>
        <p:spPr bwMode="auto">
          <a:xfrm>
            <a:off x="7429500" y="3025676"/>
            <a:ext cx="807244" cy="806649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$liḑê"/>
          <p:cNvSpPr/>
          <p:nvPr/>
        </p:nvSpPr>
        <p:spPr>
          <a:xfrm>
            <a:off x="7675348" y="3225770"/>
            <a:ext cx="334473" cy="370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3" h="21516" extrusionOk="0">
                <a:moveTo>
                  <a:pt x="10835" y="22"/>
                </a:moveTo>
                <a:cubicBezTo>
                  <a:pt x="9117" y="-84"/>
                  <a:pt x="7222" y="190"/>
                  <a:pt x="5501" y="840"/>
                </a:cubicBezTo>
                <a:cubicBezTo>
                  <a:pt x="5634" y="1086"/>
                  <a:pt x="6275" y="967"/>
                  <a:pt x="7049" y="908"/>
                </a:cubicBezTo>
                <a:cubicBezTo>
                  <a:pt x="7871" y="846"/>
                  <a:pt x="8149" y="1283"/>
                  <a:pt x="8149" y="1283"/>
                </a:cubicBezTo>
                <a:lnTo>
                  <a:pt x="8765" y="2664"/>
                </a:lnTo>
                <a:cubicBezTo>
                  <a:pt x="10272" y="2601"/>
                  <a:pt x="11984" y="4484"/>
                  <a:pt x="9380" y="6363"/>
                </a:cubicBezTo>
                <a:cubicBezTo>
                  <a:pt x="9654" y="8054"/>
                  <a:pt x="9716" y="8374"/>
                  <a:pt x="9716" y="8374"/>
                </a:cubicBezTo>
                <a:lnTo>
                  <a:pt x="6639" y="9243"/>
                </a:lnTo>
                <a:cubicBezTo>
                  <a:pt x="6228" y="7990"/>
                  <a:pt x="4575" y="8297"/>
                  <a:pt x="4849" y="9550"/>
                </a:cubicBezTo>
                <a:cubicBezTo>
                  <a:pt x="2108" y="10114"/>
                  <a:pt x="1567" y="10113"/>
                  <a:pt x="1567" y="10113"/>
                </a:cubicBezTo>
                <a:lnTo>
                  <a:pt x="75" y="6942"/>
                </a:lnTo>
                <a:cubicBezTo>
                  <a:pt x="24" y="7304"/>
                  <a:pt x="-2" y="7675"/>
                  <a:pt x="0" y="8067"/>
                </a:cubicBezTo>
                <a:cubicBezTo>
                  <a:pt x="29" y="13918"/>
                  <a:pt x="4119" y="16090"/>
                  <a:pt x="3916" y="18738"/>
                </a:cubicBezTo>
                <a:cubicBezTo>
                  <a:pt x="3715" y="21384"/>
                  <a:pt x="3450" y="21516"/>
                  <a:pt x="3450" y="21516"/>
                </a:cubicBezTo>
                <a:lnTo>
                  <a:pt x="14359" y="21516"/>
                </a:lnTo>
                <a:cubicBezTo>
                  <a:pt x="14591" y="20299"/>
                  <a:pt x="14598" y="19908"/>
                  <a:pt x="15236" y="19829"/>
                </a:cubicBezTo>
                <a:cubicBezTo>
                  <a:pt x="15872" y="19750"/>
                  <a:pt x="18776" y="20222"/>
                  <a:pt x="19413" y="18925"/>
                </a:cubicBezTo>
                <a:cubicBezTo>
                  <a:pt x="19760" y="18158"/>
                  <a:pt x="18905" y="17381"/>
                  <a:pt x="19208" y="16777"/>
                </a:cubicBezTo>
                <a:cubicBezTo>
                  <a:pt x="19417" y="16361"/>
                  <a:pt x="19767" y="16165"/>
                  <a:pt x="19525" y="15721"/>
                </a:cubicBezTo>
                <a:cubicBezTo>
                  <a:pt x="19872" y="15527"/>
                  <a:pt x="20044" y="15140"/>
                  <a:pt x="19842" y="14664"/>
                </a:cubicBezTo>
                <a:cubicBezTo>
                  <a:pt x="19639" y="14187"/>
                  <a:pt x="19582" y="13608"/>
                  <a:pt x="20364" y="13556"/>
                </a:cubicBezTo>
                <a:cubicBezTo>
                  <a:pt x="21146" y="13503"/>
                  <a:pt x="21598" y="12873"/>
                  <a:pt x="20960" y="12158"/>
                </a:cubicBezTo>
                <a:cubicBezTo>
                  <a:pt x="20324" y="11443"/>
                  <a:pt x="18915" y="9987"/>
                  <a:pt x="19002" y="9431"/>
                </a:cubicBezTo>
                <a:cubicBezTo>
                  <a:pt x="19090" y="8875"/>
                  <a:pt x="19174" y="8652"/>
                  <a:pt x="18797" y="7010"/>
                </a:cubicBezTo>
                <a:cubicBezTo>
                  <a:pt x="18421" y="5369"/>
                  <a:pt x="18599" y="5607"/>
                  <a:pt x="18107" y="4522"/>
                </a:cubicBezTo>
                <a:cubicBezTo>
                  <a:pt x="17413" y="2298"/>
                  <a:pt x="14230" y="229"/>
                  <a:pt x="10835" y="22"/>
                </a:cubicBezTo>
                <a:close/>
                <a:moveTo>
                  <a:pt x="3711" y="550"/>
                </a:moveTo>
                <a:cubicBezTo>
                  <a:pt x="3672" y="550"/>
                  <a:pt x="3623" y="559"/>
                  <a:pt x="3581" y="567"/>
                </a:cubicBezTo>
                <a:cubicBezTo>
                  <a:pt x="3226" y="634"/>
                  <a:pt x="3025" y="929"/>
                  <a:pt x="2947" y="1181"/>
                </a:cubicBezTo>
                <a:cubicBezTo>
                  <a:pt x="2872" y="1425"/>
                  <a:pt x="2887" y="1757"/>
                  <a:pt x="3133" y="1965"/>
                </a:cubicBezTo>
                <a:lnTo>
                  <a:pt x="3730" y="2476"/>
                </a:lnTo>
                <a:lnTo>
                  <a:pt x="2928" y="2630"/>
                </a:lnTo>
                <a:cubicBezTo>
                  <a:pt x="2928" y="2630"/>
                  <a:pt x="597" y="3073"/>
                  <a:pt x="597" y="3073"/>
                </a:cubicBezTo>
                <a:lnTo>
                  <a:pt x="877" y="4283"/>
                </a:lnTo>
                <a:cubicBezTo>
                  <a:pt x="1096" y="4188"/>
                  <a:pt x="1343" y="4130"/>
                  <a:pt x="1604" y="4130"/>
                </a:cubicBezTo>
                <a:cubicBezTo>
                  <a:pt x="2407" y="4130"/>
                  <a:pt x="3077" y="4595"/>
                  <a:pt x="3226" y="5255"/>
                </a:cubicBezTo>
                <a:cubicBezTo>
                  <a:pt x="3314" y="5638"/>
                  <a:pt x="3207" y="6017"/>
                  <a:pt x="2928" y="6329"/>
                </a:cubicBezTo>
                <a:cubicBezTo>
                  <a:pt x="2610" y="6687"/>
                  <a:pt x="2080" y="6928"/>
                  <a:pt x="1567" y="6942"/>
                </a:cubicBezTo>
                <a:lnTo>
                  <a:pt x="2033" y="9056"/>
                </a:lnTo>
                <a:lnTo>
                  <a:pt x="4028" y="8664"/>
                </a:lnTo>
                <a:cubicBezTo>
                  <a:pt x="3872" y="8341"/>
                  <a:pt x="3843" y="8021"/>
                  <a:pt x="3954" y="7709"/>
                </a:cubicBezTo>
                <a:cubicBezTo>
                  <a:pt x="4126" y="7221"/>
                  <a:pt x="4603" y="6859"/>
                  <a:pt x="5240" y="6738"/>
                </a:cubicBezTo>
                <a:cubicBezTo>
                  <a:pt x="5348" y="6717"/>
                  <a:pt x="5454" y="6704"/>
                  <a:pt x="5557" y="6704"/>
                </a:cubicBezTo>
                <a:cubicBezTo>
                  <a:pt x="6004" y="6704"/>
                  <a:pt x="6421" y="6877"/>
                  <a:pt x="6714" y="7215"/>
                </a:cubicBezTo>
                <a:cubicBezTo>
                  <a:pt x="6930" y="7465"/>
                  <a:pt x="7063" y="7796"/>
                  <a:pt x="7105" y="8118"/>
                </a:cubicBezTo>
                <a:lnTo>
                  <a:pt x="8541" y="7846"/>
                </a:lnTo>
                <a:lnTo>
                  <a:pt x="7944" y="5186"/>
                </a:lnTo>
                <a:lnTo>
                  <a:pt x="7665" y="3993"/>
                </a:lnTo>
                <a:lnTo>
                  <a:pt x="7739" y="4044"/>
                </a:lnTo>
                <a:lnTo>
                  <a:pt x="7665" y="3686"/>
                </a:lnTo>
                <a:lnTo>
                  <a:pt x="7217" y="1794"/>
                </a:lnTo>
                <a:lnTo>
                  <a:pt x="4979" y="2221"/>
                </a:lnTo>
                <a:lnTo>
                  <a:pt x="4140" y="2374"/>
                </a:lnTo>
                <a:lnTo>
                  <a:pt x="4513" y="1658"/>
                </a:lnTo>
                <a:cubicBezTo>
                  <a:pt x="4608" y="1475"/>
                  <a:pt x="4553" y="1188"/>
                  <a:pt x="4383" y="942"/>
                </a:cubicBezTo>
                <a:cubicBezTo>
                  <a:pt x="4209" y="693"/>
                  <a:pt x="3958" y="550"/>
                  <a:pt x="3711" y="550"/>
                </a:cubicBezTo>
                <a:close/>
                <a:moveTo>
                  <a:pt x="9063" y="3550"/>
                </a:moveTo>
                <a:cubicBezTo>
                  <a:pt x="8886" y="3550"/>
                  <a:pt x="8627" y="3607"/>
                  <a:pt x="8410" y="3857"/>
                </a:cubicBezTo>
                <a:lnTo>
                  <a:pt x="8038" y="4300"/>
                </a:lnTo>
                <a:lnTo>
                  <a:pt x="8653" y="4829"/>
                </a:lnTo>
                <a:cubicBezTo>
                  <a:pt x="8728" y="4893"/>
                  <a:pt x="8824" y="4931"/>
                  <a:pt x="8951" y="4931"/>
                </a:cubicBezTo>
                <a:cubicBezTo>
                  <a:pt x="9212" y="4931"/>
                  <a:pt x="9534" y="4777"/>
                  <a:pt x="9716" y="4573"/>
                </a:cubicBezTo>
                <a:cubicBezTo>
                  <a:pt x="9806" y="4473"/>
                  <a:pt x="9889" y="4317"/>
                  <a:pt x="9846" y="4130"/>
                </a:cubicBezTo>
                <a:cubicBezTo>
                  <a:pt x="9760" y="3750"/>
                  <a:pt x="9392" y="3550"/>
                  <a:pt x="9063" y="3550"/>
                </a:cubicBezTo>
                <a:close/>
                <a:moveTo>
                  <a:pt x="12699" y="5476"/>
                </a:moveTo>
                <a:cubicBezTo>
                  <a:pt x="13412" y="5348"/>
                  <a:pt x="13980" y="6314"/>
                  <a:pt x="13520" y="6755"/>
                </a:cubicBezTo>
                <a:lnTo>
                  <a:pt x="15926" y="6311"/>
                </a:lnTo>
                <a:lnTo>
                  <a:pt x="16280" y="7914"/>
                </a:lnTo>
                <a:cubicBezTo>
                  <a:pt x="15718" y="7789"/>
                  <a:pt x="14950" y="8151"/>
                  <a:pt x="15086" y="8783"/>
                </a:cubicBezTo>
                <a:cubicBezTo>
                  <a:pt x="15222" y="9416"/>
                  <a:pt x="15877" y="9720"/>
                  <a:pt x="16522" y="9192"/>
                </a:cubicBezTo>
                <a:lnTo>
                  <a:pt x="16951" y="11204"/>
                </a:lnTo>
                <a:cubicBezTo>
                  <a:pt x="16951" y="11204"/>
                  <a:pt x="14508" y="11647"/>
                  <a:pt x="14508" y="11647"/>
                </a:cubicBezTo>
                <a:cubicBezTo>
                  <a:pt x="14822" y="11196"/>
                  <a:pt x="14363" y="10309"/>
                  <a:pt x="13651" y="10436"/>
                </a:cubicBezTo>
                <a:cubicBezTo>
                  <a:pt x="12940" y="10563"/>
                  <a:pt x="12758" y="11543"/>
                  <a:pt x="13371" y="11902"/>
                </a:cubicBezTo>
                <a:lnTo>
                  <a:pt x="11599" y="12226"/>
                </a:lnTo>
                <a:lnTo>
                  <a:pt x="11208" y="10385"/>
                </a:lnTo>
                <a:cubicBezTo>
                  <a:pt x="10731" y="10846"/>
                  <a:pt x="9705" y="10593"/>
                  <a:pt x="9567" y="9942"/>
                </a:cubicBezTo>
                <a:cubicBezTo>
                  <a:pt x="9427" y="9290"/>
                  <a:pt x="10348" y="8781"/>
                  <a:pt x="10891" y="9022"/>
                </a:cubicBezTo>
                <a:lnTo>
                  <a:pt x="10499" y="7249"/>
                </a:lnTo>
                <a:lnTo>
                  <a:pt x="12327" y="6925"/>
                </a:lnTo>
                <a:cubicBezTo>
                  <a:pt x="11693" y="6456"/>
                  <a:pt x="11986" y="5603"/>
                  <a:pt x="12699" y="547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ṣľïḋè"/>
          <p:cNvSpPr>
            <a:spLocks/>
          </p:cNvSpPr>
          <p:nvPr/>
        </p:nvSpPr>
        <p:spPr bwMode="auto">
          <a:xfrm>
            <a:off x="7059216" y="4044851"/>
            <a:ext cx="806649" cy="806649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ṧľíde"/>
          <p:cNvSpPr/>
          <p:nvPr/>
        </p:nvSpPr>
        <p:spPr>
          <a:xfrm>
            <a:off x="7272912" y="4267512"/>
            <a:ext cx="370297" cy="329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322" extrusionOk="0">
                <a:moveTo>
                  <a:pt x="15566" y="12933"/>
                </a:moveTo>
                <a:lnTo>
                  <a:pt x="13626" y="10651"/>
                </a:lnTo>
                <a:lnTo>
                  <a:pt x="15786" y="7754"/>
                </a:lnTo>
                <a:lnTo>
                  <a:pt x="17359" y="9551"/>
                </a:lnTo>
                <a:cubicBezTo>
                  <a:pt x="17762" y="9931"/>
                  <a:pt x="17945" y="9741"/>
                  <a:pt x="18218" y="9446"/>
                </a:cubicBezTo>
                <a:lnTo>
                  <a:pt x="20412" y="6598"/>
                </a:lnTo>
                <a:cubicBezTo>
                  <a:pt x="21308" y="5478"/>
                  <a:pt x="20046" y="4569"/>
                  <a:pt x="19515" y="5203"/>
                </a:cubicBezTo>
                <a:lnTo>
                  <a:pt x="17779" y="7500"/>
                </a:lnTo>
                <a:lnTo>
                  <a:pt x="15310" y="4668"/>
                </a:lnTo>
                <a:lnTo>
                  <a:pt x="11156" y="4584"/>
                </a:lnTo>
                <a:cubicBezTo>
                  <a:pt x="10827" y="4605"/>
                  <a:pt x="10735" y="4815"/>
                  <a:pt x="10460" y="5175"/>
                </a:cubicBezTo>
                <a:lnTo>
                  <a:pt x="9578" y="6342"/>
                </a:lnTo>
                <a:cubicBezTo>
                  <a:pt x="10185" y="6369"/>
                  <a:pt x="10690" y="6732"/>
                  <a:pt x="10969" y="7089"/>
                </a:cubicBezTo>
                <a:lnTo>
                  <a:pt x="11540" y="6337"/>
                </a:lnTo>
                <a:lnTo>
                  <a:pt x="12840" y="6337"/>
                </a:lnTo>
                <a:lnTo>
                  <a:pt x="11272" y="8444"/>
                </a:lnTo>
                <a:cubicBezTo>
                  <a:pt x="11214" y="8945"/>
                  <a:pt x="10971" y="9456"/>
                  <a:pt x="10348" y="9689"/>
                </a:cubicBezTo>
                <a:lnTo>
                  <a:pt x="10112" y="10004"/>
                </a:lnTo>
                <a:lnTo>
                  <a:pt x="10531" y="10298"/>
                </a:lnTo>
                <a:lnTo>
                  <a:pt x="11690" y="8924"/>
                </a:lnTo>
                <a:cubicBezTo>
                  <a:pt x="12605" y="8078"/>
                  <a:pt x="13610" y="9734"/>
                  <a:pt x="13245" y="10298"/>
                </a:cubicBezTo>
                <a:cubicBezTo>
                  <a:pt x="12977" y="10709"/>
                  <a:pt x="12910" y="10826"/>
                  <a:pt x="11698" y="12582"/>
                </a:cubicBezTo>
                <a:lnTo>
                  <a:pt x="13755" y="14899"/>
                </a:lnTo>
                <a:lnTo>
                  <a:pt x="12821" y="19529"/>
                </a:lnTo>
                <a:cubicBezTo>
                  <a:pt x="12492" y="21093"/>
                  <a:pt x="14267" y="21600"/>
                  <a:pt x="14614" y="20247"/>
                </a:cubicBezTo>
                <a:lnTo>
                  <a:pt x="15858" y="14012"/>
                </a:lnTo>
                <a:cubicBezTo>
                  <a:pt x="15914" y="13567"/>
                  <a:pt x="15932" y="13356"/>
                  <a:pt x="15566" y="12933"/>
                </a:cubicBezTo>
                <a:close/>
                <a:moveTo>
                  <a:pt x="16847" y="5047"/>
                </a:moveTo>
                <a:cubicBezTo>
                  <a:pt x="17695" y="5047"/>
                  <a:pt x="18384" y="4253"/>
                  <a:pt x="18384" y="3273"/>
                </a:cubicBezTo>
                <a:cubicBezTo>
                  <a:pt x="18384" y="2293"/>
                  <a:pt x="17695" y="1497"/>
                  <a:pt x="16847" y="1497"/>
                </a:cubicBezTo>
                <a:cubicBezTo>
                  <a:pt x="15998" y="1497"/>
                  <a:pt x="15310" y="2293"/>
                  <a:pt x="15310" y="3273"/>
                </a:cubicBezTo>
                <a:cubicBezTo>
                  <a:pt x="15310" y="4253"/>
                  <a:pt x="15998" y="5047"/>
                  <a:pt x="16847" y="5047"/>
                </a:cubicBezTo>
                <a:close/>
                <a:moveTo>
                  <a:pt x="9792" y="9488"/>
                </a:moveTo>
                <a:cubicBezTo>
                  <a:pt x="10405" y="9488"/>
                  <a:pt x="10903" y="8913"/>
                  <a:pt x="10903" y="8205"/>
                </a:cubicBezTo>
                <a:cubicBezTo>
                  <a:pt x="10903" y="7497"/>
                  <a:pt x="10405" y="6923"/>
                  <a:pt x="9792" y="6923"/>
                </a:cubicBezTo>
                <a:cubicBezTo>
                  <a:pt x="9179" y="6923"/>
                  <a:pt x="8682" y="7497"/>
                  <a:pt x="8682" y="8205"/>
                </a:cubicBezTo>
                <a:cubicBezTo>
                  <a:pt x="8682" y="8913"/>
                  <a:pt x="9179" y="9488"/>
                  <a:pt x="9792" y="9488"/>
                </a:cubicBezTo>
                <a:close/>
                <a:moveTo>
                  <a:pt x="8867" y="15182"/>
                </a:moveTo>
                <a:lnTo>
                  <a:pt x="7466" y="13533"/>
                </a:lnTo>
                <a:lnTo>
                  <a:pt x="9026" y="11442"/>
                </a:lnTo>
                <a:lnTo>
                  <a:pt x="10163" y="12739"/>
                </a:lnTo>
                <a:cubicBezTo>
                  <a:pt x="10453" y="13014"/>
                  <a:pt x="10585" y="12877"/>
                  <a:pt x="10784" y="12663"/>
                </a:cubicBezTo>
                <a:lnTo>
                  <a:pt x="12488" y="10694"/>
                </a:lnTo>
                <a:cubicBezTo>
                  <a:pt x="13135" y="9884"/>
                  <a:pt x="12224" y="9228"/>
                  <a:pt x="11841" y="9686"/>
                </a:cubicBezTo>
                <a:lnTo>
                  <a:pt x="10466" y="11259"/>
                </a:lnTo>
                <a:lnTo>
                  <a:pt x="8682" y="9213"/>
                </a:lnTo>
                <a:lnTo>
                  <a:pt x="5683" y="9151"/>
                </a:lnTo>
                <a:cubicBezTo>
                  <a:pt x="5444" y="9167"/>
                  <a:pt x="5378" y="9319"/>
                  <a:pt x="5180" y="9579"/>
                </a:cubicBezTo>
                <a:lnTo>
                  <a:pt x="3449" y="11869"/>
                </a:lnTo>
                <a:cubicBezTo>
                  <a:pt x="3013" y="12449"/>
                  <a:pt x="3779" y="13243"/>
                  <a:pt x="4255" y="12663"/>
                </a:cubicBezTo>
                <a:lnTo>
                  <a:pt x="5959" y="10418"/>
                </a:lnTo>
                <a:lnTo>
                  <a:pt x="6898" y="10418"/>
                </a:lnTo>
                <a:lnTo>
                  <a:pt x="3277" y="15289"/>
                </a:lnTo>
                <a:lnTo>
                  <a:pt x="912" y="15289"/>
                </a:lnTo>
                <a:cubicBezTo>
                  <a:pt x="-292" y="15289"/>
                  <a:pt x="-279" y="16847"/>
                  <a:pt x="805" y="16847"/>
                </a:cubicBezTo>
                <a:lnTo>
                  <a:pt x="3818" y="16847"/>
                </a:lnTo>
                <a:cubicBezTo>
                  <a:pt x="4321" y="16847"/>
                  <a:pt x="4466" y="16647"/>
                  <a:pt x="4717" y="16312"/>
                </a:cubicBezTo>
                <a:lnTo>
                  <a:pt x="5920" y="14754"/>
                </a:lnTo>
                <a:lnTo>
                  <a:pt x="7559" y="16602"/>
                </a:lnTo>
                <a:lnTo>
                  <a:pt x="6884" y="19945"/>
                </a:lnTo>
                <a:cubicBezTo>
                  <a:pt x="6646" y="21075"/>
                  <a:pt x="7929" y="21442"/>
                  <a:pt x="8179" y="20465"/>
                </a:cubicBezTo>
                <a:lnTo>
                  <a:pt x="9079" y="15961"/>
                </a:lnTo>
                <a:cubicBezTo>
                  <a:pt x="9118" y="15640"/>
                  <a:pt x="9132" y="15488"/>
                  <a:pt x="8867" y="15182"/>
                </a:cubicBezTo>
                <a:close/>
                <a:moveTo>
                  <a:pt x="11274" y="20400"/>
                </a:moveTo>
                <a:cubicBezTo>
                  <a:pt x="10567" y="20400"/>
                  <a:pt x="9882" y="20298"/>
                  <a:pt x="9225" y="20109"/>
                </a:cubicBezTo>
                <a:lnTo>
                  <a:pt x="9098" y="20747"/>
                </a:lnTo>
                <a:lnTo>
                  <a:pt x="9089" y="20778"/>
                </a:lnTo>
                <a:cubicBezTo>
                  <a:pt x="9071" y="20853"/>
                  <a:pt x="9046" y="20928"/>
                  <a:pt x="9019" y="21001"/>
                </a:cubicBezTo>
                <a:cubicBezTo>
                  <a:pt x="9741" y="21209"/>
                  <a:pt x="10496" y="21322"/>
                  <a:pt x="11274" y="21322"/>
                </a:cubicBezTo>
                <a:cubicBezTo>
                  <a:pt x="11594" y="21322"/>
                  <a:pt x="11911" y="21303"/>
                  <a:pt x="12224" y="21266"/>
                </a:cubicBezTo>
                <a:cubicBezTo>
                  <a:pt x="12056" y="21012"/>
                  <a:pt x="11931" y="20706"/>
                  <a:pt x="11871" y="20373"/>
                </a:cubicBezTo>
                <a:cubicBezTo>
                  <a:pt x="11673" y="20389"/>
                  <a:pt x="11475" y="20400"/>
                  <a:pt x="11274" y="20400"/>
                </a:cubicBezTo>
                <a:close/>
                <a:moveTo>
                  <a:pt x="5165" y="17368"/>
                </a:moveTo>
                <a:cubicBezTo>
                  <a:pt x="5082" y="17458"/>
                  <a:pt x="4982" y="17552"/>
                  <a:pt x="4856" y="17643"/>
                </a:cubicBezTo>
                <a:cubicBezTo>
                  <a:pt x="4733" y="17731"/>
                  <a:pt x="4596" y="17797"/>
                  <a:pt x="4456" y="17845"/>
                </a:cubicBezTo>
                <a:cubicBezTo>
                  <a:pt x="4922" y="18435"/>
                  <a:pt x="5446" y="18963"/>
                  <a:pt x="6014" y="19419"/>
                </a:cubicBezTo>
                <a:lnTo>
                  <a:pt x="6210" y="18448"/>
                </a:lnTo>
                <a:cubicBezTo>
                  <a:pt x="5836" y="18122"/>
                  <a:pt x="5487" y="17759"/>
                  <a:pt x="5165" y="17368"/>
                </a:cubicBezTo>
                <a:close/>
                <a:moveTo>
                  <a:pt x="2841" y="14190"/>
                </a:moveTo>
                <a:lnTo>
                  <a:pt x="3166" y="13753"/>
                </a:lnTo>
                <a:cubicBezTo>
                  <a:pt x="3041" y="13675"/>
                  <a:pt x="2928" y="13577"/>
                  <a:pt x="2828" y="13467"/>
                </a:cubicBezTo>
                <a:cubicBezTo>
                  <a:pt x="2568" y="13176"/>
                  <a:pt x="2372" y="12758"/>
                  <a:pt x="2369" y="12244"/>
                </a:cubicBezTo>
                <a:cubicBezTo>
                  <a:pt x="2365" y="11855"/>
                  <a:pt x="2504" y="11443"/>
                  <a:pt x="2733" y="11147"/>
                </a:cubicBezTo>
                <a:lnTo>
                  <a:pt x="2851" y="10991"/>
                </a:lnTo>
                <a:cubicBezTo>
                  <a:pt x="2848" y="10881"/>
                  <a:pt x="2844" y="10772"/>
                  <a:pt x="2844" y="10660"/>
                </a:cubicBezTo>
                <a:cubicBezTo>
                  <a:pt x="2844" y="5282"/>
                  <a:pt x="6619" y="923"/>
                  <a:pt x="11274" y="923"/>
                </a:cubicBezTo>
                <a:cubicBezTo>
                  <a:pt x="12504" y="923"/>
                  <a:pt x="13672" y="1229"/>
                  <a:pt x="14726" y="1777"/>
                </a:cubicBezTo>
                <a:cubicBezTo>
                  <a:pt x="14872" y="1501"/>
                  <a:pt x="15055" y="1254"/>
                  <a:pt x="15272" y="1049"/>
                </a:cubicBezTo>
                <a:cubicBezTo>
                  <a:pt x="14062" y="377"/>
                  <a:pt x="12706" y="0"/>
                  <a:pt x="11274" y="0"/>
                </a:cubicBezTo>
                <a:cubicBezTo>
                  <a:pt x="6177" y="0"/>
                  <a:pt x="2045" y="4772"/>
                  <a:pt x="2045" y="10660"/>
                </a:cubicBezTo>
                <a:cubicBezTo>
                  <a:pt x="2045" y="11898"/>
                  <a:pt x="2230" y="13085"/>
                  <a:pt x="2566" y="14190"/>
                </a:cubicBezTo>
                <a:cubicBezTo>
                  <a:pt x="2566" y="14190"/>
                  <a:pt x="2841" y="14190"/>
                  <a:pt x="2841" y="14190"/>
                </a:cubicBezTo>
                <a:close/>
                <a:moveTo>
                  <a:pt x="19617" y="9280"/>
                </a:moveTo>
                <a:cubicBezTo>
                  <a:pt x="19672" y="9731"/>
                  <a:pt x="19703" y="10192"/>
                  <a:pt x="19703" y="10660"/>
                </a:cubicBezTo>
                <a:cubicBezTo>
                  <a:pt x="19703" y="14078"/>
                  <a:pt x="18178" y="17083"/>
                  <a:pt x="15874" y="18820"/>
                </a:cubicBezTo>
                <a:lnTo>
                  <a:pt x="15626" y="20063"/>
                </a:lnTo>
                <a:cubicBezTo>
                  <a:pt x="18527" y="18267"/>
                  <a:pt x="20502" y="14730"/>
                  <a:pt x="20502" y="10660"/>
                </a:cubicBezTo>
                <a:cubicBezTo>
                  <a:pt x="20502" y="9886"/>
                  <a:pt x="20428" y="9131"/>
                  <a:pt x="20292" y="8403"/>
                </a:cubicBezTo>
                <a:cubicBezTo>
                  <a:pt x="20292" y="8403"/>
                  <a:pt x="19617" y="9280"/>
                  <a:pt x="19617" y="928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ŝḻiḓè"/>
          <p:cNvSpPr>
            <a:spLocks/>
          </p:cNvSpPr>
          <p:nvPr/>
        </p:nvSpPr>
        <p:spPr bwMode="auto">
          <a:xfrm>
            <a:off x="6116241" y="1461194"/>
            <a:ext cx="806649" cy="806649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liḋê"/>
          <p:cNvSpPr/>
          <p:nvPr/>
        </p:nvSpPr>
        <p:spPr>
          <a:xfrm>
            <a:off x="6350558" y="1645948"/>
            <a:ext cx="368140" cy="37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2" y="0"/>
                </a:moveTo>
                <a:lnTo>
                  <a:pt x="0" y="14389"/>
                </a:lnTo>
                <a:lnTo>
                  <a:pt x="1893" y="15282"/>
                </a:lnTo>
                <a:cubicBezTo>
                  <a:pt x="3728" y="14859"/>
                  <a:pt x="4916" y="14146"/>
                  <a:pt x="5680" y="13260"/>
                </a:cubicBezTo>
                <a:lnTo>
                  <a:pt x="4613" y="12771"/>
                </a:lnTo>
                <a:lnTo>
                  <a:pt x="6988" y="7919"/>
                </a:lnTo>
                <a:lnTo>
                  <a:pt x="7418" y="9132"/>
                </a:lnTo>
                <a:cubicBezTo>
                  <a:pt x="7882" y="7858"/>
                  <a:pt x="8451" y="6544"/>
                  <a:pt x="9070" y="5678"/>
                </a:cubicBezTo>
                <a:lnTo>
                  <a:pt x="7022" y="0"/>
                </a:lnTo>
                <a:close/>
                <a:moveTo>
                  <a:pt x="6230" y="3235"/>
                </a:moveTo>
                <a:lnTo>
                  <a:pt x="7263" y="3707"/>
                </a:lnTo>
                <a:cubicBezTo>
                  <a:pt x="7273" y="3711"/>
                  <a:pt x="7242" y="3810"/>
                  <a:pt x="7194" y="3909"/>
                </a:cubicBezTo>
                <a:cubicBezTo>
                  <a:pt x="7146" y="4007"/>
                  <a:pt x="7100" y="4083"/>
                  <a:pt x="7091" y="4077"/>
                </a:cubicBezTo>
                <a:lnTo>
                  <a:pt x="6058" y="3589"/>
                </a:lnTo>
                <a:cubicBezTo>
                  <a:pt x="6047" y="3582"/>
                  <a:pt x="6079" y="3504"/>
                  <a:pt x="6127" y="3403"/>
                </a:cubicBezTo>
                <a:cubicBezTo>
                  <a:pt x="6175" y="3304"/>
                  <a:pt x="6219" y="3230"/>
                  <a:pt x="6230" y="3235"/>
                </a:cubicBezTo>
                <a:close/>
                <a:moveTo>
                  <a:pt x="6230" y="3774"/>
                </a:moveTo>
                <a:lnTo>
                  <a:pt x="7263" y="4246"/>
                </a:lnTo>
                <a:cubicBezTo>
                  <a:pt x="7274" y="4251"/>
                  <a:pt x="7243" y="4349"/>
                  <a:pt x="7194" y="4448"/>
                </a:cubicBezTo>
                <a:cubicBezTo>
                  <a:pt x="7146" y="4548"/>
                  <a:pt x="7102" y="4622"/>
                  <a:pt x="7091" y="4617"/>
                </a:cubicBezTo>
                <a:lnTo>
                  <a:pt x="6058" y="4128"/>
                </a:lnTo>
                <a:cubicBezTo>
                  <a:pt x="6047" y="4122"/>
                  <a:pt x="6079" y="4042"/>
                  <a:pt x="6127" y="3943"/>
                </a:cubicBezTo>
                <a:cubicBezTo>
                  <a:pt x="6176" y="3843"/>
                  <a:pt x="6220" y="3769"/>
                  <a:pt x="6230" y="3774"/>
                </a:cubicBezTo>
                <a:close/>
                <a:moveTo>
                  <a:pt x="5680" y="4313"/>
                </a:moveTo>
                <a:lnTo>
                  <a:pt x="6712" y="4802"/>
                </a:lnTo>
                <a:cubicBezTo>
                  <a:pt x="6722" y="4806"/>
                  <a:pt x="6693" y="4889"/>
                  <a:pt x="6644" y="4987"/>
                </a:cubicBezTo>
                <a:cubicBezTo>
                  <a:pt x="6595" y="5087"/>
                  <a:pt x="6550" y="5161"/>
                  <a:pt x="6540" y="5156"/>
                </a:cubicBezTo>
                <a:lnTo>
                  <a:pt x="5508" y="4667"/>
                </a:lnTo>
                <a:cubicBezTo>
                  <a:pt x="5496" y="4662"/>
                  <a:pt x="5527" y="4581"/>
                  <a:pt x="5576" y="4482"/>
                </a:cubicBezTo>
                <a:cubicBezTo>
                  <a:pt x="5625" y="4382"/>
                  <a:pt x="5669" y="4310"/>
                  <a:pt x="5680" y="4313"/>
                </a:cubicBezTo>
                <a:close/>
                <a:moveTo>
                  <a:pt x="13803" y="4313"/>
                </a:moveTo>
                <a:cubicBezTo>
                  <a:pt x="13289" y="4316"/>
                  <a:pt x="12723" y="4519"/>
                  <a:pt x="11893" y="4954"/>
                </a:cubicBezTo>
                <a:cubicBezTo>
                  <a:pt x="10585" y="5594"/>
                  <a:pt x="9753" y="6886"/>
                  <a:pt x="9105" y="8290"/>
                </a:cubicBezTo>
                <a:cubicBezTo>
                  <a:pt x="8578" y="9438"/>
                  <a:pt x="8185" y="10674"/>
                  <a:pt x="7779" y="11744"/>
                </a:cubicBezTo>
                <a:cubicBezTo>
                  <a:pt x="7761" y="11774"/>
                  <a:pt x="7751" y="11810"/>
                  <a:pt x="7745" y="11845"/>
                </a:cubicBezTo>
                <a:cubicBezTo>
                  <a:pt x="7666" y="12052"/>
                  <a:pt x="7585" y="12242"/>
                  <a:pt x="7504" y="12434"/>
                </a:cubicBezTo>
                <a:cubicBezTo>
                  <a:pt x="7011" y="13608"/>
                  <a:pt x="6327" y="14410"/>
                  <a:pt x="5422" y="14995"/>
                </a:cubicBezTo>
                <a:cubicBezTo>
                  <a:pt x="4516" y="15580"/>
                  <a:pt x="3358" y="15945"/>
                  <a:pt x="1910" y="16192"/>
                </a:cubicBezTo>
                <a:cubicBezTo>
                  <a:pt x="1794" y="16211"/>
                  <a:pt x="1706" y="16302"/>
                  <a:pt x="1669" y="16411"/>
                </a:cubicBezTo>
                <a:cubicBezTo>
                  <a:pt x="1633" y="16520"/>
                  <a:pt x="1658" y="16631"/>
                  <a:pt x="1738" y="16714"/>
                </a:cubicBezTo>
                <a:lnTo>
                  <a:pt x="5508" y="20640"/>
                </a:lnTo>
                <a:cubicBezTo>
                  <a:pt x="5588" y="20721"/>
                  <a:pt x="5662" y="20726"/>
                  <a:pt x="5714" y="20741"/>
                </a:cubicBezTo>
                <a:cubicBezTo>
                  <a:pt x="5772" y="20754"/>
                  <a:pt x="5818" y="20757"/>
                  <a:pt x="5869" y="20758"/>
                </a:cubicBezTo>
                <a:cubicBezTo>
                  <a:pt x="6003" y="20756"/>
                  <a:pt x="6153" y="20733"/>
                  <a:pt x="6316" y="20690"/>
                </a:cubicBezTo>
                <a:cubicBezTo>
                  <a:pt x="6560" y="20625"/>
                  <a:pt x="6839" y="20523"/>
                  <a:pt x="7074" y="20353"/>
                </a:cubicBezTo>
                <a:cubicBezTo>
                  <a:pt x="7192" y="20267"/>
                  <a:pt x="7300" y="20162"/>
                  <a:pt x="7384" y="20033"/>
                </a:cubicBezTo>
                <a:cubicBezTo>
                  <a:pt x="7469" y="19905"/>
                  <a:pt x="7521" y="19751"/>
                  <a:pt x="7521" y="19578"/>
                </a:cubicBezTo>
                <a:cubicBezTo>
                  <a:pt x="7521" y="19504"/>
                  <a:pt x="7508" y="19433"/>
                  <a:pt x="7487" y="19359"/>
                </a:cubicBezTo>
                <a:cubicBezTo>
                  <a:pt x="9384" y="18171"/>
                  <a:pt x="10448" y="16652"/>
                  <a:pt x="11187" y="15164"/>
                </a:cubicBezTo>
                <a:cubicBezTo>
                  <a:pt x="11188" y="15354"/>
                  <a:pt x="11204" y="15547"/>
                  <a:pt x="11222" y="15703"/>
                </a:cubicBezTo>
                <a:cubicBezTo>
                  <a:pt x="11232" y="15791"/>
                  <a:pt x="11285" y="15870"/>
                  <a:pt x="11359" y="15922"/>
                </a:cubicBezTo>
                <a:lnTo>
                  <a:pt x="14870" y="18365"/>
                </a:lnTo>
                <a:cubicBezTo>
                  <a:pt x="14900" y="18385"/>
                  <a:pt x="14923" y="18388"/>
                  <a:pt x="14956" y="18399"/>
                </a:cubicBezTo>
                <a:cubicBezTo>
                  <a:pt x="15025" y="18463"/>
                  <a:pt x="15104" y="18529"/>
                  <a:pt x="15180" y="18584"/>
                </a:cubicBezTo>
                <a:cubicBezTo>
                  <a:pt x="15503" y="18823"/>
                  <a:pt x="15902" y="18961"/>
                  <a:pt x="16333" y="18972"/>
                </a:cubicBezTo>
                <a:cubicBezTo>
                  <a:pt x="16370" y="18973"/>
                  <a:pt x="16399" y="18988"/>
                  <a:pt x="16437" y="18988"/>
                </a:cubicBezTo>
                <a:cubicBezTo>
                  <a:pt x="17574" y="18990"/>
                  <a:pt x="18654" y="18469"/>
                  <a:pt x="19517" y="17506"/>
                </a:cubicBezTo>
                <a:cubicBezTo>
                  <a:pt x="20382" y="16543"/>
                  <a:pt x="21037" y="15143"/>
                  <a:pt x="21376" y="13344"/>
                </a:cubicBezTo>
                <a:cubicBezTo>
                  <a:pt x="21519" y="12585"/>
                  <a:pt x="21600" y="11855"/>
                  <a:pt x="21600" y="11171"/>
                </a:cubicBezTo>
                <a:cubicBezTo>
                  <a:pt x="21599" y="9866"/>
                  <a:pt x="21344" y="8709"/>
                  <a:pt x="20808" y="7835"/>
                </a:cubicBezTo>
                <a:cubicBezTo>
                  <a:pt x="20299" y="6997"/>
                  <a:pt x="19508" y="6415"/>
                  <a:pt x="18502" y="6251"/>
                </a:cubicBezTo>
                <a:cubicBezTo>
                  <a:pt x="18461" y="6223"/>
                  <a:pt x="18416" y="6206"/>
                  <a:pt x="18364" y="6200"/>
                </a:cubicBezTo>
                <a:cubicBezTo>
                  <a:pt x="17793" y="6137"/>
                  <a:pt x="16971" y="5774"/>
                  <a:pt x="16247" y="5392"/>
                </a:cubicBezTo>
                <a:cubicBezTo>
                  <a:pt x="15884" y="5202"/>
                  <a:pt x="15540" y="5016"/>
                  <a:pt x="15249" y="4852"/>
                </a:cubicBezTo>
                <a:cubicBezTo>
                  <a:pt x="14956" y="4687"/>
                  <a:pt x="14718" y="4559"/>
                  <a:pt x="14543" y="4482"/>
                </a:cubicBezTo>
                <a:cubicBezTo>
                  <a:pt x="14315" y="4382"/>
                  <a:pt x="14075" y="4312"/>
                  <a:pt x="13803" y="4313"/>
                </a:cubicBezTo>
                <a:close/>
                <a:moveTo>
                  <a:pt x="13390" y="4852"/>
                </a:moveTo>
                <a:cubicBezTo>
                  <a:pt x="13564" y="4853"/>
                  <a:pt x="13719" y="4881"/>
                  <a:pt x="13889" y="4954"/>
                </a:cubicBezTo>
                <a:cubicBezTo>
                  <a:pt x="14003" y="5002"/>
                  <a:pt x="14238" y="5144"/>
                  <a:pt x="14526" y="5307"/>
                </a:cubicBezTo>
                <a:cubicBezTo>
                  <a:pt x="14962" y="5553"/>
                  <a:pt x="15519" y="5871"/>
                  <a:pt x="16110" y="6150"/>
                </a:cubicBezTo>
                <a:cubicBezTo>
                  <a:pt x="16194" y="6190"/>
                  <a:pt x="16283" y="6230"/>
                  <a:pt x="16368" y="6268"/>
                </a:cubicBezTo>
                <a:cubicBezTo>
                  <a:pt x="15621" y="6487"/>
                  <a:pt x="14970" y="6934"/>
                  <a:pt x="14389" y="7498"/>
                </a:cubicBezTo>
                <a:cubicBezTo>
                  <a:pt x="13538" y="8317"/>
                  <a:pt x="12813" y="9396"/>
                  <a:pt x="12134" y="10530"/>
                </a:cubicBezTo>
                <a:cubicBezTo>
                  <a:pt x="11445" y="11691"/>
                  <a:pt x="11023" y="13080"/>
                  <a:pt x="10378" y="14456"/>
                </a:cubicBezTo>
                <a:cubicBezTo>
                  <a:pt x="10324" y="14572"/>
                  <a:pt x="10264" y="14694"/>
                  <a:pt x="10206" y="14810"/>
                </a:cubicBezTo>
                <a:cubicBezTo>
                  <a:pt x="9464" y="16298"/>
                  <a:pt x="8444" y="17732"/>
                  <a:pt x="6523" y="18871"/>
                </a:cubicBezTo>
                <a:cubicBezTo>
                  <a:pt x="6450" y="18914"/>
                  <a:pt x="6405" y="18991"/>
                  <a:pt x="6385" y="19073"/>
                </a:cubicBezTo>
                <a:cubicBezTo>
                  <a:pt x="6365" y="19154"/>
                  <a:pt x="6375" y="19237"/>
                  <a:pt x="6420" y="19309"/>
                </a:cubicBezTo>
                <a:cubicBezTo>
                  <a:pt x="6474" y="19395"/>
                  <a:pt x="6488" y="19454"/>
                  <a:pt x="6489" y="19494"/>
                </a:cubicBezTo>
                <a:cubicBezTo>
                  <a:pt x="6488" y="19546"/>
                  <a:pt x="6462" y="19593"/>
                  <a:pt x="6403" y="19662"/>
                </a:cubicBezTo>
                <a:cubicBezTo>
                  <a:pt x="6315" y="19765"/>
                  <a:pt x="6130" y="19879"/>
                  <a:pt x="5938" y="19949"/>
                </a:cubicBezTo>
                <a:cubicBezTo>
                  <a:pt x="5775" y="20012"/>
                  <a:pt x="5600" y="20043"/>
                  <a:pt x="5508" y="20050"/>
                </a:cubicBezTo>
                <a:lnTo>
                  <a:pt x="2203" y="16613"/>
                </a:lnTo>
                <a:cubicBezTo>
                  <a:pt x="3195" y="16410"/>
                  <a:pt x="4076" y="16145"/>
                  <a:pt x="4836" y="15754"/>
                </a:cubicBezTo>
                <a:lnTo>
                  <a:pt x="6592" y="17371"/>
                </a:lnTo>
                <a:cubicBezTo>
                  <a:pt x="6654" y="17427"/>
                  <a:pt x="6738" y="17455"/>
                  <a:pt x="6816" y="17455"/>
                </a:cubicBezTo>
                <a:cubicBezTo>
                  <a:pt x="6901" y="17455"/>
                  <a:pt x="6993" y="17419"/>
                  <a:pt x="7057" y="17354"/>
                </a:cubicBezTo>
                <a:cubicBezTo>
                  <a:pt x="7177" y="17228"/>
                  <a:pt x="7168" y="17035"/>
                  <a:pt x="7039" y="16916"/>
                </a:cubicBezTo>
                <a:lnTo>
                  <a:pt x="5404" y="15417"/>
                </a:lnTo>
                <a:cubicBezTo>
                  <a:pt x="5716" y="15215"/>
                  <a:pt x="6000" y="14982"/>
                  <a:pt x="6265" y="14726"/>
                </a:cubicBezTo>
                <a:lnTo>
                  <a:pt x="7263" y="15737"/>
                </a:lnTo>
                <a:cubicBezTo>
                  <a:pt x="7325" y="15800"/>
                  <a:pt x="7403" y="15821"/>
                  <a:pt x="7487" y="15821"/>
                </a:cubicBezTo>
                <a:cubicBezTo>
                  <a:pt x="7568" y="15821"/>
                  <a:pt x="7648" y="15797"/>
                  <a:pt x="7711" y="15737"/>
                </a:cubicBezTo>
                <a:cubicBezTo>
                  <a:pt x="7836" y="15616"/>
                  <a:pt x="7833" y="15423"/>
                  <a:pt x="7711" y="15299"/>
                </a:cubicBezTo>
                <a:lnTo>
                  <a:pt x="6695" y="14271"/>
                </a:lnTo>
                <a:cubicBezTo>
                  <a:pt x="6838" y="14098"/>
                  <a:pt x="6965" y="13909"/>
                  <a:pt x="7091" y="13715"/>
                </a:cubicBezTo>
                <a:lnTo>
                  <a:pt x="8089" y="14473"/>
                </a:lnTo>
                <a:cubicBezTo>
                  <a:pt x="8147" y="14517"/>
                  <a:pt x="8227" y="14540"/>
                  <a:pt x="8296" y="14540"/>
                </a:cubicBezTo>
                <a:cubicBezTo>
                  <a:pt x="8392" y="14540"/>
                  <a:pt x="8473" y="14502"/>
                  <a:pt x="8537" y="14422"/>
                </a:cubicBezTo>
                <a:cubicBezTo>
                  <a:pt x="8644" y="14286"/>
                  <a:pt x="8625" y="14091"/>
                  <a:pt x="8485" y="13984"/>
                </a:cubicBezTo>
                <a:lnTo>
                  <a:pt x="7418" y="13176"/>
                </a:lnTo>
                <a:cubicBezTo>
                  <a:pt x="7514" y="12992"/>
                  <a:pt x="7609" y="12788"/>
                  <a:pt x="7693" y="12586"/>
                </a:cubicBezTo>
                <a:cubicBezTo>
                  <a:pt x="7726" y="12512"/>
                  <a:pt x="7749" y="12443"/>
                  <a:pt x="7779" y="12367"/>
                </a:cubicBezTo>
                <a:lnTo>
                  <a:pt x="8520" y="13041"/>
                </a:lnTo>
                <a:cubicBezTo>
                  <a:pt x="8582" y="13098"/>
                  <a:pt x="8666" y="13125"/>
                  <a:pt x="8743" y="13125"/>
                </a:cubicBezTo>
                <a:cubicBezTo>
                  <a:pt x="8829" y="13125"/>
                  <a:pt x="8905" y="13090"/>
                  <a:pt x="8967" y="13024"/>
                </a:cubicBezTo>
                <a:cubicBezTo>
                  <a:pt x="9087" y="12899"/>
                  <a:pt x="9078" y="12705"/>
                  <a:pt x="8950" y="12586"/>
                </a:cubicBezTo>
                <a:lnTo>
                  <a:pt x="8020" y="11727"/>
                </a:lnTo>
                <a:cubicBezTo>
                  <a:pt x="8143" y="11398"/>
                  <a:pt x="8274" y="11059"/>
                  <a:pt x="8399" y="10716"/>
                </a:cubicBezTo>
                <a:lnTo>
                  <a:pt x="10051" y="11963"/>
                </a:lnTo>
                <a:cubicBezTo>
                  <a:pt x="10110" y="12007"/>
                  <a:pt x="10172" y="12030"/>
                  <a:pt x="10241" y="12030"/>
                </a:cubicBezTo>
                <a:cubicBezTo>
                  <a:pt x="10336" y="12030"/>
                  <a:pt x="10436" y="11992"/>
                  <a:pt x="10499" y="11912"/>
                </a:cubicBezTo>
                <a:cubicBezTo>
                  <a:pt x="10607" y="11775"/>
                  <a:pt x="10570" y="11580"/>
                  <a:pt x="10430" y="11474"/>
                </a:cubicBezTo>
                <a:lnTo>
                  <a:pt x="8623" y="10109"/>
                </a:lnTo>
                <a:cubicBezTo>
                  <a:pt x="8731" y="9818"/>
                  <a:pt x="8850" y="9522"/>
                  <a:pt x="8967" y="9233"/>
                </a:cubicBezTo>
                <a:lnTo>
                  <a:pt x="9724" y="9789"/>
                </a:lnTo>
                <a:cubicBezTo>
                  <a:pt x="9781" y="9831"/>
                  <a:pt x="9847" y="9840"/>
                  <a:pt x="9914" y="9840"/>
                </a:cubicBezTo>
                <a:cubicBezTo>
                  <a:pt x="10012" y="9840"/>
                  <a:pt x="10109" y="9805"/>
                  <a:pt x="10172" y="9722"/>
                </a:cubicBezTo>
                <a:cubicBezTo>
                  <a:pt x="10277" y="9583"/>
                  <a:pt x="10245" y="9386"/>
                  <a:pt x="10103" y="9284"/>
                </a:cubicBezTo>
                <a:lnTo>
                  <a:pt x="9208" y="8627"/>
                </a:lnTo>
                <a:cubicBezTo>
                  <a:pt x="9235" y="8568"/>
                  <a:pt x="9266" y="8517"/>
                  <a:pt x="9294" y="8458"/>
                </a:cubicBezTo>
                <a:cubicBezTo>
                  <a:pt x="9416" y="8192"/>
                  <a:pt x="9537" y="7929"/>
                  <a:pt x="9673" y="7683"/>
                </a:cubicBezTo>
                <a:lnTo>
                  <a:pt x="10654" y="8256"/>
                </a:lnTo>
                <a:cubicBezTo>
                  <a:pt x="10706" y="8286"/>
                  <a:pt x="10753" y="8306"/>
                  <a:pt x="10809" y="8306"/>
                </a:cubicBezTo>
                <a:cubicBezTo>
                  <a:pt x="10917" y="8306"/>
                  <a:pt x="11024" y="8252"/>
                  <a:pt x="11084" y="8155"/>
                </a:cubicBezTo>
                <a:cubicBezTo>
                  <a:pt x="11175" y="8008"/>
                  <a:pt x="11132" y="7823"/>
                  <a:pt x="10981" y="7734"/>
                </a:cubicBezTo>
                <a:lnTo>
                  <a:pt x="10000" y="7144"/>
                </a:lnTo>
                <a:cubicBezTo>
                  <a:pt x="10171" y="6878"/>
                  <a:pt x="10356" y="6627"/>
                  <a:pt x="10550" y="6402"/>
                </a:cubicBezTo>
                <a:lnTo>
                  <a:pt x="11704" y="7127"/>
                </a:lnTo>
                <a:cubicBezTo>
                  <a:pt x="11757" y="7161"/>
                  <a:pt x="11818" y="7178"/>
                  <a:pt x="11876" y="7178"/>
                </a:cubicBezTo>
                <a:cubicBezTo>
                  <a:pt x="11982" y="7178"/>
                  <a:pt x="12073" y="7135"/>
                  <a:pt x="12134" y="7043"/>
                </a:cubicBezTo>
                <a:cubicBezTo>
                  <a:pt x="12230" y="6896"/>
                  <a:pt x="12196" y="6698"/>
                  <a:pt x="12048" y="6605"/>
                </a:cubicBezTo>
                <a:lnTo>
                  <a:pt x="10998" y="5948"/>
                </a:lnTo>
                <a:cubicBezTo>
                  <a:pt x="11242" y="5736"/>
                  <a:pt x="11508" y="5560"/>
                  <a:pt x="11790" y="5425"/>
                </a:cubicBezTo>
                <a:cubicBezTo>
                  <a:pt x="12138" y="5706"/>
                  <a:pt x="12555" y="5954"/>
                  <a:pt x="12908" y="6150"/>
                </a:cubicBezTo>
                <a:cubicBezTo>
                  <a:pt x="13305" y="6371"/>
                  <a:pt x="13610" y="6519"/>
                  <a:pt x="13614" y="6520"/>
                </a:cubicBezTo>
                <a:cubicBezTo>
                  <a:pt x="13658" y="6541"/>
                  <a:pt x="13705" y="6554"/>
                  <a:pt x="13752" y="6554"/>
                </a:cubicBezTo>
                <a:cubicBezTo>
                  <a:pt x="13872" y="6554"/>
                  <a:pt x="13991" y="6482"/>
                  <a:pt x="14044" y="6369"/>
                </a:cubicBezTo>
                <a:cubicBezTo>
                  <a:pt x="14120" y="6213"/>
                  <a:pt x="14049" y="6038"/>
                  <a:pt x="13889" y="5964"/>
                </a:cubicBezTo>
                <a:cubicBezTo>
                  <a:pt x="13889" y="5964"/>
                  <a:pt x="13871" y="5947"/>
                  <a:pt x="13838" y="5931"/>
                </a:cubicBezTo>
                <a:cubicBezTo>
                  <a:pt x="13652" y="5843"/>
                  <a:pt x="12965" y="5504"/>
                  <a:pt x="12426" y="5122"/>
                </a:cubicBezTo>
                <a:cubicBezTo>
                  <a:pt x="12866" y="4930"/>
                  <a:pt x="13163" y="4851"/>
                  <a:pt x="13390" y="4852"/>
                </a:cubicBezTo>
                <a:close/>
                <a:moveTo>
                  <a:pt x="5129" y="5392"/>
                </a:moveTo>
                <a:lnTo>
                  <a:pt x="6162" y="5880"/>
                </a:lnTo>
                <a:cubicBezTo>
                  <a:pt x="6172" y="5885"/>
                  <a:pt x="6141" y="5965"/>
                  <a:pt x="6093" y="6066"/>
                </a:cubicBezTo>
                <a:cubicBezTo>
                  <a:pt x="6044" y="6165"/>
                  <a:pt x="5999" y="6238"/>
                  <a:pt x="5989" y="6234"/>
                </a:cubicBezTo>
                <a:lnTo>
                  <a:pt x="4957" y="5745"/>
                </a:lnTo>
                <a:cubicBezTo>
                  <a:pt x="4945" y="5740"/>
                  <a:pt x="4978" y="5659"/>
                  <a:pt x="5026" y="5560"/>
                </a:cubicBezTo>
                <a:cubicBezTo>
                  <a:pt x="5074" y="5461"/>
                  <a:pt x="5118" y="5387"/>
                  <a:pt x="5129" y="5392"/>
                </a:cubicBezTo>
                <a:close/>
                <a:moveTo>
                  <a:pt x="5146" y="5931"/>
                </a:moveTo>
                <a:lnTo>
                  <a:pt x="6902" y="6756"/>
                </a:lnTo>
                <a:cubicBezTo>
                  <a:pt x="6920" y="6765"/>
                  <a:pt x="6881" y="6842"/>
                  <a:pt x="6833" y="6942"/>
                </a:cubicBezTo>
                <a:cubicBezTo>
                  <a:pt x="6784" y="7040"/>
                  <a:pt x="6731" y="7119"/>
                  <a:pt x="6712" y="7110"/>
                </a:cubicBezTo>
                <a:lnTo>
                  <a:pt x="4957" y="6285"/>
                </a:lnTo>
                <a:cubicBezTo>
                  <a:pt x="4940" y="6277"/>
                  <a:pt x="4977" y="6199"/>
                  <a:pt x="5026" y="6099"/>
                </a:cubicBezTo>
                <a:cubicBezTo>
                  <a:pt x="5074" y="6000"/>
                  <a:pt x="5127" y="5922"/>
                  <a:pt x="5146" y="5931"/>
                </a:cubicBezTo>
                <a:close/>
                <a:moveTo>
                  <a:pt x="4578" y="6470"/>
                </a:moveTo>
                <a:lnTo>
                  <a:pt x="5611" y="6959"/>
                </a:lnTo>
                <a:cubicBezTo>
                  <a:pt x="5622" y="6963"/>
                  <a:pt x="5590" y="7045"/>
                  <a:pt x="5542" y="7144"/>
                </a:cubicBezTo>
                <a:cubicBezTo>
                  <a:pt x="5495" y="7244"/>
                  <a:pt x="5448" y="7315"/>
                  <a:pt x="5439" y="7312"/>
                </a:cubicBezTo>
                <a:lnTo>
                  <a:pt x="4406" y="6824"/>
                </a:lnTo>
                <a:cubicBezTo>
                  <a:pt x="4395" y="6818"/>
                  <a:pt x="4428" y="6738"/>
                  <a:pt x="4475" y="6638"/>
                </a:cubicBezTo>
                <a:cubicBezTo>
                  <a:pt x="4523" y="6539"/>
                  <a:pt x="4566" y="6465"/>
                  <a:pt x="4578" y="6470"/>
                </a:cubicBezTo>
                <a:close/>
                <a:moveTo>
                  <a:pt x="4578" y="7009"/>
                </a:moveTo>
                <a:lnTo>
                  <a:pt x="5611" y="7481"/>
                </a:lnTo>
                <a:cubicBezTo>
                  <a:pt x="5622" y="7487"/>
                  <a:pt x="5591" y="7584"/>
                  <a:pt x="5542" y="7683"/>
                </a:cubicBezTo>
                <a:cubicBezTo>
                  <a:pt x="5495" y="7782"/>
                  <a:pt x="5449" y="7856"/>
                  <a:pt x="5439" y="7851"/>
                </a:cubicBezTo>
                <a:lnTo>
                  <a:pt x="4406" y="7363"/>
                </a:lnTo>
                <a:cubicBezTo>
                  <a:pt x="4396" y="7359"/>
                  <a:pt x="4427" y="7276"/>
                  <a:pt x="4475" y="7178"/>
                </a:cubicBezTo>
                <a:cubicBezTo>
                  <a:pt x="4523" y="7077"/>
                  <a:pt x="4568" y="7005"/>
                  <a:pt x="4578" y="7009"/>
                </a:cubicBezTo>
                <a:close/>
                <a:moveTo>
                  <a:pt x="17573" y="7009"/>
                </a:moveTo>
                <a:cubicBezTo>
                  <a:pt x="17713" y="7009"/>
                  <a:pt x="17853" y="7024"/>
                  <a:pt x="18003" y="7043"/>
                </a:cubicBezTo>
                <a:cubicBezTo>
                  <a:pt x="18883" y="7158"/>
                  <a:pt x="19523" y="7601"/>
                  <a:pt x="19982" y="8340"/>
                </a:cubicBezTo>
                <a:cubicBezTo>
                  <a:pt x="20439" y="9080"/>
                  <a:pt x="20689" y="10115"/>
                  <a:pt x="20688" y="11339"/>
                </a:cubicBezTo>
                <a:cubicBezTo>
                  <a:pt x="20688" y="11980"/>
                  <a:pt x="20618" y="12671"/>
                  <a:pt x="20481" y="13395"/>
                </a:cubicBezTo>
                <a:cubicBezTo>
                  <a:pt x="20160" y="15108"/>
                  <a:pt x="19545" y="16417"/>
                  <a:pt x="18777" y="17270"/>
                </a:cubicBezTo>
                <a:cubicBezTo>
                  <a:pt x="18007" y="18123"/>
                  <a:pt x="17112" y="18532"/>
                  <a:pt x="16178" y="18534"/>
                </a:cubicBezTo>
                <a:cubicBezTo>
                  <a:pt x="16146" y="18534"/>
                  <a:pt x="16106" y="18535"/>
                  <a:pt x="16075" y="18534"/>
                </a:cubicBezTo>
                <a:cubicBezTo>
                  <a:pt x="15776" y="18525"/>
                  <a:pt x="15530" y="18432"/>
                  <a:pt x="15301" y="18264"/>
                </a:cubicBezTo>
                <a:cubicBezTo>
                  <a:pt x="14958" y="18014"/>
                  <a:pt x="14670" y="17570"/>
                  <a:pt x="14475" y="17000"/>
                </a:cubicBezTo>
                <a:cubicBezTo>
                  <a:pt x="14309" y="16521"/>
                  <a:pt x="14209" y="15953"/>
                  <a:pt x="14182" y="15349"/>
                </a:cubicBezTo>
                <a:lnTo>
                  <a:pt x="16024" y="16293"/>
                </a:lnTo>
                <a:cubicBezTo>
                  <a:pt x="16268" y="16477"/>
                  <a:pt x="16583" y="16589"/>
                  <a:pt x="16953" y="16596"/>
                </a:cubicBezTo>
                <a:cubicBezTo>
                  <a:pt x="16971" y="16596"/>
                  <a:pt x="16988" y="16596"/>
                  <a:pt x="17005" y="16596"/>
                </a:cubicBezTo>
                <a:cubicBezTo>
                  <a:pt x="17436" y="16598"/>
                  <a:pt x="17826" y="16430"/>
                  <a:pt x="18141" y="16175"/>
                </a:cubicBezTo>
                <a:cubicBezTo>
                  <a:pt x="18614" y="15790"/>
                  <a:pt x="18951" y="15203"/>
                  <a:pt x="19173" y="14540"/>
                </a:cubicBezTo>
                <a:cubicBezTo>
                  <a:pt x="19395" y="13876"/>
                  <a:pt x="19500" y="13135"/>
                  <a:pt x="19500" y="12401"/>
                </a:cubicBezTo>
                <a:cubicBezTo>
                  <a:pt x="19496" y="11330"/>
                  <a:pt x="19280" y="10295"/>
                  <a:pt x="18726" y="9604"/>
                </a:cubicBezTo>
                <a:cubicBezTo>
                  <a:pt x="18614" y="9466"/>
                  <a:pt x="18487" y="9339"/>
                  <a:pt x="18364" y="9233"/>
                </a:cubicBezTo>
                <a:cubicBezTo>
                  <a:pt x="17989" y="8906"/>
                  <a:pt x="17561" y="8727"/>
                  <a:pt x="17125" y="8728"/>
                </a:cubicBezTo>
                <a:cubicBezTo>
                  <a:pt x="16462" y="8731"/>
                  <a:pt x="15857" y="9108"/>
                  <a:pt x="15335" y="9705"/>
                </a:cubicBezTo>
                <a:cubicBezTo>
                  <a:pt x="14811" y="10305"/>
                  <a:pt x="14366" y="11145"/>
                  <a:pt x="14010" y="12165"/>
                </a:cubicBezTo>
                <a:cubicBezTo>
                  <a:pt x="13693" y="13081"/>
                  <a:pt x="13529" y="14074"/>
                  <a:pt x="13528" y="15012"/>
                </a:cubicBezTo>
                <a:cubicBezTo>
                  <a:pt x="13530" y="15831"/>
                  <a:pt x="13647" y="16603"/>
                  <a:pt x="13889" y="17270"/>
                </a:cubicBezTo>
                <a:lnTo>
                  <a:pt x="11583" y="15669"/>
                </a:lnTo>
                <a:cubicBezTo>
                  <a:pt x="11577" y="15567"/>
                  <a:pt x="11566" y="15442"/>
                  <a:pt x="11566" y="15315"/>
                </a:cubicBezTo>
                <a:cubicBezTo>
                  <a:pt x="11566" y="14993"/>
                  <a:pt x="11581" y="14625"/>
                  <a:pt x="11600" y="14338"/>
                </a:cubicBezTo>
                <a:cubicBezTo>
                  <a:pt x="11619" y="14053"/>
                  <a:pt x="11635" y="13850"/>
                  <a:pt x="11635" y="13850"/>
                </a:cubicBezTo>
                <a:cubicBezTo>
                  <a:pt x="11639" y="13812"/>
                  <a:pt x="11644" y="13783"/>
                  <a:pt x="11635" y="13749"/>
                </a:cubicBezTo>
                <a:cubicBezTo>
                  <a:pt x="12033" y="12777"/>
                  <a:pt x="12372" y="11872"/>
                  <a:pt x="12822" y="11120"/>
                </a:cubicBezTo>
                <a:cubicBezTo>
                  <a:pt x="13488" y="10002"/>
                  <a:pt x="14197" y="8952"/>
                  <a:pt x="14974" y="8205"/>
                </a:cubicBezTo>
                <a:cubicBezTo>
                  <a:pt x="15136" y="8049"/>
                  <a:pt x="15288" y="7913"/>
                  <a:pt x="15456" y="7784"/>
                </a:cubicBezTo>
                <a:cubicBezTo>
                  <a:pt x="16095" y="7298"/>
                  <a:pt x="16786" y="7010"/>
                  <a:pt x="17573" y="7009"/>
                </a:cubicBezTo>
                <a:close/>
                <a:moveTo>
                  <a:pt x="4027" y="8087"/>
                </a:moveTo>
                <a:lnTo>
                  <a:pt x="5060" y="8559"/>
                </a:lnTo>
                <a:cubicBezTo>
                  <a:pt x="5072" y="8565"/>
                  <a:pt x="5041" y="8662"/>
                  <a:pt x="4991" y="8761"/>
                </a:cubicBezTo>
                <a:cubicBezTo>
                  <a:pt x="4944" y="8861"/>
                  <a:pt x="4898" y="8935"/>
                  <a:pt x="4888" y="8930"/>
                </a:cubicBezTo>
                <a:lnTo>
                  <a:pt x="3855" y="8441"/>
                </a:lnTo>
                <a:cubicBezTo>
                  <a:pt x="3845" y="8435"/>
                  <a:pt x="3875" y="8355"/>
                  <a:pt x="3924" y="8256"/>
                </a:cubicBezTo>
                <a:cubicBezTo>
                  <a:pt x="3973" y="8157"/>
                  <a:pt x="4017" y="8083"/>
                  <a:pt x="4027" y="8087"/>
                </a:cubicBezTo>
                <a:close/>
                <a:moveTo>
                  <a:pt x="3477" y="8627"/>
                </a:moveTo>
                <a:lnTo>
                  <a:pt x="4509" y="9115"/>
                </a:lnTo>
                <a:cubicBezTo>
                  <a:pt x="4521" y="9120"/>
                  <a:pt x="4489" y="9201"/>
                  <a:pt x="4440" y="9300"/>
                </a:cubicBezTo>
                <a:cubicBezTo>
                  <a:pt x="4392" y="9400"/>
                  <a:pt x="4348" y="9474"/>
                  <a:pt x="4337" y="9469"/>
                </a:cubicBezTo>
                <a:lnTo>
                  <a:pt x="3305" y="8980"/>
                </a:lnTo>
                <a:cubicBezTo>
                  <a:pt x="3294" y="8976"/>
                  <a:pt x="3325" y="8894"/>
                  <a:pt x="3373" y="8795"/>
                </a:cubicBezTo>
                <a:cubicBezTo>
                  <a:pt x="3423" y="8695"/>
                  <a:pt x="3466" y="8620"/>
                  <a:pt x="3477" y="8627"/>
                </a:cubicBezTo>
                <a:close/>
                <a:moveTo>
                  <a:pt x="3494" y="9166"/>
                </a:moveTo>
                <a:lnTo>
                  <a:pt x="5249" y="9991"/>
                </a:lnTo>
                <a:cubicBezTo>
                  <a:pt x="5268" y="10000"/>
                  <a:pt x="5230" y="10077"/>
                  <a:pt x="5181" y="10177"/>
                </a:cubicBezTo>
                <a:cubicBezTo>
                  <a:pt x="5133" y="10275"/>
                  <a:pt x="5081" y="10353"/>
                  <a:pt x="5060" y="10345"/>
                </a:cubicBezTo>
                <a:lnTo>
                  <a:pt x="3305" y="9520"/>
                </a:lnTo>
                <a:cubicBezTo>
                  <a:pt x="3286" y="9510"/>
                  <a:pt x="3324" y="9433"/>
                  <a:pt x="3373" y="9334"/>
                </a:cubicBezTo>
                <a:cubicBezTo>
                  <a:pt x="3421" y="9234"/>
                  <a:pt x="3476" y="9157"/>
                  <a:pt x="3494" y="9166"/>
                </a:cubicBezTo>
                <a:close/>
                <a:moveTo>
                  <a:pt x="16953" y="9166"/>
                </a:moveTo>
                <a:cubicBezTo>
                  <a:pt x="17295" y="9168"/>
                  <a:pt x="17655" y="9340"/>
                  <a:pt x="18037" y="9806"/>
                </a:cubicBezTo>
                <a:cubicBezTo>
                  <a:pt x="18449" y="10303"/>
                  <a:pt x="18677" y="11219"/>
                  <a:pt x="18674" y="12198"/>
                </a:cubicBezTo>
                <a:cubicBezTo>
                  <a:pt x="18675" y="13093"/>
                  <a:pt x="18498" y="14032"/>
                  <a:pt x="18158" y="14709"/>
                </a:cubicBezTo>
                <a:cubicBezTo>
                  <a:pt x="17989" y="15047"/>
                  <a:pt x="17779" y="15321"/>
                  <a:pt x="17555" y="15501"/>
                </a:cubicBezTo>
                <a:cubicBezTo>
                  <a:pt x="17331" y="15680"/>
                  <a:pt x="17087" y="15769"/>
                  <a:pt x="16815" y="15770"/>
                </a:cubicBezTo>
                <a:cubicBezTo>
                  <a:pt x="16805" y="15770"/>
                  <a:pt x="16793" y="15771"/>
                  <a:pt x="16781" y="15770"/>
                </a:cubicBezTo>
                <a:cubicBezTo>
                  <a:pt x="16574" y="15761"/>
                  <a:pt x="16433" y="15716"/>
                  <a:pt x="16316" y="15652"/>
                </a:cubicBezTo>
                <a:cubicBezTo>
                  <a:pt x="16291" y="15624"/>
                  <a:pt x="16266" y="15604"/>
                  <a:pt x="16230" y="15585"/>
                </a:cubicBezTo>
                <a:lnTo>
                  <a:pt x="16196" y="15568"/>
                </a:lnTo>
                <a:cubicBezTo>
                  <a:pt x="16157" y="15534"/>
                  <a:pt x="16109" y="15492"/>
                  <a:pt x="16075" y="15450"/>
                </a:cubicBezTo>
                <a:cubicBezTo>
                  <a:pt x="15938" y="15265"/>
                  <a:pt x="15869" y="14981"/>
                  <a:pt x="15869" y="14641"/>
                </a:cubicBezTo>
                <a:cubicBezTo>
                  <a:pt x="15868" y="14154"/>
                  <a:pt x="16031" y="13585"/>
                  <a:pt x="16247" y="13159"/>
                </a:cubicBezTo>
                <a:cubicBezTo>
                  <a:pt x="16354" y="12945"/>
                  <a:pt x="16465" y="12764"/>
                  <a:pt x="16574" y="12653"/>
                </a:cubicBezTo>
                <a:cubicBezTo>
                  <a:pt x="16680" y="12545"/>
                  <a:pt x="16762" y="12519"/>
                  <a:pt x="16781" y="12519"/>
                </a:cubicBezTo>
                <a:cubicBezTo>
                  <a:pt x="16934" y="12514"/>
                  <a:pt x="17065" y="12395"/>
                  <a:pt x="17091" y="12249"/>
                </a:cubicBezTo>
                <a:cubicBezTo>
                  <a:pt x="17118" y="12103"/>
                  <a:pt x="17043" y="11967"/>
                  <a:pt x="16901" y="11912"/>
                </a:cubicBezTo>
                <a:lnTo>
                  <a:pt x="14870" y="11120"/>
                </a:lnTo>
                <a:cubicBezTo>
                  <a:pt x="15110" y="10640"/>
                  <a:pt x="15374" y="10233"/>
                  <a:pt x="15645" y="9924"/>
                </a:cubicBezTo>
                <a:cubicBezTo>
                  <a:pt x="16099" y="9404"/>
                  <a:pt x="16560" y="9163"/>
                  <a:pt x="16953" y="9166"/>
                </a:cubicBezTo>
                <a:close/>
                <a:moveTo>
                  <a:pt x="2926" y="10244"/>
                </a:moveTo>
                <a:lnTo>
                  <a:pt x="3959" y="10733"/>
                </a:lnTo>
                <a:cubicBezTo>
                  <a:pt x="3969" y="10737"/>
                  <a:pt x="3937" y="10819"/>
                  <a:pt x="3890" y="10918"/>
                </a:cubicBezTo>
                <a:cubicBezTo>
                  <a:pt x="3840" y="11017"/>
                  <a:pt x="3796" y="11091"/>
                  <a:pt x="3786" y="11086"/>
                </a:cubicBezTo>
                <a:lnTo>
                  <a:pt x="2754" y="10598"/>
                </a:lnTo>
                <a:cubicBezTo>
                  <a:pt x="2742" y="10593"/>
                  <a:pt x="2774" y="10513"/>
                  <a:pt x="2823" y="10412"/>
                </a:cubicBezTo>
                <a:cubicBezTo>
                  <a:pt x="2871" y="10314"/>
                  <a:pt x="2915" y="10239"/>
                  <a:pt x="2926" y="10244"/>
                </a:cubicBezTo>
                <a:close/>
                <a:moveTo>
                  <a:pt x="2926" y="10783"/>
                </a:moveTo>
                <a:lnTo>
                  <a:pt x="3959" y="11255"/>
                </a:lnTo>
                <a:cubicBezTo>
                  <a:pt x="3969" y="11261"/>
                  <a:pt x="3938" y="11357"/>
                  <a:pt x="3890" y="11457"/>
                </a:cubicBezTo>
                <a:cubicBezTo>
                  <a:pt x="3842" y="11556"/>
                  <a:pt x="3797" y="11630"/>
                  <a:pt x="3786" y="11626"/>
                </a:cubicBezTo>
                <a:lnTo>
                  <a:pt x="2754" y="11137"/>
                </a:lnTo>
                <a:cubicBezTo>
                  <a:pt x="2743" y="11133"/>
                  <a:pt x="2774" y="11050"/>
                  <a:pt x="2823" y="10952"/>
                </a:cubicBezTo>
                <a:cubicBezTo>
                  <a:pt x="2871" y="10852"/>
                  <a:pt x="2915" y="10777"/>
                  <a:pt x="2926" y="10783"/>
                </a:cubicBezTo>
                <a:close/>
                <a:moveTo>
                  <a:pt x="2375" y="11322"/>
                </a:moveTo>
                <a:lnTo>
                  <a:pt x="3408" y="11794"/>
                </a:lnTo>
                <a:cubicBezTo>
                  <a:pt x="3417" y="11799"/>
                  <a:pt x="3388" y="11897"/>
                  <a:pt x="3339" y="11996"/>
                </a:cubicBezTo>
                <a:cubicBezTo>
                  <a:pt x="3291" y="12095"/>
                  <a:pt x="3245" y="12169"/>
                  <a:pt x="3236" y="12165"/>
                </a:cubicBezTo>
                <a:lnTo>
                  <a:pt x="2203" y="11676"/>
                </a:lnTo>
                <a:cubicBezTo>
                  <a:pt x="2192" y="11671"/>
                  <a:pt x="2223" y="11591"/>
                  <a:pt x="2272" y="11491"/>
                </a:cubicBezTo>
                <a:cubicBezTo>
                  <a:pt x="2321" y="11392"/>
                  <a:pt x="2365" y="11315"/>
                  <a:pt x="2375" y="11322"/>
                </a:cubicBezTo>
                <a:close/>
                <a:moveTo>
                  <a:pt x="1824" y="11861"/>
                </a:moveTo>
                <a:lnTo>
                  <a:pt x="2857" y="12333"/>
                </a:lnTo>
                <a:cubicBezTo>
                  <a:pt x="2868" y="12339"/>
                  <a:pt x="2836" y="12436"/>
                  <a:pt x="2788" y="12535"/>
                </a:cubicBezTo>
                <a:cubicBezTo>
                  <a:pt x="2739" y="12634"/>
                  <a:pt x="2695" y="12709"/>
                  <a:pt x="2685" y="12704"/>
                </a:cubicBezTo>
                <a:lnTo>
                  <a:pt x="1652" y="12215"/>
                </a:lnTo>
                <a:cubicBezTo>
                  <a:pt x="1642" y="12211"/>
                  <a:pt x="1672" y="12130"/>
                  <a:pt x="1721" y="12030"/>
                </a:cubicBezTo>
                <a:cubicBezTo>
                  <a:pt x="1770" y="11931"/>
                  <a:pt x="1814" y="11857"/>
                  <a:pt x="1824" y="11861"/>
                </a:cubicBezTo>
                <a:close/>
                <a:moveTo>
                  <a:pt x="14939" y="11861"/>
                </a:moveTo>
                <a:cubicBezTo>
                  <a:pt x="14939" y="11861"/>
                  <a:pt x="16402" y="12434"/>
                  <a:pt x="16402" y="12434"/>
                </a:cubicBezTo>
                <a:cubicBezTo>
                  <a:pt x="16161" y="12697"/>
                  <a:pt x="15968" y="13060"/>
                  <a:pt x="15817" y="13462"/>
                </a:cubicBezTo>
                <a:cubicBezTo>
                  <a:pt x="15659" y="13886"/>
                  <a:pt x="15559" y="14351"/>
                  <a:pt x="15559" y="14810"/>
                </a:cubicBezTo>
                <a:cubicBezTo>
                  <a:pt x="15559" y="14965"/>
                  <a:pt x="15566" y="15131"/>
                  <a:pt x="15593" y="15282"/>
                </a:cubicBezTo>
                <a:lnTo>
                  <a:pt x="14320" y="14625"/>
                </a:lnTo>
                <a:cubicBezTo>
                  <a:pt x="14354" y="13863"/>
                  <a:pt x="14497" y="13076"/>
                  <a:pt x="14750" y="12350"/>
                </a:cubicBezTo>
                <a:cubicBezTo>
                  <a:pt x="14809" y="12181"/>
                  <a:pt x="14875" y="12018"/>
                  <a:pt x="14939" y="11861"/>
                </a:cubicBezTo>
                <a:close/>
                <a:moveTo>
                  <a:pt x="1842" y="12940"/>
                </a:moveTo>
                <a:lnTo>
                  <a:pt x="3597" y="13765"/>
                </a:lnTo>
                <a:cubicBezTo>
                  <a:pt x="3615" y="13774"/>
                  <a:pt x="3577" y="13851"/>
                  <a:pt x="3528" y="13951"/>
                </a:cubicBezTo>
                <a:cubicBezTo>
                  <a:pt x="3480" y="14050"/>
                  <a:pt x="3426" y="14128"/>
                  <a:pt x="3408" y="14119"/>
                </a:cubicBezTo>
                <a:lnTo>
                  <a:pt x="1652" y="13294"/>
                </a:lnTo>
                <a:cubicBezTo>
                  <a:pt x="1633" y="13285"/>
                  <a:pt x="1672" y="13207"/>
                  <a:pt x="1721" y="13108"/>
                </a:cubicBezTo>
                <a:cubicBezTo>
                  <a:pt x="1769" y="13009"/>
                  <a:pt x="1822" y="12931"/>
                  <a:pt x="1842" y="12940"/>
                </a:cubicBezTo>
                <a:close/>
                <a:moveTo>
                  <a:pt x="11118" y="17792"/>
                </a:moveTo>
                <a:cubicBezTo>
                  <a:pt x="10525" y="18149"/>
                  <a:pt x="9854" y="18690"/>
                  <a:pt x="9363" y="19123"/>
                </a:cubicBezTo>
                <a:lnTo>
                  <a:pt x="14629" y="21600"/>
                </a:lnTo>
                <a:lnTo>
                  <a:pt x="13580" y="18668"/>
                </a:lnTo>
                <a:cubicBezTo>
                  <a:pt x="12464" y="18285"/>
                  <a:pt x="11118" y="17792"/>
                  <a:pt x="11118" y="1779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s1ïḋe"/>
          <p:cNvSpPr>
            <a:spLocks/>
          </p:cNvSpPr>
          <p:nvPr/>
        </p:nvSpPr>
        <p:spPr bwMode="auto">
          <a:xfrm>
            <a:off x="4350544" y="2480369"/>
            <a:ext cx="806649" cy="8066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šḻîḋè"/>
          <p:cNvSpPr/>
          <p:nvPr/>
        </p:nvSpPr>
        <p:spPr>
          <a:xfrm>
            <a:off x="4567366" y="2676023"/>
            <a:ext cx="340272" cy="367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51" y="0"/>
                </a:moveTo>
                <a:cubicBezTo>
                  <a:pt x="12806" y="0"/>
                  <a:pt x="12277" y="184"/>
                  <a:pt x="11861" y="568"/>
                </a:cubicBezTo>
                <a:lnTo>
                  <a:pt x="11508" y="896"/>
                </a:lnTo>
                <a:lnTo>
                  <a:pt x="11489" y="878"/>
                </a:lnTo>
                <a:cubicBezTo>
                  <a:pt x="11193" y="605"/>
                  <a:pt x="10705" y="605"/>
                  <a:pt x="10409" y="878"/>
                </a:cubicBezTo>
                <a:lnTo>
                  <a:pt x="7374" y="3686"/>
                </a:lnTo>
                <a:cubicBezTo>
                  <a:pt x="7078" y="3961"/>
                  <a:pt x="7078" y="4411"/>
                  <a:pt x="7374" y="4685"/>
                </a:cubicBezTo>
                <a:cubicBezTo>
                  <a:pt x="7374" y="4685"/>
                  <a:pt x="9534" y="6683"/>
                  <a:pt x="9534" y="6683"/>
                </a:cubicBezTo>
                <a:lnTo>
                  <a:pt x="12364" y="6683"/>
                </a:lnTo>
                <a:lnTo>
                  <a:pt x="14524" y="4685"/>
                </a:lnTo>
                <a:cubicBezTo>
                  <a:pt x="14821" y="4411"/>
                  <a:pt x="14821" y="3961"/>
                  <a:pt x="14524" y="3686"/>
                </a:cubicBezTo>
                <a:lnTo>
                  <a:pt x="14859" y="3359"/>
                </a:lnTo>
                <a:cubicBezTo>
                  <a:pt x="15690" y="2591"/>
                  <a:pt x="15690" y="1337"/>
                  <a:pt x="14859" y="568"/>
                </a:cubicBezTo>
                <a:cubicBezTo>
                  <a:pt x="14444" y="184"/>
                  <a:pt x="13896" y="0"/>
                  <a:pt x="13351" y="0"/>
                </a:cubicBezTo>
                <a:close/>
                <a:moveTo>
                  <a:pt x="13314" y="758"/>
                </a:moveTo>
                <a:cubicBezTo>
                  <a:pt x="13622" y="758"/>
                  <a:pt x="13934" y="868"/>
                  <a:pt x="14170" y="1085"/>
                </a:cubicBezTo>
                <a:cubicBezTo>
                  <a:pt x="14639" y="1522"/>
                  <a:pt x="14639" y="2218"/>
                  <a:pt x="14170" y="2653"/>
                </a:cubicBezTo>
                <a:lnTo>
                  <a:pt x="13835" y="2963"/>
                </a:lnTo>
                <a:lnTo>
                  <a:pt x="12141" y="1378"/>
                </a:lnTo>
                <a:cubicBezTo>
                  <a:pt x="12141" y="1378"/>
                  <a:pt x="12457" y="1085"/>
                  <a:pt x="12457" y="1085"/>
                </a:cubicBezTo>
                <a:cubicBezTo>
                  <a:pt x="12693" y="868"/>
                  <a:pt x="13006" y="758"/>
                  <a:pt x="13314" y="758"/>
                </a:cubicBezTo>
                <a:close/>
                <a:moveTo>
                  <a:pt x="10856" y="2756"/>
                </a:moveTo>
                <a:cubicBezTo>
                  <a:pt x="11178" y="2756"/>
                  <a:pt x="11504" y="2873"/>
                  <a:pt x="11750" y="3100"/>
                </a:cubicBezTo>
                <a:cubicBezTo>
                  <a:pt x="12241" y="3554"/>
                  <a:pt x="12241" y="4282"/>
                  <a:pt x="11750" y="4737"/>
                </a:cubicBezTo>
                <a:cubicBezTo>
                  <a:pt x="11409" y="5050"/>
                  <a:pt x="10932" y="5150"/>
                  <a:pt x="10502" y="5030"/>
                </a:cubicBezTo>
                <a:lnTo>
                  <a:pt x="9794" y="5684"/>
                </a:lnTo>
                <a:lnTo>
                  <a:pt x="8938" y="4909"/>
                </a:lnTo>
                <a:lnTo>
                  <a:pt x="9646" y="4237"/>
                </a:lnTo>
                <a:cubicBezTo>
                  <a:pt x="9524" y="3844"/>
                  <a:pt x="9646" y="3409"/>
                  <a:pt x="9981" y="3100"/>
                </a:cubicBezTo>
                <a:cubicBezTo>
                  <a:pt x="10226" y="2873"/>
                  <a:pt x="10534" y="2756"/>
                  <a:pt x="10856" y="2756"/>
                </a:cubicBezTo>
                <a:close/>
                <a:moveTo>
                  <a:pt x="5251" y="4961"/>
                </a:moveTo>
                <a:lnTo>
                  <a:pt x="0" y="9749"/>
                </a:lnTo>
                <a:cubicBezTo>
                  <a:pt x="0" y="9749"/>
                  <a:pt x="1833" y="11249"/>
                  <a:pt x="2030" y="11386"/>
                </a:cubicBezTo>
                <a:cubicBezTo>
                  <a:pt x="2228" y="11522"/>
                  <a:pt x="2516" y="11521"/>
                  <a:pt x="2812" y="11317"/>
                </a:cubicBezTo>
                <a:cubicBezTo>
                  <a:pt x="2812" y="11317"/>
                  <a:pt x="6699" y="7714"/>
                  <a:pt x="6946" y="7510"/>
                </a:cubicBezTo>
                <a:cubicBezTo>
                  <a:pt x="7192" y="7304"/>
                  <a:pt x="7367" y="7182"/>
                  <a:pt x="7169" y="6907"/>
                </a:cubicBezTo>
                <a:lnTo>
                  <a:pt x="5251" y="4961"/>
                </a:lnTo>
                <a:close/>
                <a:moveTo>
                  <a:pt x="16498" y="4961"/>
                </a:moveTo>
                <a:cubicBezTo>
                  <a:pt x="16498" y="4961"/>
                  <a:pt x="14865" y="6536"/>
                  <a:pt x="14617" y="6787"/>
                </a:cubicBezTo>
                <a:cubicBezTo>
                  <a:pt x="14371" y="7038"/>
                  <a:pt x="14172" y="7270"/>
                  <a:pt x="14394" y="7476"/>
                </a:cubicBezTo>
                <a:cubicBezTo>
                  <a:pt x="14394" y="7476"/>
                  <a:pt x="17942" y="10827"/>
                  <a:pt x="18621" y="11351"/>
                </a:cubicBezTo>
                <a:lnTo>
                  <a:pt x="16070" y="13832"/>
                </a:lnTo>
                <a:lnTo>
                  <a:pt x="16517" y="14176"/>
                </a:lnTo>
                <a:lnTo>
                  <a:pt x="19068" y="11575"/>
                </a:lnTo>
                <a:cubicBezTo>
                  <a:pt x="19185" y="11604"/>
                  <a:pt x="19300" y="11588"/>
                  <a:pt x="19459" y="11489"/>
                </a:cubicBezTo>
                <a:lnTo>
                  <a:pt x="21600" y="9663"/>
                </a:lnTo>
                <a:lnTo>
                  <a:pt x="16498" y="4961"/>
                </a:lnTo>
                <a:close/>
                <a:moveTo>
                  <a:pt x="7839" y="7717"/>
                </a:moveTo>
                <a:cubicBezTo>
                  <a:pt x="7420" y="7763"/>
                  <a:pt x="4423" y="10803"/>
                  <a:pt x="4003" y="11145"/>
                </a:cubicBezTo>
                <a:cubicBezTo>
                  <a:pt x="3584" y="11487"/>
                  <a:pt x="3117" y="11772"/>
                  <a:pt x="3240" y="11954"/>
                </a:cubicBezTo>
                <a:cubicBezTo>
                  <a:pt x="3240" y="11954"/>
                  <a:pt x="5259" y="14016"/>
                  <a:pt x="5530" y="14176"/>
                </a:cubicBezTo>
                <a:cubicBezTo>
                  <a:pt x="5801" y="14335"/>
                  <a:pt x="5753" y="14437"/>
                  <a:pt x="6294" y="14004"/>
                </a:cubicBezTo>
                <a:cubicBezTo>
                  <a:pt x="6294" y="14004"/>
                  <a:pt x="9942" y="10606"/>
                  <a:pt x="10558" y="10059"/>
                </a:cubicBezTo>
                <a:cubicBezTo>
                  <a:pt x="11175" y="9512"/>
                  <a:pt x="11068" y="9565"/>
                  <a:pt x="12029" y="9474"/>
                </a:cubicBezTo>
                <a:cubicBezTo>
                  <a:pt x="12990" y="9382"/>
                  <a:pt x="13561" y="8546"/>
                  <a:pt x="13388" y="8182"/>
                </a:cubicBezTo>
                <a:cubicBezTo>
                  <a:pt x="13388" y="8182"/>
                  <a:pt x="13763" y="8113"/>
                  <a:pt x="14133" y="7975"/>
                </a:cubicBezTo>
                <a:cubicBezTo>
                  <a:pt x="14133" y="7975"/>
                  <a:pt x="13858" y="7768"/>
                  <a:pt x="13686" y="7768"/>
                </a:cubicBezTo>
                <a:lnTo>
                  <a:pt x="7839" y="7717"/>
                </a:lnTo>
                <a:close/>
                <a:moveTo>
                  <a:pt x="10055" y="12247"/>
                </a:moveTo>
                <a:cubicBezTo>
                  <a:pt x="9924" y="12247"/>
                  <a:pt x="9788" y="12282"/>
                  <a:pt x="9664" y="12385"/>
                </a:cubicBezTo>
                <a:cubicBezTo>
                  <a:pt x="9172" y="12794"/>
                  <a:pt x="6964" y="14900"/>
                  <a:pt x="6964" y="14900"/>
                </a:cubicBezTo>
                <a:cubicBezTo>
                  <a:pt x="6593" y="15128"/>
                  <a:pt x="5886" y="15087"/>
                  <a:pt x="6108" y="14744"/>
                </a:cubicBezTo>
                <a:cubicBezTo>
                  <a:pt x="6133" y="14653"/>
                  <a:pt x="6257" y="14521"/>
                  <a:pt x="6257" y="14521"/>
                </a:cubicBezTo>
                <a:cubicBezTo>
                  <a:pt x="6257" y="14521"/>
                  <a:pt x="5913" y="14693"/>
                  <a:pt x="5493" y="14693"/>
                </a:cubicBezTo>
                <a:cubicBezTo>
                  <a:pt x="5272" y="15241"/>
                  <a:pt x="5822" y="15835"/>
                  <a:pt x="6685" y="15675"/>
                </a:cubicBezTo>
                <a:cubicBezTo>
                  <a:pt x="6019" y="16222"/>
                  <a:pt x="6037" y="17609"/>
                  <a:pt x="7541" y="17518"/>
                </a:cubicBezTo>
                <a:cubicBezTo>
                  <a:pt x="7467" y="18522"/>
                  <a:pt x="8451" y="18932"/>
                  <a:pt x="9217" y="18500"/>
                </a:cubicBezTo>
                <a:cubicBezTo>
                  <a:pt x="9365" y="19617"/>
                  <a:pt x="10373" y="19554"/>
                  <a:pt x="10670" y="19395"/>
                </a:cubicBezTo>
                <a:cubicBezTo>
                  <a:pt x="10496" y="19190"/>
                  <a:pt x="10424" y="19051"/>
                  <a:pt x="10055" y="19051"/>
                </a:cubicBezTo>
                <a:cubicBezTo>
                  <a:pt x="9734" y="19006"/>
                  <a:pt x="9548" y="18498"/>
                  <a:pt x="9794" y="18293"/>
                </a:cubicBezTo>
                <a:cubicBezTo>
                  <a:pt x="9647" y="17905"/>
                  <a:pt x="9844" y="17201"/>
                  <a:pt x="10632" y="17018"/>
                </a:cubicBezTo>
                <a:cubicBezTo>
                  <a:pt x="10435" y="16700"/>
                  <a:pt x="10334" y="16708"/>
                  <a:pt x="10334" y="16708"/>
                </a:cubicBezTo>
                <a:cubicBezTo>
                  <a:pt x="10186" y="16776"/>
                  <a:pt x="8919" y="17914"/>
                  <a:pt x="8919" y="17914"/>
                </a:cubicBezTo>
                <a:cubicBezTo>
                  <a:pt x="8648" y="18119"/>
                  <a:pt x="8180" y="18158"/>
                  <a:pt x="8156" y="17793"/>
                </a:cubicBezTo>
                <a:cubicBezTo>
                  <a:pt x="8131" y="17428"/>
                  <a:pt x="8648" y="17109"/>
                  <a:pt x="8919" y="16880"/>
                </a:cubicBezTo>
                <a:cubicBezTo>
                  <a:pt x="9190" y="16653"/>
                  <a:pt x="11731" y="14245"/>
                  <a:pt x="11731" y="14245"/>
                </a:cubicBezTo>
                <a:cubicBezTo>
                  <a:pt x="11780" y="13882"/>
                  <a:pt x="11337" y="13564"/>
                  <a:pt x="10968" y="13814"/>
                </a:cubicBezTo>
                <a:cubicBezTo>
                  <a:pt x="10549" y="14088"/>
                  <a:pt x="7839" y="16536"/>
                  <a:pt x="7839" y="16536"/>
                </a:cubicBezTo>
                <a:cubicBezTo>
                  <a:pt x="7420" y="16877"/>
                  <a:pt x="7062" y="16971"/>
                  <a:pt x="6964" y="16743"/>
                </a:cubicBezTo>
                <a:cubicBezTo>
                  <a:pt x="6865" y="16515"/>
                  <a:pt x="6863" y="16382"/>
                  <a:pt x="7579" y="15744"/>
                </a:cubicBezTo>
                <a:cubicBezTo>
                  <a:pt x="8294" y="15106"/>
                  <a:pt x="10409" y="13056"/>
                  <a:pt x="10409" y="13056"/>
                </a:cubicBezTo>
                <a:cubicBezTo>
                  <a:pt x="10779" y="12646"/>
                  <a:pt x="10449" y="12247"/>
                  <a:pt x="10055" y="12247"/>
                </a:cubicBezTo>
                <a:close/>
                <a:moveTo>
                  <a:pt x="14319" y="13349"/>
                </a:moveTo>
                <a:cubicBezTo>
                  <a:pt x="13854" y="13420"/>
                  <a:pt x="13567" y="14069"/>
                  <a:pt x="13891" y="14452"/>
                </a:cubicBezTo>
                <a:lnTo>
                  <a:pt x="15139" y="15606"/>
                </a:lnTo>
                <a:cubicBezTo>
                  <a:pt x="15761" y="16116"/>
                  <a:pt x="16544" y="15159"/>
                  <a:pt x="16088" y="14693"/>
                </a:cubicBezTo>
                <a:lnTo>
                  <a:pt x="14841" y="13504"/>
                </a:lnTo>
                <a:cubicBezTo>
                  <a:pt x="14661" y="13366"/>
                  <a:pt x="14474" y="13326"/>
                  <a:pt x="14319" y="13349"/>
                </a:cubicBezTo>
                <a:close/>
                <a:moveTo>
                  <a:pt x="19943" y="13453"/>
                </a:moveTo>
                <a:lnTo>
                  <a:pt x="18974" y="14279"/>
                </a:lnTo>
                <a:cubicBezTo>
                  <a:pt x="18272" y="17983"/>
                  <a:pt x="14764" y="20808"/>
                  <a:pt x="10558" y="20808"/>
                </a:cubicBezTo>
                <a:cubicBezTo>
                  <a:pt x="6435" y="20808"/>
                  <a:pt x="2995" y="18098"/>
                  <a:pt x="2197" y="14503"/>
                </a:cubicBezTo>
                <a:lnTo>
                  <a:pt x="1192" y="13504"/>
                </a:lnTo>
                <a:cubicBezTo>
                  <a:pt x="1526" y="18023"/>
                  <a:pt x="5589" y="21599"/>
                  <a:pt x="10558" y="21600"/>
                </a:cubicBezTo>
                <a:cubicBezTo>
                  <a:pt x="15544" y="21599"/>
                  <a:pt x="19636" y="17995"/>
                  <a:pt x="19943" y="13453"/>
                </a:cubicBezTo>
                <a:close/>
                <a:moveTo>
                  <a:pt x="12718" y="14262"/>
                </a:moveTo>
                <a:cubicBezTo>
                  <a:pt x="12239" y="14335"/>
                  <a:pt x="11957" y="15005"/>
                  <a:pt x="12290" y="15399"/>
                </a:cubicBezTo>
                <a:lnTo>
                  <a:pt x="13817" y="16794"/>
                </a:lnTo>
                <a:cubicBezTo>
                  <a:pt x="14458" y="17319"/>
                  <a:pt x="15235" y="16343"/>
                  <a:pt x="14766" y="15864"/>
                </a:cubicBezTo>
                <a:lnTo>
                  <a:pt x="13239" y="14417"/>
                </a:lnTo>
                <a:cubicBezTo>
                  <a:pt x="13054" y="14275"/>
                  <a:pt x="12877" y="14238"/>
                  <a:pt x="12718" y="14262"/>
                </a:cubicBezTo>
                <a:close/>
                <a:moveTo>
                  <a:pt x="11619" y="15744"/>
                </a:moveTo>
                <a:cubicBezTo>
                  <a:pt x="11154" y="15814"/>
                  <a:pt x="10866" y="16480"/>
                  <a:pt x="11191" y="16863"/>
                </a:cubicBezTo>
                <a:lnTo>
                  <a:pt x="12439" y="18000"/>
                </a:lnTo>
                <a:cubicBezTo>
                  <a:pt x="13062" y="18509"/>
                  <a:pt x="13824" y="17570"/>
                  <a:pt x="13370" y="17104"/>
                </a:cubicBezTo>
                <a:lnTo>
                  <a:pt x="12122" y="15899"/>
                </a:lnTo>
                <a:cubicBezTo>
                  <a:pt x="11942" y="15760"/>
                  <a:pt x="11774" y="15720"/>
                  <a:pt x="11619" y="15744"/>
                </a:cubicBezTo>
                <a:close/>
                <a:moveTo>
                  <a:pt x="10912" y="17587"/>
                </a:moveTo>
                <a:cubicBezTo>
                  <a:pt x="10447" y="17658"/>
                  <a:pt x="10160" y="18307"/>
                  <a:pt x="10483" y="18689"/>
                </a:cubicBezTo>
                <a:lnTo>
                  <a:pt x="11135" y="19189"/>
                </a:lnTo>
                <a:cubicBezTo>
                  <a:pt x="11758" y="19697"/>
                  <a:pt x="12539" y="18740"/>
                  <a:pt x="12085" y="18276"/>
                </a:cubicBezTo>
                <a:lnTo>
                  <a:pt x="11414" y="17742"/>
                </a:lnTo>
                <a:cubicBezTo>
                  <a:pt x="11235" y="17603"/>
                  <a:pt x="11067" y="17563"/>
                  <a:pt x="10912" y="175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ṣḷïḑê"/>
          <p:cNvSpPr>
            <a:spLocks/>
          </p:cNvSpPr>
          <p:nvPr/>
        </p:nvSpPr>
        <p:spPr bwMode="auto">
          <a:xfrm>
            <a:off x="5047655" y="1652290"/>
            <a:ext cx="806648" cy="806648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śḻïḑe"/>
          <p:cNvSpPr/>
          <p:nvPr/>
        </p:nvSpPr>
        <p:spPr>
          <a:xfrm>
            <a:off x="5242938" y="1864581"/>
            <a:ext cx="370193" cy="370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69" y="0"/>
                </a:moveTo>
                <a:lnTo>
                  <a:pt x="7171" y="3338"/>
                </a:lnTo>
                <a:lnTo>
                  <a:pt x="8575" y="3406"/>
                </a:lnTo>
                <a:lnTo>
                  <a:pt x="8575" y="6778"/>
                </a:lnTo>
                <a:cubicBezTo>
                  <a:pt x="8880" y="6673"/>
                  <a:pt x="9182" y="6580"/>
                  <a:pt x="9499" y="6521"/>
                </a:cubicBezTo>
                <a:cubicBezTo>
                  <a:pt x="9824" y="6461"/>
                  <a:pt x="10162" y="6429"/>
                  <a:pt x="10492" y="6418"/>
                </a:cubicBezTo>
                <a:cubicBezTo>
                  <a:pt x="10809" y="6145"/>
                  <a:pt x="11099" y="5952"/>
                  <a:pt x="11313" y="5819"/>
                </a:cubicBezTo>
                <a:cubicBezTo>
                  <a:pt x="11528" y="5686"/>
                  <a:pt x="11673" y="5614"/>
                  <a:pt x="11673" y="5614"/>
                </a:cubicBezTo>
                <a:lnTo>
                  <a:pt x="11673" y="3338"/>
                </a:lnTo>
                <a:lnTo>
                  <a:pt x="13213" y="3338"/>
                </a:lnTo>
                <a:lnTo>
                  <a:pt x="10269" y="0"/>
                </a:lnTo>
                <a:close/>
                <a:moveTo>
                  <a:pt x="17116" y="2088"/>
                </a:moveTo>
                <a:lnTo>
                  <a:pt x="17116" y="3680"/>
                </a:lnTo>
                <a:cubicBezTo>
                  <a:pt x="16056" y="4090"/>
                  <a:pt x="15167" y="4556"/>
                  <a:pt x="14429" y="5066"/>
                </a:cubicBezTo>
                <a:cubicBezTo>
                  <a:pt x="13691" y="5576"/>
                  <a:pt x="13098" y="6124"/>
                  <a:pt x="12631" y="6692"/>
                </a:cubicBezTo>
                <a:cubicBezTo>
                  <a:pt x="13182" y="6859"/>
                  <a:pt x="13706" y="7094"/>
                  <a:pt x="14189" y="7394"/>
                </a:cubicBezTo>
                <a:cubicBezTo>
                  <a:pt x="14665" y="7690"/>
                  <a:pt x="15088" y="8048"/>
                  <a:pt x="15473" y="8455"/>
                </a:cubicBezTo>
                <a:cubicBezTo>
                  <a:pt x="16017" y="7892"/>
                  <a:pt x="16640" y="7462"/>
                  <a:pt x="17116" y="7171"/>
                </a:cubicBezTo>
                <a:cubicBezTo>
                  <a:pt x="17591" y="6881"/>
                  <a:pt x="17920" y="6726"/>
                  <a:pt x="17920" y="6726"/>
                </a:cubicBezTo>
                <a:lnTo>
                  <a:pt x="17852" y="8267"/>
                </a:lnTo>
                <a:lnTo>
                  <a:pt x="21600" y="4621"/>
                </a:lnTo>
                <a:lnTo>
                  <a:pt x="17116" y="2088"/>
                </a:lnTo>
                <a:close/>
                <a:moveTo>
                  <a:pt x="11142" y="7274"/>
                </a:moveTo>
                <a:cubicBezTo>
                  <a:pt x="8094" y="7275"/>
                  <a:pt x="5632" y="9708"/>
                  <a:pt x="5631" y="12717"/>
                </a:cubicBezTo>
                <a:cubicBezTo>
                  <a:pt x="5632" y="15724"/>
                  <a:pt x="8094" y="18160"/>
                  <a:pt x="11142" y="18160"/>
                </a:cubicBezTo>
                <a:cubicBezTo>
                  <a:pt x="14189" y="18160"/>
                  <a:pt x="16670" y="15725"/>
                  <a:pt x="16671" y="12717"/>
                </a:cubicBezTo>
                <a:cubicBezTo>
                  <a:pt x="16670" y="9708"/>
                  <a:pt x="14189" y="7275"/>
                  <a:pt x="11142" y="7274"/>
                </a:cubicBezTo>
                <a:close/>
                <a:moveTo>
                  <a:pt x="4125" y="7719"/>
                </a:moveTo>
                <a:lnTo>
                  <a:pt x="0" y="10115"/>
                </a:lnTo>
                <a:lnTo>
                  <a:pt x="2584" y="13384"/>
                </a:lnTo>
                <a:lnTo>
                  <a:pt x="2944" y="12152"/>
                </a:lnTo>
                <a:cubicBezTo>
                  <a:pt x="2944" y="12152"/>
                  <a:pt x="3078" y="12182"/>
                  <a:pt x="3303" y="12238"/>
                </a:cubicBezTo>
                <a:cubicBezTo>
                  <a:pt x="3528" y="12293"/>
                  <a:pt x="3842" y="12386"/>
                  <a:pt x="4210" y="12512"/>
                </a:cubicBezTo>
                <a:cubicBezTo>
                  <a:pt x="4236" y="12031"/>
                  <a:pt x="4323" y="11555"/>
                  <a:pt x="4450" y="11108"/>
                </a:cubicBezTo>
                <a:cubicBezTo>
                  <a:pt x="4576" y="10665"/>
                  <a:pt x="4745" y="10230"/>
                  <a:pt x="4964" y="9824"/>
                </a:cubicBezTo>
                <a:cubicBezTo>
                  <a:pt x="4757" y="9743"/>
                  <a:pt x="4552" y="9671"/>
                  <a:pt x="4347" y="9585"/>
                </a:cubicBezTo>
                <a:cubicBezTo>
                  <a:pt x="4149" y="9501"/>
                  <a:pt x="3939" y="9414"/>
                  <a:pt x="3748" y="9328"/>
                </a:cubicBezTo>
                <a:lnTo>
                  <a:pt x="4125" y="7719"/>
                </a:lnTo>
                <a:close/>
                <a:moveTo>
                  <a:pt x="11211" y="8147"/>
                </a:moveTo>
                <a:cubicBezTo>
                  <a:pt x="13808" y="8152"/>
                  <a:pt x="15913" y="10220"/>
                  <a:pt x="15918" y="12785"/>
                </a:cubicBezTo>
                <a:cubicBezTo>
                  <a:pt x="15913" y="15350"/>
                  <a:pt x="13808" y="17436"/>
                  <a:pt x="11211" y="17441"/>
                </a:cubicBezTo>
                <a:cubicBezTo>
                  <a:pt x="8611" y="17436"/>
                  <a:pt x="6509" y="15350"/>
                  <a:pt x="6504" y="12785"/>
                </a:cubicBezTo>
                <a:cubicBezTo>
                  <a:pt x="6509" y="10219"/>
                  <a:pt x="8611" y="8152"/>
                  <a:pt x="11211" y="8147"/>
                </a:cubicBezTo>
                <a:close/>
                <a:moveTo>
                  <a:pt x="9602" y="10150"/>
                </a:moveTo>
                <a:cubicBezTo>
                  <a:pt x="9044" y="10150"/>
                  <a:pt x="8592" y="10587"/>
                  <a:pt x="8592" y="11142"/>
                </a:cubicBezTo>
                <a:cubicBezTo>
                  <a:pt x="8592" y="11698"/>
                  <a:pt x="9044" y="12152"/>
                  <a:pt x="9602" y="12152"/>
                </a:cubicBezTo>
                <a:cubicBezTo>
                  <a:pt x="10160" y="12152"/>
                  <a:pt x="10612" y="11698"/>
                  <a:pt x="10612" y="11142"/>
                </a:cubicBezTo>
                <a:cubicBezTo>
                  <a:pt x="10612" y="10587"/>
                  <a:pt x="10160" y="10150"/>
                  <a:pt x="9602" y="10150"/>
                </a:cubicBezTo>
                <a:close/>
                <a:moveTo>
                  <a:pt x="13094" y="10150"/>
                </a:moveTo>
                <a:cubicBezTo>
                  <a:pt x="12533" y="10150"/>
                  <a:pt x="12086" y="10589"/>
                  <a:pt x="12084" y="11142"/>
                </a:cubicBezTo>
                <a:cubicBezTo>
                  <a:pt x="12082" y="11699"/>
                  <a:pt x="12534" y="12155"/>
                  <a:pt x="13094" y="12152"/>
                </a:cubicBezTo>
                <a:cubicBezTo>
                  <a:pt x="13649" y="12150"/>
                  <a:pt x="14120" y="11695"/>
                  <a:pt x="14120" y="11142"/>
                </a:cubicBezTo>
                <a:cubicBezTo>
                  <a:pt x="14120" y="10866"/>
                  <a:pt x="13996" y="10622"/>
                  <a:pt x="13812" y="10441"/>
                </a:cubicBezTo>
                <a:cubicBezTo>
                  <a:pt x="13629" y="10259"/>
                  <a:pt x="13374" y="10150"/>
                  <a:pt x="13094" y="10150"/>
                </a:cubicBezTo>
                <a:close/>
                <a:moveTo>
                  <a:pt x="14138" y="12477"/>
                </a:moveTo>
                <a:cubicBezTo>
                  <a:pt x="13965" y="12439"/>
                  <a:pt x="13800" y="12547"/>
                  <a:pt x="13761" y="12717"/>
                </a:cubicBezTo>
                <a:cubicBezTo>
                  <a:pt x="13722" y="12885"/>
                  <a:pt x="13829" y="13038"/>
                  <a:pt x="14001" y="13076"/>
                </a:cubicBezTo>
                <a:cubicBezTo>
                  <a:pt x="14017" y="13080"/>
                  <a:pt x="14036" y="13090"/>
                  <a:pt x="14052" y="13094"/>
                </a:cubicBezTo>
                <a:cubicBezTo>
                  <a:pt x="14067" y="13097"/>
                  <a:pt x="14088" y="13107"/>
                  <a:pt x="14103" y="13111"/>
                </a:cubicBezTo>
                <a:cubicBezTo>
                  <a:pt x="13794" y="14315"/>
                  <a:pt x="12682" y="15199"/>
                  <a:pt x="11365" y="15199"/>
                </a:cubicBezTo>
                <a:cubicBezTo>
                  <a:pt x="10184" y="15199"/>
                  <a:pt x="9181" y="14486"/>
                  <a:pt x="8763" y="13470"/>
                </a:cubicBezTo>
                <a:cubicBezTo>
                  <a:pt x="8815" y="13454"/>
                  <a:pt x="8863" y="13424"/>
                  <a:pt x="8900" y="13384"/>
                </a:cubicBezTo>
                <a:cubicBezTo>
                  <a:pt x="8938" y="13344"/>
                  <a:pt x="8955" y="13301"/>
                  <a:pt x="8969" y="13248"/>
                </a:cubicBezTo>
                <a:cubicBezTo>
                  <a:pt x="8986" y="13166"/>
                  <a:pt x="8979" y="13078"/>
                  <a:pt x="8934" y="13008"/>
                </a:cubicBezTo>
                <a:cubicBezTo>
                  <a:pt x="8889" y="12937"/>
                  <a:pt x="8811" y="12889"/>
                  <a:pt x="8729" y="12871"/>
                </a:cubicBezTo>
                <a:cubicBezTo>
                  <a:pt x="8720" y="12869"/>
                  <a:pt x="8705" y="12857"/>
                  <a:pt x="8678" y="12854"/>
                </a:cubicBezTo>
                <a:cubicBezTo>
                  <a:pt x="8651" y="12850"/>
                  <a:pt x="8618" y="12854"/>
                  <a:pt x="8575" y="12854"/>
                </a:cubicBezTo>
                <a:cubicBezTo>
                  <a:pt x="8391" y="12850"/>
                  <a:pt x="8032" y="12913"/>
                  <a:pt x="7771" y="13248"/>
                </a:cubicBezTo>
                <a:cubicBezTo>
                  <a:pt x="7664" y="13385"/>
                  <a:pt x="7702" y="13584"/>
                  <a:pt x="7839" y="13693"/>
                </a:cubicBezTo>
                <a:cubicBezTo>
                  <a:pt x="7895" y="13737"/>
                  <a:pt x="7956" y="13763"/>
                  <a:pt x="8027" y="13761"/>
                </a:cubicBezTo>
                <a:cubicBezTo>
                  <a:pt x="8080" y="13760"/>
                  <a:pt x="8135" y="13752"/>
                  <a:pt x="8181" y="13727"/>
                </a:cubicBezTo>
                <a:cubicBezTo>
                  <a:pt x="8699" y="14966"/>
                  <a:pt x="9923" y="15832"/>
                  <a:pt x="11365" y="15832"/>
                </a:cubicBezTo>
                <a:cubicBezTo>
                  <a:pt x="12939" y="15832"/>
                  <a:pt x="14271" y="14792"/>
                  <a:pt x="14685" y="13367"/>
                </a:cubicBezTo>
                <a:cubicBezTo>
                  <a:pt x="14714" y="13367"/>
                  <a:pt x="14743" y="13359"/>
                  <a:pt x="14771" y="13350"/>
                </a:cubicBezTo>
                <a:cubicBezTo>
                  <a:pt x="14936" y="13296"/>
                  <a:pt x="15030" y="13122"/>
                  <a:pt x="14976" y="12957"/>
                </a:cubicBezTo>
                <a:cubicBezTo>
                  <a:pt x="14936" y="12853"/>
                  <a:pt x="14869" y="12786"/>
                  <a:pt x="14805" y="12734"/>
                </a:cubicBezTo>
                <a:cubicBezTo>
                  <a:pt x="14741" y="12682"/>
                  <a:pt x="14682" y="12645"/>
                  <a:pt x="14617" y="12614"/>
                </a:cubicBezTo>
                <a:cubicBezTo>
                  <a:pt x="14481" y="12555"/>
                  <a:pt x="14318" y="12518"/>
                  <a:pt x="14138" y="12477"/>
                </a:cubicBezTo>
                <a:close/>
                <a:moveTo>
                  <a:pt x="17886" y="16363"/>
                </a:moveTo>
                <a:lnTo>
                  <a:pt x="17287" y="17492"/>
                </a:lnTo>
                <a:cubicBezTo>
                  <a:pt x="17287" y="17492"/>
                  <a:pt x="17119" y="17451"/>
                  <a:pt x="16859" y="17338"/>
                </a:cubicBezTo>
                <a:cubicBezTo>
                  <a:pt x="16599" y="17226"/>
                  <a:pt x="16244" y="17044"/>
                  <a:pt x="15849" y="16808"/>
                </a:cubicBezTo>
                <a:cubicBezTo>
                  <a:pt x="15540" y="17196"/>
                  <a:pt x="15177" y="17543"/>
                  <a:pt x="14788" y="17852"/>
                </a:cubicBezTo>
                <a:cubicBezTo>
                  <a:pt x="14396" y="18162"/>
                  <a:pt x="13973" y="18426"/>
                  <a:pt x="13521" y="18639"/>
                </a:cubicBezTo>
                <a:cubicBezTo>
                  <a:pt x="13860" y="18820"/>
                  <a:pt x="14259" y="19042"/>
                  <a:pt x="14668" y="19289"/>
                </a:cubicBezTo>
                <a:cubicBezTo>
                  <a:pt x="15077" y="19536"/>
                  <a:pt x="15497" y="19818"/>
                  <a:pt x="15900" y="20111"/>
                </a:cubicBezTo>
                <a:lnTo>
                  <a:pt x="15216" y="21600"/>
                </a:lnTo>
                <a:lnTo>
                  <a:pt x="19752" y="20077"/>
                </a:lnTo>
                <a:lnTo>
                  <a:pt x="17886" y="1636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ŝļïďé"/>
          <p:cNvSpPr>
            <a:spLocks/>
          </p:cNvSpPr>
          <p:nvPr/>
        </p:nvSpPr>
        <p:spPr bwMode="auto">
          <a:xfrm>
            <a:off x="4350544" y="3565029"/>
            <a:ext cx="806649" cy="806649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sľîḑe"/>
          <p:cNvSpPr/>
          <p:nvPr/>
        </p:nvSpPr>
        <p:spPr>
          <a:xfrm>
            <a:off x="4502233" y="3822208"/>
            <a:ext cx="512254" cy="255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0786" y="0"/>
                </a:moveTo>
                <a:cubicBezTo>
                  <a:pt x="10557" y="920"/>
                  <a:pt x="9743" y="1639"/>
                  <a:pt x="8958" y="1639"/>
                </a:cubicBezTo>
                <a:lnTo>
                  <a:pt x="5079" y="1639"/>
                </a:lnTo>
                <a:cubicBezTo>
                  <a:pt x="5027" y="1413"/>
                  <a:pt x="4915" y="1241"/>
                  <a:pt x="4783" y="1241"/>
                </a:cubicBezTo>
                <a:cubicBezTo>
                  <a:pt x="4603" y="1241"/>
                  <a:pt x="4461" y="1548"/>
                  <a:pt x="4461" y="1912"/>
                </a:cubicBezTo>
                <a:cubicBezTo>
                  <a:pt x="4461" y="2065"/>
                  <a:pt x="4480" y="2196"/>
                  <a:pt x="4523" y="2309"/>
                </a:cubicBezTo>
                <a:lnTo>
                  <a:pt x="3362" y="6356"/>
                </a:lnTo>
                <a:cubicBezTo>
                  <a:pt x="3454" y="6319"/>
                  <a:pt x="3552" y="6282"/>
                  <a:pt x="3646" y="6232"/>
                </a:cubicBezTo>
                <a:lnTo>
                  <a:pt x="4684" y="2632"/>
                </a:lnTo>
                <a:lnTo>
                  <a:pt x="4684" y="19713"/>
                </a:lnTo>
                <a:lnTo>
                  <a:pt x="4610" y="19663"/>
                </a:lnTo>
                <a:cubicBezTo>
                  <a:pt x="3977" y="19220"/>
                  <a:pt x="3445" y="18566"/>
                  <a:pt x="3004" y="17727"/>
                </a:cubicBezTo>
                <a:cubicBezTo>
                  <a:pt x="2513" y="17719"/>
                  <a:pt x="2062" y="17702"/>
                  <a:pt x="1670" y="17702"/>
                </a:cubicBezTo>
                <a:cubicBezTo>
                  <a:pt x="1193" y="17702"/>
                  <a:pt x="795" y="17712"/>
                  <a:pt x="521" y="17752"/>
                </a:cubicBezTo>
                <a:cubicBezTo>
                  <a:pt x="443" y="17763"/>
                  <a:pt x="382" y="17784"/>
                  <a:pt x="323" y="17801"/>
                </a:cubicBezTo>
                <a:lnTo>
                  <a:pt x="1732" y="12861"/>
                </a:lnTo>
                <a:cubicBezTo>
                  <a:pt x="1712" y="12647"/>
                  <a:pt x="1696" y="12435"/>
                  <a:pt x="1682" y="12215"/>
                </a:cubicBezTo>
                <a:lnTo>
                  <a:pt x="15" y="18000"/>
                </a:lnTo>
                <a:cubicBezTo>
                  <a:pt x="-14" y="18099"/>
                  <a:pt x="1" y="18239"/>
                  <a:pt x="52" y="18298"/>
                </a:cubicBezTo>
                <a:cubicBezTo>
                  <a:pt x="58" y="18306"/>
                  <a:pt x="69" y="18294"/>
                  <a:pt x="76" y="18298"/>
                </a:cubicBezTo>
                <a:cubicBezTo>
                  <a:pt x="96" y="18342"/>
                  <a:pt x="122" y="18396"/>
                  <a:pt x="150" y="18447"/>
                </a:cubicBezTo>
                <a:cubicBezTo>
                  <a:pt x="580" y="19110"/>
                  <a:pt x="2340" y="20600"/>
                  <a:pt x="4461" y="20607"/>
                </a:cubicBezTo>
                <a:cubicBezTo>
                  <a:pt x="5673" y="20605"/>
                  <a:pt x="6768" y="20105"/>
                  <a:pt x="7562" y="19564"/>
                </a:cubicBezTo>
                <a:cubicBezTo>
                  <a:pt x="7959" y="19293"/>
                  <a:pt x="8276" y="19012"/>
                  <a:pt x="8501" y="18770"/>
                </a:cubicBezTo>
                <a:cubicBezTo>
                  <a:pt x="8613" y="18648"/>
                  <a:pt x="8697" y="18545"/>
                  <a:pt x="8760" y="18447"/>
                </a:cubicBezTo>
                <a:cubicBezTo>
                  <a:pt x="8787" y="18398"/>
                  <a:pt x="8814" y="18341"/>
                  <a:pt x="8834" y="18298"/>
                </a:cubicBezTo>
                <a:cubicBezTo>
                  <a:pt x="8840" y="18295"/>
                  <a:pt x="8853" y="18303"/>
                  <a:pt x="8859" y="18298"/>
                </a:cubicBezTo>
                <a:cubicBezTo>
                  <a:pt x="8910" y="18246"/>
                  <a:pt x="8922" y="18129"/>
                  <a:pt x="8896" y="18025"/>
                </a:cubicBezTo>
                <a:lnTo>
                  <a:pt x="7698" y="13159"/>
                </a:lnTo>
                <a:cubicBezTo>
                  <a:pt x="7675" y="13373"/>
                  <a:pt x="7652" y="13573"/>
                  <a:pt x="7624" y="13779"/>
                </a:cubicBezTo>
                <a:lnTo>
                  <a:pt x="8612" y="17801"/>
                </a:lnTo>
                <a:cubicBezTo>
                  <a:pt x="8347" y="17724"/>
                  <a:pt x="7880" y="17703"/>
                  <a:pt x="7253" y="17702"/>
                </a:cubicBezTo>
                <a:cubicBezTo>
                  <a:pt x="7014" y="17702"/>
                  <a:pt x="6741" y="17697"/>
                  <a:pt x="6463" y="17702"/>
                </a:cubicBezTo>
                <a:cubicBezTo>
                  <a:pt x="6030" y="18529"/>
                  <a:pt x="5512" y="19194"/>
                  <a:pt x="4894" y="19639"/>
                </a:cubicBezTo>
                <a:lnTo>
                  <a:pt x="4894" y="2731"/>
                </a:lnTo>
                <a:lnTo>
                  <a:pt x="5746" y="6182"/>
                </a:lnTo>
                <a:cubicBezTo>
                  <a:pt x="5836" y="6232"/>
                  <a:pt x="5918" y="6292"/>
                  <a:pt x="6006" y="6331"/>
                </a:cubicBezTo>
                <a:lnTo>
                  <a:pt x="5030" y="2359"/>
                </a:lnTo>
                <a:lnTo>
                  <a:pt x="9254" y="2359"/>
                </a:lnTo>
                <a:cubicBezTo>
                  <a:pt x="9627" y="2359"/>
                  <a:pt x="9924" y="2258"/>
                  <a:pt x="10156" y="2135"/>
                </a:cubicBezTo>
                <a:cubicBezTo>
                  <a:pt x="10152" y="2191"/>
                  <a:pt x="10144" y="2252"/>
                  <a:pt x="10144" y="2309"/>
                </a:cubicBezTo>
                <a:lnTo>
                  <a:pt x="10144" y="19887"/>
                </a:lnTo>
                <a:cubicBezTo>
                  <a:pt x="10144" y="19926"/>
                  <a:pt x="10154" y="19975"/>
                  <a:pt x="10156" y="20011"/>
                </a:cubicBezTo>
                <a:cubicBezTo>
                  <a:pt x="9978" y="20179"/>
                  <a:pt x="9860" y="20403"/>
                  <a:pt x="9860" y="20657"/>
                </a:cubicBezTo>
                <a:cubicBezTo>
                  <a:pt x="9860" y="21170"/>
                  <a:pt x="10317" y="21600"/>
                  <a:pt x="10872" y="21600"/>
                </a:cubicBezTo>
                <a:cubicBezTo>
                  <a:pt x="11428" y="21600"/>
                  <a:pt x="11873" y="21170"/>
                  <a:pt x="11873" y="20657"/>
                </a:cubicBezTo>
                <a:cubicBezTo>
                  <a:pt x="11873" y="20374"/>
                  <a:pt x="11743" y="20132"/>
                  <a:pt x="11527" y="19961"/>
                </a:cubicBezTo>
                <a:cubicBezTo>
                  <a:pt x="11527" y="19942"/>
                  <a:pt x="11527" y="19907"/>
                  <a:pt x="11527" y="19887"/>
                </a:cubicBezTo>
                <a:lnTo>
                  <a:pt x="11527" y="2309"/>
                </a:lnTo>
                <a:cubicBezTo>
                  <a:pt x="11527" y="2234"/>
                  <a:pt x="11521" y="2158"/>
                  <a:pt x="11515" y="2086"/>
                </a:cubicBezTo>
                <a:cubicBezTo>
                  <a:pt x="11727" y="2238"/>
                  <a:pt x="11999" y="2359"/>
                  <a:pt x="12330" y="2359"/>
                </a:cubicBezTo>
                <a:lnTo>
                  <a:pt x="16555" y="2359"/>
                </a:lnTo>
                <a:lnTo>
                  <a:pt x="15863" y="5139"/>
                </a:lnTo>
                <a:lnTo>
                  <a:pt x="16098" y="5139"/>
                </a:lnTo>
                <a:lnTo>
                  <a:pt x="16691" y="2731"/>
                </a:lnTo>
                <a:lnTo>
                  <a:pt x="16691" y="19564"/>
                </a:lnTo>
                <a:lnTo>
                  <a:pt x="15480" y="19564"/>
                </a:lnTo>
                <a:cubicBezTo>
                  <a:pt x="14959" y="19564"/>
                  <a:pt x="14879" y="18805"/>
                  <a:pt x="14949" y="18422"/>
                </a:cubicBezTo>
                <a:cubicBezTo>
                  <a:pt x="15006" y="18109"/>
                  <a:pt x="15303" y="18029"/>
                  <a:pt x="15431" y="17727"/>
                </a:cubicBezTo>
                <a:cubicBezTo>
                  <a:pt x="15030" y="17721"/>
                  <a:pt x="14660" y="17702"/>
                  <a:pt x="14331" y="17702"/>
                </a:cubicBezTo>
                <a:cubicBezTo>
                  <a:pt x="13854" y="17702"/>
                  <a:pt x="13456" y="17713"/>
                  <a:pt x="13182" y="17752"/>
                </a:cubicBezTo>
                <a:cubicBezTo>
                  <a:pt x="13096" y="17764"/>
                  <a:pt x="13023" y="17784"/>
                  <a:pt x="12960" y="17801"/>
                </a:cubicBezTo>
                <a:lnTo>
                  <a:pt x="14405" y="11967"/>
                </a:lnTo>
                <a:cubicBezTo>
                  <a:pt x="14350" y="11868"/>
                  <a:pt x="14295" y="11762"/>
                  <a:pt x="14245" y="11669"/>
                </a:cubicBezTo>
                <a:lnTo>
                  <a:pt x="12676" y="18025"/>
                </a:lnTo>
                <a:cubicBezTo>
                  <a:pt x="12650" y="18129"/>
                  <a:pt x="12674" y="18246"/>
                  <a:pt x="12725" y="18298"/>
                </a:cubicBezTo>
                <a:cubicBezTo>
                  <a:pt x="12731" y="18303"/>
                  <a:pt x="12732" y="18295"/>
                  <a:pt x="12738" y="18298"/>
                </a:cubicBezTo>
                <a:cubicBezTo>
                  <a:pt x="12757" y="18341"/>
                  <a:pt x="12784" y="18396"/>
                  <a:pt x="12812" y="18447"/>
                </a:cubicBezTo>
                <a:cubicBezTo>
                  <a:pt x="13243" y="19109"/>
                  <a:pt x="15000" y="20603"/>
                  <a:pt x="17123" y="20607"/>
                </a:cubicBezTo>
                <a:cubicBezTo>
                  <a:pt x="18335" y="20607"/>
                  <a:pt x="19430" y="20104"/>
                  <a:pt x="20223" y="19564"/>
                </a:cubicBezTo>
                <a:cubicBezTo>
                  <a:pt x="20621" y="19293"/>
                  <a:pt x="20937" y="19012"/>
                  <a:pt x="21162" y="18770"/>
                </a:cubicBezTo>
                <a:cubicBezTo>
                  <a:pt x="21274" y="18649"/>
                  <a:pt x="21371" y="18545"/>
                  <a:pt x="21434" y="18447"/>
                </a:cubicBezTo>
                <a:cubicBezTo>
                  <a:pt x="21462" y="18397"/>
                  <a:pt x="21476" y="18365"/>
                  <a:pt x="21496" y="18323"/>
                </a:cubicBezTo>
                <a:cubicBezTo>
                  <a:pt x="21504" y="18318"/>
                  <a:pt x="21513" y="18306"/>
                  <a:pt x="21520" y="18298"/>
                </a:cubicBezTo>
                <a:cubicBezTo>
                  <a:pt x="21570" y="18239"/>
                  <a:pt x="21586" y="18100"/>
                  <a:pt x="21557" y="18000"/>
                </a:cubicBezTo>
                <a:lnTo>
                  <a:pt x="19655" y="11371"/>
                </a:lnTo>
                <a:lnTo>
                  <a:pt x="19495" y="11644"/>
                </a:lnTo>
                <a:lnTo>
                  <a:pt x="21261" y="17801"/>
                </a:lnTo>
                <a:cubicBezTo>
                  <a:pt x="20993" y="17727"/>
                  <a:pt x="20529" y="17703"/>
                  <a:pt x="19915" y="17702"/>
                </a:cubicBezTo>
                <a:cubicBezTo>
                  <a:pt x="19519" y="17702"/>
                  <a:pt x="19065" y="17718"/>
                  <a:pt x="18568" y="17727"/>
                </a:cubicBezTo>
                <a:cubicBezTo>
                  <a:pt x="18760" y="18019"/>
                  <a:pt x="18999" y="18241"/>
                  <a:pt x="19050" y="18521"/>
                </a:cubicBezTo>
                <a:cubicBezTo>
                  <a:pt x="19120" y="18905"/>
                  <a:pt x="18833" y="19564"/>
                  <a:pt x="18259" y="19564"/>
                </a:cubicBezTo>
                <a:lnTo>
                  <a:pt x="16901" y="19564"/>
                </a:lnTo>
                <a:lnTo>
                  <a:pt x="16901" y="2632"/>
                </a:lnTo>
                <a:lnTo>
                  <a:pt x="17580" y="4990"/>
                </a:lnTo>
                <a:lnTo>
                  <a:pt x="17815" y="4966"/>
                </a:lnTo>
                <a:lnTo>
                  <a:pt x="17049" y="2309"/>
                </a:lnTo>
                <a:cubicBezTo>
                  <a:pt x="17093" y="2196"/>
                  <a:pt x="17123" y="2065"/>
                  <a:pt x="17123" y="1912"/>
                </a:cubicBezTo>
                <a:cubicBezTo>
                  <a:pt x="17123" y="1548"/>
                  <a:pt x="16982" y="1241"/>
                  <a:pt x="16802" y="1241"/>
                </a:cubicBezTo>
                <a:cubicBezTo>
                  <a:pt x="16670" y="1241"/>
                  <a:pt x="16545" y="1413"/>
                  <a:pt x="16493" y="1639"/>
                </a:cubicBezTo>
                <a:lnTo>
                  <a:pt x="12627" y="1639"/>
                </a:lnTo>
                <a:cubicBezTo>
                  <a:pt x="11843" y="1639"/>
                  <a:pt x="11015" y="920"/>
                  <a:pt x="10786" y="0"/>
                </a:cubicBezTo>
                <a:close/>
                <a:moveTo>
                  <a:pt x="14306" y="4792"/>
                </a:moveTo>
                <a:cubicBezTo>
                  <a:pt x="13839" y="4535"/>
                  <a:pt x="13102" y="5983"/>
                  <a:pt x="13615" y="8441"/>
                </a:cubicBezTo>
                <a:cubicBezTo>
                  <a:pt x="14127" y="10900"/>
                  <a:pt x="15204" y="12656"/>
                  <a:pt x="15381" y="13481"/>
                </a:cubicBezTo>
                <a:cubicBezTo>
                  <a:pt x="15558" y="14306"/>
                  <a:pt x="15118" y="14039"/>
                  <a:pt x="14986" y="13953"/>
                </a:cubicBezTo>
                <a:cubicBezTo>
                  <a:pt x="14853" y="13866"/>
                  <a:pt x="14970" y="14474"/>
                  <a:pt x="15431" y="14474"/>
                </a:cubicBezTo>
                <a:cubicBezTo>
                  <a:pt x="15678" y="14474"/>
                  <a:pt x="15738" y="13948"/>
                  <a:pt x="15591" y="13283"/>
                </a:cubicBezTo>
                <a:cubicBezTo>
                  <a:pt x="15810" y="13793"/>
                  <a:pt x="16063" y="14188"/>
                  <a:pt x="16357" y="14499"/>
                </a:cubicBezTo>
                <a:lnTo>
                  <a:pt x="16357" y="14425"/>
                </a:lnTo>
                <a:cubicBezTo>
                  <a:pt x="15311" y="12758"/>
                  <a:pt x="15238" y="8437"/>
                  <a:pt x="15233" y="6232"/>
                </a:cubicBezTo>
                <a:cubicBezTo>
                  <a:pt x="15013" y="6203"/>
                  <a:pt x="14826" y="6170"/>
                  <a:pt x="14652" y="6132"/>
                </a:cubicBezTo>
                <a:cubicBezTo>
                  <a:pt x="14674" y="6035"/>
                  <a:pt x="14687" y="5926"/>
                  <a:pt x="14689" y="5810"/>
                </a:cubicBezTo>
                <a:cubicBezTo>
                  <a:pt x="14896" y="5884"/>
                  <a:pt x="15538" y="5942"/>
                  <a:pt x="16357" y="5959"/>
                </a:cubicBezTo>
                <a:cubicBezTo>
                  <a:pt x="16357" y="5959"/>
                  <a:pt x="16357" y="5537"/>
                  <a:pt x="16357" y="5537"/>
                </a:cubicBezTo>
                <a:cubicBezTo>
                  <a:pt x="15537" y="5554"/>
                  <a:pt x="14896" y="5609"/>
                  <a:pt x="14689" y="5686"/>
                </a:cubicBezTo>
                <a:cubicBezTo>
                  <a:pt x="14679" y="5315"/>
                  <a:pt x="14555" y="4929"/>
                  <a:pt x="14306" y="4792"/>
                </a:cubicBezTo>
                <a:close/>
                <a:moveTo>
                  <a:pt x="19630" y="4792"/>
                </a:moveTo>
                <a:cubicBezTo>
                  <a:pt x="19381" y="4930"/>
                  <a:pt x="19270" y="5340"/>
                  <a:pt x="19260" y="5710"/>
                </a:cubicBezTo>
                <a:cubicBezTo>
                  <a:pt x="19049" y="5628"/>
                  <a:pt x="18312" y="5547"/>
                  <a:pt x="17395" y="5537"/>
                </a:cubicBezTo>
                <a:cubicBezTo>
                  <a:pt x="17395" y="5537"/>
                  <a:pt x="17395" y="5959"/>
                  <a:pt x="17395" y="5959"/>
                </a:cubicBezTo>
                <a:cubicBezTo>
                  <a:pt x="18311" y="5946"/>
                  <a:pt x="19048" y="5866"/>
                  <a:pt x="19260" y="5785"/>
                </a:cubicBezTo>
                <a:cubicBezTo>
                  <a:pt x="19263" y="5902"/>
                  <a:pt x="19275" y="6035"/>
                  <a:pt x="19297" y="6132"/>
                </a:cubicBezTo>
                <a:cubicBezTo>
                  <a:pt x="18821" y="6238"/>
                  <a:pt x="18153" y="6290"/>
                  <a:pt x="17395" y="6306"/>
                </a:cubicBezTo>
                <a:lnTo>
                  <a:pt x="17395" y="18968"/>
                </a:lnTo>
                <a:lnTo>
                  <a:pt x="18543" y="18968"/>
                </a:lnTo>
                <a:cubicBezTo>
                  <a:pt x="18628" y="18968"/>
                  <a:pt x="18692" y="18835"/>
                  <a:pt x="18692" y="18670"/>
                </a:cubicBezTo>
                <a:cubicBezTo>
                  <a:pt x="18692" y="18506"/>
                  <a:pt x="18628" y="18372"/>
                  <a:pt x="18543" y="18372"/>
                </a:cubicBezTo>
                <a:lnTo>
                  <a:pt x="18519" y="18372"/>
                </a:lnTo>
                <a:cubicBezTo>
                  <a:pt x="18054" y="17939"/>
                  <a:pt x="17580" y="17026"/>
                  <a:pt x="17580" y="16361"/>
                </a:cubicBezTo>
                <a:lnTo>
                  <a:pt x="17580" y="16312"/>
                </a:lnTo>
                <a:cubicBezTo>
                  <a:pt x="17630" y="16285"/>
                  <a:pt x="17666" y="16220"/>
                  <a:pt x="17666" y="16113"/>
                </a:cubicBezTo>
                <a:cubicBezTo>
                  <a:pt x="17666" y="16001"/>
                  <a:pt x="17634" y="15912"/>
                  <a:pt x="17580" y="15890"/>
                </a:cubicBezTo>
                <a:cubicBezTo>
                  <a:pt x="17446" y="15605"/>
                  <a:pt x="17536" y="15298"/>
                  <a:pt x="17580" y="15070"/>
                </a:cubicBezTo>
                <a:cubicBezTo>
                  <a:pt x="17632" y="15046"/>
                  <a:pt x="17666" y="14956"/>
                  <a:pt x="17666" y="14847"/>
                </a:cubicBezTo>
                <a:cubicBezTo>
                  <a:pt x="17666" y="14718"/>
                  <a:pt x="17621" y="14623"/>
                  <a:pt x="17555" y="14623"/>
                </a:cubicBezTo>
                <a:lnTo>
                  <a:pt x="17493" y="14623"/>
                </a:lnTo>
                <a:cubicBezTo>
                  <a:pt x="17830" y="14304"/>
                  <a:pt x="18116" y="13828"/>
                  <a:pt x="18358" y="13258"/>
                </a:cubicBezTo>
                <a:cubicBezTo>
                  <a:pt x="18211" y="13923"/>
                  <a:pt x="18271" y="14474"/>
                  <a:pt x="18519" y="14474"/>
                </a:cubicBezTo>
                <a:cubicBezTo>
                  <a:pt x="18979" y="14474"/>
                  <a:pt x="19097" y="13866"/>
                  <a:pt x="18963" y="13953"/>
                </a:cubicBezTo>
                <a:cubicBezTo>
                  <a:pt x="18831" y="14039"/>
                  <a:pt x="18391" y="14306"/>
                  <a:pt x="18568" y="13481"/>
                </a:cubicBezTo>
                <a:cubicBezTo>
                  <a:pt x="18745" y="12656"/>
                  <a:pt x="19822" y="10900"/>
                  <a:pt x="20335" y="8441"/>
                </a:cubicBezTo>
                <a:cubicBezTo>
                  <a:pt x="20847" y="5983"/>
                  <a:pt x="20099" y="4535"/>
                  <a:pt x="19630" y="4792"/>
                </a:cubicBezTo>
                <a:close/>
                <a:moveTo>
                  <a:pt x="15813" y="6331"/>
                </a:moveTo>
                <a:cubicBezTo>
                  <a:pt x="15738" y="8255"/>
                  <a:pt x="15839" y="11666"/>
                  <a:pt x="16406" y="13829"/>
                </a:cubicBezTo>
                <a:lnTo>
                  <a:pt x="16406" y="6331"/>
                </a:lnTo>
                <a:cubicBezTo>
                  <a:pt x="16334" y="6329"/>
                  <a:pt x="15884" y="6335"/>
                  <a:pt x="15813" y="6331"/>
                </a:cubicBezTo>
                <a:close/>
                <a:moveTo>
                  <a:pt x="4387" y="6778"/>
                </a:moveTo>
                <a:cubicBezTo>
                  <a:pt x="3574" y="7432"/>
                  <a:pt x="2791" y="7626"/>
                  <a:pt x="2337" y="7374"/>
                </a:cubicBezTo>
                <a:cubicBezTo>
                  <a:pt x="1881" y="10728"/>
                  <a:pt x="1941" y="16222"/>
                  <a:pt x="4387" y="18397"/>
                </a:cubicBezTo>
                <a:lnTo>
                  <a:pt x="4387" y="14574"/>
                </a:lnTo>
                <a:lnTo>
                  <a:pt x="3943" y="15517"/>
                </a:lnTo>
                <a:cubicBezTo>
                  <a:pt x="3822" y="15770"/>
                  <a:pt x="3625" y="15783"/>
                  <a:pt x="3498" y="15542"/>
                </a:cubicBezTo>
                <a:lnTo>
                  <a:pt x="3189" y="14946"/>
                </a:lnTo>
                <a:cubicBezTo>
                  <a:pt x="3063" y="14704"/>
                  <a:pt x="3058" y="14306"/>
                  <a:pt x="3177" y="14052"/>
                </a:cubicBezTo>
                <a:lnTo>
                  <a:pt x="4066" y="12190"/>
                </a:lnTo>
                <a:lnTo>
                  <a:pt x="3177" y="10328"/>
                </a:lnTo>
                <a:cubicBezTo>
                  <a:pt x="3058" y="10073"/>
                  <a:pt x="3063" y="9650"/>
                  <a:pt x="3189" y="9410"/>
                </a:cubicBezTo>
                <a:lnTo>
                  <a:pt x="3498" y="8839"/>
                </a:lnTo>
                <a:cubicBezTo>
                  <a:pt x="3625" y="8600"/>
                  <a:pt x="3822" y="8610"/>
                  <a:pt x="3943" y="8863"/>
                </a:cubicBezTo>
                <a:lnTo>
                  <a:pt x="4387" y="9807"/>
                </a:lnTo>
                <a:lnTo>
                  <a:pt x="4387" y="6778"/>
                </a:lnTo>
                <a:close/>
                <a:moveTo>
                  <a:pt x="5178" y="6877"/>
                </a:moveTo>
                <a:lnTo>
                  <a:pt x="5178" y="9857"/>
                </a:lnTo>
                <a:lnTo>
                  <a:pt x="5647" y="8863"/>
                </a:lnTo>
                <a:cubicBezTo>
                  <a:pt x="5767" y="8610"/>
                  <a:pt x="5965" y="8600"/>
                  <a:pt x="6092" y="8839"/>
                </a:cubicBezTo>
                <a:lnTo>
                  <a:pt x="6401" y="9410"/>
                </a:lnTo>
                <a:cubicBezTo>
                  <a:pt x="6526" y="9650"/>
                  <a:pt x="6534" y="10073"/>
                  <a:pt x="6413" y="10328"/>
                </a:cubicBezTo>
                <a:lnTo>
                  <a:pt x="5524" y="12190"/>
                </a:lnTo>
                <a:lnTo>
                  <a:pt x="6413" y="14052"/>
                </a:lnTo>
                <a:cubicBezTo>
                  <a:pt x="6534" y="14306"/>
                  <a:pt x="6526" y="14704"/>
                  <a:pt x="6401" y="14946"/>
                </a:cubicBezTo>
                <a:cubicBezTo>
                  <a:pt x="6401" y="14946"/>
                  <a:pt x="6092" y="15542"/>
                  <a:pt x="6092" y="15542"/>
                </a:cubicBezTo>
                <a:cubicBezTo>
                  <a:pt x="5965" y="15783"/>
                  <a:pt x="5766" y="15770"/>
                  <a:pt x="5647" y="15517"/>
                </a:cubicBezTo>
                <a:lnTo>
                  <a:pt x="5178" y="14524"/>
                </a:lnTo>
                <a:lnTo>
                  <a:pt x="5178" y="18298"/>
                </a:lnTo>
                <a:cubicBezTo>
                  <a:pt x="7523" y="16062"/>
                  <a:pt x="7567" y="10680"/>
                  <a:pt x="7117" y="7374"/>
                </a:cubicBezTo>
                <a:cubicBezTo>
                  <a:pt x="6685" y="7614"/>
                  <a:pt x="5950" y="7458"/>
                  <a:pt x="5178" y="6877"/>
                </a:cubicBezTo>
                <a:close/>
                <a:moveTo>
                  <a:pt x="16320" y="14648"/>
                </a:moveTo>
                <a:cubicBezTo>
                  <a:pt x="16254" y="14648"/>
                  <a:pt x="16209" y="14743"/>
                  <a:pt x="16209" y="14872"/>
                </a:cubicBezTo>
                <a:cubicBezTo>
                  <a:pt x="16209" y="14976"/>
                  <a:pt x="16247" y="15066"/>
                  <a:pt x="16295" y="15095"/>
                </a:cubicBezTo>
                <a:cubicBezTo>
                  <a:pt x="16369" y="15368"/>
                  <a:pt x="16412" y="15571"/>
                  <a:pt x="16283" y="15914"/>
                </a:cubicBezTo>
                <a:cubicBezTo>
                  <a:pt x="16235" y="15945"/>
                  <a:pt x="16209" y="16036"/>
                  <a:pt x="16209" y="16138"/>
                </a:cubicBezTo>
                <a:cubicBezTo>
                  <a:pt x="16209" y="16239"/>
                  <a:pt x="16237" y="16329"/>
                  <a:pt x="16283" y="16361"/>
                </a:cubicBezTo>
                <a:lnTo>
                  <a:pt x="16283" y="16411"/>
                </a:lnTo>
                <a:cubicBezTo>
                  <a:pt x="16283" y="17075"/>
                  <a:pt x="15957" y="17964"/>
                  <a:pt x="15492" y="18397"/>
                </a:cubicBezTo>
                <a:cubicBezTo>
                  <a:pt x="15408" y="18399"/>
                  <a:pt x="15344" y="18532"/>
                  <a:pt x="15344" y="18695"/>
                </a:cubicBezTo>
                <a:cubicBezTo>
                  <a:pt x="15344" y="18860"/>
                  <a:pt x="15407" y="18993"/>
                  <a:pt x="15492" y="18993"/>
                </a:cubicBezTo>
                <a:lnTo>
                  <a:pt x="16406" y="18993"/>
                </a:lnTo>
                <a:lnTo>
                  <a:pt x="16406" y="14648"/>
                </a:lnTo>
                <a:lnTo>
                  <a:pt x="16320" y="14648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şļíḑè"/>
          <p:cNvSpPr>
            <a:spLocks/>
          </p:cNvSpPr>
          <p:nvPr/>
        </p:nvSpPr>
        <p:spPr bwMode="auto">
          <a:xfrm>
            <a:off x="5047655" y="4399062"/>
            <a:ext cx="806648" cy="806648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ṣļîde"/>
          <p:cNvSpPr/>
          <p:nvPr/>
        </p:nvSpPr>
        <p:spPr>
          <a:xfrm>
            <a:off x="5249813" y="4616389"/>
            <a:ext cx="370285" cy="35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9" y="18761"/>
                </a:moveTo>
                <a:cubicBezTo>
                  <a:pt x="13118" y="19239"/>
                  <a:pt x="11990" y="19509"/>
                  <a:pt x="10799" y="19509"/>
                </a:cubicBezTo>
                <a:cubicBezTo>
                  <a:pt x="9929" y="19509"/>
                  <a:pt x="9093" y="19359"/>
                  <a:pt x="8305" y="19096"/>
                </a:cubicBezTo>
                <a:lnTo>
                  <a:pt x="8643" y="18479"/>
                </a:lnTo>
                <a:lnTo>
                  <a:pt x="5748" y="18796"/>
                </a:lnTo>
                <a:lnTo>
                  <a:pt x="6934" y="21600"/>
                </a:lnTo>
                <a:lnTo>
                  <a:pt x="7318" y="20898"/>
                </a:lnTo>
                <a:cubicBezTo>
                  <a:pt x="8406" y="21316"/>
                  <a:pt x="9577" y="21548"/>
                  <a:pt x="10799" y="21548"/>
                </a:cubicBezTo>
                <a:cubicBezTo>
                  <a:pt x="12306" y="21548"/>
                  <a:pt x="13733" y="21197"/>
                  <a:pt x="15019" y="20577"/>
                </a:cubicBezTo>
                <a:lnTo>
                  <a:pt x="13829" y="20067"/>
                </a:lnTo>
                <a:cubicBezTo>
                  <a:pt x="13829" y="20067"/>
                  <a:pt x="14139" y="18761"/>
                  <a:pt x="14139" y="18761"/>
                </a:cubicBezTo>
                <a:close/>
                <a:moveTo>
                  <a:pt x="5937" y="17834"/>
                </a:moveTo>
                <a:cubicBezTo>
                  <a:pt x="4339" y="16602"/>
                  <a:pt x="3176" y="14780"/>
                  <a:pt x="2739" y="12670"/>
                </a:cubicBezTo>
                <a:lnTo>
                  <a:pt x="3417" y="12670"/>
                </a:lnTo>
                <a:lnTo>
                  <a:pt x="1708" y="10184"/>
                </a:lnTo>
                <a:lnTo>
                  <a:pt x="0" y="12670"/>
                </a:lnTo>
                <a:lnTo>
                  <a:pt x="769" y="12670"/>
                </a:lnTo>
                <a:cubicBezTo>
                  <a:pt x="1256" y="15593"/>
                  <a:pt x="2861" y="18107"/>
                  <a:pt x="5103" y="19706"/>
                </a:cubicBezTo>
                <a:lnTo>
                  <a:pt x="4911" y="18126"/>
                </a:lnTo>
                <a:cubicBezTo>
                  <a:pt x="4911" y="18126"/>
                  <a:pt x="5937" y="17834"/>
                  <a:pt x="5937" y="17834"/>
                </a:cubicBezTo>
                <a:close/>
                <a:moveTo>
                  <a:pt x="2582" y="9996"/>
                </a:moveTo>
                <a:cubicBezTo>
                  <a:pt x="2775" y="7774"/>
                  <a:pt x="3757" y="5793"/>
                  <a:pt x="5234" y="4371"/>
                </a:cubicBezTo>
                <a:lnTo>
                  <a:pt x="5573" y="4990"/>
                </a:lnTo>
                <a:lnTo>
                  <a:pt x="6759" y="2187"/>
                </a:lnTo>
                <a:lnTo>
                  <a:pt x="3864" y="1869"/>
                </a:lnTo>
                <a:lnTo>
                  <a:pt x="4251" y="2575"/>
                </a:lnTo>
                <a:cubicBezTo>
                  <a:pt x="2228" y="4368"/>
                  <a:pt x="876" y="6973"/>
                  <a:pt x="648" y="9915"/>
                </a:cubicBezTo>
                <a:lnTo>
                  <a:pt x="1683" y="9047"/>
                </a:lnTo>
                <a:cubicBezTo>
                  <a:pt x="1683" y="9047"/>
                  <a:pt x="2582" y="9996"/>
                  <a:pt x="2582" y="9996"/>
                </a:cubicBezTo>
                <a:close/>
                <a:moveTo>
                  <a:pt x="7554" y="2795"/>
                </a:moveTo>
                <a:cubicBezTo>
                  <a:pt x="8550" y="2344"/>
                  <a:pt x="9646" y="2090"/>
                  <a:pt x="10799" y="2090"/>
                </a:cubicBezTo>
                <a:cubicBezTo>
                  <a:pt x="11670" y="2090"/>
                  <a:pt x="12506" y="2240"/>
                  <a:pt x="13295" y="2504"/>
                </a:cubicBezTo>
                <a:lnTo>
                  <a:pt x="12956" y="3121"/>
                </a:lnTo>
                <a:lnTo>
                  <a:pt x="15851" y="2803"/>
                </a:lnTo>
                <a:lnTo>
                  <a:pt x="14665" y="0"/>
                </a:lnTo>
                <a:lnTo>
                  <a:pt x="14281" y="701"/>
                </a:lnTo>
                <a:cubicBezTo>
                  <a:pt x="13194" y="284"/>
                  <a:pt x="12023" y="52"/>
                  <a:pt x="10799" y="52"/>
                </a:cubicBezTo>
                <a:cubicBezTo>
                  <a:pt x="9292" y="52"/>
                  <a:pt x="7864" y="403"/>
                  <a:pt x="6576" y="1024"/>
                </a:cubicBezTo>
                <a:lnTo>
                  <a:pt x="7827" y="1551"/>
                </a:lnTo>
                <a:cubicBezTo>
                  <a:pt x="7827" y="1551"/>
                  <a:pt x="7554" y="2795"/>
                  <a:pt x="7554" y="2795"/>
                </a:cubicBezTo>
                <a:close/>
                <a:moveTo>
                  <a:pt x="15771" y="3849"/>
                </a:moveTo>
                <a:cubicBezTo>
                  <a:pt x="17315" y="5079"/>
                  <a:pt x="18433" y="6867"/>
                  <a:pt x="18861" y="8930"/>
                </a:cubicBezTo>
                <a:lnTo>
                  <a:pt x="18183" y="8930"/>
                </a:lnTo>
                <a:lnTo>
                  <a:pt x="19891" y="11415"/>
                </a:lnTo>
                <a:lnTo>
                  <a:pt x="21600" y="8930"/>
                </a:lnTo>
                <a:lnTo>
                  <a:pt x="20830" y="8930"/>
                </a:lnTo>
                <a:cubicBezTo>
                  <a:pt x="20347" y="6026"/>
                  <a:pt x="18759" y="3525"/>
                  <a:pt x="16540" y="1924"/>
                </a:cubicBezTo>
                <a:lnTo>
                  <a:pt x="16887" y="3433"/>
                </a:lnTo>
                <a:cubicBezTo>
                  <a:pt x="16887" y="3433"/>
                  <a:pt x="15771" y="3849"/>
                  <a:pt x="15771" y="3849"/>
                </a:cubicBezTo>
                <a:close/>
                <a:moveTo>
                  <a:pt x="19014" y="11634"/>
                </a:moveTo>
                <a:cubicBezTo>
                  <a:pt x="18815" y="13844"/>
                  <a:pt x="17835" y="15813"/>
                  <a:pt x="16365" y="17228"/>
                </a:cubicBezTo>
                <a:lnTo>
                  <a:pt x="16026" y="16609"/>
                </a:lnTo>
                <a:lnTo>
                  <a:pt x="14840" y="19412"/>
                </a:lnTo>
                <a:lnTo>
                  <a:pt x="17735" y="19730"/>
                </a:lnTo>
                <a:lnTo>
                  <a:pt x="17349" y="19025"/>
                </a:lnTo>
                <a:cubicBezTo>
                  <a:pt x="19401" y="17204"/>
                  <a:pt x="20765" y="14549"/>
                  <a:pt x="20962" y="11552"/>
                </a:cubicBezTo>
                <a:lnTo>
                  <a:pt x="19917" y="12512"/>
                </a:lnTo>
                <a:cubicBezTo>
                  <a:pt x="19917" y="12512"/>
                  <a:pt x="19014" y="11634"/>
                  <a:pt x="19014" y="11634"/>
                </a:cubicBezTo>
                <a:close/>
                <a:moveTo>
                  <a:pt x="17113" y="9836"/>
                </a:moveTo>
                <a:cubicBezTo>
                  <a:pt x="17113" y="8804"/>
                  <a:pt x="16319" y="7966"/>
                  <a:pt x="15340" y="7966"/>
                </a:cubicBezTo>
                <a:cubicBezTo>
                  <a:pt x="14362" y="7966"/>
                  <a:pt x="13567" y="8804"/>
                  <a:pt x="13567" y="9836"/>
                </a:cubicBezTo>
                <a:cubicBezTo>
                  <a:pt x="13567" y="10538"/>
                  <a:pt x="13934" y="11149"/>
                  <a:pt x="14475" y="11468"/>
                </a:cubicBezTo>
                <a:cubicBezTo>
                  <a:pt x="14208" y="11512"/>
                  <a:pt x="13926" y="11661"/>
                  <a:pt x="13663" y="11915"/>
                </a:cubicBezTo>
                <a:cubicBezTo>
                  <a:pt x="13123" y="11168"/>
                  <a:pt x="12424" y="10716"/>
                  <a:pt x="11877" y="10613"/>
                </a:cubicBezTo>
                <a:cubicBezTo>
                  <a:pt x="12611" y="10188"/>
                  <a:pt x="13108" y="9365"/>
                  <a:pt x="13108" y="8419"/>
                </a:cubicBezTo>
                <a:cubicBezTo>
                  <a:pt x="13108" y="7038"/>
                  <a:pt x="12046" y="5917"/>
                  <a:pt x="10736" y="5917"/>
                </a:cubicBezTo>
                <a:cubicBezTo>
                  <a:pt x="9426" y="5917"/>
                  <a:pt x="8363" y="7038"/>
                  <a:pt x="8363" y="8419"/>
                </a:cubicBezTo>
                <a:cubicBezTo>
                  <a:pt x="8363" y="9358"/>
                  <a:pt x="8854" y="10176"/>
                  <a:pt x="9579" y="10604"/>
                </a:cubicBezTo>
                <a:cubicBezTo>
                  <a:pt x="9023" y="10695"/>
                  <a:pt x="8285" y="11209"/>
                  <a:pt x="7751" y="12107"/>
                </a:cubicBezTo>
                <a:cubicBezTo>
                  <a:pt x="7497" y="11854"/>
                  <a:pt x="7219" y="11701"/>
                  <a:pt x="6944" y="11649"/>
                </a:cubicBezTo>
                <a:cubicBezTo>
                  <a:pt x="7455" y="11353"/>
                  <a:pt x="7802" y="10780"/>
                  <a:pt x="7802" y="10122"/>
                </a:cubicBezTo>
                <a:cubicBezTo>
                  <a:pt x="7802" y="9159"/>
                  <a:pt x="7062" y="8379"/>
                  <a:pt x="6149" y="8379"/>
                </a:cubicBezTo>
                <a:cubicBezTo>
                  <a:pt x="5237" y="8379"/>
                  <a:pt x="4498" y="9159"/>
                  <a:pt x="4498" y="10122"/>
                </a:cubicBezTo>
                <a:cubicBezTo>
                  <a:pt x="4498" y="10775"/>
                  <a:pt x="4839" y="11344"/>
                  <a:pt x="5344" y="11642"/>
                </a:cubicBezTo>
                <a:cubicBezTo>
                  <a:pt x="5085" y="11684"/>
                  <a:pt x="4815" y="11832"/>
                  <a:pt x="4562" y="12090"/>
                </a:cubicBezTo>
                <a:cubicBezTo>
                  <a:pt x="5077" y="13419"/>
                  <a:pt x="5963" y="14542"/>
                  <a:pt x="7083" y="15327"/>
                </a:cubicBezTo>
                <a:cubicBezTo>
                  <a:pt x="7083" y="15328"/>
                  <a:pt x="7083" y="15331"/>
                  <a:pt x="7083" y="15332"/>
                </a:cubicBezTo>
                <a:cubicBezTo>
                  <a:pt x="7107" y="15350"/>
                  <a:pt x="7133" y="15364"/>
                  <a:pt x="7158" y="15380"/>
                </a:cubicBezTo>
                <a:cubicBezTo>
                  <a:pt x="7174" y="15392"/>
                  <a:pt x="7189" y="15404"/>
                  <a:pt x="7206" y="15416"/>
                </a:cubicBezTo>
                <a:lnTo>
                  <a:pt x="7212" y="15416"/>
                </a:lnTo>
                <a:cubicBezTo>
                  <a:pt x="8251" y="16108"/>
                  <a:pt x="9480" y="16513"/>
                  <a:pt x="10799" y="16513"/>
                </a:cubicBezTo>
                <a:cubicBezTo>
                  <a:pt x="12148" y="16513"/>
                  <a:pt x="13403" y="16094"/>
                  <a:pt x="14455" y="15374"/>
                </a:cubicBezTo>
                <a:cubicBezTo>
                  <a:pt x="15563" y="14571"/>
                  <a:pt x="16585" y="13319"/>
                  <a:pt x="17078" y="11978"/>
                </a:cubicBezTo>
                <a:cubicBezTo>
                  <a:pt x="16801" y="11702"/>
                  <a:pt x="16495" y="11532"/>
                  <a:pt x="16193" y="11475"/>
                </a:cubicBezTo>
                <a:cubicBezTo>
                  <a:pt x="16741" y="11157"/>
                  <a:pt x="17113" y="10542"/>
                  <a:pt x="17113" y="9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$1íḓê"/>
          <p:cNvSpPr>
            <a:spLocks/>
          </p:cNvSpPr>
          <p:nvPr/>
        </p:nvSpPr>
        <p:spPr bwMode="auto">
          <a:xfrm>
            <a:off x="6116241" y="4590157"/>
            <a:ext cx="806649" cy="806649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ṩļïḋè"/>
          <p:cNvSpPr/>
          <p:nvPr/>
        </p:nvSpPr>
        <p:spPr>
          <a:xfrm>
            <a:off x="6357433" y="4786163"/>
            <a:ext cx="317392" cy="370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9" y="0"/>
                </a:moveTo>
                <a:cubicBezTo>
                  <a:pt x="9683" y="0"/>
                  <a:pt x="8884" y="939"/>
                  <a:pt x="8884" y="1984"/>
                </a:cubicBezTo>
                <a:lnTo>
                  <a:pt x="8884" y="2411"/>
                </a:lnTo>
                <a:cubicBezTo>
                  <a:pt x="8884" y="3023"/>
                  <a:pt x="8421" y="3455"/>
                  <a:pt x="7706" y="3455"/>
                </a:cubicBezTo>
                <a:lnTo>
                  <a:pt x="7027" y="3455"/>
                </a:lnTo>
                <a:cubicBezTo>
                  <a:pt x="4968" y="3455"/>
                  <a:pt x="4472" y="4436"/>
                  <a:pt x="4472" y="5421"/>
                </a:cubicBezTo>
                <a:lnTo>
                  <a:pt x="17787" y="5421"/>
                </a:lnTo>
                <a:cubicBezTo>
                  <a:pt x="17787" y="4509"/>
                  <a:pt x="17034" y="3677"/>
                  <a:pt x="15691" y="3677"/>
                </a:cubicBezTo>
                <a:lnTo>
                  <a:pt x="14972" y="3677"/>
                </a:lnTo>
                <a:cubicBezTo>
                  <a:pt x="14215" y="3677"/>
                  <a:pt x="13475" y="3277"/>
                  <a:pt x="13475" y="2736"/>
                </a:cubicBezTo>
                <a:lnTo>
                  <a:pt x="13475" y="1950"/>
                </a:lnTo>
                <a:cubicBezTo>
                  <a:pt x="13475" y="870"/>
                  <a:pt x="12542" y="0"/>
                  <a:pt x="11239" y="0"/>
                </a:cubicBezTo>
                <a:close/>
                <a:moveTo>
                  <a:pt x="1837" y="3831"/>
                </a:moveTo>
                <a:cubicBezTo>
                  <a:pt x="501" y="3831"/>
                  <a:pt x="0" y="4793"/>
                  <a:pt x="0" y="5473"/>
                </a:cubicBezTo>
                <a:lnTo>
                  <a:pt x="0" y="6362"/>
                </a:lnTo>
                <a:cubicBezTo>
                  <a:pt x="0" y="7229"/>
                  <a:pt x="786" y="8106"/>
                  <a:pt x="1617" y="8106"/>
                </a:cubicBezTo>
                <a:lnTo>
                  <a:pt x="4212" y="8106"/>
                </a:lnTo>
                <a:lnTo>
                  <a:pt x="18067" y="8106"/>
                </a:lnTo>
                <a:cubicBezTo>
                  <a:pt x="17703" y="7819"/>
                  <a:pt x="17468" y="7418"/>
                  <a:pt x="17468" y="6961"/>
                </a:cubicBezTo>
                <a:cubicBezTo>
                  <a:pt x="17468" y="6537"/>
                  <a:pt x="17519" y="6563"/>
                  <a:pt x="17508" y="6208"/>
                </a:cubicBezTo>
                <a:lnTo>
                  <a:pt x="3254" y="6208"/>
                </a:lnTo>
                <a:lnTo>
                  <a:pt x="3254" y="5644"/>
                </a:lnTo>
                <a:cubicBezTo>
                  <a:pt x="3254" y="5346"/>
                  <a:pt x="3369" y="4358"/>
                  <a:pt x="3853" y="3831"/>
                </a:cubicBezTo>
                <a:lnTo>
                  <a:pt x="1837" y="3831"/>
                </a:lnTo>
                <a:close/>
                <a:moveTo>
                  <a:pt x="17368" y="3831"/>
                </a:moveTo>
                <a:cubicBezTo>
                  <a:pt x="17818" y="4136"/>
                  <a:pt x="18359" y="4695"/>
                  <a:pt x="18306" y="5644"/>
                </a:cubicBezTo>
                <a:cubicBezTo>
                  <a:pt x="18596" y="5480"/>
                  <a:pt x="18932" y="5387"/>
                  <a:pt x="19304" y="5387"/>
                </a:cubicBezTo>
                <a:cubicBezTo>
                  <a:pt x="19790" y="5387"/>
                  <a:pt x="20238" y="5553"/>
                  <a:pt x="20562" y="5815"/>
                </a:cubicBezTo>
                <a:lnTo>
                  <a:pt x="20841" y="5815"/>
                </a:lnTo>
                <a:cubicBezTo>
                  <a:pt x="20813" y="4543"/>
                  <a:pt x="20236" y="3831"/>
                  <a:pt x="18685" y="3831"/>
                </a:cubicBezTo>
                <a:lnTo>
                  <a:pt x="17368" y="3831"/>
                </a:lnTo>
                <a:close/>
                <a:moveTo>
                  <a:pt x="19304" y="6123"/>
                </a:moveTo>
                <a:cubicBezTo>
                  <a:pt x="18771" y="6123"/>
                  <a:pt x="18346" y="6504"/>
                  <a:pt x="18346" y="6961"/>
                </a:cubicBezTo>
                <a:cubicBezTo>
                  <a:pt x="18346" y="7418"/>
                  <a:pt x="18771" y="7781"/>
                  <a:pt x="19304" y="7781"/>
                </a:cubicBezTo>
                <a:cubicBezTo>
                  <a:pt x="19666" y="7781"/>
                  <a:pt x="19978" y="7607"/>
                  <a:pt x="20143" y="7354"/>
                </a:cubicBezTo>
                <a:lnTo>
                  <a:pt x="21141" y="7354"/>
                </a:lnTo>
                <a:cubicBezTo>
                  <a:pt x="21402" y="7354"/>
                  <a:pt x="21600" y="7183"/>
                  <a:pt x="21600" y="6961"/>
                </a:cubicBezTo>
                <a:cubicBezTo>
                  <a:pt x="21600" y="6739"/>
                  <a:pt x="21402" y="6550"/>
                  <a:pt x="21141" y="6550"/>
                </a:cubicBezTo>
                <a:lnTo>
                  <a:pt x="20143" y="6550"/>
                </a:lnTo>
                <a:cubicBezTo>
                  <a:pt x="19977" y="6298"/>
                  <a:pt x="19666" y="6123"/>
                  <a:pt x="19304" y="6123"/>
                </a:cubicBezTo>
                <a:close/>
                <a:moveTo>
                  <a:pt x="0" y="8158"/>
                </a:moveTo>
                <a:lnTo>
                  <a:pt x="0" y="11441"/>
                </a:lnTo>
                <a:cubicBezTo>
                  <a:pt x="0" y="11523"/>
                  <a:pt x="6" y="11600"/>
                  <a:pt x="20" y="11681"/>
                </a:cubicBezTo>
                <a:cubicBezTo>
                  <a:pt x="148" y="12459"/>
                  <a:pt x="864" y="13169"/>
                  <a:pt x="1617" y="13169"/>
                </a:cubicBezTo>
                <a:lnTo>
                  <a:pt x="3274" y="13169"/>
                </a:lnTo>
                <a:lnTo>
                  <a:pt x="3274" y="8910"/>
                </a:lnTo>
                <a:lnTo>
                  <a:pt x="1477" y="8910"/>
                </a:lnTo>
                <a:cubicBezTo>
                  <a:pt x="927" y="8910"/>
                  <a:pt x="383" y="8605"/>
                  <a:pt x="0" y="8158"/>
                </a:cubicBezTo>
                <a:close/>
                <a:moveTo>
                  <a:pt x="17168" y="8756"/>
                </a:moveTo>
                <a:cubicBezTo>
                  <a:pt x="13338" y="9647"/>
                  <a:pt x="10640" y="12810"/>
                  <a:pt x="10640" y="12810"/>
                </a:cubicBezTo>
                <a:lnTo>
                  <a:pt x="8225" y="11202"/>
                </a:lnTo>
                <a:lnTo>
                  <a:pt x="6907" y="13511"/>
                </a:lnTo>
                <a:lnTo>
                  <a:pt x="11239" y="16333"/>
                </a:lnTo>
                <a:cubicBezTo>
                  <a:pt x="11239" y="16333"/>
                  <a:pt x="13478" y="10845"/>
                  <a:pt x="17168" y="8756"/>
                </a:cubicBezTo>
                <a:close/>
                <a:moveTo>
                  <a:pt x="4212" y="8910"/>
                </a:moveTo>
                <a:lnTo>
                  <a:pt x="4212" y="13066"/>
                </a:lnTo>
                <a:lnTo>
                  <a:pt x="5450" y="13066"/>
                </a:lnTo>
                <a:lnTo>
                  <a:pt x="7786" y="9680"/>
                </a:lnTo>
                <a:cubicBezTo>
                  <a:pt x="7786" y="9680"/>
                  <a:pt x="10521" y="11441"/>
                  <a:pt x="10521" y="11441"/>
                </a:cubicBezTo>
                <a:cubicBezTo>
                  <a:pt x="10521" y="11441"/>
                  <a:pt x="11978" y="9925"/>
                  <a:pt x="14553" y="8910"/>
                </a:cubicBezTo>
                <a:lnTo>
                  <a:pt x="4212" y="8910"/>
                </a:lnTo>
                <a:close/>
                <a:moveTo>
                  <a:pt x="19304" y="9064"/>
                </a:moveTo>
                <a:cubicBezTo>
                  <a:pt x="18771" y="9064"/>
                  <a:pt x="18346" y="9445"/>
                  <a:pt x="18346" y="9902"/>
                </a:cubicBezTo>
                <a:cubicBezTo>
                  <a:pt x="18346" y="10358"/>
                  <a:pt x="18771" y="10723"/>
                  <a:pt x="19304" y="10723"/>
                </a:cubicBezTo>
                <a:cubicBezTo>
                  <a:pt x="19666" y="10723"/>
                  <a:pt x="19977" y="10548"/>
                  <a:pt x="20143" y="10295"/>
                </a:cubicBezTo>
                <a:lnTo>
                  <a:pt x="21141" y="10295"/>
                </a:lnTo>
                <a:cubicBezTo>
                  <a:pt x="21402" y="10295"/>
                  <a:pt x="21600" y="10124"/>
                  <a:pt x="21600" y="9902"/>
                </a:cubicBezTo>
                <a:cubicBezTo>
                  <a:pt x="21600" y="9680"/>
                  <a:pt x="21402" y="9492"/>
                  <a:pt x="21141" y="9492"/>
                </a:cubicBezTo>
                <a:lnTo>
                  <a:pt x="20143" y="9492"/>
                </a:lnTo>
                <a:cubicBezTo>
                  <a:pt x="19977" y="9240"/>
                  <a:pt x="19666" y="9064"/>
                  <a:pt x="19304" y="9064"/>
                </a:cubicBezTo>
                <a:close/>
                <a:moveTo>
                  <a:pt x="17587" y="9389"/>
                </a:moveTo>
                <a:cubicBezTo>
                  <a:pt x="16497" y="10131"/>
                  <a:pt x="15337" y="11556"/>
                  <a:pt x="14333" y="13066"/>
                </a:cubicBezTo>
                <a:lnTo>
                  <a:pt x="17488" y="13066"/>
                </a:lnTo>
                <a:cubicBezTo>
                  <a:pt x="17474" y="12991"/>
                  <a:pt x="17468" y="12922"/>
                  <a:pt x="17468" y="12844"/>
                </a:cubicBezTo>
                <a:cubicBezTo>
                  <a:pt x="17468" y="12170"/>
                  <a:pt x="17972" y="11596"/>
                  <a:pt x="18665" y="11373"/>
                </a:cubicBezTo>
                <a:cubicBezTo>
                  <a:pt x="17972" y="11149"/>
                  <a:pt x="17468" y="10575"/>
                  <a:pt x="17468" y="9902"/>
                </a:cubicBezTo>
                <a:cubicBezTo>
                  <a:pt x="17468" y="9724"/>
                  <a:pt x="17523" y="9548"/>
                  <a:pt x="17587" y="9389"/>
                </a:cubicBezTo>
                <a:close/>
                <a:moveTo>
                  <a:pt x="19304" y="12006"/>
                </a:moveTo>
                <a:cubicBezTo>
                  <a:pt x="18771" y="12006"/>
                  <a:pt x="18346" y="12388"/>
                  <a:pt x="18346" y="12844"/>
                </a:cubicBezTo>
                <a:cubicBezTo>
                  <a:pt x="18346" y="13302"/>
                  <a:pt x="18771" y="13665"/>
                  <a:pt x="19304" y="13665"/>
                </a:cubicBezTo>
                <a:cubicBezTo>
                  <a:pt x="19666" y="13665"/>
                  <a:pt x="19977" y="13489"/>
                  <a:pt x="20143" y="13237"/>
                </a:cubicBezTo>
                <a:lnTo>
                  <a:pt x="21141" y="13237"/>
                </a:lnTo>
                <a:cubicBezTo>
                  <a:pt x="21402" y="13237"/>
                  <a:pt x="21600" y="13067"/>
                  <a:pt x="21600" y="12844"/>
                </a:cubicBezTo>
                <a:cubicBezTo>
                  <a:pt x="21600" y="12623"/>
                  <a:pt x="21402" y="12433"/>
                  <a:pt x="21141" y="12433"/>
                </a:cubicBezTo>
                <a:lnTo>
                  <a:pt x="20143" y="12433"/>
                </a:lnTo>
                <a:cubicBezTo>
                  <a:pt x="19977" y="12182"/>
                  <a:pt x="19666" y="12006"/>
                  <a:pt x="19304" y="12006"/>
                </a:cubicBezTo>
                <a:close/>
                <a:moveTo>
                  <a:pt x="0" y="13169"/>
                </a:moveTo>
                <a:lnTo>
                  <a:pt x="0" y="15648"/>
                </a:lnTo>
                <a:cubicBezTo>
                  <a:pt x="0" y="15730"/>
                  <a:pt x="6" y="15807"/>
                  <a:pt x="20" y="15888"/>
                </a:cubicBezTo>
                <a:cubicBezTo>
                  <a:pt x="148" y="16667"/>
                  <a:pt x="864" y="17393"/>
                  <a:pt x="1617" y="17393"/>
                </a:cubicBezTo>
                <a:lnTo>
                  <a:pt x="3274" y="17393"/>
                </a:lnTo>
                <a:lnTo>
                  <a:pt x="3274" y="13921"/>
                </a:lnTo>
                <a:lnTo>
                  <a:pt x="1477" y="13921"/>
                </a:lnTo>
                <a:cubicBezTo>
                  <a:pt x="927" y="13921"/>
                  <a:pt x="383" y="13616"/>
                  <a:pt x="0" y="13169"/>
                </a:cubicBezTo>
                <a:close/>
                <a:moveTo>
                  <a:pt x="4212" y="13870"/>
                </a:moveTo>
                <a:cubicBezTo>
                  <a:pt x="4212" y="13870"/>
                  <a:pt x="4212" y="17222"/>
                  <a:pt x="4212" y="17222"/>
                </a:cubicBezTo>
                <a:lnTo>
                  <a:pt x="10301" y="17222"/>
                </a:lnTo>
                <a:lnTo>
                  <a:pt x="5550" y="13870"/>
                </a:lnTo>
                <a:lnTo>
                  <a:pt x="4212" y="13870"/>
                </a:lnTo>
                <a:close/>
                <a:moveTo>
                  <a:pt x="13834" y="13870"/>
                </a:moveTo>
                <a:cubicBezTo>
                  <a:pt x="13058" y="15117"/>
                  <a:pt x="12395" y="16339"/>
                  <a:pt x="11958" y="17222"/>
                </a:cubicBezTo>
                <a:lnTo>
                  <a:pt x="18606" y="17222"/>
                </a:lnTo>
                <a:cubicBezTo>
                  <a:pt x="17943" y="16986"/>
                  <a:pt x="17468" y="16440"/>
                  <a:pt x="17468" y="15785"/>
                </a:cubicBezTo>
                <a:cubicBezTo>
                  <a:pt x="17468" y="15112"/>
                  <a:pt x="17972" y="14537"/>
                  <a:pt x="18665" y="14314"/>
                </a:cubicBezTo>
                <a:cubicBezTo>
                  <a:pt x="18380" y="14221"/>
                  <a:pt x="18124" y="14063"/>
                  <a:pt x="17927" y="13870"/>
                </a:cubicBezTo>
                <a:lnTo>
                  <a:pt x="13834" y="13870"/>
                </a:lnTo>
                <a:close/>
                <a:moveTo>
                  <a:pt x="19304" y="14947"/>
                </a:moveTo>
                <a:cubicBezTo>
                  <a:pt x="18771" y="14947"/>
                  <a:pt x="18346" y="15328"/>
                  <a:pt x="18346" y="15785"/>
                </a:cubicBezTo>
                <a:cubicBezTo>
                  <a:pt x="18346" y="16242"/>
                  <a:pt x="18771" y="16606"/>
                  <a:pt x="19304" y="16606"/>
                </a:cubicBezTo>
                <a:cubicBezTo>
                  <a:pt x="19667" y="16606"/>
                  <a:pt x="19977" y="16431"/>
                  <a:pt x="20143" y="16179"/>
                </a:cubicBezTo>
                <a:lnTo>
                  <a:pt x="21141" y="16179"/>
                </a:lnTo>
                <a:cubicBezTo>
                  <a:pt x="21402" y="16179"/>
                  <a:pt x="21600" y="16007"/>
                  <a:pt x="21600" y="15785"/>
                </a:cubicBezTo>
                <a:cubicBezTo>
                  <a:pt x="21600" y="15563"/>
                  <a:pt x="21402" y="15375"/>
                  <a:pt x="21141" y="15375"/>
                </a:cubicBezTo>
                <a:lnTo>
                  <a:pt x="20143" y="15375"/>
                </a:lnTo>
                <a:cubicBezTo>
                  <a:pt x="19977" y="15123"/>
                  <a:pt x="19666" y="14947"/>
                  <a:pt x="19304" y="14947"/>
                </a:cubicBezTo>
                <a:close/>
                <a:moveTo>
                  <a:pt x="0" y="17273"/>
                </a:moveTo>
                <a:lnTo>
                  <a:pt x="0" y="19856"/>
                </a:lnTo>
                <a:cubicBezTo>
                  <a:pt x="0" y="20722"/>
                  <a:pt x="786" y="21600"/>
                  <a:pt x="1617" y="21600"/>
                </a:cubicBezTo>
                <a:lnTo>
                  <a:pt x="3274" y="21600"/>
                </a:lnTo>
                <a:lnTo>
                  <a:pt x="3274" y="18026"/>
                </a:lnTo>
                <a:lnTo>
                  <a:pt x="1477" y="18026"/>
                </a:lnTo>
                <a:cubicBezTo>
                  <a:pt x="927" y="18026"/>
                  <a:pt x="383" y="17721"/>
                  <a:pt x="0" y="17273"/>
                </a:cubicBezTo>
                <a:close/>
                <a:moveTo>
                  <a:pt x="19304" y="17889"/>
                </a:moveTo>
                <a:cubicBezTo>
                  <a:pt x="18771" y="17889"/>
                  <a:pt x="18346" y="18252"/>
                  <a:pt x="18346" y="18710"/>
                </a:cubicBezTo>
                <a:cubicBezTo>
                  <a:pt x="18346" y="19166"/>
                  <a:pt x="18771" y="19548"/>
                  <a:pt x="19304" y="19548"/>
                </a:cubicBezTo>
                <a:cubicBezTo>
                  <a:pt x="19666" y="19548"/>
                  <a:pt x="19977" y="19372"/>
                  <a:pt x="20143" y="19120"/>
                </a:cubicBezTo>
                <a:lnTo>
                  <a:pt x="21141" y="19120"/>
                </a:lnTo>
                <a:cubicBezTo>
                  <a:pt x="21402" y="19120"/>
                  <a:pt x="21600" y="18932"/>
                  <a:pt x="21600" y="18710"/>
                </a:cubicBezTo>
                <a:cubicBezTo>
                  <a:pt x="21600" y="18487"/>
                  <a:pt x="21402" y="18316"/>
                  <a:pt x="21141" y="18316"/>
                </a:cubicBezTo>
                <a:lnTo>
                  <a:pt x="20143" y="18316"/>
                </a:lnTo>
                <a:cubicBezTo>
                  <a:pt x="19977" y="18064"/>
                  <a:pt x="19666" y="17889"/>
                  <a:pt x="19304" y="17889"/>
                </a:cubicBezTo>
                <a:close/>
                <a:moveTo>
                  <a:pt x="4212" y="18026"/>
                </a:moveTo>
                <a:lnTo>
                  <a:pt x="4212" y="21600"/>
                </a:lnTo>
                <a:lnTo>
                  <a:pt x="18785" y="21600"/>
                </a:lnTo>
                <a:cubicBezTo>
                  <a:pt x="20196" y="21600"/>
                  <a:pt x="20841" y="20910"/>
                  <a:pt x="20841" y="20198"/>
                </a:cubicBezTo>
                <a:lnTo>
                  <a:pt x="20841" y="19856"/>
                </a:lnTo>
                <a:lnTo>
                  <a:pt x="20562" y="19856"/>
                </a:lnTo>
                <a:cubicBezTo>
                  <a:pt x="20238" y="20116"/>
                  <a:pt x="19790" y="20283"/>
                  <a:pt x="19304" y="20283"/>
                </a:cubicBezTo>
                <a:cubicBezTo>
                  <a:pt x="18292" y="20282"/>
                  <a:pt x="17468" y="19578"/>
                  <a:pt x="17468" y="18710"/>
                </a:cubicBezTo>
                <a:cubicBezTo>
                  <a:pt x="17468" y="18461"/>
                  <a:pt x="17547" y="18235"/>
                  <a:pt x="17667" y="18026"/>
                </a:cubicBezTo>
                <a:lnTo>
                  <a:pt x="4212" y="18026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ṧḻiḋe"/>
          <p:cNvSpPr>
            <a:spLocks/>
          </p:cNvSpPr>
          <p:nvPr/>
        </p:nvSpPr>
        <p:spPr bwMode="auto">
          <a:xfrm>
            <a:off x="7059216" y="2006501"/>
            <a:ext cx="806649" cy="806649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ṩ1íḑé"/>
          <p:cNvSpPr/>
          <p:nvPr/>
        </p:nvSpPr>
        <p:spPr>
          <a:xfrm>
            <a:off x="7311806" y="2199893"/>
            <a:ext cx="338513" cy="373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30" y="0"/>
                </a:moveTo>
                <a:cubicBezTo>
                  <a:pt x="3877" y="0"/>
                  <a:pt x="3284" y="217"/>
                  <a:pt x="2826" y="576"/>
                </a:cubicBezTo>
                <a:cubicBezTo>
                  <a:pt x="2200" y="796"/>
                  <a:pt x="1673" y="1205"/>
                  <a:pt x="1348" y="1729"/>
                </a:cubicBezTo>
                <a:cubicBezTo>
                  <a:pt x="538" y="2191"/>
                  <a:pt x="0" y="3003"/>
                  <a:pt x="0" y="3933"/>
                </a:cubicBezTo>
                <a:lnTo>
                  <a:pt x="0" y="18226"/>
                </a:lnTo>
                <a:cubicBezTo>
                  <a:pt x="0" y="19667"/>
                  <a:pt x="1290" y="20820"/>
                  <a:pt x="2882" y="20820"/>
                </a:cubicBezTo>
                <a:lnTo>
                  <a:pt x="11755" y="20820"/>
                </a:lnTo>
                <a:cubicBezTo>
                  <a:pt x="11597" y="20664"/>
                  <a:pt x="11443" y="20500"/>
                  <a:pt x="11305" y="20328"/>
                </a:cubicBezTo>
                <a:cubicBezTo>
                  <a:pt x="11305" y="20328"/>
                  <a:pt x="2882" y="20328"/>
                  <a:pt x="2882" y="20328"/>
                </a:cubicBezTo>
                <a:cubicBezTo>
                  <a:pt x="1592" y="20326"/>
                  <a:pt x="546" y="19395"/>
                  <a:pt x="543" y="18226"/>
                </a:cubicBezTo>
                <a:lnTo>
                  <a:pt x="543" y="3933"/>
                </a:lnTo>
                <a:cubicBezTo>
                  <a:pt x="544" y="3463"/>
                  <a:pt x="723" y="3030"/>
                  <a:pt x="1011" y="2679"/>
                </a:cubicBezTo>
                <a:cubicBezTo>
                  <a:pt x="996" y="2785"/>
                  <a:pt x="973" y="2890"/>
                  <a:pt x="973" y="3001"/>
                </a:cubicBezTo>
                <a:lnTo>
                  <a:pt x="973" y="17294"/>
                </a:lnTo>
                <a:cubicBezTo>
                  <a:pt x="973" y="18735"/>
                  <a:pt x="2266" y="19905"/>
                  <a:pt x="3856" y="19905"/>
                </a:cubicBezTo>
                <a:lnTo>
                  <a:pt x="10987" y="19905"/>
                </a:lnTo>
                <a:cubicBezTo>
                  <a:pt x="10882" y="19745"/>
                  <a:pt x="10775" y="19582"/>
                  <a:pt x="10688" y="19413"/>
                </a:cubicBezTo>
                <a:lnTo>
                  <a:pt x="3856" y="19413"/>
                </a:lnTo>
                <a:cubicBezTo>
                  <a:pt x="2567" y="19411"/>
                  <a:pt x="1518" y="18463"/>
                  <a:pt x="1516" y="17294"/>
                </a:cubicBezTo>
                <a:lnTo>
                  <a:pt x="1516" y="3001"/>
                </a:lnTo>
                <a:cubicBezTo>
                  <a:pt x="1517" y="2667"/>
                  <a:pt x="1607" y="2366"/>
                  <a:pt x="1759" y="2085"/>
                </a:cubicBezTo>
                <a:cubicBezTo>
                  <a:pt x="1820" y="2055"/>
                  <a:pt x="1882" y="2026"/>
                  <a:pt x="1947" y="2001"/>
                </a:cubicBezTo>
                <a:cubicBezTo>
                  <a:pt x="1926" y="2120"/>
                  <a:pt x="1909" y="2232"/>
                  <a:pt x="1909" y="2357"/>
                </a:cubicBezTo>
                <a:lnTo>
                  <a:pt x="1909" y="16649"/>
                </a:lnTo>
                <a:cubicBezTo>
                  <a:pt x="1909" y="17955"/>
                  <a:pt x="3087" y="19006"/>
                  <a:pt x="4530" y="19006"/>
                </a:cubicBezTo>
                <a:lnTo>
                  <a:pt x="10501" y="19006"/>
                </a:lnTo>
                <a:cubicBezTo>
                  <a:pt x="10227" y="18364"/>
                  <a:pt x="10089" y="17666"/>
                  <a:pt x="10089" y="16938"/>
                </a:cubicBezTo>
                <a:cubicBezTo>
                  <a:pt x="10089" y="16208"/>
                  <a:pt x="10245" y="15512"/>
                  <a:pt x="10519" y="14869"/>
                </a:cubicBezTo>
                <a:lnTo>
                  <a:pt x="6177" y="14869"/>
                </a:lnTo>
                <a:cubicBezTo>
                  <a:pt x="5898" y="14869"/>
                  <a:pt x="5671" y="14626"/>
                  <a:pt x="5671" y="14327"/>
                </a:cubicBezTo>
                <a:cubicBezTo>
                  <a:pt x="5671" y="14028"/>
                  <a:pt x="5898" y="13784"/>
                  <a:pt x="6177" y="13784"/>
                </a:cubicBezTo>
                <a:lnTo>
                  <a:pt x="11118" y="13784"/>
                </a:lnTo>
                <a:cubicBezTo>
                  <a:pt x="11467" y="13302"/>
                  <a:pt x="11886" y="12879"/>
                  <a:pt x="12372" y="12512"/>
                </a:cubicBezTo>
                <a:lnTo>
                  <a:pt x="6177" y="12512"/>
                </a:lnTo>
                <a:cubicBezTo>
                  <a:pt x="5898" y="12512"/>
                  <a:pt x="5671" y="12269"/>
                  <a:pt x="5671" y="11970"/>
                </a:cubicBezTo>
                <a:cubicBezTo>
                  <a:pt x="5671" y="11671"/>
                  <a:pt x="5898" y="11427"/>
                  <a:pt x="6177" y="11427"/>
                </a:cubicBezTo>
                <a:lnTo>
                  <a:pt x="14600" y="11427"/>
                </a:lnTo>
                <a:cubicBezTo>
                  <a:pt x="15182" y="11268"/>
                  <a:pt x="15795" y="11173"/>
                  <a:pt x="16434" y="11173"/>
                </a:cubicBezTo>
                <a:cubicBezTo>
                  <a:pt x="17296" y="11173"/>
                  <a:pt x="18119" y="11332"/>
                  <a:pt x="18867" y="11614"/>
                </a:cubicBezTo>
                <a:lnTo>
                  <a:pt x="18867" y="7375"/>
                </a:lnTo>
                <a:lnTo>
                  <a:pt x="13795" y="7375"/>
                </a:lnTo>
                <a:cubicBezTo>
                  <a:pt x="12583" y="7375"/>
                  <a:pt x="11539" y="6724"/>
                  <a:pt x="11043" y="5798"/>
                </a:cubicBezTo>
                <a:cubicBezTo>
                  <a:pt x="11030" y="5802"/>
                  <a:pt x="11019" y="5815"/>
                  <a:pt x="11006" y="5815"/>
                </a:cubicBezTo>
                <a:lnTo>
                  <a:pt x="5933" y="5815"/>
                </a:lnTo>
                <a:cubicBezTo>
                  <a:pt x="5786" y="5815"/>
                  <a:pt x="5671" y="5571"/>
                  <a:pt x="5671" y="5273"/>
                </a:cubicBezTo>
                <a:cubicBezTo>
                  <a:pt x="5671" y="4973"/>
                  <a:pt x="5786" y="4730"/>
                  <a:pt x="5933" y="4730"/>
                </a:cubicBezTo>
                <a:lnTo>
                  <a:pt x="10744" y="4730"/>
                </a:lnTo>
                <a:cubicBezTo>
                  <a:pt x="10742" y="4687"/>
                  <a:pt x="10744" y="4639"/>
                  <a:pt x="10744" y="4595"/>
                </a:cubicBezTo>
                <a:lnTo>
                  <a:pt x="10744" y="3543"/>
                </a:lnTo>
                <a:lnTo>
                  <a:pt x="5933" y="3543"/>
                </a:lnTo>
                <a:cubicBezTo>
                  <a:pt x="5786" y="3543"/>
                  <a:pt x="5671" y="3300"/>
                  <a:pt x="5671" y="3001"/>
                </a:cubicBezTo>
                <a:cubicBezTo>
                  <a:pt x="5671" y="2702"/>
                  <a:pt x="5786" y="2458"/>
                  <a:pt x="5933" y="2458"/>
                </a:cubicBezTo>
                <a:lnTo>
                  <a:pt x="10744" y="2458"/>
                </a:lnTo>
                <a:lnTo>
                  <a:pt x="10744" y="0"/>
                </a:lnTo>
                <a:lnTo>
                  <a:pt x="4530" y="0"/>
                </a:lnTo>
                <a:close/>
                <a:moveTo>
                  <a:pt x="11511" y="543"/>
                </a:moveTo>
                <a:lnTo>
                  <a:pt x="11511" y="4629"/>
                </a:lnTo>
                <a:cubicBezTo>
                  <a:pt x="11511" y="5805"/>
                  <a:pt x="12571" y="6765"/>
                  <a:pt x="13870" y="6765"/>
                </a:cubicBezTo>
                <a:lnTo>
                  <a:pt x="18381" y="6765"/>
                </a:lnTo>
                <a:lnTo>
                  <a:pt x="11511" y="543"/>
                </a:lnTo>
                <a:close/>
                <a:moveTo>
                  <a:pt x="20739" y="12580"/>
                </a:moveTo>
                <a:cubicBezTo>
                  <a:pt x="20739" y="12580"/>
                  <a:pt x="18199" y="13623"/>
                  <a:pt x="16097" y="16971"/>
                </a:cubicBezTo>
                <a:cubicBezTo>
                  <a:pt x="15734" y="16315"/>
                  <a:pt x="14637" y="15462"/>
                  <a:pt x="14637" y="15462"/>
                </a:cubicBezTo>
                <a:lnTo>
                  <a:pt x="12821" y="16056"/>
                </a:lnTo>
                <a:cubicBezTo>
                  <a:pt x="14127" y="16516"/>
                  <a:pt x="14651" y="17364"/>
                  <a:pt x="15667" y="19006"/>
                </a:cubicBezTo>
                <a:cubicBezTo>
                  <a:pt x="15667" y="19006"/>
                  <a:pt x="16101" y="19272"/>
                  <a:pt x="16752" y="19142"/>
                </a:cubicBezTo>
                <a:cubicBezTo>
                  <a:pt x="17042" y="17829"/>
                  <a:pt x="18991" y="14158"/>
                  <a:pt x="21600" y="12648"/>
                </a:cubicBezTo>
                <a:lnTo>
                  <a:pt x="20739" y="12580"/>
                </a:lnTo>
                <a:close/>
                <a:moveTo>
                  <a:pt x="16303" y="12682"/>
                </a:moveTo>
                <a:cubicBezTo>
                  <a:pt x="14023" y="12682"/>
                  <a:pt x="12204" y="14116"/>
                  <a:pt x="11642" y="16022"/>
                </a:cubicBezTo>
                <a:lnTo>
                  <a:pt x="13346" y="15479"/>
                </a:lnTo>
                <a:lnTo>
                  <a:pt x="13346" y="14445"/>
                </a:lnTo>
                <a:lnTo>
                  <a:pt x="17538" y="14445"/>
                </a:lnTo>
                <a:cubicBezTo>
                  <a:pt x="17991" y="13981"/>
                  <a:pt x="18417" y="13598"/>
                  <a:pt x="18811" y="13292"/>
                </a:cubicBezTo>
                <a:cubicBezTo>
                  <a:pt x="18075" y="12898"/>
                  <a:pt x="17221" y="12682"/>
                  <a:pt x="16303" y="12682"/>
                </a:cubicBezTo>
                <a:close/>
                <a:moveTo>
                  <a:pt x="11642" y="16022"/>
                </a:moveTo>
                <a:lnTo>
                  <a:pt x="11586" y="16039"/>
                </a:lnTo>
                <a:lnTo>
                  <a:pt x="11624" y="16056"/>
                </a:lnTo>
                <a:cubicBezTo>
                  <a:pt x="11627" y="16044"/>
                  <a:pt x="11639" y="16034"/>
                  <a:pt x="11642" y="16022"/>
                </a:cubicBezTo>
                <a:close/>
                <a:moveTo>
                  <a:pt x="11624" y="16056"/>
                </a:moveTo>
                <a:cubicBezTo>
                  <a:pt x="11522" y="16414"/>
                  <a:pt x="11380" y="16754"/>
                  <a:pt x="11380" y="17141"/>
                </a:cubicBezTo>
                <a:cubicBezTo>
                  <a:pt x="11380" y="19606"/>
                  <a:pt x="13582" y="21600"/>
                  <a:pt x="16303" y="21600"/>
                </a:cubicBezTo>
                <a:cubicBezTo>
                  <a:pt x="19025" y="21600"/>
                  <a:pt x="21244" y="19606"/>
                  <a:pt x="21244" y="17141"/>
                </a:cubicBezTo>
                <a:cubicBezTo>
                  <a:pt x="21244" y="16078"/>
                  <a:pt x="20824" y="15109"/>
                  <a:pt x="20140" y="14343"/>
                </a:cubicBezTo>
                <a:cubicBezTo>
                  <a:pt x="19837" y="14658"/>
                  <a:pt x="19548" y="14982"/>
                  <a:pt x="19279" y="15327"/>
                </a:cubicBezTo>
                <a:lnTo>
                  <a:pt x="19279" y="19837"/>
                </a:lnTo>
                <a:lnTo>
                  <a:pt x="13346" y="19837"/>
                </a:lnTo>
                <a:lnTo>
                  <a:pt x="13346" y="16751"/>
                </a:lnTo>
                <a:cubicBezTo>
                  <a:pt x="13153" y="16628"/>
                  <a:pt x="12928" y="16521"/>
                  <a:pt x="12672" y="16429"/>
                </a:cubicBezTo>
                <a:lnTo>
                  <a:pt x="11624" y="16056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$ḷîḓê"/>
          <p:cNvSpPr>
            <a:spLocks noChangeAspect="1"/>
          </p:cNvSpPr>
          <p:nvPr/>
        </p:nvSpPr>
        <p:spPr bwMode="auto">
          <a:xfrm>
            <a:off x="5957098" y="3116189"/>
            <a:ext cx="609685" cy="598236"/>
          </a:xfrm>
          <a:custGeom>
            <a:avLst/>
            <a:gdLst>
              <a:gd name="connsiteX0" fmla="*/ 44450 w 338138"/>
              <a:gd name="connsiteY0" fmla="*/ 285750 h 331788"/>
              <a:gd name="connsiteX1" fmla="*/ 293688 w 338138"/>
              <a:gd name="connsiteY1" fmla="*/ 285750 h 331788"/>
              <a:gd name="connsiteX2" fmla="*/ 246464 w 338138"/>
              <a:gd name="connsiteY2" fmla="*/ 331788 h 331788"/>
              <a:gd name="connsiteX3" fmla="*/ 91674 w 338138"/>
              <a:gd name="connsiteY3" fmla="*/ 331788 h 331788"/>
              <a:gd name="connsiteX4" fmla="*/ 44450 w 338138"/>
              <a:gd name="connsiteY4" fmla="*/ 285750 h 331788"/>
              <a:gd name="connsiteX5" fmla="*/ 27738 w 338138"/>
              <a:gd name="connsiteY5" fmla="*/ 139700 h 331788"/>
              <a:gd name="connsiteX6" fmla="*/ 79251 w 338138"/>
              <a:gd name="connsiteY6" fmla="*/ 169963 h 331788"/>
              <a:gd name="connsiteX7" fmla="*/ 87176 w 338138"/>
              <a:gd name="connsiteY7" fmla="*/ 169963 h 331788"/>
              <a:gd name="connsiteX8" fmla="*/ 87176 w 338138"/>
              <a:gd name="connsiteY8" fmla="*/ 204173 h 331788"/>
              <a:gd name="connsiteX9" fmla="*/ 99064 w 338138"/>
              <a:gd name="connsiteY9" fmla="*/ 216014 h 331788"/>
              <a:gd name="connsiteX10" fmla="*/ 110951 w 338138"/>
              <a:gd name="connsiteY10" fmla="*/ 204173 h 331788"/>
              <a:gd name="connsiteX11" fmla="*/ 110951 w 338138"/>
              <a:gd name="connsiteY11" fmla="*/ 169963 h 331788"/>
              <a:gd name="connsiteX12" fmla="*/ 227187 w 338138"/>
              <a:gd name="connsiteY12" fmla="*/ 169963 h 331788"/>
              <a:gd name="connsiteX13" fmla="*/ 227187 w 338138"/>
              <a:gd name="connsiteY13" fmla="*/ 204173 h 331788"/>
              <a:gd name="connsiteX14" fmla="*/ 239074 w 338138"/>
              <a:gd name="connsiteY14" fmla="*/ 216014 h 331788"/>
              <a:gd name="connsiteX15" fmla="*/ 250962 w 338138"/>
              <a:gd name="connsiteY15" fmla="*/ 204173 h 331788"/>
              <a:gd name="connsiteX16" fmla="*/ 250962 w 338138"/>
              <a:gd name="connsiteY16" fmla="*/ 169963 h 331788"/>
              <a:gd name="connsiteX17" fmla="*/ 258887 w 338138"/>
              <a:gd name="connsiteY17" fmla="*/ 169963 h 331788"/>
              <a:gd name="connsiteX18" fmla="*/ 310400 w 338138"/>
              <a:gd name="connsiteY18" fmla="*/ 139700 h 331788"/>
              <a:gd name="connsiteX19" fmla="*/ 338138 w 338138"/>
              <a:gd name="connsiteY19" fmla="*/ 183120 h 331788"/>
              <a:gd name="connsiteX20" fmla="*/ 338138 w 338138"/>
              <a:gd name="connsiteY20" fmla="*/ 239698 h 331788"/>
              <a:gd name="connsiteX21" fmla="*/ 294550 w 338138"/>
              <a:gd name="connsiteY21" fmla="*/ 285750 h 331788"/>
              <a:gd name="connsiteX22" fmla="*/ 294550 w 338138"/>
              <a:gd name="connsiteY22" fmla="*/ 263382 h 331788"/>
              <a:gd name="connsiteX23" fmla="*/ 43588 w 338138"/>
              <a:gd name="connsiteY23" fmla="*/ 263382 h 331788"/>
              <a:gd name="connsiteX24" fmla="*/ 43588 w 338138"/>
              <a:gd name="connsiteY24" fmla="*/ 285750 h 331788"/>
              <a:gd name="connsiteX25" fmla="*/ 0 w 338138"/>
              <a:gd name="connsiteY25" fmla="*/ 239698 h 331788"/>
              <a:gd name="connsiteX26" fmla="*/ 0 w 338138"/>
              <a:gd name="connsiteY26" fmla="*/ 183120 h 331788"/>
              <a:gd name="connsiteX27" fmla="*/ 27738 w 338138"/>
              <a:gd name="connsiteY27" fmla="*/ 139700 h 331788"/>
              <a:gd name="connsiteX28" fmla="*/ 169070 w 338138"/>
              <a:gd name="connsiteY28" fmla="*/ 22225 h 331788"/>
              <a:gd name="connsiteX29" fmla="*/ 153988 w 338138"/>
              <a:gd name="connsiteY29" fmla="*/ 38100 h 331788"/>
              <a:gd name="connsiteX30" fmla="*/ 184151 w 338138"/>
              <a:gd name="connsiteY30" fmla="*/ 38100 h 331788"/>
              <a:gd name="connsiteX31" fmla="*/ 169070 w 338138"/>
              <a:gd name="connsiteY31" fmla="*/ 22225 h 331788"/>
              <a:gd name="connsiteX32" fmla="*/ 169069 w 338138"/>
              <a:gd name="connsiteY32" fmla="*/ 0 h 331788"/>
              <a:gd name="connsiteX33" fmla="*/ 200552 w 338138"/>
              <a:gd name="connsiteY33" fmla="*/ 15818 h 331788"/>
              <a:gd name="connsiteX34" fmla="*/ 208422 w 338138"/>
              <a:gd name="connsiteY34" fmla="*/ 38228 h 331788"/>
              <a:gd name="connsiteX35" fmla="*/ 258270 w 338138"/>
              <a:gd name="connsiteY35" fmla="*/ 38228 h 331788"/>
              <a:gd name="connsiteX36" fmla="*/ 293688 w 338138"/>
              <a:gd name="connsiteY36" fmla="*/ 73819 h 331788"/>
              <a:gd name="connsiteX37" fmla="*/ 293688 w 338138"/>
              <a:gd name="connsiteY37" fmla="*/ 112047 h 331788"/>
              <a:gd name="connsiteX38" fmla="*/ 258270 w 338138"/>
              <a:gd name="connsiteY38" fmla="*/ 147638 h 331788"/>
              <a:gd name="connsiteX39" fmla="*/ 250399 w 338138"/>
              <a:gd name="connsiteY39" fmla="*/ 147638 h 331788"/>
              <a:gd name="connsiteX40" fmla="*/ 250399 w 338138"/>
              <a:gd name="connsiteY40" fmla="*/ 102819 h 331788"/>
              <a:gd name="connsiteX41" fmla="*/ 238593 w 338138"/>
              <a:gd name="connsiteY41" fmla="*/ 90956 h 331788"/>
              <a:gd name="connsiteX42" fmla="*/ 226787 w 338138"/>
              <a:gd name="connsiteY42" fmla="*/ 102819 h 331788"/>
              <a:gd name="connsiteX43" fmla="*/ 226787 w 338138"/>
              <a:gd name="connsiteY43" fmla="*/ 147638 h 331788"/>
              <a:gd name="connsiteX44" fmla="*/ 111351 w 338138"/>
              <a:gd name="connsiteY44" fmla="*/ 147638 h 331788"/>
              <a:gd name="connsiteX45" fmla="*/ 111351 w 338138"/>
              <a:gd name="connsiteY45" fmla="*/ 102819 h 331788"/>
              <a:gd name="connsiteX46" fmla="*/ 99545 w 338138"/>
              <a:gd name="connsiteY46" fmla="*/ 90956 h 331788"/>
              <a:gd name="connsiteX47" fmla="*/ 87739 w 338138"/>
              <a:gd name="connsiteY47" fmla="*/ 102819 h 331788"/>
              <a:gd name="connsiteX48" fmla="*/ 87739 w 338138"/>
              <a:gd name="connsiteY48" fmla="*/ 147638 h 331788"/>
              <a:gd name="connsiteX49" fmla="*/ 79868 w 338138"/>
              <a:gd name="connsiteY49" fmla="*/ 147638 h 331788"/>
              <a:gd name="connsiteX50" fmla="*/ 44450 w 338138"/>
              <a:gd name="connsiteY50" fmla="*/ 112047 h 331788"/>
              <a:gd name="connsiteX51" fmla="*/ 44450 w 338138"/>
              <a:gd name="connsiteY51" fmla="*/ 73819 h 331788"/>
              <a:gd name="connsiteX52" fmla="*/ 79868 w 338138"/>
              <a:gd name="connsiteY52" fmla="*/ 38228 h 331788"/>
              <a:gd name="connsiteX53" fmla="*/ 131027 w 338138"/>
              <a:gd name="connsiteY53" fmla="*/ 38228 h 331788"/>
              <a:gd name="connsiteX54" fmla="*/ 138898 w 338138"/>
              <a:gd name="connsiteY54" fmla="*/ 15818 h 331788"/>
              <a:gd name="connsiteX55" fmla="*/ 169069 w 338138"/>
              <a:gd name="connsiteY5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138" h="331788">
                <a:moveTo>
                  <a:pt x="44450" y="285750"/>
                </a:moveTo>
                <a:cubicBezTo>
                  <a:pt x="44450" y="285750"/>
                  <a:pt x="44450" y="285750"/>
                  <a:pt x="293688" y="285750"/>
                </a:cubicBezTo>
                <a:cubicBezTo>
                  <a:pt x="292376" y="312057"/>
                  <a:pt x="272700" y="331788"/>
                  <a:pt x="246464" y="331788"/>
                </a:cubicBezTo>
                <a:cubicBezTo>
                  <a:pt x="246464" y="331788"/>
                  <a:pt x="246464" y="331788"/>
                  <a:pt x="91674" y="331788"/>
                </a:cubicBezTo>
                <a:cubicBezTo>
                  <a:pt x="66750" y="331788"/>
                  <a:pt x="45762" y="312057"/>
                  <a:pt x="44450" y="285750"/>
                </a:cubicBezTo>
                <a:close/>
                <a:moveTo>
                  <a:pt x="27738" y="139700"/>
                </a:moveTo>
                <a:cubicBezTo>
                  <a:pt x="38305" y="158121"/>
                  <a:pt x="58117" y="169963"/>
                  <a:pt x="79251" y="169963"/>
                </a:cubicBezTo>
                <a:cubicBezTo>
                  <a:pt x="79251" y="169963"/>
                  <a:pt x="79251" y="169963"/>
                  <a:pt x="87176" y="169963"/>
                </a:cubicBezTo>
                <a:cubicBezTo>
                  <a:pt x="87176" y="169963"/>
                  <a:pt x="87176" y="169963"/>
                  <a:pt x="87176" y="204173"/>
                </a:cubicBezTo>
                <a:cubicBezTo>
                  <a:pt x="87176" y="210751"/>
                  <a:pt x="92460" y="216014"/>
                  <a:pt x="99064" y="216014"/>
                </a:cubicBezTo>
                <a:cubicBezTo>
                  <a:pt x="105668" y="216014"/>
                  <a:pt x="110951" y="210751"/>
                  <a:pt x="110951" y="204173"/>
                </a:cubicBezTo>
                <a:cubicBezTo>
                  <a:pt x="110951" y="204173"/>
                  <a:pt x="110951" y="204173"/>
                  <a:pt x="110951" y="169963"/>
                </a:cubicBezTo>
                <a:cubicBezTo>
                  <a:pt x="110951" y="169963"/>
                  <a:pt x="110951" y="169963"/>
                  <a:pt x="227187" y="169963"/>
                </a:cubicBezTo>
                <a:cubicBezTo>
                  <a:pt x="227187" y="169963"/>
                  <a:pt x="227187" y="169963"/>
                  <a:pt x="227187" y="204173"/>
                </a:cubicBezTo>
                <a:cubicBezTo>
                  <a:pt x="227187" y="210751"/>
                  <a:pt x="232470" y="216014"/>
                  <a:pt x="239074" y="216014"/>
                </a:cubicBezTo>
                <a:cubicBezTo>
                  <a:pt x="245678" y="216014"/>
                  <a:pt x="250962" y="210751"/>
                  <a:pt x="250962" y="204173"/>
                </a:cubicBezTo>
                <a:cubicBezTo>
                  <a:pt x="250962" y="204173"/>
                  <a:pt x="250962" y="204173"/>
                  <a:pt x="250962" y="169963"/>
                </a:cubicBezTo>
                <a:cubicBezTo>
                  <a:pt x="250962" y="169963"/>
                  <a:pt x="250962" y="169963"/>
                  <a:pt x="258887" y="169963"/>
                </a:cubicBezTo>
                <a:cubicBezTo>
                  <a:pt x="281341" y="169963"/>
                  <a:pt x="299833" y="158121"/>
                  <a:pt x="310400" y="139700"/>
                </a:cubicBezTo>
                <a:cubicBezTo>
                  <a:pt x="326250" y="146279"/>
                  <a:pt x="338138" y="163384"/>
                  <a:pt x="338138" y="183120"/>
                </a:cubicBezTo>
                <a:cubicBezTo>
                  <a:pt x="338138" y="183120"/>
                  <a:pt x="338138" y="183120"/>
                  <a:pt x="338138" y="239698"/>
                </a:cubicBezTo>
                <a:cubicBezTo>
                  <a:pt x="338138" y="264698"/>
                  <a:pt x="319646" y="285750"/>
                  <a:pt x="294550" y="285750"/>
                </a:cubicBezTo>
                <a:cubicBezTo>
                  <a:pt x="294550" y="285750"/>
                  <a:pt x="294550" y="285750"/>
                  <a:pt x="294550" y="263382"/>
                </a:cubicBezTo>
                <a:cubicBezTo>
                  <a:pt x="294550" y="263382"/>
                  <a:pt x="294550" y="263382"/>
                  <a:pt x="43588" y="263382"/>
                </a:cubicBezTo>
                <a:cubicBezTo>
                  <a:pt x="43588" y="263382"/>
                  <a:pt x="43588" y="263382"/>
                  <a:pt x="43588" y="285750"/>
                </a:cubicBezTo>
                <a:cubicBezTo>
                  <a:pt x="19813" y="285750"/>
                  <a:pt x="0" y="264698"/>
                  <a:pt x="0" y="239698"/>
                </a:cubicBezTo>
                <a:cubicBezTo>
                  <a:pt x="0" y="239698"/>
                  <a:pt x="0" y="239698"/>
                  <a:pt x="0" y="183120"/>
                </a:cubicBezTo>
                <a:cubicBezTo>
                  <a:pt x="0" y="163384"/>
                  <a:pt x="11888" y="146279"/>
                  <a:pt x="27738" y="139700"/>
                </a:cubicBezTo>
                <a:close/>
                <a:moveTo>
                  <a:pt x="169070" y="22225"/>
                </a:moveTo>
                <a:cubicBezTo>
                  <a:pt x="161529" y="22225"/>
                  <a:pt x="153988" y="30163"/>
                  <a:pt x="153988" y="38100"/>
                </a:cubicBezTo>
                <a:cubicBezTo>
                  <a:pt x="153988" y="38100"/>
                  <a:pt x="153988" y="38100"/>
                  <a:pt x="184151" y="38100"/>
                </a:cubicBezTo>
                <a:cubicBezTo>
                  <a:pt x="184151" y="30163"/>
                  <a:pt x="177867" y="22225"/>
                  <a:pt x="169070" y="22225"/>
                </a:cubicBezTo>
                <a:close/>
                <a:moveTo>
                  <a:pt x="169069" y="0"/>
                </a:moveTo>
                <a:cubicBezTo>
                  <a:pt x="182187" y="0"/>
                  <a:pt x="193993" y="6591"/>
                  <a:pt x="200552" y="15818"/>
                </a:cubicBezTo>
                <a:cubicBezTo>
                  <a:pt x="205799" y="22409"/>
                  <a:pt x="208422" y="30319"/>
                  <a:pt x="208422" y="38228"/>
                </a:cubicBezTo>
                <a:cubicBezTo>
                  <a:pt x="208422" y="38228"/>
                  <a:pt x="208422" y="38228"/>
                  <a:pt x="258270" y="38228"/>
                </a:cubicBezTo>
                <a:cubicBezTo>
                  <a:pt x="277947" y="38228"/>
                  <a:pt x="293688" y="55364"/>
                  <a:pt x="293688" y="73819"/>
                </a:cubicBezTo>
                <a:cubicBezTo>
                  <a:pt x="293688" y="73819"/>
                  <a:pt x="293688" y="73819"/>
                  <a:pt x="293688" y="112047"/>
                </a:cubicBezTo>
                <a:cubicBezTo>
                  <a:pt x="293688" y="130501"/>
                  <a:pt x="277947" y="147638"/>
                  <a:pt x="258270" y="147638"/>
                </a:cubicBezTo>
                <a:cubicBezTo>
                  <a:pt x="258270" y="147638"/>
                  <a:pt x="258270" y="147638"/>
                  <a:pt x="250399" y="147638"/>
                </a:cubicBezTo>
                <a:cubicBezTo>
                  <a:pt x="250399" y="147638"/>
                  <a:pt x="250399" y="147638"/>
                  <a:pt x="250399" y="102819"/>
                </a:cubicBezTo>
                <a:cubicBezTo>
                  <a:pt x="250399" y="96228"/>
                  <a:pt x="245152" y="90956"/>
                  <a:pt x="238593" y="90956"/>
                </a:cubicBezTo>
                <a:cubicBezTo>
                  <a:pt x="232034" y="90956"/>
                  <a:pt x="226787" y="96228"/>
                  <a:pt x="226787" y="102819"/>
                </a:cubicBezTo>
                <a:cubicBezTo>
                  <a:pt x="226787" y="102819"/>
                  <a:pt x="226787" y="102819"/>
                  <a:pt x="226787" y="147638"/>
                </a:cubicBezTo>
                <a:cubicBezTo>
                  <a:pt x="226787" y="147638"/>
                  <a:pt x="226787" y="147638"/>
                  <a:pt x="111351" y="147638"/>
                </a:cubicBezTo>
                <a:cubicBezTo>
                  <a:pt x="111351" y="147638"/>
                  <a:pt x="111351" y="147638"/>
                  <a:pt x="111351" y="102819"/>
                </a:cubicBezTo>
                <a:cubicBezTo>
                  <a:pt x="111351" y="96228"/>
                  <a:pt x="106104" y="90956"/>
                  <a:pt x="99545" y="90956"/>
                </a:cubicBezTo>
                <a:cubicBezTo>
                  <a:pt x="92986" y="90956"/>
                  <a:pt x="87739" y="96228"/>
                  <a:pt x="87739" y="102819"/>
                </a:cubicBezTo>
                <a:cubicBezTo>
                  <a:pt x="87739" y="102819"/>
                  <a:pt x="87739" y="102819"/>
                  <a:pt x="87739" y="147638"/>
                </a:cubicBezTo>
                <a:cubicBezTo>
                  <a:pt x="87739" y="147638"/>
                  <a:pt x="87739" y="147638"/>
                  <a:pt x="79868" y="147638"/>
                </a:cubicBezTo>
                <a:cubicBezTo>
                  <a:pt x="61503" y="147638"/>
                  <a:pt x="44450" y="130501"/>
                  <a:pt x="44450" y="112047"/>
                </a:cubicBezTo>
                <a:cubicBezTo>
                  <a:pt x="44450" y="112047"/>
                  <a:pt x="44450" y="112047"/>
                  <a:pt x="44450" y="73819"/>
                </a:cubicBezTo>
                <a:cubicBezTo>
                  <a:pt x="44450" y="55364"/>
                  <a:pt x="61503" y="38228"/>
                  <a:pt x="79868" y="38228"/>
                </a:cubicBezTo>
                <a:cubicBezTo>
                  <a:pt x="79868" y="38228"/>
                  <a:pt x="79868" y="38228"/>
                  <a:pt x="131027" y="38228"/>
                </a:cubicBezTo>
                <a:cubicBezTo>
                  <a:pt x="131027" y="30319"/>
                  <a:pt x="133651" y="22409"/>
                  <a:pt x="138898" y="15818"/>
                </a:cubicBezTo>
                <a:cubicBezTo>
                  <a:pt x="145457" y="6591"/>
                  <a:pt x="157263" y="0"/>
                  <a:pt x="16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1935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75751" y="3303767"/>
            <a:ext cx="6244737" cy="42862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研究成果与应用前景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5275751" y="3806687"/>
            <a:ext cx="6244737" cy="1095375"/>
          </a:xfrm>
        </p:spPr>
        <p:txBody>
          <a:bodyPr/>
          <a:lstStyle/>
          <a:p>
            <a:pPr lvl="0" algn="l"/>
            <a:r>
              <a:rPr lang="en-US" altLang="zh-CN" dirty="0"/>
              <a:t>Supporting text here.</a:t>
            </a:r>
          </a:p>
          <a:p>
            <a:pPr lvl="0" algn="l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066836" y="3303767"/>
            <a:ext cx="1000463" cy="1077733"/>
          </a:xfrm>
          <a:prstGeom prst="rect">
            <a:avLst/>
          </a:prstGeom>
          <a:noFill/>
          <a:ln w="117475">
            <a:noFill/>
          </a:ln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2" name="îṣľiḋe"/>
          <p:cNvSpPr/>
          <p:nvPr/>
        </p:nvSpPr>
        <p:spPr>
          <a:xfrm>
            <a:off x="5361022" y="2718656"/>
            <a:ext cx="169189" cy="16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14428" y="5822"/>
                  <a:pt x="21600" y="15585"/>
                </a:cubicBezTo>
                <a:cubicBezTo>
                  <a:pt x="21600" y="15585"/>
                  <a:pt x="13921" y="17862"/>
                  <a:pt x="9147" y="21600"/>
                </a:cubicBezTo>
                <a:cubicBezTo>
                  <a:pt x="9147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slïḋe"/>
          <p:cNvSpPr/>
          <p:nvPr/>
        </p:nvSpPr>
        <p:spPr>
          <a:xfrm>
            <a:off x="5394712" y="2718656"/>
            <a:ext cx="821765" cy="1006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28" extrusionOk="0">
                <a:moveTo>
                  <a:pt x="11830" y="19928"/>
                </a:moveTo>
                <a:lnTo>
                  <a:pt x="0" y="2749"/>
                </a:lnTo>
                <a:cubicBezTo>
                  <a:pt x="0" y="2749"/>
                  <a:pt x="11055" y="-1672"/>
                  <a:pt x="21600" y="699"/>
                </a:cubicBezTo>
                <a:cubicBezTo>
                  <a:pt x="21600" y="699"/>
                  <a:pt x="11830" y="19928"/>
                  <a:pt x="11830" y="1992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 cap="flat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$1îḑê"/>
          <p:cNvSpPr/>
          <p:nvPr/>
        </p:nvSpPr>
        <p:spPr>
          <a:xfrm>
            <a:off x="4821980" y="2718656"/>
            <a:ext cx="1021645" cy="1003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4147"/>
                </a:lnTo>
                <a:cubicBezTo>
                  <a:pt x="0" y="14147"/>
                  <a:pt x="3193" y="4201"/>
                  <a:pt x="11268" y="0"/>
                </a:cubicBezTo>
                <a:cubicBezTo>
                  <a:pt x="11268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śḷíḋé"/>
          <p:cNvSpPr/>
          <p:nvPr/>
        </p:nvSpPr>
        <p:spPr>
          <a:xfrm rot="7239770">
            <a:off x="5155467" y="3106652"/>
            <a:ext cx="178667" cy="178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829"/>
                </a:moveTo>
                <a:cubicBezTo>
                  <a:pt x="21600" y="21250"/>
                  <a:pt x="21250" y="21600"/>
                  <a:pt x="20829" y="21600"/>
                </a:cubicBezTo>
                <a:lnTo>
                  <a:pt x="14657" y="21600"/>
                </a:lnTo>
                <a:cubicBezTo>
                  <a:pt x="14235" y="21600"/>
                  <a:pt x="13886" y="21250"/>
                  <a:pt x="13886" y="20829"/>
                </a:cubicBezTo>
                <a:lnTo>
                  <a:pt x="13886" y="13886"/>
                </a:lnTo>
                <a:cubicBezTo>
                  <a:pt x="13464" y="13886"/>
                  <a:pt x="13114" y="13536"/>
                  <a:pt x="13114" y="13114"/>
                </a:cubicBezTo>
                <a:lnTo>
                  <a:pt x="13114" y="3857"/>
                </a:lnTo>
                <a:lnTo>
                  <a:pt x="18225" y="3857"/>
                </a:lnTo>
                <a:cubicBezTo>
                  <a:pt x="18394" y="3857"/>
                  <a:pt x="18550" y="3966"/>
                  <a:pt x="18599" y="4134"/>
                </a:cubicBezTo>
                <a:lnTo>
                  <a:pt x="21600" y="14657"/>
                </a:lnTo>
                <a:cubicBezTo>
                  <a:pt x="21600" y="14657"/>
                  <a:pt x="21600" y="20829"/>
                  <a:pt x="21600" y="20829"/>
                </a:cubicBezTo>
                <a:close/>
                <a:moveTo>
                  <a:pt x="16971" y="3086"/>
                </a:moveTo>
                <a:lnTo>
                  <a:pt x="12729" y="3086"/>
                </a:lnTo>
                <a:lnTo>
                  <a:pt x="12729" y="386"/>
                </a:lnTo>
                <a:cubicBezTo>
                  <a:pt x="12729" y="169"/>
                  <a:pt x="12897" y="0"/>
                  <a:pt x="13114" y="0"/>
                </a:cubicBezTo>
                <a:lnTo>
                  <a:pt x="16586" y="0"/>
                </a:lnTo>
                <a:cubicBezTo>
                  <a:pt x="16803" y="0"/>
                  <a:pt x="16971" y="169"/>
                  <a:pt x="16971" y="386"/>
                </a:cubicBezTo>
                <a:cubicBezTo>
                  <a:pt x="16971" y="386"/>
                  <a:pt x="16971" y="3086"/>
                  <a:pt x="16971" y="3086"/>
                </a:cubicBezTo>
                <a:close/>
                <a:moveTo>
                  <a:pt x="12343" y="12343"/>
                </a:moveTo>
                <a:lnTo>
                  <a:pt x="9257" y="12343"/>
                </a:lnTo>
                <a:lnTo>
                  <a:pt x="9257" y="3857"/>
                </a:lnTo>
                <a:lnTo>
                  <a:pt x="12343" y="3857"/>
                </a:lnTo>
                <a:cubicBezTo>
                  <a:pt x="12343" y="3857"/>
                  <a:pt x="12343" y="12343"/>
                  <a:pt x="12343" y="12343"/>
                </a:cubicBezTo>
                <a:close/>
                <a:moveTo>
                  <a:pt x="8871" y="3086"/>
                </a:moveTo>
                <a:lnTo>
                  <a:pt x="4629" y="3086"/>
                </a:lnTo>
                <a:lnTo>
                  <a:pt x="4629" y="386"/>
                </a:lnTo>
                <a:cubicBezTo>
                  <a:pt x="4629" y="169"/>
                  <a:pt x="4797" y="0"/>
                  <a:pt x="5014" y="0"/>
                </a:cubicBezTo>
                <a:lnTo>
                  <a:pt x="8486" y="0"/>
                </a:lnTo>
                <a:cubicBezTo>
                  <a:pt x="8703" y="0"/>
                  <a:pt x="8871" y="169"/>
                  <a:pt x="8871" y="386"/>
                </a:cubicBezTo>
                <a:cubicBezTo>
                  <a:pt x="8871" y="386"/>
                  <a:pt x="8871" y="3086"/>
                  <a:pt x="8871" y="3086"/>
                </a:cubicBezTo>
                <a:close/>
                <a:moveTo>
                  <a:pt x="8486" y="13114"/>
                </a:moveTo>
                <a:cubicBezTo>
                  <a:pt x="8486" y="13536"/>
                  <a:pt x="8136" y="13886"/>
                  <a:pt x="7714" y="13886"/>
                </a:cubicBezTo>
                <a:lnTo>
                  <a:pt x="7714" y="20829"/>
                </a:lnTo>
                <a:cubicBezTo>
                  <a:pt x="7714" y="21250"/>
                  <a:pt x="7365" y="21600"/>
                  <a:pt x="6943" y="21600"/>
                </a:cubicBezTo>
                <a:lnTo>
                  <a:pt x="771" y="21600"/>
                </a:lnTo>
                <a:cubicBezTo>
                  <a:pt x="350" y="21600"/>
                  <a:pt x="0" y="21250"/>
                  <a:pt x="0" y="20829"/>
                </a:cubicBezTo>
                <a:lnTo>
                  <a:pt x="0" y="14657"/>
                </a:lnTo>
                <a:lnTo>
                  <a:pt x="3001" y="4134"/>
                </a:lnTo>
                <a:cubicBezTo>
                  <a:pt x="3050" y="3966"/>
                  <a:pt x="3206" y="3857"/>
                  <a:pt x="3375" y="3857"/>
                </a:cubicBezTo>
                <a:lnTo>
                  <a:pt x="8486" y="3857"/>
                </a:lnTo>
                <a:cubicBezTo>
                  <a:pt x="8486" y="3857"/>
                  <a:pt x="8486" y="13114"/>
                  <a:pt x="8486" y="1311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$lîḓe"/>
          <p:cNvSpPr/>
          <p:nvPr/>
        </p:nvSpPr>
        <p:spPr>
          <a:xfrm>
            <a:off x="7045220" y="2442093"/>
            <a:ext cx="223388" cy="335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20510" y="13505"/>
                  <a:pt x="11480" y="21600"/>
                </a:cubicBezTo>
                <a:cubicBezTo>
                  <a:pt x="11480" y="21600"/>
                  <a:pt x="6149" y="16151"/>
                  <a:pt x="0" y="12778"/>
                </a:cubicBezTo>
                <a:cubicBezTo>
                  <a:pt x="0" y="12778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$ḻiďe"/>
          <p:cNvSpPr/>
          <p:nvPr/>
        </p:nvSpPr>
        <p:spPr>
          <a:xfrm>
            <a:off x="5839419" y="1916832"/>
            <a:ext cx="1432154" cy="1803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8" extrusionOk="0">
                <a:moveTo>
                  <a:pt x="0" y="21498"/>
                </a:moveTo>
                <a:lnTo>
                  <a:pt x="37" y="0"/>
                </a:lnTo>
                <a:cubicBezTo>
                  <a:pt x="37" y="0"/>
                  <a:pt x="13247" y="-102"/>
                  <a:pt x="21600" y="6296"/>
                </a:cubicBezTo>
                <a:cubicBezTo>
                  <a:pt x="21600" y="6296"/>
                  <a:pt x="0" y="21498"/>
                  <a:pt x="0" y="21498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ṧḷiḑe"/>
          <p:cNvSpPr/>
          <p:nvPr/>
        </p:nvSpPr>
        <p:spPr>
          <a:xfrm rot="1618196">
            <a:off x="6160994" y="2365819"/>
            <a:ext cx="332728" cy="51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6943"/>
                </a:moveTo>
                <a:cubicBezTo>
                  <a:pt x="19200" y="3966"/>
                  <a:pt x="15431" y="1543"/>
                  <a:pt x="10800" y="1543"/>
                </a:cubicBezTo>
                <a:cubicBezTo>
                  <a:pt x="6169" y="1543"/>
                  <a:pt x="2400" y="3966"/>
                  <a:pt x="2400" y="6943"/>
                </a:cubicBezTo>
                <a:cubicBezTo>
                  <a:pt x="2400" y="9920"/>
                  <a:pt x="6169" y="12343"/>
                  <a:pt x="10800" y="12343"/>
                </a:cubicBezTo>
                <a:cubicBezTo>
                  <a:pt x="15431" y="12343"/>
                  <a:pt x="19200" y="9920"/>
                  <a:pt x="19200" y="6943"/>
                </a:cubicBezTo>
                <a:close/>
                <a:moveTo>
                  <a:pt x="12000" y="13838"/>
                </a:moveTo>
                <a:lnTo>
                  <a:pt x="12000" y="21214"/>
                </a:lnTo>
                <a:cubicBezTo>
                  <a:pt x="12000" y="21431"/>
                  <a:pt x="11737" y="21600"/>
                  <a:pt x="11400" y="21600"/>
                </a:cubicBezTo>
                <a:lnTo>
                  <a:pt x="10200" y="21600"/>
                </a:lnTo>
                <a:cubicBezTo>
                  <a:pt x="9863" y="21600"/>
                  <a:pt x="9600" y="21431"/>
                  <a:pt x="9600" y="21214"/>
                </a:cubicBezTo>
                <a:lnTo>
                  <a:pt x="9600" y="13838"/>
                </a:lnTo>
                <a:cubicBezTo>
                  <a:pt x="4200" y="13452"/>
                  <a:pt x="0" y="10511"/>
                  <a:pt x="0" y="6943"/>
                </a:cubicBezTo>
                <a:cubicBezTo>
                  <a:pt x="0" y="3110"/>
                  <a:pt x="4838" y="0"/>
                  <a:pt x="10800" y="0"/>
                </a:cubicBezTo>
                <a:cubicBezTo>
                  <a:pt x="16762" y="0"/>
                  <a:pt x="21600" y="3110"/>
                  <a:pt x="21600" y="6943"/>
                </a:cubicBezTo>
                <a:cubicBezTo>
                  <a:pt x="21600" y="10511"/>
                  <a:pt x="17400" y="13452"/>
                  <a:pt x="12000" y="1383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ṣlíḑe"/>
          <p:cNvSpPr/>
          <p:nvPr/>
        </p:nvSpPr>
        <p:spPr>
          <a:xfrm>
            <a:off x="7288094" y="3877596"/>
            <a:ext cx="287137" cy="16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027"/>
                </a:moveTo>
                <a:cubicBezTo>
                  <a:pt x="21600" y="4027"/>
                  <a:pt x="10614" y="19848"/>
                  <a:pt x="0" y="21600"/>
                </a:cubicBezTo>
                <a:cubicBezTo>
                  <a:pt x="0" y="21600"/>
                  <a:pt x="1917" y="9440"/>
                  <a:pt x="1384" y="0"/>
                </a:cubicBezTo>
                <a:cubicBezTo>
                  <a:pt x="1384" y="0"/>
                  <a:pt x="21600" y="4027"/>
                  <a:pt x="21600" y="402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ṣḷïdè"/>
          <p:cNvSpPr/>
          <p:nvPr/>
        </p:nvSpPr>
        <p:spPr>
          <a:xfrm>
            <a:off x="5839419" y="2631061"/>
            <a:ext cx="1732852" cy="1276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600" extrusionOk="0">
                <a:moveTo>
                  <a:pt x="0" y="18468"/>
                </a:moveTo>
                <a:lnTo>
                  <a:pt x="15070" y="0"/>
                </a:lnTo>
                <a:cubicBezTo>
                  <a:pt x="15070" y="0"/>
                  <a:pt x="21600" y="9788"/>
                  <a:pt x="21283" y="21600"/>
                </a:cubicBezTo>
                <a:cubicBezTo>
                  <a:pt x="21283" y="21600"/>
                  <a:pt x="0" y="18468"/>
                  <a:pt x="0" y="18468"/>
                </a:cubicBezTo>
                <a:close/>
              </a:path>
            </a:pathLst>
          </a:custGeom>
          <a:solidFill>
            <a:schemeClr val="accent6">
              <a:lumMod val="75000"/>
              <a:alpha val="51000"/>
            </a:schemeClr>
          </a:solidFill>
          <a:ln w="12700" cap="flat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$ľïḍe"/>
          <p:cNvSpPr/>
          <p:nvPr/>
        </p:nvSpPr>
        <p:spPr>
          <a:xfrm rot="1245595">
            <a:off x="6694418" y="3198146"/>
            <a:ext cx="374789" cy="374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223" extrusionOk="0">
                <a:moveTo>
                  <a:pt x="12884" y="10612"/>
                </a:moveTo>
                <a:lnTo>
                  <a:pt x="10611" y="8339"/>
                </a:lnTo>
                <a:lnTo>
                  <a:pt x="3789" y="15160"/>
                </a:lnTo>
                <a:lnTo>
                  <a:pt x="3789" y="17434"/>
                </a:lnTo>
                <a:lnTo>
                  <a:pt x="6063" y="17434"/>
                </a:lnTo>
                <a:cubicBezTo>
                  <a:pt x="6063" y="17434"/>
                  <a:pt x="12884" y="10612"/>
                  <a:pt x="12884" y="10612"/>
                </a:cubicBezTo>
                <a:close/>
                <a:moveTo>
                  <a:pt x="20108" y="6468"/>
                </a:moveTo>
                <a:lnTo>
                  <a:pt x="17443" y="9109"/>
                </a:lnTo>
                <a:lnTo>
                  <a:pt x="18675" y="10340"/>
                </a:lnTo>
                <a:cubicBezTo>
                  <a:pt x="18829" y="10494"/>
                  <a:pt x="18829" y="10731"/>
                  <a:pt x="18675" y="10885"/>
                </a:cubicBezTo>
                <a:lnTo>
                  <a:pt x="16188" y="13372"/>
                </a:lnTo>
                <a:cubicBezTo>
                  <a:pt x="16034" y="13526"/>
                  <a:pt x="15797" y="13526"/>
                  <a:pt x="15643" y="13372"/>
                </a:cubicBezTo>
                <a:lnTo>
                  <a:pt x="14400" y="12128"/>
                </a:lnTo>
                <a:lnTo>
                  <a:pt x="7259" y="19269"/>
                </a:lnTo>
                <a:cubicBezTo>
                  <a:pt x="6975" y="19553"/>
                  <a:pt x="6596" y="19707"/>
                  <a:pt x="6193" y="19707"/>
                </a:cubicBezTo>
                <a:lnTo>
                  <a:pt x="3789" y="19707"/>
                </a:lnTo>
                <a:lnTo>
                  <a:pt x="758" y="21223"/>
                </a:lnTo>
                <a:lnTo>
                  <a:pt x="0" y="20465"/>
                </a:lnTo>
                <a:lnTo>
                  <a:pt x="1516" y="17434"/>
                </a:lnTo>
                <a:lnTo>
                  <a:pt x="1516" y="15030"/>
                </a:lnTo>
                <a:cubicBezTo>
                  <a:pt x="1516" y="14627"/>
                  <a:pt x="1670" y="14248"/>
                  <a:pt x="1954" y="13964"/>
                </a:cubicBezTo>
                <a:lnTo>
                  <a:pt x="9095" y="6823"/>
                </a:lnTo>
                <a:lnTo>
                  <a:pt x="7851" y="5580"/>
                </a:lnTo>
                <a:cubicBezTo>
                  <a:pt x="7697" y="5426"/>
                  <a:pt x="7697" y="5189"/>
                  <a:pt x="7851" y="5035"/>
                </a:cubicBezTo>
                <a:lnTo>
                  <a:pt x="10338" y="2548"/>
                </a:lnTo>
                <a:cubicBezTo>
                  <a:pt x="10492" y="2394"/>
                  <a:pt x="10729" y="2394"/>
                  <a:pt x="10883" y="2548"/>
                </a:cubicBezTo>
                <a:lnTo>
                  <a:pt x="12114" y="3780"/>
                </a:lnTo>
                <a:lnTo>
                  <a:pt x="14755" y="1115"/>
                </a:lnTo>
                <a:cubicBezTo>
                  <a:pt x="16224" y="-377"/>
                  <a:pt x="18628" y="-365"/>
                  <a:pt x="20108" y="1115"/>
                </a:cubicBezTo>
                <a:cubicBezTo>
                  <a:pt x="21588" y="2595"/>
                  <a:pt x="21600" y="4999"/>
                  <a:pt x="20108" y="646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ṧľiḋe"/>
          <p:cNvSpPr/>
          <p:nvPr/>
        </p:nvSpPr>
        <p:spPr>
          <a:xfrm>
            <a:off x="6506483" y="4807440"/>
            <a:ext cx="266672" cy="200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7775" y="18881"/>
                  <a:pt x="0" y="9476"/>
                </a:cubicBezTo>
                <a:cubicBezTo>
                  <a:pt x="0" y="9476"/>
                  <a:pt x="6289" y="5244"/>
                  <a:pt x="9828" y="0"/>
                </a:cubicBezTo>
                <a:cubicBezTo>
                  <a:pt x="9828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ṡliḋê"/>
          <p:cNvSpPr/>
          <p:nvPr/>
        </p:nvSpPr>
        <p:spPr>
          <a:xfrm>
            <a:off x="5839419" y="3722618"/>
            <a:ext cx="1482402" cy="128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608"/>
                </a:lnTo>
                <a:cubicBezTo>
                  <a:pt x="21600" y="2608"/>
                  <a:pt x="20679" y="14652"/>
                  <a:pt x="13571" y="21600"/>
                </a:cubicBezTo>
                <a:cubicBezTo>
                  <a:pt x="13571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ṧḷîďé"/>
          <p:cNvSpPr/>
          <p:nvPr/>
        </p:nvSpPr>
        <p:spPr>
          <a:xfrm rot="16044877">
            <a:off x="6566133" y="4043545"/>
            <a:ext cx="274972" cy="33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368" extrusionOk="0">
                <a:moveTo>
                  <a:pt x="9210" y="17445"/>
                </a:moveTo>
                <a:lnTo>
                  <a:pt x="6091" y="18421"/>
                </a:lnTo>
                <a:cubicBezTo>
                  <a:pt x="5969" y="18459"/>
                  <a:pt x="5833" y="18428"/>
                  <a:pt x="5754" y="18344"/>
                </a:cubicBezTo>
                <a:cubicBezTo>
                  <a:pt x="5352" y="17930"/>
                  <a:pt x="4874" y="17519"/>
                  <a:pt x="4113" y="17070"/>
                </a:cubicBezTo>
                <a:cubicBezTo>
                  <a:pt x="3351" y="16622"/>
                  <a:pt x="2722" y="16380"/>
                  <a:pt x="2113" y="16197"/>
                </a:cubicBezTo>
                <a:cubicBezTo>
                  <a:pt x="1990" y="16160"/>
                  <a:pt x="1912" y="16066"/>
                  <a:pt x="1920" y="15959"/>
                </a:cubicBezTo>
                <a:lnTo>
                  <a:pt x="2107" y="13255"/>
                </a:lnTo>
                <a:lnTo>
                  <a:pt x="2945" y="12321"/>
                </a:lnTo>
                <a:cubicBezTo>
                  <a:pt x="2945" y="12321"/>
                  <a:pt x="4821" y="12112"/>
                  <a:pt x="7270" y="13556"/>
                </a:cubicBezTo>
                <a:cubicBezTo>
                  <a:pt x="9715" y="14998"/>
                  <a:pt x="10050" y="16510"/>
                  <a:pt x="10050" y="16510"/>
                </a:cubicBezTo>
                <a:cubicBezTo>
                  <a:pt x="10050" y="16510"/>
                  <a:pt x="9210" y="17445"/>
                  <a:pt x="9210" y="17445"/>
                </a:cubicBezTo>
                <a:close/>
                <a:moveTo>
                  <a:pt x="17932" y="1607"/>
                </a:moveTo>
                <a:cubicBezTo>
                  <a:pt x="15041" y="-99"/>
                  <a:pt x="12983" y="-62"/>
                  <a:pt x="12201" y="41"/>
                </a:cubicBezTo>
                <a:cubicBezTo>
                  <a:pt x="11981" y="69"/>
                  <a:pt x="11796" y="172"/>
                  <a:pt x="11667" y="317"/>
                </a:cubicBezTo>
                <a:lnTo>
                  <a:pt x="4613" y="8201"/>
                </a:lnTo>
                <a:lnTo>
                  <a:pt x="1158" y="12064"/>
                </a:lnTo>
                <a:cubicBezTo>
                  <a:pt x="735" y="12537"/>
                  <a:pt x="491" y="13098"/>
                  <a:pt x="453" y="13681"/>
                </a:cubicBezTo>
                <a:lnTo>
                  <a:pt x="1" y="20638"/>
                </a:lnTo>
                <a:cubicBezTo>
                  <a:pt x="-31" y="21139"/>
                  <a:pt x="584" y="21501"/>
                  <a:pt x="1161" y="21322"/>
                </a:cubicBezTo>
                <a:lnTo>
                  <a:pt x="9186" y="18835"/>
                </a:lnTo>
                <a:cubicBezTo>
                  <a:pt x="9862" y="18625"/>
                  <a:pt x="10450" y="18260"/>
                  <a:pt x="10874" y="17785"/>
                </a:cubicBezTo>
                <a:lnTo>
                  <a:pt x="13690" y="14637"/>
                </a:lnTo>
                <a:lnTo>
                  <a:pt x="21378" y="6041"/>
                </a:lnTo>
                <a:cubicBezTo>
                  <a:pt x="21514" y="5889"/>
                  <a:pt x="21569" y="5704"/>
                  <a:pt x="21531" y="5518"/>
                </a:cubicBezTo>
                <a:cubicBezTo>
                  <a:pt x="21403" y="4867"/>
                  <a:pt x="20787" y="3289"/>
                  <a:pt x="17932" y="160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śļiḑe"/>
          <p:cNvSpPr/>
          <p:nvPr/>
        </p:nvSpPr>
        <p:spPr>
          <a:xfrm>
            <a:off x="5441876" y="4895033"/>
            <a:ext cx="134613" cy="251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extrusionOk="0">
                <a:moveTo>
                  <a:pt x="13800" y="21600"/>
                </a:moveTo>
                <a:cubicBezTo>
                  <a:pt x="13800" y="21600"/>
                  <a:pt x="-137" y="10238"/>
                  <a:pt x="1" y="0"/>
                </a:cubicBezTo>
                <a:cubicBezTo>
                  <a:pt x="1" y="0"/>
                  <a:pt x="11879" y="2495"/>
                  <a:pt x="21463" y="2500"/>
                </a:cubicBezTo>
                <a:cubicBezTo>
                  <a:pt x="21463" y="2500"/>
                  <a:pt x="13800" y="21600"/>
                  <a:pt x="13800" y="216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ŝ1îḍê"/>
          <p:cNvSpPr/>
          <p:nvPr/>
        </p:nvSpPr>
        <p:spPr>
          <a:xfrm>
            <a:off x="5529471" y="3722619"/>
            <a:ext cx="1114411" cy="1433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8" extrusionOk="0">
                <a:moveTo>
                  <a:pt x="6054" y="0"/>
                </a:moveTo>
                <a:lnTo>
                  <a:pt x="21600" y="15887"/>
                </a:lnTo>
                <a:cubicBezTo>
                  <a:pt x="21600" y="15887"/>
                  <a:pt x="11281" y="21600"/>
                  <a:pt x="0" y="20443"/>
                </a:cubicBezTo>
                <a:cubicBezTo>
                  <a:pt x="0" y="20443"/>
                  <a:pt x="6054" y="0"/>
                  <a:pt x="6054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 cap="flat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ṡlîḋé"/>
          <p:cNvSpPr/>
          <p:nvPr/>
        </p:nvSpPr>
        <p:spPr>
          <a:xfrm>
            <a:off x="4660267" y="4167327"/>
            <a:ext cx="184726" cy="21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4422" y="7329"/>
                  <a:pt x="14192" y="0"/>
                </a:cubicBezTo>
                <a:cubicBezTo>
                  <a:pt x="14192" y="0"/>
                  <a:pt x="17238" y="6975"/>
                  <a:pt x="21600" y="11154"/>
                </a:cubicBezTo>
                <a:cubicBezTo>
                  <a:pt x="21600" y="11154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ṡliḋè"/>
          <p:cNvSpPr/>
          <p:nvPr/>
        </p:nvSpPr>
        <p:spPr>
          <a:xfrm>
            <a:off x="4660267" y="3722618"/>
            <a:ext cx="1181199" cy="1240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699" y="21600"/>
                </a:lnTo>
                <a:cubicBezTo>
                  <a:pt x="16699" y="21600"/>
                  <a:pt x="5587" y="19448"/>
                  <a:pt x="0" y="11522"/>
                </a:cubicBezTo>
                <a:cubicBezTo>
                  <a:pt x="0" y="11522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ľïḑè"/>
          <p:cNvSpPr/>
          <p:nvPr/>
        </p:nvSpPr>
        <p:spPr>
          <a:xfrm rot="2365448">
            <a:off x="5198974" y="4215236"/>
            <a:ext cx="179582" cy="299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090"/>
                </a:moveTo>
                <a:cubicBezTo>
                  <a:pt x="9562" y="18090"/>
                  <a:pt x="8550" y="18698"/>
                  <a:pt x="8550" y="19440"/>
                </a:cubicBezTo>
                <a:cubicBezTo>
                  <a:pt x="8550" y="20182"/>
                  <a:pt x="9562" y="20790"/>
                  <a:pt x="10800" y="20790"/>
                </a:cubicBezTo>
                <a:cubicBezTo>
                  <a:pt x="12037" y="20790"/>
                  <a:pt x="13050" y="20182"/>
                  <a:pt x="13050" y="19440"/>
                </a:cubicBezTo>
                <a:cubicBezTo>
                  <a:pt x="13050" y="18698"/>
                  <a:pt x="12037" y="18090"/>
                  <a:pt x="10800" y="18090"/>
                </a:cubicBezTo>
                <a:close/>
                <a:moveTo>
                  <a:pt x="13050" y="2160"/>
                </a:moveTo>
                <a:lnTo>
                  <a:pt x="8550" y="2160"/>
                </a:lnTo>
                <a:cubicBezTo>
                  <a:pt x="8297" y="2160"/>
                  <a:pt x="8100" y="2278"/>
                  <a:pt x="8100" y="2430"/>
                </a:cubicBezTo>
                <a:cubicBezTo>
                  <a:pt x="8100" y="2582"/>
                  <a:pt x="8297" y="2700"/>
                  <a:pt x="8550" y="2700"/>
                </a:cubicBezTo>
                <a:lnTo>
                  <a:pt x="13050" y="2700"/>
                </a:lnTo>
                <a:cubicBezTo>
                  <a:pt x="13303" y="2700"/>
                  <a:pt x="13500" y="2582"/>
                  <a:pt x="13500" y="2430"/>
                </a:cubicBezTo>
                <a:cubicBezTo>
                  <a:pt x="13500" y="2278"/>
                  <a:pt x="13303" y="2160"/>
                  <a:pt x="13050" y="2160"/>
                </a:cubicBezTo>
                <a:close/>
                <a:moveTo>
                  <a:pt x="18900" y="4860"/>
                </a:moveTo>
                <a:cubicBezTo>
                  <a:pt x="18900" y="4573"/>
                  <a:pt x="18478" y="4320"/>
                  <a:pt x="18000" y="4320"/>
                </a:cubicBezTo>
                <a:lnTo>
                  <a:pt x="3600" y="4320"/>
                </a:lnTo>
                <a:cubicBezTo>
                  <a:pt x="3122" y="4320"/>
                  <a:pt x="2700" y="4573"/>
                  <a:pt x="2700" y="4860"/>
                </a:cubicBezTo>
                <a:lnTo>
                  <a:pt x="2700" y="16740"/>
                </a:lnTo>
                <a:cubicBezTo>
                  <a:pt x="2700" y="17027"/>
                  <a:pt x="3122" y="17280"/>
                  <a:pt x="3600" y="17280"/>
                </a:cubicBezTo>
                <a:lnTo>
                  <a:pt x="18000" y="17280"/>
                </a:lnTo>
                <a:cubicBezTo>
                  <a:pt x="18478" y="17280"/>
                  <a:pt x="18900" y="17027"/>
                  <a:pt x="18900" y="16740"/>
                </a:cubicBezTo>
                <a:cubicBezTo>
                  <a:pt x="18900" y="16740"/>
                  <a:pt x="18900" y="4860"/>
                  <a:pt x="18900" y="4860"/>
                </a:cubicBezTo>
                <a:close/>
                <a:moveTo>
                  <a:pt x="21600" y="19440"/>
                </a:moveTo>
                <a:cubicBezTo>
                  <a:pt x="21600" y="20621"/>
                  <a:pt x="19969" y="21600"/>
                  <a:pt x="18000" y="21600"/>
                </a:cubicBezTo>
                <a:lnTo>
                  <a:pt x="3600" y="21600"/>
                </a:lnTo>
                <a:cubicBezTo>
                  <a:pt x="1631" y="21600"/>
                  <a:pt x="0" y="20621"/>
                  <a:pt x="0" y="19440"/>
                </a:cubicBezTo>
                <a:lnTo>
                  <a:pt x="0" y="2160"/>
                </a:lnTo>
                <a:cubicBezTo>
                  <a:pt x="0" y="979"/>
                  <a:pt x="1631" y="0"/>
                  <a:pt x="3600" y="0"/>
                </a:cubicBezTo>
                <a:lnTo>
                  <a:pt x="18000" y="0"/>
                </a:lnTo>
                <a:cubicBezTo>
                  <a:pt x="19969" y="0"/>
                  <a:pt x="21600" y="979"/>
                  <a:pt x="21600" y="2160"/>
                </a:cubicBezTo>
                <a:cubicBezTo>
                  <a:pt x="21600" y="2160"/>
                  <a:pt x="21600" y="19440"/>
                  <a:pt x="21600" y="1944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lîḑe"/>
          <p:cNvSpPr/>
          <p:nvPr/>
        </p:nvSpPr>
        <p:spPr>
          <a:xfrm>
            <a:off x="4653529" y="3271171"/>
            <a:ext cx="209572" cy="11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17" extrusionOk="0">
                <a:moveTo>
                  <a:pt x="0" y="8783"/>
                </a:moveTo>
                <a:cubicBezTo>
                  <a:pt x="0" y="8783"/>
                  <a:pt x="11762" y="-1883"/>
                  <a:pt x="21600" y="292"/>
                </a:cubicBezTo>
                <a:cubicBezTo>
                  <a:pt x="21600" y="292"/>
                  <a:pt x="18487" y="10821"/>
                  <a:pt x="17905" y="19717"/>
                </a:cubicBezTo>
                <a:cubicBezTo>
                  <a:pt x="17905" y="19717"/>
                  <a:pt x="0" y="8783"/>
                  <a:pt x="0" y="8783"/>
                </a:cubicBezTo>
                <a:close/>
              </a:path>
            </a:pathLst>
          </a:custGeom>
          <a:solidFill>
            <a:schemeClr val="accent4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líḑé"/>
          <p:cNvSpPr/>
          <p:nvPr/>
        </p:nvSpPr>
        <p:spPr>
          <a:xfrm>
            <a:off x="4619839" y="3318338"/>
            <a:ext cx="1219648" cy="982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51" h="21600" extrusionOk="0">
                <a:moveTo>
                  <a:pt x="20051" y="8853"/>
                </a:moveTo>
                <a:lnTo>
                  <a:pt x="3165" y="21600"/>
                </a:lnTo>
                <a:cubicBezTo>
                  <a:pt x="3165" y="21600"/>
                  <a:pt x="-1549" y="10746"/>
                  <a:pt x="529" y="0"/>
                </a:cubicBezTo>
                <a:cubicBezTo>
                  <a:pt x="529" y="0"/>
                  <a:pt x="20051" y="8853"/>
                  <a:pt x="20051" y="8853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ṣḻíḋê"/>
          <p:cNvSpPr/>
          <p:nvPr/>
        </p:nvSpPr>
        <p:spPr>
          <a:xfrm rot="1878951">
            <a:off x="4848721" y="3653996"/>
            <a:ext cx="269559" cy="26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97" y="7822"/>
                </a:moveTo>
                <a:cubicBezTo>
                  <a:pt x="20468" y="10162"/>
                  <a:pt x="18217" y="11779"/>
                  <a:pt x="15729" y="11779"/>
                </a:cubicBezTo>
                <a:cubicBezTo>
                  <a:pt x="12478" y="11779"/>
                  <a:pt x="9833" y="9137"/>
                  <a:pt x="9833" y="5890"/>
                </a:cubicBezTo>
                <a:cubicBezTo>
                  <a:pt x="9833" y="2642"/>
                  <a:pt x="12478" y="0"/>
                  <a:pt x="15729" y="0"/>
                </a:cubicBezTo>
                <a:cubicBezTo>
                  <a:pt x="16690" y="0"/>
                  <a:pt x="17941" y="289"/>
                  <a:pt x="18744" y="828"/>
                </a:cubicBezTo>
                <a:cubicBezTo>
                  <a:pt x="18875" y="920"/>
                  <a:pt x="18954" y="1039"/>
                  <a:pt x="18954" y="1196"/>
                </a:cubicBezTo>
                <a:cubicBezTo>
                  <a:pt x="18954" y="1341"/>
                  <a:pt x="18862" y="1486"/>
                  <a:pt x="18744" y="1564"/>
                </a:cubicBezTo>
                <a:lnTo>
                  <a:pt x="14887" y="3786"/>
                </a:lnTo>
                <a:lnTo>
                  <a:pt x="14887" y="6731"/>
                </a:lnTo>
                <a:lnTo>
                  <a:pt x="17427" y="8138"/>
                </a:lnTo>
                <a:cubicBezTo>
                  <a:pt x="17862" y="7888"/>
                  <a:pt x="20916" y="5969"/>
                  <a:pt x="21179" y="5969"/>
                </a:cubicBezTo>
                <a:cubicBezTo>
                  <a:pt x="21442" y="5969"/>
                  <a:pt x="21600" y="6166"/>
                  <a:pt x="21600" y="6429"/>
                </a:cubicBezTo>
                <a:cubicBezTo>
                  <a:pt x="21600" y="6863"/>
                  <a:pt x="21442" y="7402"/>
                  <a:pt x="21297" y="7822"/>
                </a:cubicBezTo>
                <a:close/>
                <a:moveTo>
                  <a:pt x="3936" y="16828"/>
                </a:moveTo>
                <a:cubicBezTo>
                  <a:pt x="3475" y="16828"/>
                  <a:pt x="3093" y="17209"/>
                  <a:pt x="3093" y="17669"/>
                </a:cubicBezTo>
                <a:cubicBezTo>
                  <a:pt x="3093" y="18129"/>
                  <a:pt x="3475" y="18511"/>
                  <a:pt x="3936" y="18511"/>
                </a:cubicBezTo>
                <a:cubicBezTo>
                  <a:pt x="4396" y="18511"/>
                  <a:pt x="4778" y="18129"/>
                  <a:pt x="4778" y="17669"/>
                </a:cubicBezTo>
                <a:cubicBezTo>
                  <a:pt x="4778" y="17209"/>
                  <a:pt x="4396" y="16828"/>
                  <a:pt x="3936" y="16828"/>
                </a:cubicBezTo>
                <a:close/>
                <a:moveTo>
                  <a:pt x="4278" y="21114"/>
                </a:moveTo>
                <a:cubicBezTo>
                  <a:pt x="3975" y="21416"/>
                  <a:pt x="3541" y="21600"/>
                  <a:pt x="3093" y="21600"/>
                </a:cubicBezTo>
                <a:cubicBezTo>
                  <a:pt x="2646" y="21600"/>
                  <a:pt x="2211" y="21416"/>
                  <a:pt x="1895" y="21114"/>
                </a:cubicBezTo>
                <a:lnTo>
                  <a:pt x="500" y="19694"/>
                </a:lnTo>
                <a:cubicBezTo>
                  <a:pt x="184" y="19391"/>
                  <a:pt x="0" y="18958"/>
                  <a:pt x="0" y="18511"/>
                </a:cubicBezTo>
                <a:cubicBezTo>
                  <a:pt x="0" y="18064"/>
                  <a:pt x="184" y="17630"/>
                  <a:pt x="500" y="17314"/>
                </a:cubicBezTo>
                <a:lnTo>
                  <a:pt x="9464" y="8361"/>
                </a:lnTo>
                <a:cubicBezTo>
                  <a:pt x="10148" y="10084"/>
                  <a:pt x="11531" y="11464"/>
                  <a:pt x="13255" y="12148"/>
                </a:cubicBezTo>
                <a:cubicBezTo>
                  <a:pt x="13255" y="12148"/>
                  <a:pt x="4278" y="21114"/>
                  <a:pt x="4278" y="211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ṥļiďé"/>
          <p:cNvSpPr/>
          <p:nvPr/>
        </p:nvSpPr>
        <p:spPr>
          <a:xfrm>
            <a:off x="809883" y="168841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ís1ídè"/>
          <p:cNvSpPr txBox="1"/>
          <p:nvPr/>
        </p:nvSpPr>
        <p:spPr>
          <a:xfrm>
            <a:off x="1530923" y="1652683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1" name="îṥlîďè"/>
          <p:cNvSpPr txBox="1"/>
          <p:nvPr/>
        </p:nvSpPr>
        <p:spPr>
          <a:xfrm>
            <a:off x="1530923" y="1856072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22" name="îsḷiḋè"/>
          <p:cNvSpPr/>
          <p:nvPr/>
        </p:nvSpPr>
        <p:spPr>
          <a:xfrm>
            <a:off x="809883" y="323855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íṡḷîḋé"/>
          <p:cNvSpPr txBox="1"/>
          <p:nvPr/>
        </p:nvSpPr>
        <p:spPr>
          <a:xfrm>
            <a:off x="1530923" y="3202827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4" name="íṣḷíḍê"/>
          <p:cNvSpPr txBox="1"/>
          <p:nvPr/>
        </p:nvSpPr>
        <p:spPr>
          <a:xfrm>
            <a:off x="1530923" y="3406216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25" name="ïṥlîḋè"/>
          <p:cNvSpPr/>
          <p:nvPr/>
        </p:nvSpPr>
        <p:spPr>
          <a:xfrm>
            <a:off x="809883" y="478649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6" name="i$ḷïḓe"/>
          <p:cNvSpPr txBox="1"/>
          <p:nvPr/>
        </p:nvSpPr>
        <p:spPr>
          <a:xfrm>
            <a:off x="1530923" y="4750766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27" name="íśḷîḓe"/>
          <p:cNvSpPr txBox="1"/>
          <p:nvPr/>
        </p:nvSpPr>
        <p:spPr>
          <a:xfrm>
            <a:off x="1530923" y="4954155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0" name="iṥliḑé"/>
          <p:cNvSpPr/>
          <p:nvPr/>
        </p:nvSpPr>
        <p:spPr>
          <a:xfrm flipH="1">
            <a:off x="10661077" y="1688415"/>
            <a:ext cx="721040" cy="721040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" name="ïŝḻíďè"/>
          <p:cNvSpPr txBox="1"/>
          <p:nvPr/>
        </p:nvSpPr>
        <p:spPr>
          <a:xfrm flipH="1">
            <a:off x="8584418" y="1652683"/>
            <a:ext cx="2076659" cy="203389"/>
          </a:xfrm>
          <a:prstGeom prst="rect">
            <a:avLst/>
          </a:prstGeom>
          <a:noFill/>
        </p:spPr>
        <p:txBody>
          <a:bodyPr wrap="none" lIns="0" tIns="0" rIns="144000" bIns="0" anchor="ctr" anchorCtr="0">
            <a:normAutofit lnSpcReduction="10000"/>
          </a:bodyPr>
          <a:lstStyle/>
          <a:p>
            <a:pPr algn="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2" name="î$1iďè"/>
          <p:cNvSpPr txBox="1"/>
          <p:nvPr/>
        </p:nvSpPr>
        <p:spPr>
          <a:xfrm flipH="1">
            <a:off x="8374269" y="1856072"/>
            <a:ext cx="2286807" cy="532069"/>
          </a:xfrm>
          <a:prstGeom prst="rect">
            <a:avLst/>
          </a:prstGeom>
          <a:noFill/>
        </p:spPr>
        <p:txBody>
          <a:bodyPr wrap="square" lIns="0" tIns="0" rIns="144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3" name="iSḻíḓe"/>
          <p:cNvSpPr/>
          <p:nvPr/>
        </p:nvSpPr>
        <p:spPr>
          <a:xfrm flipH="1">
            <a:off x="10661077" y="3238559"/>
            <a:ext cx="721040" cy="721040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4" name="îṥļïḋê"/>
          <p:cNvSpPr txBox="1"/>
          <p:nvPr/>
        </p:nvSpPr>
        <p:spPr>
          <a:xfrm flipH="1">
            <a:off x="8491243" y="3202827"/>
            <a:ext cx="2076659" cy="203389"/>
          </a:xfrm>
          <a:prstGeom prst="rect">
            <a:avLst/>
          </a:prstGeom>
          <a:noFill/>
        </p:spPr>
        <p:txBody>
          <a:bodyPr wrap="none" lIns="0" tIns="0" rIns="144000" bIns="0" anchor="ctr" anchorCtr="0">
            <a:normAutofit lnSpcReduction="10000"/>
          </a:bodyPr>
          <a:lstStyle/>
          <a:p>
            <a:pPr algn="r"/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5" name="ïṣḷîḍê"/>
          <p:cNvSpPr txBox="1"/>
          <p:nvPr/>
        </p:nvSpPr>
        <p:spPr>
          <a:xfrm flipH="1">
            <a:off x="8374269" y="3406216"/>
            <a:ext cx="2286807" cy="532069"/>
          </a:xfrm>
          <a:prstGeom prst="rect">
            <a:avLst/>
          </a:prstGeom>
          <a:noFill/>
        </p:spPr>
        <p:txBody>
          <a:bodyPr wrap="square" lIns="0" tIns="0" rIns="144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16" name="îṣḻîḓé"/>
          <p:cNvSpPr/>
          <p:nvPr/>
        </p:nvSpPr>
        <p:spPr>
          <a:xfrm flipH="1">
            <a:off x="10661077" y="4786498"/>
            <a:ext cx="721040" cy="721040"/>
          </a:xfrm>
          <a:prstGeom prst="round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7" name="îṧlíḋé"/>
          <p:cNvSpPr txBox="1"/>
          <p:nvPr/>
        </p:nvSpPr>
        <p:spPr>
          <a:xfrm flipH="1">
            <a:off x="8584418" y="4750766"/>
            <a:ext cx="2076659" cy="203389"/>
          </a:xfrm>
          <a:prstGeom prst="rect">
            <a:avLst/>
          </a:prstGeom>
          <a:noFill/>
        </p:spPr>
        <p:txBody>
          <a:bodyPr wrap="none" lIns="0" tIns="0" rIns="144000" bIns="0" anchor="ctr" anchorCtr="0">
            <a:normAutofit lnSpcReduction="10000"/>
          </a:bodyPr>
          <a:lstStyle/>
          <a:p>
            <a:pPr algn="r"/>
            <a:r>
              <a:rPr lang="zh-CN" altLang="en-US" sz="14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18" name="ï$líḑê"/>
          <p:cNvSpPr txBox="1"/>
          <p:nvPr/>
        </p:nvSpPr>
        <p:spPr>
          <a:xfrm flipH="1">
            <a:off x="8374269" y="4954155"/>
            <a:ext cx="2286807" cy="532069"/>
          </a:xfrm>
          <a:prstGeom prst="rect">
            <a:avLst/>
          </a:prstGeom>
          <a:noFill/>
        </p:spPr>
        <p:txBody>
          <a:bodyPr wrap="square" lIns="0" tIns="0" rIns="144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</a:rPr>
            </a:br>
            <a:r>
              <a:rPr lang="zh-CN" altLang="en-US" sz="1050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44838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2822871" y="2621832"/>
            <a:ext cx="823740" cy="0"/>
          </a:xfrm>
          <a:prstGeom prst="line">
            <a:avLst/>
          </a:prstGeom>
          <a:ln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166148" y="3081689"/>
            <a:ext cx="82374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šliḍê"/>
          <p:cNvSpPr txBox="1"/>
          <p:nvPr/>
        </p:nvSpPr>
        <p:spPr>
          <a:xfrm>
            <a:off x="2816846" y="2146876"/>
            <a:ext cx="947695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0.53%</a:t>
            </a:r>
          </a:p>
        </p:txBody>
      </p:sp>
      <p:sp>
        <p:nvSpPr>
          <p:cNvPr id="27" name="iṡļïḋê"/>
          <p:cNvSpPr txBox="1"/>
          <p:nvPr/>
        </p:nvSpPr>
        <p:spPr>
          <a:xfrm>
            <a:off x="3176263" y="3150797"/>
            <a:ext cx="889987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2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0.21%</a:t>
            </a:r>
          </a:p>
        </p:txBody>
      </p:sp>
      <p:sp>
        <p:nvSpPr>
          <p:cNvPr id="35" name="ïŝliḋé"/>
          <p:cNvSpPr/>
          <p:nvPr/>
        </p:nvSpPr>
        <p:spPr>
          <a:xfrm>
            <a:off x="1049225" y="1707432"/>
            <a:ext cx="1828800" cy="1828800"/>
          </a:xfrm>
          <a:prstGeom prst="ellipse">
            <a:avLst/>
          </a:prstGeom>
          <a:solidFill>
            <a:schemeClr val="bg2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îSļídé"/>
          <p:cNvSpPr/>
          <p:nvPr/>
        </p:nvSpPr>
        <p:spPr>
          <a:xfrm>
            <a:off x="1049494" y="2627147"/>
            <a:ext cx="1828263" cy="909085"/>
          </a:xfrm>
          <a:custGeom>
            <a:avLst/>
            <a:gdLst>
              <a:gd name="connsiteX0" fmla="*/ 0 w 1828263"/>
              <a:gd name="connsiteY0" fmla="*/ 0 h 909085"/>
              <a:gd name="connsiteX1" fmla="*/ 1828263 w 1828263"/>
              <a:gd name="connsiteY1" fmla="*/ 0 h 909085"/>
              <a:gd name="connsiteX2" fmla="*/ 1823810 w 1828263"/>
              <a:gd name="connsiteY2" fmla="*/ 88177 h 909085"/>
              <a:gd name="connsiteX3" fmla="*/ 914131 w 1828263"/>
              <a:gd name="connsiteY3" fmla="*/ 909085 h 909085"/>
              <a:gd name="connsiteX4" fmla="*/ 4452 w 1828263"/>
              <a:gd name="connsiteY4" fmla="*/ 88177 h 909085"/>
              <a:gd name="connsiteX5" fmla="*/ 0 w 1828263"/>
              <a:gd name="connsiteY5" fmla="*/ 0 h 90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263" h="909085">
                <a:moveTo>
                  <a:pt x="0" y="0"/>
                </a:moveTo>
                <a:lnTo>
                  <a:pt x="1828263" y="0"/>
                </a:lnTo>
                <a:lnTo>
                  <a:pt x="1823810" y="88177"/>
                </a:lnTo>
                <a:cubicBezTo>
                  <a:pt x="1776984" y="549269"/>
                  <a:pt x="1387577" y="909085"/>
                  <a:pt x="914131" y="909085"/>
                </a:cubicBezTo>
                <a:cubicBezTo>
                  <a:pt x="440685" y="909085"/>
                  <a:pt x="51279" y="549269"/>
                  <a:pt x="4452" y="881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S1iḑé"/>
          <p:cNvSpPr/>
          <p:nvPr/>
        </p:nvSpPr>
        <p:spPr>
          <a:xfrm>
            <a:off x="1043153" y="3897310"/>
            <a:ext cx="1840945" cy="31168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39" name="ïṩḻïḓe"/>
          <p:cNvSpPr/>
          <p:nvPr/>
        </p:nvSpPr>
        <p:spPr>
          <a:xfrm>
            <a:off x="975901" y="4208998"/>
            <a:ext cx="1975449" cy="7918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0" name="iṣlíḓé"/>
          <p:cNvSpPr/>
          <p:nvPr/>
        </p:nvSpPr>
        <p:spPr>
          <a:xfrm>
            <a:off x="3900383" y="1694141"/>
            <a:ext cx="1828800" cy="1828800"/>
          </a:xfrm>
          <a:prstGeom prst="ellipse">
            <a:avLst/>
          </a:prstGeom>
          <a:solidFill>
            <a:schemeClr val="bg2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ṩlïḓé"/>
          <p:cNvSpPr/>
          <p:nvPr/>
        </p:nvSpPr>
        <p:spPr>
          <a:xfrm>
            <a:off x="4033401" y="3081689"/>
            <a:ext cx="1562764" cy="441252"/>
          </a:xfrm>
          <a:custGeom>
            <a:avLst/>
            <a:gdLst>
              <a:gd name="connsiteX0" fmla="*/ 0 w 1562764"/>
              <a:gd name="connsiteY0" fmla="*/ 0 h 441252"/>
              <a:gd name="connsiteX1" fmla="*/ 1562764 w 1562764"/>
              <a:gd name="connsiteY1" fmla="*/ 0 h 441252"/>
              <a:gd name="connsiteX2" fmla="*/ 1539617 w 1562764"/>
              <a:gd name="connsiteY2" fmla="*/ 38102 h 441252"/>
              <a:gd name="connsiteX3" fmla="*/ 781382 w 1562764"/>
              <a:gd name="connsiteY3" fmla="*/ 441252 h 441252"/>
              <a:gd name="connsiteX4" fmla="*/ 23147 w 1562764"/>
              <a:gd name="connsiteY4" fmla="*/ 38102 h 441252"/>
              <a:gd name="connsiteX5" fmla="*/ 0 w 1562764"/>
              <a:gd name="connsiteY5" fmla="*/ 0 h 44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764" h="441252">
                <a:moveTo>
                  <a:pt x="0" y="0"/>
                </a:moveTo>
                <a:lnTo>
                  <a:pt x="1562764" y="0"/>
                </a:lnTo>
                <a:lnTo>
                  <a:pt x="1539617" y="38102"/>
                </a:lnTo>
                <a:cubicBezTo>
                  <a:pt x="1375293" y="281334"/>
                  <a:pt x="1097013" y="441252"/>
                  <a:pt x="781382" y="441252"/>
                </a:cubicBezTo>
                <a:cubicBezTo>
                  <a:pt x="465752" y="441252"/>
                  <a:pt x="187472" y="281334"/>
                  <a:pt x="23147" y="381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šḷîḑé"/>
          <p:cNvSpPr/>
          <p:nvPr/>
        </p:nvSpPr>
        <p:spPr>
          <a:xfrm>
            <a:off x="3894311" y="3897310"/>
            <a:ext cx="1840945" cy="31168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34" name="išḻîḍè"/>
          <p:cNvSpPr/>
          <p:nvPr/>
        </p:nvSpPr>
        <p:spPr>
          <a:xfrm>
            <a:off x="3827059" y="4208998"/>
            <a:ext cx="1975449" cy="7918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222269" y="2878573"/>
            <a:ext cx="823740" cy="0"/>
          </a:xfrm>
          <a:prstGeom prst="line">
            <a:avLst/>
          </a:prstGeom>
          <a:ln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489881" y="2398547"/>
            <a:ext cx="82374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Sḷidê"/>
          <p:cNvSpPr txBox="1"/>
          <p:nvPr/>
        </p:nvSpPr>
        <p:spPr>
          <a:xfrm>
            <a:off x="8158844" y="2962497"/>
            <a:ext cx="938077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0.45%</a:t>
            </a:r>
          </a:p>
        </p:txBody>
      </p:sp>
      <p:sp>
        <p:nvSpPr>
          <p:cNvPr id="11" name="ïSḻiďé"/>
          <p:cNvSpPr txBox="1"/>
          <p:nvPr/>
        </p:nvSpPr>
        <p:spPr>
          <a:xfrm>
            <a:off x="8396644" y="1932350"/>
            <a:ext cx="904415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0.70%</a:t>
            </a:r>
          </a:p>
        </p:txBody>
      </p:sp>
      <p:sp>
        <p:nvSpPr>
          <p:cNvPr id="19" name="íSlïḍé"/>
          <p:cNvSpPr/>
          <p:nvPr/>
        </p:nvSpPr>
        <p:spPr>
          <a:xfrm>
            <a:off x="6462817" y="1707432"/>
            <a:ext cx="1828800" cy="1828800"/>
          </a:xfrm>
          <a:prstGeom prst="ellipse">
            <a:avLst/>
          </a:prstGeom>
          <a:solidFill>
            <a:schemeClr val="bg2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íşlíḑé"/>
          <p:cNvSpPr/>
          <p:nvPr/>
        </p:nvSpPr>
        <p:spPr>
          <a:xfrm>
            <a:off x="6500025" y="2878573"/>
            <a:ext cx="1754384" cy="657659"/>
          </a:xfrm>
          <a:custGeom>
            <a:avLst/>
            <a:gdLst>
              <a:gd name="connsiteX0" fmla="*/ 0 w 1754384"/>
              <a:gd name="connsiteY0" fmla="*/ 0 h 657659"/>
              <a:gd name="connsiteX1" fmla="*/ 1754384 w 1754384"/>
              <a:gd name="connsiteY1" fmla="*/ 0 h 657659"/>
              <a:gd name="connsiteX2" fmla="*/ 1750482 w 1754384"/>
              <a:gd name="connsiteY2" fmla="*/ 15174 h 657659"/>
              <a:gd name="connsiteX3" fmla="*/ 877192 w 1754384"/>
              <a:gd name="connsiteY3" fmla="*/ 657659 h 657659"/>
              <a:gd name="connsiteX4" fmla="*/ 3902 w 1754384"/>
              <a:gd name="connsiteY4" fmla="*/ 15174 h 657659"/>
              <a:gd name="connsiteX5" fmla="*/ 0 w 1754384"/>
              <a:gd name="connsiteY5" fmla="*/ 0 h 65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384" h="657659">
                <a:moveTo>
                  <a:pt x="0" y="0"/>
                </a:moveTo>
                <a:lnTo>
                  <a:pt x="1754384" y="0"/>
                </a:lnTo>
                <a:lnTo>
                  <a:pt x="1750482" y="15174"/>
                </a:lnTo>
                <a:cubicBezTo>
                  <a:pt x="1634709" y="387397"/>
                  <a:pt x="1287512" y="657659"/>
                  <a:pt x="877192" y="657659"/>
                </a:cubicBezTo>
                <a:cubicBezTo>
                  <a:pt x="466872" y="657659"/>
                  <a:pt x="119675" y="387397"/>
                  <a:pt x="3902" y="1517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ṩḻíḑê"/>
          <p:cNvSpPr/>
          <p:nvPr/>
        </p:nvSpPr>
        <p:spPr>
          <a:xfrm>
            <a:off x="6456745" y="3897310"/>
            <a:ext cx="1840945" cy="31168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23" name="íṡlïḑé"/>
          <p:cNvSpPr/>
          <p:nvPr/>
        </p:nvSpPr>
        <p:spPr>
          <a:xfrm>
            <a:off x="6389493" y="4208998"/>
            <a:ext cx="1975449" cy="7918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4" name="ïSľíďé"/>
          <p:cNvSpPr/>
          <p:nvPr/>
        </p:nvSpPr>
        <p:spPr>
          <a:xfrm>
            <a:off x="9313975" y="1712747"/>
            <a:ext cx="1828800" cy="1828800"/>
          </a:xfrm>
          <a:prstGeom prst="ellipse">
            <a:avLst/>
          </a:prstGeom>
          <a:solidFill>
            <a:schemeClr val="bg2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ṡḻidè"/>
          <p:cNvSpPr/>
          <p:nvPr/>
        </p:nvSpPr>
        <p:spPr>
          <a:xfrm>
            <a:off x="9313975" y="2398547"/>
            <a:ext cx="1828800" cy="1143000"/>
          </a:xfrm>
          <a:custGeom>
            <a:avLst/>
            <a:gdLst>
              <a:gd name="connsiteX0" fmla="*/ 29973 w 1828800"/>
              <a:gd name="connsiteY0" fmla="*/ 0 h 1143000"/>
              <a:gd name="connsiteX1" fmla="*/ 1798828 w 1828800"/>
              <a:gd name="connsiteY1" fmla="*/ 0 h 1143000"/>
              <a:gd name="connsiteX2" fmla="*/ 1810223 w 1828800"/>
              <a:gd name="connsiteY2" fmla="*/ 44317 h 1143000"/>
              <a:gd name="connsiteX3" fmla="*/ 1828800 w 1828800"/>
              <a:gd name="connsiteY3" fmla="*/ 228600 h 1143000"/>
              <a:gd name="connsiteX4" fmla="*/ 914400 w 1828800"/>
              <a:gd name="connsiteY4" fmla="*/ 1143000 h 1143000"/>
              <a:gd name="connsiteX5" fmla="*/ 0 w 1828800"/>
              <a:gd name="connsiteY5" fmla="*/ 228600 h 1143000"/>
              <a:gd name="connsiteX6" fmla="*/ 18577 w 1828800"/>
              <a:gd name="connsiteY6" fmla="*/ 44317 h 1143000"/>
              <a:gd name="connsiteX7" fmla="*/ 29973 w 1828800"/>
              <a:gd name="connsiteY7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1143000">
                <a:moveTo>
                  <a:pt x="29973" y="0"/>
                </a:moveTo>
                <a:lnTo>
                  <a:pt x="1798828" y="0"/>
                </a:lnTo>
                <a:lnTo>
                  <a:pt x="1810223" y="44317"/>
                </a:lnTo>
                <a:cubicBezTo>
                  <a:pt x="1822403" y="103842"/>
                  <a:pt x="1828800" y="165474"/>
                  <a:pt x="1828800" y="228600"/>
                </a:cubicBezTo>
                <a:cubicBezTo>
                  <a:pt x="1828800" y="733609"/>
                  <a:pt x="1419409" y="1143000"/>
                  <a:pt x="914400" y="1143000"/>
                </a:cubicBezTo>
                <a:cubicBezTo>
                  <a:pt x="409391" y="1143000"/>
                  <a:pt x="0" y="733609"/>
                  <a:pt x="0" y="228600"/>
                </a:cubicBezTo>
                <a:cubicBezTo>
                  <a:pt x="0" y="165474"/>
                  <a:pt x="6397" y="103842"/>
                  <a:pt x="18577" y="44317"/>
                </a:cubicBezTo>
                <a:lnTo>
                  <a:pt x="29973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śľíḍè"/>
          <p:cNvSpPr/>
          <p:nvPr/>
        </p:nvSpPr>
        <p:spPr>
          <a:xfrm>
            <a:off x="9307903" y="3897310"/>
            <a:ext cx="1840945" cy="31168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18" name="iśľidé"/>
          <p:cNvSpPr/>
          <p:nvPr/>
        </p:nvSpPr>
        <p:spPr>
          <a:xfrm>
            <a:off x="9240651" y="4208998"/>
            <a:ext cx="1975449" cy="7918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414336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íṥḻíḋe"/>
          <p:cNvSpPr/>
          <p:nvPr/>
        </p:nvSpPr>
        <p:spPr bwMode="auto">
          <a:xfrm>
            <a:off x="1032517" y="5063391"/>
            <a:ext cx="1008521" cy="1019546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2011</a:t>
            </a:r>
          </a:p>
        </p:txBody>
      </p:sp>
      <p:sp>
        <p:nvSpPr>
          <p:cNvPr id="7" name="iṥḷîḋe"/>
          <p:cNvSpPr/>
          <p:nvPr/>
        </p:nvSpPr>
        <p:spPr bwMode="auto">
          <a:xfrm>
            <a:off x="1172590" y="4692646"/>
            <a:ext cx="728376" cy="486600"/>
          </a:xfrm>
          <a:prstGeom prst="can">
            <a:avLst>
              <a:gd name="adj" fmla="val 125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Sļiḍè"/>
          <p:cNvSpPr txBox="1"/>
          <p:nvPr/>
        </p:nvSpPr>
        <p:spPr>
          <a:xfrm>
            <a:off x="1264908" y="4289012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10%</a:t>
            </a:r>
          </a:p>
        </p:txBody>
      </p:sp>
      <p:sp>
        <p:nvSpPr>
          <p:cNvPr id="9" name="íṥļïḑe"/>
          <p:cNvSpPr/>
          <p:nvPr/>
        </p:nvSpPr>
        <p:spPr bwMode="auto">
          <a:xfrm>
            <a:off x="2856206" y="5063391"/>
            <a:ext cx="1008521" cy="1019546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2012</a:t>
            </a:r>
          </a:p>
        </p:txBody>
      </p:sp>
      <p:sp>
        <p:nvSpPr>
          <p:cNvPr id="10" name="í$lïḋê"/>
          <p:cNvSpPr/>
          <p:nvPr/>
        </p:nvSpPr>
        <p:spPr bwMode="auto">
          <a:xfrm>
            <a:off x="2996278" y="4321902"/>
            <a:ext cx="728376" cy="857345"/>
          </a:xfrm>
          <a:prstGeom prst="can">
            <a:avLst>
              <a:gd name="adj" fmla="val 125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ṣ1iḑe"/>
          <p:cNvSpPr txBox="1"/>
          <p:nvPr/>
        </p:nvSpPr>
        <p:spPr>
          <a:xfrm>
            <a:off x="3089777" y="3948680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40%</a:t>
            </a:r>
          </a:p>
        </p:txBody>
      </p:sp>
      <p:sp>
        <p:nvSpPr>
          <p:cNvPr id="12" name="iślîḓè"/>
          <p:cNvSpPr/>
          <p:nvPr/>
        </p:nvSpPr>
        <p:spPr bwMode="auto">
          <a:xfrm>
            <a:off x="4679895" y="5063391"/>
            <a:ext cx="1008521" cy="1019546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</a:p>
        </p:txBody>
      </p:sp>
      <p:sp>
        <p:nvSpPr>
          <p:cNvPr id="13" name="íŝḷïde"/>
          <p:cNvSpPr/>
          <p:nvPr/>
        </p:nvSpPr>
        <p:spPr bwMode="auto">
          <a:xfrm>
            <a:off x="4819967" y="3809886"/>
            <a:ext cx="728376" cy="1369361"/>
          </a:xfrm>
          <a:prstGeom prst="can">
            <a:avLst>
              <a:gd name="adj" fmla="val 125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ṩľîdê"/>
          <p:cNvSpPr txBox="1"/>
          <p:nvPr/>
        </p:nvSpPr>
        <p:spPr>
          <a:xfrm>
            <a:off x="4913465" y="3428442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60%</a:t>
            </a:r>
          </a:p>
        </p:txBody>
      </p:sp>
      <p:sp>
        <p:nvSpPr>
          <p:cNvPr id="15" name="íśḻïde"/>
          <p:cNvSpPr/>
          <p:nvPr/>
        </p:nvSpPr>
        <p:spPr bwMode="auto">
          <a:xfrm>
            <a:off x="6503583" y="5063391"/>
            <a:ext cx="1008521" cy="1019546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</a:p>
        </p:txBody>
      </p:sp>
      <p:sp>
        <p:nvSpPr>
          <p:cNvPr id="16" name="ïṡlïdé"/>
          <p:cNvSpPr/>
          <p:nvPr/>
        </p:nvSpPr>
        <p:spPr bwMode="auto">
          <a:xfrm>
            <a:off x="6643656" y="3558738"/>
            <a:ext cx="728376" cy="1620510"/>
          </a:xfrm>
          <a:prstGeom prst="can">
            <a:avLst>
              <a:gd name="adj" fmla="val 125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ṥľíde"/>
          <p:cNvSpPr txBox="1"/>
          <p:nvPr/>
        </p:nvSpPr>
        <p:spPr>
          <a:xfrm>
            <a:off x="6737154" y="3171314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70%</a:t>
            </a:r>
          </a:p>
        </p:txBody>
      </p:sp>
      <p:sp>
        <p:nvSpPr>
          <p:cNvPr id="18" name="iṧḷiḓê"/>
          <p:cNvSpPr/>
          <p:nvPr/>
        </p:nvSpPr>
        <p:spPr bwMode="auto">
          <a:xfrm>
            <a:off x="8327272" y="5063391"/>
            <a:ext cx="1008521" cy="1019546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</p:txBody>
      </p:sp>
      <p:sp>
        <p:nvSpPr>
          <p:cNvPr id="19" name="íṡ1ïdê"/>
          <p:cNvSpPr/>
          <p:nvPr/>
        </p:nvSpPr>
        <p:spPr bwMode="auto">
          <a:xfrm>
            <a:off x="8467344" y="3128196"/>
            <a:ext cx="728376" cy="2051052"/>
          </a:xfrm>
          <a:prstGeom prst="can">
            <a:avLst>
              <a:gd name="adj" fmla="val 125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šļiḓè"/>
          <p:cNvSpPr txBox="1"/>
          <p:nvPr/>
        </p:nvSpPr>
        <p:spPr>
          <a:xfrm>
            <a:off x="8560843" y="2731803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 b="1">
                <a:solidFill>
                  <a:schemeClr val="accent5"/>
                </a:solidFill>
              </a:rPr>
              <a:t>80%</a:t>
            </a:r>
          </a:p>
        </p:txBody>
      </p:sp>
      <p:sp>
        <p:nvSpPr>
          <p:cNvPr id="21" name="iśliḓè"/>
          <p:cNvSpPr/>
          <p:nvPr/>
        </p:nvSpPr>
        <p:spPr bwMode="auto">
          <a:xfrm>
            <a:off x="10150962" y="5063391"/>
            <a:ext cx="1008521" cy="1019546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</p:txBody>
      </p:sp>
      <p:sp>
        <p:nvSpPr>
          <p:cNvPr id="22" name="iśļiḓé"/>
          <p:cNvSpPr/>
          <p:nvPr/>
        </p:nvSpPr>
        <p:spPr bwMode="auto">
          <a:xfrm>
            <a:off x="10291034" y="2625898"/>
            <a:ext cx="728376" cy="2553350"/>
          </a:xfrm>
          <a:prstGeom prst="can">
            <a:avLst>
              <a:gd name="adj" fmla="val 125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ṡľíḍè"/>
          <p:cNvSpPr txBox="1"/>
          <p:nvPr/>
        </p:nvSpPr>
        <p:spPr>
          <a:xfrm>
            <a:off x="10384533" y="2232495"/>
            <a:ext cx="543739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 b="1">
                <a:solidFill>
                  <a:schemeClr val="accent6"/>
                </a:solidFill>
              </a:rPr>
              <a:t>90%</a:t>
            </a:r>
          </a:p>
        </p:txBody>
      </p:sp>
      <p:sp>
        <p:nvSpPr>
          <p:cNvPr id="40" name="isļïḑé"/>
          <p:cNvSpPr txBox="1">
            <a:spLocks/>
          </p:cNvSpPr>
          <p:nvPr/>
        </p:nvSpPr>
        <p:spPr bwMode="auto">
          <a:xfrm>
            <a:off x="4230049" y="2571805"/>
            <a:ext cx="1908212" cy="30995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1" name="ïşľîḍè"/>
          <p:cNvSpPr txBox="1">
            <a:spLocks/>
          </p:cNvSpPr>
          <p:nvPr/>
        </p:nvSpPr>
        <p:spPr bwMode="auto">
          <a:xfrm>
            <a:off x="4230049" y="2872263"/>
            <a:ext cx="1908212" cy="556179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38" name="iSḷidé"/>
          <p:cNvSpPr txBox="1">
            <a:spLocks/>
          </p:cNvSpPr>
          <p:nvPr/>
        </p:nvSpPr>
        <p:spPr bwMode="auto">
          <a:xfrm>
            <a:off x="6053737" y="2314677"/>
            <a:ext cx="1908212" cy="30995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9" name="ïS1ídè"/>
          <p:cNvSpPr txBox="1">
            <a:spLocks/>
          </p:cNvSpPr>
          <p:nvPr/>
        </p:nvSpPr>
        <p:spPr bwMode="auto">
          <a:xfrm>
            <a:off x="6053737" y="2615135"/>
            <a:ext cx="1908212" cy="556179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36" name="íSļîḋé"/>
          <p:cNvSpPr txBox="1">
            <a:spLocks/>
          </p:cNvSpPr>
          <p:nvPr/>
        </p:nvSpPr>
        <p:spPr bwMode="auto">
          <a:xfrm>
            <a:off x="7877425" y="1875166"/>
            <a:ext cx="1908212" cy="30995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7" name="í$ľíďé"/>
          <p:cNvSpPr txBox="1">
            <a:spLocks/>
          </p:cNvSpPr>
          <p:nvPr/>
        </p:nvSpPr>
        <p:spPr bwMode="auto">
          <a:xfrm>
            <a:off x="7877425" y="2175624"/>
            <a:ext cx="1908212" cy="556179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34" name="î$ḷîḋê"/>
          <p:cNvSpPr txBox="1">
            <a:spLocks/>
          </p:cNvSpPr>
          <p:nvPr/>
        </p:nvSpPr>
        <p:spPr bwMode="auto">
          <a:xfrm>
            <a:off x="2406360" y="3092043"/>
            <a:ext cx="1908212" cy="30995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5" name="iṥḻiḋê"/>
          <p:cNvSpPr txBox="1">
            <a:spLocks/>
          </p:cNvSpPr>
          <p:nvPr/>
        </p:nvSpPr>
        <p:spPr bwMode="auto">
          <a:xfrm>
            <a:off x="2406360" y="3392501"/>
            <a:ext cx="1908212" cy="556179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32" name="ïṥlîḑè"/>
          <p:cNvSpPr txBox="1">
            <a:spLocks/>
          </p:cNvSpPr>
          <p:nvPr/>
        </p:nvSpPr>
        <p:spPr bwMode="auto">
          <a:xfrm>
            <a:off x="582671" y="3432375"/>
            <a:ext cx="1908212" cy="30995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3" name="iš1iḑé"/>
          <p:cNvSpPr txBox="1">
            <a:spLocks/>
          </p:cNvSpPr>
          <p:nvPr/>
        </p:nvSpPr>
        <p:spPr bwMode="auto">
          <a:xfrm>
            <a:off x="582671" y="3732833"/>
            <a:ext cx="1908212" cy="556179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30" name="iṡḷîdè"/>
          <p:cNvSpPr txBox="1">
            <a:spLocks/>
          </p:cNvSpPr>
          <p:nvPr/>
        </p:nvSpPr>
        <p:spPr bwMode="auto">
          <a:xfrm>
            <a:off x="9701116" y="1375858"/>
            <a:ext cx="1908212" cy="309958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6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1" name="ïŝ1iḑê"/>
          <p:cNvSpPr txBox="1">
            <a:spLocks/>
          </p:cNvSpPr>
          <p:nvPr/>
        </p:nvSpPr>
        <p:spPr bwMode="auto">
          <a:xfrm>
            <a:off x="9701116" y="1676316"/>
            <a:ext cx="1908212" cy="556179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90339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75751" y="3303767"/>
            <a:ext cx="6244737" cy="42862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论文总结与展望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5275751" y="3806687"/>
            <a:ext cx="6244737" cy="1095375"/>
          </a:xfrm>
        </p:spPr>
        <p:txBody>
          <a:bodyPr/>
          <a:lstStyle/>
          <a:p>
            <a:pPr lvl="0" algn="l"/>
            <a:r>
              <a:rPr lang="en-US" altLang="zh-CN" dirty="0"/>
              <a:t>Supporting text here.</a:t>
            </a:r>
          </a:p>
          <a:p>
            <a:pPr lvl="0" algn="l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066836" y="3303767"/>
            <a:ext cx="1000463" cy="1077733"/>
          </a:xfrm>
          <a:prstGeom prst="rect">
            <a:avLst/>
          </a:prstGeom>
          <a:noFill/>
          <a:ln w="117475">
            <a:noFill/>
          </a:ln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0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şļïďè"/>
          <p:cNvSpPr/>
          <p:nvPr/>
        </p:nvSpPr>
        <p:spPr>
          <a:xfrm>
            <a:off x="2779668" y="1476611"/>
            <a:ext cx="6107506" cy="1265155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7" name="ï$1íḋe"/>
          <p:cNvSpPr/>
          <p:nvPr/>
        </p:nvSpPr>
        <p:spPr>
          <a:xfrm rot="900000">
            <a:off x="3559236" y="1679785"/>
            <a:ext cx="858807" cy="858807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ŝlîḓe"/>
          <p:cNvSpPr txBox="1"/>
          <p:nvPr/>
        </p:nvSpPr>
        <p:spPr>
          <a:xfrm rot="18165474">
            <a:off x="2285552" y="1804625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9" name="iṣľïḑê"/>
          <p:cNvSpPr/>
          <p:nvPr/>
        </p:nvSpPr>
        <p:spPr>
          <a:xfrm>
            <a:off x="8068375" y="1479223"/>
            <a:ext cx="1637602" cy="1265155"/>
          </a:xfrm>
          <a:custGeom>
            <a:avLst/>
            <a:gdLst>
              <a:gd name="connsiteX0" fmla="*/ 1124409 w 2248818"/>
              <a:gd name="connsiteY0" fmla="*/ 0 h 1737360"/>
              <a:gd name="connsiteX1" fmla="*/ 2248818 w 2248818"/>
              <a:gd name="connsiteY1" fmla="*/ 1737360 h 1737360"/>
              <a:gd name="connsiteX2" fmla="*/ 0 w 2248818"/>
              <a:gd name="connsiteY2" fmla="*/ 1737360 h 1737360"/>
              <a:gd name="connsiteX3" fmla="*/ 1124409 w 2248818"/>
              <a:gd name="connsiteY3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8818" h="1737360">
                <a:moveTo>
                  <a:pt x="1124409" y="0"/>
                </a:moveTo>
                <a:lnTo>
                  <a:pt x="2248818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šļïḓè"/>
          <p:cNvSpPr txBox="1"/>
          <p:nvPr/>
        </p:nvSpPr>
        <p:spPr>
          <a:xfrm>
            <a:off x="8491876" y="2029040"/>
            <a:ext cx="790601" cy="523220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</a:p>
        </p:txBody>
      </p:sp>
      <p:sp>
        <p:nvSpPr>
          <p:cNvPr id="11" name="íṩliďè"/>
          <p:cNvSpPr/>
          <p:nvPr/>
        </p:nvSpPr>
        <p:spPr>
          <a:xfrm>
            <a:off x="1077427" y="4209296"/>
            <a:ext cx="6107506" cy="1265155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12" name="iṡļîḋè"/>
          <p:cNvSpPr/>
          <p:nvPr/>
        </p:nvSpPr>
        <p:spPr>
          <a:xfrm>
            <a:off x="1875592" y="4387069"/>
            <a:ext cx="858807" cy="8588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ṩ1îdé"/>
          <p:cNvSpPr txBox="1"/>
          <p:nvPr/>
        </p:nvSpPr>
        <p:spPr>
          <a:xfrm rot="18165474">
            <a:off x="562761" y="4561112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4" name="ïṧ1iḓê"/>
          <p:cNvSpPr/>
          <p:nvPr/>
        </p:nvSpPr>
        <p:spPr>
          <a:xfrm>
            <a:off x="6301490" y="4209296"/>
            <a:ext cx="5171373" cy="1265155"/>
          </a:xfrm>
          <a:custGeom>
            <a:avLst/>
            <a:gdLst>
              <a:gd name="connsiteX0" fmla="*/ 1124409 w 7101530"/>
              <a:gd name="connsiteY0" fmla="*/ 0 h 1737360"/>
              <a:gd name="connsiteX1" fmla="*/ 5977121 w 7101530"/>
              <a:gd name="connsiteY1" fmla="*/ 0 h 1737360"/>
              <a:gd name="connsiteX2" fmla="*/ 7101530 w 7101530"/>
              <a:gd name="connsiteY2" fmla="*/ 1737360 h 1737360"/>
              <a:gd name="connsiteX3" fmla="*/ 0 w 7101530"/>
              <a:gd name="connsiteY3" fmla="*/ 1737360 h 1737360"/>
              <a:gd name="connsiteX4" fmla="*/ 1124409 w 7101530"/>
              <a:gd name="connsiteY4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1530" h="1737360">
                <a:moveTo>
                  <a:pt x="1124409" y="0"/>
                </a:moveTo>
                <a:lnTo>
                  <a:pt x="5977121" y="0"/>
                </a:lnTo>
                <a:lnTo>
                  <a:pt x="7101530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şľîḓe"/>
          <p:cNvSpPr txBox="1"/>
          <p:nvPr/>
        </p:nvSpPr>
        <p:spPr>
          <a:xfrm>
            <a:off x="8115968" y="4352460"/>
            <a:ext cx="1542410" cy="1015663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</a:t>
            </a:r>
          </a:p>
        </p:txBody>
      </p:sp>
      <p:sp>
        <p:nvSpPr>
          <p:cNvPr id="16" name="ïşļîďê"/>
          <p:cNvSpPr/>
          <p:nvPr/>
        </p:nvSpPr>
        <p:spPr>
          <a:xfrm>
            <a:off x="1946997" y="2847034"/>
            <a:ext cx="6107506" cy="1265156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17" name="ïşḷïḍè"/>
          <p:cNvSpPr/>
          <p:nvPr/>
        </p:nvSpPr>
        <p:spPr>
          <a:xfrm>
            <a:off x="2708230" y="3036922"/>
            <a:ext cx="858807" cy="85880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íṩliďe"/>
          <p:cNvSpPr txBox="1"/>
          <p:nvPr/>
        </p:nvSpPr>
        <p:spPr>
          <a:xfrm rot="18165474">
            <a:off x="1454946" y="316688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9" name="ïṣḷïdê"/>
          <p:cNvSpPr/>
          <p:nvPr/>
        </p:nvSpPr>
        <p:spPr>
          <a:xfrm>
            <a:off x="7184932" y="2844260"/>
            <a:ext cx="3404488" cy="1265156"/>
          </a:xfrm>
          <a:custGeom>
            <a:avLst/>
            <a:gdLst>
              <a:gd name="connsiteX0" fmla="*/ 1124409 w 4675174"/>
              <a:gd name="connsiteY0" fmla="*/ 0 h 1737360"/>
              <a:gd name="connsiteX1" fmla="*/ 3550765 w 4675174"/>
              <a:gd name="connsiteY1" fmla="*/ 0 h 1737360"/>
              <a:gd name="connsiteX2" fmla="*/ 4675174 w 4675174"/>
              <a:gd name="connsiteY2" fmla="*/ 1737360 h 1737360"/>
              <a:gd name="connsiteX3" fmla="*/ 0 w 4675174"/>
              <a:gd name="connsiteY3" fmla="*/ 1737360 h 1737360"/>
              <a:gd name="connsiteX4" fmla="*/ 1124409 w 4675174"/>
              <a:gd name="connsiteY4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174" h="1737360">
                <a:moveTo>
                  <a:pt x="1124409" y="0"/>
                </a:moveTo>
                <a:lnTo>
                  <a:pt x="3550765" y="0"/>
                </a:lnTo>
                <a:lnTo>
                  <a:pt x="4675174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íṡḷíḑê"/>
          <p:cNvSpPr txBox="1"/>
          <p:nvPr/>
        </p:nvSpPr>
        <p:spPr>
          <a:xfrm>
            <a:off x="8297912" y="3153673"/>
            <a:ext cx="1178528" cy="769441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</p:txBody>
      </p:sp>
      <p:sp>
        <p:nvSpPr>
          <p:cNvPr id="21" name="ïṩḷîḓè"/>
          <p:cNvSpPr>
            <a:spLocks noChangeAspect="1"/>
          </p:cNvSpPr>
          <p:nvPr/>
        </p:nvSpPr>
        <p:spPr bwMode="auto">
          <a:xfrm>
            <a:off x="3798113" y="1925631"/>
            <a:ext cx="381053" cy="365019"/>
          </a:xfrm>
          <a:custGeom>
            <a:avLst/>
            <a:gdLst>
              <a:gd name="connsiteX0" fmla="*/ 235138 w 508000"/>
              <a:gd name="connsiteY0" fmla="*/ 365911 h 486624"/>
              <a:gd name="connsiteX1" fmla="*/ 129514 w 508000"/>
              <a:gd name="connsiteY1" fmla="*/ 407406 h 486624"/>
              <a:gd name="connsiteX2" fmla="*/ 123227 w 508000"/>
              <a:gd name="connsiteY2" fmla="*/ 450159 h 486624"/>
              <a:gd name="connsiteX3" fmla="*/ 235138 w 508000"/>
              <a:gd name="connsiteY3" fmla="*/ 407406 h 486624"/>
              <a:gd name="connsiteX4" fmla="*/ 265317 w 508000"/>
              <a:gd name="connsiteY4" fmla="*/ 362139 h 486624"/>
              <a:gd name="connsiteX5" fmla="*/ 265317 w 508000"/>
              <a:gd name="connsiteY5" fmla="*/ 404891 h 486624"/>
              <a:gd name="connsiteX6" fmla="*/ 368426 w 508000"/>
              <a:gd name="connsiteY6" fmla="*/ 435070 h 486624"/>
              <a:gd name="connsiteX7" fmla="*/ 359624 w 508000"/>
              <a:gd name="connsiteY7" fmla="*/ 392317 h 486624"/>
              <a:gd name="connsiteX8" fmla="*/ 235138 w 508000"/>
              <a:gd name="connsiteY8" fmla="*/ 299268 h 486624"/>
              <a:gd name="connsiteX9" fmla="*/ 138316 w 508000"/>
              <a:gd name="connsiteY9" fmla="*/ 344535 h 486624"/>
              <a:gd name="connsiteX10" fmla="*/ 132029 w 508000"/>
              <a:gd name="connsiteY10" fmla="*/ 387287 h 486624"/>
              <a:gd name="connsiteX11" fmla="*/ 235138 w 508000"/>
              <a:gd name="connsiteY11" fmla="*/ 344535 h 486624"/>
              <a:gd name="connsiteX12" fmla="*/ 265317 w 508000"/>
              <a:gd name="connsiteY12" fmla="*/ 295495 h 486624"/>
              <a:gd name="connsiteX13" fmla="*/ 265317 w 508000"/>
              <a:gd name="connsiteY13" fmla="*/ 340763 h 486624"/>
              <a:gd name="connsiteX14" fmla="*/ 359624 w 508000"/>
              <a:gd name="connsiteY14" fmla="*/ 372198 h 486624"/>
              <a:gd name="connsiteX15" fmla="*/ 350822 w 508000"/>
              <a:gd name="connsiteY15" fmla="*/ 325673 h 486624"/>
              <a:gd name="connsiteX16" fmla="*/ 458961 w 508000"/>
              <a:gd name="connsiteY16" fmla="*/ 284178 h 486624"/>
              <a:gd name="connsiteX17" fmla="*/ 389802 w 508000"/>
              <a:gd name="connsiteY17" fmla="*/ 305554 h 486624"/>
              <a:gd name="connsiteX18" fmla="*/ 386030 w 508000"/>
              <a:gd name="connsiteY18" fmla="*/ 325673 h 486624"/>
              <a:gd name="connsiteX19" fmla="*/ 458961 w 508000"/>
              <a:gd name="connsiteY19" fmla="*/ 308069 h 486624"/>
              <a:gd name="connsiteX20" fmla="*/ 458961 w 508000"/>
              <a:gd name="connsiteY20" fmla="*/ 254000 h 486624"/>
              <a:gd name="connsiteX21" fmla="*/ 392317 w 508000"/>
              <a:gd name="connsiteY21" fmla="*/ 271604 h 486624"/>
              <a:gd name="connsiteX22" fmla="*/ 389802 w 508000"/>
              <a:gd name="connsiteY22" fmla="*/ 292980 h 486624"/>
              <a:gd name="connsiteX23" fmla="*/ 458961 w 508000"/>
              <a:gd name="connsiteY23" fmla="*/ 275376 h 486624"/>
              <a:gd name="connsiteX24" fmla="*/ 235138 w 508000"/>
              <a:gd name="connsiteY24" fmla="*/ 235139 h 486624"/>
              <a:gd name="connsiteX25" fmla="*/ 147118 w 508000"/>
              <a:gd name="connsiteY25" fmla="*/ 275376 h 486624"/>
              <a:gd name="connsiteX26" fmla="*/ 142089 w 508000"/>
              <a:gd name="connsiteY26" fmla="*/ 320644 h 486624"/>
              <a:gd name="connsiteX27" fmla="*/ 235138 w 508000"/>
              <a:gd name="connsiteY27" fmla="*/ 277891 h 486624"/>
              <a:gd name="connsiteX28" fmla="*/ 265317 w 508000"/>
              <a:gd name="connsiteY28" fmla="*/ 232624 h 486624"/>
              <a:gd name="connsiteX29" fmla="*/ 265317 w 508000"/>
              <a:gd name="connsiteY29" fmla="*/ 277891 h 486624"/>
              <a:gd name="connsiteX30" fmla="*/ 347050 w 508000"/>
              <a:gd name="connsiteY30" fmla="*/ 305555 h 486624"/>
              <a:gd name="connsiteX31" fmla="*/ 338248 w 508000"/>
              <a:gd name="connsiteY31" fmla="*/ 256515 h 486624"/>
              <a:gd name="connsiteX32" fmla="*/ 69158 w 508000"/>
              <a:gd name="connsiteY32" fmla="*/ 228852 h 486624"/>
              <a:gd name="connsiteX33" fmla="*/ 65386 w 508000"/>
              <a:gd name="connsiteY33" fmla="*/ 250228 h 486624"/>
              <a:gd name="connsiteX34" fmla="*/ 127000 w 508000"/>
              <a:gd name="connsiteY34" fmla="*/ 271604 h 486624"/>
              <a:gd name="connsiteX35" fmla="*/ 127000 w 508000"/>
              <a:gd name="connsiteY35" fmla="*/ 254000 h 486624"/>
              <a:gd name="connsiteX36" fmla="*/ 456446 w 508000"/>
              <a:gd name="connsiteY36" fmla="*/ 220049 h 486624"/>
              <a:gd name="connsiteX37" fmla="*/ 396089 w 508000"/>
              <a:gd name="connsiteY37" fmla="*/ 238911 h 486624"/>
              <a:gd name="connsiteX38" fmla="*/ 392317 w 508000"/>
              <a:gd name="connsiteY38" fmla="*/ 259030 h 486624"/>
              <a:gd name="connsiteX39" fmla="*/ 458961 w 508000"/>
              <a:gd name="connsiteY39" fmla="*/ 241426 h 486624"/>
              <a:gd name="connsiteX40" fmla="*/ 71673 w 508000"/>
              <a:gd name="connsiteY40" fmla="*/ 196159 h 486624"/>
              <a:gd name="connsiteX41" fmla="*/ 69158 w 508000"/>
              <a:gd name="connsiteY41" fmla="*/ 217535 h 486624"/>
              <a:gd name="connsiteX42" fmla="*/ 129515 w 508000"/>
              <a:gd name="connsiteY42" fmla="*/ 238911 h 486624"/>
              <a:gd name="connsiteX43" fmla="*/ 129515 w 508000"/>
              <a:gd name="connsiteY43" fmla="*/ 220050 h 486624"/>
              <a:gd name="connsiteX44" fmla="*/ 452673 w 508000"/>
              <a:gd name="connsiteY44" fmla="*/ 187356 h 486624"/>
              <a:gd name="connsiteX45" fmla="*/ 398604 w 508000"/>
              <a:gd name="connsiteY45" fmla="*/ 208733 h 486624"/>
              <a:gd name="connsiteX46" fmla="*/ 396089 w 508000"/>
              <a:gd name="connsiteY46" fmla="*/ 226337 h 486624"/>
              <a:gd name="connsiteX47" fmla="*/ 456446 w 508000"/>
              <a:gd name="connsiteY47" fmla="*/ 211247 h 486624"/>
              <a:gd name="connsiteX48" fmla="*/ 265317 w 508000"/>
              <a:gd name="connsiteY48" fmla="*/ 168495 h 486624"/>
              <a:gd name="connsiteX49" fmla="*/ 265317 w 508000"/>
              <a:gd name="connsiteY49" fmla="*/ 208733 h 486624"/>
              <a:gd name="connsiteX50" fmla="*/ 338248 w 508000"/>
              <a:gd name="connsiteY50" fmla="*/ 232624 h 486624"/>
              <a:gd name="connsiteX51" fmla="*/ 329446 w 508000"/>
              <a:gd name="connsiteY51" fmla="*/ 193644 h 486624"/>
              <a:gd name="connsiteX52" fmla="*/ 235138 w 508000"/>
              <a:gd name="connsiteY52" fmla="*/ 168495 h 486624"/>
              <a:gd name="connsiteX53" fmla="*/ 159692 w 508000"/>
              <a:gd name="connsiteY53" fmla="*/ 213763 h 486624"/>
              <a:gd name="connsiteX54" fmla="*/ 153405 w 508000"/>
              <a:gd name="connsiteY54" fmla="*/ 256515 h 486624"/>
              <a:gd name="connsiteX55" fmla="*/ 235138 w 508000"/>
              <a:gd name="connsiteY55" fmla="*/ 213763 h 486624"/>
              <a:gd name="connsiteX56" fmla="*/ 465248 w 508000"/>
              <a:gd name="connsiteY56" fmla="*/ 168495 h 486624"/>
              <a:gd name="connsiteX57" fmla="*/ 486624 w 508000"/>
              <a:gd name="connsiteY57" fmla="*/ 211248 h 486624"/>
              <a:gd name="connsiteX58" fmla="*/ 508000 w 508000"/>
              <a:gd name="connsiteY58" fmla="*/ 486624 h 486624"/>
              <a:gd name="connsiteX59" fmla="*/ 486624 w 508000"/>
              <a:gd name="connsiteY59" fmla="*/ 486624 h 486624"/>
              <a:gd name="connsiteX60" fmla="*/ 458961 w 508000"/>
              <a:gd name="connsiteY60" fmla="*/ 165980 h 486624"/>
              <a:gd name="connsiteX61" fmla="*/ 477822 w 508000"/>
              <a:gd name="connsiteY61" fmla="*/ 486624 h 486624"/>
              <a:gd name="connsiteX62" fmla="*/ 411178 w 508000"/>
              <a:gd name="connsiteY62" fmla="*/ 486624 h 486624"/>
              <a:gd name="connsiteX63" fmla="*/ 398604 w 508000"/>
              <a:gd name="connsiteY63" fmla="*/ 428782 h 486624"/>
              <a:gd name="connsiteX64" fmla="*/ 465248 w 508000"/>
              <a:gd name="connsiteY64" fmla="*/ 419980 h 486624"/>
              <a:gd name="connsiteX65" fmla="*/ 465248 w 508000"/>
              <a:gd name="connsiteY65" fmla="*/ 392317 h 486624"/>
              <a:gd name="connsiteX66" fmla="*/ 392317 w 508000"/>
              <a:gd name="connsiteY66" fmla="*/ 407406 h 486624"/>
              <a:gd name="connsiteX67" fmla="*/ 389802 w 508000"/>
              <a:gd name="connsiteY67" fmla="*/ 392317 h 486624"/>
              <a:gd name="connsiteX68" fmla="*/ 461475 w 508000"/>
              <a:gd name="connsiteY68" fmla="*/ 377228 h 486624"/>
              <a:gd name="connsiteX69" fmla="*/ 461475 w 508000"/>
              <a:gd name="connsiteY69" fmla="*/ 353337 h 486624"/>
              <a:gd name="connsiteX70" fmla="*/ 386030 w 508000"/>
              <a:gd name="connsiteY70" fmla="*/ 372198 h 486624"/>
              <a:gd name="connsiteX71" fmla="*/ 384142 w 508000"/>
              <a:gd name="connsiteY71" fmla="*/ 359452 h 486624"/>
              <a:gd name="connsiteX72" fmla="*/ 383515 w 508000"/>
              <a:gd name="connsiteY72" fmla="*/ 359624 h 486624"/>
              <a:gd name="connsiteX73" fmla="*/ 383804 w 508000"/>
              <a:gd name="connsiteY73" fmla="*/ 357171 h 486624"/>
              <a:gd name="connsiteX74" fmla="*/ 383804 w 508000"/>
              <a:gd name="connsiteY74" fmla="*/ 357172 h 486624"/>
              <a:gd name="connsiteX75" fmla="*/ 383804 w 508000"/>
              <a:gd name="connsiteY75" fmla="*/ 357171 h 486624"/>
              <a:gd name="connsiteX76" fmla="*/ 384142 w 508000"/>
              <a:gd name="connsiteY76" fmla="*/ 359452 h 486624"/>
              <a:gd name="connsiteX77" fmla="*/ 461475 w 508000"/>
              <a:gd name="connsiteY77" fmla="*/ 338248 h 486624"/>
              <a:gd name="connsiteX78" fmla="*/ 458961 w 508000"/>
              <a:gd name="connsiteY78" fmla="*/ 316871 h 486624"/>
              <a:gd name="connsiteX79" fmla="*/ 386030 w 508000"/>
              <a:gd name="connsiteY79" fmla="*/ 338248 h 486624"/>
              <a:gd name="connsiteX80" fmla="*/ 383804 w 508000"/>
              <a:gd name="connsiteY80" fmla="*/ 357171 h 486624"/>
              <a:gd name="connsiteX81" fmla="*/ 383804 w 508000"/>
              <a:gd name="connsiteY81" fmla="*/ 357169 h 486624"/>
              <a:gd name="connsiteX82" fmla="*/ 383804 w 508000"/>
              <a:gd name="connsiteY82" fmla="*/ 357171 h 486624"/>
              <a:gd name="connsiteX83" fmla="*/ 381000 w 508000"/>
              <a:gd name="connsiteY83" fmla="*/ 338248 h 486624"/>
              <a:gd name="connsiteX84" fmla="*/ 392317 w 508000"/>
              <a:gd name="connsiteY84" fmla="*/ 193643 h 486624"/>
              <a:gd name="connsiteX85" fmla="*/ 75446 w 508000"/>
              <a:gd name="connsiteY85" fmla="*/ 159693 h 486624"/>
              <a:gd name="connsiteX86" fmla="*/ 71673 w 508000"/>
              <a:gd name="connsiteY86" fmla="*/ 183584 h 486624"/>
              <a:gd name="connsiteX87" fmla="*/ 129515 w 508000"/>
              <a:gd name="connsiteY87" fmla="*/ 202446 h 486624"/>
              <a:gd name="connsiteX88" fmla="*/ 129515 w 508000"/>
              <a:gd name="connsiteY88" fmla="*/ 183584 h 486624"/>
              <a:gd name="connsiteX89" fmla="*/ 75446 w 508000"/>
              <a:gd name="connsiteY89" fmla="*/ 127000 h 486624"/>
              <a:gd name="connsiteX90" fmla="*/ 75446 w 508000"/>
              <a:gd name="connsiteY90" fmla="*/ 147119 h 486624"/>
              <a:gd name="connsiteX91" fmla="*/ 132030 w 508000"/>
              <a:gd name="connsiteY91" fmla="*/ 168495 h 486624"/>
              <a:gd name="connsiteX92" fmla="*/ 132030 w 508000"/>
              <a:gd name="connsiteY92" fmla="*/ 147119 h 486624"/>
              <a:gd name="connsiteX93" fmla="*/ 69158 w 508000"/>
              <a:gd name="connsiteY93" fmla="*/ 111911 h 486624"/>
              <a:gd name="connsiteX94" fmla="*/ 138317 w 508000"/>
              <a:gd name="connsiteY94" fmla="*/ 142089 h 486624"/>
              <a:gd name="connsiteX95" fmla="*/ 138317 w 508000"/>
              <a:gd name="connsiteY95" fmla="*/ 226337 h 486624"/>
              <a:gd name="connsiteX96" fmla="*/ 127000 w 508000"/>
              <a:gd name="connsiteY96" fmla="*/ 299268 h 486624"/>
              <a:gd name="connsiteX97" fmla="*/ 127000 w 508000"/>
              <a:gd name="connsiteY97" fmla="*/ 290466 h 486624"/>
              <a:gd name="connsiteX98" fmla="*/ 65386 w 508000"/>
              <a:gd name="connsiteY98" fmla="*/ 265317 h 486624"/>
              <a:gd name="connsiteX99" fmla="*/ 62871 w 508000"/>
              <a:gd name="connsiteY99" fmla="*/ 286693 h 486624"/>
              <a:gd name="connsiteX100" fmla="*/ 123228 w 508000"/>
              <a:gd name="connsiteY100" fmla="*/ 308070 h 486624"/>
              <a:gd name="connsiteX101" fmla="*/ 123228 w 508000"/>
              <a:gd name="connsiteY101" fmla="*/ 323159 h 486624"/>
              <a:gd name="connsiteX102" fmla="*/ 62871 w 508000"/>
              <a:gd name="connsiteY102" fmla="*/ 301782 h 486624"/>
              <a:gd name="connsiteX103" fmla="*/ 60356 w 508000"/>
              <a:gd name="connsiteY103" fmla="*/ 323159 h 486624"/>
              <a:gd name="connsiteX104" fmla="*/ 120713 w 508000"/>
              <a:gd name="connsiteY104" fmla="*/ 340763 h 486624"/>
              <a:gd name="connsiteX105" fmla="*/ 116941 w 508000"/>
              <a:gd name="connsiteY105" fmla="*/ 357109 h 486624"/>
              <a:gd name="connsiteX106" fmla="*/ 60356 w 508000"/>
              <a:gd name="connsiteY106" fmla="*/ 335733 h 486624"/>
              <a:gd name="connsiteX107" fmla="*/ 56584 w 508000"/>
              <a:gd name="connsiteY107" fmla="*/ 357109 h 486624"/>
              <a:gd name="connsiteX108" fmla="*/ 114426 w 508000"/>
              <a:gd name="connsiteY108" fmla="*/ 374713 h 486624"/>
              <a:gd name="connsiteX109" fmla="*/ 111911 w 508000"/>
              <a:gd name="connsiteY109" fmla="*/ 389802 h 486624"/>
              <a:gd name="connsiteX110" fmla="*/ 56584 w 508000"/>
              <a:gd name="connsiteY110" fmla="*/ 372198 h 486624"/>
              <a:gd name="connsiteX111" fmla="*/ 56584 w 508000"/>
              <a:gd name="connsiteY111" fmla="*/ 392317 h 486624"/>
              <a:gd name="connsiteX112" fmla="*/ 108139 w 508000"/>
              <a:gd name="connsiteY112" fmla="*/ 407406 h 486624"/>
              <a:gd name="connsiteX113" fmla="*/ 105624 w 508000"/>
              <a:gd name="connsiteY113" fmla="*/ 422495 h 486624"/>
              <a:gd name="connsiteX114" fmla="*/ 54069 w 508000"/>
              <a:gd name="connsiteY114" fmla="*/ 407406 h 486624"/>
              <a:gd name="connsiteX115" fmla="*/ 54069 w 508000"/>
              <a:gd name="connsiteY115" fmla="*/ 428782 h 486624"/>
              <a:gd name="connsiteX116" fmla="*/ 101852 w 508000"/>
              <a:gd name="connsiteY116" fmla="*/ 441357 h 486624"/>
              <a:gd name="connsiteX117" fmla="*/ 96822 w 508000"/>
              <a:gd name="connsiteY117" fmla="*/ 486624 h 486624"/>
              <a:gd name="connsiteX118" fmla="*/ 41495 w 508000"/>
              <a:gd name="connsiteY118" fmla="*/ 486624 h 486624"/>
              <a:gd name="connsiteX119" fmla="*/ 62871 w 508000"/>
              <a:gd name="connsiteY119" fmla="*/ 108139 h 486624"/>
              <a:gd name="connsiteX120" fmla="*/ 35208 w 508000"/>
              <a:gd name="connsiteY120" fmla="*/ 486624 h 486624"/>
              <a:gd name="connsiteX121" fmla="*/ 0 w 508000"/>
              <a:gd name="connsiteY121" fmla="*/ 486624 h 486624"/>
              <a:gd name="connsiteX122" fmla="*/ 26406 w 508000"/>
              <a:gd name="connsiteY122" fmla="*/ 165981 h 486624"/>
              <a:gd name="connsiteX123" fmla="*/ 265317 w 508000"/>
              <a:gd name="connsiteY123" fmla="*/ 101851 h 486624"/>
              <a:gd name="connsiteX124" fmla="*/ 265317 w 508000"/>
              <a:gd name="connsiteY124" fmla="*/ 144604 h 486624"/>
              <a:gd name="connsiteX125" fmla="*/ 329446 w 508000"/>
              <a:gd name="connsiteY125" fmla="*/ 168495 h 486624"/>
              <a:gd name="connsiteX126" fmla="*/ 323159 w 508000"/>
              <a:gd name="connsiteY126" fmla="*/ 129515 h 486624"/>
              <a:gd name="connsiteX127" fmla="*/ 235138 w 508000"/>
              <a:gd name="connsiteY127" fmla="*/ 101851 h 486624"/>
              <a:gd name="connsiteX128" fmla="*/ 168494 w 508000"/>
              <a:gd name="connsiteY128" fmla="*/ 147119 h 486624"/>
              <a:gd name="connsiteX129" fmla="*/ 162207 w 508000"/>
              <a:gd name="connsiteY129" fmla="*/ 193644 h 486624"/>
              <a:gd name="connsiteX130" fmla="*/ 235138 w 508000"/>
              <a:gd name="connsiteY130" fmla="*/ 147119 h 486624"/>
              <a:gd name="connsiteX131" fmla="*/ 265317 w 508000"/>
              <a:gd name="connsiteY131" fmla="*/ 38980 h 486624"/>
              <a:gd name="connsiteX132" fmla="*/ 265317 w 508000"/>
              <a:gd name="connsiteY132" fmla="*/ 77960 h 486624"/>
              <a:gd name="connsiteX133" fmla="*/ 323159 w 508000"/>
              <a:gd name="connsiteY133" fmla="*/ 111911 h 486624"/>
              <a:gd name="connsiteX134" fmla="*/ 314357 w 508000"/>
              <a:gd name="connsiteY134" fmla="*/ 71673 h 486624"/>
              <a:gd name="connsiteX135" fmla="*/ 235138 w 508000"/>
              <a:gd name="connsiteY135" fmla="*/ 38980 h 486624"/>
              <a:gd name="connsiteX136" fmla="*/ 181069 w 508000"/>
              <a:gd name="connsiteY136" fmla="*/ 84248 h 486624"/>
              <a:gd name="connsiteX137" fmla="*/ 172267 w 508000"/>
              <a:gd name="connsiteY137" fmla="*/ 127000 h 486624"/>
              <a:gd name="connsiteX138" fmla="*/ 235138 w 508000"/>
              <a:gd name="connsiteY138" fmla="*/ 84248 h 486624"/>
              <a:gd name="connsiteX139" fmla="*/ 256515 w 508000"/>
              <a:gd name="connsiteY139" fmla="*/ 0 h 486624"/>
              <a:gd name="connsiteX140" fmla="*/ 319386 w 508000"/>
              <a:gd name="connsiteY140" fmla="*/ 54069 h 486624"/>
              <a:gd name="connsiteX141" fmla="*/ 401119 w 508000"/>
              <a:gd name="connsiteY141" fmla="*/ 486624 h 486624"/>
              <a:gd name="connsiteX142" fmla="*/ 256515 w 508000"/>
              <a:gd name="connsiteY142" fmla="*/ 486624 h 486624"/>
              <a:gd name="connsiteX143" fmla="*/ 250227 w 508000"/>
              <a:gd name="connsiteY143" fmla="*/ 0 h 486624"/>
              <a:gd name="connsiteX144" fmla="*/ 250227 w 508000"/>
              <a:gd name="connsiteY144" fmla="*/ 486624 h 486624"/>
              <a:gd name="connsiteX145" fmla="*/ 101851 w 508000"/>
              <a:gd name="connsiteY145" fmla="*/ 486624 h 486624"/>
              <a:gd name="connsiteX146" fmla="*/ 172267 w 508000"/>
              <a:gd name="connsiteY146" fmla="*/ 71673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08000" h="486624">
                <a:moveTo>
                  <a:pt x="235138" y="365911"/>
                </a:moveTo>
                <a:lnTo>
                  <a:pt x="129514" y="407406"/>
                </a:lnTo>
                <a:lnTo>
                  <a:pt x="123227" y="450159"/>
                </a:lnTo>
                <a:lnTo>
                  <a:pt x="235138" y="407406"/>
                </a:lnTo>
                <a:close/>
                <a:moveTo>
                  <a:pt x="265317" y="362139"/>
                </a:moveTo>
                <a:lnTo>
                  <a:pt x="265317" y="404891"/>
                </a:lnTo>
                <a:lnTo>
                  <a:pt x="368426" y="435070"/>
                </a:lnTo>
                <a:lnTo>
                  <a:pt x="359624" y="392317"/>
                </a:lnTo>
                <a:close/>
                <a:moveTo>
                  <a:pt x="235138" y="299268"/>
                </a:moveTo>
                <a:lnTo>
                  <a:pt x="138316" y="344535"/>
                </a:lnTo>
                <a:lnTo>
                  <a:pt x="132029" y="387287"/>
                </a:lnTo>
                <a:lnTo>
                  <a:pt x="235138" y="344535"/>
                </a:lnTo>
                <a:close/>
                <a:moveTo>
                  <a:pt x="265317" y="295495"/>
                </a:moveTo>
                <a:lnTo>
                  <a:pt x="265317" y="340763"/>
                </a:lnTo>
                <a:lnTo>
                  <a:pt x="359624" y="372198"/>
                </a:lnTo>
                <a:lnTo>
                  <a:pt x="350822" y="325673"/>
                </a:lnTo>
                <a:close/>
                <a:moveTo>
                  <a:pt x="458961" y="284178"/>
                </a:moveTo>
                <a:lnTo>
                  <a:pt x="389802" y="305554"/>
                </a:lnTo>
                <a:lnTo>
                  <a:pt x="386030" y="325673"/>
                </a:lnTo>
                <a:lnTo>
                  <a:pt x="458961" y="308069"/>
                </a:lnTo>
                <a:close/>
                <a:moveTo>
                  <a:pt x="458961" y="254000"/>
                </a:moveTo>
                <a:lnTo>
                  <a:pt x="392317" y="271604"/>
                </a:lnTo>
                <a:lnTo>
                  <a:pt x="389802" y="292980"/>
                </a:lnTo>
                <a:lnTo>
                  <a:pt x="458961" y="275376"/>
                </a:lnTo>
                <a:close/>
                <a:moveTo>
                  <a:pt x="235138" y="235139"/>
                </a:moveTo>
                <a:lnTo>
                  <a:pt x="147118" y="275376"/>
                </a:lnTo>
                <a:lnTo>
                  <a:pt x="142089" y="320644"/>
                </a:lnTo>
                <a:lnTo>
                  <a:pt x="235138" y="277891"/>
                </a:lnTo>
                <a:close/>
                <a:moveTo>
                  <a:pt x="265317" y="232624"/>
                </a:moveTo>
                <a:lnTo>
                  <a:pt x="265317" y="277891"/>
                </a:lnTo>
                <a:lnTo>
                  <a:pt x="347050" y="305555"/>
                </a:lnTo>
                <a:lnTo>
                  <a:pt x="338248" y="256515"/>
                </a:lnTo>
                <a:close/>
                <a:moveTo>
                  <a:pt x="69158" y="228852"/>
                </a:moveTo>
                <a:lnTo>
                  <a:pt x="65386" y="250228"/>
                </a:lnTo>
                <a:lnTo>
                  <a:pt x="127000" y="271604"/>
                </a:lnTo>
                <a:lnTo>
                  <a:pt x="127000" y="254000"/>
                </a:lnTo>
                <a:close/>
                <a:moveTo>
                  <a:pt x="456446" y="220049"/>
                </a:moveTo>
                <a:lnTo>
                  <a:pt x="396089" y="238911"/>
                </a:lnTo>
                <a:lnTo>
                  <a:pt x="392317" y="259030"/>
                </a:lnTo>
                <a:lnTo>
                  <a:pt x="458961" y="241426"/>
                </a:lnTo>
                <a:close/>
                <a:moveTo>
                  <a:pt x="71673" y="196159"/>
                </a:moveTo>
                <a:lnTo>
                  <a:pt x="69158" y="217535"/>
                </a:lnTo>
                <a:lnTo>
                  <a:pt x="129515" y="238911"/>
                </a:lnTo>
                <a:lnTo>
                  <a:pt x="129515" y="220050"/>
                </a:lnTo>
                <a:close/>
                <a:moveTo>
                  <a:pt x="452673" y="187356"/>
                </a:moveTo>
                <a:lnTo>
                  <a:pt x="398604" y="208733"/>
                </a:lnTo>
                <a:lnTo>
                  <a:pt x="396089" y="226337"/>
                </a:lnTo>
                <a:lnTo>
                  <a:pt x="456446" y="211247"/>
                </a:lnTo>
                <a:close/>
                <a:moveTo>
                  <a:pt x="265317" y="168495"/>
                </a:moveTo>
                <a:lnTo>
                  <a:pt x="265317" y="208733"/>
                </a:lnTo>
                <a:lnTo>
                  <a:pt x="338248" y="232624"/>
                </a:lnTo>
                <a:lnTo>
                  <a:pt x="329446" y="193644"/>
                </a:lnTo>
                <a:close/>
                <a:moveTo>
                  <a:pt x="235138" y="168495"/>
                </a:moveTo>
                <a:lnTo>
                  <a:pt x="159692" y="213763"/>
                </a:lnTo>
                <a:lnTo>
                  <a:pt x="153405" y="256515"/>
                </a:lnTo>
                <a:lnTo>
                  <a:pt x="235138" y="213763"/>
                </a:lnTo>
                <a:close/>
                <a:moveTo>
                  <a:pt x="465248" y="168495"/>
                </a:moveTo>
                <a:lnTo>
                  <a:pt x="486624" y="211248"/>
                </a:lnTo>
                <a:lnTo>
                  <a:pt x="508000" y="486624"/>
                </a:lnTo>
                <a:lnTo>
                  <a:pt x="486624" y="486624"/>
                </a:lnTo>
                <a:close/>
                <a:moveTo>
                  <a:pt x="458961" y="165980"/>
                </a:moveTo>
                <a:lnTo>
                  <a:pt x="477822" y="486624"/>
                </a:lnTo>
                <a:lnTo>
                  <a:pt x="411178" y="486624"/>
                </a:lnTo>
                <a:lnTo>
                  <a:pt x="398604" y="428782"/>
                </a:lnTo>
                <a:lnTo>
                  <a:pt x="465248" y="419980"/>
                </a:lnTo>
                <a:lnTo>
                  <a:pt x="465248" y="392317"/>
                </a:lnTo>
                <a:lnTo>
                  <a:pt x="392317" y="407406"/>
                </a:lnTo>
                <a:lnTo>
                  <a:pt x="389802" y="392317"/>
                </a:lnTo>
                <a:lnTo>
                  <a:pt x="461475" y="377228"/>
                </a:lnTo>
                <a:lnTo>
                  <a:pt x="461475" y="353337"/>
                </a:lnTo>
                <a:lnTo>
                  <a:pt x="386030" y="372198"/>
                </a:lnTo>
                <a:lnTo>
                  <a:pt x="384142" y="359452"/>
                </a:lnTo>
                <a:lnTo>
                  <a:pt x="383515" y="359624"/>
                </a:lnTo>
                <a:lnTo>
                  <a:pt x="383804" y="357171"/>
                </a:lnTo>
                <a:lnTo>
                  <a:pt x="383804" y="357172"/>
                </a:lnTo>
                <a:lnTo>
                  <a:pt x="383804" y="357171"/>
                </a:lnTo>
                <a:lnTo>
                  <a:pt x="384142" y="359452"/>
                </a:lnTo>
                <a:lnTo>
                  <a:pt x="461475" y="338248"/>
                </a:lnTo>
                <a:lnTo>
                  <a:pt x="458961" y="316871"/>
                </a:lnTo>
                <a:lnTo>
                  <a:pt x="386030" y="338248"/>
                </a:lnTo>
                <a:lnTo>
                  <a:pt x="383804" y="357171"/>
                </a:lnTo>
                <a:lnTo>
                  <a:pt x="383804" y="357169"/>
                </a:lnTo>
                <a:lnTo>
                  <a:pt x="383804" y="357171"/>
                </a:lnTo>
                <a:lnTo>
                  <a:pt x="381000" y="338248"/>
                </a:lnTo>
                <a:lnTo>
                  <a:pt x="392317" y="193643"/>
                </a:lnTo>
                <a:close/>
                <a:moveTo>
                  <a:pt x="75446" y="159693"/>
                </a:moveTo>
                <a:lnTo>
                  <a:pt x="71673" y="183584"/>
                </a:lnTo>
                <a:lnTo>
                  <a:pt x="129515" y="202446"/>
                </a:lnTo>
                <a:lnTo>
                  <a:pt x="129515" y="183584"/>
                </a:lnTo>
                <a:close/>
                <a:moveTo>
                  <a:pt x="75446" y="127000"/>
                </a:moveTo>
                <a:lnTo>
                  <a:pt x="75446" y="147119"/>
                </a:lnTo>
                <a:lnTo>
                  <a:pt x="132030" y="168495"/>
                </a:lnTo>
                <a:lnTo>
                  <a:pt x="132030" y="147119"/>
                </a:lnTo>
                <a:close/>
                <a:moveTo>
                  <a:pt x="69158" y="111911"/>
                </a:moveTo>
                <a:lnTo>
                  <a:pt x="138317" y="142089"/>
                </a:lnTo>
                <a:lnTo>
                  <a:pt x="138317" y="226337"/>
                </a:lnTo>
                <a:lnTo>
                  <a:pt x="127000" y="299268"/>
                </a:lnTo>
                <a:lnTo>
                  <a:pt x="127000" y="290466"/>
                </a:lnTo>
                <a:lnTo>
                  <a:pt x="65386" y="265317"/>
                </a:lnTo>
                <a:lnTo>
                  <a:pt x="62871" y="286693"/>
                </a:lnTo>
                <a:lnTo>
                  <a:pt x="123228" y="308070"/>
                </a:lnTo>
                <a:lnTo>
                  <a:pt x="123228" y="323159"/>
                </a:lnTo>
                <a:lnTo>
                  <a:pt x="62871" y="301782"/>
                </a:lnTo>
                <a:lnTo>
                  <a:pt x="60356" y="323159"/>
                </a:lnTo>
                <a:lnTo>
                  <a:pt x="120713" y="340763"/>
                </a:lnTo>
                <a:lnTo>
                  <a:pt x="116941" y="357109"/>
                </a:lnTo>
                <a:lnTo>
                  <a:pt x="60356" y="335733"/>
                </a:lnTo>
                <a:lnTo>
                  <a:pt x="56584" y="357109"/>
                </a:lnTo>
                <a:lnTo>
                  <a:pt x="114426" y="374713"/>
                </a:lnTo>
                <a:lnTo>
                  <a:pt x="111911" y="389802"/>
                </a:lnTo>
                <a:lnTo>
                  <a:pt x="56584" y="372198"/>
                </a:lnTo>
                <a:lnTo>
                  <a:pt x="56584" y="392317"/>
                </a:lnTo>
                <a:lnTo>
                  <a:pt x="108139" y="407406"/>
                </a:lnTo>
                <a:lnTo>
                  <a:pt x="105624" y="422495"/>
                </a:lnTo>
                <a:lnTo>
                  <a:pt x="54069" y="407406"/>
                </a:lnTo>
                <a:lnTo>
                  <a:pt x="54069" y="428782"/>
                </a:lnTo>
                <a:lnTo>
                  <a:pt x="101852" y="441357"/>
                </a:lnTo>
                <a:lnTo>
                  <a:pt x="96822" y="486624"/>
                </a:lnTo>
                <a:lnTo>
                  <a:pt x="41495" y="486624"/>
                </a:lnTo>
                <a:close/>
                <a:moveTo>
                  <a:pt x="62871" y="108139"/>
                </a:moveTo>
                <a:lnTo>
                  <a:pt x="35208" y="486624"/>
                </a:lnTo>
                <a:lnTo>
                  <a:pt x="0" y="486624"/>
                </a:lnTo>
                <a:lnTo>
                  <a:pt x="26406" y="165981"/>
                </a:lnTo>
                <a:close/>
                <a:moveTo>
                  <a:pt x="265317" y="101851"/>
                </a:moveTo>
                <a:lnTo>
                  <a:pt x="265317" y="144604"/>
                </a:lnTo>
                <a:lnTo>
                  <a:pt x="329446" y="168495"/>
                </a:lnTo>
                <a:lnTo>
                  <a:pt x="323159" y="129515"/>
                </a:lnTo>
                <a:close/>
                <a:moveTo>
                  <a:pt x="235138" y="101851"/>
                </a:moveTo>
                <a:lnTo>
                  <a:pt x="168494" y="147119"/>
                </a:lnTo>
                <a:lnTo>
                  <a:pt x="162207" y="193644"/>
                </a:lnTo>
                <a:lnTo>
                  <a:pt x="235138" y="147119"/>
                </a:lnTo>
                <a:close/>
                <a:moveTo>
                  <a:pt x="265317" y="38980"/>
                </a:moveTo>
                <a:lnTo>
                  <a:pt x="265317" y="77960"/>
                </a:lnTo>
                <a:lnTo>
                  <a:pt x="323159" y="111911"/>
                </a:lnTo>
                <a:lnTo>
                  <a:pt x="314357" y="71673"/>
                </a:lnTo>
                <a:close/>
                <a:moveTo>
                  <a:pt x="235138" y="38980"/>
                </a:moveTo>
                <a:lnTo>
                  <a:pt x="181069" y="84248"/>
                </a:lnTo>
                <a:lnTo>
                  <a:pt x="172267" y="127000"/>
                </a:lnTo>
                <a:lnTo>
                  <a:pt x="235138" y="84248"/>
                </a:lnTo>
                <a:close/>
                <a:moveTo>
                  <a:pt x="256515" y="0"/>
                </a:moveTo>
                <a:lnTo>
                  <a:pt x="319386" y="54069"/>
                </a:lnTo>
                <a:lnTo>
                  <a:pt x="401119" y="486624"/>
                </a:lnTo>
                <a:lnTo>
                  <a:pt x="256515" y="486624"/>
                </a:lnTo>
                <a:close/>
                <a:moveTo>
                  <a:pt x="250227" y="0"/>
                </a:moveTo>
                <a:lnTo>
                  <a:pt x="250227" y="486624"/>
                </a:lnTo>
                <a:lnTo>
                  <a:pt x="101851" y="486624"/>
                </a:lnTo>
                <a:lnTo>
                  <a:pt x="172267" y="716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śļiḑe"/>
          <p:cNvSpPr>
            <a:spLocks noChangeAspect="1"/>
          </p:cNvSpPr>
          <p:nvPr/>
        </p:nvSpPr>
        <p:spPr bwMode="auto">
          <a:xfrm>
            <a:off x="2141441" y="4647814"/>
            <a:ext cx="327109" cy="381053"/>
          </a:xfrm>
          <a:custGeom>
            <a:avLst/>
            <a:gdLst>
              <a:gd name="T0" fmla="*/ 107 w 118"/>
              <a:gd name="T1" fmla="*/ 127 h 138"/>
              <a:gd name="T2" fmla="*/ 101 w 118"/>
              <a:gd name="T3" fmla="*/ 53 h 138"/>
              <a:gd name="T4" fmla="*/ 64 w 118"/>
              <a:gd name="T5" fmla="*/ 30 h 138"/>
              <a:gd name="T6" fmla="*/ 82 w 118"/>
              <a:gd name="T7" fmla="*/ 26 h 138"/>
              <a:gd name="T8" fmla="*/ 88 w 118"/>
              <a:gd name="T9" fmla="*/ 9 h 138"/>
              <a:gd name="T10" fmla="*/ 64 w 118"/>
              <a:gd name="T11" fmla="*/ 4 h 138"/>
              <a:gd name="T12" fmla="*/ 53 w 118"/>
              <a:gd name="T13" fmla="*/ 5 h 138"/>
              <a:gd name="T14" fmla="*/ 27 w 118"/>
              <a:gd name="T15" fmla="*/ 53 h 138"/>
              <a:gd name="T16" fmla="*/ 11 w 118"/>
              <a:gd name="T17" fmla="*/ 59 h 138"/>
              <a:gd name="T18" fmla="*/ 5 w 118"/>
              <a:gd name="T19" fmla="*/ 127 h 138"/>
              <a:gd name="T20" fmla="*/ 5 w 118"/>
              <a:gd name="T21" fmla="*/ 138 h 138"/>
              <a:gd name="T22" fmla="*/ 118 w 118"/>
              <a:gd name="T23" fmla="*/ 133 h 138"/>
              <a:gd name="T24" fmla="*/ 50 w 118"/>
              <a:gd name="T25" fmla="*/ 64 h 138"/>
              <a:gd name="T26" fmla="*/ 68 w 118"/>
              <a:gd name="T27" fmla="*/ 76 h 138"/>
              <a:gd name="T28" fmla="*/ 50 w 118"/>
              <a:gd name="T29" fmla="*/ 64 h 138"/>
              <a:gd name="T30" fmla="*/ 68 w 118"/>
              <a:gd name="T31" fmla="*/ 111 h 138"/>
              <a:gd name="T32" fmla="*/ 50 w 118"/>
              <a:gd name="T33" fmla="*/ 123 h 138"/>
              <a:gd name="T34" fmla="*/ 78 w 118"/>
              <a:gd name="T35" fmla="*/ 111 h 138"/>
              <a:gd name="T36" fmla="*/ 96 w 118"/>
              <a:gd name="T37" fmla="*/ 123 h 138"/>
              <a:gd name="T38" fmla="*/ 78 w 118"/>
              <a:gd name="T39" fmla="*/ 111 h 138"/>
              <a:gd name="T40" fmla="*/ 78 w 118"/>
              <a:gd name="T41" fmla="*/ 100 h 138"/>
              <a:gd name="T42" fmla="*/ 96 w 118"/>
              <a:gd name="T43" fmla="*/ 87 h 138"/>
              <a:gd name="T44" fmla="*/ 68 w 118"/>
              <a:gd name="T45" fmla="*/ 87 h 138"/>
              <a:gd name="T46" fmla="*/ 50 w 118"/>
              <a:gd name="T47" fmla="*/ 100 h 138"/>
              <a:gd name="T48" fmla="*/ 68 w 118"/>
              <a:gd name="T49" fmla="*/ 87 h 138"/>
              <a:gd name="T50" fmla="*/ 22 w 118"/>
              <a:gd name="T51" fmla="*/ 100 h 138"/>
              <a:gd name="T52" fmla="*/ 40 w 118"/>
              <a:gd name="T53" fmla="*/ 87 h 138"/>
              <a:gd name="T54" fmla="*/ 22 w 118"/>
              <a:gd name="T55" fmla="*/ 111 h 138"/>
              <a:gd name="T56" fmla="*/ 40 w 118"/>
              <a:gd name="T57" fmla="*/ 123 h 138"/>
              <a:gd name="T58" fmla="*/ 22 w 118"/>
              <a:gd name="T59" fmla="*/ 111 h 138"/>
              <a:gd name="T60" fmla="*/ 78 w 118"/>
              <a:gd name="T61" fmla="*/ 76 h 138"/>
              <a:gd name="T62" fmla="*/ 96 w 118"/>
              <a:gd name="T63" fmla="*/ 64 h 138"/>
              <a:gd name="T64" fmla="*/ 22 w 118"/>
              <a:gd name="T65" fmla="*/ 64 h 138"/>
              <a:gd name="T66" fmla="*/ 40 w 118"/>
              <a:gd name="T67" fmla="*/ 76 h 138"/>
              <a:gd name="T68" fmla="*/ 22 w 118"/>
              <a:gd name="T69" fmla="*/ 64 h 138"/>
              <a:gd name="T70" fmla="*/ 22 w 118"/>
              <a:gd name="T71" fmla="*/ 6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38">
                <a:moveTo>
                  <a:pt x="112" y="127"/>
                </a:moveTo>
                <a:cubicBezTo>
                  <a:pt x="107" y="127"/>
                  <a:pt x="107" y="127"/>
                  <a:pt x="107" y="127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7" y="56"/>
                  <a:pt x="104" y="53"/>
                  <a:pt x="10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7" y="42"/>
                  <a:pt x="77" y="33"/>
                  <a:pt x="64" y="30"/>
                </a:cubicBezTo>
                <a:cubicBezTo>
                  <a:pt x="64" y="26"/>
                  <a:pt x="64" y="26"/>
                  <a:pt x="64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5" y="26"/>
                  <a:pt x="88" y="24"/>
                  <a:pt x="88" y="21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6"/>
                  <a:pt x="85" y="4"/>
                  <a:pt x="82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3" y="2"/>
                  <a:pt x="61" y="0"/>
                  <a:pt x="59" y="0"/>
                </a:cubicBezTo>
                <a:cubicBezTo>
                  <a:pt x="56" y="0"/>
                  <a:pt x="53" y="3"/>
                  <a:pt x="53" y="5"/>
                </a:cubicBezTo>
                <a:cubicBezTo>
                  <a:pt x="53" y="30"/>
                  <a:pt x="53" y="30"/>
                  <a:pt x="53" y="30"/>
                </a:cubicBezTo>
                <a:cubicBezTo>
                  <a:pt x="40" y="32"/>
                  <a:pt x="29" y="42"/>
                  <a:pt x="2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1" y="56"/>
                  <a:pt x="11" y="59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5" y="127"/>
                  <a:pt x="5" y="127"/>
                  <a:pt x="5" y="127"/>
                </a:cubicBezTo>
                <a:cubicBezTo>
                  <a:pt x="3" y="127"/>
                  <a:pt x="0" y="130"/>
                  <a:pt x="0" y="133"/>
                </a:cubicBezTo>
                <a:cubicBezTo>
                  <a:pt x="0" y="136"/>
                  <a:pt x="3" y="138"/>
                  <a:pt x="5" y="138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16" y="138"/>
                  <a:pt x="118" y="136"/>
                  <a:pt x="118" y="133"/>
                </a:cubicBezTo>
                <a:cubicBezTo>
                  <a:pt x="118" y="130"/>
                  <a:pt x="116" y="127"/>
                  <a:pt x="112" y="127"/>
                </a:cubicBezTo>
                <a:close/>
                <a:moveTo>
                  <a:pt x="50" y="64"/>
                </a:moveTo>
                <a:cubicBezTo>
                  <a:pt x="68" y="64"/>
                  <a:pt x="68" y="64"/>
                  <a:pt x="6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50" y="76"/>
                  <a:pt x="50" y="76"/>
                  <a:pt x="50" y="76"/>
                </a:cubicBezTo>
                <a:lnTo>
                  <a:pt x="50" y="64"/>
                </a:lnTo>
                <a:close/>
                <a:moveTo>
                  <a:pt x="50" y="111"/>
                </a:moveTo>
                <a:cubicBezTo>
                  <a:pt x="68" y="111"/>
                  <a:pt x="68" y="111"/>
                  <a:pt x="68" y="111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50" y="123"/>
                  <a:pt x="50" y="123"/>
                  <a:pt x="50" y="123"/>
                </a:cubicBezTo>
                <a:lnTo>
                  <a:pt x="50" y="111"/>
                </a:lnTo>
                <a:close/>
                <a:moveTo>
                  <a:pt x="78" y="111"/>
                </a:moveTo>
                <a:cubicBezTo>
                  <a:pt x="96" y="111"/>
                  <a:pt x="96" y="111"/>
                  <a:pt x="96" y="111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78" y="123"/>
                  <a:pt x="78" y="123"/>
                  <a:pt x="78" y="123"/>
                </a:cubicBezTo>
                <a:lnTo>
                  <a:pt x="78" y="111"/>
                </a:lnTo>
                <a:close/>
                <a:moveTo>
                  <a:pt x="96" y="100"/>
                </a:moveTo>
                <a:cubicBezTo>
                  <a:pt x="78" y="100"/>
                  <a:pt x="78" y="100"/>
                  <a:pt x="78" y="100"/>
                </a:cubicBezTo>
                <a:cubicBezTo>
                  <a:pt x="78" y="87"/>
                  <a:pt x="78" y="87"/>
                  <a:pt x="78" y="87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100"/>
                  <a:pt x="96" y="100"/>
                  <a:pt x="96" y="100"/>
                </a:cubicBezTo>
                <a:close/>
                <a:moveTo>
                  <a:pt x="68" y="87"/>
                </a:moveTo>
                <a:cubicBezTo>
                  <a:pt x="68" y="100"/>
                  <a:pt x="68" y="100"/>
                  <a:pt x="68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87"/>
                  <a:pt x="50" y="87"/>
                  <a:pt x="50" y="87"/>
                </a:cubicBezTo>
                <a:lnTo>
                  <a:pt x="68" y="87"/>
                </a:lnTo>
                <a:close/>
                <a:moveTo>
                  <a:pt x="40" y="100"/>
                </a:moveTo>
                <a:cubicBezTo>
                  <a:pt x="22" y="100"/>
                  <a:pt x="22" y="100"/>
                  <a:pt x="22" y="100"/>
                </a:cubicBezTo>
                <a:cubicBezTo>
                  <a:pt x="22" y="87"/>
                  <a:pt x="22" y="87"/>
                  <a:pt x="22" y="87"/>
                </a:cubicBezTo>
                <a:cubicBezTo>
                  <a:pt x="40" y="87"/>
                  <a:pt x="40" y="87"/>
                  <a:pt x="40" y="87"/>
                </a:cubicBezTo>
                <a:lnTo>
                  <a:pt x="40" y="100"/>
                </a:lnTo>
                <a:close/>
                <a:moveTo>
                  <a:pt x="22" y="111"/>
                </a:moveTo>
                <a:cubicBezTo>
                  <a:pt x="40" y="111"/>
                  <a:pt x="40" y="111"/>
                  <a:pt x="40" y="11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11"/>
                  <a:pt x="22" y="111"/>
                  <a:pt x="22" y="111"/>
                </a:cubicBezTo>
                <a:close/>
                <a:moveTo>
                  <a:pt x="96" y="76"/>
                </a:moveTo>
                <a:cubicBezTo>
                  <a:pt x="78" y="76"/>
                  <a:pt x="78" y="76"/>
                  <a:pt x="78" y="76"/>
                </a:cubicBezTo>
                <a:cubicBezTo>
                  <a:pt x="78" y="64"/>
                  <a:pt x="78" y="64"/>
                  <a:pt x="78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76"/>
                  <a:pt x="96" y="76"/>
                  <a:pt x="96" y="76"/>
                </a:cubicBezTo>
                <a:close/>
                <a:moveTo>
                  <a:pt x="22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0" y="76"/>
                  <a:pt x="40" y="76"/>
                  <a:pt x="40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22" y="64"/>
                </a:moveTo>
                <a:cubicBezTo>
                  <a:pt x="22" y="64"/>
                  <a:pt x="22" y="64"/>
                  <a:pt x="22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şľîḓè"/>
          <p:cNvSpPr>
            <a:spLocks noChangeAspect="1"/>
          </p:cNvSpPr>
          <p:nvPr/>
        </p:nvSpPr>
        <p:spPr bwMode="auto">
          <a:xfrm>
            <a:off x="3013149" y="3286311"/>
            <a:ext cx="248968" cy="381053"/>
          </a:xfrm>
          <a:custGeom>
            <a:avLst/>
            <a:gdLst>
              <a:gd name="connsiteX0" fmla="*/ 222642 w 331350"/>
              <a:gd name="connsiteY0" fmla="*/ 463053 h 507142"/>
              <a:gd name="connsiteX1" fmla="*/ 242502 w 331350"/>
              <a:gd name="connsiteY1" fmla="*/ 475596 h 507142"/>
              <a:gd name="connsiteX2" fmla="*/ 242502 w 331350"/>
              <a:gd name="connsiteY2" fmla="*/ 482913 h 507142"/>
              <a:gd name="connsiteX3" fmla="*/ 252955 w 331350"/>
              <a:gd name="connsiteY3" fmla="*/ 490230 h 507142"/>
              <a:gd name="connsiteX4" fmla="*/ 252955 w 331350"/>
              <a:gd name="connsiteY4" fmla="*/ 495456 h 507142"/>
              <a:gd name="connsiteX5" fmla="*/ 222642 w 331350"/>
              <a:gd name="connsiteY5" fmla="*/ 475596 h 507142"/>
              <a:gd name="connsiteX6" fmla="*/ 169382 w 331350"/>
              <a:gd name="connsiteY6" fmla="*/ 433035 h 507142"/>
              <a:gd name="connsiteX7" fmla="*/ 156742 w 331350"/>
              <a:gd name="connsiteY7" fmla="*/ 438033 h 507142"/>
              <a:gd name="connsiteX8" fmla="*/ 156742 w 331350"/>
              <a:gd name="connsiteY8" fmla="*/ 475515 h 507142"/>
              <a:gd name="connsiteX9" fmla="*/ 169382 w 331350"/>
              <a:gd name="connsiteY9" fmla="*/ 470518 h 507142"/>
              <a:gd name="connsiteX10" fmla="*/ 295811 w 331350"/>
              <a:gd name="connsiteY10" fmla="*/ 425424 h 507142"/>
              <a:gd name="connsiteX11" fmla="*/ 318807 w 331350"/>
              <a:gd name="connsiteY11" fmla="*/ 440058 h 507142"/>
              <a:gd name="connsiteX12" fmla="*/ 318807 w 331350"/>
              <a:gd name="connsiteY12" fmla="*/ 448420 h 507142"/>
              <a:gd name="connsiteX13" fmla="*/ 331350 w 331350"/>
              <a:gd name="connsiteY13" fmla="*/ 452601 h 507142"/>
              <a:gd name="connsiteX14" fmla="*/ 331350 w 331350"/>
              <a:gd name="connsiteY14" fmla="*/ 460963 h 507142"/>
              <a:gd name="connsiteX15" fmla="*/ 256091 w 331350"/>
              <a:gd name="connsiteY15" fmla="*/ 498593 h 507142"/>
              <a:gd name="connsiteX16" fmla="*/ 256091 w 331350"/>
              <a:gd name="connsiteY16" fmla="*/ 490231 h 507142"/>
              <a:gd name="connsiteX17" fmla="*/ 245638 w 331350"/>
              <a:gd name="connsiteY17" fmla="*/ 482914 h 507142"/>
              <a:gd name="connsiteX18" fmla="*/ 245638 w 331350"/>
              <a:gd name="connsiteY18" fmla="*/ 473507 h 507142"/>
              <a:gd name="connsiteX19" fmla="*/ 222642 w 331350"/>
              <a:gd name="connsiteY19" fmla="*/ 457828 h 507142"/>
              <a:gd name="connsiteX20" fmla="*/ 98596 w 331350"/>
              <a:gd name="connsiteY20" fmla="*/ 420541 h 507142"/>
              <a:gd name="connsiteX21" fmla="*/ 98596 w 331350"/>
              <a:gd name="connsiteY21" fmla="*/ 453026 h 507142"/>
              <a:gd name="connsiteX22" fmla="*/ 108708 w 331350"/>
              <a:gd name="connsiteY22" fmla="*/ 460522 h 507142"/>
              <a:gd name="connsiteX23" fmla="*/ 108708 w 331350"/>
              <a:gd name="connsiteY23" fmla="*/ 428037 h 507142"/>
              <a:gd name="connsiteX24" fmla="*/ 98596 w 331350"/>
              <a:gd name="connsiteY24" fmla="*/ 420541 h 507142"/>
              <a:gd name="connsiteX25" fmla="*/ 324033 w 331350"/>
              <a:gd name="connsiteY25" fmla="*/ 416016 h 507142"/>
              <a:gd name="connsiteX26" fmla="*/ 324033 w 331350"/>
              <a:gd name="connsiteY26" fmla="*/ 430650 h 507142"/>
              <a:gd name="connsiteX27" fmla="*/ 318807 w 331350"/>
              <a:gd name="connsiteY27" fmla="*/ 430650 h 507142"/>
              <a:gd name="connsiteX28" fmla="*/ 303128 w 331350"/>
              <a:gd name="connsiteY28" fmla="*/ 423333 h 507142"/>
              <a:gd name="connsiteX29" fmla="*/ 190239 w 331350"/>
              <a:gd name="connsiteY29" fmla="*/ 416016 h 507142"/>
              <a:gd name="connsiteX30" fmla="*/ 225778 w 331350"/>
              <a:gd name="connsiteY30" fmla="*/ 450510 h 507142"/>
              <a:gd name="connsiteX31" fmla="*/ 190239 w 331350"/>
              <a:gd name="connsiteY31" fmla="*/ 425424 h 507142"/>
              <a:gd name="connsiteX32" fmla="*/ 55618 w 331350"/>
              <a:gd name="connsiteY32" fmla="*/ 393053 h 507142"/>
              <a:gd name="connsiteX33" fmla="*/ 55618 w 331350"/>
              <a:gd name="connsiteY33" fmla="*/ 425538 h 507142"/>
              <a:gd name="connsiteX34" fmla="*/ 65730 w 331350"/>
              <a:gd name="connsiteY34" fmla="*/ 430536 h 507142"/>
              <a:gd name="connsiteX35" fmla="*/ 65730 w 331350"/>
              <a:gd name="connsiteY35" fmla="*/ 398051 h 507142"/>
              <a:gd name="connsiteX36" fmla="*/ 55618 w 331350"/>
              <a:gd name="connsiteY36" fmla="*/ 393053 h 507142"/>
              <a:gd name="connsiteX37" fmla="*/ 281177 w 331350"/>
              <a:gd name="connsiteY37" fmla="*/ 380477 h 507142"/>
              <a:gd name="connsiteX38" fmla="*/ 311490 w 331350"/>
              <a:gd name="connsiteY38" fmla="*/ 412880 h 507142"/>
              <a:gd name="connsiteX39" fmla="*/ 229959 w 331350"/>
              <a:gd name="connsiteY39" fmla="*/ 448419 h 507142"/>
              <a:gd name="connsiteX40" fmla="*/ 192329 w 331350"/>
              <a:gd name="connsiteY40" fmla="*/ 410790 h 507142"/>
              <a:gd name="connsiteX41" fmla="*/ 113934 w 331350"/>
              <a:gd name="connsiteY41" fmla="*/ 375251 h 507142"/>
              <a:gd name="connsiteX42" fmla="*/ 142156 w 331350"/>
              <a:gd name="connsiteY42" fmla="*/ 390930 h 507142"/>
              <a:gd name="connsiteX43" fmla="*/ 190239 w 331350"/>
              <a:gd name="connsiteY43" fmla="*/ 375251 h 507142"/>
              <a:gd name="connsiteX44" fmla="*/ 190239 w 331350"/>
              <a:gd name="connsiteY44" fmla="*/ 407654 h 507142"/>
              <a:gd name="connsiteX45" fmla="*/ 142156 w 331350"/>
              <a:gd name="connsiteY45" fmla="*/ 423333 h 507142"/>
              <a:gd name="connsiteX46" fmla="*/ 113934 w 331350"/>
              <a:gd name="connsiteY46" fmla="*/ 407654 h 507142"/>
              <a:gd name="connsiteX47" fmla="*/ 20225 w 331350"/>
              <a:gd name="connsiteY47" fmla="*/ 370564 h 507142"/>
              <a:gd name="connsiteX48" fmla="*/ 20225 w 331350"/>
              <a:gd name="connsiteY48" fmla="*/ 403049 h 507142"/>
              <a:gd name="connsiteX49" fmla="*/ 27809 w 331350"/>
              <a:gd name="connsiteY49" fmla="*/ 408046 h 507142"/>
              <a:gd name="connsiteX50" fmla="*/ 27809 w 331350"/>
              <a:gd name="connsiteY50" fmla="*/ 375562 h 507142"/>
              <a:gd name="connsiteX51" fmla="*/ 20225 w 331350"/>
              <a:gd name="connsiteY51" fmla="*/ 370564 h 507142"/>
              <a:gd name="connsiteX52" fmla="*/ 320897 w 331350"/>
              <a:gd name="connsiteY52" fmla="*/ 367934 h 507142"/>
              <a:gd name="connsiteX53" fmla="*/ 320897 w 331350"/>
              <a:gd name="connsiteY53" fmla="*/ 410790 h 507142"/>
              <a:gd name="connsiteX54" fmla="*/ 288494 w 331350"/>
              <a:gd name="connsiteY54" fmla="*/ 380477 h 507142"/>
              <a:gd name="connsiteX55" fmla="*/ 295811 w 331350"/>
              <a:gd name="connsiteY55" fmla="*/ 378387 h 507142"/>
              <a:gd name="connsiteX56" fmla="*/ 306263 w 331350"/>
              <a:gd name="connsiteY56" fmla="*/ 373161 h 507142"/>
              <a:gd name="connsiteX57" fmla="*/ 0 w 331350"/>
              <a:gd name="connsiteY57" fmla="*/ 348074 h 507142"/>
              <a:gd name="connsiteX58" fmla="*/ 141573 w 331350"/>
              <a:gd name="connsiteY58" fmla="*/ 430536 h 507142"/>
              <a:gd name="connsiteX59" fmla="*/ 184551 w 331350"/>
              <a:gd name="connsiteY59" fmla="*/ 415543 h 507142"/>
              <a:gd name="connsiteX60" fmla="*/ 184551 w 331350"/>
              <a:gd name="connsiteY60" fmla="*/ 430536 h 507142"/>
              <a:gd name="connsiteX61" fmla="*/ 217416 w 331350"/>
              <a:gd name="connsiteY61" fmla="*/ 453026 h 507142"/>
              <a:gd name="connsiteX62" fmla="*/ 217416 w 331350"/>
              <a:gd name="connsiteY62" fmla="*/ 483012 h 507142"/>
              <a:gd name="connsiteX63" fmla="*/ 154214 w 331350"/>
              <a:gd name="connsiteY63" fmla="*/ 505501 h 507142"/>
              <a:gd name="connsiteX64" fmla="*/ 128933 w 331350"/>
              <a:gd name="connsiteY64" fmla="*/ 503003 h 507142"/>
              <a:gd name="connsiteX65" fmla="*/ 0 w 331350"/>
              <a:gd name="connsiteY65" fmla="*/ 425538 h 507142"/>
              <a:gd name="connsiteX66" fmla="*/ 0 w 331350"/>
              <a:gd name="connsiteY66" fmla="*/ 348074 h 507142"/>
              <a:gd name="connsiteX67" fmla="*/ 295811 w 331350"/>
              <a:gd name="connsiteY67" fmla="*/ 337621 h 507142"/>
              <a:gd name="connsiteX68" fmla="*/ 295811 w 331350"/>
              <a:gd name="connsiteY68" fmla="*/ 370025 h 507142"/>
              <a:gd name="connsiteX69" fmla="*/ 199646 w 331350"/>
              <a:gd name="connsiteY69" fmla="*/ 403473 h 507142"/>
              <a:gd name="connsiteX70" fmla="*/ 199646 w 331350"/>
              <a:gd name="connsiteY70" fmla="*/ 370025 h 507142"/>
              <a:gd name="connsiteX71" fmla="*/ 113934 w 331350"/>
              <a:gd name="connsiteY71" fmla="*/ 332395 h 507142"/>
              <a:gd name="connsiteX72" fmla="*/ 142156 w 331350"/>
              <a:gd name="connsiteY72" fmla="*/ 348074 h 507142"/>
              <a:gd name="connsiteX73" fmla="*/ 190239 w 331350"/>
              <a:gd name="connsiteY73" fmla="*/ 332395 h 507142"/>
              <a:gd name="connsiteX74" fmla="*/ 190239 w 331350"/>
              <a:gd name="connsiteY74" fmla="*/ 365843 h 507142"/>
              <a:gd name="connsiteX75" fmla="*/ 142156 w 331350"/>
              <a:gd name="connsiteY75" fmla="*/ 380477 h 507142"/>
              <a:gd name="connsiteX76" fmla="*/ 113934 w 331350"/>
              <a:gd name="connsiteY76" fmla="*/ 365843 h 507142"/>
              <a:gd name="connsiteX77" fmla="*/ 45992 w 331350"/>
              <a:gd name="connsiteY77" fmla="*/ 332395 h 507142"/>
              <a:gd name="connsiteX78" fmla="*/ 106618 w 331350"/>
              <a:gd name="connsiteY78" fmla="*/ 370025 h 507142"/>
              <a:gd name="connsiteX79" fmla="*/ 106618 w 331350"/>
              <a:gd name="connsiteY79" fmla="*/ 403473 h 507142"/>
              <a:gd name="connsiteX80" fmla="*/ 45992 w 331350"/>
              <a:gd name="connsiteY80" fmla="*/ 365843 h 507142"/>
              <a:gd name="connsiteX81" fmla="*/ 320897 w 331350"/>
              <a:gd name="connsiteY81" fmla="*/ 330305 h 507142"/>
              <a:gd name="connsiteX82" fmla="*/ 320897 w 331350"/>
              <a:gd name="connsiteY82" fmla="*/ 362708 h 507142"/>
              <a:gd name="connsiteX83" fmla="*/ 308354 w 331350"/>
              <a:gd name="connsiteY83" fmla="*/ 367935 h 507142"/>
              <a:gd name="connsiteX84" fmla="*/ 308354 w 331350"/>
              <a:gd name="connsiteY84" fmla="*/ 335531 h 507142"/>
              <a:gd name="connsiteX85" fmla="*/ 0 w 331350"/>
              <a:gd name="connsiteY85" fmla="*/ 305218 h 507142"/>
              <a:gd name="connsiteX86" fmla="*/ 35539 w 331350"/>
              <a:gd name="connsiteY86" fmla="*/ 328213 h 507142"/>
              <a:gd name="connsiteX87" fmla="*/ 35539 w 331350"/>
              <a:gd name="connsiteY87" fmla="*/ 357481 h 507142"/>
              <a:gd name="connsiteX88" fmla="*/ 0 w 331350"/>
              <a:gd name="connsiteY88" fmla="*/ 337621 h 507142"/>
              <a:gd name="connsiteX89" fmla="*/ 295811 w 331350"/>
              <a:gd name="connsiteY89" fmla="*/ 294765 h 507142"/>
              <a:gd name="connsiteX90" fmla="*/ 295811 w 331350"/>
              <a:gd name="connsiteY90" fmla="*/ 328213 h 507142"/>
              <a:gd name="connsiteX91" fmla="*/ 199646 w 331350"/>
              <a:gd name="connsiteY91" fmla="*/ 360617 h 507142"/>
              <a:gd name="connsiteX92" fmla="*/ 199646 w 331350"/>
              <a:gd name="connsiteY92" fmla="*/ 328213 h 507142"/>
              <a:gd name="connsiteX93" fmla="*/ 45992 w 331350"/>
              <a:gd name="connsiteY93" fmla="*/ 290584 h 507142"/>
              <a:gd name="connsiteX94" fmla="*/ 106618 w 331350"/>
              <a:gd name="connsiteY94" fmla="*/ 328213 h 507142"/>
              <a:gd name="connsiteX95" fmla="*/ 106618 w 331350"/>
              <a:gd name="connsiteY95" fmla="*/ 357481 h 507142"/>
              <a:gd name="connsiteX96" fmla="*/ 45992 w 331350"/>
              <a:gd name="connsiteY96" fmla="*/ 322987 h 507142"/>
              <a:gd name="connsiteX97" fmla="*/ 320897 w 331350"/>
              <a:gd name="connsiteY97" fmla="*/ 287449 h 507142"/>
              <a:gd name="connsiteX98" fmla="*/ 320897 w 331350"/>
              <a:gd name="connsiteY98" fmla="*/ 319852 h 507142"/>
              <a:gd name="connsiteX99" fmla="*/ 308354 w 331350"/>
              <a:gd name="connsiteY99" fmla="*/ 325079 h 507142"/>
              <a:gd name="connsiteX100" fmla="*/ 308354 w 331350"/>
              <a:gd name="connsiteY100" fmla="*/ 292675 h 507142"/>
              <a:gd name="connsiteX101" fmla="*/ 113934 w 331350"/>
              <a:gd name="connsiteY101" fmla="*/ 287449 h 507142"/>
              <a:gd name="connsiteX102" fmla="*/ 142156 w 331350"/>
              <a:gd name="connsiteY102" fmla="*/ 303128 h 507142"/>
              <a:gd name="connsiteX103" fmla="*/ 190239 w 331350"/>
              <a:gd name="connsiteY103" fmla="*/ 287449 h 507142"/>
              <a:gd name="connsiteX104" fmla="*/ 190239 w 331350"/>
              <a:gd name="connsiteY104" fmla="*/ 319852 h 507142"/>
              <a:gd name="connsiteX105" fmla="*/ 142156 w 331350"/>
              <a:gd name="connsiteY105" fmla="*/ 335531 h 507142"/>
              <a:gd name="connsiteX106" fmla="*/ 113934 w 331350"/>
              <a:gd name="connsiteY106" fmla="*/ 319852 h 507142"/>
              <a:gd name="connsiteX107" fmla="*/ 0 w 331350"/>
              <a:gd name="connsiteY107" fmla="*/ 262362 h 507142"/>
              <a:gd name="connsiteX108" fmla="*/ 35539 w 331350"/>
              <a:gd name="connsiteY108" fmla="*/ 282222 h 507142"/>
              <a:gd name="connsiteX109" fmla="*/ 35539 w 331350"/>
              <a:gd name="connsiteY109" fmla="*/ 315671 h 507142"/>
              <a:gd name="connsiteX110" fmla="*/ 0 w 331350"/>
              <a:gd name="connsiteY110" fmla="*/ 294765 h 507142"/>
              <a:gd name="connsiteX111" fmla="*/ 295811 w 331350"/>
              <a:gd name="connsiteY111" fmla="*/ 249819 h 507142"/>
              <a:gd name="connsiteX112" fmla="*/ 295811 w 331350"/>
              <a:gd name="connsiteY112" fmla="*/ 282222 h 507142"/>
              <a:gd name="connsiteX113" fmla="*/ 199646 w 331350"/>
              <a:gd name="connsiteY113" fmla="*/ 315671 h 507142"/>
              <a:gd name="connsiteX114" fmla="*/ 199646 w 331350"/>
              <a:gd name="connsiteY114" fmla="*/ 285358 h 507142"/>
              <a:gd name="connsiteX115" fmla="*/ 45992 w 331350"/>
              <a:gd name="connsiteY115" fmla="*/ 245638 h 507142"/>
              <a:gd name="connsiteX116" fmla="*/ 106618 w 331350"/>
              <a:gd name="connsiteY116" fmla="*/ 282222 h 507142"/>
              <a:gd name="connsiteX117" fmla="*/ 106618 w 331350"/>
              <a:gd name="connsiteY117" fmla="*/ 315671 h 507142"/>
              <a:gd name="connsiteX118" fmla="*/ 45992 w 331350"/>
              <a:gd name="connsiteY118" fmla="*/ 278041 h 507142"/>
              <a:gd name="connsiteX119" fmla="*/ 320897 w 331350"/>
              <a:gd name="connsiteY119" fmla="*/ 242502 h 507142"/>
              <a:gd name="connsiteX120" fmla="*/ 320897 w 331350"/>
              <a:gd name="connsiteY120" fmla="*/ 274905 h 507142"/>
              <a:gd name="connsiteX121" fmla="*/ 308354 w 331350"/>
              <a:gd name="connsiteY121" fmla="*/ 280132 h 507142"/>
              <a:gd name="connsiteX122" fmla="*/ 308354 w 331350"/>
              <a:gd name="connsiteY122" fmla="*/ 247728 h 507142"/>
              <a:gd name="connsiteX123" fmla="*/ 190239 w 331350"/>
              <a:gd name="connsiteY123" fmla="*/ 242502 h 507142"/>
              <a:gd name="connsiteX124" fmla="*/ 190239 w 331350"/>
              <a:gd name="connsiteY124" fmla="*/ 274905 h 507142"/>
              <a:gd name="connsiteX125" fmla="*/ 142156 w 331350"/>
              <a:gd name="connsiteY125" fmla="*/ 292675 h 507142"/>
              <a:gd name="connsiteX126" fmla="*/ 113934 w 331350"/>
              <a:gd name="connsiteY126" fmla="*/ 278041 h 507142"/>
              <a:gd name="connsiteX127" fmla="*/ 113934 w 331350"/>
              <a:gd name="connsiteY127" fmla="*/ 245638 h 507142"/>
              <a:gd name="connsiteX128" fmla="*/ 142156 w 331350"/>
              <a:gd name="connsiteY128" fmla="*/ 260271 h 507142"/>
              <a:gd name="connsiteX129" fmla="*/ 0 w 331350"/>
              <a:gd name="connsiteY129" fmla="*/ 217416 h 507142"/>
              <a:gd name="connsiteX130" fmla="*/ 35539 w 331350"/>
              <a:gd name="connsiteY130" fmla="*/ 240412 h 507142"/>
              <a:gd name="connsiteX131" fmla="*/ 35539 w 331350"/>
              <a:gd name="connsiteY131" fmla="*/ 272815 h 507142"/>
              <a:gd name="connsiteX132" fmla="*/ 0 w 331350"/>
              <a:gd name="connsiteY132" fmla="*/ 249819 h 507142"/>
              <a:gd name="connsiteX133" fmla="*/ 295811 w 331350"/>
              <a:gd name="connsiteY133" fmla="*/ 208008 h 507142"/>
              <a:gd name="connsiteX134" fmla="*/ 295811 w 331350"/>
              <a:gd name="connsiteY134" fmla="*/ 240411 h 507142"/>
              <a:gd name="connsiteX135" fmla="*/ 199646 w 331350"/>
              <a:gd name="connsiteY135" fmla="*/ 272815 h 507142"/>
              <a:gd name="connsiteX136" fmla="*/ 199646 w 331350"/>
              <a:gd name="connsiteY136" fmla="*/ 240411 h 507142"/>
              <a:gd name="connsiteX137" fmla="*/ 45992 w 331350"/>
              <a:gd name="connsiteY137" fmla="*/ 202782 h 507142"/>
              <a:gd name="connsiteX138" fmla="*/ 106618 w 331350"/>
              <a:gd name="connsiteY138" fmla="*/ 237276 h 507142"/>
              <a:gd name="connsiteX139" fmla="*/ 106618 w 331350"/>
              <a:gd name="connsiteY139" fmla="*/ 269679 h 507142"/>
              <a:gd name="connsiteX140" fmla="*/ 45992 w 331350"/>
              <a:gd name="connsiteY140" fmla="*/ 233094 h 507142"/>
              <a:gd name="connsiteX141" fmla="*/ 113934 w 331350"/>
              <a:gd name="connsiteY141" fmla="*/ 199646 h 507142"/>
              <a:gd name="connsiteX142" fmla="*/ 142156 w 331350"/>
              <a:gd name="connsiteY142" fmla="*/ 215325 h 507142"/>
              <a:gd name="connsiteX143" fmla="*/ 190239 w 331350"/>
              <a:gd name="connsiteY143" fmla="*/ 199646 h 507142"/>
              <a:gd name="connsiteX144" fmla="*/ 190239 w 331350"/>
              <a:gd name="connsiteY144" fmla="*/ 233094 h 507142"/>
              <a:gd name="connsiteX145" fmla="*/ 142156 w 331350"/>
              <a:gd name="connsiteY145" fmla="*/ 247728 h 507142"/>
              <a:gd name="connsiteX146" fmla="*/ 113934 w 331350"/>
              <a:gd name="connsiteY146" fmla="*/ 233094 h 507142"/>
              <a:gd name="connsiteX147" fmla="*/ 320897 w 331350"/>
              <a:gd name="connsiteY147" fmla="*/ 197556 h 507142"/>
              <a:gd name="connsiteX148" fmla="*/ 320897 w 331350"/>
              <a:gd name="connsiteY148" fmla="*/ 229959 h 507142"/>
              <a:gd name="connsiteX149" fmla="*/ 308354 w 331350"/>
              <a:gd name="connsiteY149" fmla="*/ 235186 h 507142"/>
              <a:gd name="connsiteX150" fmla="*/ 308354 w 331350"/>
              <a:gd name="connsiteY150" fmla="*/ 202782 h 507142"/>
              <a:gd name="connsiteX151" fmla="*/ 0 w 331350"/>
              <a:gd name="connsiteY151" fmla="*/ 174560 h 507142"/>
              <a:gd name="connsiteX152" fmla="*/ 35539 w 331350"/>
              <a:gd name="connsiteY152" fmla="*/ 195465 h 507142"/>
              <a:gd name="connsiteX153" fmla="*/ 35539 w 331350"/>
              <a:gd name="connsiteY153" fmla="*/ 227869 h 507142"/>
              <a:gd name="connsiteX154" fmla="*/ 0 w 331350"/>
              <a:gd name="connsiteY154" fmla="*/ 208009 h 507142"/>
              <a:gd name="connsiteX155" fmla="*/ 295811 w 331350"/>
              <a:gd name="connsiteY155" fmla="*/ 162016 h 507142"/>
              <a:gd name="connsiteX156" fmla="*/ 295811 w 331350"/>
              <a:gd name="connsiteY156" fmla="*/ 195464 h 507142"/>
              <a:gd name="connsiteX157" fmla="*/ 199646 w 331350"/>
              <a:gd name="connsiteY157" fmla="*/ 227868 h 507142"/>
              <a:gd name="connsiteX158" fmla="*/ 199646 w 331350"/>
              <a:gd name="connsiteY158" fmla="*/ 195464 h 507142"/>
              <a:gd name="connsiteX159" fmla="*/ 45992 w 331350"/>
              <a:gd name="connsiteY159" fmla="*/ 157835 h 507142"/>
              <a:gd name="connsiteX160" fmla="*/ 106618 w 331350"/>
              <a:gd name="connsiteY160" fmla="*/ 192329 h 507142"/>
              <a:gd name="connsiteX161" fmla="*/ 106618 w 331350"/>
              <a:gd name="connsiteY161" fmla="*/ 224732 h 507142"/>
              <a:gd name="connsiteX162" fmla="*/ 45992 w 331350"/>
              <a:gd name="connsiteY162" fmla="*/ 190238 h 507142"/>
              <a:gd name="connsiteX163" fmla="*/ 320897 w 331350"/>
              <a:gd name="connsiteY163" fmla="*/ 154700 h 507142"/>
              <a:gd name="connsiteX164" fmla="*/ 320897 w 331350"/>
              <a:gd name="connsiteY164" fmla="*/ 187103 h 507142"/>
              <a:gd name="connsiteX165" fmla="*/ 308354 w 331350"/>
              <a:gd name="connsiteY165" fmla="*/ 192330 h 507142"/>
              <a:gd name="connsiteX166" fmla="*/ 308354 w 331350"/>
              <a:gd name="connsiteY166" fmla="*/ 159926 h 507142"/>
              <a:gd name="connsiteX167" fmla="*/ 113934 w 331350"/>
              <a:gd name="connsiteY167" fmla="*/ 149473 h 507142"/>
              <a:gd name="connsiteX168" fmla="*/ 142156 w 331350"/>
              <a:gd name="connsiteY168" fmla="*/ 167242 h 507142"/>
              <a:gd name="connsiteX169" fmla="*/ 190239 w 331350"/>
              <a:gd name="connsiteY169" fmla="*/ 149473 h 507142"/>
              <a:gd name="connsiteX170" fmla="*/ 190239 w 331350"/>
              <a:gd name="connsiteY170" fmla="*/ 182921 h 507142"/>
              <a:gd name="connsiteX171" fmla="*/ 142156 w 331350"/>
              <a:gd name="connsiteY171" fmla="*/ 199646 h 507142"/>
              <a:gd name="connsiteX172" fmla="*/ 113934 w 331350"/>
              <a:gd name="connsiteY172" fmla="*/ 182921 h 507142"/>
              <a:gd name="connsiteX173" fmla="*/ 0 w 331350"/>
              <a:gd name="connsiteY173" fmla="*/ 129613 h 507142"/>
              <a:gd name="connsiteX174" fmla="*/ 35539 w 331350"/>
              <a:gd name="connsiteY174" fmla="*/ 149473 h 507142"/>
              <a:gd name="connsiteX175" fmla="*/ 35539 w 331350"/>
              <a:gd name="connsiteY175" fmla="*/ 182922 h 507142"/>
              <a:gd name="connsiteX176" fmla="*/ 0 w 331350"/>
              <a:gd name="connsiteY176" fmla="*/ 162016 h 507142"/>
              <a:gd name="connsiteX177" fmla="*/ 295811 w 331350"/>
              <a:gd name="connsiteY177" fmla="*/ 114979 h 507142"/>
              <a:gd name="connsiteX178" fmla="*/ 295811 w 331350"/>
              <a:gd name="connsiteY178" fmla="*/ 145292 h 507142"/>
              <a:gd name="connsiteX179" fmla="*/ 199646 w 331350"/>
              <a:gd name="connsiteY179" fmla="*/ 179786 h 507142"/>
              <a:gd name="connsiteX180" fmla="*/ 199646 w 331350"/>
              <a:gd name="connsiteY180" fmla="*/ 147382 h 507142"/>
              <a:gd name="connsiteX181" fmla="*/ 45992 w 331350"/>
              <a:gd name="connsiteY181" fmla="*/ 107663 h 507142"/>
              <a:gd name="connsiteX182" fmla="*/ 106618 w 331350"/>
              <a:gd name="connsiteY182" fmla="*/ 145292 h 507142"/>
              <a:gd name="connsiteX183" fmla="*/ 106618 w 331350"/>
              <a:gd name="connsiteY183" fmla="*/ 177696 h 507142"/>
              <a:gd name="connsiteX184" fmla="*/ 45992 w 331350"/>
              <a:gd name="connsiteY184" fmla="*/ 140066 h 507142"/>
              <a:gd name="connsiteX185" fmla="*/ 320897 w 331350"/>
              <a:gd name="connsiteY185" fmla="*/ 104527 h 507142"/>
              <a:gd name="connsiteX186" fmla="*/ 320897 w 331350"/>
              <a:gd name="connsiteY186" fmla="*/ 136930 h 507142"/>
              <a:gd name="connsiteX187" fmla="*/ 308354 w 331350"/>
              <a:gd name="connsiteY187" fmla="*/ 142157 h 507142"/>
              <a:gd name="connsiteX188" fmla="*/ 308354 w 331350"/>
              <a:gd name="connsiteY188" fmla="*/ 109753 h 507142"/>
              <a:gd name="connsiteX189" fmla="*/ 0 w 331350"/>
              <a:gd name="connsiteY189" fmla="*/ 82576 h 507142"/>
              <a:gd name="connsiteX190" fmla="*/ 35539 w 331350"/>
              <a:gd name="connsiteY190" fmla="*/ 102436 h 507142"/>
              <a:gd name="connsiteX191" fmla="*/ 35539 w 331350"/>
              <a:gd name="connsiteY191" fmla="*/ 134839 h 507142"/>
              <a:gd name="connsiteX192" fmla="*/ 0 w 331350"/>
              <a:gd name="connsiteY192" fmla="*/ 114979 h 507142"/>
              <a:gd name="connsiteX193" fmla="*/ 164239 w 331350"/>
              <a:gd name="connsiteY193" fmla="*/ 12456 h 507142"/>
              <a:gd name="connsiteX194" fmla="*/ 30321 w 331350"/>
              <a:gd name="connsiteY194" fmla="*/ 44842 h 507142"/>
              <a:gd name="connsiteX195" fmla="*/ 27794 w 331350"/>
              <a:gd name="connsiteY195" fmla="*/ 47333 h 507142"/>
              <a:gd name="connsiteX196" fmla="*/ 30321 w 331350"/>
              <a:gd name="connsiteY196" fmla="*/ 49824 h 507142"/>
              <a:gd name="connsiteX197" fmla="*/ 133918 w 331350"/>
              <a:gd name="connsiteY197" fmla="*/ 104631 h 507142"/>
              <a:gd name="connsiteX198" fmla="*/ 149078 w 331350"/>
              <a:gd name="connsiteY198" fmla="*/ 104631 h 507142"/>
              <a:gd name="connsiteX199" fmla="*/ 282996 w 331350"/>
              <a:gd name="connsiteY199" fmla="*/ 62280 h 507142"/>
              <a:gd name="connsiteX200" fmla="*/ 285523 w 331350"/>
              <a:gd name="connsiteY200" fmla="*/ 59789 h 507142"/>
              <a:gd name="connsiteX201" fmla="*/ 282996 w 331350"/>
              <a:gd name="connsiteY201" fmla="*/ 57298 h 507142"/>
              <a:gd name="connsiteX202" fmla="*/ 179399 w 331350"/>
              <a:gd name="connsiteY202" fmla="*/ 12456 h 507142"/>
              <a:gd name="connsiteX203" fmla="*/ 164239 w 331350"/>
              <a:gd name="connsiteY203" fmla="*/ 12456 h 507142"/>
              <a:gd name="connsiteX204" fmla="*/ 166765 w 331350"/>
              <a:gd name="connsiteY204" fmla="*/ 0 h 507142"/>
              <a:gd name="connsiteX205" fmla="*/ 181926 w 331350"/>
              <a:gd name="connsiteY205" fmla="*/ 2491 h 507142"/>
              <a:gd name="connsiteX206" fmla="*/ 308263 w 331350"/>
              <a:gd name="connsiteY206" fmla="*/ 52315 h 507142"/>
              <a:gd name="connsiteX207" fmla="*/ 320897 w 331350"/>
              <a:gd name="connsiteY207" fmla="*/ 72245 h 507142"/>
              <a:gd name="connsiteX208" fmla="*/ 320897 w 331350"/>
              <a:gd name="connsiteY208" fmla="*/ 89684 h 507142"/>
              <a:gd name="connsiteX209" fmla="*/ 141498 w 331350"/>
              <a:gd name="connsiteY209" fmla="*/ 149473 h 507142"/>
              <a:gd name="connsiteX210" fmla="*/ 0 w 331350"/>
              <a:gd name="connsiteY210" fmla="*/ 69754 h 507142"/>
              <a:gd name="connsiteX211" fmla="*/ 0 w 331350"/>
              <a:gd name="connsiteY211" fmla="*/ 54807 h 507142"/>
              <a:gd name="connsiteX212" fmla="*/ 15160 w 331350"/>
              <a:gd name="connsiteY212" fmla="*/ 37368 h 507142"/>
              <a:gd name="connsiteX213" fmla="*/ 166765 w 331350"/>
              <a:gd name="connsiteY213" fmla="*/ 0 h 50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331350" h="507142">
                <a:moveTo>
                  <a:pt x="222642" y="463053"/>
                </a:moveTo>
                <a:lnTo>
                  <a:pt x="242502" y="475596"/>
                </a:lnTo>
                <a:lnTo>
                  <a:pt x="242502" y="482913"/>
                </a:lnTo>
                <a:lnTo>
                  <a:pt x="252955" y="490230"/>
                </a:lnTo>
                <a:lnTo>
                  <a:pt x="252955" y="495456"/>
                </a:lnTo>
                <a:lnTo>
                  <a:pt x="222642" y="475596"/>
                </a:lnTo>
                <a:close/>
                <a:moveTo>
                  <a:pt x="169382" y="433035"/>
                </a:moveTo>
                <a:cubicBezTo>
                  <a:pt x="169382" y="433035"/>
                  <a:pt x="169382" y="433035"/>
                  <a:pt x="156742" y="438033"/>
                </a:cubicBezTo>
                <a:cubicBezTo>
                  <a:pt x="156742" y="438033"/>
                  <a:pt x="156742" y="438033"/>
                  <a:pt x="156742" y="475515"/>
                </a:cubicBezTo>
                <a:cubicBezTo>
                  <a:pt x="156742" y="475515"/>
                  <a:pt x="156742" y="475515"/>
                  <a:pt x="169382" y="470518"/>
                </a:cubicBezTo>
                <a:close/>
                <a:moveTo>
                  <a:pt x="295811" y="425424"/>
                </a:moveTo>
                <a:lnTo>
                  <a:pt x="318807" y="440058"/>
                </a:lnTo>
                <a:lnTo>
                  <a:pt x="318807" y="448420"/>
                </a:lnTo>
                <a:lnTo>
                  <a:pt x="331350" y="452601"/>
                </a:lnTo>
                <a:lnTo>
                  <a:pt x="331350" y="460963"/>
                </a:lnTo>
                <a:lnTo>
                  <a:pt x="256091" y="498593"/>
                </a:lnTo>
                <a:lnTo>
                  <a:pt x="256091" y="490231"/>
                </a:lnTo>
                <a:lnTo>
                  <a:pt x="245638" y="482914"/>
                </a:lnTo>
                <a:lnTo>
                  <a:pt x="245638" y="473507"/>
                </a:lnTo>
                <a:lnTo>
                  <a:pt x="222642" y="457828"/>
                </a:lnTo>
                <a:close/>
                <a:moveTo>
                  <a:pt x="98596" y="420541"/>
                </a:moveTo>
                <a:cubicBezTo>
                  <a:pt x="98596" y="420541"/>
                  <a:pt x="98596" y="420541"/>
                  <a:pt x="98596" y="453026"/>
                </a:cubicBezTo>
                <a:cubicBezTo>
                  <a:pt x="98596" y="453026"/>
                  <a:pt x="98596" y="453026"/>
                  <a:pt x="108708" y="460522"/>
                </a:cubicBezTo>
                <a:lnTo>
                  <a:pt x="108708" y="428037"/>
                </a:lnTo>
                <a:cubicBezTo>
                  <a:pt x="108708" y="428037"/>
                  <a:pt x="108708" y="428037"/>
                  <a:pt x="98596" y="420541"/>
                </a:cubicBezTo>
                <a:close/>
                <a:moveTo>
                  <a:pt x="324033" y="416016"/>
                </a:moveTo>
                <a:lnTo>
                  <a:pt x="324033" y="430650"/>
                </a:lnTo>
                <a:lnTo>
                  <a:pt x="318807" y="430650"/>
                </a:lnTo>
                <a:lnTo>
                  <a:pt x="303128" y="423333"/>
                </a:lnTo>
                <a:close/>
                <a:moveTo>
                  <a:pt x="190239" y="416016"/>
                </a:moveTo>
                <a:lnTo>
                  <a:pt x="225778" y="450510"/>
                </a:lnTo>
                <a:lnTo>
                  <a:pt x="190239" y="425424"/>
                </a:lnTo>
                <a:close/>
                <a:moveTo>
                  <a:pt x="55618" y="393053"/>
                </a:moveTo>
                <a:cubicBezTo>
                  <a:pt x="55618" y="393053"/>
                  <a:pt x="55618" y="393053"/>
                  <a:pt x="55618" y="425538"/>
                </a:cubicBezTo>
                <a:cubicBezTo>
                  <a:pt x="55618" y="425538"/>
                  <a:pt x="55618" y="425538"/>
                  <a:pt x="65730" y="430536"/>
                </a:cubicBezTo>
                <a:lnTo>
                  <a:pt x="65730" y="398051"/>
                </a:lnTo>
                <a:cubicBezTo>
                  <a:pt x="65730" y="398051"/>
                  <a:pt x="65730" y="398051"/>
                  <a:pt x="55618" y="393053"/>
                </a:cubicBezTo>
                <a:close/>
                <a:moveTo>
                  <a:pt x="281177" y="380477"/>
                </a:moveTo>
                <a:lnTo>
                  <a:pt x="311490" y="412880"/>
                </a:lnTo>
                <a:lnTo>
                  <a:pt x="229959" y="448419"/>
                </a:lnTo>
                <a:lnTo>
                  <a:pt x="192329" y="410790"/>
                </a:lnTo>
                <a:close/>
                <a:moveTo>
                  <a:pt x="113934" y="375251"/>
                </a:moveTo>
                <a:lnTo>
                  <a:pt x="142156" y="390930"/>
                </a:lnTo>
                <a:lnTo>
                  <a:pt x="190239" y="375251"/>
                </a:lnTo>
                <a:lnTo>
                  <a:pt x="190239" y="407654"/>
                </a:lnTo>
                <a:lnTo>
                  <a:pt x="142156" y="423333"/>
                </a:lnTo>
                <a:lnTo>
                  <a:pt x="113934" y="407654"/>
                </a:lnTo>
                <a:close/>
                <a:moveTo>
                  <a:pt x="20225" y="370564"/>
                </a:moveTo>
                <a:cubicBezTo>
                  <a:pt x="20225" y="370564"/>
                  <a:pt x="20225" y="370564"/>
                  <a:pt x="20225" y="403049"/>
                </a:cubicBezTo>
                <a:cubicBezTo>
                  <a:pt x="20225" y="403049"/>
                  <a:pt x="20225" y="403049"/>
                  <a:pt x="27809" y="408046"/>
                </a:cubicBezTo>
                <a:lnTo>
                  <a:pt x="27809" y="375562"/>
                </a:lnTo>
                <a:cubicBezTo>
                  <a:pt x="27809" y="375562"/>
                  <a:pt x="27809" y="375562"/>
                  <a:pt x="20225" y="370564"/>
                </a:cubicBezTo>
                <a:close/>
                <a:moveTo>
                  <a:pt x="320897" y="367934"/>
                </a:moveTo>
                <a:lnTo>
                  <a:pt x="320897" y="410790"/>
                </a:lnTo>
                <a:lnTo>
                  <a:pt x="288494" y="380477"/>
                </a:lnTo>
                <a:lnTo>
                  <a:pt x="295811" y="378387"/>
                </a:lnTo>
                <a:lnTo>
                  <a:pt x="306263" y="373161"/>
                </a:lnTo>
                <a:close/>
                <a:moveTo>
                  <a:pt x="0" y="348074"/>
                </a:moveTo>
                <a:cubicBezTo>
                  <a:pt x="0" y="348074"/>
                  <a:pt x="0" y="348074"/>
                  <a:pt x="141573" y="430536"/>
                </a:cubicBezTo>
                <a:cubicBezTo>
                  <a:pt x="141573" y="430536"/>
                  <a:pt x="141573" y="430536"/>
                  <a:pt x="184551" y="415543"/>
                </a:cubicBezTo>
                <a:lnTo>
                  <a:pt x="184551" y="430536"/>
                </a:lnTo>
                <a:cubicBezTo>
                  <a:pt x="184551" y="430536"/>
                  <a:pt x="184551" y="430536"/>
                  <a:pt x="217416" y="453026"/>
                </a:cubicBezTo>
                <a:cubicBezTo>
                  <a:pt x="217416" y="453026"/>
                  <a:pt x="217416" y="453026"/>
                  <a:pt x="217416" y="483012"/>
                </a:cubicBezTo>
                <a:cubicBezTo>
                  <a:pt x="217416" y="483012"/>
                  <a:pt x="217416" y="483012"/>
                  <a:pt x="154214" y="505501"/>
                </a:cubicBezTo>
                <a:cubicBezTo>
                  <a:pt x="146629" y="508000"/>
                  <a:pt x="136517" y="508000"/>
                  <a:pt x="128933" y="503003"/>
                </a:cubicBezTo>
                <a:cubicBezTo>
                  <a:pt x="128933" y="503003"/>
                  <a:pt x="2528" y="428037"/>
                  <a:pt x="0" y="425538"/>
                </a:cubicBezTo>
                <a:cubicBezTo>
                  <a:pt x="0" y="425538"/>
                  <a:pt x="0" y="425538"/>
                  <a:pt x="0" y="348074"/>
                </a:cubicBezTo>
                <a:close/>
                <a:moveTo>
                  <a:pt x="295811" y="337621"/>
                </a:moveTo>
                <a:lnTo>
                  <a:pt x="295811" y="370025"/>
                </a:lnTo>
                <a:lnTo>
                  <a:pt x="199646" y="403473"/>
                </a:lnTo>
                <a:lnTo>
                  <a:pt x="199646" y="370025"/>
                </a:lnTo>
                <a:close/>
                <a:moveTo>
                  <a:pt x="113934" y="332395"/>
                </a:moveTo>
                <a:lnTo>
                  <a:pt x="142156" y="348074"/>
                </a:lnTo>
                <a:lnTo>
                  <a:pt x="190239" y="332395"/>
                </a:lnTo>
                <a:lnTo>
                  <a:pt x="190239" y="365843"/>
                </a:lnTo>
                <a:lnTo>
                  <a:pt x="142156" y="380477"/>
                </a:lnTo>
                <a:lnTo>
                  <a:pt x="113934" y="365843"/>
                </a:lnTo>
                <a:close/>
                <a:moveTo>
                  <a:pt x="45992" y="332395"/>
                </a:moveTo>
                <a:lnTo>
                  <a:pt x="106618" y="370025"/>
                </a:lnTo>
                <a:lnTo>
                  <a:pt x="106618" y="403473"/>
                </a:lnTo>
                <a:lnTo>
                  <a:pt x="45992" y="365843"/>
                </a:lnTo>
                <a:close/>
                <a:moveTo>
                  <a:pt x="320897" y="330305"/>
                </a:moveTo>
                <a:lnTo>
                  <a:pt x="320897" y="362708"/>
                </a:lnTo>
                <a:lnTo>
                  <a:pt x="308354" y="367935"/>
                </a:lnTo>
                <a:lnTo>
                  <a:pt x="308354" y="335531"/>
                </a:lnTo>
                <a:close/>
                <a:moveTo>
                  <a:pt x="0" y="305218"/>
                </a:moveTo>
                <a:lnTo>
                  <a:pt x="35539" y="328213"/>
                </a:lnTo>
                <a:lnTo>
                  <a:pt x="35539" y="357481"/>
                </a:lnTo>
                <a:lnTo>
                  <a:pt x="0" y="337621"/>
                </a:lnTo>
                <a:close/>
                <a:moveTo>
                  <a:pt x="295811" y="294765"/>
                </a:moveTo>
                <a:lnTo>
                  <a:pt x="295811" y="328213"/>
                </a:lnTo>
                <a:lnTo>
                  <a:pt x="199646" y="360617"/>
                </a:lnTo>
                <a:lnTo>
                  <a:pt x="199646" y="328213"/>
                </a:lnTo>
                <a:close/>
                <a:moveTo>
                  <a:pt x="45992" y="290584"/>
                </a:moveTo>
                <a:lnTo>
                  <a:pt x="106618" y="328213"/>
                </a:lnTo>
                <a:lnTo>
                  <a:pt x="106618" y="357481"/>
                </a:lnTo>
                <a:lnTo>
                  <a:pt x="45992" y="322987"/>
                </a:lnTo>
                <a:close/>
                <a:moveTo>
                  <a:pt x="320897" y="287449"/>
                </a:moveTo>
                <a:lnTo>
                  <a:pt x="320897" y="319852"/>
                </a:lnTo>
                <a:lnTo>
                  <a:pt x="308354" y="325079"/>
                </a:lnTo>
                <a:lnTo>
                  <a:pt x="308354" y="292675"/>
                </a:lnTo>
                <a:close/>
                <a:moveTo>
                  <a:pt x="113934" y="287449"/>
                </a:moveTo>
                <a:lnTo>
                  <a:pt x="142156" y="303128"/>
                </a:lnTo>
                <a:lnTo>
                  <a:pt x="190239" y="287449"/>
                </a:lnTo>
                <a:lnTo>
                  <a:pt x="190239" y="319852"/>
                </a:lnTo>
                <a:lnTo>
                  <a:pt x="142156" y="335531"/>
                </a:lnTo>
                <a:lnTo>
                  <a:pt x="113934" y="319852"/>
                </a:lnTo>
                <a:close/>
                <a:moveTo>
                  <a:pt x="0" y="262362"/>
                </a:moveTo>
                <a:lnTo>
                  <a:pt x="35539" y="282222"/>
                </a:lnTo>
                <a:lnTo>
                  <a:pt x="35539" y="315671"/>
                </a:lnTo>
                <a:lnTo>
                  <a:pt x="0" y="294765"/>
                </a:lnTo>
                <a:close/>
                <a:moveTo>
                  <a:pt x="295811" y="249819"/>
                </a:moveTo>
                <a:lnTo>
                  <a:pt x="295811" y="282222"/>
                </a:lnTo>
                <a:lnTo>
                  <a:pt x="199646" y="315671"/>
                </a:lnTo>
                <a:lnTo>
                  <a:pt x="199646" y="285358"/>
                </a:lnTo>
                <a:close/>
                <a:moveTo>
                  <a:pt x="45992" y="245638"/>
                </a:moveTo>
                <a:lnTo>
                  <a:pt x="106618" y="282222"/>
                </a:lnTo>
                <a:lnTo>
                  <a:pt x="106618" y="315671"/>
                </a:lnTo>
                <a:lnTo>
                  <a:pt x="45992" y="278041"/>
                </a:lnTo>
                <a:close/>
                <a:moveTo>
                  <a:pt x="320897" y="242502"/>
                </a:moveTo>
                <a:lnTo>
                  <a:pt x="320897" y="274905"/>
                </a:lnTo>
                <a:lnTo>
                  <a:pt x="308354" y="280132"/>
                </a:lnTo>
                <a:lnTo>
                  <a:pt x="308354" y="247728"/>
                </a:lnTo>
                <a:close/>
                <a:moveTo>
                  <a:pt x="190239" y="242502"/>
                </a:moveTo>
                <a:lnTo>
                  <a:pt x="190239" y="274905"/>
                </a:lnTo>
                <a:lnTo>
                  <a:pt x="142156" y="292675"/>
                </a:lnTo>
                <a:lnTo>
                  <a:pt x="113934" y="278041"/>
                </a:lnTo>
                <a:lnTo>
                  <a:pt x="113934" y="245638"/>
                </a:lnTo>
                <a:lnTo>
                  <a:pt x="142156" y="260271"/>
                </a:lnTo>
                <a:close/>
                <a:moveTo>
                  <a:pt x="0" y="217416"/>
                </a:moveTo>
                <a:lnTo>
                  <a:pt x="35539" y="240412"/>
                </a:lnTo>
                <a:lnTo>
                  <a:pt x="35539" y="272815"/>
                </a:lnTo>
                <a:lnTo>
                  <a:pt x="0" y="249819"/>
                </a:lnTo>
                <a:close/>
                <a:moveTo>
                  <a:pt x="295811" y="208008"/>
                </a:moveTo>
                <a:lnTo>
                  <a:pt x="295811" y="240411"/>
                </a:lnTo>
                <a:lnTo>
                  <a:pt x="199646" y="272815"/>
                </a:lnTo>
                <a:lnTo>
                  <a:pt x="199646" y="240411"/>
                </a:lnTo>
                <a:close/>
                <a:moveTo>
                  <a:pt x="45992" y="202782"/>
                </a:moveTo>
                <a:lnTo>
                  <a:pt x="106618" y="237276"/>
                </a:lnTo>
                <a:lnTo>
                  <a:pt x="106618" y="269679"/>
                </a:lnTo>
                <a:lnTo>
                  <a:pt x="45992" y="233094"/>
                </a:lnTo>
                <a:close/>
                <a:moveTo>
                  <a:pt x="113934" y="199646"/>
                </a:moveTo>
                <a:lnTo>
                  <a:pt x="142156" y="215325"/>
                </a:lnTo>
                <a:lnTo>
                  <a:pt x="190239" y="199646"/>
                </a:lnTo>
                <a:lnTo>
                  <a:pt x="190239" y="233094"/>
                </a:lnTo>
                <a:lnTo>
                  <a:pt x="142156" y="247728"/>
                </a:lnTo>
                <a:lnTo>
                  <a:pt x="113934" y="233094"/>
                </a:lnTo>
                <a:close/>
                <a:moveTo>
                  <a:pt x="320897" y="197556"/>
                </a:moveTo>
                <a:lnTo>
                  <a:pt x="320897" y="229959"/>
                </a:lnTo>
                <a:lnTo>
                  <a:pt x="308354" y="235186"/>
                </a:lnTo>
                <a:lnTo>
                  <a:pt x="308354" y="202782"/>
                </a:lnTo>
                <a:close/>
                <a:moveTo>
                  <a:pt x="0" y="174560"/>
                </a:moveTo>
                <a:lnTo>
                  <a:pt x="35539" y="195465"/>
                </a:lnTo>
                <a:lnTo>
                  <a:pt x="35539" y="227869"/>
                </a:lnTo>
                <a:lnTo>
                  <a:pt x="0" y="208009"/>
                </a:lnTo>
                <a:close/>
                <a:moveTo>
                  <a:pt x="295811" y="162016"/>
                </a:moveTo>
                <a:lnTo>
                  <a:pt x="295811" y="195464"/>
                </a:lnTo>
                <a:lnTo>
                  <a:pt x="199646" y="227868"/>
                </a:lnTo>
                <a:lnTo>
                  <a:pt x="199646" y="195464"/>
                </a:lnTo>
                <a:close/>
                <a:moveTo>
                  <a:pt x="45992" y="157835"/>
                </a:moveTo>
                <a:lnTo>
                  <a:pt x="106618" y="192329"/>
                </a:lnTo>
                <a:lnTo>
                  <a:pt x="106618" y="224732"/>
                </a:lnTo>
                <a:lnTo>
                  <a:pt x="45992" y="190238"/>
                </a:lnTo>
                <a:close/>
                <a:moveTo>
                  <a:pt x="320897" y="154700"/>
                </a:moveTo>
                <a:lnTo>
                  <a:pt x="320897" y="187103"/>
                </a:lnTo>
                <a:lnTo>
                  <a:pt x="308354" y="192330"/>
                </a:lnTo>
                <a:lnTo>
                  <a:pt x="308354" y="159926"/>
                </a:lnTo>
                <a:close/>
                <a:moveTo>
                  <a:pt x="113934" y="149473"/>
                </a:moveTo>
                <a:lnTo>
                  <a:pt x="142156" y="167242"/>
                </a:lnTo>
                <a:lnTo>
                  <a:pt x="190239" y="149473"/>
                </a:lnTo>
                <a:lnTo>
                  <a:pt x="190239" y="182921"/>
                </a:lnTo>
                <a:lnTo>
                  <a:pt x="142156" y="199646"/>
                </a:lnTo>
                <a:lnTo>
                  <a:pt x="113934" y="182921"/>
                </a:lnTo>
                <a:close/>
                <a:moveTo>
                  <a:pt x="0" y="129613"/>
                </a:moveTo>
                <a:lnTo>
                  <a:pt x="35539" y="149473"/>
                </a:lnTo>
                <a:lnTo>
                  <a:pt x="35539" y="182922"/>
                </a:lnTo>
                <a:lnTo>
                  <a:pt x="0" y="162016"/>
                </a:lnTo>
                <a:close/>
                <a:moveTo>
                  <a:pt x="295811" y="114979"/>
                </a:moveTo>
                <a:lnTo>
                  <a:pt x="295811" y="145292"/>
                </a:lnTo>
                <a:lnTo>
                  <a:pt x="199646" y="179786"/>
                </a:lnTo>
                <a:lnTo>
                  <a:pt x="199646" y="147382"/>
                </a:lnTo>
                <a:close/>
                <a:moveTo>
                  <a:pt x="45992" y="107663"/>
                </a:moveTo>
                <a:lnTo>
                  <a:pt x="106618" y="145292"/>
                </a:lnTo>
                <a:lnTo>
                  <a:pt x="106618" y="177696"/>
                </a:lnTo>
                <a:lnTo>
                  <a:pt x="45992" y="140066"/>
                </a:lnTo>
                <a:close/>
                <a:moveTo>
                  <a:pt x="320897" y="104527"/>
                </a:moveTo>
                <a:lnTo>
                  <a:pt x="320897" y="136930"/>
                </a:lnTo>
                <a:lnTo>
                  <a:pt x="308354" y="142157"/>
                </a:lnTo>
                <a:lnTo>
                  <a:pt x="308354" y="109753"/>
                </a:lnTo>
                <a:close/>
                <a:moveTo>
                  <a:pt x="0" y="82576"/>
                </a:moveTo>
                <a:lnTo>
                  <a:pt x="35539" y="102436"/>
                </a:lnTo>
                <a:lnTo>
                  <a:pt x="35539" y="134839"/>
                </a:lnTo>
                <a:lnTo>
                  <a:pt x="0" y="114979"/>
                </a:lnTo>
                <a:close/>
                <a:moveTo>
                  <a:pt x="164239" y="12456"/>
                </a:moveTo>
                <a:cubicBezTo>
                  <a:pt x="164239" y="12456"/>
                  <a:pt x="164239" y="12456"/>
                  <a:pt x="30321" y="44842"/>
                </a:cubicBezTo>
                <a:cubicBezTo>
                  <a:pt x="30321" y="44842"/>
                  <a:pt x="27794" y="47333"/>
                  <a:pt x="27794" y="47333"/>
                </a:cubicBezTo>
                <a:cubicBezTo>
                  <a:pt x="27794" y="49824"/>
                  <a:pt x="27794" y="49824"/>
                  <a:pt x="30321" y="49824"/>
                </a:cubicBezTo>
                <a:cubicBezTo>
                  <a:pt x="30321" y="49824"/>
                  <a:pt x="30321" y="49824"/>
                  <a:pt x="133918" y="104631"/>
                </a:cubicBezTo>
                <a:cubicBezTo>
                  <a:pt x="138971" y="107122"/>
                  <a:pt x="144025" y="107122"/>
                  <a:pt x="149078" y="104631"/>
                </a:cubicBezTo>
                <a:cubicBezTo>
                  <a:pt x="149078" y="104631"/>
                  <a:pt x="149078" y="104631"/>
                  <a:pt x="282996" y="62280"/>
                </a:cubicBezTo>
                <a:cubicBezTo>
                  <a:pt x="285523" y="59789"/>
                  <a:pt x="285523" y="59789"/>
                  <a:pt x="285523" y="59789"/>
                </a:cubicBezTo>
                <a:cubicBezTo>
                  <a:pt x="285523" y="57298"/>
                  <a:pt x="285523" y="57298"/>
                  <a:pt x="282996" y="57298"/>
                </a:cubicBezTo>
                <a:cubicBezTo>
                  <a:pt x="282996" y="57298"/>
                  <a:pt x="282996" y="57298"/>
                  <a:pt x="179399" y="12456"/>
                </a:cubicBezTo>
                <a:cubicBezTo>
                  <a:pt x="174346" y="9965"/>
                  <a:pt x="169292" y="9965"/>
                  <a:pt x="164239" y="12456"/>
                </a:cubicBezTo>
                <a:close/>
                <a:moveTo>
                  <a:pt x="166765" y="0"/>
                </a:moveTo>
                <a:cubicBezTo>
                  <a:pt x="171819" y="0"/>
                  <a:pt x="176872" y="0"/>
                  <a:pt x="181926" y="2491"/>
                </a:cubicBezTo>
                <a:cubicBezTo>
                  <a:pt x="181926" y="2491"/>
                  <a:pt x="181926" y="2491"/>
                  <a:pt x="308263" y="52315"/>
                </a:cubicBezTo>
                <a:cubicBezTo>
                  <a:pt x="315843" y="54807"/>
                  <a:pt x="320897" y="62280"/>
                  <a:pt x="320897" y="72245"/>
                </a:cubicBezTo>
                <a:cubicBezTo>
                  <a:pt x="320897" y="72245"/>
                  <a:pt x="320897" y="72245"/>
                  <a:pt x="320897" y="89684"/>
                </a:cubicBezTo>
                <a:lnTo>
                  <a:pt x="141498" y="149473"/>
                </a:lnTo>
                <a:cubicBezTo>
                  <a:pt x="141498" y="149473"/>
                  <a:pt x="141498" y="149473"/>
                  <a:pt x="0" y="69754"/>
                </a:cubicBezTo>
                <a:cubicBezTo>
                  <a:pt x="0" y="69754"/>
                  <a:pt x="0" y="69754"/>
                  <a:pt x="0" y="54807"/>
                </a:cubicBezTo>
                <a:cubicBezTo>
                  <a:pt x="0" y="47333"/>
                  <a:pt x="7580" y="39859"/>
                  <a:pt x="15160" y="37368"/>
                </a:cubicBezTo>
                <a:cubicBezTo>
                  <a:pt x="15160" y="37368"/>
                  <a:pt x="15160" y="37368"/>
                  <a:pt x="1667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8591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4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892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791873" y="5958259"/>
            <a:ext cx="106082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$ļide"/>
          <p:cNvSpPr/>
          <p:nvPr/>
        </p:nvSpPr>
        <p:spPr>
          <a:xfrm>
            <a:off x="791873" y="2749132"/>
            <a:ext cx="2034856" cy="20630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1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32" name="îŝļîḍè"/>
          <p:cNvSpPr/>
          <p:nvPr/>
        </p:nvSpPr>
        <p:spPr>
          <a:xfrm>
            <a:off x="791875" y="1775799"/>
            <a:ext cx="2034853" cy="8944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şḻïḍê"/>
          <p:cNvSpPr>
            <a:spLocks/>
          </p:cNvSpPr>
          <p:nvPr/>
        </p:nvSpPr>
        <p:spPr bwMode="auto">
          <a:xfrm>
            <a:off x="1918914" y="2085846"/>
            <a:ext cx="115033" cy="195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ŝḷíḋè"/>
          <p:cNvSpPr>
            <a:spLocks/>
          </p:cNvSpPr>
          <p:nvPr/>
        </p:nvSpPr>
        <p:spPr bwMode="auto">
          <a:xfrm>
            <a:off x="1918914" y="2116232"/>
            <a:ext cx="115033" cy="17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śľîḋé"/>
          <p:cNvSpPr>
            <a:spLocks/>
          </p:cNvSpPr>
          <p:nvPr/>
        </p:nvSpPr>
        <p:spPr bwMode="auto">
          <a:xfrm>
            <a:off x="1918914" y="2033756"/>
            <a:ext cx="115033" cy="390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ṡḻiḑê"/>
          <p:cNvSpPr>
            <a:spLocks/>
          </p:cNvSpPr>
          <p:nvPr/>
        </p:nvSpPr>
        <p:spPr bwMode="auto">
          <a:xfrm>
            <a:off x="1901550" y="2014222"/>
            <a:ext cx="149760" cy="377651"/>
          </a:xfrm>
          <a:custGeom>
            <a:avLst/>
            <a:gdLst>
              <a:gd name="T0" fmla="*/ 0 w 69"/>
              <a:gd name="T1" fmla="*/ 0 h 174"/>
              <a:gd name="T2" fmla="*/ 0 w 69"/>
              <a:gd name="T3" fmla="*/ 174 h 174"/>
              <a:gd name="T4" fmla="*/ 69 w 69"/>
              <a:gd name="T5" fmla="*/ 174 h 174"/>
              <a:gd name="T6" fmla="*/ 69 w 69"/>
              <a:gd name="T7" fmla="*/ 0 h 174"/>
              <a:gd name="T8" fmla="*/ 0 w 69"/>
              <a:gd name="T9" fmla="*/ 0 h 174"/>
              <a:gd name="T10" fmla="*/ 64 w 69"/>
              <a:gd name="T11" fmla="*/ 164 h 174"/>
              <a:gd name="T12" fmla="*/ 5 w 69"/>
              <a:gd name="T13" fmla="*/ 164 h 174"/>
              <a:gd name="T14" fmla="*/ 5 w 69"/>
              <a:gd name="T15" fmla="*/ 5 h 174"/>
              <a:gd name="T16" fmla="*/ 64 w 69"/>
              <a:gd name="T17" fmla="*/ 5 h 174"/>
              <a:gd name="T18" fmla="*/ 64 w 69"/>
              <a:gd name="T19" fmla="*/ 16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74">
                <a:moveTo>
                  <a:pt x="0" y="0"/>
                </a:moveTo>
                <a:lnTo>
                  <a:pt x="0" y="174"/>
                </a:lnTo>
                <a:lnTo>
                  <a:pt x="69" y="174"/>
                </a:lnTo>
                <a:lnTo>
                  <a:pt x="69" y="0"/>
                </a:lnTo>
                <a:lnTo>
                  <a:pt x="0" y="0"/>
                </a:lnTo>
                <a:close/>
                <a:moveTo>
                  <a:pt x="64" y="164"/>
                </a:moveTo>
                <a:lnTo>
                  <a:pt x="5" y="164"/>
                </a:lnTo>
                <a:lnTo>
                  <a:pt x="5" y="5"/>
                </a:lnTo>
                <a:lnTo>
                  <a:pt x="64" y="5"/>
                </a:lnTo>
                <a:lnTo>
                  <a:pt x="6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ṧļïḍê"/>
          <p:cNvSpPr>
            <a:spLocks/>
          </p:cNvSpPr>
          <p:nvPr/>
        </p:nvSpPr>
        <p:spPr bwMode="auto">
          <a:xfrm>
            <a:off x="1918914" y="2144447"/>
            <a:ext cx="115033" cy="17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ṩḻiďé"/>
          <p:cNvSpPr>
            <a:spLocks/>
          </p:cNvSpPr>
          <p:nvPr/>
        </p:nvSpPr>
        <p:spPr bwMode="auto">
          <a:xfrm>
            <a:off x="1940618" y="2239944"/>
            <a:ext cx="75965" cy="75965"/>
          </a:xfrm>
          <a:custGeom>
            <a:avLst/>
            <a:gdLst>
              <a:gd name="T0" fmla="*/ 10 w 21"/>
              <a:gd name="T1" fmla="*/ 0 h 21"/>
              <a:gd name="T2" fmla="*/ 0 w 21"/>
              <a:gd name="T3" fmla="*/ 10 h 21"/>
              <a:gd name="T4" fmla="*/ 10 w 21"/>
              <a:gd name="T5" fmla="*/ 21 h 21"/>
              <a:gd name="T6" fmla="*/ 21 w 21"/>
              <a:gd name="T7" fmla="*/ 10 h 21"/>
              <a:gd name="T8" fmla="*/ 10 w 21"/>
              <a:gd name="T9" fmla="*/ 0 h 21"/>
              <a:gd name="T10" fmla="*/ 10 w 21"/>
              <a:gd name="T11" fmla="*/ 17 h 21"/>
              <a:gd name="T12" fmla="*/ 4 w 21"/>
              <a:gd name="T13" fmla="*/ 10 h 21"/>
              <a:gd name="T14" fmla="*/ 10 w 21"/>
              <a:gd name="T15" fmla="*/ 4 h 21"/>
              <a:gd name="T16" fmla="*/ 17 w 21"/>
              <a:gd name="T17" fmla="*/ 10 h 21"/>
              <a:gd name="T18" fmla="*/ 10 w 21"/>
              <a:gd name="T19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1">
                <a:moveTo>
                  <a:pt x="10" y="0"/>
                </a:moveTo>
                <a:cubicBezTo>
                  <a:pt x="5" y="0"/>
                  <a:pt x="0" y="4"/>
                  <a:pt x="0" y="10"/>
                </a:cubicBezTo>
                <a:cubicBezTo>
                  <a:pt x="0" y="16"/>
                  <a:pt x="5" y="21"/>
                  <a:pt x="10" y="21"/>
                </a:cubicBezTo>
                <a:cubicBezTo>
                  <a:pt x="16" y="21"/>
                  <a:pt x="21" y="16"/>
                  <a:pt x="21" y="10"/>
                </a:cubicBezTo>
                <a:cubicBezTo>
                  <a:pt x="21" y="4"/>
                  <a:pt x="16" y="0"/>
                  <a:pt x="10" y="0"/>
                </a:cubicBezTo>
                <a:close/>
                <a:moveTo>
                  <a:pt x="10" y="17"/>
                </a:moveTo>
                <a:cubicBezTo>
                  <a:pt x="7" y="17"/>
                  <a:pt x="4" y="14"/>
                  <a:pt x="4" y="10"/>
                </a:cubicBezTo>
                <a:cubicBezTo>
                  <a:pt x="4" y="7"/>
                  <a:pt x="7" y="4"/>
                  <a:pt x="10" y="4"/>
                </a:cubicBezTo>
                <a:cubicBezTo>
                  <a:pt x="14" y="4"/>
                  <a:pt x="17" y="7"/>
                  <a:pt x="17" y="10"/>
                </a:cubicBezTo>
                <a:cubicBezTo>
                  <a:pt x="17" y="14"/>
                  <a:pt x="14" y="17"/>
                  <a:pt x="10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šḷîdè"/>
          <p:cNvSpPr>
            <a:spLocks/>
          </p:cNvSpPr>
          <p:nvPr/>
        </p:nvSpPr>
        <p:spPr bwMode="auto">
          <a:xfrm>
            <a:off x="1567305" y="2096698"/>
            <a:ext cx="316882" cy="301687"/>
          </a:xfrm>
          <a:custGeom>
            <a:avLst/>
            <a:gdLst>
              <a:gd name="T0" fmla="*/ 10 w 146"/>
              <a:gd name="T1" fmla="*/ 0 h 139"/>
              <a:gd name="T2" fmla="*/ 0 w 146"/>
              <a:gd name="T3" fmla="*/ 0 h 139"/>
              <a:gd name="T4" fmla="*/ 0 w 146"/>
              <a:gd name="T5" fmla="*/ 10 h 139"/>
              <a:gd name="T6" fmla="*/ 0 w 146"/>
              <a:gd name="T7" fmla="*/ 99 h 139"/>
              <a:gd name="T8" fmla="*/ 0 w 146"/>
              <a:gd name="T9" fmla="*/ 109 h 139"/>
              <a:gd name="T10" fmla="*/ 58 w 146"/>
              <a:gd name="T11" fmla="*/ 109 h 139"/>
              <a:gd name="T12" fmla="*/ 58 w 146"/>
              <a:gd name="T13" fmla="*/ 134 h 139"/>
              <a:gd name="T14" fmla="*/ 45 w 146"/>
              <a:gd name="T15" fmla="*/ 134 h 139"/>
              <a:gd name="T16" fmla="*/ 45 w 146"/>
              <a:gd name="T17" fmla="*/ 139 h 139"/>
              <a:gd name="T18" fmla="*/ 58 w 146"/>
              <a:gd name="T19" fmla="*/ 139 h 139"/>
              <a:gd name="T20" fmla="*/ 88 w 146"/>
              <a:gd name="T21" fmla="*/ 139 h 139"/>
              <a:gd name="T22" fmla="*/ 103 w 146"/>
              <a:gd name="T23" fmla="*/ 139 h 139"/>
              <a:gd name="T24" fmla="*/ 103 w 146"/>
              <a:gd name="T25" fmla="*/ 134 h 139"/>
              <a:gd name="T26" fmla="*/ 88 w 146"/>
              <a:gd name="T27" fmla="*/ 134 h 139"/>
              <a:gd name="T28" fmla="*/ 88 w 146"/>
              <a:gd name="T29" fmla="*/ 109 h 139"/>
              <a:gd name="T30" fmla="*/ 146 w 146"/>
              <a:gd name="T31" fmla="*/ 109 h 139"/>
              <a:gd name="T32" fmla="*/ 146 w 146"/>
              <a:gd name="T33" fmla="*/ 99 h 139"/>
              <a:gd name="T34" fmla="*/ 146 w 146"/>
              <a:gd name="T35" fmla="*/ 10 h 139"/>
              <a:gd name="T36" fmla="*/ 146 w 146"/>
              <a:gd name="T37" fmla="*/ 0 h 139"/>
              <a:gd name="T38" fmla="*/ 137 w 146"/>
              <a:gd name="T39" fmla="*/ 0 h 139"/>
              <a:gd name="T40" fmla="*/ 10 w 146"/>
              <a:gd name="T41" fmla="*/ 0 h 139"/>
              <a:gd name="T42" fmla="*/ 139 w 146"/>
              <a:gd name="T43" fmla="*/ 101 h 139"/>
              <a:gd name="T44" fmla="*/ 10 w 146"/>
              <a:gd name="T45" fmla="*/ 101 h 139"/>
              <a:gd name="T46" fmla="*/ 10 w 146"/>
              <a:gd name="T47" fmla="*/ 10 h 139"/>
              <a:gd name="T48" fmla="*/ 139 w 146"/>
              <a:gd name="T49" fmla="*/ 10 h 139"/>
              <a:gd name="T50" fmla="*/ 139 w 146"/>
              <a:gd name="T51" fmla="*/ 10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" h="139">
                <a:moveTo>
                  <a:pt x="10" y="0"/>
                </a:moveTo>
                <a:lnTo>
                  <a:pt x="0" y="0"/>
                </a:lnTo>
                <a:lnTo>
                  <a:pt x="0" y="10"/>
                </a:lnTo>
                <a:lnTo>
                  <a:pt x="0" y="99"/>
                </a:lnTo>
                <a:lnTo>
                  <a:pt x="0" y="109"/>
                </a:lnTo>
                <a:lnTo>
                  <a:pt x="58" y="109"/>
                </a:lnTo>
                <a:lnTo>
                  <a:pt x="58" y="134"/>
                </a:lnTo>
                <a:lnTo>
                  <a:pt x="45" y="134"/>
                </a:lnTo>
                <a:lnTo>
                  <a:pt x="45" y="139"/>
                </a:lnTo>
                <a:lnTo>
                  <a:pt x="58" y="139"/>
                </a:lnTo>
                <a:lnTo>
                  <a:pt x="88" y="139"/>
                </a:lnTo>
                <a:lnTo>
                  <a:pt x="103" y="139"/>
                </a:lnTo>
                <a:lnTo>
                  <a:pt x="103" y="134"/>
                </a:lnTo>
                <a:lnTo>
                  <a:pt x="88" y="134"/>
                </a:lnTo>
                <a:lnTo>
                  <a:pt x="88" y="109"/>
                </a:lnTo>
                <a:lnTo>
                  <a:pt x="146" y="109"/>
                </a:lnTo>
                <a:lnTo>
                  <a:pt x="146" y="99"/>
                </a:lnTo>
                <a:lnTo>
                  <a:pt x="146" y="10"/>
                </a:lnTo>
                <a:lnTo>
                  <a:pt x="146" y="0"/>
                </a:lnTo>
                <a:lnTo>
                  <a:pt x="137" y="0"/>
                </a:lnTo>
                <a:lnTo>
                  <a:pt x="10" y="0"/>
                </a:lnTo>
                <a:close/>
                <a:moveTo>
                  <a:pt x="139" y="101"/>
                </a:moveTo>
                <a:lnTo>
                  <a:pt x="10" y="101"/>
                </a:lnTo>
                <a:lnTo>
                  <a:pt x="10" y="10"/>
                </a:lnTo>
                <a:lnTo>
                  <a:pt x="139" y="10"/>
                </a:lnTo>
                <a:lnTo>
                  <a:pt x="139" y="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ṥ1iďê"/>
          <p:cNvSpPr txBox="1">
            <a:spLocks/>
          </p:cNvSpPr>
          <p:nvPr/>
        </p:nvSpPr>
        <p:spPr>
          <a:xfrm>
            <a:off x="791875" y="2815539"/>
            <a:ext cx="2034853" cy="497246"/>
          </a:xfrm>
          <a:prstGeom prst="rect">
            <a:avLst/>
          </a:prstGeom>
        </p:spPr>
        <p:txBody>
          <a:bodyPr vert="horz" wrap="none" lIns="0" tIns="0" rIns="0" bIns="72000" anchor="ctr" anchorCtr="1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5" name="ïsļiḋê"/>
          <p:cNvSpPr/>
          <p:nvPr/>
        </p:nvSpPr>
        <p:spPr>
          <a:xfrm>
            <a:off x="2935222" y="2752115"/>
            <a:ext cx="2034856" cy="20630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1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26" name="íšlidé"/>
          <p:cNvSpPr/>
          <p:nvPr/>
        </p:nvSpPr>
        <p:spPr>
          <a:xfrm>
            <a:off x="2935224" y="1772816"/>
            <a:ext cx="2034853" cy="89441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Slîdé"/>
          <p:cNvSpPr>
            <a:spLocks/>
          </p:cNvSpPr>
          <p:nvPr/>
        </p:nvSpPr>
        <p:spPr bwMode="auto">
          <a:xfrm>
            <a:off x="3752895" y="2107140"/>
            <a:ext cx="402626" cy="246569"/>
          </a:xfrm>
          <a:custGeom>
            <a:avLst/>
            <a:gdLst>
              <a:gd name="T0" fmla="*/ 258 w 258"/>
              <a:gd name="T1" fmla="*/ 0 h 158"/>
              <a:gd name="T2" fmla="*/ 0 w 258"/>
              <a:gd name="T3" fmla="*/ 0 h 158"/>
              <a:gd name="T4" fmla="*/ 0 w 258"/>
              <a:gd name="T5" fmla="*/ 158 h 158"/>
              <a:gd name="T6" fmla="*/ 258 w 258"/>
              <a:gd name="T7" fmla="*/ 158 h 158"/>
              <a:gd name="T8" fmla="*/ 258 w 258"/>
              <a:gd name="T9" fmla="*/ 0 h 158"/>
              <a:gd name="T10" fmla="*/ 247 w 258"/>
              <a:gd name="T11" fmla="*/ 145 h 158"/>
              <a:gd name="T12" fmla="*/ 10 w 258"/>
              <a:gd name="T13" fmla="*/ 145 h 158"/>
              <a:gd name="T14" fmla="*/ 10 w 258"/>
              <a:gd name="T15" fmla="*/ 12 h 158"/>
              <a:gd name="T16" fmla="*/ 247 w 258"/>
              <a:gd name="T17" fmla="*/ 12 h 158"/>
              <a:gd name="T18" fmla="*/ 247 w 258"/>
              <a:gd name="T19" fmla="*/ 145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8" h="158">
                <a:moveTo>
                  <a:pt x="258" y="0"/>
                </a:moveTo>
                <a:lnTo>
                  <a:pt x="0" y="0"/>
                </a:lnTo>
                <a:lnTo>
                  <a:pt x="0" y="158"/>
                </a:lnTo>
                <a:lnTo>
                  <a:pt x="258" y="158"/>
                </a:lnTo>
                <a:lnTo>
                  <a:pt x="258" y="0"/>
                </a:lnTo>
                <a:close/>
                <a:moveTo>
                  <a:pt x="247" y="145"/>
                </a:moveTo>
                <a:lnTo>
                  <a:pt x="10" y="145"/>
                </a:lnTo>
                <a:lnTo>
                  <a:pt x="10" y="12"/>
                </a:lnTo>
                <a:lnTo>
                  <a:pt x="247" y="12"/>
                </a:lnTo>
                <a:lnTo>
                  <a:pt x="247" y="1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sľïḋè"/>
          <p:cNvSpPr>
            <a:spLocks/>
          </p:cNvSpPr>
          <p:nvPr/>
        </p:nvSpPr>
        <p:spPr bwMode="auto">
          <a:xfrm>
            <a:off x="3741974" y="2364632"/>
            <a:ext cx="421352" cy="53060"/>
          </a:xfrm>
          <a:custGeom>
            <a:avLst/>
            <a:gdLst>
              <a:gd name="T0" fmla="*/ 270 w 270"/>
              <a:gd name="T1" fmla="*/ 22 h 34"/>
              <a:gd name="T2" fmla="*/ 265 w 270"/>
              <a:gd name="T3" fmla="*/ 0 h 34"/>
              <a:gd name="T4" fmla="*/ 5 w 270"/>
              <a:gd name="T5" fmla="*/ 0 h 34"/>
              <a:gd name="T6" fmla="*/ 0 w 270"/>
              <a:gd name="T7" fmla="*/ 22 h 34"/>
              <a:gd name="T8" fmla="*/ 0 w 270"/>
              <a:gd name="T9" fmla="*/ 22 h 34"/>
              <a:gd name="T10" fmla="*/ 0 w 270"/>
              <a:gd name="T11" fmla="*/ 34 h 34"/>
              <a:gd name="T12" fmla="*/ 270 w 270"/>
              <a:gd name="T13" fmla="*/ 34 h 34"/>
              <a:gd name="T14" fmla="*/ 270 w 270"/>
              <a:gd name="T15" fmla="*/ 22 h 34"/>
              <a:gd name="T16" fmla="*/ 270 w 270"/>
              <a:gd name="T17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34">
                <a:moveTo>
                  <a:pt x="270" y="22"/>
                </a:moveTo>
                <a:lnTo>
                  <a:pt x="265" y="0"/>
                </a:lnTo>
                <a:lnTo>
                  <a:pt x="5" y="0"/>
                </a:lnTo>
                <a:lnTo>
                  <a:pt x="0" y="22"/>
                </a:lnTo>
                <a:lnTo>
                  <a:pt x="0" y="22"/>
                </a:lnTo>
                <a:lnTo>
                  <a:pt x="0" y="34"/>
                </a:lnTo>
                <a:lnTo>
                  <a:pt x="270" y="34"/>
                </a:lnTo>
                <a:lnTo>
                  <a:pt x="270" y="22"/>
                </a:lnTo>
                <a:lnTo>
                  <a:pt x="27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ṧlîḑe"/>
          <p:cNvSpPr txBox="1">
            <a:spLocks/>
          </p:cNvSpPr>
          <p:nvPr/>
        </p:nvSpPr>
        <p:spPr>
          <a:xfrm>
            <a:off x="2935224" y="2818522"/>
            <a:ext cx="2034853" cy="497246"/>
          </a:xfrm>
          <a:prstGeom prst="rect">
            <a:avLst/>
          </a:prstGeom>
        </p:spPr>
        <p:txBody>
          <a:bodyPr vert="horz" wrap="none" lIns="0" tIns="0" rIns="0" bIns="72000" anchor="ctr" anchorCtr="1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1" name="ïṣḻïdè"/>
          <p:cNvSpPr/>
          <p:nvPr/>
        </p:nvSpPr>
        <p:spPr>
          <a:xfrm>
            <a:off x="5078571" y="2749132"/>
            <a:ext cx="2034856" cy="20630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1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22" name="íslïḑe"/>
          <p:cNvSpPr/>
          <p:nvPr/>
        </p:nvSpPr>
        <p:spPr>
          <a:xfrm>
            <a:off x="5078573" y="1775799"/>
            <a:ext cx="2034853" cy="89441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$ḻiḍe"/>
          <p:cNvSpPr>
            <a:spLocks noChangeAspect="1"/>
          </p:cNvSpPr>
          <p:nvPr/>
        </p:nvSpPr>
        <p:spPr bwMode="auto">
          <a:xfrm rot="16200000">
            <a:off x="5951960" y="2032127"/>
            <a:ext cx="288078" cy="396817"/>
          </a:xfrm>
          <a:custGeom>
            <a:avLst/>
            <a:gdLst/>
            <a:ahLst/>
            <a:cxnLst>
              <a:cxn ang="0">
                <a:pos x="162" y="0"/>
              </a:cxn>
              <a:cxn ang="0">
                <a:pos x="11" y="0"/>
              </a:cxn>
              <a:cxn ang="0">
                <a:pos x="0" y="10"/>
              </a:cxn>
              <a:cxn ang="0">
                <a:pos x="0" y="227"/>
              </a:cxn>
              <a:cxn ang="0">
                <a:pos x="11" y="237"/>
              </a:cxn>
              <a:cxn ang="0">
                <a:pos x="162" y="237"/>
              </a:cxn>
              <a:cxn ang="0">
                <a:pos x="172" y="227"/>
              </a:cxn>
              <a:cxn ang="0">
                <a:pos x="172" y="10"/>
              </a:cxn>
              <a:cxn ang="0">
                <a:pos x="162" y="0"/>
              </a:cxn>
              <a:cxn ang="0">
                <a:pos x="158" y="215"/>
              </a:cxn>
              <a:cxn ang="0">
                <a:pos x="14" y="215"/>
              </a:cxn>
              <a:cxn ang="0">
                <a:pos x="14" y="16"/>
              </a:cxn>
              <a:cxn ang="0">
                <a:pos x="158" y="16"/>
              </a:cxn>
              <a:cxn ang="0">
                <a:pos x="158" y="215"/>
              </a:cxn>
            </a:cxnLst>
            <a:rect l="0" t="0" r="r" b="b"/>
            <a:pathLst>
              <a:path w="172" h="237">
                <a:moveTo>
                  <a:pt x="162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33"/>
                  <a:pt x="5" y="237"/>
                  <a:pt x="11" y="237"/>
                </a:cubicBezTo>
                <a:cubicBezTo>
                  <a:pt x="162" y="237"/>
                  <a:pt x="162" y="237"/>
                  <a:pt x="162" y="237"/>
                </a:cubicBezTo>
                <a:cubicBezTo>
                  <a:pt x="167" y="237"/>
                  <a:pt x="172" y="233"/>
                  <a:pt x="172" y="227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72" y="4"/>
                  <a:pt x="167" y="0"/>
                  <a:pt x="162" y="0"/>
                </a:cubicBezTo>
                <a:close/>
                <a:moveTo>
                  <a:pt x="158" y="215"/>
                </a:moveTo>
                <a:cubicBezTo>
                  <a:pt x="14" y="215"/>
                  <a:pt x="14" y="215"/>
                  <a:pt x="14" y="2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8" y="16"/>
                  <a:pt x="158" y="16"/>
                  <a:pt x="158" y="16"/>
                </a:cubicBezTo>
                <a:lnTo>
                  <a:pt x="158" y="2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šľíďê"/>
          <p:cNvSpPr txBox="1">
            <a:spLocks/>
          </p:cNvSpPr>
          <p:nvPr/>
        </p:nvSpPr>
        <p:spPr>
          <a:xfrm>
            <a:off x="5078573" y="2815539"/>
            <a:ext cx="2034853" cy="497246"/>
          </a:xfrm>
          <a:prstGeom prst="rect">
            <a:avLst/>
          </a:prstGeom>
        </p:spPr>
        <p:txBody>
          <a:bodyPr vert="horz" wrap="none" lIns="0" tIns="0" rIns="0" bIns="72000" anchor="ctr" anchorCtr="1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7" name="íSḻiḋè"/>
          <p:cNvSpPr/>
          <p:nvPr/>
        </p:nvSpPr>
        <p:spPr>
          <a:xfrm>
            <a:off x="7221920" y="2752115"/>
            <a:ext cx="2034856" cy="20630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1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8" name="îṧliḋè"/>
          <p:cNvSpPr/>
          <p:nvPr/>
        </p:nvSpPr>
        <p:spPr>
          <a:xfrm>
            <a:off x="7221922" y="1772816"/>
            <a:ext cx="2034853" cy="89441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ṩḻïḋe"/>
          <p:cNvSpPr>
            <a:spLocks noChangeAspect="1"/>
          </p:cNvSpPr>
          <p:nvPr/>
        </p:nvSpPr>
        <p:spPr bwMode="auto">
          <a:xfrm>
            <a:off x="8120249" y="2009328"/>
            <a:ext cx="238198" cy="424013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18" y="0"/>
              </a:cxn>
              <a:cxn ang="0">
                <a:pos x="1" y="17"/>
              </a:cxn>
              <a:cxn ang="0">
                <a:pos x="1" y="164"/>
              </a:cxn>
              <a:cxn ang="0">
                <a:pos x="18" y="181"/>
              </a:cxn>
              <a:cxn ang="0">
                <a:pos x="85" y="181"/>
              </a:cxn>
              <a:cxn ang="0">
                <a:pos x="102" y="164"/>
              </a:cxn>
              <a:cxn ang="0">
                <a:pos x="102" y="17"/>
              </a:cxn>
              <a:cxn ang="0">
                <a:pos x="85" y="0"/>
              </a:cxn>
              <a:cxn ang="0">
                <a:pos x="57" y="163"/>
              </a:cxn>
              <a:cxn ang="0">
                <a:pos x="57" y="170"/>
              </a:cxn>
              <a:cxn ang="0">
                <a:pos x="46" y="170"/>
              </a:cxn>
              <a:cxn ang="0">
                <a:pos x="46" y="163"/>
              </a:cxn>
              <a:cxn ang="0">
                <a:pos x="44" y="163"/>
              </a:cxn>
              <a:cxn ang="0">
                <a:pos x="51" y="156"/>
              </a:cxn>
              <a:cxn ang="0">
                <a:pos x="59" y="163"/>
              </a:cxn>
              <a:cxn ang="0">
                <a:pos x="57" y="163"/>
              </a:cxn>
              <a:cxn ang="0">
                <a:pos x="92" y="147"/>
              </a:cxn>
              <a:cxn ang="0">
                <a:pos x="10" y="147"/>
              </a:cxn>
              <a:cxn ang="0">
                <a:pos x="10" y="20"/>
              </a:cxn>
              <a:cxn ang="0">
                <a:pos x="92" y="21"/>
              </a:cxn>
              <a:cxn ang="0">
                <a:pos x="92" y="147"/>
              </a:cxn>
            </a:cxnLst>
            <a:rect l="0" t="0" r="r" b="b"/>
            <a:pathLst>
              <a:path w="102" h="181">
                <a:moveTo>
                  <a:pt x="85" y="0"/>
                </a:move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1" y="7"/>
                  <a:pt x="1" y="17"/>
                </a:cubicBezTo>
                <a:cubicBezTo>
                  <a:pt x="1" y="164"/>
                  <a:pt x="1" y="164"/>
                  <a:pt x="1" y="164"/>
                </a:cubicBezTo>
                <a:cubicBezTo>
                  <a:pt x="0" y="174"/>
                  <a:pt x="8" y="181"/>
                  <a:pt x="18" y="181"/>
                </a:cubicBezTo>
                <a:cubicBezTo>
                  <a:pt x="85" y="181"/>
                  <a:pt x="85" y="181"/>
                  <a:pt x="85" y="181"/>
                </a:cubicBezTo>
                <a:cubicBezTo>
                  <a:pt x="94" y="181"/>
                  <a:pt x="102" y="174"/>
                  <a:pt x="102" y="164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8"/>
                  <a:pt x="95" y="0"/>
                  <a:pt x="85" y="0"/>
                </a:cubicBezTo>
                <a:close/>
                <a:moveTo>
                  <a:pt x="57" y="163"/>
                </a:moveTo>
                <a:cubicBezTo>
                  <a:pt x="57" y="170"/>
                  <a:pt x="57" y="170"/>
                  <a:pt x="57" y="170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44" y="163"/>
                  <a:pt x="44" y="163"/>
                  <a:pt x="44" y="163"/>
                </a:cubicBezTo>
                <a:cubicBezTo>
                  <a:pt x="51" y="156"/>
                  <a:pt x="51" y="156"/>
                  <a:pt x="51" y="156"/>
                </a:cubicBezTo>
                <a:cubicBezTo>
                  <a:pt x="59" y="163"/>
                  <a:pt x="59" y="163"/>
                  <a:pt x="59" y="163"/>
                </a:cubicBezTo>
                <a:lnTo>
                  <a:pt x="57" y="163"/>
                </a:lnTo>
                <a:close/>
                <a:moveTo>
                  <a:pt x="92" y="147"/>
                </a:moveTo>
                <a:cubicBezTo>
                  <a:pt x="10" y="147"/>
                  <a:pt x="10" y="147"/>
                  <a:pt x="10" y="147"/>
                </a:cubicBezTo>
                <a:cubicBezTo>
                  <a:pt x="10" y="20"/>
                  <a:pt x="10" y="20"/>
                  <a:pt x="10" y="20"/>
                </a:cubicBezTo>
                <a:cubicBezTo>
                  <a:pt x="92" y="21"/>
                  <a:pt x="92" y="21"/>
                  <a:pt x="92" y="21"/>
                </a:cubicBezTo>
                <a:lnTo>
                  <a:pt x="92" y="1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ṡľíḍe"/>
          <p:cNvSpPr txBox="1">
            <a:spLocks/>
          </p:cNvSpPr>
          <p:nvPr/>
        </p:nvSpPr>
        <p:spPr>
          <a:xfrm>
            <a:off x="7221922" y="2818522"/>
            <a:ext cx="2034853" cy="497246"/>
          </a:xfrm>
          <a:prstGeom prst="rect">
            <a:avLst/>
          </a:prstGeom>
        </p:spPr>
        <p:txBody>
          <a:bodyPr vert="horz" wrap="none" lIns="0" tIns="0" rIns="0" bIns="72000" anchor="ctr" anchorCtr="1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3" name="íŝľiḑé"/>
          <p:cNvSpPr/>
          <p:nvPr/>
        </p:nvSpPr>
        <p:spPr>
          <a:xfrm>
            <a:off x="9365271" y="2752115"/>
            <a:ext cx="2034856" cy="20630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1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4" name="ïṥḷiḑe"/>
          <p:cNvSpPr/>
          <p:nvPr/>
        </p:nvSpPr>
        <p:spPr>
          <a:xfrm>
            <a:off x="9365273" y="1772816"/>
            <a:ext cx="2034853" cy="894412"/>
          </a:xfrm>
          <a:prstGeom prst="rect">
            <a:avLst/>
          </a:prstGeom>
          <a:solidFill>
            <a:schemeClr val="accent5">
              <a:lumMod val="10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$ḻïḋê"/>
          <p:cNvSpPr>
            <a:spLocks noChangeAspect="1"/>
          </p:cNvSpPr>
          <p:nvPr/>
        </p:nvSpPr>
        <p:spPr bwMode="auto">
          <a:xfrm>
            <a:off x="10219383" y="2009328"/>
            <a:ext cx="326632" cy="424013"/>
          </a:xfrm>
          <a:custGeom>
            <a:avLst/>
            <a:gdLst>
              <a:gd name="connsiteX0" fmla="*/ 41275 w 255588"/>
              <a:gd name="connsiteY0" fmla="*/ 11113 h 331788"/>
              <a:gd name="connsiteX1" fmla="*/ 41275 w 255588"/>
              <a:gd name="connsiteY1" fmla="*/ 12701 h 331788"/>
              <a:gd name="connsiteX2" fmla="*/ 39688 w 255588"/>
              <a:gd name="connsiteY2" fmla="*/ 12701 h 331788"/>
              <a:gd name="connsiteX3" fmla="*/ 36513 w 255588"/>
              <a:gd name="connsiteY3" fmla="*/ 15876 h 331788"/>
              <a:gd name="connsiteX4" fmla="*/ 34925 w 255588"/>
              <a:gd name="connsiteY4" fmla="*/ 17463 h 331788"/>
              <a:gd name="connsiteX5" fmla="*/ 33338 w 255588"/>
              <a:gd name="connsiteY5" fmla="*/ 19051 h 331788"/>
              <a:gd name="connsiteX6" fmla="*/ 19050 w 255588"/>
              <a:gd name="connsiteY6" fmla="*/ 33338 h 331788"/>
              <a:gd name="connsiteX7" fmla="*/ 17463 w 255588"/>
              <a:gd name="connsiteY7" fmla="*/ 34926 h 331788"/>
              <a:gd name="connsiteX8" fmla="*/ 220663 w 255588"/>
              <a:gd name="connsiteY8" fmla="*/ 34926 h 331788"/>
              <a:gd name="connsiteX9" fmla="*/ 220663 w 255588"/>
              <a:gd name="connsiteY9" fmla="*/ 315913 h 331788"/>
              <a:gd name="connsiteX10" fmla="*/ 241300 w 255588"/>
              <a:gd name="connsiteY10" fmla="*/ 296863 h 331788"/>
              <a:gd name="connsiteX11" fmla="*/ 246063 w 255588"/>
              <a:gd name="connsiteY11" fmla="*/ 292101 h 331788"/>
              <a:gd name="connsiteX12" fmla="*/ 247650 w 255588"/>
              <a:gd name="connsiteY12" fmla="*/ 292101 h 331788"/>
              <a:gd name="connsiteX13" fmla="*/ 247650 w 255588"/>
              <a:gd name="connsiteY13" fmla="*/ 11113 h 331788"/>
              <a:gd name="connsiteX14" fmla="*/ 42863 w 255588"/>
              <a:gd name="connsiteY14" fmla="*/ 11113 h 331788"/>
              <a:gd name="connsiteX15" fmla="*/ 36513 w 255588"/>
              <a:gd name="connsiteY15" fmla="*/ 0 h 331788"/>
              <a:gd name="connsiteX16" fmla="*/ 255588 w 255588"/>
              <a:gd name="connsiteY16" fmla="*/ 0 h 331788"/>
              <a:gd name="connsiteX17" fmla="*/ 255588 w 255588"/>
              <a:gd name="connsiteY17" fmla="*/ 296863 h 331788"/>
              <a:gd name="connsiteX18" fmla="*/ 247651 w 255588"/>
              <a:gd name="connsiteY18" fmla="*/ 296863 h 331788"/>
              <a:gd name="connsiteX19" fmla="*/ 220663 w 255588"/>
              <a:gd name="connsiteY19" fmla="*/ 322263 h 331788"/>
              <a:gd name="connsiteX20" fmla="*/ 220663 w 255588"/>
              <a:gd name="connsiteY20" fmla="*/ 331788 h 331788"/>
              <a:gd name="connsiteX21" fmla="*/ 0 w 255588"/>
              <a:gd name="connsiteY21" fmla="*/ 331788 h 331788"/>
              <a:gd name="connsiteX22" fmla="*/ 0 w 255588"/>
              <a:gd name="connsiteY22" fmla="*/ 34925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5588" h="331788">
                <a:moveTo>
                  <a:pt x="41275" y="11113"/>
                </a:moveTo>
                <a:lnTo>
                  <a:pt x="41275" y="12701"/>
                </a:lnTo>
                <a:lnTo>
                  <a:pt x="39688" y="12701"/>
                </a:lnTo>
                <a:lnTo>
                  <a:pt x="36513" y="15876"/>
                </a:lnTo>
                <a:lnTo>
                  <a:pt x="34925" y="17463"/>
                </a:lnTo>
                <a:lnTo>
                  <a:pt x="33338" y="19051"/>
                </a:lnTo>
                <a:lnTo>
                  <a:pt x="19050" y="33338"/>
                </a:lnTo>
                <a:lnTo>
                  <a:pt x="17463" y="34926"/>
                </a:lnTo>
                <a:lnTo>
                  <a:pt x="220663" y="34926"/>
                </a:lnTo>
                <a:lnTo>
                  <a:pt x="220663" y="315913"/>
                </a:lnTo>
                <a:lnTo>
                  <a:pt x="241300" y="296863"/>
                </a:lnTo>
                <a:lnTo>
                  <a:pt x="246063" y="292101"/>
                </a:lnTo>
                <a:lnTo>
                  <a:pt x="247650" y="292101"/>
                </a:lnTo>
                <a:lnTo>
                  <a:pt x="247650" y="11113"/>
                </a:lnTo>
                <a:lnTo>
                  <a:pt x="42863" y="11113"/>
                </a:lnTo>
                <a:close/>
                <a:moveTo>
                  <a:pt x="36513" y="0"/>
                </a:moveTo>
                <a:lnTo>
                  <a:pt x="255588" y="0"/>
                </a:lnTo>
                <a:lnTo>
                  <a:pt x="255588" y="296863"/>
                </a:lnTo>
                <a:lnTo>
                  <a:pt x="247651" y="296863"/>
                </a:lnTo>
                <a:lnTo>
                  <a:pt x="220663" y="322263"/>
                </a:lnTo>
                <a:lnTo>
                  <a:pt x="220663" y="331788"/>
                </a:lnTo>
                <a:lnTo>
                  <a:pt x="0" y="331788"/>
                </a:lnTo>
                <a:lnTo>
                  <a:pt x="0" y="349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sḻíḍê"/>
          <p:cNvSpPr txBox="1">
            <a:spLocks/>
          </p:cNvSpPr>
          <p:nvPr/>
        </p:nvSpPr>
        <p:spPr>
          <a:xfrm>
            <a:off x="9365273" y="2818522"/>
            <a:ext cx="2034853" cy="497246"/>
          </a:xfrm>
          <a:prstGeom prst="rect">
            <a:avLst/>
          </a:prstGeom>
        </p:spPr>
        <p:txBody>
          <a:bodyPr vert="horz" wrap="none" lIns="0" tIns="0" rIns="0" bIns="72000" anchor="ctr" anchorCtr="1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  <a:endParaRPr lang="zh-CN" altLang="en-US" sz="1800" b="1" dirty="0">
              <a:solidFill>
                <a:schemeClr val="accent5">
                  <a:lumMod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2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82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75751" y="3303767"/>
            <a:ext cx="6244737" cy="42862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选题背景和研究意义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5275751" y="3806687"/>
            <a:ext cx="6244737" cy="1095375"/>
          </a:xfrm>
        </p:spPr>
        <p:txBody>
          <a:bodyPr/>
          <a:lstStyle/>
          <a:p>
            <a:pPr lvl="0" algn="l"/>
            <a:r>
              <a:rPr lang="en-US" altLang="zh-CN" dirty="0"/>
              <a:t>Supporting text here.</a:t>
            </a:r>
          </a:p>
          <a:p>
            <a:pPr lvl="0" algn="l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066836" y="3303767"/>
            <a:ext cx="1000463" cy="1077733"/>
          </a:xfrm>
          <a:prstGeom prst="rect">
            <a:avLst/>
          </a:prstGeom>
          <a:noFill/>
          <a:ln w="117475">
            <a:noFill/>
          </a:ln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2" name="iśľíďè">
            <a:extLst>
              <a:ext uri="{FF2B5EF4-FFF2-40B4-BE49-F238E27FC236}">
                <a16:creationId xmlns:a16="http://schemas.microsoft.com/office/drawing/2014/main" id="{357C7FC8-97F0-4391-A71C-BC40BD87C521}"/>
              </a:ext>
            </a:extLst>
          </p:cNvPr>
          <p:cNvSpPr/>
          <p:nvPr/>
        </p:nvSpPr>
        <p:spPr bwMode="auto">
          <a:xfrm>
            <a:off x="1154072" y="4978304"/>
            <a:ext cx="2617592" cy="590377"/>
          </a:xfrm>
          <a:custGeom>
            <a:avLst/>
            <a:gdLst/>
            <a:ahLst/>
            <a:cxnLst>
              <a:cxn ang="0">
                <a:pos x="120" y="23"/>
              </a:cxn>
              <a:cxn ang="0">
                <a:pos x="111" y="26"/>
              </a:cxn>
              <a:cxn ang="0">
                <a:pos x="101" y="29"/>
              </a:cxn>
              <a:cxn ang="0">
                <a:pos x="111" y="26"/>
              </a:cxn>
              <a:cxn ang="0">
                <a:pos x="120" y="23"/>
              </a:cxn>
              <a:cxn ang="0">
                <a:pos x="120" y="23"/>
              </a:cxn>
              <a:cxn ang="0">
                <a:pos x="90" y="9"/>
              </a:cxn>
              <a:cxn ang="0">
                <a:pos x="90" y="9"/>
              </a:cxn>
              <a:cxn ang="0">
                <a:pos x="84" y="10"/>
              </a:cxn>
              <a:cxn ang="0">
                <a:pos x="84" y="10"/>
              </a:cxn>
              <a:cxn ang="0">
                <a:pos x="90" y="9"/>
              </a:cxn>
              <a:cxn ang="0">
                <a:pos x="90" y="9"/>
              </a:cxn>
              <a:cxn ang="0">
                <a:pos x="90" y="9"/>
              </a:cxn>
              <a:cxn ang="0">
                <a:pos x="89" y="10"/>
              </a:cxn>
              <a:cxn ang="0">
                <a:pos x="88" y="10"/>
              </a:cxn>
              <a:cxn ang="0">
                <a:pos x="92" y="10"/>
              </a:cxn>
              <a:cxn ang="0">
                <a:pos x="90" y="9"/>
              </a:cxn>
              <a:cxn ang="0">
                <a:pos x="90" y="9"/>
              </a:cxn>
              <a:cxn ang="0">
                <a:pos x="90" y="9"/>
              </a:cxn>
              <a:cxn ang="0">
                <a:pos x="90" y="9"/>
              </a:cxn>
              <a:cxn ang="0">
                <a:pos x="197" y="3"/>
              </a:cxn>
              <a:cxn ang="0">
                <a:pos x="196" y="22"/>
              </a:cxn>
              <a:cxn ang="0">
                <a:pos x="165" y="35"/>
              </a:cxn>
              <a:cxn ang="0">
                <a:pos x="127" y="26"/>
              </a:cxn>
              <a:cxn ang="0">
                <a:pos x="118" y="30"/>
              </a:cxn>
              <a:cxn ang="0">
                <a:pos x="73" y="37"/>
              </a:cxn>
              <a:cxn ang="0">
                <a:pos x="45" y="31"/>
              </a:cxn>
              <a:cxn ang="0">
                <a:pos x="31" y="22"/>
              </a:cxn>
              <a:cxn ang="0">
                <a:pos x="29" y="5"/>
              </a:cxn>
              <a:cxn ang="0">
                <a:pos x="0" y="24"/>
              </a:cxn>
              <a:cxn ang="0">
                <a:pos x="118" y="53"/>
              </a:cxn>
              <a:cxn ang="0">
                <a:pos x="235" y="24"/>
              </a:cxn>
              <a:cxn ang="0">
                <a:pos x="197" y="3"/>
              </a:cxn>
              <a:cxn ang="0">
                <a:pos x="113" y="0"/>
              </a:cxn>
              <a:cxn ang="0">
                <a:pos x="111" y="0"/>
              </a:cxn>
              <a:cxn ang="0">
                <a:pos x="114" y="1"/>
              </a:cxn>
              <a:cxn ang="0">
                <a:pos x="118" y="3"/>
              </a:cxn>
              <a:cxn ang="0">
                <a:pos x="124" y="1"/>
              </a:cxn>
              <a:cxn ang="0">
                <a:pos x="113" y="0"/>
              </a:cxn>
            </a:cxnLst>
            <a:rect l="0" t="0" r="r" b="b"/>
            <a:pathLst>
              <a:path w="235" h="53">
                <a:moveTo>
                  <a:pt x="120" y="23"/>
                </a:moveTo>
                <a:cubicBezTo>
                  <a:pt x="115" y="25"/>
                  <a:pt x="111" y="26"/>
                  <a:pt x="111" y="26"/>
                </a:cubicBezTo>
                <a:cubicBezTo>
                  <a:pt x="107" y="27"/>
                  <a:pt x="104" y="28"/>
                  <a:pt x="101" y="29"/>
                </a:cubicBezTo>
                <a:cubicBezTo>
                  <a:pt x="104" y="28"/>
                  <a:pt x="107" y="27"/>
                  <a:pt x="111" y="26"/>
                </a:cubicBezTo>
                <a:cubicBezTo>
                  <a:pt x="111" y="26"/>
                  <a:pt x="115" y="25"/>
                  <a:pt x="120" y="23"/>
                </a:cubicBezTo>
                <a:cubicBezTo>
                  <a:pt x="120" y="23"/>
                  <a:pt x="120" y="23"/>
                  <a:pt x="120" y="23"/>
                </a:cubicBezTo>
                <a:moveTo>
                  <a:pt x="90" y="9"/>
                </a:moveTo>
                <a:cubicBezTo>
                  <a:pt x="90" y="9"/>
                  <a:pt x="90" y="9"/>
                  <a:pt x="90" y="9"/>
                </a:cubicBezTo>
                <a:cubicBezTo>
                  <a:pt x="88" y="9"/>
                  <a:pt x="87" y="10"/>
                  <a:pt x="84" y="10"/>
                </a:cubicBezTo>
                <a:cubicBezTo>
                  <a:pt x="84" y="10"/>
                  <a:pt x="84" y="10"/>
                  <a:pt x="84" y="10"/>
                </a:cubicBezTo>
                <a:cubicBezTo>
                  <a:pt x="87" y="10"/>
                  <a:pt x="88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10"/>
                  <a:pt x="89" y="10"/>
                  <a:pt x="89" y="10"/>
                </a:cubicBezTo>
                <a:cubicBezTo>
                  <a:pt x="89" y="10"/>
                  <a:pt x="88" y="10"/>
                  <a:pt x="88" y="10"/>
                </a:cubicBezTo>
                <a:cubicBezTo>
                  <a:pt x="89" y="10"/>
                  <a:pt x="90" y="10"/>
                  <a:pt x="92" y="10"/>
                </a:cubicBezTo>
                <a:cubicBezTo>
                  <a:pt x="91" y="9"/>
                  <a:pt x="90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moveTo>
                  <a:pt x="197" y="3"/>
                </a:moveTo>
                <a:cubicBezTo>
                  <a:pt x="199" y="9"/>
                  <a:pt x="200" y="17"/>
                  <a:pt x="196" y="22"/>
                </a:cubicBezTo>
                <a:cubicBezTo>
                  <a:pt x="191" y="28"/>
                  <a:pt x="182" y="35"/>
                  <a:pt x="165" y="35"/>
                </a:cubicBezTo>
                <a:cubicBezTo>
                  <a:pt x="155" y="35"/>
                  <a:pt x="143" y="32"/>
                  <a:pt x="127" y="26"/>
                </a:cubicBezTo>
                <a:cubicBezTo>
                  <a:pt x="123" y="28"/>
                  <a:pt x="119" y="29"/>
                  <a:pt x="118" y="30"/>
                </a:cubicBezTo>
                <a:cubicBezTo>
                  <a:pt x="99" y="35"/>
                  <a:pt x="84" y="37"/>
                  <a:pt x="73" y="37"/>
                </a:cubicBezTo>
                <a:cubicBezTo>
                  <a:pt x="60" y="37"/>
                  <a:pt x="51" y="35"/>
                  <a:pt x="45" y="31"/>
                </a:cubicBezTo>
                <a:cubicBezTo>
                  <a:pt x="38" y="29"/>
                  <a:pt x="34" y="25"/>
                  <a:pt x="31" y="22"/>
                </a:cubicBezTo>
                <a:cubicBezTo>
                  <a:pt x="27" y="18"/>
                  <a:pt x="27" y="11"/>
                  <a:pt x="29" y="5"/>
                </a:cubicBezTo>
                <a:cubicBezTo>
                  <a:pt x="11" y="10"/>
                  <a:pt x="0" y="17"/>
                  <a:pt x="0" y="24"/>
                </a:cubicBezTo>
                <a:cubicBezTo>
                  <a:pt x="0" y="40"/>
                  <a:pt x="53" y="53"/>
                  <a:pt x="118" y="53"/>
                </a:cubicBezTo>
                <a:cubicBezTo>
                  <a:pt x="183" y="53"/>
                  <a:pt x="235" y="40"/>
                  <a:pt x="235" y="24"/>
                </a:cubicBezTo>
                <a:cubicBezTo>
                  <a:pt x="235" y="16"/>
                  <a:pt x="221" y="8"/>
                  <a:pt x="197" y="3"/>
                </a:cubicBezTo>
                <a:moveTo>
                  <a:pt x="113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2" y="1"/>
                  <a:pt x="113" y="1"/>
                  <a:pt x="114" y="1"/>
                </a:cubicBezTo>
                <a:cubicBezTo>
                  <a:pt x="115" y="2"/>
                  <a:pt x="117" y="2"/>
                  <a:pt x="118" y="3"/>
                </a:cubicBezTo>
                <a:cubicBezTo>
                  <a:pt x="121" y="2"/>
                  <a:pt x="123" y="1"/>
                  <a:pt x="124" y="1"/>
                </a:cubicBezTo>
                <a:cubicBezTo>
                  <a:pt x="113" y="0"/>
                  <a:pt x="113" y="0"/>
                  <a:pt x="113" y="0"/>
                </a:cubicBezTo>
              </a:path>
            </a:pathLst>
          </a:custGeom>
          <a:solidFill>
            <a:srgbClr val="00A9B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ṩlíďe">
            <a:extLst>
              <a:ext uri="{FF2B5EF4-FFF2-40B4-BE49-F238E27FC236}">
                <a16:creationId xmlns:a16="http://schemas.microsoft.com/office/drawing/2014/main" id="{E797C4F6-655A-476B-805B-2EA2C96B2B83}"/>
              </a:ext>
            </a:extLst>
          </p:cNvPr>
          <p:cNvSpPr/>
          <p:nvPr/>
        </p:nvSpPr>
        <p:spPr bwMode="auto">
          <a:xfrm>
            <a:off x="2513013" y="4833548"/>
            <a:ext cx="545752" cy="400996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15" y="25"/>
              </a:cxn>
              <a:cxn ang="0">
                <a:pos x="40" y="35"/>
              </a:cxn>
              <a:cxn ang="0">
                <a:pos x="47" y="34"/>
              </a:cxn>
              <a:cxn ang="0">
                <a:pos x="49" y="30"/>
              </a:cxn>
              <a:cxn ang="0">
                <a:pos x="27" y="12"/>
              </a:cxn>
              <a:cxn ang="0">
                <a:pos x="21" y="10"/>
              </a:cxn>
              <a:cxn ang="0">
                <a:pos x="20" y="6"/>
              </a:cxn>
              <a:cxn ang="0">
                <a:pos x="15" y="2"/>
              </a:cxn>
              <a:cxn ang="0">
                <a:pos x="12" y="1"/>
              </a:cxn>
              <a:cxn ang="0">
                <a:pos x="10" y="2"/>
              </a:cxn>
              <a:cxn ang="0">
                <a:pos x="2" y="14"/>
              </a:cxn>
            </a:cxnLst>
            <a:rect l="0" t="0" r="r" b="b"/>
            <a:pathLst>
              <a:path w="49" h="36">
                <a:moveTo>
                  <a:pt x="2" y="14"/>
                </a:moveTo>
                <a:cubicBezTo>
                  <a:pt x="3" y="15"/>
                  <a:pt x="10" y="19"/>
                  <a:pt x="15" y="25"/>
                </a:cubicBezTo>
                <a:cubicBezTo>
                  <a:pt x="21" y="27"/>
                  <a:pt x="40" y="35"/>
                  <a:pt x="40" y="35"/>
                </a:cubicBezTo>
                <a:cubicBezTo>
                  <a:pt x="40" y="35"/>
                  <a:pt x="44" y="36"/>
                  <a:pt x="47" y="34"/>
                </a:cubicBezTo>
                <a:cubicBezTo>
                  <a:pt x="49" y="33"/>
                  <a:pt x="49" y="30"/>
                  <a:pt x="49" y="30"/>
                </a:cubicBezTo>
                <a:cubicBezTo>
                  <a:pt x="27" y="12"/>
                  <a:pt x="27" y="12"/>
                  <a:pt x="27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6"/>
                  <a:pt x="20" y="6"/>
                  <a:pt x="20" y="6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3" y="0"/>
                  <a:pt x="12" y="1"/>
                </a:cubicBezTo>
                <a:cubicBezTo>
                  <a:pt x="11" y="1"/>
                  <a:pt x="10" y="2"/>
                  <a:pt x="10" y="2"/>
                </a:cubicBezTo>
                <a:cubicBezTo>
                  <a:pt x="10" y="2"/>
                  <a:pt x="0" y="13"/>
                  <a:pt x="2" y="14"/>
                </a:cubicBezTo>
              </a:path>
            </a:pathLst>
          </a:custGeom>
          <a:solidFill>
            <a:srgbClr val="0C0B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ś1idé">
            <a:extLst>
              <a:ext uri="{FF2B5EF4-FFF2-40B4-BE49-F238E27FC236}">
                <a16:creationId xmlns:a16="http://schemas.microsoft.com/office/drawing/2014/main" id="{87446E76-3323-4A45-94EE-20F59C66812C}"/>
              </a:ext>
            </a:extLst>
          </p:cNvPr>
          <p:cNvSpPr/>
          <p:nvPr/>
        </p:nvSpPr>
        <p:spPr bwMode="auto">
          <a:xfrm>
            <a:off x="2145446" y="4744298"/>
            <a:ext cx="1247456" cy="746328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14" y="19"/>
              </a:cxn>
              <a:cxn ang="0">
                <a:pos x="35" y="26"/>
              </a:cxn>
              <a:cxn ang="0">
                <a:pos x="49" y="30"/>
              </a:cxn>
              <a:cxn ang="0">
                <a:pos x="57" y="31"/>
              </a:cxn>
              <a:cxn ang="0">
                <a:pos x="52" y="22"/>
              </a:cxn>
              <a:cxn ang="0">
                <a:pos x="24" y="21"/>
              </a:cxn>
              <a:cxn ang="0">
                <a:pos x="24" y="21"/>
              </a:cxn>
              <a:cxn ang="0">
                <a:pos x="24" y="0"/>
              </a:cxn>
              <a:cxn ang="0">
                <a:pos x="60" y="0"/>
              </a:cxn>
              <a:cxn ang="0">
                <a:pos x="107" y="20"/>
              </a:cxn>
              <a:cxn ang="0">
                <a:pos x="107" y="43"/>
              </a:cxn>
              <a:cxn ang="0">
                <a:pos x="27" y="41"/>
              </a:cxn>
              <a:cxn ang="0">
                <a:pos x="1" y="30"/>
              </a:cxn>
              <a:cxn ang="0">
                <a:pos x="6" y="22"/>
              </a:cxn>
            </a:cxnLst>
            <a:rect l="0" t="0" r="r" b="b"/>
            <a:pathLst>
              <a:path w="112" h="67">
                <a:moveTo>
                  <a:pt x="6" y="22"/>
                </a:moveTo>
                <a:cubicBezTo>
                  <a:pt x="9" y="19"/>
                  <a:pt x="13" y="18"/>
                  <a:pt x="14" y="19"/>
                </a:cubicBezTo>
                <a:cubicBezTo>
                  <a:pt x="14" y="19"/>
                  <a:pt x="31" y="24"/>
                  <a:pt x="35" y="26"/>
                </a:cubicBezTo>
                <a:cubicBezTo>
                  <a:pt x="40" y="27"/>
                  <a:pt x="45" y="29"/>
                  <a:pt x="49" y="30"/>
                </a:cubicBezTo>
                <a:cubicBezTo>
                  <a:pt x="52" y="31"/>
                  <a:pt x="55" y="31"/>
                  <a:pt x="57" y="31"/>
                </a:cubicBezTo>
                <a:cubicBezTo>
                  <a:pt x="64" y="31"/>
                  <a:pt x="70" y="25"/>
                  <a:pt x="52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0"/>
                  <a:pt x="24" y="0"/>
                  <a:pt x="2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97" y="4"/>
                  <a:pt x="107" y="20"/>
                </a:cubicBezTo>
                <a:cubicBezTo>
                  <a:pt x="110" y="25"/>
                  <a:pt x="112" y="37"/>
                  <a:pt x="107" y="43"/>
                </a:cubicBezTo>
                <a:cubicBezTo>
                  <a:pt x="98" y="53"/>
                  <a:pt x="78" y="67"/>
                  <a:pt x="27" y="41"/>
                </a:cubicBezTo>
                <a:cubicBezTo>
                  <a:pt x="26" y="41"/>
                  <a:pt x="2" y="31"/>
                  <a:pt x="1" y="30"/>
                </a:cubicBezTo>
                <a:cubicBezTo>
                  <a:pt x="1" y="30"/>
                  <a:pt x="0" y="27"/>
                  <a:pt x="6" y="22"/>
                </a:cubicBezTo>
              </a:path>
            </a:pathLst>
          </a:custGeom>
          <a:solidFill>
            <a:srgbClr val="333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ṥḷîḑé">
            <a:extLst>
              <a:ext uri="{FF2B5EF4-FFF2-40B4-BE49-F238E27FC236}">
                <a16:creationId xmlns:a16="http://schemas.microsoft.com/office/drawing/2014/main" id="{50D9648D-ECCF-45A5-853B-6EE79E38EA9D}"/>
              </a:ext>
            </a:extLst>
          </p:cNvPr>
          <p:cNvSpPr/>
          <p:nvPr/>
        </p:nvSpPr>
        <p:spPr bwMode="auto">
          <a:xfrm>
            <a:off x="2412724" y="4744298"/>
            <a:ext cx="913477" cy="200577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0"/>
              </a:cxn>
              <a:cxn ang="0">
                <a:pos x="3" y="3"/>
              </a:cxn>
              <a:cxn ang="0">
                <a:pos x="38" y="3"/>
              </a:cxn>
              <a:cxn ang="0">
                <a:pos x="82" y="18"/>
              </a:cxn>
              <a:cxn ang="0">
                <a:pos x="36" y="0"/>
              </a:cxn>
            </a:cxnLst>
            <a:rect l="0" t="0" r="r" b="b"/>
            <a:pathLst>
              <a:path w="82" h="18">
                <a:moveTo>
                  <a:pt x="36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3" y="3"/>
                  <a:pt x="3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68" y="6"/>
                  <a:pt x="82" y="18"/>
                </a:cubicBezTo>
                <a:cubicBezTo>
                  <a:pt x="70" y="4"/>
                  <a:pt x="36" y="0"/>
                  <a:pt x="36" y="0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$1îďé">
            <a:extLst>
              <a:ext uri="{FF2B5EF4-FFF2-40B4-BE49-F238E27FC236}">
                <a16:creationId xmlns:a16="http://schemas.microsoft.com/office/drawing/2014/main" id="{D703D7A1-7882-40F1-BF22-DADE964B5EEE}"/>
              </a:ext>
            </a:extLst>
          </p:cNvPr>
          <p:cNvSpPr/>
          <p:nvPr/>
        </p:nvSpPr>
        <p:spPr bwMode="auto">
          <a:xfrm>
            <a:off x="1655199" y="5234544"/>
            <a:ext cx="913477" cy="155952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66" y="3"/>
              </a:cxn>
              <a:cxn ang="0">
                <a:pos x="56" y="6"/>
              </a:cxn>
              <a:cxn ang="0">
                <a:pos x="20" y="11"/>
              </a:cxn>
              <a:cxn ang="0">
                <a:pos x="0" y="8"/>
              </a:cxn>
              <a:cxn ang="0">
                <a:pos x="28" y="14"/>
              </a:cxn>
              <a:cxn ang="0">
                <a:pos x="73" y="7"/>
              </a:cxn>
              <a:cxn ang="0">
                <a:pos x="82" y="3"/>
              </a:cxn>
              <a:cxn ang="0">
                <a:pos x="75" y="0"/>
              </a:cxn>
            </a:cxnLst>
            <a:rect l="0" t="0" r="r" b="b"/>
            <a:pathLst>
              <a:path w="82" h="14">
                <a:moveTo>
                  <a:pt x="75" y="0"/>
                </a:moveTo>
                <a:cubicBezTo>
                  <a:pt x="70" y="2"/>
                  <a:pt x="66" y="3"/>
                  <a:pt x="66" y="3"/>
                </a:cubicBezTo>
                <a:cubicBezTo>
                  <a:pt x="62" y="4"/>
                  <a:pt x="59" y="5"/>
                  <a:pt x="56" y="6"/>
                </a:cubicBezTo>
                <a:cubicBezTo>
                  <a:pt x="41" y="9"/>
                  <a:pt x="30" y="11"/>
                  <a:pt x="20" y="11"/>
                </a:cubicBezTo>
                <a:cubicBezTo>
                  <a:pt x="12" y="11"/>
                  <a:pt x="5" y="10"/>
                  <a:pt x="0" y="8"/>
                </a:cubicBezTo>
                <a:cubicBezTo>
                  <a:pt x="6" y="12"/>
                  <a:pt x="15" y="14"/>
                  <a:pt x="28" y="14"/>
                </a:cubicBezTo>
                <a:cubicBezTo>
                  <a:pt x="39" y="14"/>
                  <a:pt x="54" y="12"/>
                  <a:pt x="73" y="7"/>
                </a:cubicBezTo>
                <a:cubicBezTo>
                  <a:pt x="74" y="6"/>
                  <a:pt x="78" y="5"/>
                  <a:pt x="82" y="3"/>
                </a:cubicBezTo>
                <a:cubicBezTo>
                  <a:pt x="80" y="2"/>
                  <a:pt x="78" y="1"/>
                  <a:pt x="75" y="0"/>
                </a:cubicBezTo>
              </a:path>
            </a:pathLst>
          </a:custGeom>
          <a:solidFill>
            <a:srgbClr val="0094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Sḷiḋê">
            <a:extLst>
              <a:ext uri="{FF2B5EF4-FFF2-40B4-BE49-F238E27FC236}">
                <a16:creationId xmlns:a16="http://schemas.microsoft.com/office/drawing/2014/main" id="{CF6524D2-2996-4B93-8546-05ABB49A4258}"/>
              </a:ext>
            </a:extLst>
          </p:cNvPr>
          <p:cNvSpPr/>
          <p:nvPr/>
        </p:nvSpPr>
        <p:spPr bwMode="auto">
          <a:xfrm>
            <a:off x="2490779" y="5112022"/>
            <a:ext cx="278474" cy="155952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0"/>
              </a:cxn>
              <a:cxn ang="0">
                <a:pos x="0" y="11"/>
              </a:cxn>
              <a:cxn ang="0">
                <a:pos x="7" y="14"/>
              </a:cxn>
              <a:cxn ang="0">
                <a:pos x="24" y="4"/>
              </a:cxn>
              <a:cxn ang="0">
                <a:pos x="25" y="3"/>
              </a:cxn>
              <a:cxn ang="0">
                <a:pos x="17" y="0"/>
              </a:cxn>
            </a:cxnLst>
            <a:rect l="0" t="0" r="r" b="b"/>
            <a:pathLst>
              <a:path w="25" h="14"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3" y="4"/>
                  <a:pt x="6" y="8"/>
                  <a:pt x="0" y="11"/>
                </a:cubicBezTo>
                <a:cubicBezTo>
                  <a:pt x="3" y="12"/>
                  <a:pt x="5" y="13"/>
                  <a:pt x="7" y="14"/>
                </a:cubicBezTo>
                <a:cubicBezTo>
                  <a:pt x="13" y="11"/>
                  <a:pt x="20" y="8"/>
                  <a:pt x="24" y="4"/>
                </a:cubicBezTo>
                <a:cubicBezTo>
                  <a:pt x="24" y="4"/>
                  <a:pt x="24" y="3"/>
                  <a:pt x="25" y="3"/>
                </a:cubicBezTo>
                <a:cubicBezTo>
                  <a:pt x="21" y="2"/>
                  <a:pt x="19" y="1"/>
                  <a:pt x="17" y="0"/>
                </a:cubicBezTo>
              </a:path>
            </a:pathLst>
          </a:custGeom>
          <a:solidFill>
            <a:srgbClr val="28252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ṧḻídé">
            <a:extLst>
              <a:ext uri="{FF2B5EF4-FFF2-40B4-BE49-F238E27FC236}">
                <a16:creationId xmlns:a16="http://schemas.microsoft.com/office/drawing/2014/main" id="{2B5214F6-02A4-48A9-B5D6-88E2F6D7DE85}"/>
              </a:ext>
            </a:extLst>
          </p:cNvPr>
          <p:cNvSpPr/>
          <p:nvPr/>
        </p:nvSpPr>
        <p:spPr bwMode="auto">
          <a:xfrm>
            <a:off x="1443584" y="4744298"/>
            <a:ext cx="1236418" cy="679469"/>
          </a:xfrm>
          <a:custGeom>
            <a:avLst/>
            <a:gdLst/>
            <a:ahLst/>
            <a:cxnLst>
              <a:cxn ang="0">
                <a:pos x="106" y="25"/>
              </a:cxn>
              <a:cxn ang="0">
                <a:pos x="98" y="21"/>
              </a:cxn>
              <a:cxn ang="0">
                <a:pos x="55" y="31"/>
              </a:cxn>
              <a:cxn ang="0">
                <a:pos x="60" y="22"/>
              </a:cxn>
              <a:cxn ang="0">
                <a:pos x="87" y="21"/>
              </a:cxn>
              <a:cxn ang="0">
                <a:pos x="88" y="21"/>
              </a:cxn>
              <a:cxn ang="0">
                <a:pos x="88" y="0"/>
              </a:cxn>
              <a:cxn ang="0">
                <a:pos x="52" y="0"/>
              </a:cxn>
              <a:cxn ang="0">
                <a:pos x="5" y="20"/>
              </a:cxn>
              <a:cxn ang="0">
                <a:pos x="5" y="43"/>
              </a:cxn>
              <a:cxn ang="0">
                <a:pos x="85" y="47"/>
              </a:cxn>
              <a:cxn ang="0">
                <a:pos x="111" y="33"/>
              </a:cxn>
              <a:cxn ang="0">
                <a:pos x="106" y="25"/>
              </a:cxn>
            </a:cxnLst>
            <a:rect l="0" t="0" r="r" b="b"/>
            <a:pathLst>
              <a:path w="111" h="61">
                <a:moveTo>
                  <a:pt x="106" y="25"/>
                </a:moveTo>
                <a:cubicBezTo>
                  <a:pt x="101" y="21"/>
                  <a:pt x="99" y="22"/>
                  <a:pt x="98" y="21"/>
                </a:cubicBezTo>
                <a:cubicBezTo>
                  <a:pt x="98" y="21"/>
                  <a:pt x="68" y="33"/>
                  <a:pt x="55" y="31"/>
                </a:cubicBezTo>
                <a:cubicBezTo>
                  <a:pt x="48" y="30"/>
                  <a:pt x="41" y="25"/>
                  <a:pt x="60" y="22"/>
                </a:cubicBezTo>
                <a:cubicBezTo>
                  <a:pt x="87" y="21"/>
                  <a:pt x="87" y="21"/>
                  <a:pt x="87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0"/>
                  <a:pt x="88" y="0"/>
                  <a:pt x="8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15" y="4"/>
                  <a:pt x="5" y="20"/>
                </a:cubicBezTo>
                <a:cubicBezTo>
                  <a:pt x="2" y="25"/>
                  <a:pt x="0" y="37"/>
                  <a:pt x="5" y="43"/>
                </a:cubicBezTo>
                <a:cubicBezTo>
                  <a:pt x="14" y="53"/>
                  <a:pt x="35" y="61"/>
                  <a:pt x="85" y="47"/>
                </a:cubicBezTo>
                <a:cubicBezTo>
                  <a:pt x="86" y="47"/>
                  <a:pt x="104" y="40"/>
                  <a:pt x="111" y="33"/>
                </a:cubicBezTo>
                <a:cubicBezTo>
                  <a:pt x="111" y="33"/>
                  <a:pt x="110" y="28"/>
                  <a:pt x="106" y="25"/>
                </a:cubicBezTo>
              </a:path>
            </a:pathLst>
          </a:custGeom>
          <a:solidFill>
            <a:srgbClr val="333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ṣļídé">
            <a:extLst>
              <a:ext uri="{FF2B5EF4-FFF2-40B4-BE49-F238E27FC236}">
                <a16:creationId xmlns:a16="http://schemas.microsoft.com/office/drawing/2014/main" id="{2AEF35C0-B988-4995-9522-0EB9DCEC34EE}"/>
              </a:ext>
            </a:extLst>
          </p:cNvPr>
          <p:cNvSpPr/>
          <p:nvPr/>
        </p:nvSpPr>
        <p:spPr bwMode="auto">
          <a:xfrm>
            <a:off x="2000532" y="4978304"/>
            <a:ext cx="646198" cy="166990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0" y="9"/>
              </a:cxn>
              <a:cxn ang="0">
                <a:pos x="7" y="12"/>
              </a:cxn>
              <a:cxn ang="0">
                <a:pos x="50" y="3"/>
              </a:cxn>
              <a:cxn ang="0">
                <a:pos x="58" y="6"/>
              </a:cxn>
              <a:cxn ang="0">
                <a:pos x="56" y="4"/>
              </a:cxn>
              <a:cxn ang="0">
                <a:pos x="48" y="0"/>
              </a:cxn>
              <a:cxn ang="0">
                <a:pos x="5" y="10"/>
              </a:cxn>
            </a:cxnLst>
            <a:rect l="0" t="0" r="r" b="b"/>
            <a:pathLst>
              <a:path w="58" h="15">
                <a:moveTo>
                  <a:pt x="5" y="10"/>
                </a:moveTo>
                <a:cubicBezTo>
                  <a:pt x="3" y="10"/>
                  <a:pt x="1" y="9"/>
                  <a:pt x="0" y="9"/>
                </a:cubicBezTo>
                <a:cubicBezTo>
                  <a:pt x="0" y="10"/>
                  <a:pt x="4" y="12"/>
                  <a:pt x="7" y="12"/>
                </a:cubicBezTo>
                <a:cubicBezTo>
                  <a:pt x="21" y="15"/>
                  <a:pt x="50" y="3"/>
                  <a:pt x="50" y="3"/>
                </a:cubicBezTo>
                <a:cubicBezTo>
                  <a:pt x="51" y="3"/>
                  <a:pt x="54" y="3"/>
                  <a:pt x="58" y="6"/>
                </a:cubicBezTo>
                <a:cubicBezTo>
                  <a:pt x="58" y="5"/>
                  <a:pt x="57" y="5"/>
                  <a:pt x="56" y="4"/>
                </a:cubicBezTo>
                <a:cubicBezTo>
                  <a:pt x="51" y="0"/>
                  <a:pt x="49" y="1"/>
                  <a:pt x="48" y="0"/>
                </a:cubicBezTo>
                <a:cubicBezTo>
                  <a:pt x="48" y="0"/>
                  <a:pt x="18" y="12"/>
                  <a:pt x="5" y="10"/>
                </a:cubicBezTo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ṡḻiďe">
            <a:extLst>
              <a:ext uri="{FF2B5EF4-FFF2-40B4-BE49-F238E27FC236}">
                <a16:creationId xmlns:a16="http://schemas.microsoft.com/office/drawing/2014/main" id="{23FF237C-8C9A-4B68-8326-75D5EC2E3AF3}"/>
              </a:ext>
            </a:extLst>
          </p:cNvPr>
          <p:cNvSpPr/>
          <p:nvPr/>
        </p:nvSpPr>
        <p:spPr bwMode="auto">
          <a:xfrm>
            <a:off x="2145446" y="4944875"/>
            <a:ext cx="322941" cy="144756"/>
          </a:xfrm>
          <a:custGeom>
            <a:avLst/>
            <a:gdLst/>
            <a:ahLst/>
            <a:cxnLst>
              <a:cxn ang="0">
                <a:pos x="9" y="7"/>
              </a:cxn>
              <a:cxn ang="0">
                <a:pos x="17" y="4"/>
              </a:cxn>
              <a:cxn ang="0">
                <a:pos x="26" y="7"/>
              </a:cxn>
              <a:cxn ang="0">
                <a:pos x="29" y="6"/>
              </a:cxn>
              <a:cxn ang="0">
                <a:pos x="27" y="5"/>
              </a:cxn>
              <a:cxn ang="0">
                <a:pos x="14" y="1"/>
              </a:cxn>
              <a:cxn ang="0">
                <a:pos x="6" y="4"/>
              </a:cxn>
              <a:cxn ang="0">
                <a:pos x="1" y="12"/>
              </a:cxn>
              <a:cxn ang="0">
                <a:pos x="2" y="13"/>
              </a:cxn>
              <a:cxn ang="0">
                <a:pos x="4" y="12"/>
              </a:cxn>
              <a:cxn ang="0">
                <a:pos x="9" y="7"/>
              </a:cxn>
            </a:cxnLst>
            <a:rect l="0" t="0" r="r" b="b"/>
            <a:pathLst>
              <a:path w="29" h="13">
                <a:moveTo>
                  <a:pt x="9" y="7"/>
                </a:moveTo>
                <a:cubicBezTo>
                  <a:pt x="12" y="4"/>
                  <a:pt x="15" y="3"/>
                  <a:pt x="17" y="4"/>
                </a:cubicBezTo>
                <a:cubicBezTo>
                  <a:pt x="17" y="4"/>
                  <a:pt x="21" y="5"/>
                  <a:pt x="26" y="7"/>
                </a:cubicBezTo>
                <a:cubicBezTo>
                  <a:pt x="27" y="6"/>
                  <a:pt x="28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1" y="3"/>
                  <a:pt x="14" y="1"/>
                  <a:pt x="14" y="1"/>
                </a:cubicBezTo>
                <a:cubicBezTo>
                  <a:pt x="13" y="0"/>
                  <a:pt x="9" y="1"/>
                  <a:pt x="6" y="4"/>
                </a:cubicBezTo>
                <a:cubicBezTo>
                  <a:pt x="0" y="9"/>
                  <a:pt x="1" y="12"/>
                  <a:pt x="1" y="12"/>
                </a:cubicBezTo>
                <a:cubicBezTo>
                  <a:pt x="1" y="12"/>
                  <a:pt x="2" y="12"/>
                  <a:pt x="2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5" y="11"/>
                  <a:pt x="6" y="9"/>
                  <a:pt x="9" y="7"/>
                </a:cubicBezTo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ṥḷïḍé">
            <a:extLst>
              <a:ext uri="{FF2B5EF4-FFF2-40B4-BE49-F238E27FC236}">
                <a16:creationId xmlns:a16="http://schemas.microsoft.com/office/drawing/2014/main" id="{BCAA6413-AAB0-41FA-B885-EC003AE437F9}"/>
              </a:ext>
            </a:extLst>
          </p:cNvPr>
          <p:cNvSpPr/>
          <p:nvPr/>
        </p:nvSpPr>
        <p:spPr bwMode="auto">
          <a:xfrm>
            <a:off x="2412724" y="4978304"/>
            <a:ext cx="11196" cy="158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  <a:cxn ang="0">
                <a:pos x="71" y="0"/>
              </a:cxn>
            </a:cxnLst>
            <a:rect l="0" t="0" r="r" b="b"/>
            <a:pathLst>
              <a:path w="71">
                <a:moveTo>
                  <a:pt x="71" y="0"/>
                </a:moveTo>
                <a:lnTo>
                  <a:pt x="71" y="0"/>
                </a:lnTo>
                <a:lnTo>
                  <a:pt x="0" y="0"/>
                </a:lnTo>
                <a:lnTo>
                  <a:pt x="71" y="0"/>
                </a:lnTo>
                <a:close/>
              </a:path>
            </a:pathLst>
          </a:custGeom>
          <a:solidFill>
            <a:srgbClr val="333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ṡļîḑê">
            <a:extLst>
              <a:ext uri="{FF2B5EF4-FFF2-40B4-BE49-F238E27FC236}">
                <a16:creationId xmlns:a16="http://schemas.microsoft.com/office/drawing/2014/main" id="{1C5FE725-8CFD-4B10-8A74-53FA2E0BBADC}"/>
              </a:ext>
            </a:extLst>
          </p:cNvPr>
          <p:cNvSpPr/>
          <p:nvPr/>
        </p:nvSpPr>
        <p:spPr bwMode="auto">
          <a:xfrm>
            <a:off x="1766683" y="4800119"/>
            <a:ext cx="568144" cy="367566"/>
          </a:xfrm>
          <a:custGeom>
            <a:avLst/>
            <a:gdLst/>
            <a:ahLst/>
            <a:cxnLst>
              <a:cxn ang="0">
                <a:pos x="49" y="15"/>
              </a:cxn>
              <a:cxn ang="0">
                <a:pos x="35" y="25"/>
              </a:cxn>
              <a:cxn ang="0">
                <a:pos x="9" y="32"/>
              </a:cxn>
              <a:cxn ang="0">
                <a:pos x="2" y="31"/>
              </a:cxn>
              <a:cxn ang="0">
                <a:pos x="1" y="27"/>
              </a:cxn>
              <a:cxn ang="0">
                <a:pos x="24" y="11"/>
              </a:cxn>
              <a:cxn ang="0">
                <a:pos x="30" y="10"/>
              </a:cxn>
              <a:cxn ang="0">
                <a:pos x="31" y="5"/>
              </a:cxn>
              <a:cxn ang="0">
                <a:pos x="36" y="1"/>
              </a:cxn>
              <a:cxn ang="0">
                <a:pos x="39" y="0"/>
              </a:cxn>
              <a:cxn ang="0">
                <a:pos x="41" y="2"/>
              </a:cxn>
              <a:cxn ang="0">
                <a:pos x="49" y="15"/>
              </a:cxn>
            </a:cxnLst>
            <a:rect l="0" t="0" r="r" b="b"/>
            <a:pathLst>
              <a:path w="51" h="33">
                <a:moveTo>
                  <a:pt x="49" y="15"/>
                </a:moveTo>
                <a:cubicBezTo>
                  <a:pt x="47" y="16"/>
                  <a:pt x="40" y="18"/>
                  <a:pt x="35" y="25"/>
                </a:cubicBezTo>
                <a:cubicBezTo>
                  <a:pt x="28" y="26"/>
                  <a:pt x="9" y="32"/>
                  <a:pt x="9" y="32"/>
                </a:cubicBezTo>
                <a:cubicBezTo>
                  <a:pt x="9" y="32"/>
                  <a:pt x="4" y="33"/>
                  <a:pt x="2" y="31"/>
                </a:cubicBezTo>
                <a:cubicBezTo>
                  <a:pt x="0" y="30"/>
                  <a:pt x="1" y="27"/>
                  <a:pt x="1" y="27"/>
                </a:cubicBezTo>
                <a:cubicBezTo>
                  <a:pt x="24" y="11"/>
                  <a:pt x="24" y="11"/>
                  <a:pt x="24" y="1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5"/>
                  <a:pt x="31" y="5"/>
                  <a:pt x="31" y="5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8" y="0"/>
                  <a:pt x="39" y="0"/>
                </a:cubicBezTo>
                <a:cubicBezTo>
                  <a:pt x="40" y="1"/>
                  <a:pt x="41" y="2"/>
                  <a:pt x="41" y="2"/>
                </a:cubicBezTo>
                <a:cubicBezTo>
                  <a:pt x="41" y="2"/>
                  <a:pt x="51" y="14"/>
                  <a:pt x="49" y="15"/>
                </a:cubicBezTo>
              </a:path>
            </a:pathLst>
          </a:custGeom>
          <a:solidFill>
            <a:srgbClr val="19181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şḻíďe">
            <a:extLst>
              <a:ext uri="{FF2B5EF4-FFF2-40B4-BE49-F238E27FC236}">
                <a16:creationId xmlns:a16="http://schemas.microsoft.com/office/drawing/2014/main" id="{2226E9FE-C30B-47A0-9BAD-2C110495FB04}"/>
              </a:ext>
            </a:extLst>
          </p:cNvPr>
          <p:cNvSpPr/>
          <p:nvPr/>
        </p:nvSpPr>
        <p:spPr bwMode="auto">
          <a:xfrm>
            <a:off x="1443584" y="4744298"/>
            <a:ext cx="980336" cy="501284"/>
          </a:xfrm>
          <a:custGeom>
            <a:avLst/>
            <a:gdLst/>
            <a:ahLst/>
            <a:cxnLst>
              <a:cxn ang="0">
                <a:pos x="8" y="22"/>
              </a:cxn>
              <a:cxn ang="0">
                <a:pos x="55" y="3"/>
              </a:cxn>
              <a:cxn ang="0">
                <a:pos x="88" y="3"/>
              </a:cxn>
              <a:cxn ang="0">
                <a:pos x="88" y="0"/>
              </a:cxn>
              <a:cxn ang="0">
                <a:pos x="52" y="0"/>
              </a:cxn>
              <a:cxn ang="0">
                <a:pos x="5" y="20"/>
              </a:cxn>
              <a:cxn ang="0">
                <a:pos x="5" y="43"/>
              </a:cxn>
              <a:cxn ang="0">
                <a:pos x="7" y="45"/>
              </a:cxn>
              <a:cxn ang="0">
                <a:pos x="8" y="22"/>
              </a:cxn>
            </a:cxnLst>
            <a:rect l="0" t="0" r="r" b="b"/>
            <a:pathLst>
              <a:path w="88" h="45">
                <a:moveTo>
                  <a:pt x="8" y="22"/>
                </a:moveTo>
                <a:cubicBezTo>
                  <a:pt x="17" y="6"/>
                  <a:pt x="55" y="3"/>
                  <a:pt x="55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0"/>
                  <a:pt x="88" y="0"/>
                  <a:pt x="8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15" y="4"/>
                  <a:pt x="5" y="20"/>
                </a:cubicBezTo>
                <a:cubicBezTo>
                  <a:pt x="2" y="25"/>
                  <a:pt x="0" y="37"/>
                  <a:pt x="5" y="43"/>
                </a:cubicBezTo>
                <a:cubicBezTo>
                  <a:pt x="6" y="44"/>
                  <a:pt x="6" y="44"/>
                  <a:pt x="7" y="45"/>
                </a:cubicBezTo>
                <a:cubicBezTo>
                  <a:pt x="2" y="39"/>
                  <a:pt x="4" y="28"/>
                  <a:pt x="8" y="22"/>
                </a:cubicBezTo>
                <a:close/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ṩľiďê">
            <a:extLst>
              <a:ext uri="{FF2B5EF4-FFF2-40B4-BE49-F238E27FC236}">
                <a16:creationId xmlns:a16="http://schemas.microsoft.com/office/drawing/2014/main" id="{DFFA0293-AC4E-4608-8560-F619EFF3C356}"/>
              </a:ext>
            </a:extLst>
          </p:cNvPr>
          <p:cNvSpPr/>
          <p:nvPr/>
        </p:nvSpPr>
        <p:spPr bwMode="auto">
          <a:xfrm>
            <a:off x="3214716" y="2561134"/>
            <a:ext cx="1258810" cy="103584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0" y="68"/>
              </a:cxn>
              <a:cxn ang="0">
                <a:pos x="83" y="74"/>
              </a:cxn>
              <a:cxn ang="0">
                <a:pos x="98" y="0"/>
              </a:cxn>
            </a:cxnLst>
            <a:rect l="0" t="0" r="r" b="b"/>
            <a:pathLst>
              <a:path w="113" h="93">
                <a:moveTo>
                  <a:pt x="98" y="0"/>
                </a:moveTo>
                <a:cubicBezTo>
                  <a:pt x="0" y="68"/>
                  <a:pt x="0" y="68"/>
                  <a:pt x="0" y="68"/>
                </a:cubicBezTo>
                <a:cubicBezTo>
                  <a:pt x="15" y="90"/>
                  <a:pt x="56" y="93"/>
                  <a:pt x="83" y="74"/>
                </a:cubicBezTo>
                <a:cubicBezTo>
                  <a:pt x="110" y="55"/>
                  <a:pt x="113" y="21"/>
                  <a:pt x="98" y="0"/>
                </a:cubicBezTo>
                <a:close/>
              </a:path>
            </a:pathLst>
          </a:custGeom>
          <a:solidFill>
            <a:srgbClr val="333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lídé">
            <a:extLst>
              <a:ext uri="{FF2B5EF4-FFF2-40B4-BE49-F238E27FC236}">
                <a16:creationId xmlns:a16="http://schemas.microsoft.com/office/drawing/2014/main" id="{55C07EB6-39E6-4937-ABDC-C7AEEE332AAF}"/>
              </a:ext>
            </a:extLst>
          </p:cNvPr>
          <p:cNvSpPr/>
          <p:nvPr/>
        </p:nvSpPr>
        <p:spPr bwMode="auto">
          <a:xfrm>
            <a:off x="3147857" y="2460846"/>
            <a:ext cx="1225380" cy="946747"/>
          </a:xfrm>
          <a:custGeom>
            <a:avLst/>
            <a:gdLst/>
            <a:ahLst/>
            <a:cxnLst>
              <a:cxn ang="0">
                <a:pos x="104" y="9"/>
              </a:cxn>
              <a:cxn ang="0">
                <a:pos x="65" y="57"/>
              </a:cxn>
              <a:cxn ang="0">
                <a:pos x="6" y="77"/>
              </a:cxn>
              <a:cxn ang="0">
                <a:pos x="45" y="29"/>
              </a:cxn>
              <a:cxn ang="0">
                <a:pos x="104" y="9"/>
              </a:cxn>
            </a:cxnLst>
            <a:rect l="0" t="0" r="r" b="b"/>
            <a:pathLst>
              <a:path w="110" h="85">
                <a:moveTo>
                  <a:pt x="104" y="9"/>
                </a:moveTo>
                <a:cubicBezTo>
                  <a:pt x="110" y="17"/>
                  <a:pt x="92" y="38"/>
                  <a:pt x="65" y="57"/>
                </a:cubicBezTo>
                <a:cubicBezTo>
                  <a:pt x="38" y="77"/>
                  <a:pt x="11" y="85"/>
                  <a:pt x="6" y="77"/>
                </a:cubicBezTo>
                <a:cubicBezTo>
                  <a:pt x="0" y="69"/>
                  <a:pt x="18" y="48"/>
                  <a:pt x="45" y="29"/>
                </a:cubicBezTo>
                <a:cubicBezTo>
                  <a:pt x="72" y="9"/>
                  <a:pt x="98" y="0"/>
                  <a:pt x="104" y="9"/>
                </a:cubicBezTo>
                <a:close/>
              </a:path>
            </a:pathLst>
          </a:custGeom>
          <a:solidFill>
            <a:srgbClr val="F5B39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ŝlîḑé">
            <a:extLst>
              <a:ext uri="{FF2B5EF4-FFF2-40B4-BE49-F238E27FC236}">
                <a16:creationId xmlns:a16="http://schemas.microsoft.com/office/drawing/2014/main" id="{43C132A4-1C0C-4F6B-BB1A-470F9BD4FAAC}"/>
              </a:ext>
            </a:extLst>
          </p:cNvPr>
          <p:cNvSpPr/>
          <p:nvPr/>
        </p:nvSpPr>
        <p:spPr bwMode="auto">
          <a:xfrm>
            <a:off x="3259342" y="2538743"/>
            <a:ext cx="991374" cy="757524"/>
          </a:xfrm>
          <a:custGeom>
            <a:avLst/>
            <a:gdLst/>
            <a:ahLst/>
            <a:cxnLst>
              <a:cxn ang="0">
                <a:pos x="86" y="5"/>
              </a:cxn>
              <a:cxn ang="0">
                <a:pos x="51" y="43"/>
              </a:cxn>
              <a:cxn ang="0">
                <a:pos x="4" y="63"/>
              </a:cxn>
              <a:cxn ang="0">
                <a:pos x="38" y="25"/>
              </a:cxn>
              <a:cxn ang="0">
                <a:pos x="86" y="5"/>
              </a:cxn>
            </a:cxnLst>
            <a:rect l="0" t="0" r="r" b="b"/>
            <a:pathLst>
              <a:path w="89" h="68">
                <a:moveTo>
                  <a:pt x="86" y="5"/>
                </a:moveTo>
                <a:cubicBezTo>
                  <a:pt x="89" y="10"/>
                  <a:pt x="74" y="27"/>
                  <a:pt x="51" y="43"/>
                </a:cubicBezTo>
                <a:cubicBezTo>
                  <a:pt x="28" y="59"/>
                  <a:pt x="7" y="68"/>
                  <a:pt x="4" y="63"/>
                </a:cubicBezTo>
                <a:cubicBezTo>
                  <a:pt x="0" y="58"/>
                  <a:pt x="16" y="41"/>
                  <a:pt x="38" y="25"/>
                </a:cubicBezTo>
                <a:cubicBezTo>
                  <a:pt x="61" y="9"/>
                  <a:pt x="82" y="0"/>
                  <a:pt x="86" y="5"/>
                </a:cubicBezTo>
                <a:close/>
              </a:path>
            </a:pathLst>
          </a:custGeom>
          <a:solidFill>
            <a:srgbClr val="DF8F7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ṩlíḋê">
            <a:extLst>
              <a:ext uri="{FF2B5EF4-FFF2-40B4-BE49-F238E27FC236}">
                <a16:creationId xmlns:a16="http://schemas.microsoft.com/office/drawing/2014/main" id="{A6E62C82-4D57-4918-B5AA-69BF8BCAA185}"/>
              </a:ext>
            </a:extLst>
          </p:cNvPr>
          <p:cNvSpPr/>
          <p:nvPr/>
        </p:nvSpPr>
        <p:spPr bwMode="auto">
          <a:xfrm>
            <a:off x="2089625" y="5078593"/>
            <a:ext cx="66859" cy="110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1"/>
              </a:cxn>
              <a:cxn ang="0">
                <a:pos x="1" y="1"/>
              </a:cxn>
              <a:cxn ang="0">
                <a:pos x="4" y="1"/>
              </a:cxn>
              <a:cxn ang="0">
                <a:pos x="5" y="1"/>
              </a:cxn>
              <a:cxn ang="0">
                <a:pos x="6" y="0"/>
              </a:cxn>
            </a:cxnLst>
            <a:rect l="0" t="0" r="r" b="b"/>
            <a:pathLst>
              <a:path w="6" h="1">
                <a:moveTo>
                  <a:pt x="6" y="0"/>
                </a:moveTo>
                <a:cubicBezTo>
                  <a:pt x="4" y="0"/>
                  <a:pt x="3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94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ś1îḋe">
            <a:extLst>
              <a:ext uri="{FF2B5EF4-FFF2-40B4-BE49-F238E27FC236}">
                <a16:creationId xmlns:a16="http://schemas.microsoft.com/office/drawing/2014/main" id="{3C600A8A-E9AF-46D9-B81C-EDF6DAAC1BD4}"/>
              </a:ext>
            </a:extLst>
          </p:cNvPr>
          <p:cNvSpPr/>
          <p:nvPr/>
        </p:nvSpPr>
        <p:spPr bwMode="auto">
          <a:xfrm>
            <a:off x="1766683" y="5112022"/>
            <a:ext cx="300708" cy="100131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16" y="2"/>
              </a:cxn>
              <a:cxn ang="0">
                <a:pos x="9" y="4"/>
              </a:cxn>
              <a:cxn ang="0">
                <a:pos x="9" y="4"/>
              </a:cxn>
              <a:cxn ang="0">
                <a:pos x="9" y="4"/>
              </a:cxn>
              <a:cxn ang="0">
                <a:pos x="7" y="4"/>
              </a:cxn>
              <a:cxn ang="0">
                <a:pos x="2" y="3"/>
              </a:cxn>
              <a:cxn ang="0">
                <a:pos x="1" y="4"/>
              </a:cxn>
              <a:cxn ang="0">
                <a:pos x="2" y="8"/>
              </a:cxn>
              <a:cxn ang="0">
                <a:pos x="6" y="9"/>
              </a:cxn>
              <a:cxn ang="0">
                <a:pos x="10" y="8"/>
              </a:cxn>
              <a:cxn ang="0">
                <a:pos x="27" y="0"/>
              </a:cxn>
              <a:cxn ang="0">
                <a:pos x="25" y="0"/>
              </a:cxn>
            </a:cxnLst>
            <a:rect l="0" t="0" r="r" b="b"/>
            <a:pathLst>
              <a:path w="27" h="9">
                <a:moveTo>
                  <a:pt x="25" y="0"/>
                </a:moveTo>
                <a:cubicBezTo>
                  <a:pt x="22" y="0"/>
                  <a:pt x="19" y="1"/>
                  <a:pt x="16" y="2"/>
                </a:cubicBezTo>
                <a:cubicBezTo>
                  <a:pt x="12" y="3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8" y="4"/>
                  <a:pt x="7" y="4"/>
                </a:cubicBezTo>
                <a:cubicBezTo>
                  <a:pt x="5" y="4"/>
                  <a:pt x="3" y="4"/>
                  <a:pt x="2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7"/>
                  <a:pt x="2" y="8"/>
                </a:cubicBezTo>
                <a:cubicBezTo>
                  <a:pt x="3" y="8"/>
                  <a:pt x="5" y="9"/>
                  <a:pt x="6" y="9"/>
                </a:cubicBezTo>
                <a:cubicBezTo>
                  <a:pt x="8" y="9"/>
                  <a:pt x="10" y="8"/>
                  <a:pt x="10" y="8"/>
                </a:cubicBezTo>
                <a:cubicBezTo>
                  <a:pt x="10" y="8"/>
                  <a:pt x="20" y="4"/>
                  <a:pt x="27" y="0"/>
                </a:cubicBezTo>
                <a:cubicBezTo>
                  <a:pt x="26" y="0"/>
                  <a:pt x="26" y="0"/>
                  <a:pt x="25" y="0"/>
                </a:cubicBezTo>
              </a:path>
            </a:pathLst>
          </a:custGeom>
          <a:solidFill>
            <a:srgbClr val="28252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ṡľîḑè">
            <a:extLst>
              <a:ext uri="{FF2B5EF4-FFF2-40B4-BE49-F238E27FC236}">
                <a16:creationId xmlns:a16="http://schemas.microsoft.com/office/drawing/2014/main" id="{4E521F95-5965-4247-85E2-D3894FB0EF36}"/>
              </a:ext>
            </a:extLst>
          </p:cNvPr>
          <p:cNvSpPr/>
          <p:nvPr/>
        </p:nvSpPr>
        <p:spPr bwMode="auto">
          <a:xfrm>
            <a:off x="2045157" y="5089631"/>
            <a:ext cx="89093" cy="22391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" y="0"/>
              </a:cxn>
              <a:cxn ang="0">
                <a:pos x="4" y="0"/>
              </a:cxn>
              <a:cxn ang="0">
                <a:pos x="0" y="2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8" h="2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1"/>
                  <a:pt x="1" y="1"/>
                  <a:pt x="0" y="2"/>
                </a:cubicBezTo>
                <a:cubicBezTo>
                  <a:pt x="1" y="2"/>
                  <a:pt x="1" y="2"/>
                  <a:pt x="2" y="2"/>
                </a:cubicBezTo>
                <a:cubicBezTo>
                  <a:pt x="4" y="1"/>
                  <a:pt x="6" y="1"/>
                  <a:pt x="8" y="0"/>
                </a:cubicBezTo>
              </a:path>
            </a:pathLst>
          </a:custGeom>
          <a:solidFill>
            <a:srgbClr val="35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ṡļïḓe">
            <a:extLst>
              <a:ext uri="{FF2B5EF4-FFF2-40B4-BE49-F238E27FC236}">
                <a16:creationId xmlns:a16="http://schemas.microsoft.com/office/drawing/2014/main" id="{692F4DCA-BED7-45C1-A60C-28F27E0FA066}"/>
              </a:ext>
            </a:extLst>
          </p:cNvPr>
          <p:cNvSpPr/>
          <p:nvPr/>
        </p:nvSpPr>
        <p:spPr bwMode="auto">
          <a:xfrm>
            <a:off x="1788917" y="5134256"/>
            <a:ext cx="155952" cy="22234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5" y="2"/>
              </a:cxn>
              <a:cxn ang="0">
                <a:pos x="7" y="2"/>
              </a:cxn>
              <a:cxn ang="0">
                <a:pos x="7" y="2"/>
              </a:cxn>
              <a:cxn ang="0">
                <a:pos x="7" y="2"/>
              </a:cxn>
              <a:cxn ang="0">
                <a:pos x="5" y="2"/>
              </a:cxn>
              <a:cxn ang="0">
                <a:pos x="0" y="1"/>
              </a:cxn>
              <a:cxn ang="0">
                <a:pos x="14" y="0"/>
              </a:cxn>
              <a:cxn ang="0">
                <a:pos x="7" y="2"/>
              </a:cxn>
              <a:cxn ang="0">
                <a:pos x="14" y="0"/>
              </a:cxn>
            </a:cxnLst>
            <a:rect l="0" t="0" r="r" b="b"/>
            <a:pathLst>
              <a:path w="14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3" y="2"/>
                  <a:pt x="5" y="2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3" y="2"/>
                  <a:pt x="1" y="2"/>
                  <a:pt x="0" y="1"/>
                </a:cubicBezTo>
                <a:moveTo>
                  <a:pt x="14" y="0"/>
                </a:moveTo>
                <a:cubicBezTo>
                  <a:pt x="10" y="1"/>
                  <a:pt x="7" y="2"/>
                  <a:pt x="7" y="2"/>
                </a:cubicBezTo>
                <a:cubicBezTo>
                  <a:pt x="7" y="2"/>
                  <a:pt x="10" y="1"/>
                  <a:pt x="14" y="0"/>
                </a:cubicBezTo>
              </a:path>
            </a:pathLst>
          </a:custGeom>
          <a:solidFill>
            <a:srgbClr val="14131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ṧliḓê">
            <a:extLst>
              <a:ext uri="{FF2B5EF4-FFF2-40B4-BE49-F238E27FC236}">
                <a16:creationId xmlns:a16="http://schemas.microsoft.com/office/drawing/2014/main" id="{DDD5DD6F-5433-4094-8295-C5C61CA58F4A}"/>
              </a:ext>
            </a:extLst>
          </p:cNvPr>
          <p:cNvSpPr/>
          <p:nvPr/>
        </p:nvSpPr>
        <p:spPr bwMode="auto">
          <a:xfrm>
            <a:off x="2513013" y="4833548"/>
            <a:ext cx="545752" cy="400996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15" y="25"/>
              </a:cxn>
              <a:cxn ang="0">
                <a:pos x="40" y="35"/>
              </a:cxn>
              <a:cxn ang="0">
                <a:pos x="47" y="34"/>
              </a:cxn>
              <a:cxn ang="0">
                <a:pos x="49" y="30"/>
              </a:cxn>
              <a:cxn ang="0">
                <a:pos x="27" y="12"/>
              </a:cxn>
              <a:cxn ang="0">
                <a:pos x="21" y="10"/>
              </a:cxn>
              <a:cxn ang="0">
                <a:pos x="20" y="6"/>
              </a:cxn>
              <a:cxn ang="0">
                <a:pos x="15" y="2"/>
              </a:cxn>
              <a:cxn ang="0">
                <a:pos x="12" y="1"/>
              </a:cxn>
              <a:cxn ang="0">
                <a:pos x="10" y="2"/>
              </a:cxn>
              <a:cxn ang="0">
                <a:pos x="2" y="14"/>
              </a:cxn>
            </a:cxnLst>
            <a:rect l="0" t="0" r="r" b="b"/>
            <a:pathLst>
              <a:path w="49" h="36">
                <a:moveTo>
                  <a:pt x="2" y="14"/>
                </a:moveTo>
                <a:cubicBezTo>
                  <a:pt x="3" y="15"/>
                  <a:pt x="10" y="19"/>
                  <a:pt x="15" y="25"/>
                </a:cubicBezTo>
                <a:cubicBezTo>
                  <a:pt x="21" y="27"/>
                  <a:pt x="40" y="35"/>
                  <a:pt x="40" y="35"/>
                </a:cubicBezTo>
                <a:cubicBezTo>
                  <a:pt x="40" y="35"/>
                  <a:pt x="44" y="36"/>
                  <a:pt x="47" y="34"/>
                </a:cubicBezTo>
                <a:cubicBezTo>
                  <a:pt x="49" y="33"/>
                  <a:pt x="49" y="30"/>
                  <a:pt x="49" y="30"/>
                </a:cubicBezTo>
                <a:cubicBezTo>
                  <a:pt x="27" y="12"/>
                  <a:pt x="27" y="12"/>
                  <a:pt x="27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6"/>
                  <a:pt x="20" y="6"/>
                  <a:pt x="20" y="6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3" y="0"/>
                  <a:pt x="12" y="1"/>
                </a:cubicBezTo>
                <a:cubicBezTo>
                  <a:pt x="11" y="1"/>
                  <a:pt x="10" y="2"/>
                  <a:pt x="10" y="2"/>
                </a:cubicBezTo>
                <a:cubicBezTo>
                  <a:pt x="10" y="2"/>
                  <a:pt x="0" y="13"/>
                  <a:pt x="2" y="14"/>
                </a:cubicBezTo>
              </a:path>
            </a:pathLst>
          </a:custGeom>
          <a:solidFill>
            <a:srgbClr val="19181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ŝlíḋè">
            <a:extLst>
              <a:ext uri="{FF2B5EF4-FFF2-40B4-BE49-F238E27FC236}">
                <a16:creationId xmlns:a16="http://schemas.microsoft.com/office/drawing/2014/main" id="{FB8ABEA8-B664-41D6-A6B5-2B59589B5C55}"/>
              </a:ext>
            </a:extLst>
          </p:cNvPr>
          <p:cNvSpPr/>
          <p:nvPr/>
        </p:nvSpPr>
        <p:spPr bwMode="auto">
          <a:xfrm>
            <a:off x="2680002" y="4844587"/>
            <a:ext cx="434426" cy="378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0"/>
              </a:cxn>
              <a:cxn ang="0">
                <a:pos x="0" y="1"/>
              </a:cxn>
              <a:cxn ang="0">
                <a:pos x="5" y="5"/>
              </a:cxn>
              <a:cxn ang="0">
                <a:pos x="6" y="9"/>
              </a:cxn>
              <a:cxn ang="0">
                <a:pos x="12" y="11"/>
              </a:cxn>
              <a:cxn ang="0">
                <a:pos x="34" y="29"/>
              </a:cxn>
              <a:cxn ang="0">
                <a:pos x="34" y="30"/>
              </a:cxn>
              <a:cxn ang="0">
                <a:pos x="32" y="33"/>
              </a:cxn>
              <a:cxn ang="0">
                <a:pos x="32" y="33"/>
              </a:cxn>
              <a:cxn ang="0">
                <a:pos x="32" y="33"/>
              </a:cxn>
              <a:cxn ang="0">
                <a:pos x="30" y="34"/>
              </a:cxn>
              <a:cxn ang="0">
                <a:pos x="33" y="34"/>
              </a:cxn>
              <a:cxn ang="0">
                <a:pos x="37" y="33"/>
              </a:cxn>
              <a:cxn ang="0">
                <a:pos x="39" y="30"/>
              </a:cxn>
              <a:cxn ang="0">
                <a:pos x="17" y="11"/>
              </a:cxn>
              <a:cxn ang="0">
                <a:pos x="11" y="10"/>
              </a:cxn>
              <a:cxn ang="0">
                <a:pos x="10" y="5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39" h="34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1"/>
                  <a:pt x="0" y="1"/>
                </a:cubicBezTo>
                <a:cubicBezTo>
                  <a:pt x="5" y="5"/>
                  <a:pt x="5" y="5"/>
                  <a:pt x="5" y="5"/>
                </a:cubicBezTo>
                <a:cubicBezTo>
                  <a:pt x="6" y="9"/>
                  <a:pt x="6" y="9"/>
                  <a:pt x="6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30"/>
                  <a:pt x="34" y="30"/>
                </a:cubicBezTo>
                <a:cubicBezTo>
                  <a:pt x="34" y="31"/>
                  <a:pt x="34" y="32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34"/>
                  <a:pt x="31" y="34"/>
                  <a:pt x="30" y="34"/>
                </a:cubicBezTo>
                <a:cubicBezTo>
                  <a:pt x="31" y="34"/>
                  <a:pt x="32" y="34"/>
                  <a:pt x="33" y="34"/>
                </a:cubicBezTo>
                <a:cubicBezTo>
                  <a:pt x="35" y="34"/>
                  <a:pt x="36" y="34"/>
                  <a:pt x="37" y="33"/>
                </a:cubicBezTo>
                <a:cubicBezTo>
                  <a:pt x="39" y="32"/>
                  <a:pt x="39" y="30"/>
                  <a:pt x="39" y="30"/>
                </a:cubicBezTo>
                <a:cubicBezTo>
                  <a:pt x="17" y="11"/>
                  <a:pt x="17" y="11"/>
                  <a:pt x="17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3" y="0"/>
                  <a:pt x="3" y="0"/>
                </a:cubicBezTo>
              </a:path>
            </a:pathLst>
          </a:custGeom>
          <a:solidFill>
            <a:srgbClr val="28252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ślîďé">
            <a:extLst>
              <a:ext uri="{FF2B5EF4-FFF2-40B4-BE49-F238E27FC236}">
                <a16:creationId xmlns:a16="http://schemas.microsoft.com/office/drawing/2014/main" id="{E87EB393-82C5-4561-862F-9BED6B30DBEA}"/>
              </a:ext>
            </a:extLst>
          </p:cNvPr>
          <p:cNvSpPr/>
          <p:nvPr/>
        </p:nvSpPr>
        <p:spPr bwMode="auto">
          <a:xfrm>
            <a:off x="3014297" y="5178723"/>
            <a:ext cx="44468" cy="44625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4"/>
              </a:cxn>
              <a:cxn ang="0">
                <a:pos x="0" y="4"/>
              </a:cxn>
              <a:cxn ang="0">
                <a:pos x="2" y="3"/>
              </a:cxn>
              <a:cxn ang="0">
                <a:pos x="4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4" y="0"/>
              </a:cxn>
            </a:cxnLst>
            <a:rect l="0" t="0" r="r" b="b"/>
            <a:pathLst>
              <a:path w="4" h="4">
                <a:moveTo>
                  <a:pt x="2" y="3"/>
                </a:move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2" y="3"/>
                </a:cubicBezTo>
                <a:moveTo>
                  <a:pt x="4" y="0"/>
                </a:moveTo>
                <a:cubicBezTo>
                  <a:pt x="4" y="1"/>
                  <a:pt x="4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4" y="2"/>
                  <a:pt x="4" y="1"/>
                  <a:pt x="4" y="0"/>
                </a:cubicBezTo>
              </a:path>
            </a:pathLst>
          </a:custGeom>
          <a:solidFill>
            <a:srgbClr val="14131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ṥ1iḓê">
            <a:extLst>
              <a:ext uri="{FF2B5EF4-FFF2-40B4-BE49-F238E27FC236}">
                <a16:creationId xmlns:a16="http://schemas.microsoft.com/office/drawing/2014/main" id="{F648F62D-025F-4457-A783-8AB473E1BD5A}"/>
              </a:ext>
            </a:extLst>
          </p:cNvPr>
          <p:cNvSpPr/>
          <p:nvPr/>
        </p:nvSpPr>
        <p:spPr bwMode="auto">
          <a:xfrm>
            <a:off x="1131681" y="4376732"/>
            <a:ext cx="835422" cy="701861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35" y="31"/>
              </a:cxn>
              <a:cxn ang="0">
                <a:pos x="21" y="18"/>
              </a:cxn>
              <a:cxn ang="0">
                <a:pos x="14" y="26"/>
              </a:cxn>
              <a:cxn ang="0">
                <a:pos x="22" y="24"/>
              </a:cxn>
              <a:cxn ang="0">
                <a:pos x="25" y="32"/>
              </a:cxn>
              <a:cxn ang="0">
                <a:pos x="19" y="37"/>
              </a:cxn>
              <a:cxn ang="0">
                <a:pos x="12" y="27"/>
              </a:cxn>
              <a:cxn ang="0">
                <a:pos x="20" y="41"/>
              </a:cxn>
              <a:cxn ang="0">
                <a:pos x="6" y="49"/>
              </a:cxn>
              <a:cxn ang="0">
                <a:pos x="10" y="55"/>
              </a:cxn>
              <a:cxn ang="0">
                <a:pos x="23" y="45"/>
              </a:cxn>
              <a:cxn ang="0">
                <a:pos x="11" y="57"/>
              </a:cxn>
              <a:cxn ang="0">
                <a:pos x="17" y="60"/>
              </a:cxn>
              <a:cxn ang="0">
                <a:pos x="27" y="46"/>
              </a:cxn>
              <a:cxn ang="0">
                <a:pos x="22" y="59"/>
              </a:cxn>
              <a:cxn ang="0">
                <a:pos x="27" y="61"/>
              </a:cxn>
              <a:cxn ang="0">
                <a:pos x="31" y="46"/>
              </a:cxn>
              <a:cxn ang="0">
                <a:pos x="38" y="38"/>
              </a:cxn>
              <a:cxn ang="0">
                <a:pos x="75" y="14"/>
              </a:cxn>
              <a:cxn ang="0">
                <a:pos x="62" y="0"/>
              </a:cxn>
            </a:cxnLst>
            <a:rect l="0" t="0" r="r" b="b"/>
            <a:pathLst>
              <a:path w="75" h="63">
                <a:moveTo>
                  <a:pt x="62" y="0"/>
                </a:moveTo>
                <a:cubicBezTo>
                  <a:pt x="62" y="0"/>
                  <a:pt x="45" y="27"/>
                  <a:pt x="35" y="31"/>
                </a:cubicBezTo>
                <a:cubicBezTo>
                  <a:pt x="35" y="31"/>
                  <a:pt x="31" y="18"/>
                  <a:pt x="21" y="18"/>
                </a:cubicBezTo>
                <a:cubicBezTo>
                  <a:pt x="15" y="18"/>
                  <a:pt x="9" y="23"/>
                  <a:pt x="14" y="26"/>
                </a:cubicBezTo>
                <a:cubicBezTo>
                  <a:pt x="18" y="26"/>
                  <a:pt x="17" y="23"/>
                  <a:pt x="22" y="24"/>
                </a:cubicBezTo>
                <a:cubicBezTo>
                  <a:pt x="26" y="25"/>
                  <a:pt x="26" y="30"/>
                  <a:pt x="25" y="32"/>
                </a:cubicBezTo>
                <a:cubicBezTo>
                  <a:pt x="25" y="34"/>
                  <a:pt x="23" y="37"/>
                  <a:pt x="19" y="37"/>
                </a:cubicBezTo>
                <a:cubicBezTo>
                  <a:pt x="16" y="36"/>
                  <a:pt x="15" y="28"/>
                  <a:pt x="12" y="27"/>
                </a:cubicBezTo>
                <a:cubicBezTo>
                  <a:pt x="7" y="25"/>
                  <a:pt x="4" y="42"/>
                  <a:pt x="20" y="41"/>
                </a:cubicBezTo>
                <a:cubicBezTo>
                  <a:pt x="20" y="47"/>
                  <a:pt x="12" y="50"/>
                  <a:pt x="6" y="49"/>
                </a:cubicBezTo>
                <a:cubicBezTo>
                  <a:pt x="0" y="48"/>
                  <a:pt x="1" y="57"/>
                  <a:pt x="10" y="55"/>
                </a:cubicBezTo>
                <a:cubicBezTo>
                  <a:pt x="18" y="53"/>
                  <a:pt x="20" y="50"/>
                  <a:pt x="23" y="45"/>
                </a:cubicBezTo>
                <a:cubicBezTo>
                  <a:pt x="24" y="54"/>
                  <a:pt x="13" y="55"/>
                  <a:pt x="11" y="57"/>
                </a:cubicBezTo>
                <a:cubicBezTo>
                  <a:pt x="10" y="58"/>
                  <a:pt x="9" y="63"/>
                  <a:pt x="17" y="60"/>
                </a:cubicBezTo>
                <a:cubicBezTo>
                  <a:pt x="24" y="57"/>
                  <a:pt x="27" y="48"/>
                  <a:pt x="27" y="46"/>
                </a:cubicBezTo>
                <a:cubicBezTo>
                  <a:pt x="29" y="50"/>
                  <a:pt x="22" y="56"/>
                  <a:pt x="22" y="59"/>
                </a:cubicBezTo>
                <a:cubicBezTo>
                  <a:pt x="22" y="61"/>
                  <a:pt x="24" y="62"/>
                  <a:pt x="27" y="61"/>
                </a:cubicBezTo>
                <a:cubicBezTo>
                  <a:pt x="28" y="60"/>
                  <a:pt x="29" y="52"/>
                  <a:pt x="31" y="46"/>
                </a:cubicBezTo>
                <a:cubicBezTo>
                  <a:pt x="35" y="43"/>
                  <a:pt x="36" y="41"/>
                  <a:pt x="38" y="38"/>
                </a:cubicBezTo>
                <a:cubicBezTo>
                  <a:pt x="38" y="38"/>
                  <a:pt x="62" y="30"/>
                  <a:pt x="75" y="14"/>
                </a:cubicBezTo>
                <a:lnTo>
                  <a:pt x="62" y="0"/>
                </a:lnTo>
                <a:close/>
              </a:path>
            </a:pathLst>
          </a:custGeom>
          <a:solidFill>
            <a:srgbClr val="F9E3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1ïḓè">
            <a:extLst>
              <a:ext uri="{FF2B5EF4-FFF2-40B4-BE49-F238E27FC236}">
                <a16:creationId xmlns:a16="http://schemas.microsoft.com/office/drawing/2014/main" id="{5C514952-B674-48F3-AF8C-351BA5A80E68}"/>
              </a:ext>
            </a:extLst>
          </p:cNvPr>
          <p:cNvSpPr/>
          <p:nvPr/>
        </p:nvSpPr>
        <p:spPr bwMode="auto">
          <a:xfrm>
            <a:off x="2869384" y="4376732"/>
            <a:ext cx="846618" cy="701861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40" y="31"/>
              </a:cxn>
              <a:cxn ang="0">
                <a:pos x="54" y="18"/>
              </a:cxn>
              <a:cxn ang="0">
                <a:pos x="61" y="26"/>
              </a:cxn>
              <a:cxn ang="0">
                <a:pos x="53" y="24"/>
              </a:cxn>
              <a:cxn ang="0">
                <a:pos x="50" y="32"/>
              </a:cxn>
              <a:cxn ang="0">
                <a:pos x="56" y="37"/>
              </a:cxn>
              <a:cxn ang="0">
                <a:pos x="63" y="27"/>
              </a:cxn>
              <a:cxn ang="0">
                <a:pos x="55" y="41"/>
              </a:cxn>
              <a:cxn ang="0">
                <a:pos x="69" y="49"/>
              </a:cxn>
              <a:cxn ang="0">
                <a:pos x="65" y="55"/>
              </a:cxn>
              <a:cxn ang="0">
                <a:pos x="52" y="45"/>
              </a:cxn>
              <a:cxn ang="0">
                <a:pos x="64" y="57"/>
              </a:cxn>
              <a:cxn ang="0">
                <a:pos x="59" y="60"/>
              </a:cxn>
              <a:cxn ang="0">
                <a:pos x="48" y="46"/>
              </a:cxn>
              <a:cxn ang="0">
                <a:pos x="53" y="59"/>
              </a:cxn>
              <a:cxn ang="0">
                <a:pos x="48" y="61"/>
              </a:cxn>
              <a:cxn ang="0">
                <a:pos x="44" y="46"/>
              </a:cxn>
              <a:cxn ang="0">
                <a:pos x="37" y="38"/>
              </a:cxn>
              <a:cxn ang="0">
                <a:pos x="0" y="14"/>
              </a:cxn>
              <a:cxn ang="0">
                <a:pos x="14" y="0"/>
              </a:cxn>
            </a:cxnLst>
            <a:rect l="0" t="0" r="r" b="b"/>
            <a:pathLst>
              <a:path w="76" h="63">
                <a:moveTo>
                  <a:pt x="14" y="0"/>
                </a:moveTo>
                <a:cubicBezTo>
                  <a:pt x="14" y="0"/>
                  <a:pt x="30" y="27"/>
                  <a:pt x="40" y="31"/>
                </a:cubicBezTo>
                <a:cubicBezTo>
                  <a:pt x="40" y="31"/>
                  <a:pt x="44" y="18"/>
                  <a:pt x="54" y="18"/>
                </a:cubicBezTo>
                <a:cubicBezTo>
                  <a:pt x="60" y="18"/>
                  <a:pt x="67" y="23"/>
                  <a:pt x="61" y="26"/>
                </a:cubicBezTo>
                <a:cubicBezTo>
                  <a:pt x="57" y="26"/>
                  <a:pt x="58" y="23"/>
                  <a:pt x="53" y="24"/>
                </a:cubicBezTo>
                <a:cubicBezTo>
                  <a:pt x="50" y="25"/>
                  <a:pt x="49" y="30"/>
                  <a:pt x="50" y="32"/>
                </a:cubicBezTo>
                <a:cubicBezTo>
                  <a:pt x="50" y="34"/>
                  <a:pt x="52" y="37"/>
                  <a:pt x="56" y="37"/>
                </a:cubicBezTo>
                <a:cubicBezTo>
                  <a:pt x="60" y="36"/>
                  <a:pt x="60" y="28"/>
                  <a:pt x="63" y="27"/>
                </a:cubicBezTo>
                <a:cubicBezTo>
                  <a:pt x="69" y="25"/>
                  <a:pt x="71" y="42"/>
                  <a:pt x="55" y="41"/>
                </a:cubicBezTo>
                <a:cubicBezTo>
                  <a:pt x="55" y="47"/>
                  <a:pt x="63" y="50"/>
                  <a:pt x="69" y="49"/>
                </a:cubicBezTo>
                <a:cubicBezTo>
                  <a:pt x="76" y="48"/>
                  <a:pt x="75" y="57"/>
                  <a:pt x="65" y="55"/>
                </a:cubicBezTo>
                <a:cubicBezTo>
                  <a:pt x="58" y="53"/>
                  <a:pt x="55" y="50"/>
                  <a:pt x="52" y="45"/>
                </a:cubicBezTo>
                <a:cubicBezTo>
                  <a:pt x="51" y="54"/>
                  <a:pt x="62" y="55"/>
                  <a:pt x="64" y="57"/>
                </a:cubicBezTo>
                <a:cubicBezTo>
                  <a:pt x="66" y="58"/>
                  <a:pt x="66" y="63"/>
                  <a:pt x="59" y="60"/>
                </a:cubicBezTo>
                <a:cubicBezTo>
                  <a:pt x="51" y="57"/>
                  <a:pt x="48" y="48"/>
                  <a:pt x="48" y="46"/>
                </a:cubicBezTo>
                <a:cubicBezTo>
                  <a:pt x="46" y="50"/>
                  <a:pt x="53" y="56"/>
                  <a:pt x="53" y="59"/>
                </a:cubicBezTo>
                <a:cubicBezTo>
                  <a:pt x="53" y="61"/>
                  <a:pt x="51" y="62"/>
                  <a:pt x="48" y="61"/>
                </a:cubicBezTo>
                <a:cubicBezTo>
                  <a:pt x="47" y="60"/>
                  <a:pt x="46" y="52"/>
                  <a:pt x="44" y="46"/>
                </a:cubicBezTo>
                <a:cubicBezTo>
                  <a:pt x="40" y="43"/>
                  <a:pt x="39" y="41"/>
                  <a:pt x="37" y="38"/>
                </a:cubicBezTo>
                <a:cubicBezTo>
                  <a:pt x="37" y="38"/>
                  <a:pt x="13" y="30"/>
                  <a:pt x="0" y="14"/>
                </a:cubicBezTo>
                <a:lnTo>
                  <a:pt x="14" y="0"/>
                </a:lnTo>
                <a:close/>
              </a:path>
            </a:pathLst>
          </a:custGeom>
          <a:solidFill>
            <a:srgbClr val="F9E3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$ḷiḓè">
            <a:extLst>
              <a:ext uri="{FF2B5EF4-FFF2-40B4-BE49-F238E27FC236}">
                <a16:creationId xmlns:a16="http://schemas.microsoft.com/office/drawing/2014/main" id="{3FCC21A5-7357-4A2F-A2D8-1A1223B9AACB}"/>
              </a:ext>
            </a:extLst>
          </p:cNvPr>
          <p:cNvSpPr/>
          <p:nvPr/>
        </p:nvSpPr>
        <p:spPr bwMode="auto">
          <a:xfrm>
            <a:off x="1755488" y="4009166"/>
            <a:ext cx="1325511" cy="813187"/>
          </a:xfrm>
          <a:custGeom>
            <a:avLst/>
            <a:gdLst/>
            <a:ahLst/>
            <a:cxnLst>
              <a:cxn ang="0">
                <a:pos x="95" y="5"/>
              </a:cxn>
              <a:cxn ang="0">
                <a:pos x="60" y="1"/>
              </a:cxn>
              <a:cxn ang="0">
                <a:pos x="24" y="5"/>
              </a:cxn>
              <a:cxn ang="0">
                <a:pos x="0" y="35"/>
              </a:cxn>
              <a:cxn ang="0">
                <a:pos x="6" y="46"/>
              </a:cxn>
              <a:cxn ang="0">
                <a:pos x="19" y="52"/>
              </a:cxn>
              <a:cxn ang="0">
                <a:pos x="26" y="43"/>
              </a:cxn>
              <a:cxn ang="0">
                <a:pos x="24" y="66"/>
              </a:cxn>
              <a:cxn ang="0">
                <a:pos x="60" y="73"/>
              </a:cxn>
              <a:cxn ang="0">
                <a:pos x="95" y="66"/>
              </a:cxn>
              <a:cxn ang="0">
                <a:pos x="93" y="43"/>
              </a:cxn>
              <a:cxn ang="0">
                <a:pos x="101" y="52"/>
              </a:cxn>
              <a:cxn ang="0">
                <a:pos x="112" y="46"/>
              </a:cxn>
              <a:cxn ang="0">
                <a:pos x="119" y="35"/>
              </a:cxn>
              <a:cxn ang="0">
                <a:pos x="95" y="5"/>
              </a:cxn>
            </a:cxnLst>
            <a:rect l="0" t="0" r="r" b="b"/>
            <a:pathLst>
              <a:path w="119" h="73">
                <a:moveTo>
                  <a:pt x="95" y="5"/>
                </a:moveTo>
                <a:cubicBezTo>
                  <a:pt x="90" y="1"/>
                  <a:pt x="73" y="0"/>
                  <a:pt x="60" y="1"/>
                </a:cubicBezTo>
                <a:cubicBezTo>
                  <a:pt x="46" y="0"/>
                  <a:pt x="29" y="2"/>
                  <a:pt x="24" y="5"/>
                </a:cubicBezTo>
                <a:cubicBezTo>
                  <a:pt x="11" y="12"/>
                  <a:pt x="0" y="35"/>
                  <a:pt x="0" y="35"/>
                </a:cubicBezTo>
                <a:cubicBezTo>
                  <a:pt x="0" y="35"/>
                  <a:pt x="2" y="42"/>
                  <a:pt x="6" y="46"/>
                </a:cubicBezTo>
                <a:cubicBezTo>
                  <a:pt x="11" y="50"/>
                  <a:pt x="19" y="52"/>
                  <a:pt x="19" y="52"/>
                </a:cubicBezTo>
                <a:cubicBezTo>
                  <a:pt x="26" y="43"/>
                  <a:pt x="26" y="43"/>
                  <a:pt x="26" y="43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38" y="73"/>
                  <a:pt x="60" y="73"/>
                </a:cubicBezTo>
                <a:cubicBezTo>
                  <a:pt x="81" y="73"/>
                  <a:pt x="95" y="66"/>
                  <a:pt x="95" y="66"/>
                </a:cubicBezTo>
                <a:cubicBezTo>
                  <a:pt x="93" y="43"/>
                  <a:pt x="93" y="43"/>
                  <a:pt x="93" y="43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7" y="50"/>
                  <a:pt x="112" y="46"/>
                </a:cubicBezTo>
                <a:cubicBezTo>
                  <a:pt x="116" y="42"/>
                  <a:pt x="119" y="35"/>
                  <a:pt x="119" y="35"/>
                </a:cubicBezTo>
                <a:cubicBezTo>
                  <a:pt x="119" y="35"/>
                  <a:pt x="105" y="12"/>
                  <a:pt x="95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sļiďè">
            <a:extLst>
              <a:ext uri="{FF2B5EF4-FFF2-40B4-BE49-F238E27FC236}">
                <a16:creationId xmlns:a16="http://schemas.microsoft.com/office/drawing/2014/main" id="{77780030-4ADE-48A5-8611-1BDDC628DBA7}"/>
              </a:ext>
            </a:extLst>
          </p:cNvPr>
          <p:cNvSpPr/>
          <p:nvPr/>
        </p:nvSpPr>
        <p:spPr bwMode="auto">
          <a:xfrm>
            <a:off x="2334827" y="4165117"/>
            <a:ext cx="166990" cy="545752"/>
          </a:xfrm>
          <a:custGeom>
            <a:avLst/>
            <a:gdLst/>
            <a:ahLst/>
            <a:cxnLst>
              <a:cxn ang="0">
                <a:pos x="1059" y="495"/>
              </a:cxn>
              <a:cxn ang="0">
                <a:pos x="565" y="0"/>
              </a:cxn>
              <a:cxn ang="0">
                <a:pos x="0" y="495"/>
              </a:cxn>
              <a:cxn ang="0">
                <a:pos x="423" y="989"/>
              </a:cxn>
              <a:cxn ang="0">
                <a:pos x="0" y="2826"/>
              </a:cxn>
              <a:cxn ang="0">
                <a:pos x="565" y="3461"/>
              </a:cxn>
              <a:cxn ang="0">
                <a:pos x="1059" y="2826"/>
              </a:cxn>
              <a:cxn ang="0">
                <a:pos x="635" y="989"/>
              </a:cxn>
              <a:cxn ang="0">
                <a:pos x="1059" y="495"/>
              </a:cxn>
            </a:cxnLst>
            <a:rect l="0" t="0" r="r" b="b"/>
            <a:pathLst>
              <a:path w="1059" h="3461">
                <a:moveTo>
                  <a:pt x="1059" y="495"/>
                </a:moveTo>
                <a:lnTo>
                  <a:pt x="565" y="0"/>
                </a:lnTo>
                <a:lnTo>
                  <a:pt x="0" y="495"/>
                </a:lnTo>
                <a:lnTo>
                  <a:pt x="423" y="989"/>
                </a:lnTo>
                <a:lnTo>
                  <a:pt x="0" y="2826"/>
                </a:lnTo>
                <a:lnTo>
                  <a:pt x="565" y="3461"/>
                </a:lnTo>
                <a:lnTo>
                  <a:pt x="1059" y="2826"/>
                </a:lnTo>
                <a:lnTo>
                  <a:pt x="635" y="989"/>
                </a:lnTo>
                <a:lnTo>
                  <a:pt x="1059" y="495"/>
                </a:lnTo>
                <a:close/>
              </a:path>
            </a:pathLst>
          </a:custGeom>
          <a:solidFill>
            <a:srgbClr val="E72C4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ṡ1ïḓè">
            <a:extLst>
              <a:ext uri="{FF2B5EF4-FFF2-40B4-BE49-F238E27FC236}">
                <a16:creationId xmlns:a16="http://schemas.microsoft.com/office/drawing/2014/main" id="{0EBAD202-05B0-4670-870B-CD1D3819D1AF}"/>
              </a:ext>
            </a:extLst>
          </p:cNvPr>
          <p:cNvSpPr/>
          <p:nvPr/>
        </p:nvSpPr>
        <p:spPr bwMode="auto">
          <a:xfrm>
            <a:off x="1610732" y="3318501"/>
            <a:ext cx="1626219" cy="8243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74"/>
              </a:cxn>
              <a:cxn ang="0">
                <a:pos x="146" y="0"/>
              </a:cxn>
              <a:cxn ang="0">
                <a:pos x="0" y="0"/>
              </a:cxn>
            </a:cxnLst>
            <a:rect l="0" t="0" r="r" b="b"/>
            <a:pathLst>
              <a:path w="146" h="74">
                <a:moveTo>
                  <a:pt x="0" y="0"/>
                </a:moveTo>
                <a:cubicBezTo>
                  <a:pt x="0" y="48"/>
                  <a:pt x="34" y="74"/>
                  <a:pt x="75" y="74"/>
                </a:cubicBezTo>
                <a:cubicBezTo>
                  <a:pt x="115" y="74"/>
                  <a:pt x="146" y="41"/>
                  <a:pt x="14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E3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sľiďe">
            <a:extLst>
              <a:ext uri="{FF2B5EF4-FFF2-40B4-BE49-F238E27FC236}">
                <a16:creationId xmlns:a16="http://schemas.microsoft.com/office/drawing/2014/main" id="{7878D53D-376A-4B6B-BE5C-2E53329E8B48}"/>
              </a:ext>
            </a:extLst>
          </p:cNvPr>
          <p:cNvSpPr/>
          <p:nvPr/>
        </p:nvSpPr>
        <p:spPr bwMode="auto">
          <a:xfrm>
            <a:off x="1610732" y="3095848"/>
            <a:ext cx="1626219" cy="478893"/>
          </a:xfrm>
          <a:prstGeom prst="ellipse">
            <a:avLst/>
          </a:prstGeom>
          <a:solidFill>
            <a:srgbClr val="F5B39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ṩḻîďê">
            <a:extLst>
              <a:ext uri="{FF2B5EF4-FFF2-40B4-BE49-F238E27FC236}">
                <a16:creationId xmlns:a16="http://schemas.microsoft.com/office/drawing/2014/main" id="{3F86709F-C665-4719-9683-EF2D27510221}"/>
              </a:ext>
            </a:extLst>
          </p:cNvPr>
          <p:cNvSpPr/>
          <p:nvPr/>
        </p:nvSpPr>
        <p:spPr bwMode="auto">
          <a:xfrm>
            <a:off x="1777879" y="3140315"/>
            <a:ext cx="1292081" cy="323099"/>
          </a:xfrm>
          <a:prstGeom prst="ellipse">
            <a:avLst/>
          </a:prstGeom>
          <a:solidFill>
            <a:srgbClr val="DF8F7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şḻiḋe">
            <a:extLst>
              <a:ext uri="{FF2B5EF4-FFF2-40B4-BE49-F238E27FC236}">
                <a16:creationId xmlns:a16="http://schemas.microsoft.com/office/drawing/2014/main" id="{100306C7-A71E-4B61-B7A4-2FD21BA682E4}"/>
              </a:ext>
            </a:extLst>
          </p:cNvPr>
          <p:cNvSpPr/>
          <p:nvPr/>
        </p:nvSpPr>
        <p:spPr bwMode="auto">
          <a:xfrm>
            <a:off x="1944869" y="3708458"/>
            <a:ext cx="323099" cy="111326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0" y="4"/>
              </a:cxn>
              <a:cxn ang="0">
                <a:pos x="0" y="1"/>
              </a:cxn>
              <a:cxn ang="0">
                <a:pos x="3" y="1"/>
              </a:cxn>
              <a:cxn ang="0">
                <a:pos x="14" y="6"/>
              </a:cxn>
              <a:cxn ang="0">
                <a:pos x="25" y="1"/>
              </a:cxn>
              <a:cxn ang="0">
                <a:pos x="28" y="1"/>
              </a:cxn>
              <a:cxn ang="0">
                <a:pos x="28" y="4"/>
              </a:cxn>
              <a:cxn ang="0">
                <a:pos x="14" y="10"/>
              </a:cxn>
            </a:cxnLst>
            <a:rect l="0" t="0" r="r" b="b"/>
            <a:pathLst>
              <a:path w="29" h="10">
                <a:moveTo>
                  <a:pt x="14" y="10"/>
                </a:moveTo>
                <a:cubicBezTo>
                  <a:pt x="6" y="10"/>
                  <a:pt x="1" y="4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8" y="6"/>
                  <a:pt x="14" y="6"/>
                </a:cubicBezTo>
                <a:cubicBezTo>
                  <a:pt x="21" y="6"/>
                  <a:pt x="25" y="1"/>
                  <a:pt x="25" y="1"/>
                </a:cubicBezTo>
                <a:cubicBezTo>
                  <a:pt x="26" y="0"/>
                  <a:pt x="27" y="0"/>
                  <a:pt x="28" y="1"/>
                </a:cubicBezTo>
                <a:cubicBezTo>
                  <a:pt x="29" y="2"/>
                  <a:pt x="29" y="3"/>
                  <a:pt x="28" y="4"/>
                </a:cubicBezTo>
                <a:cubicBezTo>
                  <a:pt x="28" y="4"/>
                  <a:pt x="23" y="10"/>
                  <a:pt x="14" y="1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ṧļïḋê">
            <a:extLst>
              <a:ext uri="{FF2B5EF4-FFF2-40B4-BE49-F238E27FC236}">
                <a16:creationId xmlns:a16="http://schemas.microsoft.com/office/drawing/2014/main" id="{1C128B5B-81A4-48CC-BB83-C0CB3B7EBF08}"/>
              </a:ext>
            </a:extLst>
          </p:cNvPr>
          <p:cNvSpPr/>
          <p:nvPr/>
        </p:nvSpPr>
        <p:spPr bwMode="auto">
          <a:xfrm>
            <a:off x="2524051" y="3708458"/>
            <a:ext cx="323099" cy="111326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0" y="4"/>
              </a:cxn>
              <a:cxn ang="0">
                <a:pos x="1" y="1"/>
              </a:cxn>
              <a:cxn ang="0">
                <a:pos x="3" y="1"/>
              </a:cxn>
              <a:cxn ang="0">
                <a:pos x="14" y="6"/>
              </a:cxn>
              <a:cxn ang="0">
                <a:pos x="26" y="1"/>
              </a:cxn>
              <a:cxn ang="0">
                <a:pos x="28" y="1"/>
              </a:cxn>
              <a:cxn ang="0">
                <a:pos x="28" y="4"/>
              </a:cxn>
              <a:cxn ang="0">
                <a:pos x="14" y="10"/>
              </a:cxn>
            </a:cxnLst>
            <a:rect l="0" t="0" r="r" b="b"/>
            <a:pathLst>
              <a:path w="29" h="10">
                <a:moveTo>
                  <a:pt x="14" y="10"/>
                </a:moveTo>
                <a:cubicBezTo>
                  <a:pt x="6" y="10"/>
                  <a:pt x="1" y="4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1" y="0"/>
                  <a:pt x="3" y="0"/>
                  <a:pt x="3" y="1"/>
                </a:cubicBezTo>
                <a:cubicBezTo>
                  <a:pt x="3" y="1"/>
                  <a:pt x="8" y="6"/>
                  <a:pt x="14" y="6"/>
                </a:cubicBezTo>
                <a:cubicBezTo>
                  <a:pt x="21" y="6"/>
                  <a:pt x="26" y="1"/>
                  <a:pt x="26" y="1"/>
                </a:cubicBezTo>
                <a:cubicBezTo>
                  <a:pt x="26" y="0"/>
                  <a:pt x="28" y="0"/>
                  <a:pt x="28" y="1"/>
                </a:cubicBezTo>
                <a:cubicBezTo>
                  <a:pt x="29" y="2"/>
                  <a:pt x="29" y="3"/>
                  <a:pt x="28" y="4"/>
                </a:cubicBezTo>
                <a:cubicBezTo>
                  <a:pt x="28" y="4"/>
                  <a:pt x="23" y="10"/>
                  <a:pt x="14" y="1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ŝļîḋè">
            <a:extLst>
              <a:ext uri="{FF2B5EF4-FFF2-40B4-BE49-F238E27FC236}">
                <a16:creationId xmlns:a16="http://schemas.microsoft.com/office/drawing/2014/main" id="{26B3609A-D452-4022-9B21-133777DCC62C}"/>
              </a:ext>
            </a:extLst>
          </p:cNvPr>
          <p:cNvSpPr/>
          <p:nvPr/>
        </p:nvSpPr>
        <p:spPr bwMode="auto">
          <a:xfrm>
            <a:off x="2256772" y="3931269"/>
            <a:ext cx="323099" cy="111326"/>
          </a:xfrm>
          <a:custGeom>
            <a:avLst/>
            <a:gdLst/>
            <a:ahLst/>
            <a:cxnLst>
              <a:cxn ang="0">
                <a:pos x="15" y="10"/>
              </a:cxn>
              <a:cxn ang="0">
                <a:pos x="1" y="3"/>
              </a:cxn>
              <a:cxn ang="0">
                <a:pos x="1" y="1"/>
              </a:cxn>
              <a:cxn ang="0">
                <a:pos x="4" y="1"/>
              </a:cxn>
              <a:cxn ang="0">
                <a:pos x="15" y="6"/>
              </a:cxn>
              <a:cxn ang="0">
                <a:pos x="26" y="1"/>
              </a:cxn>
              <a:cxn ang="0">
                <a:pos x="28" y="1"/>
              </a:cxn>
              <a:cxn ang="0">
                <a:pos x="29" y="3"/>
              </a:cxn>
              <a:cxn ang="0">
                <a:pos x="15" y="10"/>
              </a:cxn>
            </a:cxnLst>
            <a:rect l="0" t="0" r="r" b="b"/>
            <a:pathLst>
              <a:path w="29" h="10">
                <a:moveTo>
                  <a:pt x="15" y="10"/>
                </a:moveTo>
                <a:cubicBezTo>
                  <a:pt x="6" y="10"/>
                  <a:pt x="1" y="4"/>
                  <a:pt x="1" y="3"/>
                </a:cubicBezTo>
                <a:cubicBezTo>
                  <a:pt x="0" y="3"/>
                  <a:pt x="0" y="1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4" y="1"/>
                  <a:pt x="8" y="6"/>
                  <a:pt x="15" y="6"/>
                </a:cubicBezTo>
                <a:cubicBezTo>
                  <a:pt x="21" y="6"/>
                  <a:pt x="26" y="1"/>
                  <a:pt x="26" y="1"/>
                </a:cubicBezTo>
                <a:cubicBezTo>
                  <a:pt x="26" y="0"/>
                  <a:pt x="28" y="0"/>
                  <a:pt x="28" y="1"/>
                </a:cubicBezTo>
                <a:cubicBezTo>
                  <a:pt x="29" y="1"/>
                  <a:pt x="29" y="3"/>
                  <a:pt x="29" y="3"/>
                </a:cubicBezTo>
                <a:cubicBezTo>
                  <a:pt x="28" y="4"/>
                  <a:pt x="23" y="10"/>
                  <a:pt x="15" y="1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slïḓé">
            <a:extLst>
              <a:ext uri="{FF2B5EF4-FFF2-40B4-BE49-F238E27FC236}">
                <a16:creationId xmlns:a16="http://schemas.microsoft.com/office/drawing/2014/main" id="{F64738E1-CC0B-4283-B9B1-56D0B156F799}"/>
              </a:ext>
            </a:extLst>
          </p:cNvPr>
          <p:cNvSpPr/>
          <p:nvPr/>
        </p:nvSpPr>
        <p:spPr bwMode="auto">
          <a:xfrm>
            <a:off x="285221" y="2193568"/>
            <a:ext cx="456659" cy="37860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21" y="30"/>
              </a:cxn>
              <a:cxn ang="0">
                <a:pos x="24" y="20"/>
              </a:cxn>
              <a:cxn ang="0">
                <a:pos x="30" y="25"/>
              </a:cxn>
              <a:cxn ang="0">
                <a:pos x="30" y="16"/>
              </a:cxn>
              <a:cxn ang="0">
                <a:pos x="38" y="20"/>
              </a:cxn>
              <a:cxn ang="0">
                <a:pos x="34" y="7"/>
              </a:cxn>
              <a:cxn ang="0">
                <a:pos x="35" y="4"/>
              </a:cxn>
              <a:cxn ang="0">
                <a:pos x="30" y="0"/>
              </a:cxn>
            </a:cxnLst>
            <a:rect l="0" t="0" r="r" b="b"/>
            <a:pathLst>
              <a:path w="41" h="34">
                <a:moveTo>
                  <a:pt x="30" y="0"/>
                </a:moveTo>
                <a:cubicBezTo>
                  <a:pt x="30" y="0"/>
                  <a:pt x="0" y="7"/>
                  <a:pt x="21" y="30"/>
                </a:cubicBezTo>
                <a:cubicBezTo>
                  <a:pt x="21" y="30"/>
                  <a:pt x="29" y="34"/>
                  <a:pt x="24" y="20"/>
                </a:cubicBezTo>
                <a:cubicBezTo>
                  <a:pt x="24" y="20"/>
                  <a:pt x="28" y="24"/>
                  <a:pt x="30" y="25"/>
                </a:cubicBezTo>
                <a:cubicBezTo>
                  <a:pt x="30" y="25"/>
                  <a:pt x="37" y="27"/>
                  <a:pt x="30" y="16"/>
                </a:cubicBezTo>
                <a:cubicBezTo>
                  <a:pt x="30" y="16"/>
                  <a:pt x="36" y="23"/>
                  <a:pt x="38" y="20"/>
                </a:cubicBezTo>
                <a:cubicBezTo>
                  <a:pt x="38" y="20"/>
                  <a:pt x="41" y="16"/>
                  <a:pt x="34" y="7"/>
                </a:cubicBezTo>
                <a:cubicBezTo>
                  <a:pt x="35" y="4"/>
                  <a:pt x="35" y="4"/>
                  <a:pt x="35" y="4"/>
                </a:cubicBez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Slîḋè">
            <a:extLst>
              <a:ext uri="{FF2B5EF4-FFF2-40B4-BE49-F238E27FC236}">
                <a16:creationId xmlns:a16="http://schemas.microsoft.com/office/drawing/2014/main" id="{352B33F8-CE30-4277-861D-BACFEE2D8C9C}"/>
              </a:ext>
            </a:extLst>
          </p:cNvPr>
          <p:cNvSpPr/>
          <p:nvPr/>
        </p:nvSpPr>
        <p:spPr bwMode="auto">
          <a:xfrm>
            <a:off x="897832" y="1502903"/>
            <a:ext cx="367567" cy="412191"/>
          </a:xfrm>
          <a:custGeom>
            <a:avLst/>
            <a:gdLst/>
            <a:ahLst/>
            <a:cxnLst>
              <a:cxn ang="0">
                <a:pos x="1" y="30"/>
              </a:cxn>
              <a:cxn ang="0">
                <a:pos x="27" y="14"/>
              </a:cxn>
              <a:cxn ang="0">
                <a:pos x="18" y="19"/>
              </a:cxn>
              <a:cxn ang="0">
                <a:pos x="25" y="23"/>
              </a:cxn>
              <a:cxn ang="0">
                <a:pos x="16" y="26"/>
              </a:cxn>
              <a:cxn ang="0">
                <a:pos x="22" y="33"/>
              </a:cxn>
              <a:cxn ang="0">
                <a:pos x="9" y="32"/>
              </a:cxn>
              <a:cxn ang="0">
                <a:pos x="6" y="34"/>
              </a:cxn>
              <a:cxn ang="0">
                <a:pos x="1" y="30"/>
              </a:cxn>
            </a:cxnLst>
            <a:rect l="0" t="0" r="r" b="b"/>
            <a:pathLst>
              <a:path w="33" h="37">
                <a:moveTo>
                  <a:pt x="1" y="30"/>
                </a:moveTo>
                <a:cubicBezTo>
                  <a:pt x="1" y="30"/>
                  <a:pt x="0" y="0"/>
                  <a:pt x="27" y="14"/>
                </a:cubicBezTo>
                <a:cubicBezTo>
                  <a:pt x="27" y="14"/>
                  <a:pt x="33" y="20"/>
                  <a:pt x="18" y="19"/>
                </a:cubicBezTo>
                <a:cubicBezTo>
                  <a:pt x="18" y="19"/>
                  <a:pt x="24" y="21"/>
                  <a:pt x="25" y="23"/>
                </a:cubicBezTo>
                <a:cubicBezTo>
                  <a:pt x="26" y="24"/>
                  <a:pt x="29" y="30"/>
                  <a:pt x="16" y="26"/>
                </a:cubicBezTo>
                <a:cubicBezTo>
                  <a:pt x="16" y="26"/>
                  <a:pt x="24" y="30"/>
                  <a:pt x="22" y="33"/>
                </a:cubicBezTo>
                <a:cubicBezTo>
                  <a:pt x="22" y="33"/>
                  <a:pt x="20" y="37"/>
                  <a:pt x="9" y="32"/>
                </a:cubicBezTo>
                <a:cubicBezTo>
                  <a:pt x="6" y="34"/>
                  <a:pt x="6" y="34"/>
                  <a:pt x="6" y="34"/>
                </a:cubicBezTo>
                <a:lnTo>
                  <a:pt x="1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şlîḍê">
            <a:extLst>
              <a:ext uri="{FF2B5EF4-FFF2-40B4-BE49-F238E27FC236}">
                <a16:creationId xmlns:a16="http://schemas.microsoft.com/office/drawing/2014/main" id="{EB759EF5-E89B-4310-B693-2413066CA3F9}"/>
              </a:ext>
            </a:extLst>
          </p:cNvPr>
          <p:cNvSpPr/>
          <p:nvPr/>
        </p:nvSpPr>
        <p:spPr bwMode="auto">
          <a:xfrm>
            <a:off x="507874" y="1759143"/>
            <a:ext cx="579339" cy="534556"/>
          </a:xfrm>
          <a:custGeom>
            <a:avLst/>
            <a:gdLst/>
            <a:ahLst/>
            <a:cxnLst>
              <a:cxn ang="0">
                <a:pos x="46" y="28"/>
              </a:cxn>
              <a:cxn ang="0">
                <a:pos x="38" y="7"/>
              </a:cxn>
              <a:cxn ang="0">
                <a:pos x="7" y="11"/>
              </a:cxn>
              <a:cxn ang="0">
                <a:pos x="11" y="41"/>
              </a:cxn>
              <a:cxn ang="0">
                <a:pos x="34" y="43"/>
              </a:cxn>
              <a:cxn ang="0">
                <a:pos x="37" y="46"/>
              </a:cxn>
              <a:cxn ang="0">
                <a:pos x="45" y="45"/>
              </a:cxn>
              <a:cxn ang="0">
                <a:pos x="50" y="38"/>
              </a:cxn>
              <a:cxn ang="0">
                <a:pos x="49" y="31"/>
              </a:cxn>
              <a:cxn ang="0">
                <a:pos x="46" y="28"/>
              </a:cxn>
            </a:cxnLst>
            <a:rect l="0" t="0" r="r" b="b"/>
            <a:pathLst>
              <a:path w="52" h="48">
                <a:moveTo>
                  <a:pt x="46" y="28"/>
                </a:moveTo>
                <a:cubicBezTo>
                  <a:pt x="47" y="21"/>
                  <a:pt x="45" y="12"/>
                  <a:pt x="38" y="7"/>
                </a:cubicBezTo>
                <a:cubicBezTo>
                  <a:pt x="28" y="0"/>
                  <a:pt x="15" y="1"/>
                  <a:pt x="7" y="11"/>
                </a:cubicBezTo>
                <a:cubicBezTo>
                  <a:pt x="0" y="20"/>
                  <a:pt x="2" y="34"/>
                  <a:pt x="11" y="41"/>
                </a:cubicBezTo>
                <a:cubicBezTo>
                  <a:pt x="18" y="46"/>
                  <a:pt x="27" y="47"/>
                  <a:pt x="34" y="43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8"/>
                  <a:pt x="43" y="47"/>
                  <a:pt x="45" y="45"/>
                </a:cubicBezTo>
                <a:cubicBezTo>
                  <a:pt x="50" y="38"/>
                  <a:pt x="50" y="38"/>
                  <a:pt x="50" y="38"/>
                </a:cubicBezTo>
                <a:cubicBezTo>
                  <a:pt x="52" y="36"/>
                  <a:pt x="51" y="33"/>
                  <a:pt x="49" y="31"/>
                </a:cubicBezTo>
                <a:lnTo>
                  <a:pt x="46" y="28"/>
                </a:lnTo>
                <a:close/>
              </a:path>
            </a:pathLst>
          </a:custGeom>
          <a:solidFill>
            <a:srgbClr val="FED6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ṧliḋe">
            <a:extLst>
              <a:ext uri="{FF2B5EF4-FFF2-40B4-BE49-F238E27FC236}">
                <a16:creationId xmlns:a16="http://schemas.microsoft.com/office/drawing/2014/main" id="{E4360007-C845-4E39-8582-424AC9EB3B13}"/>
              </a:ext>
            </a:extLst>
          </p:cNvPr>
          <p:cNvSpPr/>
          <p:nvPr/>
        </p:nvSpPr>
        <p:spPr bwMode="auto">
          <a:xfrm>
            <a:off x="909028" y="2082084"/>
            <a:ext cx="256082" cy="278474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18" y="7"/>
              </a:cxn>
              <a:cxn ang="0">
                <a:pos x="18" y="3"/>
              </a:cxn>
              <a:cxn ang="0">
                <a:pos x="15" y="5"/>
              </a:cxn>
              <a:cxn ang="0">
                <a:pos x="15" y="1"/>
              </a:cxn>
              <a:cxn ang="0">
                <a:pos x="11" y="2"/>
              </a:cxn>
              <a:cxn ang="0">
                <a:pos x="1" y="15"/>
              </a:cxn>
              <a:cxn ang="0">
                <a:pos x="1" y="19"/>
              </a:cxn>
              <a:cxn ang="0">
                <a:pos x="4" y="18"/>
              </a:cxn>
              <a:cxn ang="0">
                <a:pos x="4" y="22"/>
              </a:cxn>
              <a:cxn ang="0">
                <a:pos x="8" y="21"/>
              </a:cxn>
              <a:cxn ang="0">
                <a:pos x="8" y="24"/>
              </a:cxn>
              <a:cxn ang="0">
                <a:pos x="11" y="23"/>
              </a:cxn>
              <a:cxn ang="0">
                <a:pos x="12" y="22"/>
              </a:cxn>
              <a:cxn ang="0">
                <a:pos x="19" y="19"/>
              </a:cxn>
              <a:cxn ang="0">
                <a:pos x="20" y="11"/>
              </a:cxn>
              <a:cxn ang="0">
                <a:pos x="21" y="10"/>
              </a:cxn>
              <a:cxn ang="0">
                <a:pos x="22" y="6"/>
              </a:cxn>
            </a:cxnLst>
            <a:rect l="0" t="0" r="r" b="b"/>
            <a:pathLst>
              <a:path w="23" h="25">
                <a:moveTo>
                  <a:pt x="22" y="6"/>
                </a:moveTo>
                <a:cubicBezTo>
                  <a:pt x="21" y="5"/>
                  <a:pt x="19" y="6"/>
                  <a:pt x="18" y="7"/>
                </a:cubicBezTo>
                <a:cubicBezTo>
                  <a:pt x="19" y="6"/>
                  <a:pt x="19" y="4"/>
                  <a:pt x="18" y="3"/>
                </a:cubicBezTo>
                <a:cubicBezTo>
                  <a:pt x="17" y="3"/>
                  <a:pt x="16" y="3"/>
                  <a:pt x="15" y="5"/>
                </a:cubicBezTo>
                <a:cubicBezTo>
                  <a:pt x="16" y="3"/>
                  <a:pt x="16" y="1"/>
                  <a:pt x="15" y="1"/>
                </a:cubicBezTo>
                <a:cubicBezTo>
                  <a:pt x="14" y="0"/>
                  <a:pt x="12" y="1"/>
                  <a:pt x="11" y="2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8"/>
                  <a:pt x="1" y="19"/>
                </a:cubicBezTo>
                <a:cubicBezTo>
                  <a:pt x="2" y="20"/>
                  <a:pt x="3" y="19"/>
                  <a:pt x="4" y="18"/>
                </a:cubicBezTo>
                <a:cubicBezTo>
                  <a:pt x="3" y="19"/>
                  <a:pt x="3" y="21"/>
                  <a:pt x="4" y="22"/>
                </a:cubicBezTo>
                <a:cubicBezTo>
                  <a:pt x="5" y="23"/>
                  <a:pt x="7" y="22"/>
                  <a:pt x="8" y="21"/>
                </a:cubicBezTo>
                <a:cubicBezTo>
                  <a:pt x="7" y="22"/>
                  <a:pt x="7" y="24"/>
                  <a:pt x="8" y="24"/>
                </a:cubicBezTo>
                <a:cubicBezTo>
                  <a:pt x="8" y="25"/>
                  <a:pt x="10" y="25"/>
                  <a:pt x="11" y="23"/>
                </a:cubicBezTo>
                <a:cubicBezTo>
                  <a:pt x="12" y="22"/>
                  <a:pt x="12" y="22"/>
                  <a:pt x="12" y="22"/>
                </a:cubicBezTo>
                <a:cubicBezTo>
                  <a:pt x="14" y="23"/>
                  <a:pt x="17" y="22"/>
                  <a:pt x="19" y="19"/>
                </a:cubicBezTo>
                <a:cubicBezTo>
                  <a:pt x="22" y="16"/>
                  <a:pt x="22" y="13"/>
                  <a:pt x="20" y="11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9"/>
                  <a:pt x="23" y="7"/>
                  <a:pt x="22" y="6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sḻîďe">
            <a:extLst>
              <a:ext uri="{FF2B5EF4-FFF2-40B4-BE49-F238E27FC236}">
                <a16:creationId xmlns:a16="http://schemas.microsoft.com/office/drawing/2014/main" id="{58350322-D84D-49F2-B0ED-671BCC01E363}"/>
              </a:ext>
            </a:extLst>
          </p:cNvPr>
          <p:cNvSpPr/>
          <p:nvPr/>
        </p:nvSpPr>
        <p:spPr bwMode="auto">
          <a:xfrm>
            <a:off x="396548" y="2371753"/>
            <a:ext cx="100288" cy="1669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3" y="8"/>
              </a:cxn>
              <a:cxn ang="0">
                <a:pos x="5" y="11"/>
              </a:cxn>
              <a:cxn ang="0">
                <a:pos x="6" y="12"/>
              </a:cxn>
              <a:cxn ang="0">
                <a:pos x="7" y="13"/>
              </a:cxn>
              <a:cxn ang="0">
                <a:pos x="9" y="14"/>
              </a:cxn>
              <a:cxn ang="0">
                <a:pos x="9" y="15"/>
              </a:cxn>
              <a:cxn ang="0">
                <a:pos x="6" y="14"/>
              </a:cxn>
              <a:cxn ang="0">
                <a:pos x="5" y="13"/>
              </a:cxn>
              <a:cxn ang="0">
                <a:pos x="4" y="12"/>
              </a:cxn>
              <a:cxn ang="0">
                <a:pos x="2" y="9"/>
              </a:cxn>
              <a:cxn ang="0">
                <a:pos x="0" y="6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0" y="0"/>
                  <a:pt x="0" y="1"/>
                  <a:pt x="1" y="2"/>
                </a:cubicBezTo>
                <a:cubicBezTo>
                  <a:pt x="1" y="4"/>
                  <a:pt x="2" y="6"/>
                  <a:pt x="3" y="8"/>
                </a:cubicBezTo>
                <a:cubicBezTo>
                  <a:pt x="4" y="9"/>
                  <a:pt x="4" y="10"/>
                  <a:pt x="5" y="11"/>
                </a:cubicBezTo>
                <a:cubicBezTo>
                  <a:pt x="5" y="11"/>
                  <a:pt x="6" y="12"/>
                  <a:pt x="6" y="12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3"/>
                  <a:pt x="8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9" y="15"/>
                  <a:pt x="8" y="15"/>
                  <a:pt x="6" y="14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4" y="12"/>
                  <a:pt x="4" y="12"/>
                </a:cubicBezTo>
                <a:cubicBezTo>
                  <a:pt x="3" y="11"/>
                  <a:pt x="2" y="10"/>
                  <a:pt x="2" y="9"/>
                </a:cubicBezTo>
                <a:cubicBezTo>
                  <a:pt x="1" y="8"/>
                  <a:pt x="1" y="7"/>
                  <a:pt x="0" y="6"/>
                </a:cubicBezTo>
                <a:cubicBezTo>
                  <a:pt x="0" y="4"/>
                  <a:pt x="0" y="3"/>
                  <a:pt x="0" y="3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ślîďê">
            <a:extLst>
              <a:ext uri="{FF2B5EF4-FFF2-40B4-BE49-F238E27FC236}">
                <a16:creationId xmlns:a16="http://schemas.microsoft.com/office/drawing/2014/main" id="{B34A4316-2AE4-48A7-B775-BC00214838FD}"/>
              </a:ext>
            </a:extLst>
          </p:cNvPr>
          <p:cNvSpPr/>
          <p:nvPr/>
        </p:nvSpPr>
        <p:spPr bwMode="auto">
          <a:xfrm>
            <a:off x="351922" y="2416221"/>
            <a:ext cx="78055" cy="12252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2" y="4"/>
              </a:cxn>
              <a:cxn ang="0">
                <a:pos x="3" y="5"/>
              </a:cxn>
              <a:cxn ang="0">
                <a:pos x="3" y="6"/>
              </a:cxn>
              <a:cxn ang="0">
                <a:pos x="4" y="8"/>
              </a:cxn>
              <a:cxn ang="0">
                <a:pos x="6" y="10"/>
              </a:cxn>
              <a:cxn ang="0">
                <a:pos x="7" y="11"/>
              </a:cxn>
              <a:cxn ang="0">
                <a:pos x="5" y="11"/>
              </a:cxn>
              <a:cxn ang="0">
                <a:pos x="3" y="9"/>
              </a:cxn>
              <a:cxn ang="0">
                <a:pos x="2" y="7"/>
              </a:cxn>
              <a:cxn ang="0">
                <a:pos x="1" y="6"/>
              </a:cxn>
              <a:cxn ang="0">
                <a:pos x="1" y="5"/>
              </a:cxn>
              <a:cxn ang="0">
                <a:pos x="0" y="2"/>
              </a:cxn>
              <a:cxn ang="0">
                <a:pos x="1" y="0"/>
              </a:cxn>
            </a:cxnLst>
            <a:rect l="0" t="0" r="r" b="b"/>
            <a:pathLst>
              <a:path w="7" h="11">
                <a:moveTo>
                  <a:pt x="1" y="0"/>
                </a:moveTo>
                <a:cubicBezTo>
                  <a:pt x="1" y="0"/>
                  <a:pt x="1" y="1"/>
                  <a:pt x="1" y="2"/>
                </a:cubicBezTo>
                <a:cubicBezTo>
                  <a:pt x="1" y="3"/>
                  <a:pt x="2" y="3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4" y="8"/>
                  <a:pt x="4" y="8"/>
                </a:cubicBezTo>
                <a:cubicBezTo>
                  <a:pt x="5" y="9"/>
                  <a:pt x="5" y="9"/>
                  <a:pt x="6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5" y="11"/>
                </a:cubicBezTo>
                <a:cubicBezTo>
                  <a:pt x="5" y="10"/>
                  <a:pt x="4" y="10"/>
                  <a:pt x="3" y="9"/>
                </a:cubicBezTo>
                <a:cubicBezTo>
                  <a:pt x="3" y="9"/>
                  <a:pt x="2" y="8"/>
                  <a:pt x="2" y="7"/>
                </a:cubicBezTo>
                <a:cubicBezTo>
                  <a:pt x="2" y="7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şlíde">
            <a:extLst>
              <a:ext uri="{FF2B5EF4-FFF2-40B4-BE49-F238E27FC236}">
                <a16:creationId xmlns:a16="http://schemas.microsoft.com/office/drawing/2014/main" id="{925C654F-9373-48A9-915F-1EFFCD0CF658}"/>
              </a:ext>
            </a:extLst>
          </p:cNvPr>
          <p:cNvSpPr/>
          <p:nvPr/>
        </p:nvSpPr>
        <p:spPr bwMode="auto">
          <a:xfrm>
            <a:off x="953495" y="1558566"/>
            <a:ext cx="200577" cy="446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5" y="1"/>
              </a:cxn>
              <a:cxn ang="0">
                <a:pos x="9" y="1"/>
              </a:cxn>
              <a:cxn ang="0">
                <a:pos x="6" y="2"/>
              </a:cxn>
              <a:cxn ang="0">
                <a:pos x="4" y="2"/>
              </a:cxn>
              <a:cxn ang="0">
                <a:pos x="3" y="3"/>
              </a:cxn>
              <a:cxn ang="0">
                <a:pos x="1" y="4"/>
              </a:cxn>
              <a:cxn ang="0">
                <a:pos x="0" y="4"/>
              </a:cxn>
              <a:cxn ang="0">
                <a:pos x="3" y="2"/>
              </a:cxn>
              <a:cxn ang="0">
                <a:pos x="4" y="1"/>
              </a:cxn>
              <a:cxn ang="0">
                <a:pos x="5" y="0"/>
              </a:cxn>
              <a:cxn ang="0">
                <a:pos x="9" y="0"/>
              </a:cxn>
              <a:cxn ang="0">
                <a:pos x="12" y="0"/>
              </a:cxn>
              <a:cxn ang="0">
                <a:pos x="15" y="0"/>
              </a:cxn>
              <a:cxn ang="0">
                <a:pos x="18" y="2"/>
              </a:cxn>
            </a:cxnLst>
            <a:rect l="0" t="0" r="r" b="b"/>
            <a:pathLst>
              <a:path w="18" h="4">
                <a:moveTo>
                  <a:pt x="18" y="2"/>
                </a:moveTo>
                <a:cubicBezTo>
                  <a:pt x="18" y="2"/>
                  <a:pt x="17" y="1"/>
                  <a:pt x="15" y="1"/>
                </a:cubicBezTo>
                <a:cubicBezTo>
                  <a:pt x="14" y="1"/>
                  <a:pt x="11" y="1"/>
                  <a:pt x="9" y="1"/>
                </a:cubicBezTo>
                <a:cubicBezTo>
                  <a:pt x="8" y="1"/>
                  <a:pt x="7" y="1"/>
                  <a:pt x="6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3" y="2"/>
                  <a:pt x="3" y="3"/>
                </a:cubicBezTo>
                <a:cubicBezTo>
                  <a:pt x="2" y="3"/>
                  <a:pt x="2" y="3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1" y="4"/>
                  <a:pt x="1" y="3"/>
                  <a:pt x="3" y="2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5" y="1"/>
                  <a:pt x="5" y="0"/>
                </a:cubicBezTo>
                <a:cubicBezTo>
                  <a:pt x="6" y="0"/>
                  <a:pt x="8" y="0"/>
                  <a:pt x="9" y="0"/>
                </a:cubicBezTo>
                <a:cubicBezTo>
                  <a:pt x="10" y="0"/>
                  <a:pt x="11" y="0"/>
                  <a:pt x="12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7" y="1"/>
                  <a:pt x="18" y="2"/>
                  <a:pt x="18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sļíḑe">
            <a:extLst>
              <a:ext uri="{FF2B5EF4-FFF2-40B4-BE49-F238E27FC236}">
                <a16:creationId xmlns:a16="http://schemas.microsoft.com/office/drawing/2014/main" id="{3F0E2184-F925-4AF2-82AD-053C0BA3C865}"/>
              </a:ext>
            </a:extLst>
          </p:cNvPr>
          <p:cNvSpPr/>
          <p:nvPr/>
        </p:nvSpPr>
        <p:spPr bwMode="auto">
          <a:xfrm>
            <a:off x="975729" y="1502903"/>
            <a:ext cx="144914" cy="33429"/>
          </a:xfrm>
          <a:custGeom>
            <a:avLst/>
            <a:gdLst/>
            <a:ahLst/>
            <a:cxnLst>
              <a:cxn ang="0">
                <a:pos x="13" y="2"/>
              </a:cxn>
              <a:cxn ang="0">
                <a:pos x="11" y="2"/>
              </a:cxn>
              <a:cxn ang="0">
                <a:pos x="9" y="1"/>
              </a:cxn>
              <a:cxn ang="0">
                <a:pos x="8" y="1"/>
              </a:cxn>
              <a:cxn ang="0">
                <a:pos x="7" y="2"/>
              </a:cxn>
              <a:cxn ang="0">
                <a:pos x="4" y="2"/>
              </a:cxn>
              <a:cxn ang="0">
                <a:pos x="2" y="3"/>
              </a:cxn>
              <a:cxn ang="0">
                <a:pos x="0" y="3"/>
              </a:cxn>
              <a:cxn ang="0">
                <a:pos x="2" y="2"/>
              </a:cxn>
              <a:cxn ang="0">
                <a:pos x="4" y="1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1" y="1"/>
              </a:cxn>
              <a:cxn ang="0">
                <a:pos x="13" y="2"/>
              </a:cxn>
            </a:cxnLst>
            <a:rect l="0" t="0" r="r" b="b"/>
            <a:pathLst>
              <a:path w="13" h="3">
                <a:moveTo>
                  <a:pt x="13" y="2"/>
                </a:moveTo>
                <a:cubicBezTo>
                  <a:pt x="13" y="2"/>
                  <a:pt x="12" y="2"/>
                  <a:pt x="11" y="2"/>
                </a:cubicBezTo>
                <a:cubicBezTo>
                  <a:pt x="10" y="1"/>
                  <a:pt x="10" y="2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2"/>
                  <a:pt x="7" y="1"/>
                  <a:pt x="7" y="2"/>
                </a:cubicBezTo>
                <a:cubicBezTo>
                  <a:pt x="6" y="2"/>
                  <a:pt x="5" y="2"/>
                  <a:pt x="4" y="2"/>
                </a:cubicBezTo>
                <a:cubicBezTo>
                  <a:pt x="4" y="2"/>
                  <a:pt x="3" y="2"/>
                  <a:pt x="2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1" y="3"/>
                  <a:pt x="2" y="2"/>
                </a:cubicBezTo>
                <a:cubicBezTo>
                  <a:pt x="2" y="1"/>
                  <a:pt x="3" y="1"/>
                  <a:pt x="4" y="1"/>
                </a:cubicBezTo>
                <a:cubicBezTo>
                  <a:pt x="5" y="0"/>
                  <a:pt x="6" y="0"/>
                  <a:pt x="6" y="0"/>
                </a:cubicBezTo>
                <a:cubicBezTo>
                  <a:pt x="7" y="0"/>
                  <a:pt x="7" y="0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10" y="0"/>
                  <a:pt x="11" y="0"/>
                  <a:pt x="11" y="1"/>
                </a:cubicBezTo>
                <a:cubicBezTo>
                  <a:pt x="13" y="1"/>
                  <a:pt x="13" y="2"/>
                  <a:pt x="13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ṡľïḋè">
            <a:extLst>
              <a:ext uri="{FF2B5EF4-FFF2-40B4-BE49-F238E27FC236}">
                <a16:creationId xmlns:a16="http://schemas.microsoft.com/office/drawing/2014/main" id="{3BC1205E-284A-489C-813B-E72C17FC540C}"/>
              </a:ext>
            </a:extLst>
          </p:cNvPr>
          <p:cNvSpPr/>
          <p:nvPr/>
        </p:nvSpPr>
        <p:spPr bwMode="auto">
          <a:xfrm>
            <a:off x="1098251" y="2382949"/>
            <a:ext cx="256240" cy="245044"/>
          </a:xfrm>
          <a:custGeom>
            <a:avLst/>
            <a:gdLst/>
            <a:ahLst/>
            <a:cxnLst>
              <a:cxn ang="0">
                <a:pos x="23" y="22"/>
              </a:cxn>
              <a:cxn ang="0">
                <a:pos x="19" y="19"/>
              </a:cxn>
              <a:cxn ang="0">
                <a:pos x="11" y="12"/>
              </a:cxn>
              <a:cxn ang="0">
                <a:pos x="3" y="4"/>
              </a:cxn>
              <a:cxn ang="0">
                <a:pos x="0" y="0"/>
              </a:cxn>
              <a:cxn ang="0">
                <a:pos x="4" y="3"/>
              </a:cxn>
              <a:cxn ang="0">
                <a:pos x="12" y="11"/>
              </a:cxn>
              <a:cxn ang="0">
                <a:pos x="19" y="18"/>
              </a:cxn>
              <a:cxn ang="0">
                <a:pos x="23" y="22"/>
              </a:cxn>
            </a:cxnLst>
            <a:rect l="0" t="0" r="r" b="b"/>
            <a:pathLst>
              <a:path w="23" h="22">
                <a:moveTo>
                  <a:pt x="23" y="22"/>
                </a:moveTo>
                <a:cubicBezTo>
                  <a:pt x="23" y="22"/>
                  <a:pt x="21" y="21"/>
                  <a:pt x="19" y="19"/>
                </a:cubicBezTo>
                <a:cubicBezTo>
                  <a:pt x="16" y="17"/>
                  <a:pt x="13" y="15"/>
                  <a:pt x="11" y="12"/>
                </a:cubicBezTo>
                <a:cubicBezTo>
                  <a:pt x="8" y="9"/>
                  <a:pt x="5" y="6"/>
                  <a:pt x="3" y="4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2" y="2"/>
                  <a:pt x="4" y="3"/>
                </a:cubicBezTo>
                <a:cubicBezTo>
                  <a:pt x="6" y="5"/>
                  <a:pt x="9" y="8"/>
                  <a:pt x="12" y="11"/>
                </a:cubicBezTo>
                <a:cubicBezTo>
                  <a:pt x="15" y="13"/>
                  <a:pt x="18" y="16"/>
                  <a:pt x="19" y="18"/>
                </a:cubicBezTo>
                <a:cubicBezTo>
                  <a:pt x="21" y="21"/>
                  <a:pt x="23" y="22"/>
                  <a:pt x="23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ṣḻidé">
            <a:extLst>
              <a:ext uri="{FF2B5EF4-FFF2-40B4-BE49-F238E27FC236}">
                <a16:creationId xmlns:a16="http://schemas.microsoft.com/office/drawing/2014/main" id="{00DC2B76-54FA-4272-9B45-8C3774EBA54F}"/>
              </a:ext>
            </a:extLst>
          </p:cNvPr>
          <p:cNvSpPr/>
          <p:nvPr/>
        </p:nvSpPr>
        <p:spPr bwMode="auto">
          <a:xfrm>
            <a:off x="1142877" y="2338324"/>
            <a:ext cx="345333" cy="300707"/>
          </a:xfrm>
          <a:custGeom>
            <a:avLst/>
            <a:gdLst/>
            <a:ahLst/>
            <a:cxnLst>
              <a:cxn ang="0">
                <a:pos x="31" y="27"/>
              </a:cxn>
              <a:cxn ang="0">
                <a:pos x="25" y="23"/>
              </a:cxn>
              <a:cxn ang="0">
                <a:pos x="15" y="14"/>
              </a:cxn>
              <a:cxn ang="0">
                <a:pos x="4" y="4"/>
              </a:cxn>
              <a:cxn ang="0">
                <a:pos x="0" y="0"/>
              </a:cxn>
              <a:cxn ang="0">
                <a:pos x="5" y="4"/>
              </a:cxn>
              <a:cxn ang="0">
                <a:pos x="16" y="13"/>
              </a:cxn>
              <a:cxn ang="0">
                <a:pos x="26" y="23"/>
              </a:cxn>
              <a:cxn ang="0">
                <a:pos x="31" y="27"/>
              </a:cxn>
            </a:cxnLst>
            <a:rect l="0" t="0" r="r" b="b"/>
            <a:pathLst>
              <a:path w="31" h="27">
                <a:moveTo>
                  <a:pt x="31" y="27"/>
                </a:moveTo>
                <a:cubicBezTo>
                  <a:pt x="31" y="27"/>
                  <a:pt x="28" y="26"/>
                  <a:pt x="25" y="23"/>
                </a:cubicBezTo>
                <a:cubicBezTo>
                  <a:pt x="22" y="21"/>
                  <a:pt x="18" y="18"/>
                  <a:pt x="15" y="14"/>
                </a:cubicBezTo>
                <a:cubicBezTo>
                  <a:pt x="11" y="11"/>
                  <a:pt x="7" y="7"/>
                  <a:pt x="4" y="4"/>
                </a:cubicBezTo>
                <a:cubicBezTo>
                  <a:pt x="2" y="2"/>
                  <a:pt x="0" y="0"/>
                  <a:pt x="0" y="0"/>
                </a:cubicBezTo>
                <a:cubicBezTo>
                  <a:pt x="0" y="0"/>
                  <a:pt x="2" y="1"/>
                  <a:pt x="5" y="4"/>
                </a:cubicBezTo>
                <a:cubicBezTo>
                  <a:pt x="8" y="6"/>
                  <a:pt x="12" y="9"/>
                  <a:pt x="16" y="13"/>
                </a:cubicBezTo>
                <a:cubicBezTo>
                  <a:pt x="20" y="16"/>
                  <a:pt x="23" y="20"/>
                  <a:pt x="26" y="23"/>
                </a:cubicBezTo>
                <a:cubicBezTo>
                  <a:pt x="29" y="25"/>
                  <a:pt x="31" y="27"/>
                  <a:pt x="31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ś1ïdê">
            <a:extLst>
              <a:ext uri="{FF2B5EF4-FFF2-40B4-BE49-F238E27FC236}">
                <a16:creationId xmlns:a16="http://schemas.microsoft.com/office/drawing/2014/main" id="{2FC9061B-4101-408C-B92F-1454FD8394BB}"/>
              </a:ext>
            </a:extLst>
          </p:cNvPr>
          <p:cNvSpPr/>
          <p:nvPr/>
        </p:nvSpPr>
        <p:spPr bwMode="auto">
          <a:xfrm>
            <a:off x="1176306" y="2282661"/>
            <a:ext cx="256240" cy="211615"/>
          </a:xfrm>
          <a:custGeom>
            <a:avLst/>
            <a:gdLst/>
            <a:ahLst/>
            <a:cxnLst>
              <a:cxn ang="0">
                <a:pos x="23" y="19"/>
              </a:cxn>
              <a:cxn ang="0">
                <a:pos x="19" y="16"/>
              </a:cxn>
              <a:cxn ang="0">
                <a:pos x="11" y="10"/>
              </a:cxn>
              <a:cxn ang="0">
                <a:pos x="3" y="3"/>
              </a:cxn>
              <a:cxn ang="0">
                <a:pos x="0" y="0"/>
              </a:cxn>
              <a:cxn ang="0">
                <a:pos x="4" y="2"/>
              </a:cxn>
              <a:cxn ang="0">
                <a:pos x="12" y="8"/>
              </a:cxn>
              <a:cxn ang="0">
                <a:pos x="20" y="15"/>
              </a:cxn>
              <a:cxn ang="0">
                <a:pos x="23" y="19"/>
              </a:cxn>
            </a:cxnLst>
            <a:rect l="0" t="0" r="r" b="b"/>
            <a:pathLst>
              <a:path w="23" h="19">
                <a:moveTo>
                  <a:pt x="23" y="19"/>
                </a:moveTo>
                <a:cubicBezTo>
                  <a:pt x="23" y="19"/>
                  <a:pt x="22" y="18"/>
                  <a:pt x="19" y="16"/>
                </a:cubicBezTo>
                <a:cubicBezTo>
                  <a:pt x="17" y="15"/>
                  <a:pt x="14" y="12"/>
                  <a:pt x="11" y="10"/>
                </a:cubicBezTo>
                <a:cubicBezTo>
                  <a:pt x="8" y="8"/>
                  <a:pt x="5" y="5"/>
                  <a:pt x="3" y="3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4" y="2"/>
                </a:cubicBezTo>
                <a:cubicBezTo>
                  <a:pt x="6" y="4"/>
                  <a:pt x="9" y="6"/>
                  <a:pt x="12" y="8"/>
                </a:cubicBezTo>
                <a:cubicBezTo>
                  <a:pt x="15" y="11"/>
                  <a:pt x="18" y="13"/>
                  <a:pt x="20" y="15"/>
                </a:cubicBezTo>
                <a:cubicBezTo>
                  <a:pt x="22" y="17"/>
                  <a:pt x="23" y="19"/>
                  <a:pt x="23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ṧ1ídè">
            <a:extLst>
              <a:ext uri="{FF2B5EF4-FFF2-40B4-BE49-F238E27FC236}">
                <a16:creationId xmlns:a16="http://schemas.microsoft.com/office/drawing/2014/main" id="{6EA05F60-F5FF-402F-B335-829850C0375B}"/>
              </a:ext>
            </a:extLst>
          </p:cNvPr>
          <p:cNvSpPr/>
          <p:nvPr/>
        </p:nvSpPr>
        <p:spPr bwMode="auto">
          <a:xfrm>
            <a:off x="1399117" y="1658854"/>
            <a:ext cx="222811" cy="31190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0" y="22"/>
              </a:cxn>
              <a:cxn ang="0">
                <a:pos x="6" y="18"/>
              </a:cxn>
              <a:cxn ang="0">
                <a:pos x="7" y="24"/>
              </a:cxn>
              <a:cxn ang="0">
                <a:pos x="12" y="19"/>
              </a:cxn>
              <a:cxn ang="0">
                <a:pos x="14" y="25"/>
              </a:cxn>
              <a:cxn ang="0">
                <a:pos x="18" y="16"/>
              </a:cxn>
              <a:cxn ang="0">
                <a:pos x="20" y="15"/>
              </a:cxn>
              <a:cxn ang="0">
                <a:pos x="19" y="10"/>
              </a:cxn>
            </a:cxnLst>
            <a:rect l="0" t="0" r="r" b="b"/>
            <a:pathLst>
              <a:path w="20" h="28">
                <a:moveTo>
                  <a:pt x="19" y="10"/>
                </a:moveTo>
                <a:cubicBezTo>
                  <a:pt x="19" y="10"/>
                  <a:pt x="0" y="0"/>
                  <a:pt x="0" y="22"/>
                </a:cubicBezTo>
                <a:cubicBezTo>
                  <a:pt x="0" y="22"/>
                  <a:pt x="3" y="28"/>
                  <a:pt x="6" y="18"/>
                </a:cubicBezTo>
                <a:cubicBezTo>
                  <a:pt x="6" y="18"/>
                  <a:pt x="7" y="22"/>
                  <a:pt x="7" y="24"/>
                </a:cubicBezTo>
                <a:cubicBezTo>
                  <a:pt x="7" y="24"/>
                  <a:pt x="10" y="28"/>
                  <a:pt x="12" y="19"/>
                </a:cubicBezTo>
                <a:cubicBezTo>
                  <a:pt x="12" y="19"/>
                  <a:pt x="12" y="25"/>
                  <a:pt x="14" y="25"/>
                </a:cubicBezTo>
                <a:cubicBezTo>
                  <a:pt x="14" y="25"/>
                  <a:pt x="18" y="24"/>
                  <a:pt x="18" y="16"/>
                </a:cubicBezTo>
                <a:cubicBezTo>
                  <a:pt x="20" y="15"/>
                  <a:pt x="20" y="15"/>
                  <a:pt x="20" y="15"/>
                </a:cubicBezTo>
                <a:lnTo>
                  <a:pt x="19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$ļide">
            <a:extLst>
              <a:ext uri="{FF2B5EF4-FFF2-40B4-BE49-F238E27FC236}">
                <a16:creationId xmlns:a16="http://schemas.microsoft.com/office/drawing/2014/main" id="{B71061E1-9285-4F5A-ADF5-70F1C83F25C6}"/>
              </a:ext>
            </a:extLst>
          </p:cNvPr>
          <p:cNvSpPr/>
          <p:nvPr/>
        </p:nvSpPr>
        <p:spPr bwMode="auto">
          <a:xfrm>
            <a:off x="1922635" y="1525137"/>
            <a:ext cx="245044" cy="33413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2" y="20"/>
              </a:cxn>
              <a:cxn ang="0">
                <a:pos x="15" y="19"/>
              </a:cxn>
              <a:cxn ang="0">
                <a:pos x="17" y="24"/>
              </a:cxn>
              <a:cxn ang="0">
                <a:pos x="11" y="21"/>
              </a:cxn>
              <a:cxn ang="0">
                <a:pos x="11" y="28"/>
              </a:cxn>
              <a:cxn ang="0">
                <a:pos x="4" y="21"/>
              </a:cxn>
              <a:cxn ang="0">
                <a:pos x="1" y="21"/>
              </a:cxn>
              <a:cxn ang="0">
                <a:pos x="0" y="17"/>
              </a:cxn>
            </a:cxnLst>
            <a:rect l="0" t="0" r="r" b="b"/>
            <a:pathLst>
              <a:path w="22" h="30">
                <a:moveTo>
                  <a:pt x="0" y="17"/>
                </a:moveTo>
                <a:cubicBezTo>
                  <a:pt x="0" y="17"/>
                  <a:pt x="14" y="0"/>
                  <a:pt x="22" y="20"/>
                </a:cubicBezTo>
                <a:cubicBezTo>
                  <a:pt x="22" y="20"/>
                  <a:pt x="22" y="26"/>
                  <a:pt x="15" y="19"/>
                </a:cubicBezTo>
                <a:cubicBezTo>
                  <a:pt x="15" y="19"/>
                  <a:pt x="17" y="22"/>
                  <a:pt x="17" y="24"/>
                </a:cubicBezTo>
                <a:cubicBezTo>
                  <a:pt x="17" y="25"/>
                  <a:pt x="16" y="30"/>
                  <a:pt x="11" y="21"/>
                </a:cubicBezTo>
                <a:cubicBezTo>
                  <a:pt x="11" y="21"/>
                  <a:pt x="13" y="27"/>
                  <a:pt x="11" y="28"/>
                </a:cubicBezTo>
                <a:cubicBezTo>
                  <a:pt x="11" y="28"/>
                  <a:pt x="8" y="29"/>
                  <a:pt x="4" y="21"/>
                </a:cubicBezTo>
                <a:cubicBezTo>
                  <a:pt x="1" y="21"/>
                  <a:pt x="1" y="21"/>
                  <a:pt x="1" y="21"/>
                </a:cubicBez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ṩļïďé">
            <a:extLst>
              <a:ext uri="{FF2B5EF4-FFF2-40B4-BE49-F238E27FC236}">
                <a16:creationId xmlns:a16="http://schemas.microsoft.com/office/drawing/2014/main" id="{42C543C2-BA5A-4AE3-BC4B-A5380C1FEE41}"/>
              </a:ext>
            </a:extLst>
          </p:cNvPr>
          <p:cNvSpPr/>
          <p:nvPr/>
        </p:nvSpPr>
        <p:spPr bwMode="auto">
          <a:xfrm>
            <a:off x="1588498" y="1569762"/>
            <a:ext cx="367567" cy="423229"/>
          </a:xfrm>
          <a:custGeom>
            <a:avLst/>
            <a:gdLst/>
            <a:ahLst/>
            <a:cxnLst>
              <a:cxn ang="0">
                <a:pos x="26" y="29"/>
              </a:cxn>
              <a:cxn ang="0">
                <a:pos x="32" y="13"/>
              </a:cxn>
              <a:cxn ang="0">
                <a:pos x="13" y="2"/>
              </a:cxn>
              <a:cxn ang="0">
                <a:pos x="1" y="20"/>
              </a:cxn>
              <a:cxn ang="0">
                <a:pos x="13" y="32"/>
              </a:cxn>
              <a:cxn ang="0">
                <a:pos x="13" y="34"/>
              </a:cxn>
              <a:cxn ang="0">
                <a:pos x="18" y="37"/>
              </a:cxn>
              <a:cxn ang="0">
                <a:pos x="24" y="36"/>
              </a:cxn>
              <a:cxn ang="0">
                <a:pos x="27" y="31"/>
              </a:cxn>
              <a:cxn ang="0">
                <a:pos x="26" y="29"/>
              </a:cxn>
            </a:cxnLst>
            <a:rect l="0" t="0" r="r" b="b"/>
            <a:pathLst>
              <a:path w="33" h="38">
                <a:moveTo>
                  <a:pt x="26" y="29"/>
                </a:moveTo>
                <a:cubicBezTo>
                  <a:pt x="30" y="25"/>
                  <a:pt x="33" y="19"/>
                  <a:pt x="32" y="13"/>
                </a:cubicBezTo>
                <a:cubicBezTo>
                  <a:pt x="30" y="5"/>
                  <a:pt x="22" y="0"/>
                  <a:pt x="13" y="2"/>
                </a:cubicBezTo>
                <a:cubicBezTo>
                  <a:pt x="5" y="3"/>
                  <a:pt x="0" y="12"/>
                  <a:pt x="1" y="20"/>
                </a:cubicBezTo>
                <a:cubicBezTo>
                  <a:pt x="3" y="26"/>
                  <a:pt x="7" y="30"/>
                  <a:pt x="13" y="32"/>
                </a:cubicBezTo>
                <a:cubicBezTo>
                  <a:pt x="13" y="34"/>
                  <a:pt x="13" y="34"/>
                  <a:pt x="13" y="34"/>
                </a:cubicBezTo>
                <a:cubicBezTo>
                  <a:pt x="14" y="36"/>
                  <a:pt x="16" y="38"/>
                  <a:pt x="18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6" y="36"/>
                  <a:pt x="27" y="34"/>
                  <a:pt x="27" y="31"/>
                </a:cubicBezTo>
                <a:lnTo>
                  <a:pt x="26" y="29"/>
                </a:lnTo>
                <a:close/>
              </a:path>
            </a:pathLst>
          </a:custGeom>
          <a:solidFill>
            <a:srgbClr val="FED6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ṧ1ïḋe">
            <a:extLst>
              <a:ext uri="{FF2B5EF4-FFF2-40B4-BE49-F238E27FC236}">
                <a16:creationId xmlns:a16="http://schemas.microsoft.com/office/drawing/2014/main" id="{CBD921CD-6153-4C69-92EC-EDE6574F509A}"/>
              </a:ext>
            </a:extLst>
          </p:cNvPr>
          <p:cNvSpPr/>
          <p:nvPr/>
        </p:nvSpPr>
        <p:spPr bwMode="auto">
          <a:xfrm>
            <a:off x="1722058" y="1903899"/>
            <a:ext cx="200577" cy="155952"/>
          </a:xfrm>
          <a:custGeom>
            <a:avLst/>
            <a:gdLst/>
            <a:ahLst/>
            <a:cxnLst>
              <a:cxn ang="0">
                <a:pos x="17" y="8"/>
              </a:cxn>
              <a:cxn ang="0">
                <a:pos x="15" y="7"/>
              </a:cxn>
              <a:cxn ang="0">
                <a:pos x="17" y="5"/>
              </a:cxn>
              <a:cxn ang="0">
                <a:pos x="14" y="4"/>
              </a:cxn>
              <a:cxn ang="0">
                <a:pos x="16" y="2"/>
              </a:cxn>
              <a:cxn ang="0">
                <a:pos x="14" y="1"/>
              </a:cxn>
              <a:cxn ang="0">
                <a:pos x="2" y="3"/>
              </a:cxn>
              <a:cxn ang="0">
                <a:pos x="0" y="5"/>
              </a:cxn>
              <a:cxn ang="0">
                <a:pos x="3" y="6"/>
              </a:cxn>
              <a:cxn ang="0">
                <a:pos x="1" y="8"/>
              </a:cxn>
              <a:cxn ang="0">
                <a:pos x="3" y="9"/>
              </a:cxn>
              <a:cxn ang="0">
                <a:pos x="1" y="11"/>
              </a:cxn>
              <a:cxn ang="0">
                <a:pos x="4" y="12"/>
              </a:cxn>
              <a:cxn ang="0">
                <a:pos x="5" y="12"/>
              </a:cxn>
              <a:cxn ang="0">
                <a:pos x="10" y="14"/>
              </a:cxn>
              <a:cxn ang="0">
                <a:pos x="14" y="10"/>
              </a:cxn>
              <a:cxn ang="0">
                <a:pos x="16" y="10"/>
              </a:cxn>
              <a:cxn ang="0">
                <a:pos x="17" y="8"/>
              </a:cxn>
            </a:cxnLst>
            <a:rect l="0" t="0" r="r" b="b"/>
            <a:pathLst>
              <a:path w="18" h="14">
                <a:moveTo>
                  <a:pt x="17" y="8"/>
                </a:moveTo>
                <a:cubicBezTo>
                  <a:pt x="17" y="7"/>
                  <a:pt x="16" y="7"/>
                  <a:pt x="15" y="7"/>
                </a:cubicBezTo>
                <a:cubicBezTo>
                  <a:pt x="16" y="7"/>
                  <a:pt x="17" y="6"/>
                  <a:pt x="17" y="5"/>
                </a:cubicBezTo>
                <a:cubicBezTo>
                  <a:pt x="17" y="4"/>
                  <a:pt x="15" y="3"/>
                  <a:pt x="14" y="4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4"/>
                  <a:pt x="0" y="5"/>
                </a:cubicBezTo>
                <a:cubicBezTo>
                  <a:pt x="0" y="6"/>
                  <a:pt x="1" y="7"/>
                  <a:pt x="3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9"/>
                  <a:pt x="2" y="10"/>
                  <a:pt x="3" y="9"/>
                </a:cubicBezTo>
                <a:cubicBezTo>
                  <a:pt x="2" y="10"/>
                  <a:pt x="1" y="10"/>
                  <a:pt x="1" y="11"/>
                </a:cubicBezTo>
                <a:cubicBezTo>
                  <a:pt x="2" y="12"/>
                  <a:pt x="3" y="13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4"/>
                  <a:pt x="8" y="14"/>
                  <a:pt x="10" y="14"/>
                </a:cubicBezTo>
                <a:cubicBezTo>
                  <a:pt x="13" y="13"/>
                  <a:pt x="15" y="12"/>
                  <a:pt x="14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8" y="9"/>
                  <a:pt x="17" y="8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ṡḻîḑê">
            <a:extLst>
              <a:ext uri="{FF2B5EF4-FFF2-40B4-BE49-F238E27FC236}">
                <a16:creationId xmlns:a16="http://schemas.microsoft.com/office/drawing/2014/main" id="{46E9CDD8-05CF-4DA0-80CE-177A17AB160F}"/>
              </a:ext>
            </a:extLst>
          </p:cNvPr>
          <p:cNvSpPr/>
          <p:nvPr/>
        </p:nvSpPr>
        <p:spPr bwMode="auto">
          <a:xfrm>
            <a:off x="1365687" y="1759143"/>
            <a:ext cx="44468" cy="144756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1" y="9"/>
              </a:cxn>
              <a:cxn ang="0">
                <a:pos x="1" y="10"/>
              </a:cxn>
              <a:cxn ang="0">
                <a:pos x="2" y="11"/>
              </a:cxn>
              <a:cxn ang="0">
                <a:pos x="2" y="12"/>
              </a:cxn>
              <a:cxn ang="0">
                <a:pos x="2" y="13"/>
              </a:cxn>
              <a:cxn ang="0">
                <a:pos x="1" y="11"/>
              </a:cxn>
              <a:cxn ang="0">
                <a:pos x="1" y="10"/>
              </a:cxn>
              <a:cxn ang="0">
                <a:pos x="0" y="9"/>
              </a:cxn>
              <a:cxn ang="0">
                <a:pos x="1" y="6"/>
              </a:cxn>
              <a:cxn ang="0">
                <a:pos x="1" y="4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4" h="13">
                <a:moveTo>
                  <a:pt x="4" y="0"/>
                </a:moveTo>
                <a:cubicBezTo>
                  <a:pt x="4" y="0"/>
                  <a:pt x="3" y="1"/>
                  <a:pt x="3" y="2"/>
                </a:cubicBezTo>
                <a:cubicBezTo>
                  <a:pt x="2" y="3"/>
                  <a:pt x="2" y="5"/>
                  <a:pt x="2" y="6"/>
                </a:cubicBezTo>
                <a:cubicBezTo>
                  <a:pt x="1" y="7"/>
                  <a:pt x="1" y="8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1" y="12"/>
                  <a:pt x="1" y="11"/>
                </a:cubicBezTo>
                <a:cubicBezTo>
                  <a:pt x="1" y="11"/>
                  <a:pt x="1" y="10"/>
                  <a:pt x="1" y="10"/>
                </a:cubicBezTo>
                <a:cubicBezTo>
                  <a:pt x="0" y="10"/>
                  <a:pt x="0" y="9"/>
                  <a:pt x="0" y="9"/>
                </a:cubicBezTo>
                <a:cubicBezTo>
                  <a:pt x="0" y="8"/>
                  <a:pt x="0" y="7"/>
                  <a:pt x="1" y="6"/>
                </a:cubicBezTo>
                <a:cubicBezTo>
                  <a:pt x="1" y="5"/>
                  <a:pt x="1" y="5"/>
                  <a:pt x="1" y="4"/>
                </a:cubicBezTo>
                <a:cubicBezTo>
                  <a:pt x="2" y="3"/>
                  <a:pt x="2" y="2"/>
                  <a:pt x="2" y="2"/>
                </a:cubicBezTo>
                <a:cubicBezTo>
                  <a:pt x="3" y="1"/>
                  <a:pt x="4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š1îḋé">
            <a:extLst>
              <a:ext uri="{FF2B5EF4-FFF2-40B4-BE49-F238E27FC236}">
                <a16:creationId xmlns:a16="http://schemas.microsoft.com/office/drawing/2014/main" id="{4510ED2E-A624-4661-99E0-70B8730536E3}"/>
              </a:ext>
            </a:extLst>
          </p:cNvPr>
          <p:cNvSpPr/>
          <p:nvPr/>
        </p:nvSpPr>
        <p:spPr bwMode="auto">
          <a:xfrm>
            <a:off x="1332258" y="1770181"/>
            <a:ext cx="33429" cy="1114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2"/>
              </a:cxn>
              <a:cxn ang="0">
                <a:pos x="2" y="3"/>
              </a:cxn>
              <a:cxn ang="0">
                <a:pos x="2" y="4"/>
              </a:cxn>
              <a:cxn ang="0">
                <a:pos x="1" y="5"/>
              </a:cxn>
              <a:cxn ang="0">
                <a:pos x="1" y="7"/>
              </a:cxn>
              <a:cxn ang="0">
                <a:pos x="1" y="8"/>
              </a:cxn>
              <a:cxn ang="0">
                <a:pos x="1" y="10"/>
              </a:cxn>
              <a:cxn ang="0">
                <a:pos x="1" y="8"/>
              </a:cxn>
              <a:cxn ang="0">
                <a:pos x="0" y="7"/>
              </a:cxn>
              <a:cxn ang="0">
                <a:pos x="0" y="5"/>
              </a:cxn>
              <a:cxn ang="0">
                <a:pos x="1" y="4"/>
              </a:cxn>
              <a:cxn ang="0">
                <a:pos x="1" y="3"/>
              </a:cxn>
              <a:cxn ang="0">
                <a:pos x="2" y="2"/>
              </a:cxn>
              <a:cxn ang="0">
                <a:pos x="3" y="0"/>
              </a:cxn>
            </a:cxnLst>
            <a:rect l="0" t="0" r="r" b="b"/>
            <a:pathLst>
              <a:path w="3" h="10">
                <a:moveTo>
                  <a:pt x="3" y="0"/>
                </a:moveTo>
                <a:cubicBezTo>
                  <a:pt x="3" y="0"/>
                  <a:pt x="3" y="1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0"/>
                  <a:pt x="1" y="9"/>
                  <a:pt x="1" y="8"/>
                </a:cubicBezTo>
                <a:cubicBezTo>
                  <a:pt x="1" y="8"/>
                  <a:pt x="0" y="7"/>
                  <a:pt x="0" y="7"/>
                </a:cubicBezTo>
                <a:cubicBezTo>
                  <a:pt x="0" y="6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2" y="2"/>
                </a:cubicBezTo>
                <a:cubicBezTo>
                  <a:pt x="2" y="1"/>
                  <a:pt x="3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$lide">
            <a:extLst>
              <a:ext uri="{FF2B5EF4-FFF2-40B4-BE49-F238E27FC236}">
                <a16:creationId xmlns:a16="http://schemas.microsoft.com/office/drawing/2014/main" id="{26E2A22B-A2AF-42A4-9A35-62784B60E0F7}"/>
              </a:ext>
            </a:extLst>
          </p:cNvPr>
          <p:cNvSpPr/>
          <p:nvPr/>
        </p:nvSpPr>
        <p:spPr bwMode="auto">
          <a:xfrm>
            <a:off x="2067391" y="1603191"/>
            <a:ext cx="111484" cy="77897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9" y="6"/>
              </a:cxn>
              <a:cxn ang="0">
                <a:pos x="5" y="3"/>
              </a:cxn>
              <a:cxn ang="0">
                <a:pos x="3" y="1"/>
              </a:cxn>
              <a:cxn ang="0">
                <a:pos x="2" y="1"/>
              </a:cxn>
              <a:cxn ang="0">
                <a:pos x="2" y="1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4" y="1"/>
              </a:cxn>
              <a:cxn ang="0">
                <a:pos x="6" y="2"/>
              </a:cxn>
              <a:cxn ang="0">
                <a:pos x="8" y="4"/>
              </a:cxn>
              <a:cxn ang="0">
                <a:pos x="9" y="5"/>
              </a:cxn>
              <a:cxn ang="0">
                <a:pos x="10" y="7"/>
              </a:cxn>
            </a:cxnLst>
            <a:rect l="0" t="0" r="r" b="b"/>
            <a:pathLst>
              <a:path w="10" h="7">
                <a:moveTo>
                  <a:pt x="10" y="7"/>
                </a:moveTo>
                <a:cubicBezTo>
                  <a:pt x="10" y="7"/>
                  <a:pt x="10" y="7"/>
                  <a:pt x="9" y="6"/>
                </a:cubicBezTo>
                <a:cubicBezTo>
                  <a:pt x="8" y="5"/>
                  <a:pt x="7" y="4"/>
                  <a:pt x="5" y="3"/>
                </a:cubicBezTo>
                <a:cubicBezTo>
                  <a:pt x="5" y="2"/>
                  <a:pt x="4" y="2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4" y="1"/>
                </a:cubicBezTo>
                <a:cubicBezTo>
                  <a:pt x="5" y="1"/>
                  <a:pt x="5" y="1"/>
                  <a:pt x="6" y="2"/>
                </a:cubicBezTo>
                <a:cubicBezTo>
                  <a:pt x="7" y="2"/>
                  <a:pt x="7" y="3"/>
                  <a:pt x="8" y="4"/>
                </a:cubicBezTo>
                <a:cubicBezTo>
                  <a:pt x="9" y="4"/>
                  <a:pt x="9" y="5"/>
                  <a:pt x="9" y="5"/>
                </a:cubicBezTo>
                <a:cubicBezTo>
                  <a:pt x="10" y="6"/>
                  <a:pt x="10" y="7"/>
                  <a:pt x="10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sļïḓé">
            <a:extLst>
              <a:ext uri="{FF2B5EF4-FFF2-40B4-BE49-F238E27FC236}">
                <a16:creationId xmlns:a16="http://schemas.microsoft.com/office/drawing/2014/main" id="{8287047A-D0F1-4AE8-9F93-93EADC03A61D}"/>
              </a:ext>
            </a:extLst>
          </p:cNvPr>
          <p:cNvSpPr/>
          <p:nvPr/>
        </p:nvSpPr>
        <p:spPr bwMode="auto">
          <a:xfrm>
            <a:off x="2100821" y="1580800"/>
            <a:ext cx="89093" cy="55821"/>
          </a:xfrm>
          <a:custGeom>
            <a:avLst/>
            <a:gdLst/>
            <a:ahLst/>
            <a:cxnLst>
              <a:cxn ang="0">
                <a:pos x="8" y="5"/>
              </a:cxn>
              <a:cxn ang="0">
                <a:pos x="7" y="4"/>
              </a:cxn>
              <a:cxn ang="0">
                <a:pos x="6" y="3"/>
              </a:cxn>
              <a:cxn ang="0">
                <a:pos x="5" y="3"/>
              </a:cxn>
              <a:cxn ang="0">
                <a:pos x="4" y="2"/>
              </a:cxn>
              <a:cxn ang="0">
                <a:pos x="3" y="1"/>
              </a:cxn>
              <a:cxn ang="0">
                <a:pos x="2" y="1"/>
              </a:cxn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5" y="1"/>
              </a:cxn>
              <a:cxn ang="0">
                <a:pos x="6" y="2"/>
              </a:cxn>
              <a:cxn ang="0">
                <a:pos x="6" y="2"/>
              </a:cxn>
              <a:cxn ang="0">
                <a:pos x="7" y="4"/>
              </a:cxn>
              <a:cxn ang="0">
                <a:pos x="8" y="5"/>
              </a:cxn>
            </a:cxnLst>
            <a:rect l="0" t="0" r="r" b="b"/>
            <a:pathLst>
              <a:path w="8" h="5">
                <a:moveTo>
                  <a:pt x="8" y="5"/>
                </a:moveTo>
                <a:cubicBezTo>
                  <a:pt x="8" y="5"/>
                  <a:pt x="7" y="5"/>
                  <a:pt x="7" y="4"/>
                </a:cubicBezTo>
                <a:cubicBezTo>
                  <a:pt x="6" y="4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4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šlîdè">
            <a:extLst>
              <a:ext uri="{FF2B5EF4-FFF2-40B4-BE49-F238E27FC236}">
                <a16:creationId xmlns:a16="http://schemas.microsoft.com/office/drawing/2014/main" id="{9827E9F9-00CE-4C92-8149-1074FC720D47}"/>
              </a:ext>
            </a:extLst>
          </p:cNvPr>
          <p:cNvSpPr/>
          <p:nvPr/>
        </p:nvSpPr>
        <p:spPr bwMode="auto">
          <a:xfrm>
            <a:off x="1800113" y="2093280"/>
            <a:ext cx="44468" cy="189381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3" y="14"/>
              </a:cxn>
              <a:cxn ang="0">
                <a:pos x="1" y="9"/>
              </a:cxn>
              <a:cxn ang="0">
                <a:pos x="0" y="3"/>
              </a:cxn>
              <a:cxn ang="0">
                <a:pos x="0" y="0"/>
              </a:cxn>
              <a:cxn ang="0">
                <a:pos x="1" y="3"/>
              </a:cxn>
              <a:cxn ang="0">
                <a:pos x="2" y="8"/>
              </a:cxn>
              <a:cxn ang="0">
                <a:pos x="3" y="14"/>
              </a:cxn>
              <a:cxn ang="0">
                <a:pos x="4" y="17"/>
              </a:cxn>
            </a:cxnLst>
            <a:rect l="0" t="0" r="r" b="b"/>
            <a:pathLst>
              <a:path w="4" h="17">
                <a:moveTo>
                  <a:pt x="4" y="17"/>
                </a:moveTo>
                <a:cubicBezTo>
                  <a:pt x="4" y="17"/>
                  <a:pt x="3" y="16"/>
                  <a:pt x="3" y="14"/>
                </a:cubicBezTo>
                <a:cubicBezTo>
                  <a:pt x="2" y="13"/>
                  <a:pt x="2" y="11"/>
                  <a:pt x="1" y="9"/>
                </a:cubicBezTo>
                <a:cubicBezTo>
                  <a:pt x="1" y="7"/>
                  <a:pt x="0" y="4"/>
                  <a:pt x="0" y="3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3"/>
                </a:cubicBezTo>
                <a:cubicBezTo>
                  <a:pt x="1" y="4"/>
                  <a:pt x="2" y="6"/>
                  <a:pt x="2" y="8"/>
                </a:cubicBezTo>
                <a:cubicBezTo>
                  <a:pt x="3" y="10"/>
                  <a:pt x="3" y="13"/>
                  <a:pt x="3" y="14"/>
                </a:cubicBezTo>
                <a:cubicBezTo>
                  <a:pt x="3" y="16"/>
                  <a:pt x="4" y="17"/>
                  <a:pt x="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$ļïḍê">
            <a:extLst>
              <a:ext uri="{FF2B5EF4-FFF2-40B4-BE49-F238E27FC236}">
                <a16:creationId xmlns:a16="http://schemas.microsoft.com/office/drawing/2014/main" id="{06F06377-46CD-4190-8452-5E73C3563BA5}"/>
              </a:ext>
            </a:extLst>
          </p:cNvPr>
          <p:cNvSpPr/>
          <p:nvPr/>
        </p:nvSpPr>
        <p:spPr bwMode="auto">
          <a:xfrm>
            <a:off x="1844580" y="2082084"/>
            <a:ext cx="66859" cy="267436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5" y="21"/>
              </a:cxn>
              <a:cxn ang="0">
                <a:pos x="2" y="12"/>
              </a:cxn>
              <a:cxn ang="0">
                <a:pos x="1" y="4"/>
              </a:cxn>
              <a:cxn ang="0">
                <a:pos x="0" y="0"/>
              </a:cxn>
              <a:cxn ang="0">
                <a:pos x="1" y="4"/>
              </a:cxn>
              <a:cxn ang="0">
                <a:pos x="4" y="12"/>
              </a:cxn>
              <a:cxn ang="0">
                <a:pos x="5" y="20"/>
              </a:cxn>
              <a:cxn ang="0">
                <a:pos x="6" y="24"/>
              </a:cxn>
            </a:cxnLst>
            <a:rect l="0" t="0" r="r" b="b"/>
            <a:pathLst>
              <a:path w="6" h="24">
                <a:moveTo>
                  <a:pt x="6" y="24"/>
                </a:moveTo>
                <a:cubicBezTo>
                  <a:pt x="6" y="24"/>
                  <a:pt x="5" y="23"/>
                  <a:pt x="5" y="21"/>
                </a:cubicBezTo>
                <a:cubicBezTo>
                  <a:pt x="4" y="18"/>
                  <a:pt x="3" y="15"/>
                  <a:pt x="2" y="12"/>
                </a:cubicBezTo>
                <a:cubicBezTo>
                  <a:pt x="2" y="9"/>
                  <a:pt x="1" y="6"/>
                  <a:pt x="1" y="4"/>
                </a:cubicBezTo>
                <a:cubicBezTo>
                  <a:pt x="0" y="2"/>
                  <a:pt x="0" y="0"/>
                  <a:pt x="0" y="0"/>
                </a:cubicBezTo>
                <a:cubicBezTo>
                  <a:pt x="0" y="0"/>
                  <a:pt x="1" y="2"/>
                  <a:pt x="1" y="4"/>
                </a:cubicBezTo>
                <a:cubicBezTo>
                  <a:pt x="2" y="6"/>
                  <a:pt x="3" y="9"/>
                  <a:pt x="4" y="12"/>
                </a:cubicBezTo>
                <a:cubicBezTo>
                  <a:pt x="4" y="15"/>
                  <a:pt x="5" y="18"/>
                  <a:pt x="5" y="20"/>
                </a:cubicBezTo>
                <a:cubicBezTo>
                  <a:pt x="6" y="23"/>
                  <a:pt x="6" y="24"/>
                  <a:pt x="6" y="2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sļïdè">
            <a:extLst>
              <a:ext uri="{FF2B5EF4-FFF2-40B4-BE49-F238E27FC236}">
                <a16:creationId xmlns:a16="http://schemas.microsoft.com/office/drawing/2014/main" id="{92552425-642E-4EFE-A0D3-3DCD3E8A0388}"/>
              </a:ext>
            </a:extLst>
          </p:cNvPr>
          <p:cNvSpPr/>
          <p:nvPr/>
        </p:nvSpPr>
        <p:spPr bwMode="auto">
          <a:xfrm>
            <a:off x="1900401" y="2059850"/>
            <a:ext cx="44468" cy="189381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3" y="15"/>
              </a:cxn>
              <a:cxn ang="0">
                <a:pos x="1" y="9"/>
              </a:cxn>
              <a:cxn ang="0">
                <a:pos x="0" y="3"/>
              </a:cxn>
              <a:cxn ang="0">
                <a:pos x="0" y="0"/>
              </a:cxn>
              <a:cxn ang="0">
                <a:pos x="1" y="3"/>
              </a:cxn>
              <a:cxn ang="0">
                <a:pos x="3" y="8"/>
              </a:cxn>
              <a:cxn ang="0">
                <a:pos x="4" y="15"/>
              </a:cxn>
              <a:cxn ang="0">
                <a:pos x="4" y="17"/>
              </a:cxn>
            </a:cxnLst>
            <a:rect l="0" t="0" r="r" b="b"/>
            <a:pathLst>
              <a:path w="4" h="17">
                <a:moveTo>
                  <a:pt x="4" y="17"/>
                </a:moveTo>
                <a:cubicBezTo>
                  <a:pt x="4" y="17"/>
                  <a:pt x="4" y="16"/>
                  <a:pt x="3" y="15"/>
                </a:cubicBezTo>
                <a:cubicBezTo>
                  <a:pt x="3" y="13"/>
                  <a:pt x="2" y="11"/>
                  <a:pt x="1" y="9"/>
                </a:cubicBezTo>
                <a:cubicBezTo>
                  <a:pt x="1" y="7"/>
                  <a:pt x="0" y="4"/>
                  <a:pt x="0" y="3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3"/>
                </a:cubicBezTo>
                <a:cubicBezTo>
                  <a:pt x="1" y="4"/>
                  <a:pt x="2" y="6"/>
                  <a:pt x="3" y="8"/>
                </a:cubicBezTo>
                <a:cubicBezTo>
                  <a:pt x="3" y="11"/>
                  <a:pt x="4" y="13"/>
                  <a:pt x="4" y="15"/>
                </a:cubicBezTo>
                <a:cubicBezTo>
                  <a:pt x="4" y="16"/>
                  <a:pt x="4" y="17"/>
                  <a:pt x="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ṧlïḓê">
            <a:extLst>
              <a:ext uri="{FF2B5EF4-FFF2-40B4-BE49-F238E27FC236}">
                <a16:creationId xmlns:a16="http://schemas.microsoft.com/office/drawing/2014/main" id="{E368A76A-7A86-49C6-AD16-8580CFEEC359}"/>
              </a:ext>
            </a:extLst>
          </p:cNvPr>
          <p:cNvSpPr/>
          <p:nvPr/>
        </p:nvSpPr>
        <p:spPr bwMode="auto">
          <a:xfrm>
            <a:off x="1298828" y="2694694"/>
            <a:ext cx="400996" cy="378762"/>
          </a:xfrm>
          <a:custGeom>
            <a:avLst/>
            <a:gdLst/>
            <a:ahLst/>
            <a:cxnLst>
              <a:cxn ang="0">
                <a:pos x="30" y="3"/>
              </a:cxn>
              <a:cxn ang="0">
                <a:pos x="12" y="28"/>
              </a:cxn>
              <a:cxn ang="0">
                <a:pos x="18" y="20"/>
              </a:cxn>
              <a:cxn ang="0">
                <a:pos x="22" y="27"/>
              </a:cxn>
              <a:cxn ang="0">
                <a:pos x="25" y="18"/>
              </a:cxn>
              <a:cxn ang="0">
                <a:pos x="32" y="25"/>
              </a:cxn>
              <a:cxn ang="0">
                <a:pos x="32" y="11"/>
              </a:cxn>
              <a:cxn ang="0">
                <a:pos x="34" y="9"/>
              </a:cxn>
              <a:cxn ang="0">
                <a:pos x="30" y="3"/>
              </a:cxn>
            </a:cxnLst>
            <a:rect l="0" t="0" r="r" b="b"/>
            <a:pathLst>
              <a:path w="36" h="34">
                <a:moveTo>
                  <a:pt x="30" y="3"/>
                </a:moveTo>
                <a:cubicBezTo>
                  <a:pt x="30" y="3"/>
                  <a:pt x="0" y="0"/>
                  <a:pt x="12" y="28"/>
                </a:cubicBezTo>
                <a:cubicBezTo>
                  <a:pt x="12" y="28"/>
                  <a:pt x="18" y="34"/>
                  <a:pt x="18" y="20"/>
                </a:cubicBezTo>
                <a:cubicBezTo>
                  <a:pt x="18" y="20"/>
                  <a:pt x="20" y="26"/>
                  <a:pt x="22" y="27"/>
                </a:cubicBezTo>
                <a:cubicBezTo>
                  <a:pt x="22" y="27"/>
                  <a:pt x="28" y="31"/>
                  <a:pt x="25" y="18"/>
                </a:cubicBezTo>
                <a:cubicBezTo>
                  <a:pt x="25" y="18"/>
                  <a:pt x="28" y="26"/>
                  <a:pt x="32" y="25"/>
                </a:cubicBezTo>
                <a:cubicBezTo>
                  <a:pt x="32" y="25"/>
                  <a:pt x="36" y="23"/>
                  <a:pt x="32" y="11"/>
                </a:cubicBezTo>
                <a:cubicBezTo>
                  <a:pt x="34" y="9"/>
                  <a:pt x="34" y="9"/>
                  <a:pt x="34" y="9"/>
                </a:cubicBezTo>
                <a:lnTo>
                  <a:pt x="3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ṧḷide">
            <a:extLst>
              <a:ext uri="{FF2B5EF4-FFF2-40B4-BE49-F238E27FC236}">
                <a16:creationId xmlns:a16="http://schemas.microsoft.com/office/drawing/2014/main" id="{45350642-F76D-4B39-AC36-DCDADF933A8B}"/>
              </a:ext>
            </a:extLst>
          </p:cNvPr>
          <p:cNvSpPr/>
          <p:nvPr/>
        </p:nvSpPr>
        <p:spPr bwMode="auto">
          <a:xfrm>
            <a:off x="2033962" y="2171177"/>
            <a:ext cx="367567" cy="467855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30" y="22"/>
              </a:cxn>
              <a:cxn ang="0">
                <a:pos x="20" y="24"/>
              </a:cxn>
              <a:cxn ang="0">
                <a:pos x="25" y="31"/>
              </a:cxn>
              <a:cxn ang="0">
                <a:pos x="15" y="30"/>
              </a:cxn>
              <a:cxn ang="0">
                <a:pos x="19" y="39"/>
              </a:cxn>
              <a:cxn ang="0">
                <a:pos x="6" y="34"/>
              </a:cxn>
              <a:cxn ang="0">
                <a:pos x="3" y="35"/>
              </a:cxn>
              <a:cxn ang="0">
                <a:pos x="0" y="29"/>
              </a:cxn>
            </a:cxnLst>
            <a:rect l="0" t="0" r="r" b="b"/>
            <a:pathLst>
              <a:path w="33" h="42">
                <a:moveTo>
                  <a:pt x="0" y="29"/>
                </a:moveTo>
                <a:cubicBezTo>
                  <a:pt x="0" y="29"/>
                  <a:pt x="9" y="0"/>
                  <a:pt x="30" y="22"/>
                </a:cubicBezTo>
                <a:cubicBezTo>
                  <a:pt x="30" y="22"/>
                  <a:pt x="33" y="31"/>
                  <a:pt x="20" y="24"/>
                </a:cubicBezTo>
                <a:cubicBezTo>
                  <a:pt x="20" y="24"/>
                  <a:pt x="24" y="29"/>
                  <a:pt x="25" y="31"/>
                </a:cubicBezTo>
                <a:cubicBezTo>
                  <a:pt x="25" y="32"/>
                  <a:pt x="26" y="39"/>
                  <a:pt x="15" y="30"/>
                </a:cubicBezTo>
                <a:cubicBezTo>
                  <a:pt x="15" y="30"/>
                  <a:pt x="22" y="37"/>
                  <a:pt x="19" y="39"/>
                </a:cubicBezTo>
                <a:cubicBezTo>
                  <a:pt x="19" y="39"/>
                  <a:pt x="15" y="42"/>
                  <a:pt x="6" y="34"/>
                </a:cubicBezTo>
                <a:cubicBezTo>
                  <a:pt x="3" y="35"/>
                  <a:pt x="3" y="35"/>
                  <a:pt x="3" y="35"/>
                </a:cubicBez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sḷíḑé">
            <a:extLst>
              <a:ext uri="{FF2B5EF4-FFF2-40B4-BE49-F238E27FC236}">
                <a16:creationId xmlns:a16="http://schemas.microsoft.com/office/drawing/2014/main" id="{42EDE171-6BD4-4E8C-9BC2-83B346D3A51E}"/>
              </a:ext>
            </a:extLst>
          </p:cNvPr>
          <p:cNvSpPr/>
          <p:nvPr/>
        </p:nvSpPr>
        <p:spPr bwMode="auto">
          <a:xfrm>
            <a:off x="1566107" y="2349520"/>
            <a:ext cx="534714" cy="590377"/>
          </a:xfrm>
          <a:custGeom>
            <a:avLst/>
            <a:gdLst/>
            <a:ahLst/>
            <a:cxnLst>
              <a:cxn ang="0">
                <a:pos x="44" y="36"/>
              </a:cxn>
              <a:cxn ang="0">
                <a:pos x="43" y="13"/>
              </a:cxn>
              <a:cxn ang="0">
                <a:pos x="13" y="7"/>
              </a:cxn>
              <a:cxn ang="0">
                <a:pos x="7" y="37"/>
              </a:cxn>
              <a:cxn ang="0">
                <a:pos x="28" y="47"/>
              </a:cxn>
              <a:cxn ang="0">
                <a:pos x="30" y="50"/>
              </a:cxn>
              <a:cxn ang="0">
                <a:pos x="37" y="52"/>
              </a:cxn>
              <a:cxn ang="0">
                <a:pos x="44" y="47"/>
              </a:cxn>
              <a:cxn ang="0">
                <a:pos x="46" y="40"/>
              </a:cxn>
              <a:cxn ang="0">
                <a:pos x="44" y="36"/>
              </a:cxn>
            </a:cxnLst>
            <a:rect l="0" t="0" r="r" b="b"/>
            <a:pathLst>
              <a:path w="48" h="53">
                <a:moveTo>
                  <a:pt x="44" y="36"/>
                </a:moveTo>
                <a:cubicBezTo>
                  <a:pt x="48" y="30"/>
                  <a:pt x="48" y="21"/>
                  <a:pt x="43" y="13"/>
                </a:cubicBezTo>
                <a:cubicBezTo>
                  <a:pt x="37" y="3"/>
                  <a:pt x="23" y="0"/>
                  <a:pt x="13" y="7"/>
                </a:cubicBezTo>
                <a:cubicBezTo>
                  <a:pt x="3" y="13"/>
                  <a:pt x="0" y="27"/>
                  <a:pt x="7" y="37"/>
                </a:cubicBezTo>
                <a:cubicBezTo>
                  <a:pt x="11" y="44"/>
                  <a:pt x="20" y="48"/>
                  <a:pt x="28" y="47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2"/>
                  <a:pt x="35" y="53"/>
                  <a:pt x="37" y="52"/>
                </a:cubicBezTo>
                <a:cubicBezTo>
                  <a:pt x="44" y="47"/>
                  <a:pt x="44" y="47"/>
                  <a:pt x="44" y="47"/>
                </a:cubicBezTo>
                <a:cubicBezTo>
                  <a:pt x="46" y="46"/>
                  <a:pt x="47" y="42"/>
                  <a:pt x="46" y="40"/>
                </a:cubicBezTo>
                <a:lnTo>
                  <a:pt x="44" y="36"/>
                </a:lnTo>
                <a:close/>
              </a:path>
            </a:pathLst>
          </a:custGeom>
          <a:solidFill>
            <a:srgbClr val="FED6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śḷïďe">
            <a:extLst>
              <a:ext uri="{FF2B5EF4-FFF2-40B4-BE49-F238E27FC236}">
                <a16:creationId xmlns:a16="http://schemas.microsoft.com/office/drawing/2014/main" id="{7DB37649-6E79-445B-8094-AAD3BD9E2A2C}"/>
              </a:ext>
            </a:extLst>
          </p:cNvPr>
          <p:cNvSpPr/>
          <p:nvPr/>
        </p:nvSpPr>
        <p:spPr bwMode="auto">
          <a:xfrm>
            <a:off x="1878010" y="2772749"/>
            <a:ext cx="278474" cy="245044"/>
          </a:xfrm>
          <a:custGeom>
            <a:avLst/>
            <a:gdLst/>
            <a:ahLst/>
            <a:cxnLst>
              <a:cxn ang="0">
                <a:pos x="25" y="9"/>
              </a:cxn>
              <a:cxn ang="0">
                <a:pos x="21" y="9"/>
              </a:cxn>
              <a:cxn ang="0">
                <a:pos x="22" y="5"/>
              </a:cxn>
              <a:cxn ang="0">
                <a:pos x="18" y="5"/>
              </a:cxn>
              <a:cxn ang="0">
                <a:pos x="20" y="1"/>
              </a:cxn>
              <a:cxn ang="0">
                <a:pos x="16" y="1"/>
              </a:cxn>
              <a:cxn ang="0">
                <a:pos x="2" y="10"/>
              </a:cxn>
              <a:cxn ang="0">
                <a:pos x="0" y="14"/>
              </a:cxn>
              <a:cxn ang="0">
                <a:pos x="4" y="14"/>
              </a:cxn>
              <a:cxn ang="0">
                <a:pos x="3" y="18"/>
              </a:cxn>
              <a:cxn ang="0">
                <a:pos x="7" y="18"/>
              </a:cxn>
              <a:cxn ang="0">
                <a:pos x="5" y="21"/>
              </a:cxn>
              <a:cxn ang="0">
                <a:pos x="9" y="21"/>
              </a:cxn>
              <a:cxn ang="0">
                <a:pos x="10" y="20"/>
              </a:cxn>
              <a:cxn ang="0">
                <a:pos x="18" y="20"/>
              </a:cxn>
              <a:cxn ang="0">
                <a:pos x="22" y="13"/>
              </a:cxn>
              <a:cxn ang="0">
                <a:pos x="23" y="12"/>
              </a:cxn>
              <a:cxn ang="0">
                <a:pos x="25" y="9"/>
              </a:cxn>
            </a:cxnLst>
            <a:rect l="0" t="0" r="r" b="b"/>
            <a:pathLst>
              <a:path w="25" h="22">
                <a:moveTo>
                  <a:pt x="25" y="9"/>
                </a:moveTo>
                <a:cubicBezTo>
                  <a:pt x="24" y="8"/>
                  <a:pt x="22" y="8"/>
                  <a:pt x="21" y="9"/>
                </a:cubicBezTo>
                <a:cubicBezTo>
                  <a:pt x="22" y="8"/>
                  <a:pt x="23" y="6"/>
                  <a:pt x="22" y="5"/>
                </a:cubicBezTo>
                <a:cubicBezTo>
                  <a:pt x="22" y="4"/>
                  <a:pt x="20" y="4"/>
                  <a:pt x="18" y="5"/>
                </a:cubicBezTo>
                <a:cubicBezTo>
                  <a:pt x="20" y="4"/>
                  <a:pt x="21" y="2"/>
                  <a:pt x="20" y="1"/>
                </a:cubicBezTo>
                <a:cubicBezTo>
                  <a:pt x="19" y="0"/>
                  <a:pt x="17" y="0"/>
                  <a:pt x="16" y="1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1"/>
                  <a:pt x="0" y="13"/>
                  <a:pt x="0" y="14"/>
                </a:cubicBezTo>
                <a:cubicBezTo>
                  <a:pt x="1" y="15"/>
                  <a:pt x="3" y="15"/>
                  <a:pt x="4" y="14"/>
                </a:cubicBezTo>
                <a:cubicBezTo>
                  <a:pt x="3" y="15"/>
                  <a:pt x="2" y="16"/>
                  <a:pt x="3" y="18"/>
                </a:cubicBezTo>
                <a:cubicBezTo>
                  <a:pt x="3" y="19"/>
                  <a:pt x="5" y="19"/>
                  <a:pt x="7" y="18"/>
                </a:cubicBezTo>
                <a:cubicBezTo>
                  <a:pt x="5" y="19"/>
                  <a:pt x="4" y="20"/>
                  <a:pt x="5" y="21"/>
                </a:cubicBezTo>
                <a:cubicBezTo>
                  <a:pt x="6" y="22"/>
                  <a:pt x="7" y="22"/>
                  <a:pt x="9" y="21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2"/>
                  <a:pt x="15" y="22"/>
                  <a:pt x="18" y="20"/>
                </a:cubicBezTo>
                <a:cubicBezTo>
                  <a:pt x="21" y="18"/>
                  <a:pt x="23" y="15"/>
                  <a:pt x="22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5" y="11"/>
                  <a:pt x="25" y="10"/>
                  <a:pt x="25" y="9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sḷíḑê">
            <a:extLst>
              <a:ext uri="{FF2B5EF4-FFF2-40B4-BE49-F238E27FC236}">
                <a16:creationId xmlns:a16="http://schemas.microsoft.com/office/drawing/2014/main" id="{2F4BD90A-9848-4F0D-82E6-3A944FA9349F}"/>
              </a:ext>
            </a:extLst>
          </p:cNvPr>
          <p:cNvSpPr/>
          <p:nvPr/>
        </p:nvSpPr>
        <p:spPr bwMode="auto">
          <a:xfrm>
            <a:off x="1354492" y="2817374"/>
            <a:ext cx="55663" cy="18922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"/>
              </a:cxn>
              <a:cxn ang="0">
                <a:pos x="1" y="9"/>
              </a:cxn>
              <a:cxn ang="0">
                <a:pos x="2" y="12"/>
              </a:cxn>
              <a:cxn ang="0">
                <a:pos x="3" y="14"/>
              </a:cxn>
              <a:cxn ang="0">
                <a:pos x="3" y="15"/>
              </a:cxn>
              <a:cxn ang="0">
                <a:pos x="4" y="17"/>
              </a:cxn>
              <a:cxn ang="0">
                <a:pos x="5" y="17"/>
              </a:cxn>
              <a:cxn ang="0">
                <a:pos x="3" y="16"/>
              </a:cxn>
              <a:cxn ang="0">
                <a:pos x="2" y="14"/>
              </a:cxn>
              <a:cxn ang="0">
                <a:pos x="1" y="13"/>
              </a:cxn>
              <a:cxn ang="0">
                <a:pos x="0" y="9"/>
              </a:cxn>
              <a:cxn ang="0">
                <a:pos x="0" y="6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5" h="17">
                <a:moveTo>
                  <a:pt x="1" y="0"/>
                </a:moveTo>
                <a:cubicBezTo>
                  <a:pt x="1" y="0"/>
                  <a:pt x="1" y="1"/>
                  <a:pt x="1" y="3"/>
                </a:cubicBezTo>
                <a:cubicBezTo>
                  <a:pt x="1" y="5"/>
                  <a:pt x="1" y="7"/>
                  <a:pt x="1" y="9"/>
                </a:cubicBezTo>
                <a:cubicBezTo>
                  <a:pt x="1" y="10"/>
                  <a:pt x="2" y="11"/>
                  <a:pt x="2" y="12"/>
                </a:cubicBezTo>
                <a:cubicBezTo>
                  <a:pt x="2" y="13"/>
                  <a:pt x="2" y="13"/>
                  <a:pt x="3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4" y="16"/>
                  <a:pt x="4" y="16"/>
                  <a:pt x="4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4" y="17"/>
                  <a:pt x="3" y="16"/>
                </a:cubicBezTo>
                <a:cubicBezTo>
                  <a:pt x="2" y="15"/>
                  <a:pt x="2" y="15"/>
                  <a:pt x="2" y="14"/>
                </a:cubicBezTo>
                <a:cubicBezTo>
                  <a:pt x="1" y="14"/>
                  <a:pt x="1" y="13"/>
                  <a:pt x="1" y="13"/>
                </a:cubicBezTo>
                <a:cubicBezTo>
                  <a:pt x="0" y="12"/>
                  <a:pt x="0" y="11"/>
                  <a:pt x="0" y="9"/>
                </a:cubicBezTo>
                <a:cubicBezTo>
                  <a:pt x="0" y="8"/>
                  <a:pt x="0" y="7"/>
                  <a:pt x="0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ş1íḓê">
            <a:extLst>
              <a:ext uri="{FF2B5EF4-FFF2-40B4-BE49-F238E27FC236}">
                <a16:creationId xmlns:a16="http://schemas.microsoft.com/office/drawing/2014/main" id="{BEF04F73-2A14-4520-955C-B9FE6274EE2E}"/>
              </a:ext>
            </a:extLst>
          </p:cNvPr>
          <p:cNvSpPr/>
          <p:nvPr/>
        </p:nvSpPr>
        <p:spPr bwMode="auto">
          <a:xfrm>
            <a:off x="1298828" y="2850646"/>
            <a:ext cx="44625" cy="144914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2" y="9"/>
              </a:cxn>
              <a:cxn ang="0">
                <a:pos x="3" y="11"/>
              </a:cxn>
              <a:cxn ang="0">
                <a:pos x="4" y="13"/>
              </a:cxn>
              <a:cxn ang="0">
                <a:pos x="2" y="12"/>
              </a:cxn>
              <a:cxn ang="0">
                <a:pos x="1" y="10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1" y="2"/>
              </a:cxn>
              <a:cxn ang="0">
                <a:pos x="1" y="0"/>
              </a:cxn>
            </a:cxnLst>
            <a:rect l="0" t="0" r="r" b="b"/>
            <a:pathLst>
              <a:path w="4" h="13">
                <a:moveTo>
                  <a:pt x="1" y="0"/>
                </a:moveTo>
                <a:cubicBezTo>
                  <a:pt x="1" y="0"/>
                  <a:pt x="1" y="1"/>
                  <a:pt x="1" y="2"/>
                </a:cubicBezTo>
                <a:cubicBezTo>
                  <a:pt x="1" y="3"/>
                  <a:pt x="2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8"/>
                  <a:pt x="2" y="9"/>
                  <a:pt x="2" y="9"/>
                </a:cubicBezTo>
                <a:cubicBezTo>
                  <a:pt x="3" y="10"/>
                  <a:pt x="3" y="11"/>
                  <a:pt x="3" y="11"/>
                </a:cubicBezTo>
                <a:cubicBezTo>
                  <a:pt x="4" y="12"/>
                  <a:pt x="4" y="13"/>
                  <a:pt x="4" y="13"/>
                </a:cubicBezTo>
                <a:cubicBezTo>
                  <a:pt x="4" y="13"/>
                  <a:pt x="3" y="13"/>
                  <a:pt x="2" y="12"/>
                </a:cubicBezTo>
                <a:cubicBezTo>
                  <a:pt x="2" y="11"/>
                  <a:pt x="2" y="10"/>
                  <a:pt x="1" y="10"/>
                </a:cubicBezTo>
                <a:cubicBezTo>
                  <a:pt x="1" y="9"/>
                  <a:pt x="1" y="8"/>
                  <a:pt x="0" y="7"/>
                </a:cubicBezTo>
                <a:cubicBezTo>
                  <a:pt x="0" y="7"/>
                  <a:pt x="0" y="6"/>
                  <a:pt x="0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slîḋè">
            <a:extLst>
              <a:ext uri="{FF2B5EF4-FFF2-40B4-BE49-F238E27FC236}">
                <a16:creationId xmlns:a16="http://schemas.microsoft.com/office/drawing/2014/main" id="{024F6528-2E40-4D32-A217-A5E91A917DF7}"/>
              </a:ext>
            </a:extLst>
          </p:cNvPr>
          <p:cNvSpPr/>
          <p:nvPr/>
        </p:nvSpPr>
        <p:spPr bwMode="auto">
          <a:xfrm>
            <a:off x="2156484" y="2271465"/>
            <a:ext cx="189381" cy="55663"/>
          </a:xfrm>
          <a:custGeom>
            <a:avLst/>
            <a:gdLst/>
            <a:ahLst/>
            <a:cxnLst>
              <a:cxn ang="0">
                <a:pos x="17" y="5"/>
              </a:cxn>
              <a:cxn ang="0">
                <a:pos x="15" y="4"/>
              </a:cxn>
              <a:cxn ang="0">
                <a:pos x="9" y="2"/>
              </a:cxn>
              <a:cxn ang="0">
                <a:pos x="6" y="1"/>
              </a:cxn>
              <a:cxn ang="0">
                <a:pos x="4" y="1"/>
              </a:cxn>
              <a:cxn ang="0">
                <a:pos x="3" y="1"/>
              </a:cxn>
              <a:cxn ang="0">
                <a:pos x="1" y="2"/>
              </a:cxn>
              <a:cxn ang="0">
                <a:pos x="0" y="2"/>
              </a:cxn>
              <a:cxn ang="0">
                <a:pos x="3" y="0"/>
              </a:cxn>
              <a:cxn ang="0">
                <a:pos x="4" y="0"/>
              </a:cxn>
              <a:cxn ang="0">
                <a:pos x="6" y="0"/>
              </a:cxn>
              <a:cxn ang="0">
                <a:pos x="9" y="0"/>
              </a:cxn>
              <a:cxn ang="0">
                <a:pos x="13" y="2"/>
              </a:cxn>
              <a:cxn ang="0">
                <a:pos x="15" y="3"/>
              </a:cxn>
              <a:cxn ang="0">
                <a:pos x="17" y="5"/>
              </a:cxn>
            </a:cxnLst>
            <a:rect l="0" t="0" r="r" b="b"/>
            <a:pathLst>
              <a:path w="17" h="5">
                <a:moveTo>
                  <a:pt x="17" y="5"/>
                </a:moveTo>
                <a:cubicBezTo>
                  <a:pt x="17" y="5"/>
                  <a:pt x="16" y="5"/>
                  <a:pt x="15" y="4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7" y="1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11" y="1"/>
                  <a:pt x="12" y="1"/>
                  <a:pt x="13" y="2"/>
                </a:cubicBezTo>
                <a:cubicBezTo>
                  <a:pt x="14" y="2"/>
                  <a:pt x="15" y="3"/>
                  <a:pt x="15" y="3"/>
                </a:cubicBezTo>
                <a:cubicBezTo>
                  <a:pt x="17" y="4"/>
                  <a:pt x="17" y="5"/>
                  <a:pt x="17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ŝlíḋè">
            <a:extLst>
              <a:ext uri="{FF2B5EF4-FFF2-40B4-BE49-F238E27FC236}">
                <a16:creationId xmlns:a16="http://schemas.microsoft.com/office/drawing/2014/main" id="{C7B2D87D-EBB4-4466-A137-AE17AC05EF09}"/>
              </a:ext>
            </a:extLst>
          </p:cNvPr>
          <p:cNvSpPr/>
          <p:nvPr/>
        </p:nvSpPr>
        <p:spPr bwMode="auto">
          <a:xfrm>
            <a:off x="2201109" y="2226997"/>
            <a:ext cx="133718" cy="44467"/>
          </a:xfrm>
          <a:custGeom>
            <a:avLst/>
            <a:gdLst/>
            <a:ahLst/>
            <a:cxnLst>
              <a:cxn ang="0">
                <a:pos x="12" y="4"/>
              </a:cxn>
              <a:cxn ang="0">
                <a:pos x="10" y="3"/>
              </a:cxn>
              <a:cxn ang="0">
                <a:pos x="8" y="2"/>
              </a:cxn>
              <a:cxn ang="0">
                <a:pos x="7" y="2"/>
              </a:cxn>
              <a:cxn ang="0">
                <a:pos x="6" y="1"/>
              </a:cxn>
              <a:cxn ang="0">
                <a:pos x="4" y="1"/>
              </a:cxn>
              <a:cxn ang="0">
                <a:pos x="2" y="1"/>
              </a:cxn>
              <a:cxn ang="0">
                <a:pos x="0" y="1"/>
              </a:cxn>
              <a:cxn ang="0">
                <a:pos x="2" y="0"/>
              </a:cxn>
              <a:cxn ang="0">
                <a:pos x="4" y="0"/>
              </a:cxn>
              <a:cxn ang="0">
                <a:pos x="7" y="0"/>
              </a:cxn>
              <a:cxn ang="0">
                <a:pos x="8" y="0"/>
              </a:cxn>
              <a:cxn ang="0">
                <a:pos x="9" y="1"/>
              </a:cxn>
              <a:cxn ang="0">
                <a:pos x="11" y="2"/>
              </a:cxn>
              <a:cxn ang="0">
                <a:pos x="12" y="4"/>
              </a:cxn>
            </a:cxnLst>
            <a:rect l="0" t="0" r="r" b="b"/>
            <a:pathLst>
              <a:path w="12" h="4">
                <a:moveTo>
                  <a:pt x="12" y="4"/>
                </a:moveTo>
                <a:cubicBezTo>
                  <a:pt x="12" y="4"/>
                  <a:pt x="12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7" y="2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2" y="0"/>
                </a:cubicBezTo>
                <a:cubicBezTo>
                  <a:pt x="2" y="0"/>
                  <a:pt x="3" y="0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7" y="0"/>
                  <a:pt x="7" y="0"/>
                  <a:pt x="8" y="0"/>
                </a:cubicBezTo>
                <a:cubicBezTo>
                  <a:pt x="8" y="1"/>
                  <a:pt x="9" y="1"/>
                  <a:pt x="9" y="1"/>
                </a:cubicBezTo>
                <a:cubicBezTo>
                  <a:pt x="10" y="1"/>
                  <a:pt x="10" y="2"/>
                  <a:pt x="11" y="2"/>
                </a:cubicBezTo>
                <a:cubicBezTo>
                  <a:pt x="12" y="3"/>
                  <a:pt x="12" y="4"/>
                  <a:pt x="12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Sļïḋê">
            <a:extLst>
              <a:ext uri="{FF2B5EF4-FFF2-40B4-BE49-F238E27FC236}">
                <a16:creationId xmlns:a16="http://schemas.microsoft.com/office/drawing/2014/main" id="{B193E6A2-6BD4-4A3A-AA6A-860DC85DE360}"/>
              </a:ext>
            </a:extLst>
          </p:cNvPr>
          <p:cNvSpPr/>
          <p:nvPr/>
        </p:nvSpPr>
        <p:spPr bwMode="auto">
          <a:xfrm>
            <a:off x="2033962" y="3051223"/>
            <a:ext cx="155952" cy="256240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1" y="20"/>
              </a:cxn>
              <a:cxn ang="0">
                <a:pos x="6" y="12"/>
              </a:cxn>
              <a:cxn ang="0">
                <a:pos x="1" y="4"/>
              </a:cxn>
              <a:cxn ang="0">
                <a:pos x="0" y="0"/>
              </a:cxn>
              <a:cxn ang="0">
                <a:pos x="2" y="3"/>
              </a:cxn>
              <a:cxn ang="0">
                <a:pos x="8" y="11"/>
              </a:cxn>
              <a:cxn ang="0">
                <a:pos x="12" y="19"/>
              </a:cxn>
              <a:cxn ang="0">
                <a:pos x="14" y="23"/>
              </a:cxn>
            </a:cxnLst>
            <a:rect l="0" t="0" r="r" b="b"/>
            <a:pathLst>
              <a:path w="14" h="23">
                <a:moveTo>
                  <a:pt x="14" y="23"/>
                </a:moveTo>
                <a:cubicBezTo>
                  <a:pt x="14" y="23"/>
                  <a:pt x="12" y="22"/>
                  <a:pt x="11" y="20"/>
                </a:cubicBezTo>
                <a:cubicBezTo>
                  <a:pt x="9" y="18"/>
                  <a:pt x="8" y="15"/>
                  <a:pt x="6" y="12"/>
                </a:cubicBezTo>
                <a:cubicBezTo>
                  <a:pt x="4" y="9"/>
                  <a:pt x="3" y="6"/>
                  <a:pt x="1" y="4"/>
                </a:cubicBezTo>
                <a:cubicBezTo>
                  <a:pt x="0" y="2"/>
                  <a:pt x="0" y="0"/>
                  <a:pt x="0" y="0"/>
                </a:cubicBezTo>
                <a:cubicBezTo>
                  <a:pt x="0" y="0"/>
                  <a:pt x="1" y="1"/>
                  <a:pt x="2" y="3"/>
                </a:cubicBezTo>
                <a:cubicBezTo>
                  <a:pt x="4" y="5"/>
                  <a:pt x="6" y="8"/>
                  <a:pt x="8" y="11"/>
                </a:cubicBezTo>
                <a:cubicBezTo>
                  <a:pt x="9" y="14"/>
                  <a:pt x="11" y="17"/>
                  <a:pt x="12" y="19"/>
                </a:cubicBezTo>
                <a:cubicBezTo>
                  <a:pt x="13" y="22"/>
                  <a:pt x="14" y="23"/>
                  <a:pt x="14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śḻiḑé">
            <a:extLst>
              <a:ext uri="{FF2B5EF4-FFF2-40B4-BE49-F238E27FC236}">
                <a16:creationId xmlns:a16="http://schemas.microsoft.com/office/drawing/2014/main" id="{F0DC4F64-63F5-415E-BEBA-D360D5846198}"/>
              </a:ext>
            </a:extLst>
          </p:cNvPr>
          <p:cNvSpPr/>
          <p:nvPr/>
        </p:nvSpPr>
        <p:spPr bwMode="auto">
          <a:xfrm>
            <a:off x="2089625" y="3017793"/>
            <a:ext cx="211773" cy="334137"/>
          </a:xfrm>
          <a:custGeom>
            <a:avLst/>
            <a:gdLst/>
            <a:ahLst/>
            <a:cxnLst>
              <a:cxn ang="0">
                <a:pos x="19" y="30"/>
              </a:cxn>
              <a:cxn ang="0">
                <a:pos x="16" y="25"/>
              </a:cxn>
              <a:cxn ang="0">
                <a:pos x="9" y="16"/>
              </a:cxn>
              <a:cxn ang="0">
                <a:pos x="2" y="5"/>
              </a:cxn>
              <a:cxn ang="0">
                <a:pos x="0" y="0"/>
              </a:cxn>
              <a:cxn ang="0">
                <a:pos x="3" y="5"/>
              </a:cxn>
              <a:cxn ang="0">
                <a:pos x="10" y="14"/>
              </a:cxn>
              <a:cxn ang="0">
                <a:pos x="17" y="25"/>
              </a:cxn>
              <a:cxn ang="0">
                <a:pos x="19" y="30"/>
              </a:cxn>
            </a:cxnLst>
            <a:rect l="0" t="0" r="r" b="b"/>
            <a:pathLst>
              <a:path w="19" h="30">
                <a:moveTo>
                  <a:pt x="19" y="30"/>
                </a:moveTo>
                <a:cubicBezTo>
                  <a:pt x="19" y="30"/>
                  <a:pt x="18" y="28"/>
                  <a:pt x="16" y="25"/>
                </a:cubicBezTo>
                <a:cubicBezTo>
                  <a:pt x="14" y="23"/>
                  <a:pt x="11" y="19"/>
                  <a:pt x="9" y="16"/>
                </a:cubicBezTo>
                <a:cubicBezTo>
                  <a:pt x="6" y="12"/>
                  <a:pt x="4" y="8"/>
                  <a:pt x="2" y="5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5"/>
                </a:cubicBezTo>
                <a:cubicBezTo>
                  <a:pt x="5" y="7"/>
                  <a:pt x="8" y="11"/>
                  <a:pt x="10" y="14"/>
                </a:cubicBezTo>
                <a:cubicBezTo>
                  <a:pt x="13" y="18"/>
                  <a:pt x="15" y="22"/>
                  <a:pt x="17" y="25"/>
                </a:cubicBezTo>
                <a:cubicBezTo>
                  <a:pt x="18" y="28"/>
                  <a:pt x="19" y="30"/>
                  <a:pt x="19" y="3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š1ïḑe">
            <a:extLst>
              <a:ext uri="{FF2B5EF4-FFF2-40B4-BE49-F238E27FC236}">
                <a16:creationId xmlns:a16="http://schemas.microsoft.com/office/drawing/2014/main" id="{C08EEDB3-739D-4084-889F-8D156EA63797}"/>
              </a:ext>
            </a:extLst>
          </p:cNvPr>
          <p:cNvSpPr/>
          <p:nvPr/>
        </p:nvSpPr>
        <p:spPr bwMode="auto">
          <a:xfrm>
            <a:off x="2134250" y="2995559"/>
            <a:ext cx="167147" cy="233849"/>
          </a:xfrm>
          <a:custGeom>
            <a:avLst/>
            <a:gdLst/>
            <a:ahLst/>
            <a:cxnLst>
              <a:cxn ang="0">
                <a:pos x="15" y="21"/>
              </a:cxn>
              <a:cxn ang="0">
                <a:pos x="13" y="18"/>
              </a:cxn>
              <a:cxn ang="0">
                <a:pos x="7" y="11"/>
              </a:cxn>
              <a:cxn ang="0">
                <a:pos x="2" y="3"/>
              </a:cxn>
              <a:cxn ang="0">
                <a:pos x="0" y="0"/>
              </a:cxn>
              <a:cxn ang="0">
                <a:pos x="3" y="2"/>
              </a:cxn>
              <a:cxn ang="0">
                <a:pos x="9" y="9"/>
              </a:cxn>
              <a:cxn ang="0">
                <a:pos x="14" y="17"/>
              </a:cxn>
              <a:cxn ang="0">
                <a:pos x="15" y="21"/>
              </a:cxn>
            </a:cxnLst>
            <a:rect l="0" t="0" r="r" b="b"/>
            <a:pathLst>
              <a:path w="15" h="21">
                <a:moveTo>
                  <a:pt x="15" y="21"/>
                </a:moveTo>
                <a:cubicBezTo>
                  <a:pt x="15" y="21"/>
                  <a:pt x="14" y="19"/>
                  <a:pt x="13" y="18"/>
                </a:cubicBezTo>
                <a:cubicBezTo>
                  <a:pt x="11" y="16"/>
                  <a:pt x="9" y="13"/>
                  <a:pt x="7" y="11"/>
                </a:cubicBezTo>
                <a:cubicBezTo>
                  <a:pt x="5" y="8"/>
                  <a:pt x="4" y="5"/>
                  <a:pt x="2" y="3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2" y="1"/>
                  <a:pt x="3" y="2"/>
                </a:cubicBezTo>
                <a:cubicBezTo>
                  <a:pt x="5" y="4"/>
                  <a:pt x="7" y="7"/>
                  <a:pt x="9" y="9"/>
                </a:cubicBezTo>
                <a:cubicBezTo>
                  <a:pt x="11" y="12"/>
                  <a:pt x="12" y="15"/>
                  <a:pt x="14" y="17"/>
                </a:cubicBezTo>
                <a:cubicBezTo>
                  <a:pt x="15" y="19"/>
                  <a:pt x="15" y="21"/>
                  <a:pt x="15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ṡľïďè">
            <a:extLst>
              <a:ext uri="{FF2B5EF4-FFF2-40B4-BE49-F238E27FC236}">
                <a16:creationId xmlns:a16="http://schemas.microsoft.com/office/drawing/2014/main" id="{80810DD8-398B-491B-B400-03CFE818C46D}"/>
              </a:ext>
            </a:extLst>
          </p:cNvPr>
          <p:cNvSpPr/>
          <p:nvPr/>
        </p:nvSpPr>
        <p:spPr bwMode="auto">
          <a:xfrm>
            <a:off x="3047727" y="2360558"/>
            <a:ext cx="579182" cy="4790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8" y="37"/>
              </a:cxn>
              <a:cxn ang="0">
                <a:pos x="23" y="24"/>
              </a:cxn>
              <a:cxn ang="0">
                <a:pos x="16" y="32"/>
              </a:cxn>
              <a:cxn ang="0">
                <a:pos x="15" y="20"/>
              </a:cxn>
              <a:cxn ang="0">
                <a:pos x="4" y="26"/>
              </a:cxn>
              <a:cxn ang="0">
                <a:pos x="9" y="9"/>
              </a:cxn>
              <a:cxn ang="0">
                <a:pos x="7" y="6"/>
              </a:cxn>
              <a:cxn ang="0">
                <a:pos x="13" y="0"/>
              </a:cxn>
            </a:cxnLst>
            <a:rect l="0" t="0" r="r" b="b"/>
            <a:pathLst>
              <a:path w="52" h="43">
                <a:moveTo>
                  <a:pt x="13" y="0"/>
                </a:moveTo>
                <a:cubicBezTo>
                  <a:pt x="13" y="0"/>
                  <a:pt x="52" y="6"/>
                  <a:pt x="28" y="37"/>
                </a:cubicBezTo>
                <a:cubicBezTo>
                  <a:pt x="28" y="37"/>
                  <a:pt x="18" y="43"/>
                  <a:pt x="23" y="24"/>
                </a:cubicBezTo>
                <a:cubicBezTo>
                  <a:pt x="23" y="24"/>
                  <a:pt x="18" y="31"/>
                  <a:pt x="16" y="32"/>
                </a:cubicBezTo>
                <a:cubicBezTo>
                  <a:pt x="15" y="32"/>
                  <a:pt x="7" y="35"/>
                  <a:pt x="15" y="20"/>
                </a:cubicBezTo>
                <a:cubicBezTo>
                  <a:pt x="15" y="20"/>
                  <a:pt x="8" y="29"/>
                  <a:pt x="4" y="26"/>
                </a:cubicBezTo>
                <a:cubicBezTo>
                  <a:pt x="4" y="26"/>
                  <a:pt x="0" y="22"/>
                  <a:pt x="9" y="9"/>
                </a:cubicBezTo>
                <a:cubicBezTo>
                  <a:pt x="7" y="6"/>
                  <a:pt x="7" y="6"/>
                  <a:pt x="7" y="6"/>
                </a:cubicBezTo>
                <a:lnTo>
                  <a:pt x="13" y="0"/>
                </a:lnTo>
                <a:close/>
              </a:path>
            </a:pathLst>
          </a:custGeom>
          <a:solidFill>
            <a:srgbClr val="F7F8F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s1íḋe">
            <a:extLst>
              <a:ext uri="{FF2B5EF4-FFF2-40B4-BE49-F238E27FC236}">
                <a16:creationId xmlns:a16="http://schemas.microsoft.com/office/drawing/2014/main" id="{25432A92-A4C3-4976-AAA2-FC7BDDBDBC2D}"/>
              </a:ext>
            </a:extLst>
          </p:cNvPr>
          <p:cNvSpPr/>
          <p:nvPr/>
        </p:nvSpPr>
        <p:spPr bwMode="auto">
          <a:xfrm>
            <a:off x="2390490" y="1514099"/>
            <a:ext cx="490089" cy="512322"/>
          </a:xfrm>
          <a:custGeom>
            <a:avLst/>
            <a:gdLst/>
            <a:ahLst/>
            <a:cxnLst>
              <a:cxn ang="0">
                <a:pos x="40" y="39"/>
              </a:cxn>
              <a:cxn ang="0">
                <a:pos x="8" y="15"/>
              </a:cxn>
              <a:cxn ang="0">
                <a:pos x="19" y="23"/>
              </a:cxn>
              <a:cxn ang="0">
                <a:pos x="10" y="28"/>
              </a:cxn>
              <a:cxn ang="0">
                <a:pos x="21" y="32"/>
              </a:cxn>
              <a:cxn ang="0">
                <a:pos x="12" y="41"/>
              </a:cxn>
              <a:cxn ang="0">
                <a:pos x="29" y="41"/>
              </a:cxn>
              <a:cxn ang="0">
                <a:pos x="32" y="44"/>
              </a:cxn>
              <a:cxn ang="0">
                <a:pos x="40" y="39"/>
              </a:cxn>
            </a:cxnLst>
            <a:rect l="0" t="0" r="r" b="b"/>
            <a:pathLst>
              <a:path w="44" h="46">
                <a:moveTo>
                  <a:pt x="40" y="39"/>
                </a:moveTo>
                <a:cubicBezTo>
                  <a:pt x="40" y="39"/>
                  <a:pt x="44" y="0"/>
                  <a:pt x="8" y="15"/>
                </a:cubicBezTo>
                <a:cubicBezTo>
                  <a:pt x="8" y="15"/>
                  <a:pt x="0" y="23"/>
                  <a:pt x="19" y="23"/>
                </a:cubicBezTo>
                <a:cubicBezTo>
                  <a:pt x="19" y="23"/>
                  <a:pt x="11" y="26"/>
                  <a:pt x="10" y="28"/>
                </a:cubicBezTo>
                <a:cubicBezTo>
                  <a:pt x="9" y="28"/>
                  <a:pt x="4" y="36"/>
                  <a:pt x="21" y="32"/>
                </a:cubicBezTo>
                <a:cubicBezTo>
                  <a:pt x="21" y="32"/>
                  <a:pt x="10" y="36"/>
                  <a:pt x="12" y="41"/>
                </a:cubicBezTo>
                <a:cubicBezTo>
                  <a:pt x="12" y="41"/>
                  <a:pt x="15" y="46"/>
                  <a:pt x="29" y="41"/>
                </a:cubicBezTo>
                <a:cubicBezTo>
                  <a:pt x="32" y="44"/>
                  <a:pt x="32" y="44"/>
                  <a:pt x="32" y="44"/>
                </a:cubicBezTo>
                <a:lnTo>
                  <a:pt x="40" y="39"/>
                </a:lnTo>
                <a:close/>
              </a:path>
            </a:pathLst>
          </a:custGeom>
          <a:solidFill>
            <a:srgbClr val="F7F8F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šḷíḍé">
            <a:extLst>
              <a:ext uri="{FF2B5EF4-FFF2-40B4-BE49-F238E27FC236}">
                <a16:creationId xmlns:a16="http://schemas.microsoft.com/office/drawing/2014/main" id="{D425F503-AF26-4716-B7EC-A382F43EE2BC}"/>
              </a:ext>
            </a:extLst>
          </p:cNvPr>
          <p:cNvSpPr/>
          <p:nvPr/>
        </p:nvSpPr>
        <p:spPr bwMode="auto">
          <a:xfrm>
            <a:off x="2434958" y="1892703"/>
            <a:ext cx="1002569" cy="768720"/>
          </a:xfrm>
          <a:custGeom>
            <a:avLst/>
            <a:gdLst/>
            <a:ahLst/>
            <a:cxnLst>
              <a:cxn ang="0">
                <a:pos x="69" y="10"/>
              </a:cxn>
              <a:cxn ang="0">
                <a:pos x="48" y="6"/>
              </a:cxn>
              <a:cxn ang="0">
                <a:pos x="29" y="10"/>
              </a:cxn>
              <a:cxn ang="0">
                <a:pos x="18" y="38"/>
              </a:cxn>
              <a:cxn ang="0">
                <a:pos x="18" y="39"/>
              </a:cxn>
              <a:cxn ang="0">
                <a:pos x="22" y="48"/>
              </a:cxn>
              <a:cxn ang="0">
                <a:pos x="25" y="52"/>
              </a:cxn>
              <a:cxn ang="0">
                <a:pos x="29" y="64"/>
              </a:cxn>
              <a:cxn ang="0">
                <a:pos x="29" y="64"/>
              </a:cxn>
              <a:cxn ang="0">
                <a:pos x="34" y="52"/>
              </a:cxn>
              <a:cxn ang="0">
                <a:pos x="42" y="45"/>
              </a:cxn>
              <a:cxn ang="0">
                <a:pos x="42" y="45"/>
              </a:cxn>
              <a:cxn ang="0">
                <a:pos x="62" y="47"/>
              </a:cxn>
              <a:cxn ang="0">
                <a:pos x="69" y="10"/>
              </a:cxn>
            </a:cxnLst>
            <a:rect l="0" t="0" r="r" b="b"/>
            <a:pathLst>
              <a:path w="90" h="69">
                <a:moveTo>
                  <a:pt x="69" y="10"/>
                </a:moveTo>
                <a:cubicBezTo>
                  <a:pt x="69" y="10"/>
                  <a:pt x="60" y="0"/>
                  <a:pt x="48" y="6"/>
                </a:cubicBezTo>
                <a:cubicBezTo>
                  <a:pt x="48" y="6"/>
                  <a:pt x="33" y="0"/>
                  <a:pt x="29" y="10"/>
                </a:cubicBezTo>
                <a:cubicBezTo>
                  <a:pt x="29" y="10"/>
                  <a:pt x="0" y="27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7" y="46"/>
                  <a:pt x="22" y="48"/>
                </a:cubicBezTo>
                <a:cubicBezTo>
                  <a:pt x="24" y="50"/>
                  <a:pt x="25" y="52"/>
                  <a:pt x="25" y="52"/>
                </a:cubicBezTo>
                <a:cubicBezTo>
                  <a:pt x="20" y="69"/>
                  <a:pt x="29" y="64"/>
                  <a:pt x="29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31" y="64"/>
                  <a:pt x="34" y="52"/>
                  <a:pt x="34" y="52"/>
                </a:cubicBezTo>
                <a:cubicBezTo>
                  <a:pt x="38" y="51"/>
                  <a:pt x="41" y="48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8" y="55"/>
                  <a:pt x="62" y="47"/>
                </a:cubicBezTo>
                <a:cubicBezTo>
                  <a:pt x="75" y="38"/>
                  <a:pt x="90" y="30"/>
                  <a:pt x="69" y="10"/>
                </a:cubicBezTo>
                <a:close/>
              </a:path>
            </a:pathLst>
          </a:custGeom>
          <a:solidFill>
            <a:srgbClr val="EC707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ŝḷiḓè">
            <a:extLst>
              <a:ext uri="{FF2B5EF4-FFF2-40B4-BE49-F238E27FC236}">
                <a16:creationId xmlns:a16="http://schemas.microsoft.com/office/drawing/2014/main" id="{80F9A2B3-D430-40AD-8C92-B8517316BB8A}"/>
              </a:ext>
            </a:extLst>
          </p:cNvPr>
          <p:cNvSpPr/>
          <p:nvPr/>
        </p:nvSpPr>
        <p:spPr bwMode="auto">
          <a:xfrm>
            <a:off x="2546442" y="1915094"/>
            <a:ext cx="790797" cy="712899"/>
          </a:xfrm>
          <a:custGeom>
            <a:avLst/>
            <a:gdLst/>
            <a:ahLst/>
            <a:cxnLst>
              <a:cxn ang="0">
                <a:pos x="69" y="18"/>
              </a:cxn>
              <a:cxn ang="0">
                <a:pos x="45" y="0"/>
              </a:cxn>
              <a:cxn ang="0">
                <a:pos x="29" y="0"/>
              </a:cxn>
              <a:cxn ang="0">
                <a:pos x="0" y="27"/>
              </a:cxn>
              <a:cxn ang="0">
                <a:pos x="8" y="45"/>
              </a:cxn>
              <a:cxn ang="0">
                <a:pos x="13" y="50"/>
              </a:cxn>
              <a:cxn ang="0">
                <a:pos x="17" y="64"/>
              </a:cxn>
              <a:cxn ang="0">
                <a:pos x="20" y="64"/>
              </a:cxn>
              <a:cxn ang="0">
                <a:pos x="32" y="46"/>
              </a:cxn>
              <a:cxn ang="0">
                <a:pos x="53" y="46"/>
              </a:cxn>
              <a:cxn ang="0">
                <a:pos x="71" y="27"/>
              </a:cxn>
              <a:cxn ang="0">
                <a:pos x="24" y="49"/>
              </a:cxn>
              <a:cxn ang="0">
                <a:pos x="18" y="61"/>
              </a:cxn>
              <a:cxn ang="0">
                <a:pos x="17" y="61"/>
              </a:cxn>
              <a:cxn ang="0">
                <a:pos x="17" y="50"/>
              </a:cxn>
              <a:cxn ang="0">
                <a:pos x="16" y="48"/>
              </a:cxn>
              <a:cxn ang="0">
                <a:pos x="29" y="45"/>
              </a:cxn>
              <a:cxn ang="0">
                <a:pos x="53" y="42"/>
              </a:cxn>
              <a:cxn ang="0">
                <a:pos x="51" y="43"/>
              </a:cxn>
              <a:cxn ang="0">
                <a:pos x="50" y="31"/>
              </a:cxn>
              <a:cxn ang="0">
                <a:pos x="59" y="27"/>
              </a:cxn>
              <a:cxn ang="0">
                <a:pos x="44" y="27"/>
              </a:cxn>
              <a:cxn ang="0">
                <a:pos x="41" y="28"/>
              </a:cxn>
              <a:cxn ang="0">
                <a:pos x="48" y="45"/>
              </a:cxn>
              <a:cxn ang="0">
                <a:pos x="33" y="42"/>
              </a:cxn>
              <a:cxn ang="0">
                <a:pos x="29" y="41"/>
              </a:cxn>
              <a:cxn ang="0">
                <a:pos x="39" y="38"/>
              </a:cxn>
              <a:cxn ang="0">
                <a:pos x="41" y="35"/>
              </a:cxn>
              <a:cxn ang="0">
                <a:pos x="34" y="29"/>
              </a:cxn>
              <a:cxn ang="0">
                <a:pos x="42" y="21"/>
              </a:cxn>
              <a:cxn ang="0">
                <a:pos x="30" y="28"/>
              </a:cxn>
              <a:cxn ang="0">
                <a:pos x="30" y="35"/>
              </a:cxn>
              <a:cxn ang="0">
                <a:pos x="11" y="43"/>
              </a:cxn>
              <a:cxn ang="0">
                <a:pos x="22" y="32"/>
              </a:cxn>
              <a:cxn ang="0">
                <a:pos x="23" y="30"/>
              </a:cxn>
              <a:cxn ang="0">
                <a:pos x="29" y="21"/>
              </a:cxn>
              <a:cxn ang="0">
                <a:pos x="28" y="13"/>
              </a:cxn>
              <a:cxn ang="0">
                <a:pos x="19" y="13"/>
              </a:cxn>
              <a:cxn ang="0">
                <a:pos x="25" y="16"/>
              </a:cxn>
              <a:cxn ang="0">
                <a:pos x="22" y="21"/>
              </a:cxn>
              <a:cxn ang="0">
                <a:pos x="8" y="23"/>
              </a:cxn>
              <a:cxn ang="0">
                <a:pos x="9" y="26"/>
              </a:cxn>
              <a:cxn ang="0">
                <a:pos x="20" y="23"/>
              </a:cxn>
              <a:cxn ang="0">
                <a:pos x="20" y="29"/>
              </a:cxn>
              <a:cxn ang="0">
                <a:pos x="4" y="27"/>
              </a:cxn>
              <a:cxn ang="0">
                <a:pos x="21" y="8"/>
              </a:cxn>
              <a:cxn ang="0">
                <a:pos x="37" y="16"/>
              </a:cxn>
              <a:cxn ang="0">
                <a:pos x="39" y="17"/>
              </a:cxn>
              <a:cxn ang="0">
                <a:pos x="25" y="4"/>
              </a:cxn>
              <a:cxn ang="0">
                <a:pos x="37" y="5"/>
              </a:cxn>
              <a:cxn ang="0">
                <a:pos x="45" y="4"/>
              </a:cxn>
              <a:cxn ang="0">
                <a:pos x="45" y="9"/>
              </a:cxn>
              <a:cxn ang="0">
                <a:pos x="45" y="15"/>
              </a:cxn>
              <a:cxn ang="0">
                <a:pos x="47" y="13"/>
              </a:cxn>
              <a:cxn ang="0">
                <a:pos x="56" y="8"/>
              </a:cxn>
              <a:cxn ang="0">
                <a:pos x="63" y="15"/>
              </a:cxn>
              <a:cxn ang="0">
                <a:pos x="48" y="16"/>
              </a:cxn>
              <a:cxn ang="0">
                <a:pos x="48" y="20"/>
              </a:cxn>
              <a:cxn ang="0">
                <a:pos x="51" y="22"/>
              </a:cxn>
              <a:cxn ang="0">
                <a:pos x="52" y="24"/>
              </a:cxn>
              <a:cxn ang="0">
                <a:pos x="54" y="20"/>
              </a:cxn>
              <a:cxn ang="0">
                <a:pos x="68" y="27"/>
              </a:cxn>
            </a:cxnLst>
            <a:rect l="0" t="0" r="r" b="b"/>
            <a:pathLst>
              <a:path w="71" h="64">
                <a:moveTo>
                  <a:pt x="69" y="18"/>
                </a:moveTo>
                <a:cubicBezTo>
                  <a:pt x="69" y="18"/>
                  <a:pt x="69" y="18"/>
                  <a:pt x="69" y="18"/>
                </a:cubicBezTo>
                <a:cubicBezTo>
                  <a:pt x="67" y="15"/>
                  <a:pt x="64" y="11"/>
                  <a:pt x="60" y="7"/>
                </a:cubicBezTo>
                <a:cubicBezTo>
                  <a:pt x="60" y="7"/>
                  <a:pt x="54" y="0"/>
                  <a:pt x="45" y="0"/>
                </a:cubicBezTo>
                <a:cubicBezTo>
                  <a:pt x="43" y="0"/>
                  <a:pt x="40" y="1"/>
                  <a:pt x="38" y="2"/>
                </a:cubicBezTo>
                <a:cubicBezTo>
                  <a:pt x="36" y="1"/>
                  <a:pt x="32" y="0"/>
                  <a:pt x="29" y="0"/>
                </a:cubicBezTo>
                <a:cubicBezTo>
                  <a:pt x="23" y="0"/>
                  <a:pt x="20" y="2"/>
                  <a:pt x="18" y="6"/>
                </a:cubicBezTo>
                <a:cubicBezTo>
                  <a:pt x="15" y="8"/>
                  <a:pt x="1" y="18"/>
                  <a:pt x="0" y="27"/>
                </a:cubicBezTo>
                <a:cubicBezTo>
                  <a:pt x="0" y="31"/>
                  <a:pt x="2" y="34"/>
                  <a:pt x="6" y="37"/>
                </a:cubicBezTo>
                <a:cubicBezTo>
                  <a:pt x="6" y="39"/>
                  <a:pt x="6" y="42"/>
                  <a:pt x="8" y="45"/>
                </a:cubicBezTo>
                <a:cubicBezTo>
                  <a:pt x="9" y="46"/>
                  <a:pt x="10" y="46"/>
                  <a:pt x="11" y="47"/>
                </a:cubicBezTo>
                <a:cubicBezTo>
                  <a:pt x="12" y="48"/>
                  <a:pt x="13" y="49"/>
                  <a:pt x="13" y="50"/>
                </a:cubicBezTo>
                <a:cubicBezTo>
                  <a:pt x="12" y="57"/>
                  <a:pt x="12" y="61"/>
                  <a:pt x="13" y="63"/>
                </a:cubicBezTo>
                <a:cubicBezTo>
                  <a:pt x="14" y="64"/>
                  <a:pt x="15" y="64"/>
                  <a:pt x="17" y="64"/>
                </a:cubicBezTo>
                <a:cubicBezTo>
                  <a:pt x="18" y="64"/>
                  <a:pt x="19" y="64"/>
                  <a:pt x="19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3"/>
                  <a:pt x="22" y="63"/>
                  <a:pt x="26" y="52"/>
                </a:cubicBezTo>
                <a:cubicBezTo>
                  <a:pt x="29" y="50"/>
                  <a:pt x="31" y="48"/>
                  <a:pt x="32" y="46"/>
                </a:cubicBezTo>
                <a:cubicBezTo>
                  <a:pt x="34" y="48"/>
                  <a:pt x="37" y="50"/>
                  <a:pt x="42" y="50"/>
                </a:cubicBezTo>
                <a:cubicBezTo>
                  <a:pt x="45" y="50"/>
                  <a:pt x="49" y="49"/>
                  <a:pt x="53" y="46"/>
                </a:cubicBezTo>
                <a:cubicBezTo>
                  <a:pt x="55" y="45"/>
                  <a:pt x="55" y="45"/>
                  <a:pt x="55" y="45"/>
                </a:cubicBezTo>
                <a:cubicBezTo>
                  <a:pt x="63" y="40"/>
                  <a:pt x="70" y="35"/>
                  <a:pt x="71" y="27"/>
                </a:cubicBezTo>
                <a:cubicBezTo>
                  <a:pt x="71" y="24"/>
                  <a:pt x="71" y="21"/>
                  <a:pt x="69" y="18"/>
                </a:cubicBezTo>
                <a:close/>
                <a:moveTo>
                  <a:pt x="24" y="49"/>
                </a:moveTo>
                <a:cubicBezTo>
                  <a:pt x="23" y="49"/>
                  <a:pt x="23" y="49"/>
                  <a:pt x="23" y="50"/>
                </a:cubicBezTo>
                <a:cubicBezTo>
                  <a:pt x="21" y="54"/>
                  <a:pt x="19" y="59"/>
                  <a:pt x="18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7" y="61"/>
                  <a:pt x="17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5" y="58"/>
                  <a:pt x="17" y="50"/>
                </a:cubicBezTo>
                <a:cubicBezTo>
                  <a:pt x="17" y="50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9" y="48"/>
                  <a:pt x="23" y="47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8" y="46"/>
                  <a:pt x="26" y="48"/>
                  <a:pt x="24" y="49"/>
                </a:cubicBezTo>
                <a:close/>
                <a:moveTo>
                  <a:pt x="53" y="42"/>
                </a:move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46" y="36"/>
                  <a:pt x="49" y="32"/>
                </a:cubicBezTo>
                <a:cubicBezTo>
                  <a:pt x="50" y="32"/>
                  <a:pt x="50" y="32"/>
                  <a:pt x="50" y="31"/>
                </a:cubicBezTo>
                <a:cubicBezTo>
                  <a:pt x="52" y="31"/>
                  <a:pt x="54" y="30"/>
                  <a:pt x="58" y="29"/>
                </a:cubicBezTo>
                <a:cubicBezTo>
                  <a:pt x="59" y="29"/>
                  <a:pt x="59" y="28"/>
                  <a:pt x="59" y="27"/>
                </a:cubicBezTo>
                <a:cubicBezTo>
                  <a:pt x="58" y="26"/>
                  <a:pt x="57" y="26"/>
                  <a:pt x="56" y="26"/>
                </a:cubicBezTo>
                <a:cubicBezTo>
                  <a:pt x="46" y="30"/>
                  <a:pt x="44" y="27"/>
                  <a:pt x="44" y="27"/>
                </a:cubicBezTo>
                <a:cubicBezTo>
                  <a:pt x="43" y="26"/>
                  <a:pt x="42" y="26"/>
                  <a:pt x="41" y="26"/>
                </a:cubicBezTo>
                <a:cubicBezTo>
                  <a:pt x="41" y="26"/>
                  <a:pt x="40" y="27"/>
                  <a:pt x="41" y="28"/>
                </a:cubicBezTo>
                <a:cubicBezTo>
                  <a:pt x="41" y="28"/>
                  <a:pt x="42" y="31"/>
                  <a:pt x="46" y="31"/>
                </a:cubicBezTo>
                <a:cubicBezTo>
                  <a:pt x="43" y="37"/>
                  <a:pt x="47" y="43"/>
                  <a:pt x="48" y="45"/>
                </a:cubicBezTo>
                <a:cubicBezTo>
                  <a:pt x="46" y="46"/>
                  <a:pt x="44" y="46"/>
                  <a:pt x="42" y="46"/>
                </a:cubicBezTo>
                <a:cubicBezTo>
                  <a:pt x="36" y="46"/>
                  <a:pt x="34" y="42"/>
                  <a:pt x="33" y="42"/>
                </a:cubicBezTo>
                <a:cubicBezTo>
                  <a:pt x="33" y="42"/>
                  <a:pt x="33" y="41"/>
                  <a:pt x="3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0" y="40"/>
                  <a:pt x="31" y="39"/>
                  <a:pt x="32" y="38"/>
                </a:cubicBezTo>
                <a:cubicBezTo>
                  <a:pt x="35" y="37"/>
                  <a:pt x="39" y="38"/>
                  <a:pt x="39" y="38"/>
                </a:cubicBezTo>
                <a:cubicBezTo>
                  <a:pt x="40" y="39"/>
                  <a:pt x="41" y="38"/>
                  <a:pt x="42" y="37"/>
                </a:cubicBezTo>
                <a:cubicBezTo>
                  <a:pt x="42" y="37"/>
                  <a:pt x="42" y="36"/>
                  <a:pt x="41" y="35"/>
                </a:cubicBezTo>
                <a:cubicBezTo>
                  <a:pt x="41" y="35"/>
                  <a:pt x="38" y="34"/>
                  <a:pt x="34" y="34"/>
                </a:cubicBezTo>
                <a:cubicBezTo>
                  <a:pt x="34" y="33"/>
                  <a:pt x="33" y="31"/>
                  <a:pt x="34" y="29"/>
                </a:cubicBezTo>
                <a:cubicBezTo>
                  <a:pt x="34" y="25"/>
                  <a:pt x="36" y="23"/>
                  <a:pt x="40" y="23"/>
                </a:cubicBezTo>
                <a:cubicBezTo>
                  <a:pt x="41" y="23"/>
                  <a:pt x="42" y="22"/>
                  <a:pt x="42" y="21"/>
                </a:cubicBezTo>
                <a:cubicBezTo>
                  <a:pt x="41" y="20"/>
                  <a:pt x="41" y="20"/>
                  <a:pt x="40" y="20"/>
                </a:cubicBezTo>
                <a:cubicBezTo>
                  <a:pt x="34" y="20"/>
                  <a:pt x="31" y="23"/>
                  <a:pt x="30" y="28"/>
                </a:cubicBezTo>
                <a:cubicBezTo>
                  <a:pt x="30" y="31"/>
                  <a:pt x="30" y="34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8" y="37"/>
                  <a:pt x="26" y="39"/>
                  <a:pt x="25" y="42"/>
                </a:cubicBezTo>
                <a:cubicBezTo>
                  <a:pt x="18" y="45"/>
                  <a:pt x="13" y="45"/>
                  <a:pt x="11" y="43"/>
                </a:cubicBezTo>
                <a:cubicBezTo>
                  <a:pt x="9" y="41"/>
                  <a:pt x="9" y="38"/>
                  <a:pt x="9" y="37"/>
                </a:cubicBezTo>
                <a:cubicBezTo>
                  <a:pt x="11" y="36"/>
                  <a:pt x="15" y="33"/>
                  <a:pt x="22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4" y="31"/>
                  <a:pt x="24" y="30"/>
                  <a:pt x="23" y="30"/>
                </a:cubicBezTo>
                <a:cubicBezTo>
                  <a:pt x="23" y="30"/>
                  <a:pt x="23" y="27"/>
                  <a:pt x="24" y="24"/>
                </a:cubicBezTo>
                <a:cubicBezTo>
                  <a:pt x="25" y="23"/>
                  <a:pt x="26" y="21"/>
                  <a:pt x="29" y="21"/>
                </a:cubicBezTo>
                <a:cubicBezTo>
                  <a:pt x="29" y="21"/>
                  <a:pt x="30" y="20"/>
                  <a:pt x="30" y="19"/>
                </a:cubicBezTo>
                <a:cubicBezTo>
                  <a:pt x="30" y="19"/>
                  <a:pt x="30" y="15"/>
                  <a:pt x="28" y="13"/>
                </a:cubicBezTo>
                <a:cubicBezTo>
                  <a:pt x="26" y="12"/>
                  <a:pt x="24" y="11"/>
                  <a:pt x="21" y="11"/>
                </a:cubicBezTo>
                <a:cubicBezTo>
                  <a:pt x="20" y="12"/>
                  <a:pt x="19" y="12"/>
                  <a:pt x="19" y="13"/>
                </a:cubicBezTo>
                <a:cubicBezTo>
                  <a:pt x="20" y="14"/>
                  <a:pt x="20" y="15"/>
                  <a:pt x="21" y="15"/>
                </a:cubicBezTo>
                <a:cubicBezTo>
                  <a:pt x="23" y="15"/>
                  <a:pt x="24" y="15"/>
                  <a:pt x="25" y="16"/>
                </a:cubicBezTo>
                <a:cubicBezTo>
                  <a:pt x="26" y="16"/>
                  <a:pt x="26" y="17"/>
                  <a:pt x="26" y="18"/>
                </a:cubicBezTo>
                <a:cubicBezTo>
                  <a:pt x="25" y="19"/>
                  <a:pt x="23" y="19"/>
                  <a:pt x="22" y="21"/>
                </a:cubicBezTo>
                <a:cubicBezTo>
                  <a:pt x="22" y="20"/>
                  <a:pt x="22" y="20"/>
                  <a:pt x="21" y="20"/>
                </a:cubicBezTo>
                <a:cubicBezTo>
                  <a:pt x="17" y="19"/>
                  <a:pt x="9" y="22"/>
                  <a:pt x="8" y="23"/>
                </a:cubicBezTo>
                <a:cubicBezTo>
                  <a:pt x="7" y="23"/>
                  <a:pt x="7" y="24"/>
                  <a:pt x="8" y="25"/>
                </a:cubicBezTo>
                <a:cubicBezTo>
                  <a:pt x="8" y="26"/>
                  <a:pt x="8" y="26"/>
                  <a:pt x="9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3" y="24"/>
                  <a:pt x="18" y="23"/>
                  <a:pt x="20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5"/>
                  <a:pt x="20" y="28"/>
                  <a:pt x="20" y="29"/>
                </a:cubicBezTo>
                <a:cubicBezTo>
                  <a:pt x="14" y="30"/>
                  <a:pt x="10" y="33"/>
                  <a:pt x="8" y="34"/>
                </a:cubicBezTo>
                <a:cubicBezTo>
                  <a:pt x="5" y="32"/>
                  <a:pt x="4" y="30"/>
                  <a:pt x="4" y="27"/>
                </a:cubicBezTo>
                <a:cubicBezTo>
                  <a:pt x="4" y="20"/>
                  <a:pt x="16" y="12"/>
                  <a:pt x="20" y="9"/>
                </a:cubicBezTo>
                <a:cubicBezTo>
                  <a:pt x="21" y="9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6" y="8"/>
                  <a:pt x="35" y="10"/>
                  <a:pt x="37" y="16"/>
                </a:cubicBezTo>
                <a:cubicBezTo>
                  <a:pt x="37" y="16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6"/>
                  <a:pt x="41" y="15"/>
                  <a:pt x="40" y="14"/>
                </a:cubicBezTo>
                <a:cubicBezTo>
                  <a:pt x="38" y="8"/>
                  <a:pt x="30" y="5"/>
                  <a:pt x="25" y="4"/>
                </a:cubicBezTo>
                <a:cubicBezTo>
                  <a:pt x="26" y="4"/>
                  <a:pt x="27" y="4"/>
                  <a:pt x="29" y="4"/>
                </a:cubicBezTo>
                <a:cubicBezTo>
                  <a:pt x="33" y="4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41" y="4"/>
                  <a:pt x="43" y="4"/>
                  <a:pt x="45" y="4"/>
                </a:cubicBezTo>
                <a:cubicBezTo>
                  <a:pt x="48" y="4"/>
                  <a:pt x="50" y="4"/>
                  <a:pt x="52" y="5"/>
                </a:cubicBezTo>
                <a:cubicBezTo>
                  <a:pt x="49" y="6"/>
                  <a:pt x="46" y="7"/>
                  <a:pt x="45" y="9"/>
                </a:cubicBezTo>
                <a:cubicBezTo>
                  <a:pt x="44" y="10"/>
                  <a:pt x="43" y="12"/>
                  <a:pt x="44" y="14"/>
                </a:cubicBezTo>
                <a:cubicBezTo>
                  <a:pt x="44" y="14"/>
                  <a:pt x="45" y="15"/>
                  <a:pt x="45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9" y="9"/>
                  <a:pt x="53" y="8"/>
                  <a:pt x="56" y="8"/>
                </a:cubicBezTo>
                <a:cubicBezTo>
                  <a:pt x="57" y="9"/>
                  <a:pt x="57" y="10"/>
                  <a:pt x="57" y="10"/>
                </a:cubicBezTo>
                <a:cubicBezTo>
                  <a:pt x="59" y="12"/>
                  <a:pt x="61" y="13"/>
                  <a:pt x="63" y="15"/>
                </a:cubicBezTo>
                <a:cubicBezTo>
                  <a:pt x="58" y="15"/>
                  <a:pt x="53" y="17"/>
                  <a:pt x="52" y="18"/>
                </a:cubicBezTo>
                <a:cubicBezTo>
                  <a:pt x="50" y="17"/>
                  <a:pt x="49" y="16"/>
                  <a:pt x="48" y="16"/>
                </a:cubicBezTo>
                <a:cubicBezTo>
                  <a:pt x="47" y="16"/>
                  <a:pt x="47" y="17"/>
                  <a:pt x="46" y="18"/>
                </a:cubicBezTo>
                <a:cubicBezTo>
                  <a:pt x="46" y="19"/>
                  <a:pt x="47" y="20"/>
                  <a:pt x="48" y="20"/>
                </a:cubicBezTo>
                <a:cubicBezTo>
                  <a:pt x="48" y="20"/>
                  <a:pt x="50" y="20"/>
                  <a:pt x="50" y="21"/>
                </a:cubicBezTo>
                <a:cubicBezTo>
                  <a:pt x="50" y="21"/>
                  <a:pt x="51" y="22"/>
                  <a:pt x="51" y="22"/>
                </a:cubicBezTo>
                <a:cubicBezTo>
                  <a:pt x="50" y="23"/>
                  <a:pt x="51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3" y="24"/>
                  <a:pt x="54" y="24"/>
                  <a:pt x="54" y="23"/>
                </a:cubicBezTo>
                <a:cubicBezTo>
                  <a:pt x="54" y="22"/>
                  <a:pt x="54" y="21"/>
                  <a:pt x="54" y="20"/>
                </a:cubicBezTo>
                <a:cubicBezTo>
                  <a:pt x="56" y="19"/>
                  <a:pt x="62" y="17"/>
                  <a:pt x="66" y="20"/>
                </a:cubicBezTo>
                <a:cubicBezTo>
                  <a:pt x="67" y="22"/>
                  <a:pt x="68" y="25"/>
                  <a:pt x="68" y="27"/>
                </a:cubicBezTo>
                <a:cubicBezTo>
                  <a:pt x="67" y="33"/>
                  <a:pt x="60" y="37"/>
                  <a:pt x="53" y="42"/>
                </a:cubicBezTo>
                <a:close/>
              </a:path>
            </a:pathLst>
          </a:custGeom>
          <a:solidFill>
            <a:srgbClr val="E6001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sļîḍè">
            <a:extLst>
              <a:ext uri="{FF2B5EF4-FFF2-40B4-BE49-F238E27FC236}">
                <a16:creationId xmlns:a16="http://schemas.microsoft.com/office/drawing/2014/main" id="{D6485902-9181-47CE-BC48-FCE15B6ADE25}"/>
              </a:ext>
            </a:extLst>
          </p:cNvPr>
          <p:cNvSpPr/>
          <p:nvPr/>
        </p:nvSpPr>
        <p:spPr bwMode="auto">
          <a:xfrm>
            <a:off x="2501817" y="1580800"/>
            <a:ext cx="256240" cy="55821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19" y="3"/>
              </a:cxn>
              <a:cxn ang="0">
                <a:pos x="11" y="2"/>
              </a:cxn>
              <a:cxn ang="0">
                <a:pos x="9" y="2"/>
              </a:cxn>
              <a:cxn ang="0">
                <a:pos x="7" y="2"/>
              </a:cxn>
              <a:cxn ang="0">
                <a:pos x="5" y="3"/>
              </a:cxn>
              <a:cxn ang="0">
                <a:pos x="4" y="3"/>
              </a:cxn>
              <a:cxn ang="0">
                <a:pos x="1" y="4"/>
              </a:cxn>
              <a:cxn ang="0">
                <a:pos x="0" y="5"/>
              </a:cxn>
              <a:cxn ang="0">
                <a:pos x="3" y="2"/>
              </a:cxn>
              <a:cxn ang="0">
                <a:pos x="5" y="1"/>
              </a:cxn>
              <a:cxn ang="0">
                <a:pos x="7" y="1"/>
              </a:cxn>
              <a:cxn ang="0">
                <a:pos x="11" y="0"/>
              </a:cxn>
              <a:cxn ang="0">
                <a:pos x="16" y="1"/>
              </a:cxn>
              <a:cxn ang="0">
                <a:pos x="19" y="2"/>
              </a:cxn>
              <a:cxn ang="0">
                <a:pos x="23" y="4"/>
              </a:cxn>
            </a:cxnLst>
            <a:rect l="0" t="0" r="r" b="b"/>
            <a:pathLst>
              <a:path w="23" h="5">
                <a:moveTo>
                  <a:pt x="23" y="4"/>
                </a:moveTo>
                <a:cubicBezTo>
                  <a:pt x="23" y="4"/>
                  <a:pt x="21" y="4"/>
                  <a:pt x="19" y="3"/>
                </a:cubicBezTo>
                <a:cubicBezTo>
                  <a:pt x="17" y="3"/>
                  <a:pt x="14" y="2"/>
                  <a:pt x="11" y="2"/>
                </a:cubicBezTo>
                <a:cubicBezTo>
                  <a:pt x="11" y="2"/>
                  <a:pt x="10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7" y="3"/>
                  <a:pt x="6" y="3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3" y="4"/>
                  <a:pt x="2" y="4"/>
                  <a:pt x="1" y="4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1" y="3"/>
                  <a:pt x="3" y="2"/>
                </a:cubicBezTo>
                <a:cubicBezTo>
                  <a:pt x="4" y="2"/>
                  <a:pt x="4" y="2"/>
                  <a:pt x="5" y="1"/>
                </a:cubicBezTo>
                <a:cubicBezTo>
                  <a:pt x="6" y="1"/>
                  <a:pt x="6" y="1"/>
                  <a:pt x="7" y="1"/>
                </a:cubicBezTo>
                <a:cubicBezTo>
                  <a:pt x="8" y="0"/>
                  <a:pt x="10" y="0"/>
                  <a:pt x="11" y="0"/>
                </a:cubicBezTo>
                <a:cubicBezTo>
                  <a:pt x="13" y="0"/>
                  <a:pt x="14" y="1"/>
                  <a:pt x="16" y="1"/>
                </a:cubicBezTo>
                <a:cubicBezTo>
                  <a:pt x="17" y="1"/>
                  <a:pt x="18" y="2"/>
                  <a:pt x="19" y="2"/>
                </a:cubicBezTo>
                <a:cubicBezTo>
                  <a:pt x="22" y="3"/>
                  <a:pt x="23" y="4"/>
                  <a:pt x="23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ṧ1iḋê">
            <a:extLst>
              <a:ext uri="{FF2B5EF4-FFF2-40B4-BE49-F238E27FC236}">
                <a16:creationId xmlns:a16="http://schemas.microsoft.com/office/drawing/2014/main" id="{FD91AF35-B094-4CDB-AD8D-9AC8073B12F0}"/>
              </a:ext>
            </a:extLst>
          </p:cNvPr>
          <p:cNvSpPr/>
          <p:nvPr/>
        </p:nvSpPr>
        <p:spPr bwMode="auto">
          <a:xfrm>
            <a:off x="2535246" y="1525137"/>
            <a:ext cx="189381" cy="33429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6" y="3"/>
              </a:cxn>
              <a:cxn ang="0">
                <a:pos x="14" y="2"/>
              </a:cxn>
              <a:cxn ang="0">
                <a:pos x="12" y="2"/>
              </a:cxn>
              <a:cxn ang="0">
                <a:pos x="10" y="2"/>
              </a:cxn>
              <a:cxn ang="0">
                <a:pos x="9" y="2"/>
              </a:cxn>
              <a:cxn ang="0">
                <a:pos x="6" y="2"/>
              </a:cxn>
              <a:cxn ang="0">
                <a:pos x="3" y="2"/>
              </a:cxn>
              <a:cxn ang="0">
                <a:pos x="0" y="3"/>
              </a:cxn>
              <a:cxn ang="0">
                <a:pos x="3" y="1"/>
              </a:cxn>
              <a:cxn ang="0">
                <a:pos x="5" y="0"/>
              </a:cxn>
              <a:cxn ang="0">
                <a:pos x="7" y="0"/>
              </a:cxn>
              <a:cxn ang="0">
                <a:pos x="9" y="0"/>
              </a:cxn>
              <a:cxn ang="0">
                <a:pos x="10" y="0"/>
              </a:cxn>
              <a:cxn ang="0">
                <a:pos x="12" y="0"/>
              </a:cxn>
              <a:cxn ang="0">
                <a:pos x="15" y="1"/>
              </a:cxn>
              <a:cxn ang="0">
                <a:pos x="17" y="3"/>
              </a:cxn>
            </a:cxnLst>
            <a:rect l="0" t="0" r="r" b="b"/>
            <a:pathLst>
              <a:path w="17" h="3">
                <a:moveTo>
                  <a:pt x="17" y="3"/>
                </a:moveTo>
                <a:cubicBezTo>
                  <a:pt x="17" y="3"/>
                  <a:pt x="17" y="3"/>
                  <a:pt x="16" y="3"/>
                </a:cubicBezTo>
                <a:cubicBezTo>
                  <a:pt x="16" y="2"/>
                  <a:pt x="15" y="2"/>
                  <a:pt x="14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3"/>
                  <a:pt x="0" y="3"/>
                  <a:pt x="0" y="3"/>
                </a:cubicBezTo>
                <a:cubicBezTo>
                  <a:pt x="0" y="3"/>
                  <a:pt x="1" y="2"/>
                  <a:pt x="3" y="1"/>
                </a:cubicBezTo>
                <a:cubicBezTo>
                  <a:pt x="3" y="1"/>
                  <a:pt x="4" y="0"/>
                  <a:pt x="5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10" y="0"/>
                  <a:pt x="10" y="0"/>
                </a:cubicBezTo>
                <a:cubicBezTo>
                  <a:pt x="11" y="0"/>
                  <a:pt x="11" y="0"/>
                  <a:pt x="12" y="0"/>
                </a:cubicBezTo>
                <a:cubicBezTo>
                  <a:pt x="13" y="0"/>
                  <a:pt x="14" y="1"/>
                  <a:pt x="15" y="1"/>
                </a:cubicBezTo>
                <a:cubicBezTo>
                  <a:pt x="16" y="2"/>
                  <a:pt x="17" y="3"/>
                  <a:pt x="17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ś1iḋe">
            <a:extLst>
              <a:ext uri="{FF2B5EF4-FFF2-40B4-BE49-F238E27FC236}">
                <a16:creationId xmlns:a16="http://schemas.microsoft.com/office/drawing/2014/main" id="{FCF11858-9D25-400B-B556-F02715CAAE8E}"/>
              </a:ext>
            </a:extLst>
          </p:cNvPr>
          <p:cNvSpPr/>
          <p:nvPr/>
        </p:nvSpPr>
        <p:spPr bwMode="auto">
          <a:xfrm>
            <a:off x="3459761" y="2449650"/>
            <a:ext cx="66859" cy="245044"/>
          </a:xfrm>
          <a:custGeom>
            <a:avLst/>
            <a:gdLst/>
            <a:ahLst/>
            <a:cxnLst>
              <a:cxn ang="0">
                <a:pos x="4" y="22"/>
              </a:cxn>
              <a:cxn ang="0">
                <a:pos x="4" y="18"/>
              </a:cxn>
              <a:cxn ang="0">
                <a:pos x="4" y="10"/>
              </a:cxn>
              <a:cxn ang="0">
                <a:pos x="4" y="8"/>
              </a:cxn>
              <a:cxn ang="0">
                <a:pos x="3" y="6"/>
              </a:cxn>
              <a:cxn ang="0">
                <a:pos x="3" y="5"/>
              </a:cxn>
              <a:cxn ang="0">
                <a:pos x="2" y="3"/>
              </a:cxn>
              <a:cxn ang="0">
                <a:pos x="0" y="1"/>
              </a:cxn>
              <a:cxn ang="0">
                <a:pos x="0" y="0"/>
              </a:cxn>
              <a:cxn ang="0">
                <a:pos x="3" y="2"/>
              </a:cxn>
              <a:cxn ang="0">
                <a:pos x="4" y="4"/>
              </a:cxn>
              <a:cxn ang="0">
                <a:pos x="5" y="6"/>
              </a:cxn>
              <a:cxn ang="0">
                <a:pos x="6" y="10"/>
              </a:cxn>
              <a:cxn ang="0">
                <a:pos x="6" y="15"/>
              </a:cxn>
              <a:cxn ang="0">
                <a:pos x="6" y="18"/>
              </a:cxn>
              <a:cxn ang="0">
                <a:pos x="4" y="22"/>
              </a:cxn>
            </a:cxnLst>
            <a:rect l="0" t="0" r="r" b="b"/>
            <a:pathLst>
              <a:path w="6" h="22">
                <a:moveTo>
                  <a:pt x="4" y="22"/>
                </a:moveTo>
                <a:cubicBezTo>
                  <a:pt x="4" y="22"/>
                  <a:pt x="4" y="21"/>
                  <a:pt x="4" y="18"/>
                </a:cubicBezTo>
                <a:cubicBezTo>
                  <a:pt x="5" y="16"/>
                  <a:pt x="4" y="13"/>
                  <a:pt x="4" y="10"/>
                </a:cubicBezTo>
                <a:cubicBezTo>
                  <a:pt x="4" y="10"/>
                  <a:pt x="4" y="9"/>
                  <a:pt x="4" y="8"/>
                </a:cubicBezTo>
                <a:cubicBezTo>
                  <a:pt x="4" y="8"/>
                  <a:pt x="3" y="7"/>
                  <a:pt x="3" y="6"/>
                </a:cubicBezTo>
                <a:cubicBezTo>
                  <a:pt x="3" y="6"/>
                  <a:pt x="3" y="5"/>
                  <a:pt x="3" y="5"/>
                </a:cubicBezTo>
                <a:cubicBezTo>
                  <a:pt x="2" y="4"/>
                  <a:pt x="2" y="4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3" y="2"/>
                </a:cubicBezTo>
                <a:cubicBezTo>
                  <a:pt x="3" y="3"/>
                  <a:pt x="3" y="3"/>
                  <a:pt x="4" y="4"/>
                </a:cubicBezTo>
                <a:cubicBezTo>
                  <a:pt x="4" y="5"/>
                  <a:pt x="5" y="5"/>
                  <a:pt x="5" y="6"/>
                </a:cubicBezTo>
                <a:cubicBezTo>
                  <a:pt x="5" y="7"/>
                  <a:pt x="6" y="9"/>
                  <a:pt x="6" y="10"/>
                </a:cubicBezTo>
                <a:cubicBezTo>
                  <a:pt x="6" y="12"/>
                  <a:pt x="6" y="13"/>
                  <a:pt x="6" y="15"/>
                </a:cubicBezTo>
                <a:cubicBezTo>
                  <a:pt x="6" y="16"/>
                  <a:pt x="6" y="17"/>
                  <a:pt x="6" y="18"/>
                </a:cubicBezTo>
                <a:cubicBezTo>
                  <a:pt x="5" y="21"/>
                  <a:pt x="4" y="22"/>
                  <a:pt x="4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S1îḍé">
            <a:extLst>
              <a:ext uri="{FF2B5EF4-FFF2-40B4-BE49-F238E27FC236}">
                <a16:creationId xmlns:a16="http://schemas.microsoft.com/office/drawing/2014/main" id="{82DEEFB8-352D-4E77-BF93-BAD7B86F7659}"/>
              </a:ext>
            </a:extLst>
          </p:cNvPr>
          <p:cNvSpPr/>
          <p:nvPr/>
        </p:nvSpPr>
        <p:spPr bwMode="auto">
          <a:xfrm>
            <a:off x="3537816" y="2472042"/>
            <a:ext cx="55663" cy="178185"/>
          </a:xfrm>
          <a:custGeom>
            <a:avLst/>
            <a:gdLst/>
            <a:ahLst/>
            <a:cxnLst>
              <a:cxn ang="0">
                <a:pos x="3" y="16"/>
              </a:cxn>
              <a:cxn ang="0">
                <a:pos x="3" y="15"/>
              </a:cxn>
              <a:cxn ang="0">
                <a:pos x="3" y="13"/>
              </a:cxn>
              <a:cxn ang="0">
                <a:pos x="3" y="11"/>
              </a:cxn>
              <a:cxn ang="0">
                <a:pos x="3" y="9"/>
              </a:cxn>
              <a:cxn ang="0">
                <a:pos x="3" y="8"/>
              </a:cxn>
              <a:cxn ang="0">
                <a:pos x="2" y="5"/>
              </a:cxn>
              <a:cxn ang="0">
                <a:pos x="1" y="2"/>
              </a:cxn>
              <a:cxn ang="0">
                <a:pos x="0" y="0"/>
              </a:cxn>
              <a:cxn ang="0">
                <a:pos x="2" y="2"/>
              </a:cxn>
              <a:cxn ang="0">
                <a:pos x="4" y="4"/>
              </a:cxn>
              <a:cxn ang="0">
                <a:pos x="4" y="6"/>
              </a:cxn>
              <a:cxn ang="0">
                <a:pos x="5" y="7"/>
              </a:cxn>
              <a:cxn ang="0">
                <a:pos x="5" y="9"/>
              </a:cxn>
              <a:cxn ang="0">
                <a:pos x="5" y="11"/>
              </a:cxn>
              <a:cxn ang="0">
                <a:pos x="4" y="13"/>
              </a:cxn>
              <a:cxn ang="0">
                <a:pos x="3" y="16"/>
              </a:cxn>
            </a:cxnLst>
            <a:rect l="0" t="0" r="r" b="b"/>
            <a:pathLst>
              <a:path w="5" h="16">
                <a:moveTo>
                  <a:pt x="3" y="16"/>
                </a:moveTo>
                <a:cubicBezTo>
                  <a:pt x="3" y="16"/>
                  <a:pt x="3" y="16"/>
                  <a:pt x="3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2"/>
                  <a:pt x="3" y="12"/>
                  <a:pt x="3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9"/>
                  <a:pt x="3" y="8"/>
                  <a:pt x="3" y="8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2"/>
                  <a:pt x="3" y="3"/>
                  <a:pt x="4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5" y="7"/>
                  <a:pt x="5" y="7"/>
                </a:cubicBezTo>
                <a:cubicBezTo>
                  <a:pt x="5" y="8"/>
                  <a:pt x="5" y="8"/>
                  <a:pt x="5" y="9"/>
                </a:cubicBezTo>
                <a:cubicBezTo>
                  <a:pt x="5" y="10"/>
                  <a:pt x="5" y="10"/>
                  <a:pt x="5" y="11"/>
                </a:cubicBezTo>
                <a:cubicBezTo>
                  <a:pt x="5" y="12"/>
                  <a:pt x="4" y="13"/>
                  <a:pt x="4" y="13"/>
                </a:cubicBezTo>
                <a:cubicBezTo>
                  <a:pt x="4" y="15"/>
                  <a:pt x="3" y="16"/>
                  <a:pt x="3" y="1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ṣľîḍê">
            <a:extLst>
              <a:ext uri="{FF2B5EF4-FFF2-40B4-BE49-F238E27FC236}">
                <a16:creationId xmlns:a16="http://schemas.microsoft.com/office/drawing/2014/main" id="{B19D6CA1-E2AC-403F-8D52-428A88072173}"/>
              </a:ext>
            </a:extLst>
          </p:cNvPr>
          <p:cNvSpPr/>
          <p:nvPr/>
        </p:nvSpPr>
        <p:spPr bwMode="auto">
          <a:xfrm>
            <a:off x="2568676" y="2761553"/>
            <a:ext cx="100288" cy="31190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" y="24"/>
              </a:cxn>
              <a:cxn ang="0">
                <a:pos x="3" y="14"/>
              </a:cxn>
              <a:cxn ang="0">
                <a:pos x="7" y="4"/>
              </a:cxn>
              <a:cxn ang="0">
                <a:pos x="9" y="0"/>
              </a:cxn>
              <a:cxn ang="0">
                <a:pos x="8" y="5"/>
              </a:cxn>
              <a:cxn ang="0">
                <a:pos x="5" y="15"/>
              </a:cxn>
              <a:cxn ang="0">
                <a:pos x="2" y="24"/>
              </a:cxn>
              <a:cxn ang="0">
                <a:pos x="0" y="28"/>
              </a:cxn>
            </a:cxnLst>
            <a:rect l="0" t="0" r="r" b="b"/>
            <a:pathLst>
              <a:path w="9" h="28">
                <a:moveTo>
                  <a:pt x="0" y="28"/>
                </a:moveTo>
                <a:cubicBezTo>
                  <a:pt x="0" y="28"/>
                  <a:pt x="0" y="27"/>
                  <a:pt x="1" y="24"/>
                </a:cubicBezTo>
                <a:cubicBezTo>
                  <a:pt x="1" y="21"/>
                  <a:pt x="2" y="18"/>
                  <a:pt x="3" y="14"/>
                </a:cubicBezTo>
                <a:cubicBezTo>
                  <a:pt x="4" y="10"/>
                  <a:pt x="6" y="7"/>
                  <a:pt x="7" y="4"/>
                </a:cubicBezTo>
                <a:cubicBezTo>
                  <a:pt x="8" y="2"/>
                  <a:pt x="9" y="0"/>
                  <a:pt x="9" y="0"/>
                </a:cubicBezTo>
                <a:cubicBezTo>
                  <a:pt x="9" y="0"/>
                  <a:pt x="8" y="2"/>
                  <a:pt x="8" y="5"/>
                </a:cubicBezTo>
                <a:cubicBezTo>
                  <a:pt x="7" y="7"/>
                  <a:pt x="6" y="11"/>
                  <a:pt x="5" y="15"/>
                </a:cubicBezTo>
                <a:cubicBezTo>
                  <a:pt x="4" y="18"/>
                  <a:pt x="3" y="22"/>
                  <a:pt x="2" y="24"/>
                </a:cubicBezTo>
                <a:cubicBezTo>
                  <a:pt x="1" y="27"/>
                  <a:pt x="0" y="28"/>
                  <a:pt x="0" y="2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şļïḓê">
            <a:extLst>
              <a:ext uri="{FF2B5EF4-FFF2-40B4-BE49-F238E27FC236}">
                <a16:creationId xmlns:a16="http://schemas.microsoft.com/office/drawing/2014/main" id="{57C79C24-49A3-4E64-AE0C-58798B720873}"/>
              </a:ext>
            </a:extLst>
          </p:cNvPr>
          <p:cNvSpPr/>
          <p:nvPr/>
        </p:nvSpPr>
        <p:spPr bwMode="auto">
          <a:xfrm>
            <a:off x="2602105" y="2661423"/>
            <a:ext cx="189381" cy="56798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2" y="43"/>
              </a:cxn>
              <a:cxn ang="0">
                <a:pos x="8" y="25"/>
              </a:cxn>
              <a:cxn ang="0">
                <a:pos x="14" y="8"/>
              </a:cxn>
              <a:cxn ang="0">
                <a:pos x="17" y="0"/>
              </a:cxn>
              <a:cxn ang="0">
                <a:pos x="15" y="8"/>
              </a:cxn>
              <a:cxn ang="0">
                <a:pos x="10" y="26"/>
              </a:cxn>
              <a:cxn ang="0">
                <a:pos x="3" y="43"/>
              </a:cxn>
              <a:cxn ang="0">
                <a:pos x="0" y="51"/>
              </a:cxn>
            </a:cxnLst>
            <a:rect l="0" t="0" r="r" b="b"/>
            <a:pathLst>
              <a:path w="17" h="51">
                <a:moveTo>
                  <a:pt x="0" y="51"/>
                </a:moveTo>
                <a:cubicBezTo>
                  <a:pt x="0" y="51"/>
                  <a:pt x="1" y="47"/>
                  <a:pt x="2" y="43"/>
                </a:cubicBezTo>
                <a:cubicBezTo>
                  <a:pt x="4" y="38"/>
                  <a:pt x="5" y="31"/>
                  <a:pt x="8" y="25"/>
                </a:cubicBezTo>
                <a:cubicBezTo>
                  <a:pt x="10" y="19"/>
                  <a:pt x="12" y="12"/>
                  <a:pt x="14" y="8"/>
                </a:cubicBezTo>
                <a:cubicBezTo>
                  <a:pt x="16" y="3"/>
                  <a:pt x="17" y="0"/>
                  <a:pt x="17" y="0"/>
                </a:cubicBezTo>
                <a:cubicBezTo>
                  <a:pt x="17" y="0"/>
                  <a:pt x="16" y="3"/>
                  <a:pt x="15" y="8"/>
                </a:cubicBezTo>
                <a:cubicBezTo>
                  <a:pt x="14" y="13"/>
                  <a:pt x="12" y="19"/>
                  <a:pt x="10" y="26"/>
                </a:cubicBezTo>
                <a:cubicBezTo>
                  <a:pt x="7" y="32"/>
                  <a:pt x="5" y="38"/>
                  <a:pt x="3" y="43"/>
                </a:cubicBezTo>
                <a:cubicBezTo>
                  <a:pt x="1" y="48"/>
                  <a:pt x="0" y="51"/>
                  <a:pt x="0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şļîḋè">
            <a:extLst>
              <a:ext uri="{FF2B5EF4-FFF2-40B4-BE49-F238E27FC236}">
                <a16:creationId xmlns:a16="http://schemas.microsoft.com/office/drawing/2014/main" id="{E66F306D-AFCC-45E4-B914-FDE3041C1AB9}"/>
              </a:ext>
            </a:extLst>
          </p:cNvPr>
          <p:cNvSpPr/>
          <p:nvPr/>
        </p:nvSpPr>
        <p:spPr bwMode="auto">
          <a:xfrm>
            <a:off x="2724628" y="2728124"/>
            <a:ext cx="144756" cy="456817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" y="35"/>
              </a:cxn>
              <a:cxn ang="0">
                <a:pos x="5" y="20"/>
              </a:cxn>
              <a:cxn ang="0">
                <a:pos x="10" y="6"/>
              </a:cxn>
              <a:cxn ang="0">
                <a:pos x="13" y="0"/>
              </a:cxn>
              <a:cxn ang="0">
                <a:pos x="11" y="7"/>
              </a:cxn>
              <a:cxn ang="0">
                <a:pos x="7" y="21"/>
              </a:cxn>
              <a:cxn ang="0">
                <a:pos x="2" y="35"/>
              </a:cxn>
              <a:cxn ang="0">
                <a:pos x="0" y="41"/>
              </a:cxn>
            </a:cxnLst>
            <a:rect l="0" t="0" r="r" b="b"/>
            <a:pathLst>
              <a:path w="13" h="41">
                <a:moveTo>
                  <a:pt x="0" y="41"/>
                </a:moveTo>
                <a:cubicBezTo>
                  <a:pt x="0" y="41"/>
                  <a:pt x="0" y="39"/>
                  <a:pt x="1" y="35"/>
                </a:cubicBezTo>
                <a:cubicBezTo>
                  <a:pt x="2" y="31"/>
                  <a:pt x="4" y="26"/>
                  <a:pt x="5" y="20"/>
                </a:cubicBezTo>
                <a:cubicBezTo>
                  <a:pt x="7" y="15"/>
                  <a:pt x="9" y="10"/>
                  <a:pt x="10" y="6"/>
                </a:cubicBezTo>
                <a:cubicBezTo>
                  <a:pt x="12" y="3"/>
                  <a:pt x="13" y="0"/>
                  <a:pt x="13" y="0"/>
                </a:cubicBezTo>
                <a:cubicBezTo>
                  <a:pt x="13" y="0"/>
                  <a:pt x="12" y="3"/>
                  <a:pt x="11" y="7"/>
                </a:cubicBezTo>
                <a:cubicBezTo>
                  <a:pt x="10" y="11"/>
                  <a:pt x="9" y="16"/>
                  <a:pt x="7" y="21"/>
                </a:cubicBezTo>
                <a:cubicBezTo>
                  <a:pt x="6" y="26"/>
                  <a:pt x="4" y="31"/>
                  <a:pt x="2" y="35"/>
                </a:cubicBezTo>
                <a:cubicBezTo>
                  <a:pt x="1" y="39"/>
                  <a:pt x="0" y="41"/>
                  <a:pt x="0" y="4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ṥḷïḋe">
            <a:extLst>
              <a:ext uri="{FF2B5EF4-FFF2-40B4-BE49-F238E27FC236}">
                <a16:creationId xmlns:a16="http://schemas.microsoft.com/office/drawing/2014/main" id="{5C374146-0717-4260-A56F-991BAF24AEEF}"/>
              </a:ext>
            </a:extLst>
          </p:cNvPr>
          <p:cNvSpPr/>
          <p:nvPr/>
        </p:nvSpPr>
        <p:spPr bwMode="auto">
          <a:xfrm>
            <a:off x="3571245" y="1525137"/>
            <a:ext cx="267278" cy="323099"/>
          </a:xfrm>
          <a:custGeom>
            <a:avLst/>
            <a:gdLst/>
            <a:ahLst/>
            <a:cxnLst>
              <a:cxn ang="0">
                <a:pos x="24" y="21"/>
              </a:cxn>
              <a:cxn ang="0">
                <a:pos x="3" y="16"/>
              </a:cxn>
              <a:cxn ang="0">
                <a:pos x="10" y="17"/>
              </a:cxn>
              <a:cxn ang="0">
                <a:pos x="6" y="22"/>
              </a:cxn>
              <a:cxn ang="0">
                <a:pos x="13" y="21"/>
              </a:cxn>
              <a:cxn ang="0">
                <a:pos x="11" y="27"/>
              </a:cxn>
              <a:cxn ang="0">
                <a:pos x="19" y="24"/>
              </a:cxn>
              <a:cxn ang="0">
                <a:pos x="21" y="25"/>
              </a:cxn>
              <a:cxn ang="0">
                <a:pos x="24" y="21"/>
              </a:cxn>
            </a:cxnLst>
            <a:rect l="0" t="0" r="r" b="b"/>
            <a:pathLst>
              <a:path w="24" h="29">
                <a:moveTo>
                  <a:pt x="24" y="21"/>
                </a:moveTo>
                <a:cubicBezTo>
                  <a:pt x="24" y="21"/>
                  <a:pt x="18" y="0"/>
                  <a:pt x="3" y="16"/>
                </a:cubicBezTo>
                <a:cubicBezTo>
                  <a:pt x="3" y="16"/>
                  <a:pt x="0" y="22"/>
                  <a:pt x="10" y="17"/>
                </a:cubicBezTo>
                <a:cubicBezTo>
                  <a:pt x="10" y="17"/>
                  <a:pt x="7" y="21"/>
                  <a:pt x="6" y="22"/>
                </a:cubicBezTo>
                <a:cubicBezTo>
                  <a:pt x="6" y="22"/>
                  <a:pt x="5" y="27"/>
                  <a:pt x="13" y="21"/>
                </a:cubicBezTo>
                <a:cubicBezTo>
                  <a:pt x="13" y="21"/>
                  <a:pt x="9" y="26"/>
                  <a:pt x="11" y="27"/>
                </a:cubicBezTo>
                <a:cubicBezTo>
                  <a:pt x="11" y="27"/>
                  <a:pt x="13" y="29"/>
                  <a:pt x="19" y="24"/>
                </a:cubicBezTo>
                <a:cubicBezTo>
                  <a:pt x="21" y="25"/>
                  <a:pt x="21" y="25"/>
                  <a:pt x="21" y="25"/>
                </a:cubicBezTo>
                <a:lnTo>
                  <a:pt x="24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ṡľîḍé">
            <a:extLst>
              <a:ext uri="{FF2B5EF4-FFF2-40B4-BE49-F238E27FC236}">
                <a16:creationId xmlns:a16="http://schemas.microsoft.com/office/drawing/2014/main" id="{42D2E23D-C120-4D89-B316-D3C22B58C25B}"/>
              </a:ext>
            </a:extLst>
          </p:cNvPr>
          <p:cNvSpPr/>
          <p:nvPr/>
        </p:nvSpPr>
        <p:spPr bwMode="auto">
          <a:xfrm>
            <a:off x="4061334" y="1915094"/>
            <a:ext cx="278474" cy="267278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17" y="19"/>
              </a:cxn>
              <a:cxn ang="0">
                <a:pos x="12" y="14"/>
              </a:cxn>
              <a:cxn ang="0">
                <a:pos x="10" y="19"/>
              </a:cxn>
              <a:cxn ang="0">
                <a:pos x="7" y="12"/>
              </a:cxn>
              <a:cxn ang="0">
                <a:pos x="3" y="17"/>
              </a:cxn>
              <a:cxn ang="0">
                <a:pos x="3" y="8"/>
              </a:cxn>
              <a:cxn ang="0">
                <a:pos x="1" y="6"/>
              </a:cxn>
              <a:cxn ang="0">
                <a:pos x="4" y="2"/>
              </a:cxn>
            </a:cxnLst>
            <a:rect l="0" t="0" r="r" b="b"/>
            <a:pathLst>
              <a:path w="25" h="24">
                <a:moveTo>
                  <a:pt x="4" y="2"/>
                </a:moveTo>
                <a:cubicBezTo>
                  <a:pt x="4" y="2"/>
                  <a:pt x="25" y="0"/>
                  <a:pt x="17" y="19"/>
                </a:cubicBezTo>
                <a:cubicBezTo>
                  <a:pt x="17" y="19"/>
                  <a:pt x="12" y="24"/>
                  <a:pt x="12" y="14"/>
                </a:cubicBezTo>
                <a:cubicBezTo>
                  <a:pt x="12" y="14"/>
                  <a:pt x="11" y="18"/>
                  <a:pt x="10" y="19"/>
                </a:cubicBezTo>
                <a:cubicBezTo>
                  <a:pt x="9" y="19"/>
                  <a:pt x="5" y="22"/>
                  <a:pt x="7" y="12"/>
                </a:cubicBezTo>
                <a:cubicBezTo>
                  <a:pt x="7" y="12"/>
                  <a:pt x="5" y="18"/>
                  <a:pt x="3" y="17"/>
                </a:cubicBezTo>
                <a:cubicBezTo>
                  <a:pt x="3" y="17"/>
                  <a:pt x="0" y="16"/>
                  <a:pt x="3" y="8"/>
                </a:cubicBezTo>
                <a:cubicBezTo>
                  <a:pt x="1" y="6"/>
                  <a:pt x="1" y="6"/>
                  <a:pt x="1" y="6"/>
                </a:cubicBezTo>
                <a:lnTo>
                  <a:pt x="4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ṡḷïḓê">
            <a:extLst>
              <a:ext uri="{FF2B5EF4-FFF2-40B4-BE49-F238E27FC236}">
                <a16:creationId xmlns:a16="http://schemas.microsoft.com/office/drawing/2014/main" id="{AC51E93F-CDAE-4CDB-8904-4C9AC5E3FB7E}"/>
              </a:ext>
            </a:extLst>
          </p:cNvPr>
          <p:cNvSpPr/>
          <p:nvPr/>
        </p:nvSpPr>
        <p:spPr bwMode="auto">
          <a:xfrm>
            <a:off x="3782860" y="1670050"/>
            <a:ext cx="367567" cy="400996"/>
          </a:xfrm>
          <a:custGeom>
            <a:avLst/>
            <a:gdLst/>
            <a:ahLst/>
            <a:cxnLst>
              <a:cxn ang="0">
                <a:pos x="14" y="32"/>
              </a:cxn>
              <a:cxn ang="0">
                <a:pos x="29" y="25"/>
              </a:cxn>
              <a:cxn ang="0">
                <a:pos x="25" y="4"/>
              </a:cxn>
              <a:cxn ang="0">
                <a:pos x="3" y="9"/>
              </a:cxn>
              <a:cxn ang="0">
                <a:pos x="3" y="25"/>
              </a:cxn>
              <a:cxn ang="0">
                <a:pos x="2" y="27"/>
              </a:cxn>
              <a:cxn ang="0">
                <a:pos x="3" y="32"/>
              </a:cxn>
              <a:cxn ang="0">
                <a:pos x="7" y="35"/>
              </a:cxn>
              <a:cxn ang="0">
                <a:pos x="13" y="34"/>
              </a:cxn>
              <a:cxn ang="0">
                <a:pos x="14" y="32"/>
              </a:cxn>
            </a:cxnLst>
            <a:rect l="0" t="0" r="r" b="b"/>
            <a:pathLst>
              <a:path w="33" h="36">
                <a:moveTo>
                  <a:pt x="14" y="32"/>
                </a:moveTo>
                <a:cubicBezTo>
                  <a:pt x="20" y="33"/>
                  <a:pt x="26" y="30"/>
                  <a:pt x="29" y="25"/>
                </a:cubicBezTo>
                <a:cubicBezTo>
                  <a:pt x="33" y="18"/>
                  <a:pt x="32" y="9"/>
                  <a:pt x="25" y="4"/>
                </a:cubicBezTo>
                <a:cubicBezTo>
                  <a:pt x="17" y="0"/>
                  <a:pt x="8" y="2"/>
                  <a:pt x="3" y="9"/>
                </a:cubicBezTo>
                <a:cubicBezTo>
                  <a:pt x="0" y="14"/>
                  <a:pt x="0" y="20"/>
                  <a:pt x="3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29"/>
                  <a:pt x="1" y="31"/>
                  <a:pt x="3" y="32"/>
                </a:cubicBezTo>
                <a:cubicBezTo>
                  <a:pt x="7" y="35"/>
                  <a:pt x="7" y="35"/>
                  <a:pt x="7" y="35"/>
                </a:cubicBezTo>
                <a:cubicBezTo>
                  <a:pt x="9" y="36"/>
                  <a:pt x="12" y="36"/>
                  <a:pt x="13" y="34"/>
                </a:cubicBezTo>
                <a:lnTo>
                  <a:pt x="14" y="32"/>
                </a:lnTo>
                <a:close/>
              </a:path>
            </a:pathLst>
          </a:custGeom>
          <a:solidFill>
            <a:srgbClr val="FED6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ṣľiďè">
            <a:extLst>
              <a:ext uri="{FF2B5EF4-FFF2-40B4-BE49-F238E27FC236}">
                <a16:creationId xmlns:a16="http://schemas.microsoft.com/office/drawing/2014/main" id="{F42BEF40-DCDC-4C7F-A0F4-85A4D2040748}"/>
              </a:ext>
            </a:extLst>
          </p:cNvPr>
          <p:cNvSpPr/>
          <p:nvPr/>
        </p:nvSpPr>
        <p:spPr bwMode="auto">
          <a:xfrm>
            <a:off x="3738235" y="1959562"/>
            <a:ext cx="200577" cy="167147"/>
          </a:xfrm>
          <a:custGeom>
            <a:avLst/>
            <a:gdLst/>
            <a:ahLst/>
            <a:cxnLst>
              <a:cxn ang="0">
                <a:pos x="14" y="15"/>
              </a:cxn>
              <a:cxn ang="0">
                <a:pos x="13" y="12"/>
              </a:cxn>
              <a:cxn ang="0">
                <a:pos x="16" y="12"/>
              </a:cxn>
              <a:cxn ang="0">
                <a:pos x="15" y="10"/>
              </a:cxn>
              <a:cxn ang="0">
                <a:pos x="18" y="10"/>
              </a:cxn>
              <a:cxn ang="0">
                <a:pos x="17" y="7"/>
              </a:cxn>
              <a:cxn ang="0">
                <a:pos x="7" y="1"/>
              </a:cxn>
              <a:cxn ang="0">
                <a:pos x="4" y="1"/>
              </a:cxn>
              <a:cxn ang="0">
                <a:pos x="5" y="3"/>
              </a:cxn>
              <a:cxn ang="0">
                <a:pos x="2" y="3"/>
              </a:cxn>
              <a:cxn ang="0">
                <a:pos x="3" y="6"/>
              </a:cxn>
              <a:cxn ang="0">
                <a:pos x="1" y="6"/>
              </a:cxn>
              <a:cxn ang="0">
                <a:pos x="2" y="8"/>
              </a:cxn>
              <a:cxn ang="0">
                <a:pos x="3" y="9"/>
              </a:cxn>
              <a:cxn ang="0">
                <a:pos x="5" y="14"/>
              </a:cxn>
              <a:cxn ang="0">
                <a:pos x="11" y="14"/>
              </a:cxn>
              <a:cxn ang="0">
                <a:pos x="12" y="15"/>
              </a:cxn>
              <a:cxn ang="0">
                <a:pos x="14" y="15"/>
              </a:cxn>
            </a:cxnLst>
            <a:rect l="0" t="0" r="r" b="b"/>
            <a:pathLst>
              <a:path w="18" h="15">
                <a:moveTo>
                  <a:pt x="14" y="15"/>
                </a:moveTo>
                <a:cubicBezTo>
                  <a:pt x="15" y="14"/>
                  <a:pt x="14" y="13"/>
                  <a:pt x="13" y="12"/>
                </a:cubicBezTo>
                <a:cubicBezTo>
                  <a:pt x="14" y="13"/>
                  <a:pt x="16" y="13"/>
                  <a:pt x="16" y="12"/>
                </a:cubicBezTo>
                <a:cubicBezTo>
                  <a:pt x="16" y="11"/>
                  <a:pt x="16" y="10"/>
                  <a:pt x="15" y="10"/>
                </a:cubicBezTo>
                <a:cubicBezTo>
                  <a:pt x="16" y="10"/>
                  <a:pt x="17" y="10"/>
                  <a:pt x="18" y="10"/>
                </a:cubicBezTo>
                <a:cubicBezTo>
                  <a:pt x="18" y="9"/>
                  <a:pt x="18" y="8"/>
                  <a:pt x="17" y="7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1"/>
                </a:cubicBezTo>
                <a:cubicBezTo>
                  <a:pt x="4" y="1"/>
                  <a:pt x="4" y="2"/>
                  <a:pt x="5" y="3"/>
                </a:cubicBezTo>
                <a:cubicBezTo>
                  <a:pt x="4" y="2"/>
                  <a:pt x="3" y="2"/>
                  <a:pt x="2" y="3"/>
                </a:cubicBezTo>
                <a:cubicBezTo>
                  <a:pt x="2" y="4"/>
                  <a:pt x="2" y="5"/>
                  <a:pt x="3" y="6"/>
                </a:cubicBezTo>
                <a:cubicBezTo>
                  <a:pt x="2" y="5"/>
                  <a:pt x="1" y="5"/>
                  <a:pt x="1" y="6"/>
                </a:cubicBezTo>
                <a:cubicBezTo>
                  <a:pt x="0" y="6"/>
                  <a:pt x="1" y="8"/>
                  <a:pt x="2" y="8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3" y="12"/>
                  <a:pt x="5" y="14"/>
                </a:cubicBezTo>
                <a:cubicBezTo>
                  <a:pt x="7" y="15"/>
                  <a:pt x="10" y="15"/>
                  <a:pt x="11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4" y="15"/>
                  <a:pt x="14" y="15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sļidè">
            <a:extLst>
              <a:ext uri="{FF2B5EF4-FFF2-40B4-BE49-F238E27FC236}">
                <a16:creationId xmlns:a16="http://schemas.microsoft.com/office/drawing/2014/main" id="{A13982BE-D172-4531-AC3C-EE26FE9522A3}"/>
              </a:ext>
            </a:extLst>
          </p:cNvPr>
          <p:cNvSpPr/>
          <p:nvPr/>
        </p:nvSpPr>
        <p:spPr bwMode="auto">
          <a:xfrm>
            <a:off x="3593479" y="1603191"/>
            <a:ext cx="111327" cy="8909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1"/>
              </a:cxn>
              <a:cxn ang="0">
                <a:pos x="4" y="3"/>
              </a:cxn>
              <a:cxn ang="0">
                <a:pos x="2" y="5"/>
              </a:cxn>
              <a:cxn ang="0">
                <a:pos x="2" y="5"/>
              </a:cxn>
              <a:cxn ang="0">
                <a:pos x="1" y="6"/>
              </a:cxn>
              <a:cxn ang="0">
                <a:pos x="0" y="7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2"/>
              </a:cxn>
              <a:cxn ang="0">
                <a:pos x="6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10" h="8">
                <a:moveTo>
                  <a:pt x="10" y="0"/>
                </a:moveTo>
                <a:cubicBezTo>
                  <a:pt x="10" y="0"/>
                  <a:pt x="9" y="1"/>
                  <a:pt x="8" y="1"/>
                </a:cubicBezTo>
                <a:cubicBezTo>
                  <a:pt x="7" y="2"/>
                  <a:pt x="6" y="2"/>
                  <a:pt x="4" y="3"/>
                </a:cubicBezTo>
                <a:cubicBezTo>
                  <a:pt x="4" y="4"/>
                  <a:pt x="3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3" y="3"/>
                  <a:pt x="4" y="2"/>
                </a:cubicBezTo>
                <a:cubicBezTo>
                  <a:pt x="4" y="2"/>
                  <a:pt x="5" y="1"/>
                  <a:pt x="6" y="1"/>
                </a:cubicBezTo>
                <a:cubicBezTo>
                  <a:pt x="7" y="1"/>
                  <a:pt x="7" y="1"/>
                  <a:pt x="8" y="0"/>
                </a:cubicBezTo>
                <a:cubicBezTo>
                  <a:pt x="9" y="0"/>
                  <a:pt x="10" y="0"/>
                  <a:pt x="1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sḷîḑê">
            <a:extLst>
              <a:ext uri="{FF2B5EF4-FFF2-40B4-BE49-F238E27FC236}">
                <a16:creationId xmlns:a16="http://schemas.microsoft.com/office/drawing/2014/main" id="{9482D304-7E06-4D16-8AAD-EA40A311BB99}"/>
              </a:ext>
            </a:extLst>
          </p:cNvPr>
          <p:cNvSpPr/>
          <p:nvPr/>
        </p:nvSpPr>
        <p:spPr bwMode="auto">
          <a:xfrm>
            <a:off x="3582283" y="1580800"/>
            <a:ext cx="89093" cy="66859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6" y="1"/>
              </a:cxn>
              <a:cxn ang="0">
                <a:pos x="5" y="2"/>
              </a:cxn>
              <a:cxn ang="0">
                <a:pos x="4" y="2"/>
              </a:cxn>
              <a:cxn ang="0">
                <a:pos x="4" y="2"/>
              </a:cxn>
              <a:cxn ang="0">
                <a:pos x="2" y="3"/>
              </a:cxn>
              <a:cxn ang="0">
                <a:pos x="1" y="5"/>
              </a:cxn>
              <a:cxn ang="0">
                <a:pos x="0" y="6"/>
              </a:cxn>
              <a:cxn ang="0">
                <a:pos x="1" y="4"/>
              </a:cxn>
              <a:cxn ang="0">
                <a:pos x="2" y="3"/>
              </a:cxn>
              <a:cxn ang="0">
                <a:pos x="3" y="2"/>
              </a:cxn>
              <a:cxn ang="0">
                <a:pos x="4" y="1"/>
              </a:cxn>
              <a:cxn ang="0">
                <a:pos x="5" y="1"/>
              </a:cxn>
              <a:cxn ang="0">
                <a:pos x="6" y="0"/>
              </a:cxn>
              <a:cxn ang="0">
                <a:pos x="8" y="0"/>
              </a:cxn>
            </a:cxnLst>
            <a:rect l="0" t="0" r="r" b="b"/>
            <a:pathLst>
              <a:path w="8" h="6">
                <a:moveTo>
                  <a:pt x="8" y="0"/>
                </a:moveTo>
                <a:cubicBezTo>
                  <a:pt x="8" y="0"/>
                  <a:pt x="7" y="1"/>
                  <a:pt x="6" y="1"/>
                </a:cubicBezTo>
                <a:cubicBezTo>
                  <a:pt x="6" y="1"/>
                  <a:pt x="5" y="1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2" y="3"/>
                </a:cubicBezTo>
                <a:cubicBezTo>
                  <a:pt x="2" y="4"/>
                  <a:pt x="1" y="4"/>
                  <a:pt x="1" y="5"/>
                </a:cubicBezTo>
                <a:cubicBezTo>
                  <a:pt x="1" y="5"/>
                  <a:pt x="0" y="6"/>
                  <a:pt x="0" y="6"/>
                </a:cubicBezTo>
                <a:cubicBezTo>
                  <a:pt x="0" y="6"/>
                  <a:pt x="0" y="5"/>
                  <a:pt x="1" y="4"/>
                </a:cubicBezTo>
                <a:cubicBezTo>
                  <a:pt x="1" y="4"/>
                  <a:pt x="1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0"/>
                  <a:pt x="6" y="0"/>
                </a:cubicBezTo>
                <a:cubicBezTo>
                  <a:pt x="7" y="0"/>
                  <a:pt x="8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şľíde">
            <a:extLst>
              <a:ext uri="{FF2B5EF4-FFF2-40B4-BE49-F238E27FC236}">
                <a16:creationId xmlns:a16="http://schemas.microsoft.com/office/drawing/2014/main" id="{89FA5091-D7AA-4ADF-AEC7-6F9B784E45DA}"/>
              </a:ext>
            </a:extLst>
          </p:cNvPr>
          <p:cNvSpPr/>
          <p:nvPr/>
        </p:nvSpPr>
        <p:spPr bwMode="auto">
          <a:xfrm>
            <a:off x="4272949" y="1959562"/>
            <a:ext cx="33429" cy="133718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2" y="10"/>
              </a:cxn>
              <a:cxn ang="0">
                <a:pos x="2" y="6"/>
              </a:cxn>
              <a:cxn ang="0">
                <a:pos x="2" y="4"/>
              </a:cxn>
              <a:cxn ang="0">
                <a:pos x="1" y="3"/>
              </a:cxn>
              <a:cxn ang="0">
                <a:pos x="1" y="2"/>
              </a:cxn>
              <a:cxn ang="0">
                <a:pos x="0" y="0"/>
              </a:cxn>
              <a:cxn ang="0">
                <a:pos x="0" y="0"/>
              </a:cxn>
              <a:cxn ang="0">
                <a:pos x="1" y="1"/>
              </a:cxn>
              <a:cxn ang="0">
                <a:pos x="2" y="2"/>
              </a:cxn>
              <a:cxn ang="0">
                <a:pos x="2" y="3"/>
              </a:cxn>
              <a:cxn ang="0">
                <a:pos x="3" y="6"/>
              </a:cxn>
              <a:cxn ang="0">
                <a:pos x="3" y="8"/>
              </a:cxn>
              <a:cxn ang="0">
                <a:pos x="3" y="10"/>
              </a:cxn>
              <a:cxn ang="0">
                <a:pos x="2" y="12"/>
              </a:cxn>
            </a:cxnLst>
            <a:rect l="0" t="0" r="r" b="b"/>
            <a:pathLst>
              <a:path w="3" h="12">
                <a:moveTo>
                  <a:pt x="2" y="12"/>
                </a:moveTo>
                <a:cubicBezTo>
                  <a:pt x="2" y="12"/>
                  <a:pt x="2" y="11"/>
                  <a:pt x="2" y="10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3" y="4"/>
                  <a:pt x="3" y="5"/>
                  <a:pt x="3" y="6"/>
                </a:cubicBezTo>
                <a:cubicBezTo>
                  <a:pt x="3" y="6"/>
                  <a:pt x="3" y="7"/>
                  <a:pt x="3" y="8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2" y="12"/>
                  <a:pt x="2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ṥļïḑè">
            <a:extLst>
              <a:ext uri="{FF2B5EF4-FFF2-40B4-BE49-F238E27FC236}">
                <a16:creationId xmlns:a16="http://schemas.microsoft.com/office/drawing/2014/main" id="{80AD1DB4-523E-48CF-8946-BC61F1C33FEA}"/>
              </a:ext>
            </a:extLst>
          </p:cNvPr>
          <p:cNvSpPr/>
          <p:nvPr/>
        </p:nvSpPr>
        <p:spPr bwMode="auto">
          <a:xfrm>
            <a:off x="4317574" y="1970758"/>
            <a:ext cx="22234" cy="100288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1" y="7"/>
              </a:cxn>
              <a:cxn ang="0">
                <a:pos x="1" y="6"/>
              </a:cxn>
              <a:cxn ang="0">
                <a:pos x="1" y="5"/>
              </a:cxn>
              <a:cxn ang="0">
                <a:pos x="1" y="4"/>
              </a:cxn>
              <a:cxn ang="0">
                <a:pos x="1" y="3"/>
              </a:cxn>
              <a:cxn ang="0">
                <a:pos x="0" y="1"/>
              </a:cxn>
              <a:cxn ang="0">
                <a:pos x="0" y="0"/>
              </a:cxn>
              <a:cxn ang="0">
                <a:pos x="1" y="1"/>
              </a:cxn>
              <a:cxn ang="0">
                <a:pos x="2" y="2"/>
              </a:cxn>
              <a:cxn ang="0">
                <a:pos x="2" y="4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1" y="9"/>
              </a:cxn>
            </a:cxnLst>
            <a:rect l="0" t="0" r="r" b="b"/>
            <a:pathLst>
              <a:path w="2" h="9">
                <a:moveTo>
                  <a:pt x="1" y="9"/>
                </a:moveTo>
                <a:cubicBezTo>
                  <a:pt x="1" y="9"/>
                  <a:pt x="1" y="8"/>
                  <a:pt x="1" y="7"/>
                </a:cubicBezTo>
                <a:cubicBezTo>
                  <a:pt x="2" y="7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1" y="2"/>
                  <a:pt x="1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1" y="1"/>
                  <a:pt x="1" y="2"/>
                  <a:pt x="2" y="2"/>
                </a:cubicBezTo>
                <a:cubicBezTo>
                  <a:pt x="2" y="3"/>
                  <a:pt x="2" y="3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s1ïḓé">
            <a:extLst>
              <a:ext uri="{FF2B5EF4-FFF2-40B4-BE49-F238E27FC236}">
                <a16:creationId xmlns:a16="http://schemas.microsoft.com/office/drawing/2014/main" id="{64D16886-3F4F-4B48-ACFB-9D9975515A81}"/>
              </a:ext>
            </a:extLst>
          </p:cNvPr>
          <p:cNvSpPr/>
          <p:nvPr/>
        </p:nvSpPr>
        <p:spPr bwMode="auto">
          <a:xfrm>
            <a:off x="3582283" y="2126709"/>
            <a:ext cx="122522" cy="16699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" y="12"/>
              </a:cxn>
              <a:cxn ang="0">
                <a:pos x="5" y="7"/>
              </a:cxn>
              <a:cxn ang="0">
                <a:pos x="9" y="2"/>
              </a:cxn>
              <a:cxn ang="0">
                <a:pos x="11" y="0"/>
              </a:cxn>
              <a:cxn ang="0">
                <a:pos x="9" y="3"/>
              </a:cxn>
              <a:cxn ang="0">
                <a:pos x="6" y="8"/>
              </a:cxn>
              <a:cxn ang="0">
                <a:pos x="2" y="13"/>
              </a:cxn>
              <a:cxn ang="0">
                <a:pos x="0" y="15"/>
              </a:cxn>
            </a:cxnLst>
            <a:rect l="0" t="0" r="r" b="b"/>
            <a:pathLst>
              <a:path w="11" h="15">
                <a:moveTo>
                  <a:pt x="0" y="15"/>
                </a:moveTo>
                <a:cubicBezTo>
                  <a:pt x="0" y="15"/>
                  <a:pt x="0" y="14"/>
                  <a:pt x="1" y="12"/>
                </a:cubicBezTo>
                <a:cubicBezTo>
                  <a:pt x="2" y="11"/>
                  <a:pt x="3" y="9"/>
                  <a:pt x="5" y="7"/>
                </a:cubicBezTo>
                <a:cubicBezTo>
                  <a:pt x="6" y="5"/>
                  <a:pt x="7" y="4"/>
                  <a:pt x="9" y="2"/>
                </a:cubicBezTo>
                <a:cubicBezTo>
                  <a:pt x="10" y="1"/>
                  <a:pt x="11" y="0"/>
                  <a:pt x="11" y="0"/>
                </a:cubicBezTo>
                <a:cubicBezTo>
                  <a:pt x="11" y="0"/>
                  <a:pt x="10" y="1"/>
                  <a:pt x="9" y="3"/>
                </a:cubicBezTo>
                <a:cubicBezTo>
                  <a:pt x="8" y="4"/>
                  <a:pt x="7" y="6"/>
                  <a:pt x="6" y="8"/>
                </a:cubicBezTo>
                <a:cubicBezTo>
                  <a:pt x="4" y="10"/>
                  <a:pt x="3" y="11"/>
                  <a:pt x="2" y="13"/>
                </a:cubicBezTo>
                <a:cubicBezTo>
                  <a:pt x="0" y="14"/>
                  <a:pt x="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ṧļíḑe">
            <a:extLst>
              <a:ext uri="{FF2B5EF4-FFF2-40B4-BE49-F238E27FC236}">
                <a16:creationId xmlns:a16="http://schemas.microsoft.com/office/drawing/2014/main" id="{48FF567C-7A01-45D5-84D8-E6A1558186C9}"/>
              </a:ext>
            </a:extLst>
          </p:cNvPr>
          <p:cNvSpPr/>
          <p:nvPr/>
        </p:nvSpPr>
        <p:spPr bwMode="auto">
          <a:xfrm>
            <a:off x="3548854" y="2126709"/>
            <a:ext cx="222811" cy="289512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3" y="22"/>
              </a:cxn>
              <a:cxn ang="0">
                <a:pos x="10" y="13"/>
              </a:cxn>
              <a:cxn ang="0">
                <a:pos x="17" y="4"/>
              </a:cxn>
              <a:cxn ang="0">
                <a:pos x="20" y="0"/>
              </a:cxn>
              <a:cxn ang="0">
                <a:pos x="17" y="5"/>
              </a:cxn>
              <a:cxn ang="0">
                <a:pos x="11" y="14"/>
              </a:cxn>
              <a:cxn ang="0">
                <a:pos x="4" y="22"/>
              </a:cxn>
              <a:cxn ang="0">
                <a:pos x="0" y="26"/>
              </a:cxn>
            </a:cxnLst>
            <a:rect l="0" t="0" r="r" b="b"/>
            <a:pathLst>
              <a:path w="20" h="26">
                <a:moveTo>
                  <a:pt x="0" y="26"/>
                </a:moveTo>
                <a:cubicBezTo>
                  <a:pt x="0" y="26"/>
                  <a:pt x="1" y="25"/>
                  <a:pt x="3" y="22"/>
                </a:cubicBezTo>
                <a:cubicBezTo>
                  <a:pt x="5" y="19"/>
                  <a:pt x="7" y="16"/>
                  <a:pt x="10" y="13"/>
                </a:cubicBezTo>
                <a:cubicBezTo>
                  <a:pt x="12" y="10"/>
                  <a:pt x="15" y="7"/>
                  <a:pt x="17" y="4"/>
                </a:cubicBezTo>
                <a:cubicBezTo>
                  <a:pt x="19" y="2"/>
                  <a:pt x="20" y="0"/>
                  <a:pt x="20" y="0"/>
                </a:cubicBezTo>
                <a:cubicBezTo>
                  <a:pt x="20" y="0"/>
                  <a:pt x="19" y="2"/>
                  <a:pt x="17" y="5"/>
                </a:cubicBezTo>
                <a:cubicBezTo>
                  <a:pt x="16" y="7"/>
                  <a:pt x="13" y="10"/>
                  <a:pt x="11" y="14"/>
                </a:cubicBezTo>
                <a:cubicBezTo>
                  <a:pt x="8" y="17"/>
                  <a:pt x="6" y="20"/>
                  <a:pt x="4" y="22"/>
                </a:cubicBezTo>
                <a:cubicBezTo>
                  <a:pt x="2" y="25"/>
                  <a:pt x="0" y="26"/>
                  <a:pt x="0" y="2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ślidè">
            <a:extLst>
              <a:ext uri="{FF2B5EF4-FFF2-40B4-BE49-F238E27FC236}">
                <a16:creationId xmlns:a16="http://schemas.microsoft.com/office/drawing/2014/main" id="{9A85BED1-92FB-47AF-91D3-94A0D892EBA1}"/>
              </a:ext>
            </a:extLst>
          </p:cNvPr>
          <p:cNvSpPr/>
          <p:nvPr/>
        </p:nvSpPr>
        <p:spPr bwMode="auto">
          <a:xfrm>
            <a:off x="3704805" y="2171177"/>
            <a:ext cx="111484" cy="16714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" y="12"/>
              </a:cxn>
              <a:cxn ang="0">
                <a:pos x="5" y="7"/>
              </a:cxn>
              <a:cxn ang="0">
                <a:pos x="8" y="2"/>
              </a:cxn>
              <a:cxn ang="0">
                <a:pos x="10" y="0"/>
              </a:cxn>
              <a:cxn ang="0">
                <a:pos x="9" y="3"/>
              </a:cxn>
              <a:cxn ang="0">
                <a:pos x="6" y="8"/>
              </a:cxn>
              <a:cxn ang="0">
                <a:pos x="2" y="12"/>
              </a:cxn>
              <a:cxn ang="0">
                <a:pos x="0" y="15"/>
              </a:cxn>
            </a:cxnLst>
            <a:rect l="0" t="0" r="r" b="b"/>
            <a:pathLst>
              <a:path w="10" h="15">
                <a:moveTo>
                  <a:pt x="0" y="15"/>
                </a:moveTo>
                <a:cubicBezTo>
                  <a:pt x="0" y="15"/>
                  <a:pt x="0" y="14"/>
                  <a:pt x="1" y="12"/>
                </a:cubicBezTo>
                <a:cubicBezTo>
                  <a:pt x="2" y="11"/>
                  <a:pt x="3" y="9"/>
                  <a:pt x="5" y="7"/>
                </a:cubicBezTo>
                <a:cubicBezTo>
                  <a:pt x="6" y="5"/>
                  <a:pt x="7" y="3"/>
                  <a:pt x="8" y="2"/>
                </a:cubicBezTo>
                <a:cubicBezTo>
                  <a:pt x="10" y="1"/>
                  <a:pt x="10" y="0"/>
                  <a:pt x="10" y="0"/>
                </a:cubicBezTo>
                <a:cubicBezTo>
                  <a:pt x="10" y="0"/>
                  <a:pt x="10" y="1"/>
                  <a:pt x="9" y="3"/>
                </a:cubicBezTo>
                <a:cubicBezTo>
                  <a:pt x="8" y="4"/>
                  <a:pt x="7" y="6"/>
                  <a:pt x="6" y="8"/>
                </a:cubicBezTo>
                <a:cubicBezTo>
                  <a:pt x="4" y="9"/>
                  <a:pt x="3" y="11"/>
                  <a:pt x="2" y="12"/>
                </a:cubicBezTo>
                <a:cubicBezTo>
                  <a:pt x="0" y="14"/>
                  <a:pt x="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ŝḷïḓê">
            <a:extLst>
              <a:ext uri="{FF2B5EF4-FFF2-40B4-BE49-F238E27FC236}">
                <a16:creationId xmlns:a16="http://schemas.microsoft.com/office/drawing/2014/main" id="{E45B07E7-36B5-44C6-B1FB-85C29A17FB67}"/>
              </a:ext>
            </a:extLst>
          </p:cNvPr>
          <p:cNvSpPr/>
          <p:nvPr/>
        </p:nvSpPr>
        <p:spPr>
          <a:xfrm>
            <a:off x="4750044" y="3212012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íṣľíḓè">
            <a:extLst>
              <a:ext uri="{FF2B5EF4-FFF2-40B4-BE49-F238E27FC236}">
                <a16:creationId xmlns:a16="http://schemas.microsoft.com/office/drawing/2014/main" id="{6D8C8D21-A095-4212-83C5-64CD769754DE}"/>
              </a:ext>
            </a:extLst>
          </p:cNvPr>
          <p:cNvSpPr/>
          <p:nvPr/>
        </p:nvSpPr>
        <p:spPr bwMode="auto">
          <a:xfrm>
            <a:off x="4881835" y="3346478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8" name="ïṩļíde">
            <a:extLst>
              <a:ext uri="{FF2B5EF4-FFF2-40B4-BE49-F238E27FC236}">
                <a16:creationId xmlns:a16="http://schemas.microsoft.com/office/drawing/2014/main" id="{71FE5377-3F22-4A82-AEB7-16A705878CCD}"/>
              </a:ext>
            </a:extLst>
          </p:cNvPr>
          <p:cNvSpPr/>
          <p:nvPr/>
        </p:nvSpPr>
        <p:spPr>
          <a:xfrm>
            <a:off x="4750044" y="479015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ŝľiḑê">
            <a:extLst>
              <a:ext uri="{FF2B5EF4-FFF2-40B4-BE49-F238E27FC236}">
                <a16:creationId xmlns:a16="http://schemas.microsoft.com/office/drawing/2014/main" id="{44A2B271-699F-4B37-A7FA-B817A21915A2}"/>
              </a:ext>
            </a:extLst>
          </p:cNvPr>
          <p:cNvSpPr/>
          <p:nvPr/>
        </p:nvSpPr>
        <p:spPr bwMode="auto">
          <a:xfrm>
            <a:off x="4881835" y="4922124"/>
            <a:ext cx="274236" cy="27387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0987933-7341-465E-A4B5-E34790E7844C}"/>
              </a:ext>
            </a:extLst>
          </p:cNvPr>
          <p:cNvCxnSpPr/>
          <p:nvPr/>
        </p:nvCxnSpPr>
        <p:spPr>
          <a:xfrm>
            <a:off x="4750044" y="2529000"/>
            <a:ext cx="6505376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1DAB602-FE26-4D1A-82B0-8CA68181DA28}"/>
              </a:ext>
            </a:extLst>
          </p:cNvPr>
          <p:cNvCxnSpPr/>
          <p:nvPr/>
        </p:nvCxnSpPr>
        <p:spPr>
          <a:xfrm>
            <a:off x="4750044" y="4550632"/>
            <a:ext cx="650537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ṣľiḓê">
            <a:extLst>
              <a:ext uri="{FF2B5EF4-FFF2-40B4-BE49-F238E27FC236}">
                <a16:creationId xmlns:a16="http://schemas.microsoft.com/office/drawing/2014/main" id="{5D116F0B-0BB8-467E-AA85-C4F1A270E3C9}"/>
              </a:ext>
            </a:extLst>
          </p:cNvPr>
          <p:cNvSpPr txBox="1"/>
          <p:nvPr/>
        </p:nvSpPr>
        <p:spPr>
          <a:xfrm>
            <a:off x="4660933" y="1229815"/>
            <a:ext cx="6859556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6" name="ïśľiďê">
            <a:extLst>
              <a:ext uri="{FF2B5EF4-FFF2-40B4-BE49-F238E27FC236}">
                <a16:creationId xmlns:a16="http://schemas.microsoft.com/office/drawing/2014/main" id="{C6D9D31D-1F02-43AC-B29C-ECC8F40B9269}"/>
              </a:ext>
            </a:extLst>
          </p:cNvPr>
          <p:cNvSpPr/>
          <p:nvPr/>
        </p:nvSpPr>
        <p:spPr bwMode="auto">
          <a:xfrm>
            <a:off x="5419655" y="3329798"/>
            <a:ext cx="6100834" cy="9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7" name="îślíḋe">
            <a:extLst>
              <a:ext uri="{FF2B5EF4-FFF2-40B4-BE49-F238E27FC236}">
                <a16:creationId xmlns:a16="http://schemas.microsoft.com/office/drawing/2014/main" id="{EED47341-1FA1-4124-B51E-86629DA97E1B}"/>
              </a:ext>
            </a:extLst>
          </p:cNvPr>
          <p:cNvSpPr txBox="1"/>
          <p:nvPr/>
        </p:nvSpPr>
        <p:spPr bwMode="auto">
          <a:xfrm>
            <a:off x="5419655" y="2916917"/>
            <a:ext cx="610083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4" name="iŝ1íḑe">
            <a:extLst>
              <a:ext uri="{FF2B5EF4-FFF2-40B4-BE49-F238E27FC236}">
                <a16:creationId xmlns:a16="http://schemas.microsoft.com/office/drawing/2014/main" id="{466064B6-9A86-4875-82E5-A24F32015837}"/>
              </a:ext>
            </a:extLst>
          </p:cNvPr>
          <p:cNvSpPr/>
          <p:nvPr/>
        </p:nvSpPr>
        <p:spPr bwMode="auto">
          <a:xfrm>
            <a:off x="5419655" y="5237702"/>
            <a:ext cx="6100834" cy="9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5" name="îṡliďè">
            <a:extLst>
              <a:ext uri="{FF2B5EF4-FFF2-40B4-BE49-F238E27FC236}">
                <a16:creationId xmlns:a16="http://schemas.microsoft.com/office/drawing/2014/main" id="{A90913EC-50DB-44DA-B3F4-8D5B6BA9E477}"/>
              </a:ext>
            </a:extLst>
          </p:cNvPr>
          <p:cNvSpPr txBox="1"/>
          <p:nvPr/>
        </p:nvSpPr>
        <p:spPr bwMode="auto">
          <a:xfrm>
            <a:off x="5419655" y="4824821"/>
            <a:ext cx="610083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2501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îŝlïḍe"/>
          <p:cNvSpPr/>
          <p:nvPr/>
        </p:nvSpPr>
        <p:spPr>
          <a:xfrm rot="10800000">
            <a:off x="6310455" y="2687216"/>
            <a:ext cx="1486710" cy="148671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ṥḷiďê"/>
          <p:cNvSpPr/>
          <p:nvPr/>
        </p:nvSpPr>
        <p:spPr>
          <a:xfrm>
            <a:off x="4379297" y="2687216"/>
            <a:ext cx="1486710" cy="148671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ṩlîḋe"/>
          <p:cNvSpPr txBox="1"/>
          <p:nvPr/>
        </p:nvSpPr>
        <p:spPr>
          <a:xfrm>
            <a:off x="6647985" y="3235650"/>
            <a:ext cx="865649" cy="338554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9" name="îsļíḍe"/>
          <p:cNvSpPr txBox="1"/>
          <p:nvPr/>
        </p:nvSpPr>
        <p:spPr>
          <a:xfrm>
            <a:off x="4673533" y="3235650"/>
            <a:ext cx="908943" cy="338554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0" name="ïṩḻíḋé"/>
          <p:cNvSpPr/>
          <p:nvPr/>
        </p:nvSpPr>
        <p:spPr>
          <a:xfrm>
            <a:off x="1246345" y="3438779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1" name="isḻîdê"/>
          <p:cNvSpPr/>
          <p:nvPr/>
        </p:nvSpPr>
        <p:spPr>
          <a:xfrm>
            <a:off x="2140222" y="3130534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/>
              <a:t>标题文本预设</a:t>
            </a:r>
          </a:p>
        </p:txBody>
      </p:sp>
      <p:sp>
        <p:nvSpPr>
          <p:cNvPr id="12" name="işlíḓe"/>
          <p:cNvSpPr/>
          <p:nvPr/>
        </p:nvSpPr>
        <p:spPr>
          <a:xfrm>
            <a:off x="1260274" y="471485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3" name="ïṣḻîḋè"/>
          <p:cNvSpPr/>
          <p:nvPr/>
        </p:nvSpPr>
        <p:spPr>
          <a:xfrm>
            <a:off x="2140220" y="4406608"/>
            <a:ext cx="1338773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/>
              <a:t>标题文本预设</a:t>
            </a:r>
          </a:p>
        </p:txBody>
      </p:sp>
      <p:sp>
        <p:nvSpPr>
          <p:cNvPr id="14" name="îśḷïḑè"/>
          <p:cNvSpPr/>
          <p:nvPr/>
        </p:nvSpPr>
        <p:spPr>
          <a:xfrm>
            <a:off x="1246345" y="2268259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5" name="ïslidê"/>
          <p:cNvSpPr/>
          <p:nvPr/>
        </p:nvSpPr>
        <p:spPr>
          <a:xfrm>
            <a:off x="2140223" y="1960016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/>
              <a:t>标题文本预设</a:t>
            </a:r>
          </a:p>
        </p:txBody>
      </p:sp>
      <p:sp>
        <p:nvSpPr>
          <p:cNvPr id="16" name="iṩľiďê"/>
          <p:cNvSpPr/>
          <p:nvPr/>
        </p:nvSpPr>
        <p:spPr>
          <a:xfrm>
            <a:off x="3658316" y="2193944"/>
            <a:ext cx="415102" cy="41510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iṣľíḍè"/>
          <p:cNvSpPr/>
          <p:nvPr/>
        </p:nvSpPr>
        <p:spPr>
          <a:xfrm>
            <a:off x="3658316" y="4600124"/>
            <a:ext cx="415102" cy="41510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ï$ľíḍé"/>
          <p:cNvSpPr/>
          <p:nvPr/>
        </p:nvSpPr>
        <p:spPr>
          <a:xfrm>
            <a:off x="3658316" y="3346429"/>
            <a:ext cx="415102" cy="41510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ṩlíḑê"/>
          <p:cNvSpPr/>
          <p:nvPr/>
        </p:nvSpPr>
        <p:spPr>
          <a:xfrm>
            <a:off x="3779542" y="2319559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ṡļîḓê"/>
          <p:cNvSpPr/>
          <p:nvPr/>
        </p:nvSpPr>
        <p:spPr>
          <a:xfrm>
            <a:off x="3779542" y="3478346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şḻíḋè"/>
          <p:cNvSpPr/>
          <p:nvPr/>
        </p:nvSpPr>
        <p:spPr>
          <a:xfrm>
            <a:off x="3795923" y="4721958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ṧḷiḍé"/>
          <p:cNvSpPr/>
          <p:nvPr/>
        </p:nvSpPr>
        <p:spPr>
          <a:xfrm>
            <a:off x="8564637" y="3438779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3" name="iśḻíďè"/>
          <p:cNvSpPr/>
          <p:nvPr/>
        </p:nvSpPr>
        <p:spPr>
          <a:xfrm>
            <a:off x="8574609" y="3130534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/>
              <a:t>标题文本预设</a:t>
            </a:r>
          </a:p>
        </p:txBody>
      </p:sp>
      <p:sp>
        <p:nvSpPr>
          <p:cNvPr id="24" name="ïṡḷîďé"/>
          <p:cNvSpPr/>
          <p:nvPr/>
        </p:nvSpPr>
        <p:spPr>
          <a:xfrm>
            <a:off x="8578566" y="471485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5" name="ïṣḷíḋé"/>
          <p:cNvSpPr/>
          <p:nvPr/>
        </p:nvSpPr>
        <p:spPr>
          <a:xfrm>
            <a:off x="8574612" y="440660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/>
              <a:t>标题文本预设</a:t>
            </a:r>
          </a:p>
        </p:txBody>
      </p:sp>
      <p:sp>
        <p:nvSpPr>
          <p:cNvPr id="26" name="iṡḻîḓè"/>
          <p:cNvSpPr/>
          <p:nvPr/>
        </p:nvSpPr>
        <p:spPr>
          <a:xfrm>
            <a:off x="8564637" y="2268259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7" name="íṣḻiḑé"/>
          <p:cNvSpPr/>
          <p:nvPr/>
        </p:nvSpPr>
        <p:spPr>
          <a:xfrm>
            <a:off x="8574609" y="1960016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/>
              <a:t>标题文本预设</a:t>
            </a:r>
          </a:p>
        </p:txBody>
      </p:sp>
      <p:sp>
        <p:nvSpPr>
          <p:cNvPr id="28" name="ïSḻîḍè"/>
          <p:cNvSpPr/>
          <p:nvPr/>
        </p:nvSpPr>
        <p:spPr>
          <a:xfrm>
            <a:off x="8040216" y="2193944"/>
            <a:ext cx="415102" cy="415102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ïṥľiḓè"/>
          <p:cNvSpPr/>
          <p:nvPr/>
        </p:nvSpPr>
        <p:spPr>
          <a:xfrm>
            <a:off x="8040216" y="4600124"/>
            <a:ext cx="415102" cy="415102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iş1íḑé"/>
          <p:cNvSpPr/>
          <p:nvPr/>
        </p:nvSpPr>
        <p:spPr>
          <a:xfrm>
            <a:off x="8040216" y="3346429"/>
            <a:ext cx="415102" cy="415102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íṡļiďe"/>
          <p:cNvSpPr/>
          <p:nvPr/>
        </p:nvSpPr>
        <p:spPr>
          <a:xfrm>
            <a:off x="8176192" y="2319560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ṩľîďè"/>
          <p:cNvSpPr/>
          <p:nvPr/>
        </p:nvSpPr>
        <p:spPr>
          <a:xfrm>
            <a:off x="8176192" y="3493094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šḷiḑê"/>
          <p:cNvSpPr/>
          <p:nvPr/>
        </p:nvSpPr>
        <p:spPr>
          <a:xfrm>
            <a:off x="8192572" y="4721958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9974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75751" y="3303767"/>
            <a:ext cx="6244737" cy="42862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研究思路与研究方法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5275751" y="3806687"/>
            <a:ext cx="6244737" cy="1095375"/>
          </a:xfrm>
        </p:spPr>
        <p:txBody>
          <a:bodyPr/>
          <a:lstStyle/>
          <a:p>
            <a:pPr lvl="0" algn="l"/>
            <a:r>
              <a:rPr lang="en-US" altLang="zh-CN" dirty="0"/>
              <a:t>Supporting text here.</a:t>
            </a:r>
          </a:p>
          <a:p>
            <a:pPr lvl="0" algn="l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066836" y="3303767"/>
            <a:ext cx="1000463" cy="1077733"/>
          </a:xfrm>
          <a:prstGeom prst="rect">
            <a:avLst/>
          </a:prstGeom>
          <a:noFill/>
          <a:ln w="117475">
            <a:noFill/>
          </a:ln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3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B769F-3099-47F3-B4A4-699756CB721D}"/>
              </a:ext>
            </a:extLst>
          </p:cNvPr>
          <p:cNvCxnSpPr>
            <a:cxnSpLocks/>
            <a:stCxn id="11" idx="7"/>
            <a:endCxn id="12" idx="2"/>
          </p:cNvCxnSpPr>
          <p:nvPr/>
        </p:nvCxnSpPr>
        <p:spPr>
          <a:xfrm flipV="1">
            <a:off x="880976" y="3629817"/>
            <a:ext cx="2246282" cy="148982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9C73B14-80AC-414F-AFF3-AD061FDB4641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374520" y="3629817"/>
            <a:ext cx="1895512" cy="150375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51D6F97-9CD0-4433-909B-E5DD1C2D8FC5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5444872" y="3759501"/>
            <a:ext cx="1649640" cy="137407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39B5205-816F-424E-91BA-156B9D107386}"/>
              </a:ext>
            </a:extLst>
          </p:cNvPr>
          <p:cNvCxnSpPr>
            <a:cxnSpLocks/>
            <a:stCxn id="15" idx="7"/>
            <a:endCxn id="16" idx="3"/>
          </p:cNvCxnSpPr>
          <p:nvPr/>
        </p:nvCxnSpPr>
        <p:spPr>
          <a:xfrm flipV="1">
            <a:off x="9473902" y="1318801"/>
            <a:ext cx="1835535" cy="196659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6B1643C-F932-4610-ADF8-2A9EFDBF5BEB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 flipV="1">
            <a:off x="7305563" y="3372818"/>
            <a:ext cx="1957288" cy="29926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î$1íḑé">
            <a:extLst>
              <a:ext uri="{FF2B5EF4-FFF2-40B4-BE49-F238E27FC236}">
                <a16:creationId xmlns:a16="http://schemas.microsoft.com/office/drawing/2014/main" id="{297E2D49-03E0-4D41-8EFC-C478EF9B0FAA}"/>
              </a:ext>
            </a:extLst>
          </p:cNvPr>
          <p:cNvSpPr/>
          <p:nvPr/>
        </p:nvSpPr>
        <p:spPr>
          <a:xfrm>
            <a:off x="669925" y="5083430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isḷîḋê">
            <a:extLst>
              <a:ext uri="{FF2B5EF4-FFF2-40B4-BE49-F238E27FC236}">
                <a16:creationId xmlns:a16="http://schemas.microsoft.com/office/drawing/2014/main" id="{39A20259-2A01-4539-B9D5-3036A17E9DC6}"/>
              </a:ext>
            </a:extLst>
          </p:cNvPr>
          <p:cNvSpPr/>
          <p:nvPr/>
        </p:nvSpPr>
        <p:spPr>
          <a:xfrm>
            <a:off x="3127258" y="3506186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ís1íḑe">
            <a:extLst>
              <a:ext uri="{FF2B5EF4-FFF2-40B4-BE49-F238E27FC236}">
                <a16:creationId xmlns:a16="http://schemas.microsoft.com/office/drawing/2014/main" id="{4A8F55A8-0DEE-4789-A9B2-C5907C942A95}"/>
              </a:ext>
            </a:extLst>
          </p:cNvPr>
          <p:cNvSpPr/>
          <p:nvPr/>
        </p:nvSpPr>
        <p:spPr>
          <a:xfrm>
            <a:off x="5233821" y="5097360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iṧ1ïḓe">
            <a:extLst>
              <a:ext uri="{FF2B5EF4-FFF2-40B4-BE49-F238E27FC236}">
                <a16:creationId xmlns:a16="http://schemas.microsoft.com/office/drawing/2014/main" id="{40C890E6-ACA8-4581-8105-690E3AD4FC65}"/>
              </a:ext>
            </a:extLst>
          </p:cNvPr>
          <p:cNvSpPr/>
          <p:nvPr/>
        </p:nvSpPr>
        <p:spPr>
          <a:xfrm>
            <a:off x="7058301" y="3548450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ïṡļiḑê">
            <a:extLst>
              <a:ext uri="{FF2B5EF4-FFF2-40B4-BE49-F238E27FC236}">
                <a16:creationId xmlns:a16="http://schemas.microsoft.com/office/drawing/2014/main" id="{AF9FD2C1-C967-4C41-9473-B6CEAAFA15B2}"/>
              </a:ext>
            </a:extLst>
          </p:cNvPr>
          <p:cNvSpPr/>
          <p:nvPr/>
        </p:nvSpPr>
        <p:spPr>
          <a:xfrm>
            <a:off x="9262851" y="3249187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î$liḑè">
            <a:extLst>
              <a:ext uri="{FF2B5EF4-FFF2-40B4-BE49-F238E27FC236}">
                <a16:creationId xmlns:a16="http://schemas.microsoft.com/office/drawing/2014/main" id="{F6D4B22E-F575-4F93-A51C-C7E6E0F6C13A}"/>
              </a:ext>
            </a:extLst>
          </p:cNvPr>
          <p:cNvSpPr/>
          <p:nvPr/>
        </p:nvSpPr>
        <p:spPr>
          <a:xfrm>
            <a:off x="11273226" y="1107750"/>
            <a:ext cx="247262" cy="24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îSḷïdê">
            <a:extLst>
              <a:ext uri="{FF2B5EF4-FFF2-40B4-BE49-F238E27FC236}">
                <a16:creationId xmlns:a16="http://schemas.microsoft.com/office/drawing/2014/main" id="{409C890D-26A8-4099-805C-2BE8D8F73F30}"/>
              </a:ext>
            </a:extLst>
          </p:cNvPr>
          <p:cNvSpPr/>
          <p:nvPr/>
        </p:nvSpPr>
        <p:spPr bwMode="auto">
          <a:xfrm>
            <a:off x="902187" y="5246143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18" name="íś1îḋê">
            <a:extLst>
              <a:ext uri="{FF2B5EF4-FFF2-40B4-BE49-F238E27FC236}">
                <a16:creationId xmlns:a16="http://schemas.microsoft.com/office/drawing/2014/main" id="{021B114C-C6A1-4E15-8DDB-D5A891E36C5B}"/>
              </a:ext>
            </a:extLst>
          </p:cNvPr>
          <p:cNvSpPr/>
          <p:nvPr/>
        </p:nvSpPr>
        <p:spPr bwMode="auto">
          <a:xfrm>
            <a:off x="902187" y="5601743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9" name="iśľîďê">
            <a:extLst>
              <a:ext uri="{FF2B5EF4-FFF2-40B4-BE49-F238E27FC236}">
                <a16:creationId xmlns:a16="http://schemas.microsoft.com/office/drawing/2014/main" id="{B4B098EB-A0D6-475D-A6BF-A9FBD7FB40BC}"/>
              </a:ext>
            </a:extLst>
          </p:cNvPr>
          <p:cNvSpPr/>
          <p:nvPr/>
        </p:nvSpPr>
        <p:spPr bwMode="auto">
          <a:xfrm>
            <a:off x="5481083" y="5246143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0" name="ïšľiḑe">
            <a:extLst>
              <a:ext uri="{FF2B5EF4-FFF2-40B4-BE49-F238E27FC236}">
                <a16:creationId xmlns:a16="http://schemas.microsoft.com/office/drawing/2014/main" id="{52F467B0-D30C-4558-ACF8-DD105FCD0D4F}"/>
              </a:ext>
            </a:extLst>
          </p:cNvPr>
          <p:cNvSpPr/>
          <p:nvPr/>
        </p:nvSpPr>
        <p:spPr bwMode="auto">
          <a:xfrm>
            <a:off x="5481083" y="5601743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1" name="iSļïďe">
            <a:extLst>
              <a:ext uri="{FF2B5EF4-FFF2-40B4-BE49-F238E27FC236}">
                <a16:creationId xmlns:a16="http://schemas.microsoft.com/office/drawing/2014/main" id="{15BFE94E-F6F5-47C6-A250-F59C3A4C2C84}"/>
              </a:ext>
            </a:extLst>
          </p:cNvPr>
          <p:cNvSpPr/>
          <p:nvPr/>
        </p:nvSpPr>
        <p:spPr bwMode="auto">
          <a:xfrm>
            <a:off x="3485208" y="2929798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2" name="î$ľïḓé">
            <a:extLst>
              <a:ext uri="{FF2B5EF4-FFF2-40B4-BE49-F238E27FC236}">
                <a16:creationId xmlns:a16="http://schemas.microsoft.com/office/drawing/2014/main" id="{23D4B0C9-4E65-4864-8A68-9FDBCE00B639}"/>
              </a:ext>
            </a:extLst>
          </p:cNvPr>
          <p:cNvSpPr/>
          <p:nvPr/>
        </p:nvSpPr>
        <p:spPr bwMode="auto">
          <a:xfrm>
            <a:off x="3485208" y="3285398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3" name="í$ḷíḍè">
            <a:extLst>
              <a:ext uri="{FF2B5EF4-FFF2-40B4-BE49-F238E27FC236}">
                <a16:creationId xmlns:a16="http://schemas.microsoft.com/office/drawing/2014/main" id="{BD151B45-C47D-4A1D-B0FA-D8DF475BC5AB}"/>
              </a:ext>
            </a:extLst>
          </p:cNvPr>
          <p:cNvSpPr/>
          <p:nvPr/>
        </p:nvSpPr>
        <p:spPr bwMode="auto">
          <a:xfrm>
            <a:off x="7058301" y="3849881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4" name="ïṡ1ïďè">
            <a:extLst>
              <a:ext uri="{FF2B5EF4-FFF2-40B4-BE49-F238E27FC236}">
                <a16:creationId xmlns:a16="http://schemas.microsoft.com/office/drawing/2014/main" id="{EC234701-EF33-4CAE-ACC5-66CF916D4612}"/>
              </a:ext>
            </a:extLst>
          </p:cNvPr>
          <p:cNvSpPr/>
          <p:nvPr/>
        </p:nvSpPr>
        <p:spPr bwMode="auto">
          <a:xfrm>
            <a:off x="7058301" y="4205481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5" name="íşlîḍê">
            <a:extLst>
              <a:ext uri="{FF2B5EF4-FFF2-40B4-BE49-F238E27FC236}">
                <a16:creationId xmlns:a16="http://schemas.microsoft.com/office/drawing/2014/main" id="{23818365-A488-41E0-90A8-6F0AD96DB594}"/>
              </a:ext>
            </a:extLst>
          </p:cNvPr>
          <p:cNvSpPr/>
          <p:nvPr/>
        </p:nvSpPr>
        <p:spPr bwMode="auto">
          <a:xfrm>
            <a:off x="9295596" y="3539437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6" name="ïṡļîďê">
            <a:extLst>
              <a:ext uri="{FF2B5EF4-FFF2-40B4-BE49-F238E27FC236}">
                <a16:creationId xmlns:a16="http://schemas.microsoft.com/office/drawing/2014/main" id="{2B2E5BD6-3024-461C-950E-CEC32225FAD0}"/>
              </a:ext>
            </a:extLst>
          </p:cNvPr>
          <p:cNvSpPr/>
          <p:nvPr/>
        </p:nvSpPr>
        <p:spPr bwMode="auto">
          <a:xfrm>
            <a:off x="9295596" y="3895037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7" name="íṩliďe">
            <a:extLst>
              <a:ext uri="{FF2B5EF4-FFF2-40B4-BE49-F238E27FC236}">
                <a16:creationId xmlns:a16="http://schemas.microsoft.com/office/drawing/2014/main" id="{952BF34C-FD4C-4490-B126-D51272EFCC65}"/>
              </a:ext>
            </a:extLst>
          </p:cNvPr>
          <p:cNvSpPr/>
          <p:nvPr/>
        </p:nvSpPr>
        <p:spPr bwMode="auto">
          <a:xfrm>
            <a:off x="9029366" y="1134070"/>
            <a:ext cx="2135594" cy="355600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600" b="1" kern="0" dirty="0"/>
              <a:t>Text Here</a:t>
            </a:r>
            <a:endParaRPr lang="zh-CN" altLang="en-US" sz="1600" b="1" kern="0" dirty="0"/>
          </a:p>
        </p:txBody>
      </p:sp>
      <p:sp>
        <p:nvSpPr>
          <p:cNvPr id="28" name="íṡļïḋê">
            <a:extLst>
              <a:ext uri="{FF2B5EF4-FFF2-40B4-BE49-F238E27FC236}">
                <a16:creationId xmlns:a16="http://schemas.microsoft.com/office/drawing/2014/main" id="{0D4D33AE-9706-4C20-A37F-FCAF4E7F6DC1}"/>
              </a:ext>
            </a:extLst>
          </p:cNvPr>
          <p:cNvSpPr/>
          <p:nvPr/>
        </p:nvSpPr>
        <p:spPr bwMode="auto">
          <a:xfrm>
            <a:off x="9029366" y="1489670"/>
            <a:ext cx="2141075" cy="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9" name="ïṩľïḋe">
            <a:extLst>
              <a:ext uri="{FF2B5EF4-FFF2-40B4-BE49-F238E27FC236}">
                <a16:creationId xmlns:a16="http://schemas.microsoft.com/office/drawing/2014/main" id="{2D59EE56-9F37-49CB-93FB-674D4A2C6A11}"/>
              </a:ext>
            </a:extLst>
          </p:cNvPr>
          <p:cNvSpPr/>
          <p:nvPr/>
        </p:nvSpPr>
        <p:spPr>
          <a:xfrm>
            <a:off x="687278" y="1576653"/>
            <a:ext cx="5764375" cy="8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30" name="i$liḑe">
            <a:extLst>
              <a:ext uri="{FF2B5EF4-FFF2-40B4-BE49-F238E27FC236}">
                <a16:creationId xmlns:a16="http://schemas.microsoft.com/office/drawing/2014/main" id="{0B47300D-4F44-48BE-945B-16ECD25EE53C}"/>
              </a:ext>
            </a:extLst>
          </p:cNvPr>
          <p:cNvSpPr txBox="1"/>
          <p:nvPr/>
        </p:nvSpPr>
        <p:spPr bwMode="auto">
          <a:xfrm>
            <a:off x="687278" y="1134847"/>
            <a:ext cx="575023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4873494-974A-4B1E-BCB0-854764C33DB1}"/>
              </a:ext>
            </a:extLst>
          </p:cNvPr>
          <p:cNvCxnSpPr/>
          <p:nvPr/>
        </p:nvCxnSpPr>
        <p:spPr>
          <a:xfrm>
            <a:off x="647521" y="2574000"/>
            <a:ext cx="540872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8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7" name="is1ïḍe">
            <a:extLst>
              <a:ext uri="{FF2B5EF4-FFF2-40B4-BE49-F238E27FC236}">
                <a16:creationId xmlns:a16="http://schemas.microsoft.com/office/drawing/2014/main" id="{810CD4CF-B643-47D8-A9AC-114195ABE9AE}"/>
              </a:ext>
            </a:extLst>
          </p:cNvPr>
          <p:cNvSpPr/>
          <p:nvPr/>
        </p:nvSpPr>
        <p:spPr>
          <a:xfrm>
            <a:off x="5473700" y="1282250"/>
            <a:ext cx="1244600" cy="1244596"/>
          </a:xfrm>
          <a:prstGeom prst="ellipse">
            <a:avLst/>
          </a:prstGeom>
          <a:solidFill>
            <a:schemeClr val="accent3"/>
          </a:solidFill>
          <a:ln w="1524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/>
              <a:t>Text</a:t>
            </a:r>
          </a:p>
        </p:txBody>
      </p:sp>
      <p:sp>
        <p:nvSpPr>
          <p:cNvPr id="8" name="îs1ide">
            <a:extLst>
              <a:ext uri="{FF2B5EF4-FFF2-40B4-BE49-F238E27FC236}">
                <a16:creationId xmlns:a16="http://schemas.microsoft.com/office/drawing/2014/main" id="{F38D0745-A5F4-4E6F-8878-9305065BA6C6}"/>
              </a:ext>
            </a:extLst>
          </p:cNvPr>
          <p:cNvSpPr/>
          <p:nvPr/>
        </p:nvSpPr>
        <p:spPr>
          <a:xfrm>
            <a:off x="1010681" y="5720432"/>
            <a:ext cx="170434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</a:rPr>
              <a:t>keyword</a:t>
            </a:r>
            <a:endParaRPr kumimoji="1"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íṥḷíḋe">
            <a:extLst>
              <a:ext uri="{FF2B5EF4-FFF2-40B4-BE49-F238E27FC236}">
                <a16:creationId xmlns:a16="http://schemas.microsoft.com/office/drawing/2014/main" id="{812583CD-7104-4CF5-9CA5-48D97F799F33}"/>
              </a:ext>
            </a:extLst>
          </p:cNvPr>
          <p:cNvSpPr/>
          <p:nvPr/>
        </p:nvSpPr>
        <p:spPr>
          <a:xfrm>
            <a:off x="1349824" y="2883874"/>
            <a:ext cx="1026052" cy="1026058"/>
          </a:xfrm>
          <a:prstGeom prst="ellipse">
            <a:avLst/>
          </a:prstGeom>
          <a:blipFill>
            <a:blip r:embed="rId3"/>
            <a:stretch>
              <a:fillRect l="-25999" t="3479" r="-28581" b="-347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0" name="islïḑé">
            <a:extLst>
              <a:ext uri="{FF2B5EF4-FFF2-40B4-BE49-F238E27FC236}">
                <a16:creationId xmlns:a16="http://schemas.microsoft.com/office/drawing/2014/main" id="{BBEE86B8-4327-4FF6-865C-52C8C41A7FFF}"/>
              </a:ext>
            </a:extLst>
          </p:cNvPr>
          <p:cNvSpPr txBox="1"/>
          <p:nvPr/>
        </p:nvSpPr>
        <p:spPr>
          <a:xfrm>
            <a:off x="670051" y="4567065"/>
            <a:ext cx="2385602" cy="11533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1" name="íŝḷiďê">
            <a:extLst>
              <a:ext uri="{FF2B5EF4-FFF2-40B4-BE49-F238E27FC236}">
                <a16:creationId xmlns:a16="http://schemas.microsoft.com/office/drawing/2014/main" id="{BDB2F27A-0889-47CF-AD45-574CC56EC0AC}"/>
              </a:ext>
            </a:extLst>
          </p:cNvPr>
          <p:cNvSpPr txBox="1"/>
          <p:nvPr/>
        </p:nvSpPr>
        <p:spPr>
          <a:xfrm>
            <a:off x="670050" y="4095245"/>
            <a:ext cx="23856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12" name="íṡļïḍe">
            <a:extLst>
              <a:ext uri="{FF2B5EF4-FFF2-40B4-BE49-F238E27FC236}">
                <a16:creationId xmlns:a16="http://schemas.microsoft.com/office/drawing/2014/main" id="{E17DE8F7-CCC0-4DD1-9318-5C3F976F6378}"/>
              </a:ext>
            </a:extLst>
          </p:cNvPr>
          <p:cNvSpPr/>
          <p:nvPr/>
        </p:nvSpPr>
        <p:spPr>
          <a:xfrm>
            <a:off x="3832780" y="5720432"/>
            <a:ext cx="170434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</a:rPr>
              <a:t>keyword</a:t>
            </a:r>
            <a:endParaRPr kumimoji="1"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í$ḻîďê">
            <a:extLst>
              <a:ext uri="{FF2B5EF4-FFF2-40B4-BE49-F238E27FC236}">
                <a16:creationId xmlns:a16="http://schemas.microsoft.com/office/drawing/2014/main" id="{B18D15DB-4A7F-487E-9089-CB5DA8E530E1}"/>
              </a:ext>
            </a:extLst>
          </p:cNvPr>
          <p:cNvSpPr/>
          <p:nvPr/>
        </p:nvSpPr>
        <p:spPr>
          <a:xfrm>
            <a:off x="4171923" y="2883874"/>
            <a:ext cx="1026052" cy="1026058"/>
          </a:xfrm>
          <a:prstGeom prst="ellipse">
            <a:avLst/>
          </a:prstGeom>
          <a:blipFill>
            <a:blip r:embed="rId4"/>
            <a:stretch>
              <a:fillRect l="-22595" t="3479" r="-31985" b="-347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4" name="ïṣļïḍe">
            <a:extLst>
              <a:ext uri="{FF2B5EF4-FFF2-40B4-BE49-F238E27FC236}">
                <a16:creationId xmlns:a16="http://schemas.microsoft.com/office/drawing/2014/main" id="{BACC541C-B3CC-406D-B36B-DC6A2CCE7AD9}"/>
              </a:ext>
            </a:extLst>
          </p:cNvPr>
          <p:cNvSpPr txBox="1"/>
          <p:nvPr/>
        </p:nvSpPr>
        <p:spPr>
          <a:xfrm>
            <a:off x="3492150" y="4567065"/>
            <a:ext cx="2385602" cy="11533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5" name="ï$ḻïḋê">
            <a:extLst>
              <a:ext uri="{FF2B5EF4-FFF2-40B4-BE49-F238E27FC236}">
                <a16:creationId xmlns:a16="http://schemas.microsoft.com/office/drawing/2014/main" id="{41700187-F0D8-409B-9B9F-F9886FD2CE3B}"/>
              </a:ext>
            </a:extLst>
          </p:cNvPr>
          <p:cNvSpPr txBox="1"/>
          <p:nvPr/>
        </p:nvSpPr>
        <p:spPr>
          <a:xfrm>
            <a:off x="3492149" y="4095245"/>
            <a:ext cx="23856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16" name="îśļíḑé">
            <a:extLst>
              <a:ext uri="{FF2B5EF4-FFF2-40B4-BE49-F238E27FC236}">
                <a16:creationId xmlns:a16="http://schemas.microsoft.com/office/drawing/2014/main" id="{BEE5D367-1FE9-4AF0-BE72-63F9E0CAFABF}"/>
              </a:ext>
            </a:extLst>
          </p:cNvPr>
          <p:cNvSpPr/>
          <p:nvPr/>
        </p:nvSpPr>
        <p:spPr>
          <a:xfrm>
            <a:off x="6654879" y="5720432"/>
            <a:ext cx="170434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</a:rPr>
              <a:t>keyword</a:t>
            </a:r>
            <a:endParaRPr kumimoji="1"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íṡliḑê">
            <a:extLst>
              <a:ext uri="{FF2B5EF4-FFF2-40B4-BE49-F238E27FC236}">
                <a16:creationId xmlns:a16="http://schemas.microsoft.com/office/drawing/2014/main" id="{1F0EC350-BEC3-4B4D-A851-1C2160995521}"/>
              </a:ext>
            </a:extLst>
          </p:cNvPr>
          <p:cNvSpPr/>
          <p:nvPr/>
        </p:nvSpPr>
        <p:spPr>
          <a:xfrm>
            <a:off x="6994022" y="2883874"/>
            <a:ext cx="1026052" cy="1026058"/>
          </a:xfrm>
          <a:prstGeom prst="ellipse">
            <a:avLst/>
          </a:prstGeom>
          <a:blipFill>
            <a:blip r:embed="rId5"/>
            <a:stretch>
              <a:fillRect l="-19191" t="3479" r="-35389" b="-347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îṥ1îde">
            <a:extLst>
              <a:ext uri="{FF2B5EF4-FFF2-40B4-BE49-F238E27FC236}">
                <a16:creationId xmlns:a16="http://schemas.microsoft.com/office/drawing/2014/main" id="{DF61429B-A006-4E8E-8921-1E95506F81B1}"/>
              </a:ext>
            </a:extLst>
          </p:cNvPr>
          <p:cNvSpPr txBox="1"/>
          <p:nvPr/>
        </p:nvSpPr>
        <p:spPr>
          <a:xfrm>
            <a:off x="6314249" y="4567065"/>
            <a:ext cx="2385602" cy="11533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9" name="íṣlíḓe">
            <a:extLst>
              <a:ext uri="{FF2B5EF4-FFF2-40B4-BE49-F238E27FC236}">
                <a16:creationId xmlns:a16="http://schemas.microsoft.com/office/drawing/2014/main" id="{4EA623BB-0671-40A1-B492-9BEA9BAE2E44}"/>
              </a:ext>
            </a:extLst>
          </p:cNvPr>
          <p:cNvSpPr txBox="1"/>
          <p:nvPr/>
        </p:nvSpPr>
        <p:spPr>
          <a:xfrm>
            <a:off x="6314248" y="4095245"/>
            <a:ext cx="23856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20" name="iṡlîḋé">
            <a:extLst>
              <a:ext uri="{FF2B5EF4-FFF2-40B4-BE49-F238E27FC236}">
                <a16:creationId xmlns:a16="http://schemas.microsoft.com/office/drawing/2014/main" id="{46775D5C-A55E-46A5-9099-C51BD47B2430}"/>
              </a:ext>
            </a:extLst>
          </p:cNvPr>
          <p:cNvSpPr/>
          <p:nvPr/>
        </p:nvSpPr>
        <p:spPr>
          <a:xfrm>
            <a:off x="9476977" y="5720432"/>
            <a:ext cx="170434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</a:rPr>
              <a:t>keyword</a:t>
            </a:r>
            <a:endParaRPr kumimoji="1"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iṣ1ïḋe">
            <a:extLst>
              <a:ext uri="{FF2B5EF4-FFF2-40B4-BE49-F238E27FC236}">
                <a16:creationId xmlns:a16="http://schemas.microsoft.com/office/drawing/2014/main" id="{198DCDB8-2174-4A28-A634-13B346764A43}"/>
              </a:ext>
            </a:extLst>
          </p:cNvPr>
          <p:cNvSpPr/>
          <p:nvPr/>
        </p:nvSpPr>
        <p:spPr>
          <a:xfrm>
            <a:off x="9816120" y="2883874"/>
            <a:ext cx="1026052" cy="1026058"/>
          </a:xfrm>
          <a:prstGeom prst="ellipse">
            <a:avLst/>
          </a:prstGeom>
          <a:blipFill>
            <a:blip r:embed="rId6"/>
            <a:stretch>
              <a:fillRect l="-15786" t="3479" r="-38794" b="-347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îṧļiḋè">
            <a:extLst>
              <a:ext uri="{FF2B5EF4-FFF2-40B4-BE49-F238E27FC236}">
                <a16:creationId xmlns:a16="http://schemas.microsoft.com/office/drawing/2014/main" id="{C7D50B10-0DBF-4954-8994-3D95D9C5F0A8}"/>
              </a:ext>
            </a:extLst>
          </p:cNvPr>
          <p:cNvSpPr txBox="1"/>
          <p:nvPr/>
        </p:nvSpPr>
        <p:spPr>
          <a:xfrm>
            <a:off x="9136347" y="4567065"/>
            <a:ext cx="2385602" cy="11533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3" name="îşḻîḋê">
            <a:extLst>
              <a:ext uri="{FF2B5EF4-FFF2-40B4-BE49-F238E27FC236}">
                <a16:creationId xmlns:a16="http://schemas.microsoft.com/office/drawing/2014/main" id="{4DA9E988-DD00-458E-A21E-AD7CA2CBEBCD}"/>
              </a:ext>
            </a:extLst>
          </p:cNvPr>
          <p:cNvSpPr txBox="1"/>
          <p:nvPr/>
        </p:nvSpPr>
        <p:spPr>
          <a:xfrm>
            <a:off x="9136346" y="4095245"/>
            <a:ext cx="23856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id="{66CB050C-7086-4986-B329-D3D18612BBCF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10800000" flipV="1">
            <a:off x="1862850" y="1904548"/>
            <a:ext cx="3610850" cy="979326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>
            <a:extLst>
              <a:ext uri="{FF2B5EF4-FFF2-40B4-BE49-F238E27FC236}">
                <a16:creationId xmlns:a16="http://schemas.microsoft.com/office/drawing/2014/main" id="{C0803887-21CC-43B8-A623-E119D6EFC6B1}"/>
              </a:ext>
            </a:extLst>
          </p:cNvPr>
          <p:cNvCxnSpPr>
            <a:stCxn id="7" idx="2"/>
            <a:endCxn id="13" idx="0"/>
          </p:cNvCxnSpPr>
          <p:nvPr/>
        </p:nvCxnSpPr>
        <p:spPr>
          <a:xfrm rot="10800000" flipV="1">
            <a:off x="4684950" y="1904548"/>
            <a:ext cx="788751" cy="979326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>
            <a:extLst>
              <a:ext uri="{FF2B5EF4-FFF2-40B4-BE49-F238E27FC236}">
                <a16:creationId xmlns:a16="http://schemas.microsoft.com/office/drawing/2014/main" id="{CFB3EFFC-83E3-45F2-AE97-786EE94BE40D}"/>
              </a:ext>
            </a:extLst>
          </p:cNvPr>
          <p:cNvCxnSpPr>
            <a:stCxn id="7" idx="6"/>
            <a:endCxn id="17" idx="0"/>
          </p:cNvCxnSpPr>
          <p:nvPr/>
        </p:nvCxnSpPr>
        <p:spPr>
          <a:xfrm>
            <a:off x="6718300" y="1904548"/>
            <a:ext cx="788748" cy="979326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>
            <a:extLst>
              <a:ext uri="{FF2B5EF4-FFF2-40B4-BE49-F238E27FC236}">
                <a16:creationId xmlns:a16="http://schemas.microsoft.com/office/drawing/2014/main" id="{4A0867F2-185D-4BAA-9B4A-01A1AA5F48D1}"/>
              </a:ext>
            </a:extLst>
          </p:cNvPr>
          <p:cNvCxnSpPr>
            <a:stCxn id="7" idx="6"/>
            <a:endCxn id="21" idx="0"/>
          </p:cNvCxnSpPr>
          <p:nvPr/>
        </p:nvCxnSpPr>
        <p:spPr>
          <a:xfrm>
            <a:off x="6718300" y="1904548"/>
            <a:ext cx="3610846" cy="979326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7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íśľîḍe">
            <a:extLst>
              <a:ext uri="{FF2B5EF4-FFF2-40B4-BE49-F238E27FC236}">
                <a16:creationId xmlns:a16="http://schemas.microsoft.com/office/drawing/2014/main" id="{CA3F0170-4FE4-4D21-B87D-B13BAE759419}"/>
              </a:ext>
            </a:extLst>
          </p:cNvPr>
          <p:cNvSpPr/>
          <p:nvPr/>
        </p:nvSpPr>
        <p:spPr bwMode="auto">
          <a:xfrm>
            <a:off x="0" y="0"/>
            <a:ext cx="12192000" cy="4599000"/>
          </a:xfrm>
          <a:prstGeom prst="rect">
            <a:avLst/>
          </a:prstGeom>
          <a:blipFill>
            <a:blip r:embed="rId3"/>
            <a:stretch>
              <a:fillRect t="-35847" b="-35652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íŝ1îďe">
            <a:extLst>
              <a:ext uri="{FF2B5EF4-FFF2-40B4-BE49-F238E27FC236}">
                <a16:creationId xmlns:a16="http://schemas.microsoft.com/office/drawing/2014/main" id="{41A47458-7D07-4B47-BF43-2D1A5E0202ED}"/>
              </a:ext>
            </a:extLst>
          </p:cNvPr>
          <p:cNvSpPr/>
          <p:nvPr/>
        </p:nvSpPr>
        <p:spPr bwMode="auto">
          <a:xfrm>
            <a:off x="0" y="1125538"/>
            <a:ext cx="12192000" cy="3473462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8" name="îšlïdè">
            <a:extLst>
              <a:ext uri="{FF2B5EF4-FFF2-40B4-BE49-F238E27FC236}">
                <a16:creationId xmlns:a16="http://schemas.microsoft.com/office/drawing/2014/main" id="{8C492262-103C-4A25-A723-0D0896CA0C5B}"/>
              </a:ext>
            </a:extLst>
          </p:cNvPr>
          <p:cNvSpPr txBox="1"/>
          <p:nvPr/>
        </p:nvSpPr>
        <p:spPr>
          <a:xfrm>
            <a:off x="2145974" y="2154144"/>
            <a:ext cx="6695026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9" name="ísľïḓê">
            <a:extLst>
              <a:ext uri="{FF2B5EF4-FFF2-40B4-BE49-F238E27FC236}">
                <a16:creationId xmlns:a16="http://schemas.microsoft.com/office/drawing/2014/main" id="{8D938CA4-32B1-4DCE-952B-75728DF061F5}"/>
              </a:ext>
            </a:extLst>
          </p:cNvPr>
          <p:cNvSpPr/>
          <p:nvPr/>
        </p:nvSpPr>
        <p:spPr>
          <a:xfrm>
            <a:off x="679867" y="4266720"/>
            <a:ext cx="1996123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0" name="iṡ1íḑe">
            <a:extLst>
              <a:ext uri="{FF2B5EF4-FFF2-40B4-BE49-F238E27FC236}">
                <a16:creationId xmlns:a16="http://schemas.microsoft.com/office/drawing/2014/main" id="{DEED5871-0BD2-4F57-BFDE-306D0896A30D}"/>
              </a:ext>
            </a:extLst>
          </p:cNvPr>
          <p:cNvSpPr txBox="1"/>
          <p:nvPr/>
        </p:nvSpPr>
        <p:spPr>
          <a:xfrm>
            <a:off x="606001" y="5276543"/>
            <a:ext cx="198611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1" name="îs1îḍê">
            <a:extLst>
              <a:ext uri="{FF2B5EF4-FFF2-40B4-BE49-F238E27FC236}">
                <a16:creationId xmlns:a16="http://schemas.microsoft.com/office/drawing/2014/main" id="{3B2CF3CC-B159-45B5-9CE9-3BF169B532D5}"/>
              </a:ext>
            </a:extLst>
          </p:cNvPr>
          <p:cNvSpPr/>
          <p:nvPr/>
        </p:nvSpPr>
        <p:spPr>
          <a:xfrm>
            <a:off x="2890992" y="4266720"/>
            <a:ext cx="1996123" cy="640080"/>
          </a:xfrm>
          <a:prstGeom prst="homePlate">
            <a:avLst>
              <a:gd name="adj" fmla="val 33125"/>
            </a:avLst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2" name="îşľíḓè">
            <a:extLst>
              <a:ext uri="{FF2B5EF4-FFF2-40B4-BE49-F238E27FC236}">
                <a16:creationId xmlns:a16="http://schemas.microsoft.com/office/drawing/2014/main" id="{AA6C983E-D0EE-45EF-81D8-53AA87D3A9C5}"/>
              </a:ext>
            </a:extLst>
          </p:cNvPr>
          <p:cNvSpPr txBox="1"/>
          <p:nvPr/>
        </p:nvSpPr>
        <p:spPr>
          <a:xfrm>
            <a:off x="2817126" y="5276543"/>
            <a:ext cx="198611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3" name="íSḻïdè">
            <a:extLst>
              <a:ext uri="{FF2B5EF4-FFF2-40B4-BE49-F238E27FC236}">
                <a16:creationId xmlns:a16="http://schemas.microsoft.com/office/drawing/2014/main" id="{87B7F155-846D-439B-82BA-2EE3C5EF901E}"/>
              </a:ext>
            </a:extLst>
          </p:cNvPr>
          <p:cNvSpPr/>
          <p:nvPr/>
        </p:nvSpPr>
        <p:spPr>
          <a:xfrm>
            <a:off x="5102116" y="4266720"/>
            <a:ext cx="1996123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4" name="î$1ïḑè">
            <a:extLst>
              <a:ext uri="{FF2B5EF4-FFF2-40B4-BE49-F238E27FC236}">
                <a16:creationId xmlns:a16="http://schemas.microsoft.com/office/drawing/2014/main" id="{59890B51-DB18-46F3-ABE4-20F843565F5D}"/>
              </a:ext>
            </a:extLst>
          </p:cNvPr>
          <p:cNvSpPr txBox="1"/>
          <p:nvPr/>
        </p:nvSpPr>
        <p:spPr>
          <a:xfrm>
            <a:off x="5028250" y="5276543"/>
            <a:ext cx="198611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5" name="iṥļîḍê">
            <a:extLst>
              <a:ext uri="{FF2B5EF4-FFF2-40B4-BE49-F238E27FC236}">
                <a16:creationId xmlns:a16="http://schemas.microsoft.com/office/drawing/2014/main" id="{799005B1-EA3A-4CEB-86F7-A5FCC7173901}"/>
              </a:ext>
            </a:extLst>
          </p:cNvPr>
          <p:cNvSpPr/>
          <p:nvPr/>
        </p:nvSpPr>
        <p:spPr>
          <a:xfrm>
            <a:off x="7313241" y="4266720"/>
            <a:ext cx="1996123" cy="640080"/>
          </a:xfrm>
          <a:prstGeom prst="homePlate">
            <a:avLst>
              <a:gd name="adj" fmla="val 33125"/>
            </a:avLst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Text here</a:t>
            </a:r>
            <a:endParaRPr lang="en-US" dirty="0"/>
          </a:p>
        </p:txBody>
      </p:sp>
      <p:sp>
        <p:nvSpPr>
          <p:cNvPr id="16" name="işliďê">
            <a:extLst>
              <a:ext uri="{FF2B5EF4-FFF2-40B4-BE49-F238E27FC236}">
                <a16:creationId xmlns:a16="http://schemas.microsoft.com/office/drawing/2014/main" id="{E3C29B96-2D50-4BF6-8E6C-D9F4BD9E7AA7}"/>
              </a:ext>
            </a:extLst>
          </p:cNvPr>
          <p:cNvSpPr txBox="1"/>
          <p:nvPr/>
        </p:nvSpPr>
        <p:spPr>
          <a:xfrm>
            <a:off x="7239375" y="5276543"/>
            <a:ext cx="198611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7" name="iSľíde">
            <a:extLst>
              <a:ext uri="{FF2B5EF4-FFF2-40B4-BE49-F238E27FC236}">
                <a16:creationId xmlns:a16="http://schemas.microsoft.com/office/drawing/2014/main" id="{7FF45B00-7E31-48E8-8EEF-9007AFAEF8F3}"/>
              </a:ext>
            </a:extLst>
          </p:cNvPr>
          <p:cNvSpPr/>
          <p:nvPr/>
        </p:nvSpPr>
        <p:spPr>
          <a:xfrm>
            <a:off x="9524365" y="4266720"/>
            <a:ext cx="1996123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8" name="ïSľïḑé">
            <a:extLst>
              <a:ext uri="{FF2B5EF4-FFF2-40B4-BE49-F238E27FC236}">
                <a16:creationId xmlns:a16="http://schemas.microsoft.com/office/drawing/2014/main" id="{42944403-D699-4C97-8A83-E8C403C235A1}"/>
              </a:ext>
            </a:extLst>
          </p:cNvPr>
          <p:cNvSpPr txBox="1"/>
          <p:nvPr/>
        </p:nvSpPr>
        <p:spPr>
          <a:xfrm>
            <a:off x="9450499" y="5276543"/>
            <a:ext cx="1986119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FFF3436-7CF2-455C-B799-4BC9AE660990}"/>
              </a:ext>
            </a:extLst>
          </p:cNvPr>
          <p:cNvCxnSpPr/>
          <p:nvPr/>
        </p:nvCxnSpPr>
        <p:spPr>
          <a:xfrm>
            <a:off x="2637840" y="5276543"/>
            <a:ext cx="0" cy="86708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24FA6BA-171A-4393-805C-A0CB17F4890D}"/>
              </a:ext>
            </a:extLst>
          </p:cNvPr>
          <p:cNvCxnSpPr/>
          <p:nvPr/>
        </p:nvCxnSpPr>
        <p:spPr>
          <a:xfrm>
            <a:off x="4836619" y="5276543"/>
            <a:ext cx="0" cy="86708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D688A15-0BB3-4F7D-81EB-42C6D7243360}"/>
              </a:ext>
            </a:extLst>
          </p:cNvPr>
          <p:cNvCxnSpPr/>
          <p:nvPr/>
        </p:nvCxnSpPr>
        <p:spPr>
          <a:xfrm>
            <a:off x="7035398" y="5276543"/>
            <a:ext cx="0" cy="86708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DB8FD1E-0642-4E74-9DED-A78701AC66EC}"/>
              </a:ext>
            </a:extLst>
          </p:cNvPr>
          <p:cNvCxnSpPr/>
          <p:nvPr/>
        </p:nvCxnSpPr>
        <p:spPr>
          <a:xfrm>
            <a:off x="9234177" y="5276543"/>
            <a:ext cx="0" cy="86708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854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f35ddcc2-9b0e-4c13-aae4-c07a26566376"/>
</p:tagLst>
</file>

<file path=ppt/theme/theme1.xml><?xml version="1.0" encoding="utf-8"?>
<a:theme xmlns:a="http://schemas.openxmlformats.org/drawingml/2006/main" name="主题8">
  <a:themeElements>
    <a:clrScheme name="自定义 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A1C6"/>
      </a:accent1>
      <a:accent2>
        <a:srgbClr val="425272"/>
      </a:accent2>
      <a:accent3>
        <a:srgbClr val="F3C93C"/>
      </a:accent3>
      <a:accent4>
        <a:srgbClr val="F39C12"/>
      </a:accent4>
      <a:accent5>
        <a:srgbClr val="D8D8D8"/>
      </a:accent5>
      <a:accent6>
        <a:srgbClr val="2C3F5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8" id="{82A30D23-2BB6-4A81-9147-4281170A69CA}" vid="{4BAA61D5-7828-410C-B5C8-09DADB661CA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92</TotalTime>
  <Words>1592</Words>
  <Application>Microsoft Office PowerPoint</Application>
  <PresentationFormat>宽屏</PresentationFormat>
  <Paragraphs>301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Arial</vt:lpstr>
      <vt:lpstr>Impact</vt:lpstr>
      <vt:lpstr>主题8</vt:lpstr>
      <vt:lpstr>毕业论文答辩PPT模板</vt:lpstr>
      <vt:lpstr>PowerPoint 演示文稿</vt:lpstr>
      <vt:lpstr>选题背景和研究意义</vt:lpstr>
      <vt:lpstr>Click to edit Master title style</vt:lpstr>
      <vt:lpstr>PowerPoint 演示文稿</vt:lpstr>
      <vt:lpstr>研究思路与研究方法</vt:lpstr>
      <vt:lpstr>Click to edit Master title style</vt:lpstr>
      <vt:lpstr>Click to edit Master title style</vt:lpstr>
      <vt:lpstr>PowerPoint 演示文稿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31</cp:revision>
  <cp:lastPrinted>2018-02-05T16:00:00Z</cp:lastPrinted>
  <dcterms:created xsi:type="dcterms:W3CDTF">2018-02-05T16:00:00Z</dcterms:created>
  <dcterms:modified xsi:type="dcterms:W3CDTF">2023-09-02T08:30:04Z</dcterms:modified>
  <cp:category>oral defense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f35ddcc2-9b0e-4c13-aae4-c07a26566376</vt:lpwstr>
  </property>
</Properties>
</file>