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3" r:id="rId4"/>
    <p:sldId id="269" r:id="rId5"/>
    <p:sldId id="270" r:id="rId6"/>
    <p:sldId id="271" r:id="rId7"/>
    <p:sldId id="274" r:id="rId8"/>
    <p:sldId id="273" r:id="rId9"/>
    <p:sldId id="275" r:id="rId10"/>
    <p:sldId id="276" r:id="rId11"/>
    <p:sldId id="282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CCA"/>
    <a:srgbClr val="51A5A2"/>
    <a:srgbClr val="CC4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祖国的花朵" userId="e5b1ea1338e2808f" providerId="LiveId" clId="{A3A55461-6242-4C7A-A595-8E333FEBF09C}"/>
    <pc:docChg chg="custSel delSld modSld modMainMaster">
      <pc:chgData name="祖国的花朵" userId="e5b1ea1338e2808f" providerId="LiveId" clId="{A3A55461-6242-4C7A-A595-8E333FEBF09C}" dt="2018-02-04T15:39:32.883" v="25" actId="113"/>
      <pc:docMkLst>
        <pc:docMk/>
      </pc:docMkLst>
      <pc:sldChg chg="modSp">
        <pc:chgData name="祖国的花朵" userId="e5b1ea1338e2808f" providerId="LiveId" clId="{A3A55461-6242-4C7A-A595-8E333FEBF09C}" dt="2018-02-04T15:38:08.267" v="2" actId="27636"/>
        <pc:sldMkLst>
          <pc:docMk/>
          <pc:sldMk cId="4030753488" sldId="256"/>
        </pc:sldMkLst>
        <pc:spChg chg="mod">
          <ac:chgData name="祖国的花朵" userId="e5b1ea1338e2808f" providerId="LiveId" clId="{A3A55461-6242-4C7A-A595-8E333FEBF09C}" dt="2018-02-04T15:38:08.267" v="2" actId="27636"/>
          <ac:spMkLst>
            <pc:docMk/>
            <pc:sldMk cId="4030753488" sldId="256"/>
            <ac:spMk id="15" creationId="{00000000-0000-0000-0000-000000000000}"/>
          </ac:spMkLst>
        </pc:spChg>
      </pc:sldChg>
      <pc:sldChg chg="del">
        <pc:chgData name="祖国的花朵" userId="e5b1ea1338e2808f" providerId="LiveId" clId="{A3A55461-6242-4C7A-A595-8E333FEBF09C}" dt="2018-02-04T15:38:34.299" v="8" actId="2696"/>
        <pc:sldMkLst>
          <pc:docMk/>
          <pc:sldMk cId="4244987709" sldId="257"/>
        </pc:sldMkLst>
      </pc:sldChg>
      <pc:sldChg chg="addSp delSp modSp">
        <pc:chgData name="祖国的花朵" userId="e5b1ea1338e2808f" providerId="LiveId" clId="{A3A55461-6242-4C7A-A595-8E333FEBF09C}" dt="2018-02-04T15:39:05.867" v="15" actId="1076"/>
        <pc:sldMkLst>
          <pc:docMk/>
          <pc:sldMk cId="2784273600" sldId="259"/>
        </pc:sldMkLst>
        <pc:spChg chg="add del mod">
          <ac:chgData name="祖国的花朵" userId="e5b1ea1338e2808f" providerId="LiveId" clId="{A3A55461-6242-4C7A-A595-8E333FEBF09C}" dt="2018-02-04T15:39:03.054" v="14" actId="1076"/>
          <ac:spMkLst>
            <pc:docMk/>
            <pc:sldMk cId="2784273600" sldId="259"/>
            <ac:spMk id="2" creationId="{AA61FC76-1819-41B0-BC46-37AB116B9A46}"/>
          </ac:spMkLst>
        </pc:spChg>
        <pc:spChg chg="add del mod">
          <ac:chgData name="祖国的花朵" userId="e5b1ea1338e2808f" providerId="LiveId" clId="{A3A55461-6242-4C7A-A595-8E333FEBF09C}" dt="2018-02-04T15:39:03.054" v="14" actId="1076"/>
          <ac:spMkLst>
            <pc:docMk/>
            <pc:sldMk cId="2784273600" sldId="259"/>
            <ac:spMk id="3" creationId="{A0921512-255D-4499-8434-C586B9619097}"/>
          </ac:spMkLst>
        </pc:spChg>
        <pc:spChg chg="mod">
          <ac:chgData name="祖国的花朵" userId="e5b1ea1338e2808f" providerId="LiveId" clId="{A3A55461-6242-4C7A-A595-8E333FEBF09C}" dt="2018-02-04T15:38:54.568" v="12" actId="1076"/>
          <ac:spMkLst>
            <pc:docMk/>
            <pc:sldMk cId="2784273600" sldId="259"/>
            <ac:spMk id="6" creationId="{00000000-0000-0000-0000-000000000000}"/>
          </ac:spMkLst>
        </pc:spChg>
        <pc:spChg chg="add del mod">
          <ac:chgData name="祖国的花朵" userId="e5b1ea1338e2808f" providerId="LiveId" clId="{A3A55461-6242-4C7A-A595-8E333FEBF09C}" dt="2018-02-04T15:39:03.054" v="14" actId="1076"/>
          <ac:spMkLst>
            <pc:docMk/>
            <pc:sldMk cId="2784273600" sldId="259"/>
            <ac:spMk id="9" creationId="{DD427A7E-1256-4FF3-A9AE-5A6D901F2C21}"/>
          </ac:spMkLst>
        </pc:spChg>
        <pc:spChg chg="add del mod">
          <ac:chgData name="祖国的花朵" userId="e5b1ea1338e2808f" providerId="LiveId" clId="{A3A55461-6242-4C7A-A595-8E333FEBF09C}" dt="2018-02-04T15:39:03.054" v="14" actId="1076"/>
          <ac:spMkLst>
            <pc:docMk/>
            <pc:sldMk cId="2784273600" sldId="259"/>
            <ac:spMk id="10" creationId="{7242E4E8-912F-43B6-B4F4-65B3279BF3A5}"/>
          </ac:spMkLst>
        </pc:spChg>
        <pc:cxnChg chg="add mod">
          <ac:chgData name="祖国的花朵" userId="e5b1ea1338e2808f" providerId="LiveId" clId="{A3A55461-6242-4C7A-A595-8E333FEBF09C}" dt="2018-02-04T15:39:05.867" v="15" actId="1076"/>
          <ac:cxnSpMkLst>
            <pc:docMk/>
            <pc:sldMk cId="2784273600" sldId="259"/>
            <ac:cxnSpMk id="8" creationId="{B8A18992-E639-4428-BDEC-749D62DFF3B4}"/>
          </ac:cxnSpMkLst>
        </pc:cxnChg>
      </pc:sldChg>
      <pc:sldChg chg="addSp delSp modSp">
        <pc:chgData name="祖国的花朵" userId="e5b1ea1338e2808f" providerId="LiveId" clId="{A3A55461-6242-4C7A-A595-8E333FEBF09C}" dt="2018-02-04T15:39:32.883" v="25" actId="113"/>
        <pc:sldMkLst>
          <pc:docMk/>
          <pc:sldMk cId="128697166" sldId="262"/>
        </pc:sldMkLst>
        <pc:spChg chg="add del mod">
          <ac:chgData name="祖国的花朵" userId="e5b1ea1338e2808f" providerId="LiveId" clId="{A3A55461-6242-4C7A-A595-8E333FEBF09C}" dt="2018-02-04T15:39:30.268" v="21" actId="113"/>
          <ac:spMkLst>
            <pc:docMk/>
            <pc:sldMk cId="128697166" sldId="262"/>
            <ac:spMk id="2" creationId="{AC99B8B5-5271-4B20-BD31-6A0BF8799E3B}"/>
          </ac:spMkLst>
        </pc:spChg>
        <pc:spChg chg="add del mod">
          <ac:chgData name="祖国的花朵" userId="e5b1ea1338e2808f" providerId="LiveId" clId="{A3A55461-6242-4C7A-A595-8E333FEBF09C}" dt="2018-02-04T15:39:30.268" v="21" actId="113"/>
          <ac:spMkLst>
            <pc:docMk/>
            <pc:sldMk cId="128697166" sldId="262"/>
            <ac:spMk id="3" creationId="{08841F26-B2F9-40C4-95D3-566711AF782D}"/>
          </ac:spMkLst>
        </pc:spChg>
        <pc:spChg chg="add del mod">
          <ac:chgData name="祖国的花朵" userId="e5b1ea1338e2808f" providerId="LiveId" clId="{A3A55461-6242-4C7A-A595-8E333FEBF09C}" dt="2018-02-04T15:39:30.268" v="21" actId="113"/>
          <ac:spMkLst>
            <pc:docMk/>
            <pc:sldMk cId="128697166" sldId="262"/>
            <ac:spMk id="4" creationId="{5D8A5EF7-B7F3-4958-9198-ABA699EA1A17}"/>
          </ac:spMkLst>
        </pc:spChg>
        <pc:spChg chg="mod">
          <ac:chgData name="祖国的花朵" userId="e5b1ea1338e2808f" providerId="LiveId" clId="{A3A55461-6242-4C7A-A595-8E333FEBF09C}" dt="2018-02-04T15:39:32.883" v="25" actId="113"/>
          <ac:spMkLst>
            <pc:docMk/>
            <pc:sldMk cId="128697166" sldId="262"/>
            <ac:spMk id="24" creationId="{A8D654F2-3435-472B-AFA1-442BBF3F9A8C}"/>
          </ac:spMkLst>
        </pc:spChg>
        <pc:spChg chg="mod">
          <ac:chgData name="祖国的花朵" userId="e5b1ea1338e2808f" providerId="LiveId" clId="{A3A55461-6242-4C7A-A595-8E333FEBF09C}" dt="2018-02-04T15:39:30.299" v="23" actId="27636"/>
          <ac:spMkLst>
            <pc:docMk/>
            <pc:sldMk cId="128697166" sldId="262"/>
            <ac:spMk id="25" creationId="{4719D971-012C-417D-9401-3C6758048A7D}"/>
          </ac:spMkLst>
        </pc:spChg>
        <pc:spChg chg="mod">
          <ac:chgData name="祖国的花朵" userId="e5b1ea1338e2808f" providerId="LiveId" clId="{A3A55461-6242-4C7A-A595-8E333FEBF09C}" dt="2018-02-04T15:39:30.299" v="24" actId="27636"/>
          <ac:spMkLst>
            <pc:docMk/>
            <pc:sldMk cId="128697166" sldId="262"/>
            <ac:spMk id="26" creationId="{8CDAF7E9-B22D-4733-B8D8-2329CBB1A0A0}"/>
          </ac:spMkLst>
        </pc:spChg>
      </pc:sldChg>
      <pc:sldMasterChg chg="delSldLayout modSldLayout">
        <pc:chgData name="祖国的花朵" userId="e5b1ea1338e2808f" providerId="LiveId" clId="{A3A55461-6242-4C7A-A595-8E333FEBF09C}" dt="2018-02-04T15:39:23.338" v="20" actId="1076"/>
        <pc:sldMasterMkLst>
          <pc:docMk/>
          <pc:sldMasterMk cId="3784027784" sldId="2147483648"/>
        </pc:sldMasterMkLst>
        <pc:sldLayoutChg chg="delSp modSp">
          <pc:chgData name="祖国的花朵" userId="e5b1ea1338e2808f" providerId="LiveId" clId="{A3A55461-6242-4C7A-A595-8E333FEBF09C}" dt="2018-02-04T15:38:59.256" v="13" actId="1076"/>
          <pc:sldLayoutMkLst>
            <pc:docMk/>
            <pc:sldMasterMk cId="3784027784" sldId="2147483648"/>
            <pc:sldLayoutMk cId="2853334272" sldId="2147483651"/>
          </pc:sldLayoutMkLst>
          <pc:spChg chg="mod">
            <ac:chgData name="祖国的花朵" userId="e5b1ea1338e2808f" providerId="LiveId" clId="{A3A55461-6242-4C7A-A595-8E333FEBF09C}" dt="2018-02-04T15:38:59.256" v="13" actId="1076"/>
            <ac:spMkLst>
              <pc:docMk/>
              <pc:sldMasterMk cId="3784027784" sldId="2147483648"/>
              <pc:sldLayoutMk cId="2853334272" sldId="2147483651"/>
              <ac:spMk id="2" creationId="{00000000-0000-0000-0000-000000000000}"/>
            </ac:spMkLst>
          </pc:spChg>
          <pc:cxnChg chg="del">
            <ac:chgData name="祖国的花朵" userId="e5b1ea1338e2808f" providerId="LiveId" clId="{A3A55461-6242-4C7A-A595-8E333FEBF09C}" dt="2018-02-04T15:38:49.029" v="10" actId="1076"/>
            <ac:cxnSpMkLst>
              <pc:docMk/>
              <pc:sldMasterMk cId="3784027784" sldId="2147483648"/>
              <pc:sldLayoutMk cId="2853334272" sldId="2147483651"/>
              <ac:cxnSpMk id="32" creationId="{00000000-0000-0000-0000-000000000000}"/>
            </ac:cxnSpMkLst>
          </pc:cxnChg>
        </pc:sldLayoutChg>
        <pc:sldLayoutChg chg="modSp del">
          <pc:chgData name="祖国的花朵" userId="e5b1ea1338e2808f" providerId="LiveId" clId="{A3A55461-6242-4C7A-A595-8E333FEBF09C}" dt="2018-02-04T15:38:37.867" v="9" actId="2696"/>
          <pc:sldLayoutMkLst>
            <pc:docMk/>
            <pc:sldMasterMk cId="3784027784" sldId="2147483648"/>
            <pc:sldLayoutMk cId="2757580032" sldId="2147483657"/>
          </pc:sldLayoutMkLst>
          <pc:spChg chg="mod">
            <ac:chgData name="祖国的花朵" userId="e5b1ea1338e2808f" providerId="LiveId" clId="{A3A55461-6242-4C7A-A595-8E333FEBF09C}" dt="2018-02-04T15:38:30.099" v="7" actId="1076"/>
            <ac:spMkLst>
              <pc:docMk/>
              <pc:sldMasterMk cId="3784027784" sldId="2147483648"/>
              <pc:sldLayoutMk cId="2757580032" sldId="2147483657"/>
              <ac:spMk id="6" creationId="{00000000-0000-0000-0000-000000000000}"/>
            </ac:spMkLst>
          </pc:spChg>
          <pc:spChg chg="mod">
            <ac:chgData name="祖国的花朵" userId="e5b1ea1338e2808f" providerId="LiveId" clId="{A3A55461-6242-4C7A-A595-8E333FEBF09C}" dt="2018-02-04T15:38:30.099" v="7" actId="1076"/>
            <ac:spMkLst>
              <pc:docMk/>
              <pc:sldMasterMk cId="3784027784" sldId="2147483648"/>
              <pc:sldLayoutMk cId="2757580032" sldId="2147483657"/>
              <ac:spMk id="13" creationId="{00000000-0000-0000-0000-000000000000}"/>
            </ac:spMkLst>
          </pc:spChg>
        </pc:sldLayoutChg>
        <pc:sldLayoutChg chg="delSp modSp">
          <pc:chgData name="祖国的花朵" userId="e5b1ea1338e2808f" providerId="LiveId" clId="{A3A55461-6242-4C7A-A595-8E333FEBF09C}" dt="2018-02-04T15:38:22.714" v="6" actId="113"/>
          <pc:sldLayoutMkLst>
            <pc:docMk/>
            <pc:sldMasterMk cId="3784027784" sldId="2147483648"/>
            <pc:sldLayoutMk cId="2882586885" sldId="2147483660"/>
          </pc:sldLayoutMkLst>
          <pc:spChg chg="mod">
            <ac:chgData name="祖国的花朵" userId="e5b1ea1338e2808f" providerId="LiveId" clId="{A3A55461-6242-4C7A-A595-8E333FEBF09C}" dt="2018-02-04T15:38:11.396" v="3" actId="242"/>
            <ac:spMkLst>
              <pc:docMk/>
              <pc:sldMasterMk cId="3784027784" sldId="2147483648"/>
              <pc:sldLayoutMk cId="2882586885" sldId="2147483660"/>
              <ac:spMk id="2" creationId="{00000000-0000-0000-0000-000000000000}"/>
            </ac:spMkLst>
          </pc:spChg>
          <pc:spChg chg="del mod">
            <ac:chgData name="祖国的花朵" userId="e5b1ea1338e2808f" providerId="LiveId" clId="{A3A55461-6242-4C7A-A595-8E333FEBF09C}" dt="2018-02-04T15:38:19.400" v="5" actId="478"/>
            <ac:spMkLst>
              <pc:docMk/>
              <pc:sldMasterMk cId="3784027784" sldId="2147483648"/>
              <pc:sldLayoutMk cId="2882586885" sldId="2147483660"/>
              <ac:spMk id="8" creationId="{00000000-0000-0000-0000-000000000000}"/>
            </ac:spMkLst>
          </pc:spChg>
          <pc:spChg chg="mod">
            <ac:chgData name="祖国的花朵" userId="e5b1ea1338e2808f" providerId="LiveId" clId="{A3A55461-6242-4C7A-A595-8E333FEBF09C}" dt="2018-02-04T15:38:22.714" v="6" actId="113"/>
            <ac:spMkLst>
              <pc:docMk/>
              <pc:sldMasterMk cId="3784027784" sldId="2147483648"/>
              <pc:sldLayoutMk cId="2882586885" sldId="2147483660"/>
              <ac:spMk id="14" creationId="{00000000-0000-0000-0000-000000000000}"/>
            </ac:spMkLst>
          </pc:spChg>
          <pc:spChg chg="mod">
            <ac:chgData name="祖国的花朵" userId="e5b1ea1338e2808f" providerId="LiveId" clId="{A3A55461-6242-4C7A-A595-8E333FEBF09C}" dt="2018-02-04T15:38:22.714" v="6" actId="113"/>
            <ac:spMkLst>
              <pc:docMk/>
              <pc:sldMasterMk cId="3784027784" sldId="2147483648"/>
              <pc:sldLayoutMk cId="2882586885" sldId="2147483660"/>
              <ac:spMk id="22" creationId="{00000000-0000-0000-0000-000000000000}"/>
            </ac:spMkLst>
          </pc:spChg>
        </pc:sldLayoutChg>
        <pc:sldLayoutChg chg="modSp">
          <pc:chgData name="祖国的花朵" userId="e5b1ea1338e2808f" providerId="LiveId" clId="{A3A55461-6242-4C7A-A595-8E333FEBF09C}" dt="2018-02-04T15:39:23.338" v="20" actId="1076"/>
          <pc:sldLayoutMkLst>
            <pc:docMk/>
            <pc:sldMasterMk cId="3784027784" sldId="2147483648"/>
            <pc:sldLayoutMk cId="2378658405" sldId="2147483661"/>
          </pc:sldLayoutMkLst>
          <pc:spChg chg="mod">
            <ac:chgData name="祖国的花朵" userId="e5b1ea1338e2808f" providerId="LiveId" clId="{A3A55461-6242-4C7A-A595-8E333FEBF09C}" dt="2018-02-04T15:39:19.729" v="18" actId="14100"/>
            <ac:spMkLst>
              <pc:docMk/>
              <pc:sldMasterMk cId="3784027784" sldId="2147483648"/>
              <pc:sldLayoutMk cId="2378658405" sldId="2147483661"/>
              <ac:spMk id="2" creationId="{00000000-0000-0000-0000-000000000000}"/>
            </ac:spMkLst>
          </pc:spChg>
          <pc:spChg chg="mod">
            <ac:chgData name="祖国的花朵" userId="e5b1ea1338e2808f" providerId="LiveId" clId="{A3A55461-6242-4C7A-A595-8E333FEBF09C}" dt="2018-02-04T15:39:23.338" v="20" actId="1076"/>
            <ac:spMkLst>
              <pc:docMk/>
              <pc:sldMasterMk cId="3784027784" sldId="2147483648"/>
              <pc:sldLayoutMk cId="2378658405" sldId="2147483661"/>
              <ac:spMk id="13" creationId="{00000000-0000-0000-0000-000000000000}"/>
            </ac:spMkLst>
          </pc:spChg>
          <pc:spChg chg="mod">
            <ac:chgData name="祖国的花朵" userId="e5b1ea1338e2808f" providerId="LiveId" clId="{A3A55461-6242-4C7A-A595-8E333FEBF09C}" dt="2018-02-04T15:39:23.338" v="20" actId="1076"/>
            <ac:spMkLst>
              <pc:docMk/>
              <pc:sldMasterMk cId="3784027784" sldId="2147483648"/>
              <pc:sldLayoutMk cId="2378658405" sldId="2147483661"/>
              <ac:spMk id="6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F90BC-B506-4944-94E0-74770609E59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F182-2FCB-4867-99A2-224514D13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9d140518-d35f-4f0b-9081-a2eb702a82ce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8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b1a3cad1-c0b2-4070-b1a6-c600091b9507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67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ba870ff3-691a-4c83-a373-ea77ee350cf4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85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f1885fc2-3cac-4351-a582-861ff03348a2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17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ee166b95-3b14-4e52-af96-89e4591b620c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109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2e182520-ffb6-4208-8fed-1798d6e63ab5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1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51557896-fe12-4579-9d20-2b7dc19a30a7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44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1ab6d7df-6730-4647-a65f-cc2ee457a638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2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5ad5cd98-27bb-4072-834d-753feba79db8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6264eac3-101e-42f8-a4ff-6fdf83213fd1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302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f68535e4-af79-459c-bedc-9294734e68d8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90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eb602a24-4077-4a6a-9631-673608ff1389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359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6e49fbf3-a34d-4c7e-ade4-88265de5512d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203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babbbc3c-6d0e-4271-8b18-6b10c3c4472e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7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63f37640-054f-41d7-9504-4dc0b3130d1c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6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ebf1e950-5c99-46b0-aef2-b3ea730246a8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9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10855e91-c4c0-46ff-bcdf-a2aacaef48fb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8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cec14c92-e072-4215-bd26-580b8e3b552d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8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18785dba-fec8-4847-882f-ec918e645696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8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5a09b372-546c-440b-8596-642865fb3cfa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08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d3e0fca3-f638-4565-9103-59a47af9c034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9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/>
        </p:nvSpPr>
        <p:spPr bwMode="auto">
          <a:xfrm>
            <a:off x="1" y="0"/>
            <a:ext cx="5086350" cy="6858000"/>
          </a:xfrm>
          <a:prstGeom prst="parallelogram">
            <a:avLst>
              <a:gd name="adj" fmla="val 1818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21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0" y="31750"/>
            <a:ext cx="5845175" cy="6826250"/>
          </a:xfrm>
          <a:custGeom>
            <a:avLst/>
            <a:gdLst>
              <a:gd name="T0" fmla="*/ 2709 w 3682"/>
              <a:gd name="T1" fmla="*/ 4300 h 4300"/>
              <a:gd name="T2" fmla="*/ 0 w 3682"/>
              <a:gd name="T3" fmla="*/ 4300 h 4300"/>
              <a:gd name="T4" fmla="*/ 0 w 3682"/>
              <a:gd name="T5" fmla="*/ 0 h 4300"/>
              <a:gd name="T6" fmla="*/ 3682 w 3682"/>
              <a:gd name="T7" fmla="*/ 0 h 4300"/>
              <a:gd name="T8" fmla="*/ 2709 w 3682"/>
              <a:gd name="T9" fmla="*/ 4300 h 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2" h="4300">
                <a:moveTo>
                  <a:pt x="2709" y="4300"/>
                </a:moveTo>
                <a:lnTo>
                  <a:pt x="0" y="4300"/>
                </a:lnTo>
                <a:lnTo>
                  <a:pt x="0" y="0"/>
                </a:lnTo>
                <a:lnTo>
                  <a:pt x="3682" y="0"/>
                </a:lnTo>
                <a:lnTo>
                  <a:pt x="2709" y="43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17475" y="0"/>
            <a:ext cx="5426075" cy="6826250"/>
          </a:xfrm>
          <a:custGeom>
            <a:avLst/>
            <a:gdLst>
              <a:gd name="T0" fmla="*/ 2447 w 3418"/>
              <a:gd name="T1" fmla="*/ 4300 h 4300"/>
              <a:gd name="T2" fmla="*/ 0 w 3418"/>
              <a:gd name="T3" fmla="*/ 4300 h 4300"/>
              <a:gd name="T4" fmla="*/ 0 w 3418"/>
              <a:gd name="T5" fmla="*/ 0 h 4300"/>
              <a:gd name="T6" fmla="*/ 3418 w 3418"/>
              <a:gd name="T7" fmla="*/ 0 h 4300"/>
              <a:gd name="T8" fmla="*/ 2447 w 3418"/>
              <a:gd name="T9" fmla="*/ 4300 h 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8" h="4300">
                <a:moveTo>
                  <a:pt x="2447" y="4300"/>
                </a:moveTo>
                <a:lnTo>
                  <a:pt x="0" y="4300"/>
                </a:lnTo>
                <a:lnTo>
                  <a:pt x="0" y="0"/>
                </a:lnTo>
                <a:lnTo>
                  <a:pt x="3418" y="0"/>
                </a:lnTo>
                <a:lnTo>
                  <a:pt x="2447" y="43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192585" y="2745056"/>
            <a:ext cx="5304089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aseline="0">
                <a:solidFill>
                  <a:sysClr val="windowText" lastClr="000000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单击添加学院名称 </a:t>
            </a:r>
            <a:r>
              <a:rPr lang="en-US" altLang="zh-CN" dirty="0"/>
              <a:t>/ </a:t>
            </a:r>
            <a:r>
              <a:rPr lang="zh-CN" altLang="en-US" dirty="0"/>
              <a:t>专业名称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192585" y="1616653"/>
            <a:ext cx="5304089" cy="1128403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" y="0"/>
            <a:ext cx="5471859" cy="6858001"/>
            <a:chOff x="1" y="0"/>
            <a:chExt cx="5471859" cy="6858001"/>
          </a:xfrm>
        </p:grpSpPr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161926" y="0"/>
              <a:ext cx="5309934" cy="6858000"/>
            </a:xfrm>
            <a:prstGeom prst="parallelogram">
              <a:avLst>
                <a:gd name="adj" fmla="val 31121"/>
              </a:avLst>
            </a:prstGeom>
            <a:solidFill>
              <a:schemeClr val="accent1">
                <a:lumMod val="75000"/>
                <a:alpha val="1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" y="1"/>
              <a:ext cx="5010508" cy="6858000"/>
            </a:xfrm>
            <a:custGeom>
              <a:avLst/>
              <a:gdLst>
                <a:gd name="T0" fmla="*/ 2447 w 3418"/>
                <a:gd name="T1" fmla="*/ 4300 h 4300"/>
                <a:gd name="T2" fmla="*/ 0 w 3418"/>
                <a:gd name="T3" fmla="*/ 4300 h 4300"/>
                <a:gd name="T4" fmla="*/ 0 w 3418"/>
                <a:gd name="T5" fmla="*/ 0 h 4300"/>
                <a:gd name="T6" fmla="*/ 3418 w 3418"/>
                <a:gd name="T7" fmla="*/ 0 h 4300"/>
                <a:gd name="T8" fmla="*/ 2447 w 3418"/>
                <a:gd name="T9" fmla="*/ 4300 h 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8" h="4300">
                  <a:moveTo>
                    <a:pt x="2447" y="4300"/>
                  </a:moveTo>
                  <a:lnTo>
                    <a:pt x="0" y="4300"/>
                  </a:lnTo>
                  <a:lnTo>
                    <a:pt x="0" y="0"/>
                  </a:lnTo>
                  <a:lnTo>
                    <a:pt x="3418" y="0"/>
                  </a:lnTo>
                  <a:lnTo>
                    <a:pt x="2447" y="43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590299" y="1176746"/>
            <a:ext cx="5021431" cy="4536258"/>
            <a:chOff x="423090" y="994900"/>
            <a:chExt cx="5333987" cy="4818615"/>
          </a:xfrm>
        </p:grpSpPr>
        <p:pic>
          <p:nvPicPr>
            <p:cNvPr id="327" name="图片 326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401" y="994900"/>
              <a:ext cx="4634944" cy="4628714"/>
            </a:xfrm>
            <a:prstGeom prst="rect">
              <a:avLst/>
            </a:prstGeom>
          </p:spPr>
        </p:pic>
        <p:pic>
          <p:nvPicPr>
            <p:cNvPr id="328" name="图片 3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090" y="2857547"/>
              <a:ext cx="5333987" cy="2955968"/>
            </a:xfrm>
            <a:prstGeom prst="rect">
              <a:avLst/>
            </a:prstGeom>
          </p:spPr>
        </p:pic>
      </p:grp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192838" y="4176346"/>
            <a:ext cx="5303837" cy="271829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/>
              <a:t>答辩人</a:t>
            </a:r>
          </a:p>
        </p:txBody>
      </p:sp>
      <p:sp>
        <p:nvSpPr>
          <p:cNvPr id="22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38" y="4448176"/>
            <a:ext cx="5303837" cy="27183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/>
              <a:t>指导老师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FD403E10-9C94-DDC5-6411-4DBEC3AF15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4305" y="1040653"/>
            <a:ext cx="4773964" cy="576000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831FD087-B1DD-B0C3-4F09-9F87DF2036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8053" y="2313488"/>
            <a:ext cx="3055014" cy="4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6349" y="2624071"/>
            <a:ext cx="7860325" cy="428625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36349" y="3142297"/>
            <a:ext cx="7860325" cy="1095375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40FC3C-5C39-4A47-A9AD-BF6E164D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613374-C24F-4AE3-AD83-F6BA5979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AD72F6F-7192-4121-A047-D7782E5B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323458D-A9BD-47FC-908D-7EC097FAB86B}"/>
              </a:ext>
            </a:extLst>
          </p:cNvPr>
          <p:cNvGrpSpPr/>
          <p:nvPr userDrawn="1"/>
        </p:nvGrpSpPr>
        <p:grpSpPr>
          <a:xfrm>
            <a:off x="695326" y="1724127"/>
            <a:ext cx="2941023" cy="2656859"/>
            <a:chOff x="423090" y="994900"/>
            <a:chExt cx="5333987" cy="481861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C92D749-CE9E-433D-811D-76825D81E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00" y="994900"/>
              <a:ext cx="4634944" cy="462871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D086ED4-A770-4D04-B9EC-D6EB9433F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090" y="2857547"/>
              <a:ext cx="5333987" cy="2955968"/>
            </a:xfrm>
            <a:prstGeom prst="rect">
              <a:avLst/>
            </a:prstGeom>
          </p:spPr>
        </p:pic>
      </p:grpSp>
      <p:pic>
        <p:nvPicPr>
          <p:cNvPr id="4" name="图形 3">
            <a:extLst>
              <a:ext uri="{FF2B5EF4-FFF2-40B4-BE49-F238E27FC236}">
                <a16:creationId xmlns:a16="http://schemas.microsoft.com/office/drawing/2014/main" id="{FA9AD2FB-F4AF-31D3-5B0E-E953A3376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8330" y="1150831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7D9BB2C-4462-438C-A1F7-43A67487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DEA53F2F-D84A-46BF-AD4F-86E3A554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459A34F1-E44C-4A59-9F79-F446EAA2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5C68F21B-292D-4039-B7A4-D1428844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D89DD1E3-0BD3-0431-2ECC-AA58321FE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8909" y="645034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45"/>
          <p:cNvSpPr/>
          <p:nvPr userDrawn="1"/>
        </p:nvSpPr>
        <p:spPr>
          <a:xfrm>
            <a:off x="695324" y="1028700"/>
            <a:ext cx="10825163" cy="876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AE74E4-902E-4BDA-BA00-3C24484B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0C9244-7888-49C9-AED0-87EDA1F5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99C8CA-E8DD-4FDB-905E-0A1535D2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46984E7B-B267-4570-BBEF-CEC09A1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F1FCDC80-47E9-A3C4-8DE4-9250ADE4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D0B93-C838-44B3-9330-8657D447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BD0CAB-9E3A-45DD-925B-613AD0F2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D15B0F-5202-41C7-857E-64A8FC69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 rot="5400000">
            <a:off x="3995736" y="-3995735"/>
            <a:ext cx="4200526" cy="12192000"/>
            <a:chOff x="1" y="0"/>
            <a:chExt cx="5471859" cy="6858001"/>
          </a:xfrm>
        </p:grpSpPr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61926" y="0"/>
              <a:ext cx="5309934" cy="6858000"/>
            </a:xfrm>
            <a:prstGeom prst="parallelogram">
              <a:avLst>
                <a:gd name="adj" fmla="val 31121"/>
              </a:avLst>
            </a:prstGeom>
            <a:solidFill>
              <a:schemeClr val="accent1">
                <a:lumMod val="75000"/>
                <a:alpha val="1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" y="1"/>
              <a:ext cx="5010508" cy="6858000"/>
            </a:xfrm>
            <a:custGeom>
              <a:avLst/>
              <a:gdLst>
                <a:gd name="T0" fmla="*/ 2447 w 3418"/>
                <a:gd name="T1" fmla="*/ 4300 h 4300"/>
                <a:gd name="T2" fmla="*/ 0 w 3418"/>
                <a:gd name="T3" fmla="*/ 4300 h 4300"/>
                <a:gd name="T4" fmla="*/ 0 w 3418"/>
                <a:gd name="T5" fmla="*/ 0 h 4300"/>
                <a:gd name="T6" fmla="*/ 3418 w 3418"/>
                <a:gd name="T7" fmla="*/ 0 h 4300"/>
                <a:gd name="T8" fmla="*/ 2447 w 3418"/>
                <a:gd name="T9" fmla="*/ 4300 h 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8" h="4300">
                  <a:moveTo>
                    <a:pt x="2447" y="4300"/>
                  </a:moveTo>
                  <a:lnTo>
                    <a:pt x="0" y="4300"/>
                  </a:lnTo>
                  <a:lnTo>
                    <a:pt x="0" y="0"/>
                  </a:lnTo>
                  <a:lnTo>
                    <a:pt x="3418" y="0"/>
                  </a:lnTo>
                  <a:lnTo>
                    <a:pt x="2447" y="43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925" y="3970671"/>
            <a:ext cx="10850564" cy="94573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致谢 感恩</a:t>
            </a:r>
            <a:endParaRPr lang="zh-CN" altLang="en-US" dirty="0"/>
          </a:p>
        </p:txBody>
      </p:sp>
      <p:sp>
        <p:nvSpPr>
          <p:cNvPr id="6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69925" y="5215495"/>
            <a:ext cx="1085056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/>
              <a:t>署名</a:t>
            </a:r>
            <a:endParaRPr lang="en-US" altLang="zh-CN" dirty="0"/>
          </a:p>
        </p:txBody>
      </p:sp>
      <p:grpSp>
        <p:nvGrpSpPr>
          <p:cNvPr id="193" name="组合 192"/>
          <p:cNvGrpSpPr/>
          <p:nvPr/>
        </p:nvGrpSpPr>
        <p:grpSpPr>
          <a:xfrm>
            <a:off x="4474285" y="1016000"/>
            <a:ext cx="3204984" cy="2895317"/>
            <a:chOff x="423090" y="994900"/>
            <a:chExt cx="5333987" cy="4818615"/>
          </a:xfrm>
        </p:grpSpPr>
        <p:pic>
          <p:nvPicPr>
            <p:cNvPr id="194" name="图片 19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00" y="994900"/>
              <a:ext cx="4634944" cy="4628714"/>
            </a:xfrm>
            <a:prstGeom prst="rect">
              <a:avLst/>
            </a:prstGeom>
          </p:spPr>
        </p:pic>
        <p:pic>
          <p:nvPicPr>
            <p:cNvPr id="195" name="图片 1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090" y="2857547"/>
              <a:ext cx="5333987" cy="2955968"/>
            </a:xfrm>
            <a:prstGeom prst="rect">
              <a:avLst/>
            </a:prstGeom>
          </p:spPr>
        </p:pic>
      </p:grpSp>
      <p:sp>
        <p:nvSpPr>
          <p:cNvPr id="13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69925" y="5531129"/>
            <a:ext cx="1085056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fld id="{6F2F4490-F068-4919-AEB0-E87C65EBDA2A}" type="datetime2">
              <a:rPr lang="zh-CN" altLang="en-US" smtClean="0"/>
              <a:t>2017年4月28日</a:t>
            </a:fld>
            <a:endParaRPr lang="en-US" altLang="zh-CN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D4E4CCBB-5285-A4FA-6684-2996E108BA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193" y="1635185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BE828ED-FC86-8AEA-C60C-C5B1E5A6F4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6389" y="62934"/>
            <a:ext cx="3354909" cy="33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D3E41-C4E6-4665-BD07-43078F8F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21CC9D-E762-42CF-89FC-4FE3CCB5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A878AE-224C-4764-8E6D-66BE9BFB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19ADE6-D445-47DA-9E70-1262D5B5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81" y="502454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5"/>
          <p:cNvSpPr/>
          <p:nvPr/>
        </p:nvSpPr>
        <p:spPr>
          <a:xfrm>
            <a:off x="-600" y="937992"/>
            <a:ext cx="12192000" cy="1063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1"/>
            <a:ext cx="9399850" cy="920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6058" y="1125538"/>
            <a:ext cx="10859191" cy="501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6058" y="6240463"/>
            <a:ext cx="411480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39174" y="6240463"/>
            <a:ext cx="2886075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10057075" y="331568"/>
            <a:ext cx="1963737" cy="1057275"/>
            <a:chOff x="5268913" y="2360613"/>
            <a:chExt cx="1963737" cy="1057275"/>
          </a:xfrm>
        </p:grpSpPr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069138" y="3162300"/>
              <a:ext cx="163512" cy="192087"/>
            </a:xfrm>
            <a:custGeom>
              <a:avLst/>
              <a:gdLst>
                <a:gd name="T0" fmla="*/ 83 w 86"/>
                <a:gd name="T1" fmla="*/ 81 h 102"/>
                <a:gd name="T2" fmla="*/ 86 w 86"/>
                <a:gd name="T3" fmla="*/ 79 h 102"/>
                <a:gd name="T4" fmla="*/ 38 w 86"/>
                <a:gd name="T5" fmla="*/ 12 h 102"/>
                <a:gd name="T6" fmla="*/ 13 w 86"/>
                <a:gd name="T7" fmla="*/ 18 h 102"/>
                <a:gd name="T8" fmla="*/ 27 w 86"/>
                <a:gd name="T9" fmla="*/ 102 h 102"/>
                <a:gd name="T10" fmla="*/ 63 w 86"/>
                <a:gd name="T11" fmla="*/ 88 h 102"/>
                <a:gd name="T12" fmla="*/ 65 w 86"/>
                <a:gd name="T13" fmla="*/ 62 h 102"/>
                <a:gd name="T14" fmla="*/ 83 w 86"/>
                <a:gd name="T15" fmla="*/ 8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02">
                  <a:moveTo>
                    <a:pt x="83" y="81"/>
                  </a:moveTo>
                  <a:cubicBezTo>
                    <a:pt x="86" y="79"/>
                    <a:pt x="86" y="79"/>
                    <a:pt x="86" y="79"/>
                  </a:cubicBezTo>
                  <a:cubicBezTo>
                    <a:pt x="76" y="59"/>
                    <a:pt x="56" y="20"/>
                    <a:pt x="38" y="12"/>
                  </a:cubicBezTo>
                  <a:cubicBezTo>
                    <a:pt x="14" y="0"/>
                    <a:pt x="13" y="18"/>
                    <a:pt x="13" y="18"/>
                  </a:cubicBezTo>
                  <a:cubicBezTo>
                    <a:pt x="0" y="54"/>
                    <a:pt x="27" y="102"/>
                    <a:pt x="27" y="102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62"/>
                    <a:pt x="65" y="62"/>
                    <a:pt x="65" y="62"/>
                  </a:cubicBezTo>
                  <a:lnTo>
                    <a:pt x="83" y="81"/>
                  </a:lnTo>
                  <a:close/>
                </a:path>
              </a:pathLst>
            </a:custGeom>
            <a:solidFill>
              <a:srgbClr val="7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764213" y="2560638"/>
              <a:ext cx="1042987" cy="857250"/>
            </a:xfrm>
            <a:custGeom>
              <a:avLst/>
              <a:gdLst>
                <a:gd name="T0" fmla="*/ 551 w 551"/>
                <a:gd name="T1" fmla="*/ 263 h 452"/>
                <a:gd name="T2" fmla="*/ 425 w 551"/>
                <a:gd name="T3" fmla="*/ 0 h 452"/>
                <a:gd name="T4" fmla="*/ 0 w 551"/>
                <a:gd name="T5" fmla="*/ 156 h 452"/>
                <a:gd name="T6" fmla="*/ 74 w 551"/>
                <a:gd name="T7" fmla="*/ 438 h 452"/>
                <a:gd name="T8" fmla="*/ 327 w 551"/>
                <a:gd name="T9" fmla="*/ 390 h 452"/>
                <a:gd name="T10" fmla="*/ 551 w 551"/>
                <a:gd name="T11" fmla="*/ 26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1" h="452">
                  <a:moveTo>
                    <a:pt x="551" y="263"/>
                  </a:moveTo>
                  <a:cubicBezTo>
                    <a:pt x="425" y="0"/>
                    <a:pt x="425" y="0"/>
                    <a:pt x="425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74" y="438"/>
                    <a:pt x="74" y="438"/>
                    <a:pt x="74" y="438"/>
                  </a:cubicBezTo>
                  <a:cubicBezTo>
                    <a:pt x="107" y="452"/>
                    <a:pt x="211" y="433"/>
                    <a:pt x="327" y="390"/>
                  </a:cubicBezTo>
                  <a:cubicBezTo>
                    <a:pt x="444" y="347"/>
                    <a:pt x="535" y="294"/>
                    <a:pt x="551" y="263"/>
                  </a:cubicBezTo>
                </a:path>
              </a:pathLst>
            </a:custGeom>
            <a:solidFill>
              <a:srgbClr val="384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764213" y="2560638"/>
              <a:ext cx="923925" cy="598487"/>
            </a:xfrm>
            <a:custGeom>
              <a:avLst/>
              <a:gdLst>
                <a:gd name="T0" fmla="*/ 507 w 582"/>
                <a:gd name="T1" fmla="*/ 0 h 377"/>
                <a:gd name="T2" fmla="*/ 507 w 582"/>
                <a:gd name="T3" fmla="*/ 0 h 377"/>
                <a:gd name="T4" fmla="*/ 0 w 582"/>
                <a:gd name="T5" fmla="*/ 187 h 377"/>
                <a:gd name="T6" fmla="*/ 44 w 582"/>
                <a:gd name="T7" fmla="*/ 355 h 377"/>
                <a:gd name="T8" fmla="*/ 358 w 582"/>
                <a:gd name="T9" fmla="*/ 377 h 377"/>
                <a:gd name="T10" fmla="*/ 582 w 582"/>
                <a:gd name="T11" fmla="*/ 157 h 377"/>
                <a:gd name="T12" fmla="*/ 507 w 582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2" h="377">
                  <a:moveTo>
                    <a:pt x="507" y="0"/>
                  </a:moveTo>
                  <a:lnTo>
                    <a:pt x="507" y="0"/>
                  </a:lnTo>
                  <a:lnTo>
                    <a:pt x="0" y="187"/>
                  </a:lnTo>
                  <a:lnTo>
                    <a:pt x="44" y="355"/>
                  </a:lnTo>
                  <a:lnTo>
                    <a:pt x="358" y="377"/>
                  </a:lnTo>
                  <a:lnTo>
                    <a:pt x="582" y="15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C1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764213" y="2560638"/>
              <a:ext cx="923925" cy="598487"/>
            </a:xfrm>
            <a:custGeom>
              <a:avLst/>
              <a:gdLst>
                <a:gd name="T0" fmla="*/ 507 w 582"/>
                <a:gd name="T1" fmla="*/ 0 h 377"/>
                <a:gd name="T2" fmla="*/ 507 w 582"/>
                <a:gd name="T3" fmla="*/ 0 h 377"/>
                <a:gd name="T4" fmla="*/ 0 w 582"/>
                <a:gd name="T5" fmla="*/ 187 h 377"/>
                <a:gd name="T6" fmla="*/ 44 w 582"/>
                <a:gd name="T7" fmla="*/ 355 h 377"/>
                <a:gd name="T8" fmla="*/ 358 w 582"/>
                <a:gd name="T9" fmla="*/ 377 h 377"/>
                <a:gd name="T10" fmla="*/ 582 w 582"/>
                <a:gd name="T11" fmla="*/ 157 h 377"/>
                <a:gd name="T12" fmla="*/ 507 w 582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2" h="377">
                  <a:moveTo>
                    <a:pt x="507" y="0"/>
                  </a:moveTo>
                  <a:lnTo>
                    <a:pt x="507" y="0"/>
                  </a:lnTo>
                  <a:lnTo>
                    <a:pt x="0" y="187"/>
                  </a:lnTo>
                  <a:lnTo>
                    <a:pt x="44" y="355"/>
                  </a:lnTo>
                  <a:lnTo>
                    <a:pt x="358" y="377"/>
                  </a:lnTo>
                  <a:lnTo>
                    <a:pt x="582" y="157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281613" y="2398713"/>
              <a:ext cx="1782762" cy="730250"/>
            </a:xfrm>
            <a:custGeom>
              <a:avLst/>
              <a:gdLst>
                <a:gd name="T0" fmla="*/ 654 w 1123"/>
                <a:gd name="T1" fmla="*/ 460 h 460"/>
                <a:gd name="T2" fmla="*/ 0 w 1123"/>
                <a:gd name="T3" fmla="*/ 413 h 460"/>
                <a:gd name="T4" fmla="*/ 511 w 1123"/>
                <a:gd name="T5" fmla="*/ 71 h 460"/>
                <a:gd name="T6" fmla="*/ 1123 w 1123"/>
                <a:gd name="T7" fmla="*/ 0 h 460"/>
                <a:gd name="T8" fmla="*/ 654 w 1123"/>
                <a:gd name="T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60">
                  <a:moveTo>
                    <a:pt x="654" y="460"/>
                  </a:moveTo>
                  <a:lnTo>
                    <a:pt x="0" y="413"/>
                  </a:lnTo>
                  <a:lnTo>
                    <a:pt x="511" y="71"/>
                  </a:lnTo>
                  <a:lnTo>
                    <a:pt x="1123" y="0"/>
                  </a:lnTo>
                  <a:lnTo>
                    <a:pt x="654" y="460"/>
                  </a:lnTo>
                  <a:close/>
                </a:path>
              </a:pathLst>
            </a:custGeom>
            <a:solidFill>
              <a:srgbClr val="1F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5268913" y="2360613"/>
              <a:ext cx="1781175" cy="730250"/>
            </a:xfrm>
            <a:custGeom>
              <a:avLst/>
              <a:gdLst>
                <a:gd name="T0" fmla="*/ 654 w 1122"/>
                <a:gd name="T1" fmla="*/ 460 h 460"/>
                <a:gd name="T2" fmla="*/ 0 w 1122"/>
                <a:gd name="T3" fmla="*/ 414 h 460"/>
                <a:gd name="T4" fmla="*/ 511 w 1122"/>
                <a:gd name="T5" fmla="*/ 72 h 460"/>
                <a:gd name="T6" fmla="*/ 1122 w 1122"/>
                <a:gd name="T7" fmla="*/ 0 h 460"/>
                <a:gd name="T8" fmla="*/ 654 w 1122"/>
                <a:gd name="T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460">
                  <a:moveTo>
                    <a:pt x="654" y="460"/>
                  </a:moveTo>
                  <a:lnTo>
                    <a:pt x="0" y="414"/>
                  </a:lnTo>
                  <a:lnTo>
                    <a:pt x="511" y="72"/>
                  </a:lnTo>
                  <a:lnTo>
                    <a:pt x="1122" y="0"/>
                  </a:lnTo>
                  <a:lnTo>
                    <a:pt x="654" y="460"/>
                  </a:lnTo>
                  <a:close/>
                </a:path>
              </a:pathLst>
            </a:custGeom>
            <a:solidFill>
              <a:srgbClr val="546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5268913" y="3017838"/>
              <a:ext cx="1050925" cy="111125"/>
            </a:xfrm>
            <a:custGeom>
              <a:avLst/>
              <a:gdLst>
                <a:gd name="T0" fmla="*/ 0 w 662"/>
                <a:gd name="T1" fmla="*/ 0 h 70"/>
                <a:gd name="T2" fmla="*/ 8 w 662"/>
                <a:gd name="T3" fmla="*/ 23 h 70"/>
                <a:gd name="T4" fmla="*/ 662 w 662"/>
                <a:gd name="T5" fmla="*/ 70 h 70"/>
                <a:gd name="T6" fmla="*/ 654 w 662"/>
                <a:gd name="T7" fmla="*/ 46 h 70"/>
                <a:gd name="T8" fmla="*/ 0 w 66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70">
                  <a:moveTo>
                    <a:pt x="0" y="0"/>
                  </a:moveTo>
                  <a:lnTo>
                    <a:pt x="8" y="23"/>
                  </a:lnTo>
                  <a:lnTo>
                    <a:pt x="662" y="70"/>
                  </a:lnTo>
                  <a:lnTo>
                    <a:pt x="65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6307138" y="2360613"/>
              <a:ext cx="757237" cy="768350"/>
            </a:xfrm>
            <a:custGeom>
              <a:avLst/>
              <a:gdLst>
                <a:gd name="T0" fmla="*/ 468 w 477"/>
                <a:gd name="T1" fmla="*/ 0 h 484"/>
                <a:gd name="T2" fmla="*/ 477 w 477"/>
                <a:gd name="T3" fmla="*/ 24 h 484"/>
                <a:gd name="T4" fmla="*/ 8 w 477"/>
                <a:gd name="T5" fmla="*/ 484 h 484"/>
                <a:gd name="T6" fmla="*/ 0 w 477"/>
                <a:gd name="T7" fmla="*/ 460 h 484"/>
                <a:gd name="T8" fmla="*/ 468 w 477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84">
                  <a:moveTo>
                    <a:pt x="468" y="0"/>
                  </a:moveTo>
                  <a:lnTo>
                    <a:pt x="477" y="24"/>
                  </a:lnTo>
                  <a:lnTo>
                    <a:pt x="8" y="484"/>
                  </a:lnTo>
                  <a:lnTo>
                    <a:pt x="0" y="46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384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6088063" y="2692400"/>
              <a:ext cx="177800" cy="87312"/>
            </a:xfrm>
            <a:custGeom>
              <a:avLst/>
              <a:gdLst>
                <a:gd name="T0" fmla="*/ 91 w 94"/>
                <a:gd name="T1" fmla="*/ 7 h 46"/>
                <a:gd name="T2" fmla="*/ 51 w 94"/>
                <a:gd name="T3" fmla="*/ 36 h 46"/>
                <a:gd name="T4" fmla="*/ 3 w 94"/>
                <a:gd name="T5" fmla="*/ 40 h 46"/>
                <a:gd name="T6" fmla="*/ 42 w 94"/>
                <a:gd name="T7" fmla="*/ 11 h 46"/>
                <a:gd name="T8" fmla="*/ 91 w 94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6">
                  <a:moveTo>
                    <a:pt x="91" y="7"/>
                  </a:moveTo>
                  <a:cubicBezTo>
                    <a:pt x="94" y="14"/>
                    <a:pt x="76" y="27"/>
                    <a:pt x="51" y="36"/>
                  </a:cubicBezTo>
                  <a:cubicBezTo>
                    <a:pt x="27" y="45"/>
                    <a:pt x="5" y="46"/>
                    <a:pt x="3" y="40"/>
                  </a:cubicBezTo>
                  <a:cubicBezTo>
                    <a:pt x="0" y="33"/>
                    <a:pt x="18" y="20"/>
                    <a:pt x="42" y="11"/>
                  </a:cubicBezTo>
                  <a:cubicBezTo>
                    <a:pt x="67" y="2"/>
                    <a:pt x="89" y="0"/>
                    <a:pt x="91" y="7"/>
                  </a:cubicBezTo>
                  <a:close/>
                </a:path>
              </a:pathLst>
            </a:custGeom>
            <a:solidFill>
              <a:srgbClr val="384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6130925" y="2547938"/>
              <a:ext cx="1003300" cy="657225"/>
            </a:xfrm>
            <a:custGeom>
              <a:avLst/>
              <a:gdLst>
                <a:gd name="T0" fmla="*/ 32 w 530"/>
                <a:gd name="T1" fmla="*/ 111 h 347"/>
                <a:gd name="T2" fmla="*/ 322 w 530"/>
                <a:gd name="T3" fmla="*/ 30 h 347"/>
                <a:gd name="T4" fmla="*/ 361 w 530"/>
                <a:gd name="T5" fmla="*/ 28 h 347"/>
                <a:gd name="T6" fmla="*/ 359 w 530"/>
                <a:gd name="T7" fmla="*/ 20 h 347"/>
                <a:gd name="T8" fmla="*/ 376 w 530"/>
                <a:gd name="T9" fmla="*/ 60 h 347"/>
                <a:gd name="T10" fmla="*/ 496 w 530"/>
                <a:gd name="T11" fmla="*/ 330 h 347"/>
                <a:gd name="T12" fmla="*/ 522 w 530"/>
                <a:gd name="T13" fmla="*/ 320 h 347"/>
                <a:gd name="T14" fmla="*/ 385 w 530"/>
                <a:gd name="T15" fmla="*/ 9 h 347"/>
                <a:gd name="T16" fmla="*/ 370 w 530"/>
                <a:gd name="T17" fmla="*/ 0 h 347"/>
                <a:gd name="T18" fmla="*/ 16 w 530"/>
                <a:gd name="T19" fmla="*/ 88 h 347"/>
                <a:gd name="T20" fmla="*/ 32 w 530"/>
                <a:gd name="T21" fmla="*/ 11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0" h="347">
                  <a:moveTo>
                    <a:pt x="32" y="111"/>
                  </a:moveTo>
                  <a:cubicBezTo>
                    <a:pt x="119" y="59"/>
                    <a:pt x="222" y="38"/>
                    <a:pt x="322" y="30"/>
                  </a:cubicBezTo>
                  <a:cubicBezTo>
                    <a:pt x="333" y="29"/>
                    <a:pt x="350" y="32"/>
                    <a:pt x="361" y="28"/>
                  </a:cubicBezTo>
                  <a:cubicBezTo>
                    <a:pt x="379" y="22"/>
                    <a:pt x="361" y="33"/>
                    <a:pt x="359" y="20"/>
                  </a:cubicBezTo>
                  <a:cubicBezTo>
                    <a:pt x="361" y="33"/>
                    <a:pt x="371" y="48"/>
                    <a:pt x="376" y="60"/>
                  </a:cubicBezTo>
                  <a:cubicBezTo>
                    <a:pt x="416" y="150"/>
                    <a:pt x="456" y="240"/>
                    <a:pt x="496" y="330"/>
                  </a:cubicBezTo>
                  <a:cubicBezTo>
                    <a:pt x="503" y="347"/>
                    <a:pt x="530" y="337"/>
                    <a:pt x="522" y="320"/>
                  </a:cubicBezTo>
                  <a:cubicBezTo>
                    <a:pt x="476" y="217"/>
                    <a:pt x="431" y="113"/>
                    <a:pt x="385" y="9"/>
                  </a:cubicBezTo>
                  <a:cubicBezTo>
                    <a:pt x="382" y="3"/>
                    <a:pt x="377" y="0"/>
                    <a:pt x="370" y="0"/>
                  </a:cubicBezTo>
                  <a:cubicBezTo>
                    <a:pt x="249" y="0"/>
                    <a:pt x="120" y="25"/>
                    <a:pt x="16" y="88"/>
                  </a:cubicBezTo>
                  <a:cubicBezTo>
                    <a:pt x="0" y="97"/>
                    <a:pt x="17" y="120"/>
                    <a:pt x="32" y="111"/>
                  </a:cubicBezTo>
                  <a:close/>
                </a:path>
              </a:pathLst>
            </a:custGeom>
            <a:solidFill>
              <a:srgbClr val="7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7035800" y="3117850"/>
              <a:ext cx="139700" cy="138112"/>
            </a:xfrm>
            <a:custGeom>
              <a:avLst/>
              <a:gdLst>
                <a:gd name="T0" fmla="*/ 68 w 74"/>
                <a:gd name="T1" fmla="*/ 25 h 73"/>
                <a:gd name="T2" fmla="*/ 48 w 74"/>
                <a:gd name="T3" fmla="*/ 67 h 73"/>
                <a:gd name="T4" fmla="*/ 7 w 74"/>
                <a:gd name="T5" fmla="*/ 48 h 73"/>
                <a:gd name="T6" fmla="*/ 26 w 74"/>
                <a:gd name="T7" fmla="*/ 6 h 73"/>
                <a:gd name="T8" fmla="*/ 68 w 74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68" y="25"/>
                  </a:moveTo>
                  <a:cubicBezTo>
                    <a:pt x="74" y="42"/>
                    <a:pt x="65" y="61"/>
                    <a:pt x="48" y="67"/>
                  </a:cubicBezTo>
                  <a:cubicBezTo>
                    <a:pt x="32" y="73"/>
                    <a:pt x="13" y="65"/>
                    <a:pt x="7" y="48"/>
                  </a:cubicBezTo>
                  <a:cubicBezTo>
                    <a:pt x="0" y="31"/>
                    <a:pt x="9" y="12"/>
                    <a:pt x="26" y="6"/>
                  </a:cubicBezTo>
                  <a:cubicBezTo>
                    <a:pt x="43" y="0"/>
                    <a:pt x="62" y="8"/>
                    <a:pt x="68" y="25"/>
                  </a:cubicBezTo>
                  <a:close/>
                </a:path>
              </a:pathLst>
            </a:custGeom>
            <a:solidFill>
              <a:srgbClr val="B5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  <p:sldLayoutId id="2147483662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副标题 15"/>
          <p:cNvSpPr>
            <a:spLocks noGrp="1"/>
          </p:cNvSpPr>
          <p:nvPr>
            <p:ph type="subTitle" idx="1"/>
          </p:nvPr>
        </p:nvSpPr>
        <p:spPr>
          <a:xfrm>
            <a:off x="6216398" y="3165198"/>
            <a:ext cx="5304089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6216398" y="2036795"/>
            <a:ext cx="5304089" cy="1128403"/>
          </a:xfrm>
        </p:spPr>
        <p:txBody>
          <a:bodyPr>
            <a:normAutofit/>
          </a:bodyPr>
          <a:lstStyle/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6216651" y="4204921"/>
            <a:ext cx="5303837" cy="271829"/>
          </a:xfrm>
        </p:spPr>
        <p:txBody>
          <a:bodyPr>
            <a:normAutofit/>
          </a:bodyPr>
          <a:lstStyle/>
          <a:p>
            <a:r>
              <a:rPr lang="en-US" altLang="zh-CN" sz="1100" dirty="0"/>
              <a:t>Speaker name and title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6216651" y="4476751"/>
            <a:ext cx="5303837" cy="271830"/>
          </a:xfrm>
        </p:spPr>
        <p:txBody>
          <a:bodyPr>
            <a:normAutofit/>
          </a:bodyPr>
          <a:lstStyle/>
          <a:p>
            <a:r>
              <a:rPr lang="en-US" altLang="zh-CN" sz="1100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403075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8953B-2114-4ECF-BC19-193EA460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405" y="3429000"/>
            <a:ext cx="4578522" cy="428625"/>
          </a:xfrm>
        </p:spPr>
        <p:txBody>
          <a:bodyPr/>
          <a:lstStyle/>
          <a:p>
            <a:r>
              <a:rPr lang="zh-CN" altLang="en-US"/>
              <a:t>关键技术与</a:t>
            </a:r>
            <a:r>
              <a:rPr lang="zh-CN" altLang="en-US" dirty="0"/>
              <a:t>实践难点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BF0645-7A92-4398-9EB9-03DDEABC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405" y="3836175"/>
            <a:ext cx="4578522" cy="1095375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10D4C7-48B1-4D68-BA00-F0C1FF90A741}"/>
              </a:ext>
            </a:extLst>
          </p:cNvPr>
          <p:cNvSpPr txBox="1"/>
          <p:nvPr/>
        </p:nvSpPr>
        <p:spPr>
          <a:xfrm>
            <a:off x="3940405" y="2241779"/>
            <a:ext cx="1027310" cy="107950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9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F124F7-A49B-42E4-B18E-044335EC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9A16DD-BC3E-461C-BF02-1A5BFC61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0582C-E18A-4A42-A037-90CC38AC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1877375-994F-4D38-9758-2A0AF6FA455D}"/>
              </a:ext>
            </a:extLst>
          </p:cNvPr>
          <p:cNvCxnSpPr>
            <a:cxnSpLocks/>
          </p:cNvCxnSpPr>
          <p:nvPr/>
        </p:nvCxnSpPr>
        <p:spPr>
          <a:xfrm>
            <a:off x="1775520" y="3645024"/>
            <a:ext cx="8568952" cy="0"/>
          </a:xfrm>
          <a:prstGeom prst="straightConnector1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C585144-262E-4BCB-A769-B048081BDDBC}"/>
              </a:ext>
            </a:extLst>
          </p:cNvPr>
          <p:cNvCxnSpPr>
            <a:cxnSpLocks/>
          </p:cNvCxnSpPr>
          <p:nvPr/>
        </p:nvCxnSpPr>
        <p:spPr>
          <a:xfrm>
            <a:off x="6096000" y="1702852"/>
            <a:ext cx="0" cy="3929592"/>
          </a:xfrm>
          <a:prstGeom prst="straightConnector1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ïsḻïde">
            <a:extLst>
              <a:ext uri="{FF2B5EF4-FFF2-40B4-BE49-F238E27FC236}">
                <a16:creationId xmlns:a16="http://schemas.microsoft.com/office/drawing/2014/main" id="{8ECD3365-6E77-41BD-9B23-783516C6893A}"/>
              </a:ext>
            </a:extLst>
          </p:cNvPr>
          <p:cNvSpPr>
            <a:spLocks noChangeAspect="1"/>
          </p:cNvSpPr>
          <p:nvPr/>
        </p:nvSpPr>
        <p:spPr bwMode="auto">
          <a:xfrm>
            <a:off x="5367338" y="2900886"/>
            <a:ext cx="1457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ïŝ1ïḓe">
            <a:extLst>
              <a:ext uri="{FF2B5EF4-FFF2-40B4-BE49-F238E27FC236}">
                <a16:creationId xmlns:a16="http://schemas.microsoft.com/office/drawing/2014/main" id="{20FC0790-5A9E-4E63-BD62-E36EBC031519}"/>
              </a:ext>
            </a:extLst>
          </p:cNvPr>
          <p:cNvSpPr>
            <a:spLocks/>
          </p:cNvSpPr>
          <p:nvPr/>
        </p:nvSpPr>
        <p:spPr bwMode="auto">
          <a:xfrm>
            <a:off x="5368131" y="2899298"/>
            <a:ext cx="1455738" cy="1536700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íŝļiďe">
            <a:extLst>
              <a:ext uri="{FF2B5EF4-FFF2-40B4-BE49-F238E27FC236}">
                <a16:creationId xmlns:a16="http://schemas.microsoft.com/office/drawing/2014/main" id="{13FE33F1-9B80-4B77-B663-D8DE6594A79C}"/>
              </a:ext>
            </a:extLst>
          </p:cNvPr>
          <p:cNvSpPr txBox="1"/>
          <p:nvPr/>
        </p:nvSpPr>
        <p:spPr>
          <a:xfrm>
            <a:off x="5638800" y="32104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zh-CN" altLang="en-US" sz="2400" b="1"/>
              <a:t>关键词</a:t>
            </a:r>
            <a:endParaRPr lang="zh-CN" altLang="en-US" sz="2400" b="1" dirty="0"/>
          </a:p>
        </p:txBody>
      </p:sp>
      <p:sp>
        <p:nvSpPr>
          <p:cNvPr id="31" name="íṥļïdè">
            <a:extLst>
              <a:ext uri="{FF2B5EF4-FFF2-40B4-BE49-F238E27FC236}">
                <a16:creationId xmlns:a16="http://schemas.microsoft.com/office/drawing/2014/main" id="{C2C051B1-488B-49C0-9FD8-26940756511C}"/>
              </a:ext>
            </a:extLst>
          </p:cNvPr>
          <p:cNvSpPr>
            <a:spLocks noChangeAspect="1"/>
          </p:cNvSpPr>
          <p:nvPr/>
        </p:nvSpPr>
        <p:spPr bwMode="auto">
          <a:xfrm>
            <a:off x="1180623" y="1483116"/>
            <a:ext cx="1095650" cy="11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ïṡļíḑè">
            <a:extLst>
              <a:ext uri="{FF2B5EF4-FFF2-40B4-BE49-F238E27FC236}">
                <a16:creationId xmlns:a16="http://schemas.microsoft.com/office/drawing/2014/main" id="{8B2B6DA6-FFA0-438B-A7B1-3E1D10C927A9}"/>
              </a:ext>
            </a:extLst>
          </p:cNvPr>
          <p:cNvSpPr>
            <a:spLocks/>
          </p:cNvSpPr>
          <p:nvPr/>
        </p:nvSpPr>
        <p:spPr bwMode="auto">
          <a:xfrm flipH="1">
            <a:off x="1181219" y="1481921"/>
            <a:ext cx="1094457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iṣḷîďé">
            <a:extLst>
              <a:ext uri="{FF2B5EF4-FFF2-40B4-BE49-F238E27FC236}">
                <a16:creationId xmlns:a16="http://schemas.microsoft.com/office/drawing/2014/main" id="{02A6F258-EB5B-4337-AA98-60E4F43725D7}"/>
              </a:ext>
            </a:extLst>
          </p:cNvPr>
          <p:cNvSpPr>
            <a:spLocks noChangeAspect="1"/>
          </p:cNvSpPr>
          <p:nvPr/>
        </p:nvSpPr>
        <p:spPr bwMode="auto">
          <a:xfrm>
            <a:off x="1369152" y="1717184"/>
            <a:ext cx="718591" cy="686061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" name="ïśľíḑê">
            <a:extLst>
              <a:ext uri="{FF2B5EF4-FFF2-40B4-BE49-F238E27FC236}">
                <a16:creationId xmlns:a16="http://schemas.microsoft.com/office/drawing/2014/main" id="{40E8D497-052E-4C30-9C97-D82C091A9A0D}"/>
              </a:ext>
            </a:extLst>
          </p:cNvPr>
          <p:cNvSpPr>
            <a:spLocks/>
          </p:cNvSpPr>
          <p:nvPr/>
        </p:nvSpPr>
        <p:spPr bwMode="auto">
          <a:xfrm>
            <a:off x="9600322" y="1480726"/>
            <a:ext cx="1095650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iSļíďè">
            <a:extLst>
              <a:ext uri="{FF2B5EF4-FFF2-40B4-BE49-F238E27FC236}">
                <a16:creationId xmlns:a16="http://schemas.microsoft.com/office/drawing/2014/main" id="{97193543-2AA7-478C-AB18-F8BD805D6B98}"/>
              </a:ext>
            </a:extLst>
          </p:cNvPr>
          <p:cNvSpPr>
            <a:spLocks noChangeAspect="1"/>
          </p:cNvSpPr>
          <p:nvPr/>
        </p:nvSpPr>
        <p:spPr bwMode="auto">
          <a:xfrm>
            <a:off x="9843305" y="1754674"/>
            <a:ext cx="609685" cy="608691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ïṧ1ïḑé">
            <a:extLst>
              <a:ext uri="{FF2B5EF4-FFF2-40B4-BE49-F238E27FC236}">
                <a16:creationId xmlns:a16="http://schemas.microsoft.com/office/drawing/2014/main" id="{476DAEFD-10B4-44B6-839E-06B4B2340B7B}"/>
              </a:ext>
            </a:extLst>
          </p:cNvPr>
          <p:cNvSpPr>
            <a:spLocks/>
          </p:cNvSpPr>
          <p:nvPr/>
        </p:nvSpPr>
        <p:spPr bwMode="auto">
          <a:xfrm flipH="1" flipV="1">
            <a:off x="1180623" y="4505287"/>
            <a:ext cx="1095650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iS1îdé">
            <a:extLst>
              <a:ext uri="{FF2B5EF4-FFF2-40B4-BE49-F238E27FC236}">
                <a16:creationId xmlns:a16="http://schemas.microsoft.com/office/drawing/2014/main" id="{78A55BCF-5DA6-43DC-8960-8BACB91D8213}"/>
              </a:ext>
            </a:extLst>
          </p:cNvPr>
          <p:cNvSpPr>
            <a:spLocks noChangeAspect="1"/>
          </p:cNvSpPr>
          <p:nvPr/>
        </p:nvSpPr>
        <p:spPr bwMode="auto">
          <a:xfrm>
            <a:off x="1430666" y="4786254"/>
            <a:ext cx="595564" cy="594651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íṩlîḑe">
            <a:extLst>
              <a:ext uri="{FF2B5EF4-FFF2-40B4-BE49-F238E27FC236}">
                <a16:creationId xmlns:a16="http://schemas.microsoft.com/office/drawing/2014/main" id="{82BD80F9-1E79-4D5F-BEA0-73E7D442C09D}"/>
              </a:ext>
            </a:extLst>
          </p:cNvPr>
          <p:cNvSpPr>
            <a:spLocks/>
          </p:cNvSpPr>
          <p:nvPr/>
        </p:nvSpPr>
        <p:spPr bwMode="auto">
          <a:xfrm flipV="1">
            <a:off x="9600322" y="4485260"/>
            <a:ext cx="1095650" cy="1156586"/>
          </a:xfrm>
          <a:custGeom>
            <a:avLst/>
            <a:gdLst>
              <a:gd name="T0" fmla="*/ 2110 w 4221"/>
              <a:gd name="T1" fmla="*/ 0 h 4457"/>
              <a:gd name="T2" fmla="*/ 4221 w 4221"/>
              <a:gd name="T3" fmla="*/ 2111 h 4457"/>
              <a:gd name="T4" fmla="*/ 2110 w 4221"/>
              <a:gd name="T5" fmla="*/ 4221 h 4457"/>
              <a:gd name="T6" fmla="*/ 1482 w 4221"/>
              <a:gd name="T7" fmla="*/ 4126 h 4457"/>
              <a:gd name="T8" fmla="*/ 1468 w 4221"/>
              <a:gd name="T9" fmla="*/ 4121 h 4457"/>
              <a:gd name="T10" fmla="*/ 1219 w 4221"/>
              <a:gd name="T11" fmla="*/ 4457 h 4457"/>
              <a:gd name="T12" fmla="*/ 1174 w 4221"/>
              <a:gd name="T13" fmla="*/ 3993 h 4457"/>
              <a:gd name="T14" fmla="*/ 930 w 4221"/>
              <a:gd name="T15" fmla="*/ 3861 h 4457"/>
              <a:gd name="T16" fmla="*/ 0 w 4221"/>
              <a:gd name="T17" fmla="*/ 2111 h 4457"/>
              <a:gd name="T18" fmla="*/ 2110 w 4221"/>
              <a:gd name="T19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4457">
                <a:moveTo>
                  <a:pt x="2110" y="0"/>
                </a:moveTo>
                <a:cubicBezTo>
                  <a:pt x="3276" y="0"/>
                  <a:pt x="4221" y="945"/>
                  <a:pt x="4221" y="2111"/>
                </a:cubicBezTo>
                <a:cubicBezTo>
                  <a:pt x="4221" y="3276"/>
                  <a:pt x="3276" y="4221"/>
                  <a:pt x="2110" y="4221"/>
                </a:cubicBezTo>
                <a:cubicBezTo>
                  <a:pt x="1891" y="4221"/>
                  <a:pt x="1681" y="4188"/>
                  <a:pt x="1482" y="4126"/>
                </a:cubicBezTo>
                <a:lnTo>
                  <a:pt x="1468" y="4121"/>
                </a:lnTo>
                <a:lnTo>
                  <a:pt x="1219" y="4457"/>
                </a:lnTo>
                <a:lnTo>
                  <a:pt x="1174" y="3993"/>
                </a:lnTo>
                <a:lnTo>
                  <a:pt x="930" y="3861"/>
                </a:lnTo>
                <a:cubicBezTo>
                  <a:pt x="369" y="3481"/>
                  <a:pt x="0" y="2839"/>
                  <a:pt x="0" y="2111"/>
                </a:cubicBezTo>
                <a:cubicBezTo>
                  <a:pt x="0" y="945"/>
                  <a:pt x="944" y="0"/>
                  <a:pt x="2110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íŝḷïdé">
            <a:extLst>
              <a:ext uri="{FF2B5EF4-FFF2-40B4-BE49-F238E27FC236}">
                <a16:creationId xmlns:a16="http://schemas.microsoft.com/office/drawing/2014/main" id="{7E98D27F-410E-499A-9673-7FEBECB37BF8}"/>
              </a:ext>
            </a:extLst>
          </p:cNvPr>
          <p:cNvSpPr>
            <a:spLocks noChangeAspect="1"/>
          </p:cNvSpPr>
          <p:nvPr/>
        </p:nvSpPr>
        <p:spPr bwMode="auto">
          <a:xfrm>
            <a:off x="9890968" y="4862657"/>
            <a:ext cx="514358" cy="513563"/>
          </a:xfrm>
          <a:custGeom>
            <a:avLst/>
            <a:gdLst>
              <a:gd name="connsiteX0" fmla="*/ 12438 w 608556"/>
              <a:gd name="connsiteY0" fmla="*/ 316909 h 607614"/>
              <a:gd name="connsiteX1" fmla="*/ 596024 w 608556"/>
              <a:gd name="connsiteY1" fmla="*/ 316909 h 607614"/>
              <a:gd name="connsiteX2" fmla="*/ 608556 w 608556"/>
              <a:gd name="connsiteY2" fmla="*/ 329424 h 607614"/>
              <a:gd name="connsiteX3" fmla="*/ 596024 w 608556"/>
              <a:gd name="connsiteY3" fmla="*/ 341846 h 607614"/>
              <a:gd name="connsiteX4" fmla="*/ 316764 w 608556"/>
              <a:gd name="connsiteY4" fmla="*/ 341846 h 607614"/>
              <a:gd name="connsiteX5" fmla="*/ 316764 w 608556"/>
              <a:gd name="connsiteY5" fmla="*/ 500244 h 607614"/>
              <a:gd name="connsiteX6" fmla="*/ 414495 w 608556"/>
              <a:gd name="connsiteY6" fmla="*/ 585795 h 607614"/>
              <a:gd name="connsiteX7" fmla="*/ 415618 w 608556"/>
              <a:gd name="connsiteY7" fmla="*/ 603353 h 607614"/>
              <a:gd name="connsiteX8" fmla="*/ 406265 w 608556"/>
              <a:gd name="connsiteY8" fmla="*/ 607556 h 607614"/>
              <a:gd name="connsiteX9" fmla="*/ 398035 w 608556"/>
              <a:gd name="connsiteY9" fmla="*/ 604474 h 607614"/>
              <a:gd name="connsiteX10" fmla="*/ 316764 w 608556"/>
              <a:gd name="connsiteY10" fmla="*/ 533400 h 607614"/>
              <a:gd name="connsiteX11" fmla="*/ 316764 w 608556"/>
              <a:gd name="connsiteY11" fmla="*/ 594107 h 607614"/>
              <a:gd name="connsiteX12" fmla="*/ 304231 w 608556"/>
              <a:gd name="connsiteY12" fmla="*/ 606622 h 607614"/>
              <a:gd name="connsiteX13" fmla="*/ 291793 w 608556"/>
              <a:gd name="connsiteY13" fmla="*/ 594107 h 607614"/>
              <a:gd name="connsiteX14" fmla="*/ 291793 w 608556"/>
              <a:gd name="connsiteY14" fmla="*/ 533400 h 607614"/>
              <a:gd name="connsiteX15" fmla="*/ 210521 w 608556"/>
              <a:gd name="connsiteY15" fmla="*/ 604474 h 607614"/>
              <a:gd name="connsiteX16" fmla="*/ 192938 w 608556"/>
              <a:gd name="connsiteY16" fmla="*/ 603353 h 607614"/>
              <a:gd name="connsiteX17" fmla="*/ 194061 w 608556"/>
              <a:gd name="connsiteY17" fmla="*/ 585795 h 607614"/>
              <a:gd name="connsiteX18" fmla="*/ 291793 w 608556"/>
              <a:gd name="connsiteY18" fmla="*/ 500244 h 607614"/>
              <a:gd name="connsiteX19" fmla="*/ 291793 w 608556"/>
              <a:gd name="connsiteY19" fmla="*/ 341846 h 607614"/>
              <a:gd name="connsiteX20" fmla="*/ 12438 w 608556"/>
              <a:gd name="connsiteY20" fmla="*/ 341846 h 607614"/>
              <a:gd name="connsiteX21" fmla="*/ 0 w 608556"/>
              <a:gd name="connsiteY21" fmla="*/ 329424 h 607614"/>
              <a:gd name="connsiteX22" fmla="*/ 12438 w 608556"/>
              <a:gd name="connsiteY22" fmla="*/ 316909 h 607614"/>
              <a:gd name="connsiteX23" fmla="*/ 278583 w 608556"/>
              <a:gd name="connsiteY23" fmla="*/ 124789 h 607614"/>
              <a:gd name="connsiteX24" fmla="*/ 278583 w 608556"/>
              <a:gd name="connsiteY24" fmla="*/ 169701 h 607614"/>
              <a:gd name="connsiteX25" fmla="*/ 317489 w 608556"/>
              <a:gd name="connsiteY25" fmla="*/ 150466 h 607614"/>
              <a:gd name="connsiteX26" fmla="*/ 260252 w 608556"/>
              <a:gd name="connsiteY26" fmla="*/ 90708 h 607614"/>
              <a:gd name="connsiteX27" fmla="*/ 272972 w 608556"/>
              <a:gd name="connsiteY27" fmla="*/ 91268 h 607614"/>
              <a:gd name="connsiteX28" fmla="*/ 349287 w 608556"/>
              <a:gd name="connsiteY28" fmla="*/ 141596 h 607614"/>
              <a:gd name="connsiteX29" fmla="*/ 354898 w 608556"/>
              <a:gd name="connsiteY29" fmla="*/ 152801 h 607614"/>
              <a:gd name="connsiteX30" fmla="*/ 347977 w 608556"/>
              <a:gd name="connsiteY30" fmla="*/ 163165 h 607614"/>
              <a:gd name="connsiteX31" fmla="*/ 271662 w 608556"/>
              <a:gd name="connsiteY31" fmla="*/ 201075 h 607614"/>
              <a:gd name="connsiteX32" fmla="*/ 266051 w 608556"/>
              <a:gd name="connsiteY32" fmla="*/ 202382 h 607614"/>
              <a:gd name="connsiteX33" fmla="*/ 259504 w 608556"/>
              <a:gd name="connsiteY33" fmla="*/ 200515 h 607614"/>
              <a:gd name="connsiteX34" fmla="*/ 253612 w 608556"/>
              <a:gd name="connsiteY34" fmla="*/ 189870 h 607614"/>
              <a:gd name="connsiteX35" fmla="*/ 253612 w 608556"/>
              <a:gd name="connsiteY35" fmla="*/ 101632 h 607614"/>
              <a:gd name="connsiteX36" fmla="*/ 260252 w 608556"/>
              <a:gd name="connsiteY36" fmla="*/ 90708 h 607614"/>
              <a:gd name="connsiteX37" fmla="*/ 87934 w 608556"/>
              <a:gd name="connsiteY37" fmla="*/ 24932 h 607614"/>
              <a:gd name="connsiteX38" fmla="*/ 87934 w 608556"/>
              <a:gd name="connsiteY38" fmla="*/ 265656 h 607614"/>
              <a:gd name="connsiteX39" fmla="*/ 520692 w 608556"/>
              <a:gd name="connsiteY39" fmla="*/ 265656 h 607614"/>
              <a:gd name="connsiteX40" fmla="*/ 520692 w 608556"/>
              <a:gd name="connsiteY40" fmla="*/ 24932 h 607614"/>
              <a:gd name="connsiteX41" fmla="*/ 75310 w 608556"/>
              <a:gd name="connsiteY41" fmla="*/ 0 h 607614"/>
              <a:gd name="connsiteX42" fmla="*/ 533035 w 608556"/>
              <a:gd name="connsiteY42" fmla="*/ 0 h 607614"/>
              <a:gd name="connsiteX43" fmla="*/ 545471 w 608556"/>
              <a:gd name="connsiteY43" fmla="*/ 12419 h 607614"/>
              <a:gd name="connsiteX44" fmla="*/ 545471 w 608556"/>
              <a:gd name="connsiteY44" fmla="*/ 278076 h 607614"/>
              <a:gd name="connsiteX45" fmla="*/ 533035 w 608556"/>
              <a:gd name="connsiteY45" fmla="*/ 290588 h 607614"/>
              <a:gd name="connsiteX46" fmla="*/ 75310 w 608556"/>
              <a:gd name="connsiteY46" fmla="*/ 290588 h 607614"/>
              <a:gd name="connsiteX47" fmla="*/ 62874 w 608556"/>
              <a:gd name="connsiteY47" fmla="*/ 278076 h 607614"/>
              <a:gd name="connsiteX48" fmla="*/ 62874 w 608556"/>
              <a:gd name="connsiteY48" fmla="*/ 12419 h 607614"/>
              <a:gd name="connsiteX49" fmla="*/ 75310 w 608556"/>
              <a:gd name="connsiteY49" fmla="*/ 0 h 6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8556" h="607614">
                <a:moveTo>
                  <a:pt x="12438" y="316909"/>
                </a:moveTo>
                <a:lnTo>
                  <a:pt x="596024" y="316909"/>
                </a:lnTo>
                <a:cubicBezTo>
                  <a:pt x="602945" y="316909"/>
                  <a:pt x="608556" y="322513"/>
                  <a:pt x="608556" y="329424"/>
                </a:cubicBezTo>
                <a:cubicBezTo>
                  <a:pt x="608556" y="336242"/>
                  <a:pt x="602945" y="341846"/>
                  <a:pt x="596024" y="341846"/>
                </a:cubicBezTo>
                <a:lnTo>
                  <a:pt x="316764" y="341846"/>
                </a:lnTo>
                <a:lnTo>
                  <a:pt x="316764" y="500244"/>
                </a:lnTo>
                <a:lnTo>
                  <a:pt x="414495" y="585795"/>
                </a:lnTo>
                <a:cubicBezTo>
                  <a:pt x="419639" y="590278"/>
                  <a:pt x="420107" y="598123"/>
                  <a:pt x="415618" y="603353"/>
                </a:cubicBezTo>
                <a:cubicBezTo>
                  <a:pt x="413280" y="606061"/>
                  <a:pt x="409726" y="607556"/>
                  <a:pt x="406265" y="607556"/>
                </a:cubicBezTo>
                <a:cubicBezTo>
                  <a:pt x="403273" y="607556"/>
                  <a:pt x="400373" y="606622"/>
                  <a:pt x="398035" y="604474"/>
                </a:cubicBezTo>
                <a:lnTo>
                  <a:pt x="316764" y="533400"/>
                </a:lnTo>
                <a:lnTo>
                  <a:pt x="316764" y="594107"/>
                </a:lnTo>
                <a:cubicBezTo>
                  <a:pt x="316764" y="601018"/>
                  <a:pt x="311152" y="606622"/>
                  <a:pt x="304231" y="606622"/>
                </a:cubicBezTo>
                <a:cubicBezTo>
                  <a:pt x="297404" y="606622"/>
                  <a:pt x="291793" y="601018"/>
                  <a:pt x="291793" y="594107"/>
                </a:cubicBezTo>
                <a:lnTo>
                  <a:pt x="291793" y="533400"/>
                </a:lnTo>
                <a:lnTo>
                  <a:pt x="210521" y="604474"/>
                </a:lnTo>
                <a:cubicBezTo>
                  <a:pt x="205377" y="609050"/>
                  <a:pt x="197427" y="608583"/>
                  <a:pt x="192938" y="603353"/>
                </a:cubicBezTo>
                <a:cubicBezTo>
                  <a:pt x="188262" y="598216"/>
                  <a:pt x="188823" y="590278"/>
                  <a:pt x="194061" y="585795"/>
                </a:cubicBezTo>
                <a:lnTo>
                  <a:pt x="291793" y="500244"/>
                </a:lnTo>
                <a:lnTo>
                  <a:pt x="291793" y="341846"/>
                </a:lnTo>
                <a:lnTo>
                  <a:pt x="12438" y="341846"/>
                </a:lnTo>
                <a:cubicBezTo>
                  <a:pt x="5611" y="341846"/>
                  <a:pt x="0" y="336242"/>
                  <a:pt x="0" y="329424"/>
                </a:cubicBezTo>
                <a:cubicBezTo>
                  <a:pt x="0" y="322513"/>
                  <a:pt x="5611" y="316909"/>
                  <a:pt x="12438" y="316909"/>
                </a:cubicBezTo>
                <a:close/>
                <a:moveTo>
                  <a:pt x="278583" y="124789"/>
                </a:moveTo>
                <a:lnTo>
                  <a:pt x="278583" y="169701"/>
                </a:lnTo>
                <a:lnTo>
                  <a:pt x="317489" y="150466"/>
                </a:lnTo>
                <a:close/>
                <a:moveTo>
                  <a:pt x="260252" y="90708"/>
                </a:moveTo>
                <a:cubicBezTo>
                  <a:pt x="264180" y="88560"/>
                  <a:pt x="269231" y="88653"/>
                  <a:pt x="272972" y="91268"/>
                </a:cubicBezTo>
                <a:lnTo>
                  <a:pt x="349287" y="141596"/>
                </a:lnTo>
                <a:cubicBezTo>
                  <a:pt x="353028" y="144117"/>
                  <a:pt x="355085" y="148319"/>
                  <a:pt x="354898" y="152801"/>
                </a:cubicBezTo>
                <a:cubicBezTo>
                  <a:pt x="354618" y="157283"/>
                  <a:pt x="351999" y="161111"/>
                  <a:pt x="347977" y="163165"/>
                </a:cubicBezTo>
                <a:lnTo>
                  <a:pt x="271662" y="201075"/>
                </a:lnTo>
                <a:cubicBezTo>
                  <a:pt x="269979" y="202009"/>
                  <a:pt x="267921" y="202382"/>
                  <a:pt x="266051" y="202382"/>
                </a:cubicBezTo>
                <a:cubicBezTo>
                  <a:pt x="263806" y="202382"/>
                  <a:pt x="261468" y="201728"/>
                  <a:pt x="259504" y="200515"/>
                </a:cubicBezTo>
                <a:cubicBezTo>
                  <a:pt x="255857" y="198274"/>
                  <a:pt x="253612" y="194259"/>
                  <a:pt x="253612" y="189870"/>
                </a:cubicBezTo>
                <a:lnTo>
                  <a:pt x="253612" y="101632"/>
                </a:lnTo>
                <a:cubicBezTo>
                  <a:pt x="253612" y="97057"/>
                  <a:pt x="256137" y="92762"/>
                  <a:pt x="260252" y="90708"/>
                </a:cubicBezTo>
                <a:close/>
                <a:moveTo>
                  <a:pt x="87934" y="24932"/>
                </a:moveTo>
                <a:lnTo>
                  <a:pt x="87934" y="265656"/>
                </a:lnTo>
                <a:lnTo>
                  <a:pt x="520692" y="265656"/>
                </a:lnTo>
                <a:lnTo>
                  <a:pt x="520692" y="24932"/>
                </a:lnTo>
                <a:close/>
                <a:moveTo>
                  <a:pt x="75310" y="0"/>
                </a:moveTo>
                <a:lnTo>
                  <a:pt x="533035" y="0"/>
                </a:lnTo>
                <a:cubicBezTo>
                  <a:pt x="539861" y="0"/>
                  <a:pt x="545471" y="5603"/>
                  <a:pt x="545471" y="12419"/>
                </a:cubicBezTo>
                <a:lnTo>
                  <a:pt x="545471" y="278076"/>
                </a:lnTo>
                <a:cubicBezTo>
                  <a:pt x="545471" y="284985"/>
                  <a:pt x="540048" y="290588"/>
                  <a:pt x="533035" y="290588"/>
                </a:cubicBezTo>
                <a:lnTo>
                  <a:pt x="75310" y="290588"/>
                </a:lnTo>
                <a:cubicBezTo>
                  <a:pt x="68484" y="290588"/>
                  <a:pt x="62874" y="284985"/>
                  <a:pt x="62874" y="278076"/>
                </a:cubicBezTo>
                <a:lnTo>
                  <a:pt x="62874" y="12419"/>
                </a:lnTo>
                <a:cubicBezTo>
                  <a:pt x="62874" y="5603"/>
                  <a:pt x="68484" y="0"/>
                  <a:pt x="75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î$ḻîḑe">
            <a:extLst>
              <a:ext uri="{FF2B5EF4-FFF2-40B4-BE49-F238E27FC236}">
                <a16:creationId xmlns:a16="http://schemas.microsoft.com/office/drawing/2014/main" id="{B91033F2-A93F-4941-9416-49F0BEDA427B}"/>
              </a:ext>
            </a:extLst>
          </p:cNvPr>
          <p:cNvSpPr>
            <a:spLocks/>
          </p:cNvSpPr>
          <p:nvPr/>
        </p:nvSpPr>
        <p:spPr bwMode="auto">
          <a:xfrm>
            <a:off x="2447212" y="2745618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4" name="îṥļíḓé">
            <a:extLst>
              <a:ext uri="{FF2B5EF4-FFF2-40B4-BE49-F238E27FC236}">
                <a16:creationId xmlns:a16="http://schemas.microsoft.com/office/drawing/2014/main" id="{5AAF3C97-2D40-4A44-B4C4-CDEF310312D4}"/>
              </a:ext>
            </a:extLst>
          </p:cNvPr>
          <p:cNvSpPr txBox="1">
            <a:spLocks/>
          </p:cNvSpPr>
          <p:nvPr/>
        </p:nvSpPr>
        <p:spPr bwMode="auto">
          <a:xfrm>
            <a:off x="2447212" y="2407534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1" name="íś1iḍê">
            <a:extLst>
              <a:ext uri="{FF2B5EF4-FFF2-40B4-BE49-F238E27FC236}">
                <a16:creationId xmlns:a16="http://schemas.microsoft.com/office/drawing/2014/main" id="{DD22BE08-3E13-4C2B-A0A7-995399D6C1FB}"/>
              </a:ext>
            </a:extLst>
          </p:cNvPr>
          <p:cNvSpPr>
            <a:spLocks/>
          </p:cNvSpPr>
          <p:nvPr/>
        </p:nvSpPr>
        <p:spPr bwMode="auto">
          <a:xfrm>
            <a:off x="2447212" y="4337876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2" name="íślîďe">
            <a:extLst>
              <a:ext uri="{FF2B5EF4-FFF2-40B4-BE49-F238E27FC236}">
                <a16:creationId xmlns:a16="http://schemas.microsoft.com/office/drawing/2014/main" id="{228853E5-E65E-4E18-8F81-15B7FB3B93EF}"/>
              </a:ext>
            </a:extLst>
          </p:cNvPr>
          <p:cNvSpPr txBox="1">
            <a:spLocks/>
          </p:cNvSpPr>
          <p:nvPr/>
        </p:nvSpPr>
        <p:spPr bwMode="auto">
          <a:xfrm>
            <a:off x="2447212" y="3999792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9" name="ïṩľíďe">
            <a:extLst>
              <a:ext uri="{FF2B5EF4-FFF2-40B4-BE49-F238E27FC236}">
                <a16:creationId xmlns:a16="http://schemas.microsoft.com/office/drawing/2014/main" id="{D85E9BB8-42D7-4B8D-9D6B-5139D3B6C736}"/>
              </a:ext>
            </a:extLst>
          </p:cNvPr>
          <p:cNvSpPr>
            <a:spLocks/>
          </p:cNvSpPr>
          <p:nvPr/>
        </p:nvSpPr>
        <p:spPr bwMode="auto">
          <a:xfrm>
            <a:off x="6822824" y="2745618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0" name="îšḷíḋè">
            <a:extLst>
              <a:ext uri="{FF2B5EF4-FFF2-40B4-BE49-F238E27FC236}">
                <a16:creationId xmlns:a16="http://schemas.microsoft.com/office/drawing/2014/main" id="{21022630-F881-46EA-AB8A-9B61FA38AE6B}"/>
              </a:ext>
            </a:extLst>
          </p:cNvPr>
          <p:cNvSpPr txBox="1">
            <a:spLocks/>
          </p:cNvSpPr>
          <p:nvPr/>
        </p:nvSpPr>
        <p:spPr bwMode="auto">
          <a:xfrm>
            <a:off x="6822824" y="2407534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7" name="îṣľiďè">
            <a:extLst>
              <a:ext uri="{FF2B5EF4-FFF2-40B4-BE49-F238E27FC236}">
                <a16:creationId xmlns:a16="http://schemas.microsoft.com/office/drawing/2014/main" id="{A5997500-6470-4C66-8D1B-ED6085BB7DAB}"/>
              </a:ext>
            </a:extLst>
          </p:cNvPr>
          <p:cNvSpPr>
            <a:spLocks/>
          </p:cNvSpPr>
          <p:nvPr/>
        </p:nvSpPr>
        <p:spPr bwMode="auto">
          <a:xfrm>
            <a:off x="6898198" y="4337876"/>
            <a:ext cx="26420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8" name="işḷíḋe">
            <a:extLst>
              <a:ext uri="{FF2B5EF4-FFF2-40B4-BE49-F238E27FC236}">
                <a16:creationId xmlns:a16="http://schemas.microsoft.com/office/drawing/2014/main" id="{7632C996-DEEA-44D3-81C3-7EE2E7A188FF}"/>
              </a:ext>
            </a:extLst>
          </p:cNvPr>
          <p:cNvSpPr txBox="1">
            <a:spLocks/>
          </p:cNvSpPr>
          <p:nvPr/>
        </p:nvSpPr>
        <p:spPr bwMode="auto">
          <a:xfrm>
            <a:off x="6898198" y="3999792"/>
            <a:ext cx="264209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4"/>
                </a:solidFill>
              </a:rPr>
              <a:t>标题文本预设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4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CE9F7A-C327-40FE-A078-DCC171FE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B663E5-3E2F-4C95-9701-DE5AF3F4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761896-2A39-408A-AF3C-3F7E0182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5" name="işļíḑè">
            <a:extLst>
              <a:ext uri="{FF2B5EF4-FFF2-40B4-BE49-F238E27FC236}">
                <a16:creationId xmlns:a16="http://schemas.microsoft.com/office/drawing/2014/main" id="{625E9857-5AEF-4290-B7CE-C92746975DC2}"/>
              </a:ext>
            </a:extLst>
          </p:cNvPr>
          <p:cNvSpPr/>
          <p:nvPr/>
        </p:nvSpPr>
        <p:spPr>
          <a:xfrm>
            <a:off x="623392" y="1375266"/>
            <a:ext cx="10849471" cy="4731656"/>
          </a:xfrm>
          <a:prstGeom prst="rightArrow">
            <a:avLst>
              <a:gd name="adj1" fmla="val 72347"/>
              <a:gd name="adj2" fmla="val 46463"/>
            </a:avLst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9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$ḷiḓe">
            <a:extLst>
              <a:ext uri="{FF2B5EF4-FFF2-40B4-BE49-F238E27FC236}">
                <a16:creationId xmlns:a16="http://schemas.microsoft.com/office/drawing/2014/main" id="{7E1751C3-AE28-4026-8727-B8CE811BD0EE}"/>
              </a:ext>
            </a:extLst>
          </p:cNvPr>
          <p:cNvSpPr/>
          <p:nvPr/>
        </p:nvSpPr>
        <p:spPr>
          <a:xfrm flipH="1">
            <a:off x="1812692" y="2108651"/>
            <a:ext cx="1589987" cy="590292"/>
          </a:xfrm>
          <a:prstGeom prst="parallelogram">
            <a:avLst>
              <a:gd name="adj" fmla="val 69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ïṧľïďè">
            <a:extLst>
              <a:ext uri="{FF2B5EF4-FFF2-40B4-BE49-F238E27FC236}">
                <a16:creationId xmlns:a16="http://schemas.microsoft.com/office/drawing/2014/main" id="{441DAE4F-1170-48F6-9062-6503AEC8F4C4}"/>
              </a:ext>
            </a:extLst>
          </p:cNvPr>
          <p:cNvSpPr/>
          <p:nvPr/>
        </p:nvSpPr>
        <p:spPr>
          <a:xfrm flipH="1">
            <a:off x="4327993" y="2108651"/>
            <a:ext cx="1589987" cy="590292"/>
          </a:xfrm>
          <a:prstGeom prst="parallelogram">
            <a:avLst>
              <a:gd name="adj" fmla="val 661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$1iďe">
            <a:extLst>
              <a:ext uri="{FF2B5EF4-FFF2-40B4-BE49-F238E27FC236}">
                <a16:creationId xmlns:a16="http://schemas.microsoft.com/office/drawing/2014/main" id="{2AE40A82-186D-40D3-AB5A-2CA16C5D5E7E}"/>
              </a:ext>
            </a:extLst>
          </p:cNvPr>
          <p:cNvSpPr/>
          <p:nvPr/>
        </p:nvSpPr>
        <p:spPr>
          <a:xfrm flipH="1">
            <a:off x="6961858" y="2108651"/>
            <a:ext cx="1589987" cy="590292"/>
          </a:xfrm>
          <a:prstGeom prst="parallelogram">
            <a:avLst>
              <a:gd name="adj" fmla="val 69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ṥļïdê">
            <a:extLst>
              <a:ext uri="{FF2B5EF4-FFF2-40B4-BE49-F238E27FC236}">
                <a16:creationId xmlns:a16="http://schemas.microsoft.com/office/drawing/2014/main" id="{75D1BE8E-0D94-4F20-B110-21E03371B744}"/>
              </a:ext>
            </a:extLst>
          </p:cNvPr>
          <p:cNvSpPr/>
          <p:nvPr/>
        </p:nvSpPr>
        <p:spPr>
          <a:xfrm flipH="1" flipV="1">
            <a:off x="1812692" y="4740783"/>
            <a:ext cx="1589987" cy="590292"/>
          </a:xfrm>
          <a:prstGeom prst="parallelogram">
            <a:avLst>
              <a:gd name="adj" fmla="val 69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$lídê">
            <a:extLst>
              <a:ext uri="{FF2B5EF4-FFF2-40B4-BE49-F238E27FC236}">
                <a16:creationId xmlns:a16="http://schemas.microsoft.com/office/drawing/2014/main" id="{B19D9B91-8F49-47B2-BED8-B0F75C719DE7}"/>
              </a:ext>
            </a:extLst>
          </p:cNvPr>
          <p:cNvSpPr/>
          <p:nvPr/>
        </p:nvSpPr>
        <p:spPr>
          <a:xfrm flipH="1" flipV="1">
            <a:off x="4327993" y="4740783"/>
            <a:ext cx="1589987" cy="590292"/>
          </a:xfrm>
          <a:prstGeom prst="parallelogram">
            <a:avLst>
              <a:gd name="adj" fmla="val 661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Sľíḓé">
            <a:extLst>
              <a:ext uri="{FF2B5EF4-FFF2-40B4-BE49-F238E27FC236}">
                <a16:creationId xmlns:a16="http://schemas.microsoft.com/office/drawing/2014/main" id="{B8BC8548-5145-483E-8D11-8AB44CFC247B}"/>
              </a:ext>
            </a:extLst>
          </p:cNvPr>
          <p:cNvSpPr/>
          <p:nvPr/>
        </p:nvSpPr>
        <p:spPr>
          <a:xfrm flipH="1" flipV="1">
            <a:off x="6961858" y="4740783"/>
            <a:ext cx="1589987" cy="590292"/>
          </a:xfrm>
          <a:prstGeom prst="parallelogram">
            <a:avLst>
              <a:gd name="adj" fmla="val 69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śľïḑê">
            <a:extLst>
              <a:ext uri="{FF2B5EF4-FFF2-40B4-BE49-F238E27FC236}">
                <a16:creationId xmlns:a16="http://schemas.microsoft.com/office/drawing/2014/main" id="{FBE8C60C-3606-4B16-A656-F6D304E20319}"/>
              </a:ext>
            </a:extLst>
          </p:cNvPr>
          <p:cNvSpPr txBox="1"/>
          <p:nvPr/>
        </p:nvSpPr>
        <p:spPr>
          <a:xfrm>
            <a:off x="1684622" y="1560854"/>
            <a:ext cx="1411712" cy="45827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3" name="íŝlîdè">
            <a:extLst>
              <a:ext uri="{FF2B5EF4-FFF2-40B4-BE49-F238E27FC236}">
                <a16:creationId xmlns:a16="http://schemas.microsoft.com/office/drawing/2014/main" id="{16ED0DFA-8C0E-4666-A26D-1F75E6A485C9}"/>
              </a:ext>
            </a:extLst>
          </p:cNvPr>
          <p:cNvSpPr txBox="1"/>
          <p:nvPr/>
        </p:nvSpPr>
        <p:spPr>
          <a:xfrm>
            <a:off x="1744409" y="5404052"/>
            <a:ext cx="1411712" cy="45827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4" name="íṧ1íḑe">
            <a:extLst>
              <a:ext uri="{FF2B5EF4-FFF2-40B4-BE49-F238E27FC236}">
                <a16:creationId xmlns:a16="http://schemas.microsoft.com/office/drawing/2014/main" id="{C073E7FC-62D6-4224-AA32-08BCE8707F74}"/>
              </a:ext>
            </a:extLst>
          </p:cNvPr>
          <p:cNvSpPr txBox="1"/>
          <p:nvPr/>
        </p:nvSpPr>
        <p:spPr>
          <a:xfrm>
            <a:off x="4241952" y="1551968"/>
            <a:ext cx="1411712" cy="45827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ïSlîdé">
            <a:extLst>
              <a:ext uri="{FF2B5EF4-FFF2-40B4-BE49-F238E27FC236}">
                <a16:creationId xmlns:a16="http://schemas.microsoft.com/office/drawing/2014/main" id="{03E8AC65-619D-4334-96CD-1BC183DE8785}"/>
              </a:ext>
            </a:extLst>
          </p:cNvPr>
          <p:cNvSpPr txBox="1"/>
          <p:nvPr/>
        </p:nvSpPr>
        <p:spPr>
          <a:xfrm>
            <a:off x="4301739" y="5395166"/>
            <a:ext cx="1411712" cy="45827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6" name="ïṡḷíḓê">
            <a:extLst>
              <a:ext uri="{FF2B5EF4-FFF2-40B4-BE49-F238E27FC236}">
                <a16:creationId xmlns:a16="http://schemas.microsoft.com/office/drawing/2014/main" id="{C1CE4D41-2230-4BD1-9577-0DA355B25960}"/>
              </a:ext>
            </a:extLst>
          </p:cNvPr>
          <p:cNvSpPr txBox="1"/>
          <p:nvPr/>
        </p:nvSpPr>
        <p:spPr>
          <a:xfrm>
            <a:off x="6869862" y="1560853"/>
            <a:ext cx="1411712" cy="45827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  <a:endParaRPr lang="zh-CN" altLang="en-US" sz="1600" b="1" dirty="0">
              <a:solidFill>
                <a:schemeClr val="accent4">
                  <a:lumMod val="100000"/>
                </a:schemeClr>
              </a:solidFill>
            </a:endParaRPr>
          </a:p>
        </p:txBody>
      </p:sp>
      <p:sp>
        <p:nvSpPr>
          <p:cNvPr id="27" name="ïšļîḑé">
            <a:extLst>
              <a:ext uri="{FF2B5EF4-FFF2-40B4-BE49-F238E27FC236}">
                <a16:creationId xmlns:a16="http://schemas.microsoft.com/office/drawing/2014/main" id="{799948B0-3A98-4CF9-8004-0CB280A5DBBD}"/>
              </a:ext>
            </a:extLst>
          </p:cNvPr>
          <p:cNvSpPr txBox="1"/>
          <p:nvPr/>
        </p:nvSpPr>
        <p:spPr>
          <a:xfrm>
            <a:off x="6929649" y="5404051"/>
            <a:ext cx="1411712" cy="458270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îšḻîḋè">
            <a:extLst>
              <a:ext uri="{FF2B5EF4-FFF2-40B4-BE49-F238E27FC236}">
                <a16:creationId xmlns:a16="http://schemas.microsoft.com/office/drawing/2014/main" id="{59B1D8AB-26B0-421F-9027-78C338A3DEF5}"/>
              </a:ext>
            </a:extLst>
          </p:cNvPr>
          <p:cNvSpPr/>
          <p:nvPr/>
        </p:nvSpPr>
        <p:spPr>
          <a:xfrm>
            <a:off x="1876144" y="2723530"/>
            <a:ext cx="1848581" cy="63164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/>
              <a:t>此部分内容作为文字排版占位</a:t>
            </a:r>
            <a:br>
              <a:rPr lang="zh-CN" altLang="en-US" sz="1000" kern="0"/>
            </a:br>
            <a:r>
              <a:rPr lang="zh-CN" altLang="en-US" sz="1000" kern="0"/>
              <a:t>（建议使用主题字体）</a:t>
            </a:r>
          </a:p>
        </p:txBody>
      </p:sp>
      <p:sp>
        <p:nvSpPr>
          <p:cNvPr id="46" name="ïś1ïḋe">
            <a:extLst>
              <a:ext uri="{FF2B5EF4-FFF2-40B4-BE49-F238E27FC236}">
                <a16:creationId xmlns:a16="http://schemas.microsoft.com/office/drawing/2014/main" id="{DA247864-887C-4101-949B-B3FDB75DA922}"/>
              </a:ext>
            </a:extLst>
          </p:cNvPr>
          <p:cNvSpPr>
            <a:spLocks/>
          </p:cNvSpPr>
          <p:nvPr/>
        </p:nvSpPr>
        <p:spPr bwMode="auto">
          <a:xfrm>
            <a:off x="4927536" y="4835917"/>
            <a:ext cx="390902" cy="400024"/>
          </a:xfrm>
          <a:custGeom>
            <a:avLst/>
            <a:gdLst>
              <a:gd name="T0" fmla="*/ 83 w 128"/>
              <a:gd name="T1" fmla="*/ 40 h 128"/>
              <a:gd name="T2" fmla="*/ 64 w 128"/>
              <a:gd name="T3" fmla="*/ 0 h 128"/>
              <a:gd name="T4" fmla="*/ 36 w 128"/>
              <a:gd name="T5" fmla="*/ 41 h 128"/>
              <a:gd name="T6" fmla="*/ 32 w 128"/>
              <a:gd name="T7" fmla="*/ 43 h 128"/>
              <a:gd name="T8" fmla="*/ 12 w 128"/>
              <a:gd name="T9" fmla="*/ 40 h 128"/>
              <a:gd name="T10" fmla="*/ 0 w 128"/>
              <a:gd name="T11" fmla="*/ 116 h 128"/>
              <a:gd name="T12" fmla="*/ 24 w 128"/>
              <a:gd name="T13" fmla="*/ 128 h 128"/>
              <a:gd name="T14" fmla="*/ 35 w 128"/>
              <a:gd name="T15" fmla="*/ 121 h 128"/>
              <a:gd name="T16" fmla="*/ 36 w 128"/>
              <a:gd name="T17" fmla="*/ 121 h 128"/>
              <a:gd name="T18" fmla="*/ 76 w 128"/>
              <a:gd name="T19" fmla="*/ 128 h 128"/>
              <a:gd name="T20" fmla="*/ 112 w 128"/>
              <a:gd name="T21" fmla="*/ 120 h 128"/>
              <a:gd name="T22" fmla="*/ 114 w 128"/>
              <a:gd name="T23" fmla="*/ 109 h 128"/>
              <a:gd name="T24" fmla="*/ 121 w 128"/>
              <a:gd name="T25" fmla="*/ 88 h 128"/>
              <a:gd name="T26" fmla="*/ 124 w 128"/>
              <a:gd name="T27" fmla="*/ 67 h 128"/>
              <a:gd name="T28" fmla="*/ 128 w 128"/>
              <a:gd name="T29" fmla="*/ 58 h 128"/>
              <a:gd name="T30" fmla="*/ 117 w 128"/>
              <a:gd name="T31" fmla="*/ 42 h 128"/>
              <a:gd name="T32" fmla="*/ 24 w 128"/>
              <a:gd name="T33" fmla="*/ 120 h 128"/>
              <a:gd name="T34" fmla="*/ 8 w 128"/>
              <a:gd name="T35" fmla="*/ 116 h 128"/>
              <a:gd name="T36" fmla="*/ 12 w 128"/>
              <a:gd name="T37" fmla="*/ 48 h 128"/>
              <a:gd name="T38" fmla="*/ 28 w 128"/>
              <a:gd name="T39" fmla="*/ 52 h 128"/>
              <a:gd name="T40" fmla="*/ 120 w 128"/>
              <a:gd name="T41" fmla="*/ 58 h 128"/>
              <a:gd name="T42" fmla="*/ 104 w 128"/>
              <a:gd name="T43" fmla="*/ 64 h 128"/>
              <a:gd name="T44" fmla="*/ 104 w 128"/>
              <a:gd name="T45" fmla="*/ 68 h 128"/>
              <a:gd name="T46" fmla="*/ 118 w 128"/>
              <a:gd name="T47" fmla="*/ 75 h 128"/>
              <a:gd name="T48" fmla="*/ 100 w 128"/>
              <a:gd name="T49" fmla="*/ 84 h 128"/>
              <a:gd name="T50" fmla="*/ 100 w 128"/>
              <a:gd name="T51" fmla="*/ 88 h 128"/>
              <a:gd name="T52" fmla="*/ 113 w 128"/>
              <a:gd name="T53" fmla="*/ 96 h 128"/>
              <a:gd name="T54" fmla="*/ 96 w 128"/>
              <a:gd name="T55" fmla="*/ 104 h 128"/>
              <a:gd name="T56" fmla="*/ 96 w 128"/>
              <a:gd name="T57" fmla="*/ 108 h 128"/>
              <a:gd name="T58" fmla="*/ 106 w 128"/>
              <a:gd name="T59" fmla="*/ 114 h 128"/>
              <a:gd name="T60" fmla="*/ 98 w 128"/>
              <a:gd name="T61" fmla="*/ 120 h 128"/>
              <a:gd name="T62" fmla="*/ 54 w 128"/>
              <a:gd name="T63" fmla="*/ 117 h 128"/>
              <a:gd name="T64" fmla="*/ 32 w 128"/>
              <a:gd name="T65" fmla="*/ 110 h 128"/>
              <a:gd name="T66" fmla="*/ 35 w 128"/>
              <a:gd name="T67" fmla="*/ 50 h 128"/>
              <a:gd name="T68" fmla="*/ 60 w 128"/>
              <a:gd name="T69" fmla="*/ 12 h 128"/>
              <a:gd name="T70" fmla="*/ 76 w 128"/>
              <a:gd name="T71" fmla="*/ 27 h 128"/>
              <a:gd name="T72" fmla="*/ 115 w 128"/>
              <a:gd name="T73" fmla="*/ 50 h 128"/>
              <a:gd name="T74" fmla="*/ 120 w 128"/>
              <a:gd name="T75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7" y="42"/>
                </a:moveTo>
                <a:cubicBezTo>
                  <a:pt x="112" y="41"/>
                  <a:pt x="100" y="41"/>
                  <a:pt x="83" y="40"/>
                </a:cubicBezTo>
                <a:cubicBezTo>
                  <a:pt x="84" y="36"/>
                  <a:pt x="84" y="33"/>
                  <a:pt x="84" y="27"/>
                </a:cubicBezTo>
                <a:cubicBezTo>
                  <a:pt x="84" y="13"/>
                  <a:pt x="73" y="0"/>
                  <a:pt x="64" y="0"/>
                </a:cubicBezTo>
                <a:cubicBezTo>
                  <a:pt x="57" y="0"/>
                  <a:pt x="52" y="5"/>
                  <a:pt x="52" y="12"/>
                </a:cubicBezTo>
                <a:cubicBezTo>
                  <a:pt x="52" y="20"/>
                  <a:pt x="49" y="34"/>
                  <a:pt x="36" y="41"/>
                </a:cubicBezTo>
                <a:cubicBezTo>
                  <a:pt x="35" y="41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41"/>
                  <a:pt x="27" y="40"/>
                  <a:pt x="24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40"/>
                  <a:pt x="0" y="45"/>
                  <a:pt x="0" y="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9" y="128"/>
                  <a:pt x="33" y="125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8" y="122"/>
                  <a:pt x="43" y="123"/>
                  <a:pt x="52" y="125"/>
                </a:cubicBezTo>
                <a:cubicBezTo>
                  <a:pt x="54" y="126"/>
                  <a:pt x="65" y="128"/>
                  <a:pt x="76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5" y="128"/>
                  <a:pt x="109" y="125"/>
                  <a:pt x="112" y="120"/>
                </a:cubicBezTo>
                <a:cubicBezTo>
                  <a:pt x="112" y="120"/>
                  <a:pt x="113" y="118"/>
                  <a:pt x="114" y="116"/>
                </a:cubicBezTo>
                <a:cubicBezTo>
                  <a:pt x="115" y="114"/>
                  <a:pt x="115" y="112"/>
                  <a:pt x="114" y="109"/>
                </a:cubicBezTo>
                <a:cubicBezTo>
                  <a:pt x="118" y="106"/>
                  <a:pt x="120" y="102"/>
                  <a:pt x="121" y="99"/>
                </a:cubicBezTo>
                <a:cubicBezTo>
                  <a:pt x="122" y="94"/>
                  <a:pt x="122" y="90"/>
                  <a:pt x="121" y="88"/>
                </a:cubicBezTo>
                <a:cubicBezTo>
                  <a:pt x="123" y="85"/>
                  <a:pt x="125" y="82"/>
                  <a:pt x="126" y="77"/>
                </a:cubicBezTo>
                <a:cubicBezTo>
                  <a:pt x="127" y="73"/>
                  <a:pt x="126" y="70"/>
                  <a:pt x="124" y="67"/>
                </a:cubicBezTo>
                <a:cubicBezTo>
                  <a:pt x="127" y="65"/>
                  <a:pt x="128" y="61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6"/>
                </a:cubicBezTo>
                <a:cubicBezTo>
                  <a:pt x="128" y="51"/>
                  <a:pt x="125" y="44"/>
                  <a:pt x="117" y="42"/>
                </a:cubicBezTo>
                <a:close/>
                <a:moveTo>
                  <a:pt x="28" y="116"/>
                </a:moveTo>
                <a:cubicBezTo>
                  <a:pt x="28" y="118"/>
                  <a:pt x="26" y="120"/>
                  <a:pt x="2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6" y="48"/>
                  <a:pt x="28" y="50"/>
                  <a:pt x="28" y="52"/>
                </a:cubicBezTo>
                <a:lnTo>
                  <a:pt x="28" y="116"/>
                </a:lnTo>
                <a:close/>
                <a:moveTo>
                  <a:pt x="120" y="58"/>
                </a:moveTo>
                <a:cubicBezTo>
                  <a:pt x="120" y="60"/>
                  <a:pt x="119" y="64"/>
                  <a:pt x="112" y="64"/>
                </a:cubicBezTo>
                <a:cubicBezTo>
                  <a:pt x="106" y="64"/>
                  <a:pt x="104" y="64"/>
                  <a:pt x="104" y="64"/>
                </a:cubicBezTo>
                <a:cubicBezTo>
                  <a:pt x="103" y="64"/>
                  <a:pt x="102" y="65"/>
                  <a:pt x="102" y="66"/>
                </a:cubicBezTo>
                <a:cubicBezTo>
                  <a:pt x="102" y="67"/>
                  <a:pt x="103" y="68"/>
                  <a:pt x="104" y="68"/>
                </a:cubicBezTo>
                <a:cubicBezTo>
                  <a:pt x="104" y="68"/>
                  <a:pt x="106" y="68"/>
                  <a:pt x="112" y="68"/>
                </a:cubicBezTo>
                <a:cubicBezTo>
                  <a:pt x="118" y="68"/>
                  <a:pt x="119" y="73"/>
                  <a:pt x="118" y="75"/>
                </a:cubicBezTo>
                <a:cubicBezTo>
                  <a:pt x="118" y="78"/>
                  <a:pt x="116" y="84"/>
                  <a:pt x="110" y="84"/>
                </a:cubicBezTo>
                <a:cubicBezTo>
                  <a:pt x="103" y="84"/>
                  <a:pt x="100" y="84"/>
                  <a:pt x="100" y="84"/>
                </a:cubicBezTo>
                <a:cubicBezTo>
                  <a:pt x="99" y="84"/>
                  <a:pt x="98" y="85"/>
                  <a:pt x="98" y="86"/>
                </a:cubicBezTo>
                <a:cubicBezTo>
                  <a:pt x="98" y="87"/>
                  <a:pt x="99" y="88"/>
                  <a:pt x="100" y="88"/>
                </a:cubicBezTo>
                <a:cubicBezTo>
                  <a:pt x="100" y="88"/>
                  <a:pt x="105" y="88"/>
                  <a:pt x="108" y="88"/>
                </a:cubicBezTo>
                <a:cubicBezTo>
                  <a:pt x="115" y="88"/>
                  <a:pt x="114" y="93"/>
                  <a:pt x="113" y="96"/>
                </a:cubicBezTo>
                <a:cubicBezTo>
                  <a:pt x="112" y="100"/>
                  <a:pt x="111" y="104"/>
                  <a:pt x="103" y="104"/>
                </a:cubicBezTo>
                <a:cubicBezTo>
                  <a:pt x="100" y="104"/>
                  <a:pt x="96" y="104"/>
                  <a:pt x="96" y="104"/>
                </a:cubicBezTo>
                <a:cubicBezTo>
                  <a:pt x="95" y="104"/>
                  <a:pt x="94" y="105"/>
                  <a:pt x="94" y="106"/>
                </a:cubicBezTo>
                <a:cubicBezTo>
                  <a:pt x="94" y="107"/>
                  <a:pt x="95" y="108"/>
                  <a:pt x="96" y="108"/>
                </a:cubicBezTo>
                <a:cubicBezTo>
                  <a:pt x="96" y="108"/>
                  <a:pt x="99" y="108"/>
                  <a:pt x="102" y="108"/>
                </a:cubicBezTo>
                <a:cubicBezTo>
                  <a:pt x="107" y="108"/>
                  <a:pt x="107" y="112"/>
                  <a:pt x="106" y="114"/>
                </a:cubicBezTo>
                <a:cubicBezTo>
                  <a:pt x="106" y="115"/>
                  <a:pt x="105" y="116"/>
                  <a:pt x="105" y="117"/>
                </a:cubicBezTo>
                <a:cubicBezTo>
                  <a:pt x="104" y="119"/>
                  <a:pt x="102" y="120"/>
                  <a:pt x="98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65" y="120"/>
                  <a:pt x="54" y="118"/>
                  <a:pt x="54" y="117"/>
                </a:cubicBezTo>
                <a:cubicBezTo>
                  <a:pt x="37" y="114"/>
                  <a:pt x="36" y="113"/>
                  <a:pt x="35" y="113"/>
                </a:cubicBezTo>
                <a:cubicBezTo>
                  <a:pt x="35" y="113"/>
                  <a:pt x="32" y="112"/>
                  <a:pt x="32" y="110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2"/>
                  <a:pt x="33" y="51"/>
                  <a:pt x="35" y="50"/>
                </a:cubicBezTo>
                <a:cubicBezTo>
                  <a:pt x="35" y="50"/>
                  <a:pt x="36" y="50"/>
                  <a:pt x="36" y="50"/>
                </a:cubicBezTo>
                <a:cubicBezTo>
                  <a:pt x="54" y="42"/>
                  <a:pt x="60" y="26"/>
                  <a:pt x="60" y="12"/>
                </a:cubicBezTo>
                <a:cubicBezTo>
                  <a:pt x="60" y="10"/>
                  <a:pt x="62" y="8"/>
                  <a:pt x="64" y="8"/>
                </a:cubicBezTo>
                <a:cubicBezTo>
                  <a:pt x="68" y="8"/>
                  <a:pt x="76" y="16"/>
                  <a:pt x="76" y="27"/>
                </a:cubicBezTo>
                <a:cubicBezTo>
                  <a:pt x="76" y="36"/>
                  <a:pt x="75" y="38"/>
                  <a:pt x="72" y="48"/>
                </a:cubicBezTo>
                <a:cubicBezTo>
                  <a:pt x="112" y="48"/>
                  <a:pt x="112" y="49"/>
                  <a:pt x="115" y="50"/>
                </a:cubicBezTo>
                <a:cubicBezTo>
                  <a:pt x="120" y="51"/>
                  <a:pt x="120" y="54"/>
                  <a:pt x="120" y="56"/>
                </a:cubicBezTo>
                <a:cubicBezTo>
                  <a:pt x="120" y="57"/>
                  <a:pt x="120" y="57"/>
                  <a:pt x="120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ṣľíḑé">
            <a:extLst>
              <a:ext uri="{FF2B5EF4-FFF2-40B4-BE49-F238E27FC236}">
                <a16:creationId xmlns:a16="http://schemas.microsoft.com/office/drawing/2014/main" id="{23FBAAF7-43F8-48E9-9256-F621FC3E438F}"/>
              </a:ext>
            </a:extLst>
          </p:cNvPr>
          <p:cNvSpPr>
            <a:spLocks/>
          </p:cNvSpPr>
          <p:nvPr/>
        </p:nvSpPr>
        <p:spPr bwMode="auto">
          <a:xfrm>
            <a:off x="4963658" y="5160688"/>
            <a:ext cx="37414" cy="38287"/>
          </a:xfrm>
          <a:custGeom>
            <a:avLst/>
            <a:gdLst>
              <a:gd name="T0" fmla="*/ 6 w 12"/>
              <a:gd name="T1" fmla="*/ 0 h 12"/>
              <a:gd name="T2" fmla="*/ 0 w 12"/>
              <a:gd name="T3" fmla="*/ 6 h 12"/>
              <a:gd name="T4" fmla="*/ 6 w 12"/>
              <a:gd name="T5" fmla="*/ 12 h 12"/>
              <a:gd name="T6" fmla="*/ 12 w 12"/>
              <a:gd name="T7" fmla="*/ 6 h 12"/>
              <a:gd name="T8" fmla="*/ 6 w 12"/>
              <a:gd name="T9" fmla="*/ 0 h 12"/>
              <a:gd name="T10" fmla="*/ 6 w 12"/>
              <a:gd name="T11" fmla="*/ 8 h 12"/>
              <a:gd name="T12" fmla="*/ 4 w 12"/>
              <a:gd name="T13" fmla="*/ 6 h 12"/>
              <a:gd name="T14" fmla="*/ 6 w 12"/>
              <a:gd name="T15" fmla="*/ 4 h 12"/>
              <a:gd name="T16" fmla="*/ 8 w 12"/>
              <a:gd name="T17" fmla="*/ 6 h 12"/>
              <a:gd name="T18" fmla="*/ 6 w 12"/>
              <a:gd name="T1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šlïdè">
            <a:extLst>
              <a:ext uri="{FF2B5EF4-FFF2-40B4-BE49-F238E27FC236}">
                <a16:creationId xmlns:a16="http://schemas.microsoft.com/office/drawing/2014/main" id="{23A61CB6-24D7-4E39-8138-8BA0C0B59069}"/>
              </a:ext>
            </a:extLst>
          </p:cNvPr>
          <p:cNvSpPr>
            <a:spLocks/>
          </p:cNvSpPr>
          <p:nvPr/>
        </p:nvSpPr>
        <p:spPr bwMode="auto">
          <a:xfrm>
            <a:off x="2472869" y="4923051"/>
            <a:ext cx="140621" cy="93735"/>
          </a:xfrm>
          <a:custGeom>
            <a:avLst/>
            <a:gdLst>
              <a:gd name="T0" fmla="*/ 44 w 46"/>
              <a:gd name="T1" fmla="*/ 0 h 30"/>
              <a:gd name="T2" fmla="*/ 0 w 46"/>
              <a:gd name="T3" fmla="*/ 28 h 30"/>
              <a:gd name="T4" fmla="*/ 2 w 46"/>
              <a:gd name="T5" fmla="*/ 30 h 30"/>
              <a:gd name="T6" fmla="*/ 4 w 46"/>
              <a:gd name="T7" fmla="*/ 28 h 30"/>
              <a:gd name="T8" fmla="*/ 44 w 46"/>
              <a:gd name="T9" fmla="*/ 4 h 30"/>
              <a:gd name="T10" fmla="*/ 46 w 46"/>
              <a:gd name="T11" fmla="*/ 2 h 30"/>
              <a:gd name="T12" fmla="*/ 44 w 46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">
                <a:moveTo>
                  <a:pt x="44" y="0"/>
                </a:moveTo>
                <a:cubicBezTo>
                  <a:pt x="20" y="0"/>
                  <a:pt x="0" y="13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3" y="30"/>
                  <a:pt x="4" y="29"/>
                  <a:pt x="4" y="28"/>
                </a:cubicBezTo>
                <a:cubicBezTo>
                  <a:pt x="4" y="15"/>
                  <a:pt x="23" y="4"/>
                  <a:pt x="44" y="4"/>
                </a:cubicBezTo>
                <a:cubicBezTo>
                  <a:pt x="45" y="4"/>
                  <a:pt x="46" y="3"/>
                  <a:pt x="46" y="2"/>
                </a:cubicBezTo>
                <a:cubicBezTo>
                  <a:pt x="46" y="1"/>
                  <a:pt x="45" y="0"/>
                  <a:pt x="4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şḻíḓe">
            <a:extLst>
              <a:ext uri="{FF2B5EF4-FFF2-40B4-BE49-F238E27FC236}">
                <a16:creationId xmlns:a16="http://schemas.microsoft.com/office/drawing/2014/main" id="{1BA81515-4D06-4643-818A-893387C98FED}"/>
              </a:ext>
            </a:extLst>
          </p:cNvPr>
          <p:cNvSpPr>
            <a:spLocks/>
          </p:cNvSpPr>
          <p:nvPr/>
        </p:nvSpPr>
        <p:spPr bwMode="auto">
          <a:xfrm>
            <a:off x="2412234" y="4861001"/>
            <a:ext cx="390902" cy="349856"/>
          </a:xfrm>
          <a:custGeom>
            <a:avLst/>
            <a:gdLst>
              <a:gd name="T0" fmla="*/ 64 w 128"/>
              <a:gd name="T1" fmla="*/ 0 h 112"/>
              <a:gd name="T2" fmla="*/ 0 w 128"/>
              <a:gd name="T3" fmla="*/ 48 h 112"/>
              <a:gd name="T4" fmla="*/ 28 w 128"/>
              <a:gd name="T5" fmla="*/ 88 h 112"/>
              <a:gd name="T6" fmla="*/ 28 w 128"/>
              <a:gd name="T7" fmla="*/ 88 h 112"/>
              <a:gd name="T8" fmla="*/ 20 w 128"/>
              <a:gd name="T9" fmla="*/ 107 h 112"/>
              <a:gd name="T10" fmla="*/ 20 w 128"/>
              <a:gd name="T11" fmla="*/ 107 h 112"/>
              <a:gd name="T12" fmla="*/ 20 w 128"/>
              <a:gd name="T13" fmla="*/ 108 h 112"/>
              <a:gd name="T14" fmla="*/ 24 w 128"/>
              <a:gd name="T15" fmla="*/ 112 h 112"/>
              <a:gd name="T16" fmla="*/ 25 w 128"/>
              <a:gd name="T17" fmla="*/ 112 h 112"/>
              <a:gd name="T18" fmla="*/ 52 w 128"/>
              <a:gd name="T19" fmla="*/ 95 h 112"/>
              <a:gd name="T20" fmla="*/ 64 w 128"/>
              <a:gd name="T21" fmla="*/ 96 h 112"/>
              <a:gd name="T22" fmla="*/ 128 w 128"/>
              <a:gd name="T23" fmla="*/ 48 h 112"/>
              <a:gd name="T24" fmla="*/ 64 w 128"/>
              <a:gd name="T25" fmla="*/ 0 h 112"/>
              <a:gd name="T26" fmla="*/ 64 w 128"/>
              <a:gd name="T27" fmla="*/ 88 h 112"/>
              <a:gd name="T28" fmla="*/ 53 w 128"/>
              <a:gd name="T29" fmla="*/ 87 h 112"/>
              <a:gd name="T30" fmla="*/ 52 w 128"/>
              <a:gd name="T31" fmla="*/ 87 h 112"/>
              <a:gd name="T32" fmla="*/ 45 w 128"/>
              <a:gd name="T33" fmla="*/ 90 h 112"/>
              <a:gd name="T34" fmla="*/ 33 w 128"/>
              <a:gd name="T35" fmla="*/ 100 h 112"/>
              <a:gd name="T36" fmla="*/ 36 w 128"/>
              <a:gd name="T37" fmla="*/ 88 h 112"/>
              <a:gd name="T38" fmla="*/ 36 w 128"/>
              <a:gd name="T39" fmla="*/ 88 h 112"/>
              <a:gd name="T40" fmla="*/ 32 w 128"/>
              <a:gd name="T41" fmla="*/ 81 h 112"/>
              <a:gd name="T42" fmla="*/ 8 w 128"/>
              <a:gd name="T43" fmla="*/ 48 h 112"/>
              <a:gd name="T44" fmla="*/ 64 w 128"/>
              <a:gd name="T45" fmla="*/ 8 h 112"/>
              <a:gd name="T46" fmla="*/ 120 w 128"/>
              <a:gd name="T47" fmla="*/ 48 h 112"/>
              <a:gd name="T48" fmla="*/ 64 w 128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12">
                <a:moveTo>
                  <a:pt x="64" y="0"/>
                </a:moveTo>
                <a:cubicBezTo>
                  <a:pt x="29" y="0"/>
                  <a:pt x="0" y="21"/>
                  <a:pt x="0" y="48"/>
                </a:cubicBezTo>
                <a:cubicBezTo>
                  <a:pt x="0" y="65"/>
                  <a:pt x="11" y="79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95"/>
                  <a:pt x="23" y="103"/>
                  <a:pt x="20" y="107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7"/>
                  <a:pt x="20" y="108"/>
                  <a:pt x="20" y="108"/>
                </a:cubicBezTo>
                <a:cubicBezTo>
                  <a:pt x="20" y="110"/>
                  <a:pt x="22" y="112"/>
                  <a:pt x="24" y="112"/>
                </a:cubicBezTo>
                <a:cubicBezTo>
                  <a:pt x="24" y="112"/>
                  <a:pt x="25" y="112"/>
                  <a:pt x="25" y="112"/>
                </a:cubicBezTo>
                <a:cubicBezTo>
                  <a:pt x="37" y="110"/>
                  <a:pt x="49" y="98"/>
                  <a:pt x="52" y="95"/>
                </a:cubicBezTo>
                <a:cubicBezTo>
                  <a:pt x="56" y="96"/>
                  <a:pt x="60" y="96"/>
                  <a:pt x="64" y="96"/>
                </a:cubicBezTo>
                <a:cubicBezTo>
                  <a:pt x="99" y="96"/>
                  <a:pt x="128" y="75"/>
                  <a:pt x="128" y="48"/>
                </a:cubicBezTo>
                <a:cubicBezTo>
                  <a:pt x="128" y="21"/>
                  <a:pt x="99" y="0"/>
                  <a:pt x="64" y="0"/>
                </a:cubicBezTo>
                <a:close/>
                <a:moveTo>
                  <a:pt x="64" y="88"/>
                </a:moveTo>
                <a:cubicBezTo>
                  <a:pt x="60" y="88"/>
                  <a:pt x="57" y="88"/>
                  <a:pt x="5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49" y="87"/>
                  <a:pt x="47" y="88"/>
                  <a:pt x="45" y="90"/>
                </a:cubicBezTo>
                <a:cubicBezTo>
                  <a:pt x="44" y="92"/>
                  <a:pt x="39" y="97"/>
                  <a:pt x="33" y="100"/>
                </a:cubicBezTo>
                <a:cubicBezTo>
                  <a:pt x="35" y="97"/>
                  <a:pt x="36" y="93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5"/>
                  <a:pt x="34" y="82"/>
                  <a:pt x="32" y="81"/>
                </a:cubicBezTo>
                <a:cubicBezTo>
                  <a:pt x="17" y="73"/>
                  <a:pt x="8" y="61"/>
                  <a:pt x="8" y="48"/>
                </a:cubicBezTo>
                <a:cubicBezTo>
                  <a:pt x="8" y="26"/>
                  <a:pt x="33" y="8"/>
                  <a:pt x="64" y="8"/>
                </a:cubicBezTo>
                <a:cubicBezTo>
                  <a:pt x="95" y="8"/>
                  <a:pt x="120" y="26"/>
                  <a:pt x="120" y="48"/>
                </a:cubicBezTo>
                <a:cubicBezTo>
                  <a:pt x="120" y="70"/>
                  <a:pt x="95" y="88"/>
                  <a:pt x="64" y="8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ŝlíḓé">
            <a:extLst>
              <a:ext uri="{FF2B5EF4-FFF2-40B4-BE49-F238E27FC236}">
                <a16:creationId xmlns:a16="http://schemas.microsoft.com/office/drawing/2014/main" id="{9A6EA245-7B08-4903-8DA3-627EFBE0BC17}"/>
              </a:ext>
            </a:extLst>
          </p:cNvPr>
          <p:cNvSpPr>
            <a:spLocks/>
          </p:cNvSpPr>
          <p:nvPr/>
        </p:nvSpPr>
        <p:spPr bwMode="auto">
          <a:xfrm>
            <a:off x="4921731" y="2203785"/>
            <a:ext cx="402513" cy="40002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Sḷïďé">
            <a:extLst>
              <a:ext uri="{FF2B5EF4-FFF2-40B4-BE49-F238E27FC236}">
                <a16:creationId xmlns:a16="http://schemas.microsoft.com/office/drawing/2014/main" id="{5A79DEBB-32AD-44C0-82C8-1698A1E3DE27}"/>
              </a:ext>
            </a:extLst>
          </p:cNvPr>
          <p:cNvSpPr>
            <a:spLocks/>
          </p:cNvSpPr>
          <p:nvPr/>
        </p:nvSpPr>
        <p:spPr bwMode="auto">
          <a:xfrm>
            <a:off x="7622681" y="2203785"/>
            <a:ext cx="268342" cy="400024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20 w 88"/>
              <a:gd name="T5" fmla="*/ 92 h 128"/>
              <a:gd name="T6" fmla="*/ 44 w 88"/>
              <a:gd name="T7" fmla="*/ 128 h 128"/>
              <a:gd name="T8" fmla="*/ 68 w 88"/>
              <a:gd name="T9" fmla="*/ 92 h 128"/>
              <a:gd name="T10" fmla="*/ 88 w 88"/>
              <a:gd name="T11" fmla="*/ 44 h 128"/>
              <a:gd name="T12" fmla="*/ 44 w 88"/>
              <a:gd name="T13" fmla="*/ 0 h 128"/>
              <a:gd name="T14" fmla="*/ 54 w 88"/>
              <a:gd name="T15" fmla="*/ 109 h 128"/>
              <a:gd name="T16" fmla="*/ 35 w 88"/>
              <a:gd name="T17" fmla="*/ 111 h 128"/>
              <a:gd name="T18" fmla="*/ 32 w 88"/>
              <a:gd name="T19" fmla="*/ 104 h 128"/>
              <a:gd name="T20" fmla="*/ 32 w 88"/>
              <a:gd name="T21" fmla="*/ 103 h 128"/>
              <a:gd name="T22" fmla="*/ 57 w 88"/>
              <a:gd name="T23" fmla="*/ 100 h 128"/>
              <a:gd name="T24" fmla="*/ 56 w 88"/>
              <a:gd name="T25" fmla="*/ 104 h 128"/>
              <a:gd name="T26" fmla="*/ 54 w 88"/>
              <a:gd name="T27" fmla="*/ 109 h 128"/>
              <a:gd name="T28" fmla="*/ 31 w 88"/>
              <a:gd name="T29" fmla="*/ 100 h 128"/>
              <a:gd name="T30" fmla="*/ 28 w 88"/>
              <a:gd name="T31" fmla="*/ 92 h 128"/>
              <a:gd name="T32" fmla="*/ 60 w 88"/>
              <a:gd name="T33" fmla="*/ 92 h 128"/>
              <a:gd name="T34" fmla="*/ 58 w 88"/>
              <a:gd name="T35" fmla="*/ 96 h 128"/>
              <a:gd name="T36" fmla="*/ 31 w 88"/>
              <a:gd name="T37" fmla="*/ 100 h 128"/>
              <a:gd name="T38" fmla="*/ 44 w 88"/>
              <a:gd name="T39" fmla="*/ 120 h 128"/>
              <a:gd name="T40" fmla="*/ 36 w 88"/>
              <a:gd name="T41" fmla="*/ 115 h 128"/>
              <a:gd name="T42" fmla="*/ 53 w 88"/>
              <a:gd name="T43" fmla="*/ 113 h 128"/>
              <a:gd name="T44" fmla="*/ 44 w 88"/>
              <a:gd name="T45" fmla="*/ 120 h 128"/>
              <a:gd name="T46" fmla="*/ 63 w 88"/>
              <a:gd name="T47" fmla="*/ 84 h 128"/>
              <a:gd name="T48" fmla="*/ 25 w 88"/>
              <a:gd name="T49" fmla="*/ 84 h 128"/>
              <a:gd name="T50" fmla="*/ 19 w 88"/>
              <a:gd name="T51" fmla="*/ 71 h 128"/>
              <a:gd name="T52" fmla="*/ 8 w 88"/>
              <a:gd name="T53" fmla="*/ 44 h 128"/>
              <a:gd name="T54" fmla="*/ 44 w 88"/>
              <a:gd name="T55" fmla="*/ 8 h 128"/>
              <a:gd name="T56" fmla="*/ 80 w 88"/>
              <a:gd name="T57" fmla="*/ 44 h 128"/>
              <a:gd name="T58" fmla="*/ 69 w 88"/>
              <a:gd name="T59" fmla="*/ 71 h 128"/>
              <a:gd name="T60" fmla="*/ 63 w 88"/>
              <a:gd name="T61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0"/>
                  <a:pt x="15" y="77"/>
                  <a:pt x="20" y="92"/>
                </a:cubicBezTo>
                <a:cubicBezTo>
                  <a:pt x="28" y="115"/>
                  <a:pt x="27" y="128"/>
                  <a:pt x="44" y="128"/>
                </a:cubicBezTo>
                <a:cubicBezTo>
                  <a:pt x="61" y="128"/>
                  <a:pt x="60" y="115"/>
                  <a:pt x="68" y="92"/>
                </a:cubicBezTo>
                <a:cubicBezTo>
                  <a:pt x="73" y="77"/>
                  <a:pt x="88" y="60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4" y="109"/>
                </a:moveTo>
                <a:cubicBezTo>
                  <a:pt x="35" y="111"/>
                  <a:pt x="35" y="111"/>
                  <a:pt x="35" y="111"/>
                </a:cubicBezTo>
                <a:cubicBezTo>
                  <a:pt x="34" y="109"/>
                  <a:pt x="33" y="107"/>
                  <a:pt x="32" y="104"/>
                </a:cubicBezTo>
                <a:cubicBezTo>
                  <a:pt x="32" y="104"/>
                  <a:pt x="32" y="104"/>
                  <a:pt x="32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2"/>
                  <a:pt x="56" y="103"/>
                  <a:pt x="56" y="104"/>
                </a:cubicBezTo>
                <a:cubicBezTo>
                  <a:pt x="55" y="106"/>
                  <a:pt x="55" y="107"/>
                  <a:pt x="54" y="109"/>
                </a:cubicBezTo>
                <a:close/>
                <a:moveTo>
                  <a:pt x="31" y="100"/>
                </a:moveTo>
                <a:cubicBezTo>
                  <a:pt x="30" y="97"/>
                  <a:pt x="29" y="95"/>
                  <a:pt x="28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5"/>
                  <a:pt x="58" y="96"/>
                </a:cubicBezTo>
                <a:lnTo>
                  <a:pt x="31" y="100"/>
                </a:lnTo>
                <a:close/>
                <a:moveTo>
                  <a:pt x="44" y="120"/>
                </a:moveTo>
                <a:cubicBezTo>
                  <a:pt x="40" y="120"/>
                  <a:pt x="38" y="120"/>
                  <a:pt x="36" y="11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1" y="119"/>
                  <a:pt x="49" y="120"/>
                  <a:pt x="44" y="120"/>
                </a:cubicBezTo>
                <a:close/>
                <a:moveTo>
                  <a:pt x="63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3" y="80"/>
                  <a:pt x="21" y="75"/>
                  <a:pt x="19" y="71"/>
                </a:cubicBezTo>
                <a:cubicBezTo>
                  <a:pt x="13" y="62"/>
                  <a:pt x="8" y="52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cubicBezTo>
                  <a:pt x="80" y="52"/>
                  <a:pt x="75" y="62"/>
                  <a:pt x="69" y="71"/>
                </a:cubicBezTo>
                <a:cubicBezTo>
                  <a:pt x="67" y="75"/>
                  <a:pt x="65" y="80"/>
                  <a:pt x="63" y="8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šlîḑe">
            <a:extLst>
              <a:ext uri="{FF2B5EF4-FFF2-40B4-BE49-F238E27FC236}">
                <a16:creationId xmlns:a16="http://schemas.microsoft.com/office/drawing/2014/main" id="{ACE125CA-1E0A-42B0-817F-9906893F3A7A}"/>
              </a:ext>
            </a:extLst>
          </p:cNvPr>
          <p:cNvSpPr>
            <a:spLocks/>
          </p:cNvSpPr>
          <p:nvPr/>
        </p:nvSpPr>
        <p:spPr bwMode="auto">
          <a:xfrm>
            <a:off x="7683316" y="2267155"/>
            <a:ext cx="79986" cy="80533"/>
          </a:xfrm>
          <a:custGeom>
            <a:avLst/>
            <a:gdLst>
              <a:gd name="T0" fmla="*/ 24 w 26"/>
              <a:gd name="T1" fmla="*/ 0 h 26"/>
              <a:gd name="T2" fmla="*/ 0 w 26"/>
              <a:gd name="T3" fmla="*/ 24 h 26"/>
              <a:gd name="T4" fmla="*/ 2 w 26"/>
              <a:gd name="T5" fmla="*/ 26 h 26"/>
              <a:gd name="T6" fmla="*/ 4 w 26"/>
              <a:gd name="T7" fmla="*/ 24 h 26"/>
              <a:gd name="T8" fmla="*/ 24 w 26"/>
              <a:gd name="T9" fmla="*/ 4 h 26"/>
              <a:gd name="T10" fmla="*/ 26 w 26"/>
              <a:gd name="T11" fmla="*/ 2 h 26"/>
              <a:gd name="T12" fmla="*/ 24 w 26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3" y="26"/>
                  <a:pt x="4" y="25"/>
                  <a:pt x="4" y="24"/>
                </a:cubicBezTo>
                <a:cubicBezTo>
                  <a:pt x="4" y="13"/>
                  <a:pt x="13" y="4"/>
                  <a:pt x="24" y="4"/>
                </a:cubicBezTo>
                <a:cubicBezTo>
                  <a:pt x="25" y="4"/>
                  <a:pt x="26" y="3"/>
                  <a:pt x="26" y="2"/>
                </a:cubicBezTo>
                <a:cubicBezTo>
                  <a:pt x="26" y="1"/>
                  <a:pt x="25" y="0"/>
                  <a:pt x="2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ṥlïḋé">
            <a:extLst>
              <a:ext uri="{FF2B5EF4-FFF2-40B4-BE49-F238E27FC236}">
                <a16:creationId xmlns:a16="http://schemas.microsoft.com/office/drawing/2014/main" id="{B62A462A-F8E7-43A8-A5DF-AB176DC049CD}"/>
              </a:ext>
            </a:extLst>
          </p:cNvPr>
          <p:cNvSpPr>
            <a:spLocks/>
          </p:cNvSpPr>
          <p:nvPr/>
        </p:nvSpPr>
        <p:spPr bwMode="auto">
          <a:xfrm>
            <a:off x="7610425" y="4835917"/>
            <a:ext cx="292854" cy="400024"/>
          </a:xfrm>
          <a:custGeom>
            <a:avLst/>
            <a:gdLst>
              <a:gd name="T0" fmla="*/ 84 w 96"/>
              <a:gd name="T1" fmla="*/ 52 h 128"/>
              <a:gd name="T2" fmla="*/ 84 w 96"/>
              <a:gd name="T3" fmla="*/ 36 h 128"/>
              <a:gd name="T4" fmla="*/ 48 w 96"/>
              <a:gd name="T5" fmla="*/ 0 h 128"/>
              <a:gd name="T6" fmla="*/ 12 w 96"/>
              <a:gd name="T7" fmla="*/ 36 h 128"/>
              <a:gd name="T8" fmla="*/ 12 w 96"/>
              <a:gd name="T9" fmla="*/ 52 h 128"/>
              <a:gd name="T10" fmla="*/ 0 w 96"/>
              <a:gd name="T11" fmla="*/ 64 h 128"/>
              <a:gd name="T12" fmla="*/ 0 w 96"/>
              <a:gd name="T13" fmla="*/ 76 h 128"/>
              <a:gd name="T14" fmla="*/ 0 w 96"/>
              <a:gd name="T15" fmla="*/ 80 h 128"/>
              <a:gd name="T16" fmla="*/ 0 w 96"/>
              <a:gd name="T17" fmla="*/ 88 h 128"/>
              <a:gd name="T18" fmla="*/ 0 w 96"/>
              <a:gd name="T19" fmla="*/ 92 h 128"/>
              <a:gd name="T20" fmla="*/ 36 w 96"/>
              <a:gd name="T21" fmla="*/ 128 h 128"/>
              <a:gd name="T22" fmla="*/ 60 w 96"/>
              <a:gd name="T23" fmla="*/ 128 h 128"/>
              <a:gd name="T24" fmla="*/ 96 w 96"/>
              <a:gd name="T25" fmla="*/ 92 h 128"/>
              <a:gd name="T26" fmla="*/ 96 w 96"/>
              <a:gd name="T27" fmla="*/ 88 h 128"/>
              <a:gd name="T28" fmla="*/ 96 w 96"/>
              <a:gd name="T29" fmla="*/ 80 h 128"/>
              <a:gd name="T30" fmla="*/ 96 w 96"/>
              <a:gd name="T31" fmla="*/ 76 h 128"/>
              <a:gd name="T32" fmla="*/ 96 w 96"/>
              <a:gd name="T33" fmla="*/ 64 h 128"/>
              <a:gd name="T34" fmla="*/ 84 w 96"/>
              <a:gd name="T35" fmla="*/ 52 h 128"/>
              <a:gd name="T36" fmla="*/ 20 w 96"/>
              <a:gd name="T37" fmla="*/ 36 h 128"/>
              <a:gd name="T38" fmla="*/ 48 w 96"/>
              <a:gd name="T39" fmla="*/ 8 h 128"/>
              <a:gd name="T40" fmla="*/ 76 w 96"/>
              <a:gd name="T41" fmla="*/ 36 h 128"/>
              <a:gd name="T42" fmla="*/ 76 w 96"/>
              <a:gd name="T43" fmla="*/ 52 h 128"/>
              <a:gd name="T44" fmla="*/ 68 w 96"/>
              <a:gd name="T45" fmla="*/ 52 h 128"/>
              <a:gd name="T46" fmla="*/ 68 w 96"/>
              <a:gd name="T47" fmla="*/ 36 h 128"/>
              <a:gd name="T48" fmla="*/ 48 w 96"/>
              <a:gd name="T49" fmla="*/ 16 h 128"/>
              <a:gd name="T50" fmla="*/ 28 w 96"/>
              <a:gd name="T51" fmla="*/ 36 h 128"/>
              <a:gd name="T52" fmla="*/ 28 w 96"/>
              <a:gd name="T53" fmla="*/ 52 h 128"/>
              <a:gd name="T54" fmla="*/ 20 w 96"/>
              <a:gd name="T55" fmla="*/ 52 h 128"/>
              <a:gd name="T56" fmla="*/ 20 w 96"/>
              <a:gd name="T57" fmla="*/ 36 h 128"/>
              <a:gd name="T58" fmla="*/ 64 w 96"/>
              <a:gd name="T59" fmla="*/ 36 h 128"/>
              <a:gd name="T60" fmla="*/ 64 w 96"/>
              <a:gd name="T61" fmla="*/ 36 h 128"/>
              <a:gd name="T62" fmla="*/ 64 w 96"/>
              <a:gd name="T63" fmla="*/ 52 h 128"/>
              <a:gd name="T64" fmla="*/ 32 w 96"/>
              <a:gd name="T65" fmla="*/ 52 h 128"/>
              <a:gd name="T66" fmla="*/ 32 w 96"/>
              <a:gd name="T67" fmla="*/ 36 h 128"/>
              <a:gd name="T68" fmla="*/ 32 w 96"/>
              <a:gd name="T69" fmla="*/ 36 h 128"/>
              <a:gd name="T70" fmla="*/ 48 w 96"/>
              <a:gd name="T71" fmla="*/ 20 h 128"/>
              <a:gd name="T72" fmla="*/ 64 w 96"/>
              <a:gd name="T73" fmla="*/ 36 h 128"/>
              <a:gd name="T74" fmla="*/ 88 w 96"/>
              <a:gd name="T75" fmla="*/ 76 h 128"/>
              <a:gd name="T76" fmla="*/ 88 w 96"/>
              <a:gd name="T77" fmla="*/ 80 h 128"/>
              <a:gd name="T78" fmla="*/ 88 w 96"/>
              <a:gd name="T79" fmla="*/ 88 h 128"/>
              <a:gd name="T80" fmla="*/ 88 w 96"/>
              <a:gd name="T81" fmla="*/ 92 h 128"/>
              <a:gd name="T82" fmla="*/ 60 w 96"/>
              <a:gd name="T83" fmla="*/ 120 h 128"/>
              <a:gd name="T84" fmla="*/ 36 w 96"/>
              <a:gd name="T85" fmla="*/ 120 h 128"/>
              <a:gd name="T86" fmla="*/ 8 w 96"/>
              <a:gd name="T87" fmla="*/ 92 h 128"/>
              <a:gd name="T88" fmla="*/ 8 w 96"/>
              <a:gd name="T89" fmla="*/ 88 h 128"/>
              <a:gd name="T90" fmla="*/ 8 w 96"/>
              <a:gd name="T91" fmla="*/ 80 h 128"/>
              <a:gd name="T92" fmla="*/ 8 w 96"/>
              <a:gd name="T93" fmla="*/ 76 h 128"/>
              <a:gd name="T94" fmla="*/ 8 w 96"/>
              <a:gd name="T95" fmla="*/ 64 h 128"/>
              <a:gd name="T96" fmla="*/ 12 w 96"/>
              <a:gd name="T97" fmla="*/ 60 h 128"/>
              <a:gd name="T98" fmla="*/ 20 w 96"/>
              <a:gd name="T99" fmla="*/ 60 h 128"/>
              <a:gd name="T100" fmla="*/ 76 w 96"/>
              <a:gd name="T101" fmla="*/ 60 h 128"/>
              <a:gd name="T102" fmla="*/ 84 w 96"/>
              <a:gd name="T103" fmla="*/ 60 h 128"/>
              <a:gd name="T104" fmla="*/ 88 w 96"/>
              <a:gd name="T105" fmla="*/ 64 h 128"/>
              <a:gd name="T106" fmla="*/ 88 w 96"/>
              <a:gd name="T107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" h="128">
                <a:moveTo>
                  <a:pt x="84" y="52"/>
                </a:moveTo>
                <a:cubicBezTo>
                  <a:pt x="84" y="36"/>
                  <a:pt x="84" y="36"/>
                  <a:pt x="84" y="36"/>
                </a:cubicBezTo>
                <a:cubicBezTo>
                  <a:pt x="84" y="16"/>
                  <a:pt x="68" y="0"/>
                  <a:pt x="48" y="0"/>
                </a:cubicBezTo>
                <a:cubicBezTo>
                  <a:pt x="28" y="0"/>
                  <a:pt x="12" y="16"/>
                  <a:pt x="12" y="36"/>
                </a:cubicBezTo>
                <a:cubicBezTo>
                  <a:pt x="12" y="52"/>
                  <a:pt x="12" y="52"/>
                  <a:pt x="12" y="52"/>
                </a:cubicBezTo>
                <a:cubicBezTo>
                  <a:pt x="5" y="52"/>
                  <a:pt x="0" y="57"/>
                  <a:pt x="0" y="6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80" y="128"/>
                  <a:pt x="96" y="112"/>
                  <a:pt x="96" y="92"/>
                </a:cubicBezTo>
                <a:cubicBezTo>
                  <a:pt x="96" y="88"/>
                  <a:pt x="96" y="88"/>
                  <a:pt x="96" y="88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57"/>
                  <a:pt x="91" y="52"/>
                  <a:pt x="84" y="52"/>
                </a:cubicBezTo>
                <a:close/>
                <a:moveTo>
                  <a:pt x="20" y="36"/>
                </a:moveTo>
                <a:cubicBezTo>
                  <a:pt x="20" y="21"/>
                  <a:pt x="33" y="8"/>
                  <a:pt x="48" y="8"/>
                </a:cubicBezTo>
                <a:cubicBezTo>
                  <a:pt x="63" y="8"/>
                  <a:pt x="76" y="21"/>
                  <a:pt x="76" y="36"/>
                </a:cubicBezTo>
                <a:cubicBezTo>
                  <a:pt x="76" y="52"/>
                  <a:pt x="76" y="52"/>
                  <a:pt x="76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25"/>
                  <a:pt x="59" y="16"/>
                  <a:pt x="48" y="16"/>
                </a:cubicBezTo>
                <a:cubicBezTo>
                  <a:pt x="37" y="16"/>
                  <a:pt x="28" y="25"/>
                  <a:pt x="28" y="36"/>
                </a:cubicBezTo>
                <a:cubicBezTo>
                  <a:pt x="28" y="52"/>
                  <a:pt x="28" y="52"/>
                  <a:pt x="28" y="52"/>
                </a:cubicBezTo>
                <a:cubicBezTo>
                  <a:pt x="20" y="52"/>
                  <a:pt x="20" y="52"/>
                  <a:pt x="20" y="52"/>
                </a:cubicBezTo>
                <a:lnTo>
                  <a:pt x="20" y="36"/>
                </a:lnTo>
                <a:close/>
                <a:moveTo>
                  <a:pt x="64" y="36"/>
                </a:moveTo>
                <a:cubicBezTo>
                  <a:pt x="64" y="36"/>
                  <a:pt x="64" y="36"/>
                  <a:pt x="64" y="36"/>
                </a:cubicBezTo>
                <a:cubicBezTo>
                  <a:pt x="64" y="52"/>
                  <a:pt x="64" y="52"/>
                  <a:pt x="64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27"/>
                  <a:pt x="39" y="20"/>
                  <a:pt x="48" y="20"/>
                </a:cubicBezTo>
                <a:cubicBezTo>
                  <a:pt x="57" y="20"/>
                  <a:pt x="64" y="27"/>
                  <a:pt x="64" y="36"/>
                </a:cubicBezTo>
                <a:close/>
                <a:moveTo>
                  <a:pt x="88" y="76"/>
                </a:moveTo>
                <a:cubicBezTo>
                  <a:pt x="88" y="80"/>
                  <a:pt x="88" y="80"/>
                  <a:pt x="88" y="80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92"/>
                  <a:pt x="88" y="92"/>
                  <a:pt x="88" y="92"/>
                </a:cubicBezTo>
                <a:cubicBezTo>
                  <a:pt x="88" y="107"/>
                  <a:pt x="75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2"/>
                  <a:pt x="10" y="60"/>
                  <a:pt x="12" y="60"/>
                </a:cubicBezTo>
                <a:cubicBezTo>
                  <a:pt x="15" y="60"/>
                  <a:pt x="17" y="60"/>
                  <a:pt x="20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9" y="60"/>
                  <a:pt x="81" y="60"/>
                  <a:pt x="84" y="60"/>
                </a:cubicBezTo>
                <a:cubicBezTo>
                  <a:pt x="86" y="60"/>
                  <a:pt x="88" y="62"/>
                  <a:pt x="88" y="64"/>
                </a:cubicBezTo>
                <a:lnTo>
                  <a:pt x="88" y="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ṧḷîḑè">
            <a:extLst>
              <a:ext uri="{FF2B5EF4-FFF2-40B4-BE49-F238E27FC236}">
                <a16:creationId xmlns:a16="http://schemas.microsoft.com/office/drawing/2014/main" id="{C67B7CA4-B229-47CD-B972-3C6CEF02D41F}"/>
              </a:ext>
            </a:extLst>
          </p:cNvPr>
          <p:cNvSpPr>
            <a:spLocks/>
          </p:cNvSpPr>
          <p:nvPr/>
        </p:nvSpPr>
        <p:spPr bwMode="auto">
          <a:xfrm>
            <a:off x="7731694" y="5073555"/>
            <a:ext cx="49024" cy="75252"/>
          </a:xfrm>
          <a:custGeom>
            <a:avLst/>
            <a:gdLst>
              <a:gd name="T0" fmla="*/ 8 w 16"/>
              <a:gd name="T1" fmla="*/ 0 h 24"/>
              <a:gd name="T2" fmla="*/ 0 w 16"/>
              <a:gd name="T3" fmla="*/ 8 h 24"/>
              <a:gd name="T4" fmla="*/ 3 w 16"/>
              <a:gd name="T5" fmla="*/ 19 h 24"/>
              <a:gd name="T6" fmla="*/ 8 w 16"/>
              <a:gd name="T7" fmla="*/ 24 h 24"/>
              <a:gd name="T8" fmla="*/ 13 w 16"/>
              <a:gd name="T9" fmla="*/ 19 h 24"/>
              <a:gd name="T10" fmla="*/ 16 w 16"/>
              <a:gd name="T11" fmla="*/ 8 h 24"/>
              <a:gd name="T12" fmla="*/ 8 w 16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4">
                <a:moveTo>
                  <a:pt x="8" y="0"/>
                </a:moveTo>
                <a:cubicBezTo>
                  <a:pt x="4" y="0"/>
                  <a:pt x="0" y="4"/>
                  <a:pt x="0" y="8"/>
                </a:cubicBezTo>
                <a:cubicBezTo>
                  <a:pt x="0" y="10"/>
                  <a:pt x="1" y="15"/>
                  <a:pt x="3" y="19"/>
                </a:cubicBezTo>
                <a:cubicBezTo>
                  <a:pt x="4" y="22"/>
                  <a:pt x="5" y="24"/>
                  <a:pt x="8" y="24"/>
                </a:cubicBezTo>
                <a:cubicBezTo>
                  <a:pt x="11" y="24"/>
                  <a:pt x="12" y="22"/>
                  <a:pt x="13" y="19"/>
                </a:cubicBezTo>
                <a:cubicBezTo>
                  <a:pt x="15" y="15"/>
                  <a:pt x="16" y="10"/>
                  <a:pt x="16" y="8"/>
                </a:cubicBezTo>
                <a:cubicBezTo>
                  <a:pt x="16" y="4"/>
                  <a:pt x="12" y="0"/>
                  <a:pt x="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ṥľïdè">
            <a:extLst>
              <a:ext uri="{FF2B5EF4-FFF2-40B4-BE49-F238E27FC236}">
                <a16:creationId xmlns:a16="http://schemas.microsoft.com/office/drawing/2014/main" id="{C0D148D7-4597-4709-A3D2-71DBCDF9407C}"/>
              </a:ext>
            </a:extLst>
          </p:cNvPr>
          <p:cNvSpPr>
            <a:spLocks/>
          </p:cNvSpPr>
          <p:nvPr/>
        </p:nvSpPr>
        <p:spPr bwMode="auto">
          <a:xfrm>
            <a:off x="2412234" y="2253953"/>
            <a:ext cx="390902" cy="299688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ḷîḋé">
            <a:extLst>
              <a:ext uri="{FF2B5EF4-FFF2-40B4-BE49-F238E27FC236}">
                <a16:creationId xmlns:a16="http://schemas.microsoft.com/office/drawing/2014/main" id="{289814F0-E4F6-492B-A5DA-AC25E083BFE5}"/>
              </a:ext>
            </a:extLst>
          </p:cNvPr>
          <p:cNvSpPr/>
          <p:nvPr/>
        </p:nvSpPr>
        <p:spPr>
          <a:xfrm>
            <a:off x="1866815" y="4098348"/>
            <a:ext cx="1848581" cy="614443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/>
              <a:t>此部分内容作为文字排版占位</a:t>
            </a:r>
            <a:br>
              <a:rPr lang="zh-CN" altLang="en-US" sz="1000" kern="0"/>
            </a:br>
            <a:r>
              <a:rPr lang="zh-CN" altLang="en-US" sz="1000" kern="0"/>
              <a:t>（建议使用主题字体）</a:t>
            </a:r>
            <a:endParaRPr lang="zh-CN" altLang="en-US" sz="1000" kern="0" dirty="0"/>
          </a:p>
        </p:txBody>
      </p:sp>
      <p:sp>
        <p:nvSpPr>
          <p:cNvPr id="36" name="ïṩḻîḍè">
            <a:extLst>
              <a:ext uri="{FF2B5EF4-FFF2-40B4-BE49-F238E27FC236}">
                <a16:creationId xmlns:a16="http://schemas.microsoft.com/office/drawing/2014/main" id="{96482880-30A8-4CFB-BBD9-D5A3E5CDC39B}"/>
              </a:ext>
            </a:extLst>
          </p:cNvPr>
          <p:cNvSpPr/>
          <p:nvPr/>
        </p:nvSpPr>
        <p:spPr>
          <a:xfrm>
            <a:off x="4348045" y="2731481"/>
            <a:ext cx="1848581" cy="609892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/>
              <a:t>此部分内容作为文字排版占位</a:t>
            </a:r>
            <a:br>
              <a:rPr lang="zh-CN" altLang="en-US" sz="1000" kern="0"/>
            </a:br>
            <a:r>
              <a:rPr lang="zh-CN" altLang="en-US" sz="1000" kern="0"/>
              <a:t>（建议使用主题字体）</a:t>
            </a:r>
            <a:endParaRPr lang="zh-CN" altLang="en-US" sz="1000" kern="0" dirty="0"/>
          </a:p>
        </p:txBody>
      </p:sp>
      <p:sp>
        <p:nvSpPr>
          <p:cNvPr id="37" name="iṣľïḓè">
            <a:extLst>
              <a:ext uri="{FF2B5EF4-FFF2-40B4-BE49-F238E27FC236}">
                <a16:creationId xmlns:a16="http://schemas.microsoft.com/office/drawing/2014/main" id="{89057183-F7E7-4CD7-A304-E4D7EF1D1B6C}"/>
              </a:ext>
            </a:extLst>
          </p:cNvPr>
          <p:cNvSpPr/>
          <p:nvPr/>
        </p:nvSpPr>
        <p:spPr>
          <a:xfrm>
            <a:off x="4338716" y="4098348"/>
            <a:ext cx="1848581" cy="614443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/>
              <a:t>此部分内容作为文字排版占位</a:t>
            </a:r>
            <a:br>
              <a:rPr lang="zh-CN" altLang="en-US" sz="1000" kern="0"/>
            </a:br>
            <a:r>
              <a:rPr lang="zh-CN" altLang="en-US" sz="1000" kern="0"/>
              <a:t>（建议使用主题字体）</a:t>
            </a:r>
          </a:p>
        </p:txBody>
      </p:sp>
      <p:sp>
        <p:nvSpPr>
          <p:cNvPr id="38" name="ïSļíde">
            <a:extLst>
              <a:ext uri="{FF2B5EF4-FFF2-40B4-BE49-F238E27FC236}">
                <a16:creationId xmlns:a16="http://schemas.microsoft.com/office/drawing/2014/main" id="{6ED6C799-04B1-4AF8-AE40-B801C0252A51}"/>
              </a:ext>
            </a:extLst>
          </p:cNvPr>
          <p:cNvSpPr/>
          <p:nvPr/>
        </p:nvSpPr>
        <p:spPr>
          <a:xfrm>
            <a:off x="6966732" y="2731481"/>
            <a:ext cx="1848581" cy="609892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/>
              <a:t>此部分内容作为文字排版占位</a:t>
            </a:r>
            <a:br>
              <a:rPr lang="zh-CN" altLang="en-US" sz="1000" kern="0"/>
            </a:br>
            <a:r>
              <a:rPr lang="zh-CN" altLang="en-US" sz="1000" kern="0"/>
              <a:t>（建议使用主题字体）</a:t>
            </a:r>
          </a:p>
        </p:txBody>
      </p:sp>
      <p:sp>
        <p:nvSpPr>
          <p:cNvPr id="39" name="iṩľíḑè">
            <a:extLst>
              <a:ext uri="{FF2B5EF4-FFF2-40B4-BE49-F238E27FC236}">
                <a16:creationId xmlns:a16="http://schemas.microsoft.com/office/drawing/2014/main" id="{632DE46F-8CBA-4C0D-81BE-CC90AB9A9F8A}"/>
              </a:ext>
            </a:extLst>
          </p:cNvPr>
          <p:cNvSpPr/>
          <p:nvPr/>
        </p:nvSpPr>
        <p:spPr>
          <a:xfrm>
            <a:off x="6957403" y="4098348"/>
            <a:ext cx="1848581" cy="614443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/>
              <a:t>此部分内容作为文字排版占位</a:t>
            </a:r>
            <a:br>
              <a:rPr lang="zh-CN" altLang="en-US" sz="1000" kern="0"/>
            </a:br>
            <a:r>
              <a:rPr lang="zh-CN" altLang="en-US" sz="1000" kern="0"/>
              <a:t>（建议使用主题字体）</a:t>
            </a:r>
          </a:p>
        </p:txBody>
      </p:sp>
      <p:sp>
        <p:nvSpPr>
          <p:cNvPr id="7" name="iṥḷîḑè">
            <a:extLst>
              <a:ext uri="{FF2B5EF4-FFF2-40B4-BE49-F238E27FC236}">
                <a16:creationId xmlns:a16="http://schemas.microsoft.com/office/drawing/2014/main" id="{739CCFCA-E1EA-476E-BABE-7546BF501182}"/>
              </a:ext>
            </a:extLst>
          </p:cNvPr>
          <p:cNvSpPr/>
          <p:nvPr/>
        </p:nvSpPr>
        <p:spPr>
          <a:xfrm rot="5400000">
            <a:off x="9882641" y="3339026"/>
            <a:ext cx="1758009" cy="804131"/>
          </a:xfrm>
          <a:prstGeom prst="triangle">
            <a:avLst/>
          </a:pr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şlîďé">
            <a:extLst>
              <a:ext uri="{FF2B5EF4-FFF2-40B4-BE49-F238E27FC236}">
                <a16:creationId xmlns:a16="http://schemas.microsoft.com/office/drawing/2014/main" id="{B905305C-2331-47CE-9FB2-9FBDCBD715A4}"/>
              </a:ext>
            </a:extLst>
          </p:cNvPr>
          <p:cNvSpPr/>
          <p:nvPr/>
        </p:nvSpPr>
        <p:spPr>
          <a:xfrm rot="5400000">
            <a:off x="8633117" y="3447031"/>
            <a:ext cx="1285778" cy="588128"/>
          </a:xfrm>
          <a:prstGeom prst="triangle">
            <a:avLst/>
          </a:pr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ṧlíḑe">
            <a:extLst>
              <a:ext uri="{FF2B5EF4-FFF2-40B4-BE49-F238E27FC236}">
                <a16:creationId xmlns:a16="http://schemas.microsoft.com/office/drawing/2014/main" id="{D65AE685-FA2C-4D11-92AE-D8842EAC5263}"/>
              </a:ext>
            </a:extLst>
          </p:cNvPr>
          <p:cNvSpPr>
            <a:spLocks/>
          </p:cNvSpPr>
          <p:nvPr/>
        </p:nvSpPr>
        <p:spPr bwMode="auto">
          <a:xfrm>
            <a:off x="8290955" y="2077628"/>
            <a:ext cx="1381972" cy="3256523"/>
          </a:xfrm>
          <a:custGeom>
            <a:avLst/>
            <a:gdLst>
              <a:gd name="T0" fmla="*/ 538 w 1077"/>
              <a:gd name="T1" fmla="*/ 621 h 2480"/>
              <a:gd name="T2" fmla="*/ 0 w 1077"/>
              <a:gd name="T3" fmla="*/ 0 h 2480"/>
              <a:gd name="T4" fmla="*/ 0 w 1077"/>
              <a:gd name="T5" fmla="*/ 45 h 2480"/>
              <a:gd name="T6" fmla="*/ 281 w 1077"/>
              <a:gd name="T7" fmla="*/ 455 h 2480"/>
              <a:gd name="T8" fmla="*/ 818 w 1077"/>
              <a:gd name="T9" fmla="*/ 1241 h 2480"/>
              <a:gd name="T10" fmla="*/ 281 w 1077"/>
              <a:gd name="T11" fmla="*/ 2025 h 2480"/>
              <a:gd name="T12" fmla="*/ 0 w 1077"/>
              <a:gd name="T13" fmla="*/ 2435 h 2480"/>
              <a:gd name="T14" fmla="*/ 0 w 1077"/>
              <a:gd name="T15" fmla="*/ 2480 h 2480"/>
              <a:gd name="T16" fmla="*/ 538 w 1077"/>
              <a:gd name="T17" fmla="*/ 1862 h 2480"/>
              <a:gd name="T18" fmla="*/ 1077 w 1077"/>
              <a:gd name="T19" fmla="*/ 1241 h 2480"/>
              <a:gd name="T20" fmla="*/ 538 w 1077"/>
              <a:gd name="T21" fmla="*/ 621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7" h="2480">
                <a:moveTo>
                  <a:pt x="538" y="621"/>
                </a:moveTo>
                <a:lnTo>
                  <a:pt x="0" y="0"/>
                </a:lnTo>
                <a:lnTo>
                  <a:pt x="0" y="45"/>
                </a:lnTo>
                <a:lnTo>
                  <a:pt x="281" y="455"/>
                </a:lnTo>
                <a:lnTo>
                  <a:pt x="818" y="1241"/>
                </a:lnTo>
                <a:lnTo>
                  <a:pt x="281" y="2025"/>
                </a:lnTo>
                <a:lnTo>
                  <a:pt x="0" y="2435"/>
                </a:lnTo>
                <a:lnTo>
                  <a:pt x="0" y="2480"/>
                </a:lnTo>
                <a:lnTo>
                  <a:pt x="538" y="1862"/>
                </a:lnTo>
                <a:lnTo>
                  <a:pt x="1077" y="1241"/>
                </a:lnTo>
                <a:lnTo>
                  <a:pt x="538" y="621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ïṩḷiďe">
            <a:extLst>
              <a:ext uri="{FF2B5EF4-FFF2-40B4-BE49-F238E27FC236}">
                <a16:creationId xmlns:a16="http://schemas.microsoft.com/office/drawing/2014/main" id="{4AE6A170-D1D8-42FB-B60C-D1004039C4FA}"/>
              </a:ext>
            </a:extLst>
          </p:cNvPr>
          <p:cNvSpPr/>
          <p:nvPr/>
        </p:nvSpPr>
        <p:spPr>
          <a:xfrm rot="5400000">
            <a:off x="6005206" y="3447031"/>
            <a:ext cx="1285778" cy="588128"/>
          </a:xfrm>
          <a:prstGeom prst="triangle">
            <a:avLst/>
          </a:pr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ṥlïḑê">
            <a:extLst>
              <a:ext uri="{FF2B5EF4-FFF2-40B4-BE49-F238E27FC236}">
                <a16:creationId xmlns:a16="http://schemas.microsoft.com/office/drawing/2014/main" id="{93BE821F-A9EE-450D-AD51-76E0FC5A39B2}"/>
              </a:ext>
            </a:extLst>
          </p:cNvPr>
          <p:cNvSpPr>
            <a:spLocks/>
          </p:cNvSpPr>
          <p:nvPr/>
        </p:nvSpPr>
        <p:spPr bwMode="auto">
          <a:xfrm>
            <a:off x="5663044" y="2077626"/>
            <a:ext cx="1381972" cy="3256523"/>
          </a:xfrm>
          <a:custGeom>
            <a:avLst/>
            <a:gdLst>
              <a:gd name="T0" fmla="*/ 538 w 1077"/>
              <a:gd name="T1" fmla="*/ 621 h 2480"/>
              <a:gd name="T2" fmla="*/ 0 w 1077"/>
              <a:gd name="T3" fmla="*/ 0 h 2480"/>
              <a:gd name="T4" fmla="*/ 0 w 1077"/>
              <a:gd name="T5" fmla="*/ 45 h 2480"/>
              <a:gd name="T6" fmla="*/ 281 w 1077"/>
              <a:gd name="T7" fmla="*/ 455 h 2480"/>
              <a:gd name="T8" fmla="*/ 818 w 1077"/>
              <a:gd name="T9" fmla="*/ 1241 h 2480"/>
              <a:gd name="T10" fmla="*/ 281 w 1077"/>
              <a:gd name="T11" fmla="*/ 2025 h 2480"/>
              <a:gd name="T12" fmla="*/ 0 w 1077"/>
              <a:gd name="T13" fmla="*/ 2435 h 2480"/>
              <a:gd name="T14" fmla="*/ 0 w 1077"/>
              <a:gd name="T15" fmla="*/ 2480 h 2480"/>
              <a:gd name="T16" fmla="*/ 538 w 1077"/>
              <a:gd name="T17" fmla="*/ 1862 h 2480"/>
              <a:gd name="T18" fmla="*/ 1077 w 1077"/>
              <a:gd name="T19" fmla="*/ 1241 h 2480"/>
              <a:gd name="T20" fmla="*/ 538 w 1077"/>
              <a:gd name="T21" fmla="*/ 621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7" h="2480">
                <a:moveTo>
                  <a:pt x="538" y="621"/>
                </a:moveTo>
                <a:lnTo>
                  <a:pt x="0" y="0"/>
                </a:lnTo>
                <a:lnTo>
                  <a:pt x="0" y="45"/>
                </a:lnTo>
                <a:lnTo>
                  <a:pt x="281" y="455"/>
                </a:lnTo>
                <a:lnTo>
                  <a:pt x="818" y="1241"/>
                </a:lnTo>
                <a:lnTo>
                  <a:pt x="281" y="2025"/>
                </a:lnTo>
                <a:lnTo>
                  <a:pt x="0" y="2435"/>
                </a:lnTo>
                <a:lnTo>
                  <a:pt x="0" y="2480"/>
                </a:lnTo>
                <a:lnTo>
                  <a:pt x="538" y="1862"/>
                </a:lnTo>
                <a:lnTo>
                  <a:pt x="1077" y="1241"/>
                </a:lnTo>
                <a:lnTo>
                  <a:pt x="538" y="621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iṥḻíḋê">
            <a:extLst>
              <a:ext uri="{FF2B5EF4-FFF2-40B4-BE49-F238E27FC236}">
                <a16:creationId xmlns:a16="http://schemas.microsoft.com/office/drawing/2014/main" id="{0EA0BB52-81E3-4F23-B841-A1A95677F55B}"/>
              </a:ext>
            </a:extLst>
          </p:cNvPr>
          <p:cNvSpPr/>
          <p:nvPr/>
        </p:nvSpPr>
        <p:spPr>
          <a:xfrm rot="5400000">
            <a:off x="3478759" y="3411827"/>
            <a:ext cx="1285778" cy="588128"/>
          </a:xfrm>
          <a:prstGeom prst="triangle">
            <a:avLst/>
          </a:pr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ś1iḑê">
            <a:extLst>
              <a:ext uri="{FF2B5EF4-FFF2-40B4-BE49-F238E27FC236}">
                <a16:creationId xmlns:a16="http://schemas.microsoft.com/office/drawing/2014/main" id="{936AEF46-A1EA-4E72-8E9E-66549EA615AC}"/>
              </a:ext>
            </a:extLst>
          </p:cNvPr>
          <p:cNvSpPr>
            <a:spLocks/>
          </p:cNvSpPr>
          <p:nvPr/>
        </p:nvSpPr>
        <p:spPr bwMode="auto">
          <a:xfrm>
            <a:off x="3136599" y="2112831"/>
            <a:ext cx="1381972" cy="3256523"/>
          </a:xfrm>
          <a:custGeom>
            <a:avLst/>
            <a:gdLst>
              <a:gd name="T0" fmla="*/ 538 w 1077"/>
              <a:gd name="T1" fmla="*/ 621 h 2480"/>
              <a:gd name="T2" fmla="*/ 0 w 1077"/>
              <a:gd name="T3" fmla="*/ 0 h 2480"/>
              <a:gd name="T4" fmla="*/ 0 w 1077"/>
              <a:gd name="T5" fmla="*/ 45 h 2480"/>
              <a:gd name="T6" fmla="*/ 281 w 1077"/>
              <a:gd name="T7" fmla="*/ 455 h 2480"/>
              <a:gd name="T8" fmla="*/ 818 w 1077"/>
              <a:gd name="T9" fmla="*/ 1241 h 2480"/>
              <a:gd name="T10" fmla="*/ 281 w 1077"/>
              <a:gd name="T11" fmla="*/ 2025 h 2480"/>
              <a:gd name="T12" fmla="*/ 0 w 1077"/>
              <a:gd name="T13" fmla="*/ 2435 h 2480"/>
              <a:gd name="T14" fmla="*/ 0 w 1077"/>
              <a:gd name="T15" fmla="*/ 2480 h 2480"/>
              <a:gd name="T16" fmla="*/ 538 w 1077"/>
              <a:gd name="T17" fmla="*/ 1862 h 2480"/>
              <a:gd name="T18" fmla="*/ 1077 w 1077"/>
              <a:gd name="T19" fmla="*/ 1241 h 2480"/>
              <a:gd name="T20" fmla="*/ 538 w 1077"/>
              <a:gd name="T21" fmla="*/ 621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7" h="2480">
                <a:moveTo>
                  <a:pt x="538" y="621"/>
                </a:moveTo>
                <a:lnTo>
                  <a:pt x="0" y="0"/>
                </a:lnTo>
                <a:lnTo>
                  <a:pt x="0" y="45"/>
                </a:lnTo>
                <a:lnTo>
                  <a:pt x="281" y="455"/>
                </a:lnTo>
                <a:lnTo>
                  <a:pt x="818" y="1241"/>
                </a:lnTo>
                <a:lnTo>
                  <a:pt x="281" y="2025"/>
                </a:lnTo>
                <a:lnTo>
                  <a:pt x="0" y="2435"/>
                </a:lnTo>
                <a:lnTo>
                  <a:pt x="0" y="2480"/>
                </a:lnTo>
                <a:lnTo>
                  <a:pt x="538" y="1862"/>
                </a:lnTo>
                <a:lnTo>
                  <a:pt x="1077" y="1241"/>
                </a:lnTo>
                <a:lnTo>
                  <a:pt x="538" y="621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$1ïḑè">
            <a:extLst>
              <a:ext uri="{FF2B5EF4-FFF2-40B4-BE49-F238E27FC236}">
                <a16:creationId xmlns:a16="http://schemas.microsoft.com/office/drawing/2014/main" id="{33405B05-B725-4AC5-9D19-0898E37F74B7}"/>
              </a:ext>
            </a:extLst>
          </p:cNvPr>
          <p:cNvSpPr>
            <a:spLocks/>
          </p:cNvSpPr>
          <p:nvPr/>
        </p:nvSpPr>
        <p:spPr bwMode="auto">
          <a:xfrm>
            <a:off x="729648" y="1375266"/>
            <a:ext cx="10743214" cy="4731656"/>
          </a:xfrm>
          <a:custGeom>
            <a:avLst/>
            <a:gdLst>
              <a:gd name="T0" fmla="*/ 7710 w 8561"/>
              <a:gd name="T1" fmla="*/ 987 h 3943"/>
              <a:gd name="T2" fmla="*/ 6859 w 8561"/>
              <a:gd name="T3" fmla="*/ 0 h 3943"/>
              <a:gd name="T4" fmla="*/ 6859 w 8561"/>
              <a:gd name="T5" fmla="*/ 71 h 3943"/>
              <a:gd name="T6" fmla="*/ 7303 w 8561"/>
              <a:gd name="T7" fmla="*/ 724 h 3943"/>
              <a:gd name="T8" fmla="*/ 8112 w 8561"/>
              <a:gd name="T9" fmla="*/ 1908 h 3943"/>
              <a:gd name="T10" fmla="*/ 1033 w 8561"/>
              <a:gd name="T11" fmla="*/ 1908 h 3943"/>
              <a:gd name="T12" fmla="*/ 572 w 8561"/>
              <a:gd name="T13" fmla="*/ 1640 h 3943"/>
              <a:gd name="T14" fmla="*/ 0 w 8561"/>
              <a:gd name="T15" fmla="*/ 1311 h 3943"/>
              <a:gd name="T16" fmla="*/ 0 w 8561"/>
              <a:gd name="T17" fmla="*/ 1972 h 3943"/>
              <a:gd name="T18" fmla="*/ 0 w 8561"/>
              <a:gd name="T19" fmla="*/ 2632 h 3943"/>
              <a:gd name="T20" fmla="*/ 572 w 8561"/>
              <a:gd name="T21" fmla="*/ 2303 h 3943"/>
              <a:gd name="T22" fmla="*/ 1033 w 8561"/>
              <a:gd name="T23" fmla="*/ 2036 h 3943"/>
              <a:gd name="T24" fmla="*/ 8112 w 8561"/>
              <a:gd name="T25" fmla="*/ 2036 h 3943"/>
              <a:gd name="T26" fmla="*/ 7303 w 8561"/>
              <a:gd name="T27" fmla="*/ 3219 h 3943"/>
              <a:gd name="T28" fmla="*/ 6859 w 8561"/>
              <a:gd name="T29" fmla="*/ 3872 h 3943"/>
              <a:gd name="T30" fmla="*/ 6859 w 8561"/>
              <a:gd name="T31" fmla="*/ 3943 h 3943"/>
              <a:gd name="T32" fmla="*/ 7710 w 8561"/>
              <a:gd name="T33" fmla="*/ 2956 h 3943"/>
              <a:gd name="T34" fmla="*/ 8561 w 8561"/>
              <a:gd name="T35" fmla="*/ 1972 h 3943"/>
              <a:gd name="T36" fmla="*/ 7710 w 8561"/>
              <a:gd name="T37" fmla="*/ 987 h 3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561" h="3943">
                <a:moveTo>
                  <a:pt x="7710" y="987"/>
                </a:moveTo>
                <a:lnTo>
                  <a:pt x="6859" y="0"/>
                </a:lnTo>
                <a:lnTo>
                  <a:pt x="6859" y="71"/>
                </a:lnTo>
                <a:lnTo>
                  <a:pt x="7303" y="724"/>
                </a:lnTo>
                <a:lnTo>
                  <a:pt x="8112" y="1908"/>
                </a:lnTo>
                <a:lnTo>
                  <a:pt x="1033" y="1908"/>
                </a:lnTo>
                <a:lnTo>
                  <a:pt x="572" y="1640"/>
                </a:lnTo>
                <a:lnTo>
                  <a:pt x="0" y="1311"/>
                </a:lnTo>
                <a:lnTo>
                  <a:pt x="0" y="1972"/>
                </a:lnTo>
                <a:lnTo>
                  <a:pt x="0" y="2632"/>
                </a:lnTo>
                <a:lnTo>
                  <a:pt x="572" y="2303"/>
                </a:lnTo>
                <a:lnTo>
                  <a:pt x="1033" y="2036"/>
                </a:lnTo>
                <a:lnTo>
                  <a:pt x="8112" y="2036"/>
                </a:lnTo>
                <a:lnTo>
                  <a:pt x="7303" y="3219"/>
                </a:lnTo>
                <a:lnTo>
                  <a:pt x="6859" y="3872"/>
                </a:lnTo>
                <a:lnTo>
                  <a:pt x="6859" y="3943"/>
                </a:lnTo>
                <a:lnTo>
                  <a:pt x="7710" y="2956"/>
                </a:lnTo>
                <a:lnTo>
                  <a:pt x="8561" y="1972"/>
                </a:lnTo>
                <a:lnTo>
                  <a:pt x="7710" y="987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3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4006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802537-7D88-4483-8C08-7282E369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45BFCF-86C7-4C48-87A2-77C8B97B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670908-578B-4B56-9A47-A9DE9396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ṩḷíḍe">
            <a:extLst>
              <a:ext uri="{FF2B5EF4-FFF2-40B4-BE49-F238E27FC236}">
                <a16:creationId xmlns:a16="http://schemas.microsoft.com/office/drawing/2014/main" id="{02D01640-18EC-4C0E-B8C4-5AEE08357CF2}"/>
              </a:ext>
            </a:extLst>
          </p:cNvPr>
          <p:cNvSpPr/>
          <p:nvPr/>
        </p:nvSpPr>
        <p:spPr>
          <a:xfrm>
            <a:off x="947610" y="3803137"/>
            <a:ext cx="992556" cy="99255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ṩľíḑé">
            <a:extLst>
              <a:ext uri="{FF2B5EF4-FFF2-40B4-BE49-F238E27FC236}">
                <a16:creationId xmlns:a16="http://schemas.microsoft.com/office/drawing/2014/main" id="{FAFA9D12-8552-4D82-92BC-5985F83807A1}"/>
              </a:ext>
            </a:extLst>
          </p:cNvPr>
          <p:cNvSpPr/>
          <p:nvPr/>
        </p:nvSpPr>
        <p:spPr>
          <a:xfrm>
            <a:off x="2497359" y="3803137"/>
            <a:ext cx="992556" cy="99255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ṡliḍe">
            <a:extLst>
              <a:ext uri="{FF2B5EF4-FFF2-40B4-BE49-F238E27FC236}">
                <a16:creationId xmlns:a16="http://schemas.microsoft.com/office/drawing/2014/main" id="{BFC80F8F-8DA0-4FBB-B421-9DF180E5C89A}"/>
              </a:ext>
            </a:extLst>
          </p:cNvPr>
          <p:cNvSpPr/>
          <p:nvPr/>
        </p:nvSpPr>
        <p:spPr>
          <a:xfrm>
            <a:off x="4047107" y="3803137"/>
            <a:ext cx="992556" cy="99255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$ḻîḑé">
            <a:extLst>
              <a:ext uri="{FF2B5EF4-FFF2-40B4-BE49-F238E27FC236}">
                <a16:creationId xmlns:a16="http://schemas.microsoft.com/office/drawing/2014/main" id="{AD5FD62B-7C41-49FF-99A1-5AA18D4FAA81}"/>
              </a:ext>
            </a:extLst>
          </p:cNvPr>
          <p:cNvSpPr/>
          <p:nvPr/>
        </p:nvSpPr>
        <p:spPr>
          <a:xfrm>
            <a:off x="5596857" y="3803137"/>
            <a:ext cx="992556" cy="99255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śḷïďé">
            <a:extLst>
              <a:ext uri="{FF2B5EF4-FFF2-40B4-BE49-F238E27FC236}">
                <a16:creationId xmlns:a16="http://schemas.microsoft.com/office/drawing/2014/main" id="{2BB3A9A0-B371-4058-ABDF-1EC9DDBD45E6}"/>
              </a:ext>
            </a:extLst>
          </p:cNvPr>
          <p:cNvSpPr/>
          <p:nvPr/>
        </p:nvSpPr>
        <p:spPr>
          <a:xfrm>
            <a:off x="7146606" y="3803137"/>
            <a:ext cx="992556" cy="99255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śḻïďé">
            <a:extLst>
              <a:ext uri="{FF2B5EF4-FFF2-40B4-BE49-F238E27FC236}">
                <a16:creationId xmlns:a16="http://schemas.microsoft.com/office/drawing/2014/main" id="{32AC95E1-E199-407D-BBF8-1F94B395EA3F}"/>
              </a:ext>
            </a:extLst>
          </p:cNvPr>
          <p:cNvSpPr/>
          <p:nvPr/>
        </p:nvSpPr>
        <p:spPr>
          <a:xfrm>
            <a:off x="8696355" y="3803137"/>
            <a:ext cx="992556" cy="99255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ṩľíḍé">
            <a:extLst>
              <a:ext uri="{FF2B5EF4-FFF2-40B4-BE49-F238E27FC236}">
                <a16:creationId xmlns:a16="http://schemas.microsoft.com/office/drawing/2014/main" id="{A9475701-3FCF-4C30-9AF9-05E49A66DFAC}"/>
              </a:ext>
            </a:extLst>
          </p:cNvPr>
          <p:cNvSpPr/>
          <p:nvPr/>
        </p:nvSpPr>
        <p:spPr>
          <a:xfrm>
            <a:off x="10246102" y="3803137"/>
            <a:ext cx="992556" cy="99255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š1iḋe">
            <a:extLst>
              <a:ext uri="{FF2B5EF4-FFF2-40B4-BE49-F238E27FC236}">
                <a16:creationId xmlns:a16="http://schemas.microsoft.com/office/drawing/2014/main" id="{75B4817A-CC93-40D2-8A24-0C0A56F2626E}"/>
              </a:ext>
            </a:extLst>
          </p:cNvPr>
          <p:cNvSpPr/>
          <p:nvPr/>
        </p:nvSpPr>
        <p:spPr>
          <a:xfrm>
            <a:off x="5292821" y="1578276"/>
            <a:ext cx="1600633" cy="160063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</a:rPr>
              <a:t>标题文本预设</a:t>
            </a:r>
          </a:p>
        </p:txBody>
      </p:sp>
      <p:cxnSp>
        <p:nvCxnSpPr>
          <p:cNvPr id="14" name="Connector: Elbow 37">
            <a:extLst>
              <a:ext uri="{FF2B5EF4-FFF2-40B4-BE49-F238E27FC236}">
                <a16:creationId xmlns:a16="http://schemas.microsoft.com/office/drawing/2014/main" id="{3CD7DE8B-B1BB-47C7-83F0-E56EB2B5BE00}"/>
              </a:ext>
            </a:extLst>
          </p:cNvPr>
          <p:cNvCxnSpPr/>
          <p:nvPr/>
        </p:nvCxnSpPr>
        <p:spPr>
          <a:xfrm rot="16200000" flipV="1">
            <a:off x="6093137" y="2253387"/>
            <a:ext cx="17103" cy="3099499"/>
          </a:xfrm>
          <a:prstGeom prst="bentConnector3">
            <a:avLst>
              <a:gd name="adj1" fmla="val 1800000"/>
            </a:avLst>
          </a:prstGeom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38">
            <a:extLst>
              <a:ext uri="{FF2B5EF4-FFF2-40B4-BE49-F238E27FC236}">
                <a16:creationId xmlns:a16="http://schemas.microsoft.com/office/drawing/2014/main" id="{53A73BFB-AB4D-45FD-9BD1-EFC0AEB01F69}"/>
              </a:ext>
            </a:extLst>
          </p:cNvPr>
          <p:cNvCxnSpPr/>
          <p:nvPr/>
        </p:nvCxnSpPr>
        <p:spPr>
          <a:xfrm rot="5400000" flipH="1" flipV="1">
            <a:off x="8417759" y="3028262"/>
            <a:ext cx="17103" cy="1549749"/>
          </a:xfrm>
          <a:prstGeom prst="bentConnector3">
            <a:avLst>
              <a:gd name="adj1" fmla="val 1800000"/>
            </a:avLst>
          </a:prstGeom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39">
            <a:extLst>
              <a:ext uri="{FF2B5EF4-FFF2-40B4-BE49-F238E27FC236}">
                <a16:creationId xmlns:a16="http://schemas.microsoft.com/office/drawing/2014/main" id="{AE7390A5-2C21-42FD-8C05-009F1BCE3361}"/>
              </a:ext>
            </a:extLst>
          </p:cNvPr>
          <p:cNvCxnSpPr/>
          <p:nvPr/>
        </p:nvCxnSpPr>
        <p:spPr>
          <a:xfrm rot="16200000" flipV="1">
            <a:off x="3768513" y="3028262"/>
            <a:ext cx="17103" cy="1549749"/>
          </a:xfrm>
          <a:prstGeom prst="bentConnector3">
            <a:avLst>
              <a:gd name="adj1" fmla="val 1800000"/>
            </a:avLst>
          </a:prstGeom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40">
            <a:extLst>
              <a:ext uri="{FF2B5EF4-FFF2-40B4-BE49-F238E27FC236}">
                <a16:creationId xmlns:a16="http://schemas.microsoft.com/office/drawing/2014/main" id="{B8A75325-92CF-4AE2-A954-18E4B9FC7E6D}"/>
              </a:ext>
            </a:extLst>
          </p:cNvPr>
          <p:cNvCxnSpPr/>
          <p:nvPr/>
        </p:nvCxnSpPr>
        <p:spPr>
          <a:xfrm rot="16200000" flipV="1">
            <a:off x="2218762" y="3028262"/>
            <a:ext cx="17103" cy="1549749"/>
          </a:xfrm>
          <a:prstGeom prst="bentConnector3">
            <a:avLst>
              <a:gd name="adj1" fmla="val 1800000"/>
            </a:avLst>
          </a:prstGeom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41">
            <a:extLst>
              <a:ext uri="{FF2B5EF4-FFF2-40B4-BE49-F238E27FC236}">
                <a16:creationId xmlns:a16="http://schemas.microsoft.com/office/drawing/2014/main" id="{D915393C-415E-495B-9429-BBAB1DC9BD05}"/>
              </a:ext>
            </a:extLst>
          </p:cNvPr>
          <p:cNvCxnSpPr/>
          <p:nvPr/>
        </p:nvCxnSpPr>
        <p:spPr>
          <a:xfrm rot="5400000" flipH="1" flipV="1">
            <a:off x="9967507" y="3028261"/>
            <a:ext cx="17103" cy="1549747"/>
          </a:xfrm>
          <a:prstGeom prst="bentConnector3">
            <a:avLst>
              <a:gd name="adj1" fmla="val 1800000"/>
            </a:avLst>
          </a:prstGeom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2">
            <a:extLst>
              <a:ext uri="{FF2B5EF4-FFF2-40B4-BE49-F238E27FC236}">
                <a16:creationId xmlns:a16="http://schemas.microsoft.com/office/drawing/2014/main" id="{9A989CA5-D764-4985-BB47-BDF12440ED5A}"/>
              </a:ext>
            </a:extLst>
          </p:cNvPr>
          <p:cNvCxnSpPr>
            <a:stCxn id="13" idx="4"/>
          </p:cNvCxnSpPr>
          <p:nvPr/>
        </p:nvCxnSpPr>
        <p:spPr>
          <a:xfrm>
            <a:off x="6093135" y="3178908"/>
            <a:ext cx="0" cy="624229"/>
          </a:xfrm>
          <a:prstGeom prst="line">
            <a:avLst/>
          </a:prstGeom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íṧľïḓè">
            <a:extLst>
              <a:ext uri="{FF2B5EF4-FFF2-40B4-BE49-F238E27FC236}">
                <a16:creationId xmlns:a16="http://schemas.microsoft.com/office/drawing/2014/main" id="{449F10F2-0DB7-428B-93A1-669FF83EFCA3}"/>
              </a:ext>
            </a:extLst>
          </p:cNvPr>
          <p:cNvSpPr>
            <a:spLocks/>
          </p:cNvSpPr>
          <p:nvPr/>
        </p:nvSpPr>
        <p:spPr bwMode="auto">
          <a:xfrm>
            <a:off x="9133106" y="4127361"/>
            <a:ext cx="250609" cy="264566"/>
          </a:xfrm>
          <a:custGeom>
            <a:avLst/>
            <a:gdLst>
              <a:gd name="T0" fmla="*/ 0 w 21040"/>
              <a:gd name="T1" fmla="*/ 0 h 20606"/>
              <a:gd name="T2" fmla="*/ 0 w 21040"/>
              <a:gd name="T3" fmla="*/ 0 h 20606"/>
              <a:gd name="T4" fmla="*/ 0 w 21040"/>
              <a:gd name="T5" fmla="*/ 0 h 20606"/>
              <a:gd name="T6" fmla="*/ 0 w 21040"/>
              <a:gd name="T7" fmla="*/ 0 h 20606"/>
              <a:gd name="T8" fmla="*/ 0 w 21040"/>
              <a:gd name="T9" fmla="*/ 0 h 20606"/>
              <a:gd name="T10" fmla="*/ 0 w 21040"/>
              <a:gd name="T11" fmla="*/ 0 h 20606"/>
              <a:gd name="T12" fmla="*/ 0 w 21040"/>
              <a:gd name="T13" fmla="*/ 0 h 20606"/>
              <a:gd name="T14" fmla="*/ 0 w 21040"/>
              <a:gd name="T15" fmla="*/ 0 h 20606"/>
              <a:gd name="T16" fmla="*/ 0 w 21040"/>
              <a:gd name="T17" fmla="*/ 0 h 20606"/>
              <a:gd name="T18" fmla="*/ 0 w 21040"/>
              <a:gd name="T19" fmla="*/ 0 h 20606"/>
              <a:gd name="T20" fmla="*/ 0 w 21040"/>
              <a:gd name="T21" fmla="*/ 0 h 206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040" h="20606">
                <a:moveTo>
                  <a:pt x="20987" y="10157"/>
                </a:moveTo>
                <a:cubicBezTo>
                  <a:pt x="21600" y="5281"/>
                  <a:pt x="16771" y="773"/>
                  <a:pt x="10201" y="88"/>
                </a:cubicBezTo>
                <a:cubicBezTo>
                  <a:pt x="6178" y="-332"/>
                  <a:pt x="2437" y="782"/>
                  <a:pt x="0" y="2826"/>
                </a:cubicBezTo>
                <a:cubicBezTo>
                  <a:pt x="547" y="2777"/>
                  <a:pt x="1097" y="2748"/>
                  <a:pt x="1641" y="2748"/>
                </a:cubicBezTo>
                <a:cubicBezTo>
                  <a:pt x="4904" y="2748"/>
                  <a:pt x="8033" y="3641"/>
                  <a:pt x="10451" y="5264"/>
                </a:cubicBezTo>
                <a:cubicBezTo>
                  <a:pt x="13013" y="6984"/>
                  <a:pt x="14608" y="9400"/>
                  <a:pt x="14942" y="12067"/>
                </a:cubicBezTo>
                <a:cubicBezTo>
                  <a:pt x="15241" y="14439"/>
                  <a:pt x="14503" y="16856"/>
                  <a:pt x="12867" y="18912"/>
                </a:cubicBezTo>
                <a:cubicBezTo>
                  <a:pt x="16239" y="21268"/>
                  <a:pt x="19327" y="20635"/>
                  <a:pt x="18610" y="20131"/>
                </a:cubicBezTo>
                <a:cubicBezTo>
                  <a:pt x="16607" y="18721"/>
                  <a:pt x="16181" y="17345"/>
                  <a:pt x="16307" y="16265"/>
                </a:cubicBezTo>
                <a:cubicBezTo>
                  <a:pt x="18883" y="14899"/>
                  <a:pt x="20664" y="12734"/>
                  <a:pt x="20987" y="10157"/>
                </a:cubicBezTo>
                <a:close/>
                <a:moveTo>
                  <a:pt x="20987" y="10157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ṥḻiḍe">
            <a:extLst>
              <a:ext uri="{FF2B5EF4-FFF2-40B4-BE49-F238E27FC236}">
                <a16:creationId xmlns:a16="http://schemas.microsoft.com/office/drawing/2014/main" id="{C06AD11C-D17B-42BA-AD3B-01A266D3C649}"/>
              </a:ext>
            </a:extLst>
          </p:cNvPr>
          <p:cNvSpPr>
            <a:spLocks/>
          </p:cNvSpPr>
          <p:nvPr/>
        </p:nvSpPr>
        <p:spPr bwMode="auto">
          <a:xfrm>
            <a:off x="9001553" y="4185566"/>
            <a:ext cx="284813" cy="264566"/>
          </a:xfrm>
          <a:custGeom>
            <a:avLst/>
            <a:gdLst>
              <a:gd name="T0" fmla="*/ 0 w 20633"/>
              <a:gd name="T1" fmla="*/ 0 h 21600"/>
              <a:gd name="T2" fmla="*/ 0 w 20633"/>
              <a:gd name="T3" fmla="*/ 0 h 21600"/>
              <a:gd name="T4" fmla="*/ 0 w 20633"/>
              <a:gd name="T5" fmla="*/ 0 h 21600"/>
              <a:gd name="T6" fmla="*/ 0 w 20633"/>
              <a:gd name="T7" fmla="*/ 0 h 21600"/>
              <a:gd name="T8" fmla="*/ 0 w 20633"/>
              <a:gd name="T9" fmla="*/ 0 h 21600"/>
              <a:gd name="T10" fmla="*/ 0 w 20633"/>
              <a:gd name="T11" fmla="*/ 0 h 21600"/>
              <a:gd name="T12" fmla="*/ 0 w 20633"/>
              <a:gd name="T13" fmla="*/ 0 h 21600"/>
              <a:gd name="T14" fmla="*/ 0 w 20633"/>
              <a:gd name="T15" fmla="*/ 0 h 21600"/>
              <a:gd name="T16" fmla="*/ 0 w 20633"/>
              <a:gd name="T17" fmla="*/ 0 h 21600"/>
              <a:gd name="T18" fmla="*/ 0 w 20633"/>
              <a:gd name="T19" fmla="*/ 0 h 21600"/>
              <a:gd name="T20" fmla="*/ 0 w 20633"/>
              <a:gd name="T21" fmla="*/ 0 h 21600"/>
              <a:gd name="T22" fmla="*/ 0 w 20633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633" h="21600">
                <a:moveTo>
                  <a:pt x="20588" y="8045"/>
                </a:moveTo>
                <a:cubicBezTo>
                  <a:pt x="20105" y="3375"/>
                  <a:pt x="15867" y="0"/>
                  <a:pt x="10813" y="0"/>
                </a:cubicBezTo>
                <a:cubicBezTo>
                  <a:pt x="10335" y="0"/>
                  <a:pt x="9850" y="30"/>
                  <a:pt x="9360" y="92"/>
                </a:cubicBezTo>
                <a:cubicBezTo>
                  <a:pt x="3687" y="811"/>
                  <a:pt x="-483" y="5536"/>
                  <a:pt x="45" y="10647"/>
                </a:cubicBezTo>
                <a:cubicBezTo>
                  <a:pt x="325" y="13349"/>
                  <a:pt x="1863" y="15617"/>
                  <a:pt x="4088" y="17049"/>
                </a:cubicBezTo>
                <a:cubicBezTo>
                  <a:pt x="4197" y="18181"/>
                  <a:pt x="3829" y="19624"/>
                  <a:pt x="2099" y="21102"/>
                </a:cubicBezTo>
                <a:cubicBezTo>
                  <a:pt x="1822" y="21338"/>
                  <a:pt x="2199" y="21600"/>
                  <a:pt x="2959" y="21600"/>
                </a:cubicBezTo>
                <a:cubicBezTo>
                  <a:pt x="4145" y="21600"/>
                  <a:pt x="6264" y="20961"/>
                  <a:pt x="8295" y="18585"/>
                </a:cubicBezTo>
                <a:cubicBezTo>
                  <a:pt x="8797" y="18655"/>
                  <a:pt x="9311" y="18690"/>
                  <a:pt x="9833" y="18690"/>
                </a:cubicBezTo>
                <a:cubicBezTo>
                  <a:pt x="10307" y="18690"/>
                  <a:pt x="10789" y="18661"/>
                  <a:pt x="11274" y="18599"/>
                </a:cubicBezTo>
                <a:cubicBezTo>
                  <a:pt x="16947" y="17881"/>
                  <a:pt x="21117" y="13156"/>
                  <a:pt x="20588" y="8045"/>
                </a:cubicBezTo>
                <a:close/>
                <a:moveTo>
                  <a:pt x="20588" y="804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ŝľïḍè">
            <a:extLst>
              <a:ext uri="{FF2B5EF4-FFF2-40B4-BE49-F238E27FC236}">
                <a16:creationId xmlns:a16="http://schemas.microsoft.com/office/drawing/2014/main" id="{32D46E41-05DA-41A8-A6F9-917F9ED3FEEE}"/>
              </a:ext>
            </a:extLst>
          </p:cNvPr>
          <p:cNvSpPr>
            <a:spLocks/>
          </p:cNvSpPr>
          <p:nvPr/>
        </p:nvSpPr>
        <p:spPr bwMode="auto">
          <a:xfrm>
            <a:off x="10553880" y="4184638"/>
            <a:ext cx="376997" cy="237559"/>
          </a:xfrm>
          <a:custGeom>
            <a:avLst/>
            <a:gdLst>
              <a:gd name="T0" fmla="*/ 205817445 w 21600"/>
              <a:gd name="T1" fmla="*/ 12896655 h 21600"/>
              <a:gd name="T2" fmla="*/ 205817445 w 21600"/>
              <a:gd name="T3" fmla="*/ 3873124 h 21600"/>
              <a:gd name="T4" fmla="*/ 190413453 w 21600"/>
              <a:gd name="T5" fmla="*/ 0 h 21600"/>
              <a:gd name="T6" fmla="*/ 15405247 w 21600"/>
              <a:gd name="T7" fmla="*/ 0 h 21600"/>
              <a:gd name="T8" fmla="*/ 0 w 21600"/>
              <a:gd name="T9" fmla="*/ 3873124 h 21600"/>
              <a:gd name="T10" fmla="*/ 0 w 21600"/>
              <a:gd name="T11" fmla="*/ 41275556 h 21600"/>
              <a:gd name="T12" fmla="*/ 15405247 w 21600"/>
              <a:gd name="T13" fmla="*/ 45148680 h 21600"/>
              <a:gd name="T14" fmla="*/ 190413453 w 21600"/>
              <a:gd name="T15" fmla="*/ 45148680 h 21600"/>
              <a:gd name="T16" fmla="*/ 205817445 w 21600"/>
              <a:gd name="T17" fmla="*/ 41275556 h 21600"/>
              <a:gd name="T18" fmla="*/ 205817445 w 21600"/>
              <a:gd name="T19" fmla="*/ 32367006 h 21600"/>
              <a:gd name="T20" fmla="*/ 205817445 w 21600"/>
              <a:gd name="T21" fmla="*/ 32488207 h 21600"/>
              <a:gd name="T22" fmla="*/ 286355233 w 21600"/>
              <a:gd name="T23" fmla="*/ 41984108 h 21600"/>
              <a:gd name="T24" fmla="*/ 286355233 w 21600"/>
              <a:gd name="T25" fmla="*/ 3315119 h 21600"/>
              <a:gd name="T26" fmla="*/ 205817445 w 21600"/>
              <a:gd name="T27" fmla="*/ 12896655 h 21600"/>
              <a:gd name="T28" fmla="*/ 205817445 w 21600"/>
              <a:gd name="T29" fmla="*/ 12896655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15525" y="6170"/>
                </a:moveTo>
                <a:lnTo>
                  <a:pt x="15525" y="1853"/>
                </a:lnTo>
                <a:cubicBezTo>
                  <a:pt x="15525" y="834"/>
                  <a:pt x="15002" y="0"/>
                  <a:pt x="14363" y="0"/>
                </a:cubicBezTo>
                <a:lnTo>
                  <a:pt x="1162" y="0"/>
                </a:lnTo>
                <a:cubicBezTo>
                  <a:pt x="523" y="0"/>
                  <a:pt x="0" y="834"/>
                  <a:pt x="0" y="1853"/>
                </a:cubicBezTo>
                <a:lnTo>
                  <a:pt x="0" y="19747"/>
                </a:lnTo>
                <a:cubicBezTo>
                  <a:pt x="0" y="20766"/>
                  <a:pt x="523" y="21600"/>
                  <a:pt x="1162" y="21600"/>
                </a:cubicBezTo>
                <a:lnTo>
                  <a:pt x="14363" y="21600"/>
                </a:lnTo>
                <a:cubicBezTo>
                  <a:pt x="15002" y="21600"/>
                  <a:pt x="15525" y="20766"/>
                  <a:pt x="15525" y="19747"/>
                </a:cubicBezTo>
                <a:lnTo>
                  <a:pt x="15525" y="15485"/>
                </a:lnTo>
                <a:lnTo>
                  <a:pt x="15525" y="15543"/>
                </a:lnTo>
                <a:lnTo>
                  <a:pt x="21600" y="20086"/>
                </a:lnTo>
                <a:lnTo>
                  <a:pt x="21600" y="1586"/>
                </a:lnTo>
                <a:lnTo>
                  <a:pt x="15525" y="6170"/>
                </a:lnTo>
                <a:close/>
                <a:moveTo>
                  <a:pt x="15525" y="617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Sľíḋe">
            <a:extLst>
              <a:ext uri="{FF2B5EF4-FFF2-40B4-BE49-F238E27FC236}">
                <a16:creationId xmlns:a16="http://schemas.microsoft.com/office/drawing/2014/main" id="{B02AF40C-5EA6-4D8F-9A82-8D2A5AD92458}"/>
              </a:ext>
            </a:extLst>
          </p:cNvPr>
          <p:cNvSpPr>
            <a:spLocks/>
          </p:cNvSpPr>
          <p:nvPr/>
        </p:nvSpPr>
        <p:spPr bwMode="auto">
          <a:xfrm>
            <a:off x="5903342" y="4063644"/>
            <a:ext cx="379581" cy="379581"/>
          </a:xfrm>
          <a:custGeom>
            <a:avLst/>
            <a:gdLst>
              <a:gd name="T0" fmla="*/ 279556169 w 21600"/>
              <a:gd name="T1" fmla="*/ 73828848 h 21532"/>
              <a:gd name="T2" fmla="*/ 160439288 w 21600"/>
              <a:gd name="T3" fmla="*/ 73828848 h 21532"/>
              <a:gd name="T4" fmla="*/ 226217252 w 21600"/>
              <a:gd name="T5" fmla="*/ 14362478 h 21532"/>
              <a:gd name="T6" fmla="*/ 226843940 w 21600"/>
              <a:gd name="T7" fmla="*/ 2731914 h 21532"/>
              <a:gd name="T8" fmla="*/ 215304010 w 21600"/>
              <a:gd name="T9" fmla="*/ 2096690 h 21532"/>
              <a:gd name="T10" fmla="*/ 147319156 w 21600"/>
              <a:gd name="T11" fmla="*/ 63536296 h 21532"/>
              <a:gd name="T12" fmla="*/ 79334420 w 21600"/>
              <a:gd name="T13" fmla="*/ 2096690 h 21532"/>
              <a:gd name="T14" fmla="*/ 67794480 w 21600"/>
              <a:gd name="T15" fmla="*/ 2731914 h 21532"/>
              <a:gd name="T16" fmla="*/ 68421167 w 21600"/>
              <a:gd name="T17" fmla="*/ 14362478 h 21532"/>
              <a:gd name="T18" fmla="*/ 134199131 w 21600"/>
              <a:gd name="T19" fmla="*/ 73828848 h 21532"/>
              <a:gd name="T20" fmla="*/ 14727874 w 21600"/>
              <a:gd name="T21" fmla="*/ 73828848 h 21532"/>
              <a:gd name="T22" fmla="*/ 0 w 21600"/>
              <a:gd name="T23" fmla="*/ 88661054 h 21532"/>
              <a:gd name="T24" fmla="*/ 0 w 21600"/>
              <a:gd name="T25" fmla="*/ 282248755 h 21532"/>
              <a:gd name="T26" fmla="*/ 14727874 w 21600"/>
              <a:gd name="T27" fmla="*/ 297080962 h 21532"/>
              <a:gd name="T28" fmla="*/ 279556169 w 21600"/>
              <a:gd name="T29" fmla="*/ 297080962 h 21532"/>
              <a:gd name="T30" fmla="*/ 294284053 w 21600"/>
              <a:gd name="T31" fmla="*/ 282248755 h 21532"/>
              <a:gd name="T32" fmla="*/ 294284053 w 21600"/>
              <a:gd name="T33" fmla="*/ 88661054 h 21532"/>
              <a:gd name="T34" fmla="*/ 279556169 w 21600"/>
              <a:gd name="T35" fmla="*/ 73828848 h 21532"/>
              <a:gd name="T36" fmla="*/ 216571387 w 21600"/>
              <a:gd name="T37" fmla="*/ 257537811 h 21532"/>
              <a:gd name="T38" fmla="*/ 201843502 w 21600"/>
              <a:gd name="T39" fmla="*/ 272355918 h 21532"/>
              <a:gd name="T40" fmla="*/ 39265507 w 21600"/>
              <a:gd name="T41" fmla="*/ 272355918 h 21532"/>
              <a:gd name="T42" fmla="*/ 24537633 w 21600"/>
              <a:gd name="T43" fmla="*/ 257537811 h 21532"/>
              <a:gd name="T44" fmla="*/ 24537633 w 21600"/>
              <a:gd name="T45" fmla="*/ 113384809 h 21532"/>
              <a:gd name="T46" fmla="*/ 39265507 w 21600"/>
              <a:gd name="T47" fmla="*/ 98553892 h 21532"/>
              <a:gd name="T48" fmla="*/ 201843502 w 21600"/>
              <a:gd name="T49" fmla="*/ 98553892 h 21532"/>
              <a:gd name="T50" fmla="*/ 216571387 w 21600"/>
              <a:gd name="T51" fmla="*/ 113384809 h 21532"/>
              <a:gd name="T52" fmla="*/ 216571387 w 21600"/>
              <a:gd name="T53" fmla="*/ 257537811 h 21532"/>
              <a:gd name="T54" fmla="*/ 267675756 w 21600"/>
              <a:gd name="T55" fmla="*/ 253164835 h 21532"/>
              <a:gd name="T56" fmla="*/ 263670641 w 21600"/>
              <a:gd name="T57" fmla="*/ 257192709 h 21532"/>
              <a:gd name="T58" fmla="*/ 250358957 w 21600"/>
              <a:gd name="T59" fmla="*/ 257192709 h 21532"/>
              <a:gd name="T60" fmla="*/ 246367737 w 21600"/>
              <a:gd name="T61" fmla="*/ 253164835 h 21532"/>
              <a:gd name="T62" fmla="*/ 246367737 w 21600"/>
              <a:gd name="T63" fmla="*/ 224010912 h 21532"/>
              <a:gd name="T64" fmla="*/ 250358957 w 21600"/>
              <a:gd name="T65" fmla="*/ 219981748 h 21532"/>
              <a:gd name="T66" fmla="*/ 263670641 w 21600"/>
              <a:gd name="T67" fmla="*/ 219981748 h 21532"/>
              <a:gd name="T68" fmla="*/ 267675756 w 21600"/>
              <a:gd name="T69" fmla="*/ 224010912 h 21532"/>
              <a:gd name="T70" fmla="*/ 267675756 w 21600"/>
              <a:gd name="T71" fmla="*/ 253164835 h 21532"/>
              <a:gd name="T72" fmla="*/ 245917530 w 21600"/>
              <a:gd name="T73" fmla="*/ 175637835 h 21532"/>
              <a:gd name="T74" fmla="*/ 256708343 w 21600"/>
              <a:gd name="T75" fmla="*/ 164766070 h 21532"/>
              <a:gd name="T76" fmla="*/ 267499264 w 21600"/>
              <a:gd name="T77" fmla="*/ 175637835 h 21532"/>
              <a:gd name="T78" fmla="*/ 256708343 w 21600"/>
              <a:gd name="T79" fmla="*/ 186510880 h 21532"/>
              <a:gd name="T80" fmla="*/ 245917530 w 21600"/>
              <a:gd name="T81" fmla="*/ 175637835 h 21532"/>
              <a:gd name="T82" fmla="*/ 256708343 w 21600"/>
              <a:gd name="T83" fmla="*/ 152003773 h 21532"/>
              <a:gd name="T84" fmla="*/ 234719250 w 21600"/>
              <a:gd name="T85" fmla="*/ 129859237 h 21532"/>
              <a:gd name="T86" fmla="*/ 256708343 w 21600"/>
              <a:gd name="T87" fmla="*/ 107728682 h 21532"/>
              <a:gd name="T88" fmla="*/ 278697436 w 21600"/>
              <a:gd name="T89" fmla="*/ 129859237 h 21532"/>
              <a:gd name="T90" fmla="*/ 256708343 w 21600"/>
              <a:gd name="T91" fmla="*/ 152003773 h 21532"/>
              <a:gd name="T92" fmla="*/ 256708343 w 21600"/>
              <a:gd name="T93" fmla="*/ 152003773 h 215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532">
                <a:moveTo>
                  <a:pt x="20519" y="5351"/>
                </a:moveTo>
                <a:lnTo>
                  <a:pt x="11776" y="5351"/>
                </a:lnTo>
                <a:lnTo>
                  <a:pt x="16604" y="1041"/>
                </a:lnTo>
                <a:cubicBezTo>
                  <a:pt x="16851" y="821"/>
                  <a:pt x="16872" y="443"/>
                  <a:pt x="16650" y="198"/>
                </a:cubicBezTo>
                <a:cubicBezTo>
                  <a:pt x="16429" y="-47"/>
                  <a:pt x="16049" y="-68"/>
                  <a:pt x="15803" y="152"/>
                </a:cubicBezTo>
                <a:lnTo>
                  <a:pt x="10813" y="4605"/>
                </a:lnTo>
                <a:lnTo>
                  <a:pt x="5823" y="152"/>
                </a:lnTo>
                <a:cubicBezTo>
                  <a:pt x="5577" y="-68"/>
                  <a:pt x="5198" y="-47"/>
                  <a:pt x="4976" y="198"/>
                </a:cubicBezTo>
                <a:cubicBezTo>
                  <a:pt x="4755" y="443"/>
                  <a:pt x="4775" y="821"/>
                  <a:pt x="5022" y="1041"/>
                </a:cubicBezTo>
                <a:lnTo>
                  <a:pt x="9850" y="5351"/>
                </a:lnTo>
                <a:lnTo>
                  <a:pt x="1081" y="5351"/>
                </a:lnTo>
                <a:cubicBezTo>
                  <a:pt x="487" y="5351"/>
                  <a:pt x="0" y="5835"/>
                  <a:pt x="0" y="6426"/>
                </a:cubicBezTo>
                <a:lnTo>
                  <a:pt x="0" y="20457"/>
                </a:lnTo>
                <a:cubicBezTo>
                  <a:pt x="0" y="21048"/>
                  <a:pt x="486" y="21532"/>
                  <a:pt x="1081" y="21532"/>
                </a:cubicBezTo>
                <a:lnTo>
                  <a:pt x="20519" y="21532"/>
                </a:lnTo>
                <a:cubicBezTo>
                  <a:pt x="21113" y="21532"/>
                  <a:pt x="21600" y="21048"/>
                  <a:pt x="21600" y="20457"/>
                </a:cubicBezTo>
                <a:lnTo>
                  <a:pt x="21600" y="6426"/>
                </a:lnTo>
                <a:cubicBezTo>
                  <a:pt x="21600" y="5835"/>
                  <a:pt x="21113" y="5351"/>
                  <a:pt x="20519" y="5351"/>
                </a:cubicBezTo>
                <a:close/>
                <a:moveTo>
                  <a:pt x="15896" y="18666"/>
                </a:moveTo>
                <a:cubicBezTo>
                  <a:pt x="15896" y="19256"/>
                  <a:pt x="15409" y="19740"/>
                  <a:pt x="14815" y="19740"/>
                </a:cubicBezTo>
                <a:lnTo>
                  <a:pt x="2882" y="19740"/>
                </a:lnTo>
                <a:cubicBezTo>
                  <a:pt x="2288" y="19740"/>
                  <a:pt x="1801" y="19257"/>
                  <a:pt x="1801" y="18666"/>
                </a:cubicBezTo>
                <a:lnTo>
                  <a:pt x="1801" y="8218"/>
                </a:lnTo>
                <a:cubicBezTo>
                  <a:pt x="1801" y="7627"/>
                  <a:pt x="2288" y="7143"/>
                  <a:pt x="2882" y="7143"/>
                </a:cubicBezTo>
                <a:lnTo>
                  <a:pt x="14815" y="7143"/>
                </a:lnTo>
                <a:cubicBezTo>
                  <a:pt x="15409" y="7143"/>
                  <a:pt x="15896" y="7627"/>
                  <a:pt x="15896" y="8218"/>
                </a:cubicBezTo>
                <a:lnTo>
                  <a:pt x="15896" y="18666"/>
                </a:lnTo>
                <a:close/>
                <a:moveTo>
                  <a:pt x="19647" y="18349"/>
                </a:moveTo>
                <a:cubicBezTo>
                  <a:pt x="19647" y="18510"/>
                  <a:pt x="19515" y="18641"/>
                  <a:pt x="19353" y="18641"/>
                </a:cubicBezTo>
                <a:lnTo>
                  <a:pt x="18376" y="18641"/>
                </a:lnTo>
                <a:cubicBezTo>
                  <a:pt x="18214" y="18641"/>
                  <a:pt x="18083" y="18510"/>
                  <a:pt x="18083" y="18349"/>
                </a:cubicBezTo>
                <a:lnTo>
                  <a:pt x="18083" y="16236"/>
                </a:lnTo>
                <a:cubicBezTo>
                  <a:pt x="18083" y="16074"/>
                  <a:pt x="18214" y="15944"/>
                  <a:pt x="18376" y="15944"/>
                </a:cubicBezTo>
                <a:lnTo>
                  <a:pt x="19353" y="15944"/>
                </a:lnTo>
                <a:cubicBezTo>
                  <a:pt x="19515" y="15944"/>
                  <a:pt x="19647" y="16074"/>
                  <a:pt x="19647" y="16236"/>
                </a:cubicBezTo>
                <a:lnTo>
                  <a:pt x="19647" y="18349"/>
                </a:lnTo>
                <a:close/>
                <a:moveTo>
                  <a:pt x="18050" y="12730"/>
                </a:moveTo>
                <a:cubicBezTo>
                  <a:pt x="18050" y="12295"/>
                  <a:pt x="18405" y="11942"/>
                  <a:pt x="18842" y="11942"/>
                </a:cubicBezTo>
                <a:cubicBezTo>
                  <a:pt x="19280" y="11942"/>
                  <a:pt x="19634" y="12295"/>
                  <a:pt x="19634" y="12730"/>
                </a:cubicBezTo>
                <a:cubicBezTo>
                  <a:pt x="19634" y="13166"/>
                  <a:pt x="19280" y="13518"/>
                  <a:pt x="18842" y="13518"/>
                </a:cubicBezTo>
                <a:cubicBezTo>
                  <a:pt x="18405" y="13518"/>
                  <a:pt x="18050" y="13166"/>
                  <a:pt x="18050" y="12730"/>
                </a:cubicBezTo>
                <a:close/>
                <a:moveTo>
                  <a:pt x="18842" y="11017"/>
                </a:moveTo>
                <a:cubicBezTo>
                  <a:pt x="17951" y="11017"/>
                  <a:pt x="17228" y="10299"/>
                  <a:pt x="17228" y="9412"/>
                </a:cubicBezTo>
                <a:cubicBezTo>
                  <a:pt x="17228" y="8526"/>
                  <a:pt x="17951" y="7808"/>
                  <a:pt x="18842" y="7808"/>
                </a:cubicBezTo>
                <a:cubicBezTo>
                  <a:pt x="19734" y="7808"/>
                  <a:pt x="20456" y="8526"/>
                  <a:pt x="20456" y="9412"/>
                </a:cubicBezTo>
                <a:cubicBezTo>
                  <a:pt x="20456" y="10299"/>
                  <a:pt x="19733" y="11017"/>
                  <a:pt x="18842" y="11017"/>
                </a:cubicBezTo>
                <a:close/>
                <a:moveTo>
                  <a:pt x="18842" y="11017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şḷiḓé">
            <a:extLst>
              <a:ext uri="{FF2B5EF4-FFF2-40B4-BE49-F238E27FC236}">
                <a16:creationId xmlns:a16="http://schemas.microsoft.com/office/drawing/2014/main" id="{6E3C3D30-859E-42D7-BDE8-C7B0E7B7C547}"/>
              </a:ext>
            </a:extLst>
          </p:cNvPr>
          <p:cNvSpPr>
            <a:spLocks/>
          </p:cNvSpPr>
          <p:nvPr/>
        </p:nvSpPr>
        <p:spPr bwMode="auto">
          <a:xfrm>
            <a:off x="4363438" y="4097078"/>
            <a:ext cx="376997" cy="330519"/>
          </a:xfrm>
          <a:custGeom>
            <a:avLst/>
            <a:gdLst>
              <a:gd name="T0" fmla="*/ 250493889 w 21600"/>
              <a:gd name="T1" fmla="*/ 126731456 h 21600"/>
              <a:gd name="T2" fmla="*/ 169545966 w 21600"/>
              <a:gd name="T3" fmla="*/ 103548265 h 21600"/>
              <a:gd name="T4" fmla="*/ 194177951 w 21600"/>
              <a:gd name="T5" fmla="*/ 72486689 h 21600"/>
              <a:gd name="T6" fmla="*/ 197810273 w 21600"/>
              <a:gd name="T7" fmla="*/ 49342708 h 21600"/>
              <a:gd name="T8" fmla="*/ 197213495 w 21600"/>
              <a:gd name="T9" fmla="*/ 25744095 h 21600"/>
              <a:gd name="T10" fmla="*/ 142845840 w 21600"/>
              <a:gd name="T11" fmla="*/ 0 h 21600"/>
              <a:gd name="T12" fmla="*/ 88438687 w 21600"/>
              <a:gd name="T13" fmla="*/ 25806485 h 21600"/>
              <a:gd name="T14" fmla="*/ 87869100 w 21600"/>
              <a:gd name="T15" fmla="*/ 49342708 h 21600"/>
              <a:gd name="T16" fmla="*/ 91527432 w 21600"/>
              <a:gd name="T17" fmla="*/ 72549173 h 21600"/>
              <a:gd name="T18" fmla="*/ 116080313 w 21600"/>
              <a:gd name="T19" fmla="*/ 103626591 h 21600"/>
              <a:gd name="T20" fmla="*/ 35727902 w 21600"/>
              <a:gd name="T21" fmla="*/ 126778898 h 21600"/>
              <a:gd name="T22" fmla="*/ 0 w 21600"/>
              <a:gd name="T23" fmla="*/ 149241087 h 21600"/>
              <a:gd name="T24" fmla="*/ 0 w 21600"/>
              <a:gd name="T25" fmla="*/ 169173962 h 21600"/>
              <a:gd name="T26" fmla="*/ 286355233 w 21600"/>
              <a:gd name="T27" fmla="*/ 169150689 h 21600"/>
              <a:gd name="T28" fmla="*/ 286355233 w 21600"/>
              <a:gd name="T29" fmla="*/ 149241087 h 21600"/>
              <a:gd name="T30" fmla="*/ 250493889 w 21600"/>
              <a:gd name="T31" fmla="*/ 126731456 h 21600"/>
              <a:gd name="T32" fmla="*/ 250493889 w 21600"/>
              <a:gd name="T33" fmla="*/ 126731456 h 21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600" h="21600">
                <a:moveTo>
                  <a:pt x="18895" y="16181"/>
                </a:moveTo>
                <a:cubicBezTo>
                  <a:pt x="17590" y="15517"/>
                  <a:pt x="15655" y="13808"/>
                  <a:pt x="12789" y="13221"/>
                </a:cubicBezTo>
                <a:cubicBezTo>
                  <a:pt x="13521" y="12323"/>
                  <a:pt x="14076" y="10919"/>
                  <a:pt x="14647" y="9255"/>
                </a:cubicBezTo>
                <a:cubicBezTo>
                  <a:pt x="14978" y="8291"/>
                  <a:pt x="14921" y="7470"/>
                  <a:pt x="14921" y="6300"/>
                </a:cubicBezTo>
                <a:cubicBezTo>
                  <a:pt x="14921" y="5436"/>
                  <a:pt x="15063" y="4049"/>
                  <a:pt x="14876" y="3287"/>
                </a:cubicBezTo>
                <a:cubicBezTo>
                  <a:pt x="14244" y="711"/>
                  <a:pt x="12646" y="0"/>
                  <a:pt x="10775" y="0"/>
                </a:cubicBezTo>
                <a:cubicBezTo>
                  <a:pt x="8902" y="0"/>
                  <a:pt x="7302" y="714"/>
                  <a:pt x="6671" y="3295"/>
                </a:cubicBezTo>
                <a:cubicBezTo>
                  <a:pt x="6485" y="4055"/>
                  <a:pt x="6628" y="5438"/>
                  <a:pt x="6628" y="6300"/>
                </a:cubicBezTo>
                <a:cubicBezTo>
                  <a:pt x="6628" y="7473"/>
                  <a:pt x="6572" y="8297"/>
                  <a:pt x="6904" y="9263"/>
                </a:cubicBezTo>
                <a:cubicBezTo>
                  <a:pt x="7479" y="10935"/>
                  <a:pt x="8025" y="12337"/>
                  <a:pt x="8756" y="13231"/>
                </a:cubicBezTo>
                <a:cubicBezTo>
                  <a:pt x="5912" y="13829"/>
                  <a:pt x="3991" y="15526"/>
                  <a:pt x="2695" y="16187"/>
                </a:cubicBezTo>
                <a:cubicBezTo>
                  <a:pt x="13" y="17556"/>
                  <a:pt x="0" y="19055"/>
                  <a:pt x="0" y="19055"/>
                </a:cubicBezTo>
                <a:lnTo>
                  <a:pt x="0" y="21600"/>
                </a:lnTo>
                <a:lnTo>
                  <a:pt x="21600" y="21597"/>
                </a:lnTo>
                <a:lnTo>
                  <a:pt x="21600" y="19055"/>
                </a:lnTo>
                <a:cubicBezTo>
                  <a:pt x="21600" y="19054"/>
                  <a:pt x="21587" y="17550"/>
                  <a:pt x="18895" y="16181"/>
                </a:cubicBezTo>
                <a:close/>
                <a:moveTo>
                  <a:pt x="18895" y="16181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š1îḍe">
            <a:extLst>
              <a:ext uri="{FF2B5EF4-FFF2-40B4-BE49-F238E27FC236}">
                <a16:creationId xmlns:a16="http://schemas.microsoft.com/office/drawing/2014/main" id="{2166FCDA-6545-471C-9BF6-E226B5B12E1E}"/>
              </a:ext>
            </a:extLst>
          </p:cNvPr>
          <p:cNvSpPr>
            <a:spLocks/>
          </p:cNvSpPr>
          <p:nvPr/>
        </p:nvSpPr>
        <p:spPr bwMode="auto">
          <a:xfrm>
            <a:off x="7459774" y="4101877"/>
            <a:ext cx="376997" cy="379580"/>
          </a:xfrm>
          <a:custGeom>
            <a:avLst/>
            <a:gdLst>
              <a:gd name="T0" fmla="*/ 84371008 w 21582"/>
              <a:gd name="T1" fmla="*/ 294811013 h 21587"/>
              <a:gd name="T2" fmla="*/ 84371008 w 21582"/>
              <a:gd name="T3" fmla="*/ 294811013 h 21587"/>
              <a:gd name="T4" fmla="*/ 84305262 w 21582"/>
              <a:gd name="T5" fmla="*/ 294811013 h 21587"/>
              <a:gd name="T6" fmla="*/ 38787421 w 21582"/>
              <a:gd name="T7" fmla="*/ 279624603 h 21587"/>
              <a:gd name="T8" fmla="*/ 25285619 w 21582"/>
              <a:gd name="T9" fmla="*/ 267879555 h 21587"/>
              <a:gd name="T10" fmla="*/ 0 w 21582"/>
              <a:gd name="T11" fmla="*/ 207884495 h 21587"/>
              <a:gd name="T12" fmla="*/ 25658487 w 21582"/>
              <a:gd name="T13" fmla="*/ 147630356 h 21587"/>
              <a:gd name="T14" fmla="*/ 96169700 w 21582"/>
              <a:gd name="T15" fmla="*/ 120167052 h 21587"/>
              <a:gd name="T16" fmla="*/ 118995510 w 21582"/>
              <a:gd name="T17" fmla="*/ 121955865 h 21587"/>
              <a:gd name="T18" fmla="*/ 162304981 w 21582"/>
              <a:gd name="T19" fmla="*/ 127895997 h 21587"/>
              <a:gd name="T20" fmla="*/ 185462732 w 21582"/>
              <a:gd name="T21" fmla="*/ 130464395 h 21587"/>
              <a:gd name="T22" fmla="*/ 228798267 w 21582"/>
              <a:gd name="T23" fmla="*/ 115605202 h 21587"/>
              <a:gd name="T24" fmla="*/ 239945450 w 21582"/>
              <a:gd name="T25" fmla="*/ 88386957 h 21587"/>
              <a:gd name="T26" fmla="*/ 230661101 w 21582"/>
              <a:gd name="T27" fmla="*/ 63558903 h 21587"/>
              <a:gd name="T28" fmla="*/ 227947340 w 21582"/>
              <a:gd name="T29" fmla="*/ 60540807 h 21587"/>
              <a:gd name="T30" fmla="*/ 218888366 w 21582"/>
              <a:gd name="T31" fmla="*/ 53466297 h 21587"/>
              <a:gd name="T32" fmla="*/ 201065188 w 21582"/>
              <a:gd name="T33" fmla="*/ 48713612 h 21587"/>
              <a:gd name="T34" fmla="*/ 200958623 w 21582"/>
              <a:gd name="T35" fmla="*/ 48700986 h 21587"/>
              <a:gd name="T36" fmla="*/ 174275867 w 21582"/>
              <a:gd name="T37" fmla="*/ 59981147 h 21587"/>
              <a:gd name="T38" fmla="*/ 159990045 w 21582"/>
              <a:gd name="T39" fmla="*/ 104338943 h 21587"/>
              <a:gd name="T40" fmla="*/ 121628780 w 21582"/>
              <a:gd name="T41" fmla="*/ 99080941 h 21587"/>
              <a:gd name="T42" fmla="*/ 121681939 w 21582"/>
              <a:gd name="T43" fmla="*/ 99094843 h 21587"/>
              <a:gd name="T44" fmla="*/ 121601438 w 21582"/>
              <a:gd name="T45" fmla="*/ 99080941 h 21587"/>
              <a:gd name="T46" fmla="*/ 121455319 w 21582"/>
              <a:gd name="T47" fmla="*/ 99053126 h 21587"/>
              <a:gd name="T48" fmla="*/ 121535821 w 21582"/>
              <a:gd name="T49" fmla="*/ 99067028 h 21587"/>
              <a:gd name="T50" fmla="*/ 117079388 w 21582"/>
              <a:gd name="T51" fmla="*/ 98561722 h 21587"/>
              <a:gd name="T52" fmla="*/ 143829028 w 21582"/>
              <a:gd name="T53" fmla="*/ 26343994 h 21587"/>
              <a:gd name="T54" fmla="*/ 202235694 w 21582"/>
              <a:gd name="T55" fmla="*/ 13902 h 21587"/>
              <a:gd name="T56" fmla="*/ 202541549 w 21582"/>
              <a:gd name="T57" fmla="*/ 0 h 21587"/>
              <a:gd name="T58" fmla="*/ 202687678 w 21582"/>
              <a:gd name="T59" fmla="*/ 0 h 21587"/>
              <a:gd name="T60" fmla="*/ 261307358 w 21582"/>
              <a:gd name="T61" fmla="*/ 26616867 h 21587"/>
              <a:gd name="T62" fmla="*/ 272533883 w 21582"/>
              <a:gd name="T63" fmla="*/ 40246908 h 21587"/>
              <a:gd name="T64" fmla="*/ 287072292 w 21582"/>
              <a:gd name="T65" fmla="*/ 86762331 h 21587"/>
              <a:gd name="T66" fmla="*/ 273052761 w 21582"/>
              <a:gd name="T67" fmla="*/ 132935457 h 21587"/>
              <a:gd name="T68" fmla="*/ 261893121 w 21582"/>
              <a:gd name="T69" fmla="*/ 146524948 h 21587"/>
              <a:gd name="T70" fmla="*/ 191780732 w 21582"/>
              <a:gd name="T71" fmla="*/ 174603530 h 21587"/>
              <a:gd name="T72" fmla="*/ 167638287 w 21582"/>
              <a:gd name="T73" fmla="*/ 172458410 h 21587"/>
              <a:gd name="T74" fmla="*/ 124488659 w 21582"/>
              <a:gd name="T75" fmla="*/ 166696378 h 21587"/>
              <a:gd name="T76" fmla="*/ 101623167 w 21582"/>
              <a:gd name="T77" fmla="*/ 164114175 h 21587"/>
              <a:gd name="T78" fmla="*/ 57940829 w 21582"/>
              <a:gd name="T79" fmla="*/ 179370009 h 21587"/>
              <a:gd name="T80" fmla="*/ 51131174 w 21582"/>
              <a:gd name="T81" fmla="*/ 188628925 h 21587"/>
              <a:gd name="T82" fmla="*/ 47126842 w 21582"/>
              <a:gd name="T83" fmla="*/ 206600880 h 21587"/>
              <a:gd name="T84" fmla="*/ 53857274 w 21582"/>
              <a:gd name="T85" fmla="*/ 228083621 h 21587"/>
              <a:gd name="T86" fmla="*/ 58805362 w 21582"/>
              <a:gd name="T87" fmla="*/ 234133715 h 21587"/>
              <a:gd name="T88" fmla="*/ 85022398 w 21582"/>
              <a:gd name="T89" fmla="*/ 246260312 h 21587"/>
              <a:gd name="T90" fmla="*/ 85768026 w 21582"/>
              <a:gd name="T91" fmla="*/ 246288127 h 21587"/>
              <a:gd name="T92" fmla="*/ 112622965 w 21582"/>
              <a:gd name="T93" fmla="*/ 234857562 h 21587"/>
              <a:gd name="T94" fmla="*/ 126922393 w 21582"/>
              <a:gd name="T95" fmla="*/ 190267453 h 21587"/>
              <a:gd name="T96" fmla="*/ 164924634 w 21582"/>
              <a:gd name="T97" fmla="*/ 195334621 h 21587"/>
              <a:gd name="T98" fmla="*/ 169195267 w 21582"/>
              <a:gd name="T99" fmla="*/ 195976428 h 21587"/>
              <a:gd name="T100" fmla="*/ 143071071 w 21582"/>
              <a:gd name="T101" fmla="*/ 268152429 h 21587"/>
              <a:gd name="T102" fmla="*/ 84371008 w 21582"/>
              <a:gd name="T103" fmla="*/ 294811013 h 215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582" h="21587">
                <a:moveTo>
                  <a:pt x="6343" y="21587"/>
                </a:moveTo>
                <a:lnTo>
                  <a:pt x="6343" y="21587"/>
                </a:lnTo>
                <a:cubicBezTo>
                  <a:pt x="6342" y="21587"/>
                  <a:pt x="6340" y="21587"/>
                  <a:pt x="6338" y="21587"/>
                </a:cubicBezTo>
                <a:cubicBezTo>
                  <a:pt x="5102" y="21582"/>
                  <a:pt x="3960" y="21211"/>
                  <a:pt x="2916" y="20475"/>
                </a:cubicBezTo>
                <a:cubicBezTo>
                  <a:pt x="2567" y="20229"/>
                  <a:pt x="2229" y="19943"/>
                  <a:pt x="1901" y="19615"/>
                </a:cubicBezTo>
                <a:cubicBezTo>
                  <a:pt x="631" y="18345"/>
                  <a:pt x="-3" y="16881"/>
                  <a:pt x="0" y="15222"/>
                </a:cubicBezTo>
                <a:cubicBezTo>
                  <a:pt x="3" y="13563"/>
                  <a:pt x="646" y="12092"/>
                  <a:pt x="1929" y="10810"/>
                </a:cubicBezTo>
                <a:cubicBezTo>
                  <a:pt x="3246" y="9493"/>
                  <a:pt x="5036" y="8799"/>
                  <a:pt x="7230" y="8799"/>
                </a:cubicBezTo>
                <a:cubicBezTo>
                  <a:pt x="7777" y="8799"/>
                  <a:pt x="8350" y="8843"/>
                  <a:pt x="8946" y="8930"/>
                </a:cubicBezTo>
                <a:lnTo>
                  <a:pt x="12202" y="9365"/>
                </a:lnTo>
                <a:cubicBezTo>
                  <a:pt x="12818" y="9494"/>
                  <a:pt x="13401" y="9553"/>
                  <a:pt x="13943" y="9553"/>
                </a:cubicBezTo>
                <a:cubicBezTo>
                  <a:pt x="15390" y="9553"/>
                  <a:pt x="16538" y="9129"/>
                  <a:pt x="17201" y="8465"/>
                </a:cubicBezTo>
                <a:cubicBezTo>
                  <a:pt x="17766" y="7901"/>
                  <a:pt x="18045" y="7236"/>
                  <a:pt x="18039" y="6472"/>
                </a:cubicBezTo>
                <a:cubicBezTo>
                  <a:pt x="18019" y="5789"/>
                  <a:pt x="17787" y="5182"/>
                  <a:pt x="17341" y="4654"/>
                </a:cubicBezTo>
                <a:cubicBezTo>
                  <a:pt x="17277" y="4579"/>
                  <a:pt x="17210" y="4505"/>
                  <a:pt x="17137" y="4433"/>
                </a:cubicBezTo>
                <a:cubicBezTo>
                  <a:pt x="16926" y="4221"/>
                  <a:pt x="16699" y="4049"/>
                  <a:pt x="16456" y="3915"/>
                </a:cubicBezTo>
                <a:cubicBezTo>
                  <a:pt x="16053" y="3693"/>
                  <a:pt x="15607" y="3577"/>
                  <a:pt x="15116" y="3567"/>
                </a:cubicBezTo>
                <a:cubicBezTo>
                  <a:pt x="15113" y="3567"/>
                  <a:pt x="15111" y="3566"/>
                  <a:pt x="15108" y="3566"/>
                </a:cubicBezTo>
                <a:cubicBezTo>
                  <a:pt x="14343" y="3544"/>
                  <a:pt x="13675" y="3819"/>
                  <a:pt x="13102" y="4392"/>
                </a:cubicBezTo>
                <a:cubicBezTo>
                  <a:pt x="12398" y="5096"/>
                  <a:pt x="11967" y="6055"/>
                  <a:pt x="12028" y="7640"/>
                </a:cubicBezTo>
                <a:lnTo>
                  <a:pt x="9144" y="7255"/>
                </a:lnTo>
                <a:cubicBezTo>
                  <a:pt x="9145" y="7256"/>
                  <a:pt x="9147" y="7256"/>
                  <a:pt x="9148" y="7256"/>
                </a:cubicBezTo>
                <a:cubicBezTo>
                  <a:pt x="9146" y="7256"/>
                  <a:pt x="9144" y="7255"/>
                  <a:pt x="9142" y="7255"/>
                </a:cubicBezTo>
                <a:lnTo>
                  <a:pt x="9131" y="7253"/>
                </a:lnTo>
                <a:cubicBezTo>
                  <a:pt x="9133" y="7254"/>
                  <a:pt x="9135" y="7254"/>
                  <a:pt x="9137" y="7254"/>
                </a:cubicBezTo>
                <a:cubicBezTo>
                  <a:pt x="9024" y="7238"/>
                  <a:pt x="8915" y="7231"/>
                  <a:pt x="8802" y="7217"/>
                </a:cubicBezTo>
                <a:cubicBezTo>
                  <a:pt x="8704" y="4934"/>
                  <a:pt x="9346" y="3396"/>
                  <a:pt x="10813" y="1929"/>
                </a:cubicBezTo>
                <a:cubicBezTo>
                  <a:pt x="12115" y="628"/>
                  <a:pt x="13578" y="-13"/>
                  <a:pt x="15204" y="1"/>
                </a:cubicBezTo>
                <a:lnTo>
                  <a:pt x="15227" y="0"/>
                </a:lnTo>
                <a:cubicBezTo>
                  <a:pt x="15231" y="0"/>
                  <a:pt x="15234" y="0"/>
                  <a:pt x="15238" y="0"/>
                </a:cubicBezTo>
                <a:cubicBezTo>
                  <a:pt x="16877" y="0"/>
                  <a:pt x="18346" y="650"/>
                  <a:pt x="19645" y="1949"/>
                </a:cubicBezTo>
                <a:cubicBezTo>
                  <a:pt x="19966" y="2270"/>
                  <a:pt x="20248" y="2603"/>
                  <a:pt x="20489" y="2947"/>
                </a:cubicBezTo>
                <a:cubicBezTo>
                  <a:pt x="21214" y="3980"/>
                  <a:pt x="21578" y="5116"/>
                  <a:pt x="21582" y="6353"/>
                </a:cubicBezTo>
                <a:cubicBezTo>
                  <a:pt x="21597" y="7580"/>
                  <a:pt x="21246" y="8706"/>
                  <a:pt x="20528" y="9734"/>
                </a:cubicBezTo>
                <a:cubicBezTo>
                  <a:pt x="20289" y="10077"/>
                  <a:pt x="20010" y="10409"/>
                  <a:pt x="19689" y="10729"/>
                </a:cubicBezTo>
                <a:cubicBezTo>
                  <a:pt x="18342" y="12076"/>
                  <a:pt x="16560" y="12785"/>
                  <a:pt x="14418" y="12785"/>
                </a:cubicBezTo>
                <a:cubicBezTo>
                  <a:pt x="13838" y="12785"/>
                  <a:pt x="13234" y="12734"/>
                  <a:pt x="12603" y="12628"/>
                </a:cubicBezTo>
                <a:lnTo>
                  <a:pt x="9359" y="12206"/>
                </a:lnTo>
                <a:cubicBezTo>
                  <a:pt x="8753" y="12077"/>
                  <a:pt x="8177" y="12017"/>
                  <a:pt x="7640" y="12017"/>
                </a:cubicBezTo>
                <a:cubicBezTo>
                  <a:pt x="6196" y="12017"/>
                  <a:pt x="5038" y="12452"/>
                  <a:pt x="4356" y="13134"/>
                </a:cubicBezTo>
                <a:cubicBezTo>
                  <a:pt x="4144" y="13346"/>
                  <a:pt x="3973" y="13572"/>
                  <a:pt x="3844" y="13812"/>
                </a:cubicBezTo>
                <a:cubicBezTo>
                  <a:pt x="3629" y="14211"/>
                  <a:pt x="3528" y="14650"/>
                  <a:pt x="3543" y="15128"/>
                </a:cubicBezTo>
                <a:cubicBezTo>
                  <a:pt x="3560" y="15714"/>
                  <a:pt x="3728" y="16238"/>
                  <a:pt x="4049" y="16701"/>
                </a:cubicBezTo>
                <a:cubicBezTo>
                  <a:pt x="4156" y="16856"/>
                  <a:pt x="4280" y="17003"/>
                  <a:pt x="4421" y="17144"/>
                </a:cubicBezTo>
                <a:cubicBezTo>
                  <a:pt x="4978" y="17701"/>
                  <a:pt x="5635" y="17997"/>
                  <a:pt x="6392" y="18032"/>
                </a:cubicBezTo>
                <a:lnTo>
                  <a:pt x="6448" y="18034"/>
                </a:lnTo>
                <a:cubicBezTo>
                  <a:pt x="7230" y="18040"/>
                  <a:pt x="7902" y="17761"/>
                  <a:pt x="8467" y="17197"/>
                </a:cubicBezTo>
                <a:cubicBezTo>
                  <a:pt x="9177" y="16486"/>
                  <a:pt x="9610" y="15521"/>
                  <a:pt x="9542" y="13932"/>
                </a:cubicBezTo>
                <a:lnTo>
                  <a:pt x="12399" y="14303"/>
                </a:lnTo>
                <a:cubicBezTo>
                  <a:pt x="12506" y="14321"/>
                  <a:pt x="12613" y="14335"/>
                  <a:pt x="12720" y="14350"/>
                </a:cubicBezTo>
                <a:cubicBezTo>
                  <a:pt x="12790" y="16689"/>
                  <a:pt x="12167" y="18224"/>
                  <a:pt x="10756" y="19635"/>
                </a:cubicBezTo>
                <a:cubicBezTo>
                  <a:pt x="9457" y="20934"/>
                  <a:pt x="7986" y="21584"/>
                  <a:pt x="6343" y="2158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şļîḑè">
            <a:extLst>
              <a:ext uri="{FF2B5EF4-FFF2-40B4-BE49-F238E27FC236}">
                <a16:creationId xmlns:a16="http://schemas.microsoft.com/office/drawing/2014/main" id="{3D40D28E-8AD2-4E71-972F-86E06CD1D664}"/>
              </a:ext>
            </a:extLst>
          </p:cNvPr>
          <p:cNvSpPr>
            <a:spLocks/>
          </p:cNvSpPr>
          <p:nvPr/>
        </p:nvSpPr>
        <p:spPr bwMode="auto">
          <a:xfrm>
            <a:off x="2803847" y="4138161"/>
            <a:ext cx="379581" cy="3150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w 21600"/>
              <a:gd name="T37" fmla="*/ 0 h 21600"/>
              <a:gd name="T38" fmla="*/ 0 w 21600"/>
              <a:gd name="T39" fmla="*/ 0 h 21600"/>
              <a:gd name="T40" fmla="*/ 0 w 21600"/>
              <a:gd name="T41" fmla="*/ 0 h 21600"/>
              <a:gd name="T42" fmla="*/ 0 w 21600"/>
              <a:gd name="T43" fmla="*/ 0 h 21600"/>
              <a:gd name="T44" fmla="*/ 0 w 21600"/>
              <a:gd name="T45" fmla="*/ 0 h 21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600" h="21600">
                <a:moveTo>
                  <a:pt x="17905" y="6300"/>
                </a:moveTo>
                <a:lnTo>
                  <a:pt x="15882" y="0"/>
                </a:lnTo>
                <a:lnTo>
                  <a:pt x="0" y="7315"/>
                </a:lnTo>
                <a:lnTo>
                  <a:pt x="4584" y="21593"/>
                </a:lnTo>
                <a:lnTo>
                  <a:pt x="4584" y="21600"/>
                </a:lnTo>
                <a:lnTo>
                  <a:pt x="21600" y="21600"/>
                </a:lnTo>
                <a:lnTo>
                  <a:pt x="21600" y="6301"/>
                </a:lnTo>
                <a:lnTo>
                  <a:pt x="17905" y="6301"/>
                </a:lnTo>
                <a:lnTo>
                  <a:pt x="17905" y="6300"/>
                </a:lnTo>
                <a:close/>
                <a:moveTo>
                  <a:pt x="16384" y="6300"/>
                </a:moveTo>
                <a:lnTo>
                  <a:pt x="6158" y="6300"/>
                </a:lnTo>
                <a:lnTo>
                  <a:pt x="15067" y="2197"/>
                </a:lnTo>
                <a:lnTo>
                  <a:pt x="16384" y="6300"/>
                </a:lnTo>
                <a:close/>
                <a:moveTo>
                  <a:pt x="1835" y="8292"/>
                </a:moveTo>
                <a:lnTo>
                  <a:pt x="4585" y="7025"/>
                </a:lnTo>
                <a:lnTo>
                  <a:pt x="4585" y="16856"/>
                </a:lnTo>
                <a:lnTo>
                  <a:pt x="1835" y="8292"/>
                </a:lnTo>
                <a:close/>
                <a:moveTo>
                  <a:pt x="6004" y="19900"/>
                </a:moveTo>
                <a:lnTo>
                  <a:pt x="6004" y="8001"/>
                </a:lnTo>
                <a:lnTo>
                  <a:pt x="20180" y="8001"/>
                </a:lnTo>
                <a:lnTo>
                  <a:pt x="20180" y="19900"/>
                </a:lnTo>
                <a:lnTo>
                  <a:pt x="6004" y="19900"/>
                </a:lnTo>
                <a:close/>
                <a:moveTo>
                  <a:pt x="6004" y="199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ṣ1ídé">
            <a:extLst>
              <a:ext uri="{FF2B5EF4-FFF2-40B4-BE49-F238E27FC236}">
                <a16:creationId xmlns:a16="http://schemas.microsoft.com/office/drawing/2014/main" id="{4116DC4D-5362-4575-BE6E-11AD8A7FFF6E}"/>
              </a:ext>
            </a:extLst>
          </p:cNvPr>
          <p:cNvSpPr>
            <a:spLocks/>
          </p:cNvSpPr>
          <p:nvPr/>
        </p:nvSpPr>
        <p:spPr bwMode="auto">
          <a:xfrm>
            <a:off x="2941156" y="4295674"/>
            <a:ext cx="196722" cy="11157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18676" y="4990"/>
                </a:moveTo>
                <a:lnTo>
                  <a:pt x="16483" y="6268"/>
                </a:lnTo>
                <a:lnTo>
                  <a:pt x="14584" y="0"/>
                </a:lnTo>
                <a:lnTo>
                  <a:pt x="8443" y="15510"/>
                </a:lnTo>
                <a:lnTo>
                  <a:pt x="5154" y="11801"/>
                </a:lnTo>
                <a:lnTo>
                  <a:pt x="0" y="21600"/>
                </a:lnTo>
                <a:lnTo>
                  <a:pt x="21600" y="21600"/>
                </a:lnTo>
                <a:lnTo>
                  <a:pt x="18676" y="4990"/>
                </a:lnTo>
                <a:close/>
                <a:moveTo>
                  <a:pt x="18676" y="499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$ľîḑe">
            <a:extLst>
              <a:ext uri="{FF2B5EF4-FFF2-40B4-BE49-F238E27FC236}">
                <a16:creationId xmlns:a16="http://schemas.microsoft.com/office/drawing/2014/main" id="{1F6C8BD7-A46D-4E1E-95D9-F00859C7EDC9}"/>
              </a:ext>
            </a:extLst>
          </p:cNvPr>
          <p:cNvSpPr>
            <a:spLocks/>
          </p:cNvSpPr>
          <p:nvPr/>
        </p:nvSpPr>
        <p:spPr bwMode="auto">
          <a:xfrm>
            <a:off x="2941156" y="4284516"/>
            <a:ext cx="46870" cy="47254"/>
          </a:xfrm>
          <a:custGeom>
            <a:avLst/>
            <a:gdLst>
              <a:gd name="T0" fmla="*/ 0 w 21598"/>
              <a:gd name="T1" fmla="*/ 0 h 21598"/>
              <a:gd name="T2" fmla="*/ 0 w 21598"/>
              <a:gd name="T3" fmla="*/ 0 h 21598"/>
              <a:gd name="T4" fmla="*/ 0 w 21598"/>
              <a:gd name="T5" fmla="*/ 0 h 21598"/>
              <a:gd name="T6" fmla="*/ 0 w 21598"/>
              <a:gd name="T7" fmla="*/ 0 h 21598"/>
              <a:gd name="T8" fmla="*/ 0 w 21598"/>
              <a:gd name="T9" fmla="*/ 0 h 21598"/>
              <a:gd name="T10" fmla="*/ 0 w 21598"/>
              <a:gd name="T11" fmla="*/ 0 h 21598"/>
              <a:gd name="T12" fmla="*/ 0 w 21598"/>
              <a:gd name="T13" fmla="*/ 0 h 21598"/>
              <a:gd name="T14" fmla="*/ 0 w 21598"/>
              <a:gd name="T15" fmla="*/ 0 h 21598"/>
              <a:gd name="T16" fmla="*/ 0 w 21598"/>
              <a:gd name="T17" fmla="*/ 0 h 21598"/>
              <a:gd name="T18" fmla="*/ 0 w 21598"/>
              <a:gd name="T19" fmla="*/ 0 h 21598"/>
              <a:gd name="T20" fmla="*/ 0 w 21598"/>
              <a:gd name="T21" fmla="*/ 0 h 21598"/>
              <a:gd name="T22" fmla="*/ 0 w 21598"/>
              <a:gd name="T23" fmla="*/ 0 h 21598"/>
              <a:gd name="T24" fmla="*/ 0 w 21598"/>
              <a:gd name="T25" fmla="*/ 0 h 21598"/>
              <a:gd name="T26" fmla="*/ 0 w 21598"/>
              <a:gd name="T27" fmla="*/ 0 h 21598"/>
              <a:gd name="T28" fmla="*/ 0 w 21598"/>
              <a:gd name="T29" fmla="*/ 0 h 21598"/>
              <a:gd name="T30" fmla="*/ 0 w 21598"/>
              <a:gd name="T31" fmla="*/ 0 h 21598"/>
              <a:gd name="T32" fmla="*/ 0 w 21598"/>
              <a:gd name="T33" fmla="*/ 0 h 21598"/>
              <a:gd name="T34" fmla="*/ 0 w 21598"/>
              <a:gd name="T35" fmla="*/ 0 h 215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598" h="21598">
                <a:moveTo>
                  <a:pt x="21598" y="10799"/>
                </a:moveTo>
                <a:cubicBezTo>
                  <a:pt x="21599" y="9385"/>
                  <a:pt x="21318" y="7972"/>
                  <a:pt x="20776" y="6666"/>
                </a:cubicBezTo>
                <a:cubicBezTo>
                  <a:pt x="20236" y="5360"/>
                  <a:pt x="19435" y="4162"/>
                  <a:pt x="18435" y="3163"/>
                </a:cubicBezTo>
                <a:cubicBezTo>
                  <a:pt x="17436" y="2163"/>
                  <a:pt x="16238" y="1362"/>
                  <a:pt x="14932" y="822"/>
                </a:cubicBezTo>
                <a:cubicBezTo>
                  <a:pt x="13626" y="280"/>
                  <a:pt x="12213" y="-1"/>
                  <a:pt x="10799" y="0"/>
                </a:cubicBezTo>
                <a:cubicBezTo>
                  <a:pt x="9385" y="-1"/>
                  <a:pt x="7972" y="280"/>
                  <a:pt x="6666" y="822"/>
                </a:cubicBezTo>
                <a:cubicBezTo>
                  <a:pt x="5360" y="1362"/>
                  <a:pt x="4162" y="2163"/>
                  <a:pt x="3163" y="3163"/>
                </a:cubicBezTo>
                <a:cubicBezTo>
                  <a:pt x="2163" y="4162"/>
                  <a:pt x="1362" y="5360"/>
                  <a:pt x="822" y="6666"/>
                </a:cubicBezTo>
                <a:cubicBezTo>
                  <a:pt x="280" y="7972"/>
                  <a:pt x="-1" y="9385"/>
                  <a:pt x="0" y="10799"/>
                </a:cubicBezTo>
                <a:cubicBezTo>
                  <a:pt x="-1" y="12213"/>
                  <a:pt x="280" y="13626"/>
                  <a:pt x="822" y="14932"/>
                </a:cubicBezTo>
                <a:cubicBezTo>
                  <a:pt x="1362" y="16238"/>
                  <a:pt x="2163" y="17436"/>
                  <a:pt x="3163" y="18435"/>
                </a:cubicBezTo>
                <a:cubicBezTo>
                  <a:pt x="4162" y="19435"/>
                  <a:pt x="5360" y="20236"/>
                  <a:pt x="6666" y="20776"/>
                </a:cubicBezTo>
                <a:cubicBezTo>
                  <a:pt x="7972" y="21318"/>
                  <a:pt x="9385" y="21599"/>
                  <a:pt x="10799" y="21598"/>
                </a:cubicBezTo>
                <a:cubicBezTo>
                  <a:pt x="12213" y="21599"/>
                  <a:pt x="13626" y="21318"/>
                  <a:pt x="14932" y="20776"/>
                </a:cubicBezTo>
                <a:cubicBezTo>
                  <a:pt x="16238" y="20236"/>
                  <a:pt x="17436" y="19435"/>
                  <a:pt x="18435" y="18435"/>
                </a:cubicBezTo>
                <a:cubicBezTo>
                  <a:pt x="19435" y="17436"/>
                  <a:pt x="20236" y="16238"/>
                  <a:pt x="20776" y="14932"/>
                </a:cubicBezTo>
                <a:cubicBezTo>
                  <a:pt x="21318" y="13626"/>
                  <a:pt x="21599" y="12213"/>
                  <a:pt x="21598" y="10799"/>
                </a:cubicBezTo>
                <a:close/>
                <a:moveTo>
                  <a:pt x="21598" y="1079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šļídé">
            <a:extLst>
              <a:ext uri="{FF2B5EF4-FFF2-40B4-BE49-F238E27FC236}">
                <a16:creationId xmlns:a16="http://schemas.microsoft.com/office/drawing/2014/main" id="{8CA90197-0268-4FD1-A288-0763092490C8}"/>
              </a:ext>
            </a:extLst>
          </p:cNvPr>
          <p:cNvSpPr>
            <a:spLocks/>
          </p:cNvSpPr>
          <p:nvPr/>
        </p:nvSpPr>
        <p:spPr bwMode="auto">
          <a:xfrm>
            <a:off x="1255388" y="4206824"/>
            <a:ext cx="176717" cy="26729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7682"/>
                </a:moveTo>
                <a:lnTo>
                  <a:pt x="21600" y="21600"/>
                </a:lnTo>
                <a:lnTo>
                  <a:pt x="21600" y="3918"/>
                </a:lnTo>
                <a:lnTo>
                  <a:pt x="0" y="0"/>
                </a:lnTo>
                <a:lnTo>
                  <a:pt x="0" y="17682"/>
                </a:lnTo>
                <a:close/>
                <a:moveTo>
                  <a:pt x="0" y="1768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$ḻiḑé">
            <a:extLst>
              <a:ext uri="{FF2B5EF4-FFF2-40B4-BE49-F238E27FC236}">
                <a16:creationId xmlns:a16="http://schemas.microsoft.com/office/drawing/2014/main" id="{EAE55A03-63C6-4324-9D3F-92B460258BFB}"/>
              </a:ext>
            </a:extLst>
          </p:cNvPr>
          <p:cNvSpPr>
            <a:spLocks/>
          </p:cNvSpPr>
          <p:nvPr/>
        </p:nvSpPr>
        <p:spPr bwMode="auto">
          <a:xfrm>
            <a:off x="1454358" y="4206824"/>
            <a:ext cx="176717" cy="26729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3918"/>
                </a:moveTo>
                <a:lnTo>
                  <a:pt x="0" y="21600"/>
                </a:lnTo>
                <a:lnTo>
                  <a:pt x="21600" y="17682"/>
                </a:lnTo>
                <a:lnTo>
                  <a:pt x="21600" y="0"/>
                </a:lnTo>
                <a:lnTo>
                  <a:pt x="0" y="3918"/>
                </a:lnTo>
                <a:close/>
                <a:moveTo>
                  <a:pt x="0" y="391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ṧlíḍè">
            <a:extLst>
              <a:ext uri="{FF2B5EF4-FFF2-40B4-BE49-F238E27FC236}">
                <a16:creationId xmlns:a16="http://schemas.microsoft.com/office/drawing/2014/main" id="{C92618CE-CFF5-4BC6-96EB-178CB141777B}"/>
              </a:ext>
            </a:extLst>
          </p:cNvPr>
          <p:cNvSpPr>
            <a:spLocks/>
          </p:cNvSpPr>
          <p:nvPr/>
        </p:nvSpPr>
        <p:spPr bwMode="auto">
          <a:xfrm>
            <a:off x="1255388" y="4133269"/>
            <a:ext cx="376996" cy="10310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lnTo>
                  <a:pt x="0" y="10927"/>
                </a:lnTo>
                <a:lnTo>
                  <a:pt x="10797" y="21600"/>
                </a:lnTo>
                <a:lnTo>
                  <a:pt x="21600" y="10927"/>
                </a:lnTo>
                <a:lnTo>
                  <a:pt x="10805" y="0"/>
                </a:lnTo>
                <a:close/>
                <a:moveTo>
                  <a:pt x="10805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sľïḓé">
            <a:extLst>
              <a:ext uri="{FF2B5EF4-FFF2-40B4-BE49-F238E27FC236}">
                <a16:creationId xmlns:a16="http://schemas.microsoft.com/office/drawing/2014/main" id="{E31AC75C-548D-4581-86C9-7457DBC520F1}"/>
              </a:ext>
            </a:extLst>
          </p:cNvPr>
          <p:cNvSpPr txBox="1"/>
          <p:nvPr/>
        </p:nvSpPr>
        <p:spPr>
          <a:xfrm>
            <a:off x="758601" y="4957714"/>
            <a:ext cx="1382040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algn="ctr"/>
            <a:r>
              <a:rPr lang="zh-CN" altLang="en-US" sz="1200" b="1"/>
              <a:t>标题文本预设</a:t>
            </a:r>
          </a:p>
        </p:txBody>
      </p:sp>
      <p:sp>
        <p:nvSpPr>
          <p:cNvPr id="28" name="ïṣḻidè">
            <a:extLst>
              <a:ext uri="{FF2B5EF4-FFF2-40B4-BE49-F238E27FC236}">
                <a16:creationId xmlns:a16="http://schemas.microsoft.com/office/drawing/2014/main" id="{7AAF0C14-68A9-40F9-84C8-4B96126ED005}"/>
              </a:ext>
            </a:extLst>
          </p:cNvPr>
          <p:cNvSpPr txBox="1"/>
          <p:nvPr/>
        </p:nvSpPr>
        <p:spPr>
          <a:xfrm>
            <a:off x="2297005" y="4957714"/>
            <a:ext cx="1382040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lvl="0" algn="ctr"/>
            <a:r>
              <a:rPr lang="zh-CN" altLang="en-US" sz="1200" b="1"/>
              <a:t>标题文本预设</a:t>
            </a:r>
          </a:p>
        </p:txBody>
      </p:sp>
      <p:sp>
        <p:nvSpPr>
          <p:cNvPr id="29" name="íšlïďé">
            <a:extLst>
              <a:ext uri="{FF2B5EF4-FFF2-40B4-BE49-F238E27FC236}">
                <a16:creationId xmlns:a16="http://schemas.microsoft.com/office/drawing/2014/main" id="{66F089CA-0FD0-4F4C-A9C0-569EA6A14C89}"/>
              </a:ext>
            </a:extLst>
          </p:cNvPr>
          <p:cNvSpPr txBox="1"/>
          <p:nvPr/>
        </p:nvSpPr>
        <p:spPr>
          <a:xfrm>
            <a:off x="3860916" y="4957714"/>
            <a:ext cx="1382040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lvl="0" algn="ctr"/>
            <a:r>
              <a:rPr lang="zh-CN" altLang="en-US" sz="1200" b="1"/>
              <a:t>标题文本预设</a:t>
            </a:r>
          </a:p>
        </p:txBody>
      </p:sp>
      <p:sp>
        <p:nvSpPr>
          <p:cNvPr id="30" name="îşḻïdè">
            <a:extLst>
              <a:ext uri="{FF2B5EF4-FFF2-40B4-BE49-F238E27FC236}">
                <a16:creationId xmlns:a16="http://schemas.microsoft.com/office/drawing/2014/main" id="{C1835FFF-3555-442A-8079-9383A58A5282}"/>
              </a:ext>
            </a:extLst>
          </p:cNvPr>
          <p:cNvSpPr txBox="1"/>
          <p:nvPr/>
        </p:nvSpPr>
        <p:spPr>
          <a:xfrm>
            <a:off x="5424828" y="4957714"/>
            <a:ext cx="1382040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lvl="0" algn="ctr"/>
            <a:r>
              <a:rPr lang="zh-CN" altLang="en-US" sz="1200" b="1"/>
              <a:t>标题文本预设</a:t>
            </a:r>
          </a:p>
        </p:txBody>
      </p:sp>
      <p:sp>
        <p:nvSpPr>
          <p:cNvPr id="31" name="îṥ1îḋe">
            <a:extLst>
              <a:ext uri="{FF2B5EF4-FFF2-40B4-BE49-F238E27FC236}">
                <a16:creationId xmlns:a16="http://schemas.microsoft.com/office/drawing/2014/main" id="{A75EECBA-4C40-4238-B35C-D50DAA205266}"/>
              </a:ext>
            </a:extLst>
          </p:cNvPr>
          <p:cNvSpPr txBox="1"/>
          <p:nvPr/>
        </p:nvSpPr>
        <p:spPr>
          <a:xfrm>
            <a:off x="6951863" y="4957714"/>
            <a:ext cx="1382040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lvl="0" algn="ctr"/>
            <a:r>
              <a:rPr lang="zh-CN" altLang="en-US" sz="1200" b="1"/>
              <a:t>标题文本预设</a:t>
            </a:r>
          </a:p>
        </p:txBody>
      </p:sp>
      <p:sp>
        <p:nvSpPr>
          <p:cNvPr id="32" name="íšḷïďè">
            <a:extLst>
              <a:ext uri="{FF2B5EF4-FFF2-40B4-BE49-F238E27FC236}">
                <a16:creationId xmlns:a16="http://schemas.microsoft.com/office/drawing/2014/main" id="{5A53768C-B3ED-4280-8F69-52B70489F750}"/>
              </a:ext>
            </a:extLst>
          </p:cNvPr>
          <p:cNvSpPr txBox="1"/>
          <p:nvPr/>
        </p:nvSpPr>
        <p:spPr>
          <a:xfrm>
            <a:off x="8501612" y="4957714"/>
            <a:ext cx="1382040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lvl="0" algn="ctr"/>
            <a:r>
              <a:rPr lang="zh-CN" altLang="en-US" sz="1200" b="1"/>
              <a:t>标题文本预设</a:t>
            </a:r>
          </a:p>
        </p:txBody>
      </p:sp>
      <p:sp>
        <p:nvSpPr>
          <p:cNvPr id="33" name="ïṧliḍè">
            <a:extLst>
              <a:ext uri="{FF2B5EF4-FFF2-40B4-BE49-F238E27FC236}">
                <a16:creationId xmlns:a16="http://schemas.microsoft.com/office/drawing/2014/main" id="{C6DE1DB2-F00E-4696-82A3-829ADDA7C48C}"/>
              </a:ext>
            </a:extLst>
          </p:cNvPr>
          <p:cNvSpPr txBox="1"/>
          <p:nvPr/>
        </p:nvSpPr>
        <p:spPr>
          <a:xfrm>
            <a:off x="10051359" y="4957714"/>
            <a:ext cx="1382040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pPr lvl="0" algn="ctr"/>
            <a:r>
              <a:rPr lang="zh-CN" altLang="en-US" sz="1200" b="1"/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27239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8953B-2114-4ECF-BC19-193EA460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197" y="3429000"/>
            <a:ext cx="4578522" cy="428625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BF0645-7A92-4398-9EB9-03DDEABC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9197" y="3836175"/>
            <a:ext cx="4578522" cy="1095375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10D4C7-48B1-4D68-BA00-F0C1FF90A741}"/>
              </a:ext>
            </a:extLst>
          </p:cNvPr>
          <p:cNvSpPr txBox="1"/>
          <p:nvPr/>
        </p:nvSpPr>
        <p:spPr>
          <a:xfrm>
            <a:off x="3949197" y="2241779"/>
            <a:ext cx="1027310" cy="107950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7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291C-926D-4169-9F0E-E219D1EA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85AF76-7818-4072-8EA0-30890B9C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B2F551-44FD-4846-A227-BB9FC66F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2" name="íṩlîďe">
            <a:extLst>
              <a:ext uri="{FF2B5EF4-FFF2-40B4-BE49-F238E27FC236}">
                <a16:creationId xmlns:a16="http://schemas.microsoft.com/office/drawing/2014/main" id="{308DD596-5F84-45CA-A510-C964422110EC}"/>
              </a:ext>
            </a:extLst>
          </p:cNvPr>
          <p:cNvSpPr/>
          <p:nvPr/>
        </p:nvSpPr>
        <p:spPr>
          <a:xfrm>
            <a:off x="3035661" y="4765832"/>
            <a:ext cx="4826429" cy="755919"/>
          </a:xfrm>
          <a:prstGeom prst="rect">
            <a:avLst/>
          </a:prstGeom>
          <a:gradFill flip="none" rotWithShape="1">
            <a:gsLst>
              <a:gs pos="8000">
                <a:schemeClr val="accent1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ïṡḻïde">
            <a:extLst>
              <a:ext uri="{FF2B5EF4-FFF2-40B4-BE49-F238E27FC236}">
                <a16:creationId xmlns:a16="http://schemas.microsoft.com/office/drawing/2014/main" id="{C3A257A0-B49B-4C3D-8F57-A3132F63E0DE}"/>
              </a:ext>
            </a:extLst>
          </p:cNvPr>
          <p:cNvSpPr/>
          <p:nvPr/>
        </p:nvSpPr>
        <p:spPr>
          <a:xfrm>
            <a:off x="3210410" y="4011023"/>
            <a:ext cx="5070239" cy="755919"/>
          </a:xfrm>
          <a:prstGeom prst="rect">
            <a:avLst/>
          </a:prstGeom>
          <a:gradFill flip="none" rotWithShape="1">
            <a:gsLst>
              <a:gs pos="6000">
                <a:schemeClr val="accent2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ṣļîdê">
            <a:extLst>
              <a:ext uri="{FF2B5EF4-FFF2-40B4-BE49-F238E27FC236}">
                <a16:creationId xmlns:a16="http://schemas.microsoft.com/office/drawing/2014/main" id="{2CF496F2-BC19-4D64-873A-8262475582B7}"/>
              </a:ext>
            </a:extLst>
          </p:cNvPr>
          <p:cNvSpPr/>
          <p:nvPr/>
        </p:nvSpPr>
        <p:spPr>
          <a:xfrm>
            <a:off x="3607886" y="3258364"/>
            <a:ext cx="5090992" cy="755919"/>
          </a:xfrm>
          <a:prstGeom prst="rect">
            <a:avLst/>
          </a:prstGeom>
          <a:gradFill flip="none" rotWithShape="1">
            <a:gsLst>
              <a:gs pos="4000">
                <a:schemeClr val="accent3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iśļíḍe">
            <a:extLst>
              <a:ext uri="{FF2B5EF4-FFF2-40B4-BE49-F238E27FC236}">
                <a16:creationId xmlns:a16="http://schemas.microsoft.com/office/drawing/2014/main" id="{91AECEF5-CC59-4F10-AA6C-094F3A129253}"/>
              </a:ext>
            </a:extLst>
          </p:cNvPr>
          <p:cNvSpPr/>
          <p:nvPr/>
        </p:nvSpPr>
        <p:spPr>
          <a:xfrm>
            <a:off x="3874520" y="2504075"/>
            <a:ext cx="5144997" cy="755919"/>
          </a:xfrm>
          <a:prstGeom prst="rect">
            <a:avLst/>
          </a:prstGeom>
          <a:gradFill flip="none" rotWithShape="1">
            <a:gsLst>
              <a:gs pos="2000">
                <a:schemeClr val="accent4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íṥ1iḍê">
            <a:extLst>
              <a:ext uri="{FF2B5EF4-FFF2-40B4-BE49-F238E27FC236}">
                <a16:creationId xmlns:a16="http://schemas.microsoft.com/office/drawing/2014/main" id="{3093AF9B-8FCA-40D1-9738-888CEEC53986}"/>
              </a:ext>
            </a:extLst>
          </p:cNvPr>
          <p:cNvSpPr/>
          <p:nvPr/>
        </p:nvSpPr>
        <p:spPr>
          <a:xfrm>
            <a:off x="4188969" y="1748971"/>
            <a:ext cx="4830547" cy="7559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5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íṣľiḑê">
            <a:extLst>
              <a:ext uri="{FF2B5EF4-FFF2-40B4-BE49-F238E27FC236}">
                <a16:creationId xmlns:a16="http://schemas.microsoft.com/office/drawing/2014/main" id="{5B70D942-83E9-4464-9FDC-775E6AFE49AE}"/>
              </a:ext>
            </a:extLst>
          </p:cNvPr>
          <p:cNvSpPr>
            <a:spLocks/>
          </p:cNvSpPr>
          <p:nvPr/>
        </p:nvSpPr>
        <p:spPr bwMode="auto">
          <a:xfrm>
            <a:off x="6853414" y="4767757"/>
            <a:ext cx="4343440" cy="754291"/>
          </a:xfrm>
          <a:custGeom>
            <a:avLst/>
            <a:gdLst>
              <a:gd name="connsiteX0" fmla="*/ 343490 w 3464820"/>
              <a:gd name="connsiteY0" fmla="*/ 0 h 601707"/>
              <a:gd name="connsiteX1" fmla="*/ 1146865 w 3464820"/>
              <a:gd name="connsiteY1" fmla="*/ 0 h 601707"/>
              <a:gd name="connsiteX2" fmla="*/ 1251746 w 3464820"/>
              <a:gd name="connsiteY2" fmla="*/ 0 h 601707"/>
              <a:gd name="connsiteX3" fmla="*/ 2200326 w 3464820"/>
              <a:gd name="connsiteY3" fmla="*/ 0 h 601707"/>
              <a:gd name="connsiteX4" fmla="*/ 2341984 w 3464820"/>
              <a:gd name="connsiteY4" fmla="*/ 0 h 601707"/>
              <a:gd name="connsiteX5" fmla="*/ 3117831 w 3464820"/>
              <a:gd name="connsiteY5" fmla="*/ 0 h 601707"/>
              <a:gd name="connsiteX6" fmla="*/ 3464820 w 3464820"/>
              <a:gd name="connsiteY6" fmla="*/ 601707 h 601707"/>
              <a:gd name="connsiteX7" fmla="*/ 2489936 w 3464820"/>
              <a:gd name="connsiteY7" fmla="*/ 601707 h 601707"/>
              <a:gd name="connsiteX8" fmla="*/ 2317288 w 3464820"/>
              <a:gd name="connsiteY8" fmla="*/ 601707 h 601707"/>
              <a:gd name="connsiteX9" fmla="*/ 1135963 w 3464820"/>
              <a:gd name="connsiteY9" fmla="*/ 601707 h 601707"/>
              <a:gd name="connsiteX10" fmla="*/ 998913 w 3464820"/>
              <a:gd name="connsiteY10" fmla="*/ 601707 h 601707"/>
              <a:gd name="connsiteX11" fmla="*/ 0 w 3464820"/>
              <a:gd name="connsiteY11" fmla="*/ 601707 h 6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4820" h="601707">
                <a:moveTo>
                  <a:pt x="343490" y="0"/>
                </a:moveTo>
                <a:lnTo>
                  <a:pt x="1146865" y="0"/>
                </a:lnTo>
                <a:lnTo>
                  <a:pt x="1251746" y="0"/>
                </a:lnTo>
                <a:lnTo>
                  <a:pt x="2200326" y="0"/>
                </a:lnTo>
                <a:lnTo>
                  <a:pt x="2341984" y="0"/>
                </a:lnTo>
                <a:lnTo>
                  <a:pt x="3117831" y="0"/>
                </a:lnTo>
                <a:lnTo>
                  <a:pt x="3464820" y="601707"/>
                </a:lnTo>
                <a:lnTo>
                  <a:pt x="2489936" y="601707"/>
                </a:lnTo>
                <a:lnTo>
                  <a:pt x="2317288" y="601707"/>
                </a:lnTo>
                <a:lnTo>
                  <a:pt x="1135963" y="601707"/>
                </a:lnTo>
                <a:lnTo>
                  <a:pt x="998913" y="601707"/>
                </a:lnTo>
                <a:lnTo>
                  <a:pt x="0" y="60170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isľïḑé">
            <a:extLst>
              <a:ext uri="{FF2B5EF4-FFF2-40B4-BE49-F238E27FC236}">
                <a16:creationId xmlns:a16="http://schemas.microsoft.com/office/drawing/2014/main" id="{5F821177-CC5D-4689-99B3-F9E966709EDE}"/>
              </a:ext>
            </a:extLst>
          </p:cNvPr>
          <p:cNvSpPr>
            <a:spLocks/>
          </p:cNvSpPr>
          <p:nvPr/>
        </p:nvSpPr>
        <p:spPr bwMode="auto">
          <a:xfrm>
            <a:off x="7277158" y="4013468"/>
            <a:ext cx="3484719" cy="754291"/>
          </a:xfrm>
          <a:custGeom>
            <a:avLst/>
            <a:gdLst>
              <a:gd name="connsiteX0" fmla="*/ 346988 w 2779807"/>
              <a:gd name="connsiteY0" fmla="*/ 0 h 601707"/>
              <a:gd name="connsiteX1" fmla="*/ 921015 w 2779807"/>
              <a:gd name="connsiteY1" fmla="*/ 0 h 601707"/>
              <a:gd name="connsiteX2" fmla="*/ 1035767 w 2779807"/>
              <a:gd name="connsiteY2" fmla="*/ 0 h 601707"/>
              <a:gd name="connsiteX3" fmla="*/ 1744040 w 2779807"/>
              <a:gd name="connsiteY3" fmla="*/ 0 h 601707"/>
              <a:gd name="connsiteX4" fmla="*/ 1843696 w 2779807"/>
              <a:gd name="connsiteY4" fmla="*/ 0 h 601707"/>
              <a:gd name="connsiteX5" fmla="*/ 2432819 w 2779807"/>
              <a:gd name="connsiteY5" fmla="*/ 0 h 601707"/>
              <a:gd name="connsiteX6" fmla="*/ 2779807 w 2779807"/>
              <a:gd name="connsiteY6" fmla="*/ 601707 h 601707"/>
              <a:gd name="connsiteX7" fmla="*/ 1997758 w 2779807"/>
              <a:gd name="connsiteY7" fmla="*/ 601707 h 601707"/>
              <a:gd name="connsiteX8" fmla="*/ 1862302 w 2779807"/>
              <a:gd name="connsiteY8" fmla="*/ 601707 h 601707"/>
              <a:gd name="connsiteX9" fmla="*/ 917505 w 2779807"/>
              <a:gd name="connsiteY9" fmla="*/ 601707 h 601707"/>
              <a:gd name="connsiteX10" fmla="*/ 766953 w 2779807"/>
              <a:gd name="connsiteY10" fmla="*/ 601707 h 601707"/>
              <a:gd name="connsiteX11" fmla="*/ 0 w 2779807"/>
              <a:gd name="connsiteY11" fmla="*/ 601707 h 6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9807" h="601707">
                <a:moveTo>
                  <a:pt x="346988" y="0"/>
                </a:moveTo>
                <a:lnTo>
                  <a:pt x="921015" y="0"/>
                </a:lnTo>
                <a:lnTo>
                  <a:pt x="1035767" y="0"/>
                </a:lnTo>
                <a:lnTo>
                  <a:pt x="1744040" y="0"/>
                </a:lnTo>
                <a:lnTo>
                  <a:pt x="1843696" y="0"/>
                </a:lnTo>
                <a:lnTo>
                  <a:pt x="2432819" y="0"/>
                </a:lnTo>
                <a:lnTo>
                  <a:pt x="2779807" y="601707"/>
                </a:lnTo>
                <a:lnTo>
                  <a:pt x="1997758" y="601707"/>
                </a:lnTo>
                <a:lnTo>
                  <a:pt x="1862302" y="601707"/>
                </a:lnTo>
                <a:lnTo>
                  <a:pt x="917505" y="601707"/>
                </a:lnTo>
                <a:lnTo>
                  <a:pt x="766953" y="601707"/>
                </a:lnTo>
                <a:lnTo>
                  <a:pt x="0" y="601707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îślïḍe">
            <a:extLst>
              <a:ext uri="{FF2B5EF4-FFF2-40B4-BE49-F238E27FC236}">
                <a16:creationId xmlns:a16="http://schemas.microsoft.com/office/drawing/2014/main" id="{F96D02E2-48B9-4D0E-8D06-93781F81E9F7}"/>
              </a:ext>
            </a:extLst>
          </p:cNvPr>
          <p:cNvSpPr>
            <a:spLocks/>
          </p:cNvSpPr>
          <p:nvPr/>
        </p:nvSpPr>
        <p:spPr bwMode="auto">
          <a:xfrm>
            <a:off x="7712136" y="3259178"/>
            <a:ext cx="2614760" cy="754291"/>
          </a:xfrm>
          <a:custGeom>
            <a:avLst/>
            <a:gdLst>
              <a:gd name="connsiteX0" fmla="*/ 346988 w 2085829"/>
              <a:gd name="connsiteY0" fmla="*/ 0 h 601707"/>
              <a:gd name="connsiteX1" fmla="*/ 761790 w 2085829"/>
              <a:gd name="connsiteY1" fmla="*/ 0 h 601707"/>
              <a:gd name="connsiteX2" fmla="*/ 805741 w 2085829"/>
              <a:gd name="connsiteY2" fmla="*/ 0 h 601707"/>
              <a:gd name="connsiteX3" fmla="*/ 1280088 w 2085829"/>
              <a:gd name="connsiteY3" fmla="*/ 0 h 601707"/>
              <a:gd name="connsiteX4" fmla="*/ 1304153 w 2085829"/>
              <a:gd name="connsiteY4" fmla="*/ 0 h 601707"/>
              <a:gd name="connsiteX5" fmla="*/ 1738841 w 2085829"/>
              <a:gd name="connsiteY5" fmla="*/ 0 h 601707"/>
              <a:gd name="connsiteX6" fmla="*/ 2085829 w 2085829"/>
              <a:gd name="connsiteY6" fmla="*/ 601707 h 601707"/>
              <a:gd name="connsiteX7" fmla="*/ 1437886 w 2085829"/>
              <a:gd name="connsiteY7" fmla="*/ 601707 h 601707"/>
              <a:gd name="connsiteX8" fmla="*/ 1397050 w 2085829"/>
              <a:gd name="connsiteY8" fmla="*/ 601707 h 601707"/>
              <a:gd name="connsiteX9" fmla="*/ 688779 w 2085829"/>
              <a:gd name="connsiteY9" fmla="*/ 601707 h 601707"/>
              <a:gd name="connsiteX10" fmla="*/ 628057 w 2085829"/>
              <a:gd name="connsiteY10" fmla="*/ 601707 h 601707"/>
              <a:gd name="connsiteX11" fmla="*/ 0 w 2085829"/>
              <a:gd name="connsiteY11" fmla="*/ 601707 h 6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5829" h="601707">
                <a:moveTo>
                  <a:pt x="346988" y="0"/>
                </a:moveTo>
                <a:lnTo>
                  <a:pt x="761790" y="0"/>
                </a:lnTo>
                <a:lnTo>
                  <a:pt x="805741" y="0"/>
                </a:lnTo>
                <a:lnTo>
                  <a:pt x="1280088" y="0"/>
                </a:lnTo>
                <a:lnTo>
                  <a:pt x="1304153" y="0"/>
                </a:lnTo>
                <a:lnTo>
                  <a:pt x="1738841" y="0"/>
                </a:lnTo>
                <a:lnTo>
                  <a:pt x="2085829" y="601707"/>
                </a:lnTo>
                <a:lnTo>
                  <a:pt x="1437886" y="601707"/>
                </a:lnTo>
                <a:lnTo>
                  <a:pt x="1397050" y="601707"/>
                </a:lnTo>
                <a:lnTo>
                  <a:pt x="688779" y="601707"/>
                </a:lnTo>
                <a:lnTo>
                  <a:pt x="628057" y="601707"/>
                </a:lnTo>
                <a:lnTo>
                  <a:pt x="0" y="601707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ïşḻiďe">
            <a:extLst>
              <a:ext uri="{FF2B5EF4-FFF2-40B4-BE49-F238E27FC236}">
                <a16:creationId xmlns:a16="http://schemas.microsoft.com/office/drawing/2014/main" id="{E672B9B9-3669-4978-9E37-7B2C57EE2C86}"/>
              </a:ext>
            </a:extLst>
          </p:cNvPr>
          <p:cNvSpPr>
            <a:spLocks/>
          </p:cNvSpPr>
          <p:nvPr/>
        </p:nvSpPr>
        <p:spPr bwMode="auto">
          <a:xfrm>
            <a:off x="8147114" y="2504890"/>
            <a:ext cx="1744803" cy="754291"/>
          </a:xfrm>
          <a:custGeom>
            <a:avLst/>
            <a:gdLst>
              <a:gd name="connsiteX0" fmla="*/ 348288 w 1391853"/>
              <a:gd name="connsiteY0" fmla="*/ 0 h 601707"/>
              <a:gd name="connsiteX1" fmla="*/ 527601 w 1391853"/>
              <a:gd name="connsiteY1" fmla="*/ 0 h 601707"/>
              <a:gd name="connsiteX2" fmla="*/ 575715 w 1391853"/>
              <a:gd name="connsiteY2" fmla="*/ 0 h 601707"/>
              <a:gd name="connsiteX3" fmla="*/ 816138 w 1391853"/>
              <a:gd name="connsiteY3" fmla="*/ 0 h 601707"/>
              <a:gd name="connsiteX4" fmla="*/ 896189 w 1391853"/>
              <a:gd name="connsiteY4" fmla="*/ 0 h 601707"/>
              <a:gd name="connsiteX5" fmla="*/ 1043565 w 1391853"/>
              <a:gd name="connsiteY5" fmla="*/ 0 h 601707"/>
              <a:gd name="connsiteX6" fmla="*/ 1391853 w 1391853"/>
              <a:gd name="connsiteY6" fmla="*/ 601707 h 601707"/>
              <a:gd name="connsiteX7" fmla="*/ 1075503 w 1391853"/>
              <a:gd name="connsiteY7" fmla="*/ 601707 h 601707"/>
              <a:gd name="connsiteX8" fmla="*/ 933100 w 1391853"/>
              <a:gd name="connsiteY8" fmla="*/ 601707 h 601707"/>
              <a:gd name="connsiteX9" fmla="*/ 458753 w 1391853"/>
              <a:gd name="connsiteY9" fmla="*/ 601707 h 601707"/>
              <a:gd name="connsiteX10" fmla="*/ 348287 w 1391853"/>
              <a:gd name="connsiteY10" fmla="*/ 601707 h 601707"/>
              <a:gd name="connsiteX11" fmla="*/ 0 w 1391853"/>
              <a:gd name="connsiteY11" fmla="*/ 601707 h 60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1853" h="601707">
                <a:moveTo>
                  <a:pt x="348288" y="0"/>
                </a:moveTo>
                <a:lnTo>
                  <a:pt x="527601" y="0"/>
                </a:lnTo>
                <a:lnTo>
                  <a:pt x="575715" y="0"/>
                </a:lnTo>
                <a:lnTo>
                  <a:pt x="816138" y="0"/>
                </a:lnTo>
                <a:lnTo>
                  <a:pt x="896189" y="0"/>
                </a:lnTo>
                <a:lnTo>
                  <a:pt x="1043565" y="0"/>
                </a:lnTo>
                <a:lnTo>
                  <a:pt x="1391853" y="601707"/>
                </a:lnTo>
                <a:lnTo>
                  <a:pt x="1075503" y="601707"/>
                </a:lnTo>
                <a:lnTo>
                  <a:pt x="933100" y="601707"/>
                </a:lnTo>
                <a:lnTo>
                  <a:pt x="458753" y="601707"/>
                </a:lnTo>
                <a:lnTo>
                  <a:pt x="348287" y="601707"/>
                </a:lnTo>
                <a:lnTo>
                  <a:pt x="0" y="601707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îS1íḍè">
            <a:extLst>
              <a:ext uri="{FF2B5EF4-FFF2-40B4-BE49-F238E27FC236}">
                <a16:creationId xmlns:a16="http://schemas.microsoft.com/office/drawing/2014/main" id="{D5282048-F242-4E64-93DE-228BE78D1072}"/>
              </a:ext>
            </a:extLst>
          </p:cNvPr>
          <p:cNvSpPr/>
          <p:nvPr/>
        </p:nvSpPr>
        <p:spPr>
          <a:xfrm>
            <a:off x="6853415" y="5517971"/>
            <a:ext cx="4343439" cy="198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iṥḻiḑè">
            <a:extLst>
              <a:ext uri="{FF2B5EF4-FFF2-40B4-BE49-F238E27FC236}">
                <a16:creationId xmlns:a16="http://schemas.microsoft.com/office/drawing/2014/main" id="{F55361EB-7673-40C4-BD4F-8FBB206EA075}"/>
              </a:ext>
            </a:extLst>
          </p:cNvPr>
          <p:cNvSpPr/>
          <p:nvPr/>
        </p:nvSpPr>
        <p:spPr>
          <a:xfrm>
            <a:off x="6465159" y="4993307"/>
            <a:ext cx="342871" cy="34287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fontScale="62500" lnSpcReduction="20000"/>
          </a:bodyPr>
          <a:lstStyle/>
          <a:p>
            <a:pPr algn="ctr"/>
            <a:r>
              <a:rPr lang="en-US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3" name="îś1îḍê">
            <a:extLst>
              <a:ext uri="{FF2B5EF4-FFF2-40B4-BE49-F238E27FC236}">
                <a16:creationId xmlns:a16="http://schemas.microsoft.com/office/drawing/2014/main" id="{97FC4C52-F8CA-4B51-A60C-A06E2B9BE2A2}"/>
              </a:ext>
            </a:extLst>
          </p:cNvPr>
          <p:cNvSpPr/>
          <p:nvPr/>
        </p:nvSpPr>
        <p:spPr>
          <a:xfrm>
            <a:off x="6914047" y="4228616"/>
            <a:ext cx="342871" cy="34287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fontScale="62500" lnSpcReduction="20000"/>
          </a:bodyPr>
          <a:lstStyle/>
          <a:p>
            <a:pPr algn="ctr"/>
            <a:r>
              <a:rPr lang="en-US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4" name="íṡḷïḓe">
            <a:extLst>
              <a:ext uri="{FF2B5EF4-FFF2-40B4-BE49-F238E27FC236}">
                <a16:creationId xmlns:a16="http://schemas.microsoft.com/office/drawing/2014/main" id="{723ABB18-0EFE-4D75-A6E8-7B07E8068F27}"/>
              </a:ext>
            </a:extLst>
          </p:cNvPr>
          <p:cNvSpPr/>
          <p:nvPr/>
        </p:nvSpPr>
        <p:spPr>
          <a:xfrm>
            <a:off x="7362935" y="3463926"/>
            <a:ext cx="342871" cy="342871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fontScale="62500" lnSpcReduction="20000"/>
          </a:bodyPr>
          <a:lstStyle/>
          <a:p>
            <a:pPr algn="ctr"/>
            <a:r>
              <a:rPr lang="en-US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5" name="ïṩ1iḍè">
            <a:extLst>
              <a:ext uri="{FF2B5EF4-FFF2-40B4-BE49-F238E27FC236}">
                <a16:creationId xmlns:a16="http://schemas.microsoft.com/office/drawing/2014/main" id="{FEA0791C-058C-4368-BDAA-CBFCAF6D0AB8}"/>
              </a:ext>
            </a:extLst>
          </p:cNvPr>
          <p:cNvSpPr/>
          <p:nvPr/>
        </p:nvSpPr>
        <p:spPr>
          <a:xfrm>
            <a:off x="7811826" y="2699235"/>
            <a:ext cx="342871" cy="34287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fontScale="62500" lnSpcReduction="20000"/>
          </a:bodyPr>
          <a:lstStyle/>
          <a:p>
            <a:pPr algn="ctr"/>
            <a:r>
              <a:rPr lang="en-US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6" name="ïśḷíḍé">
            <a:extLst>
              <a:ext uri="{FF2B5EF4-FFF2-40B4-BE49-F238E27FC236}">
                <a16:creationId xmlns:a16="http://schemas.microsoft.com/office/drawing/2014/main" id="{6B2795BC-91CB-4BC6-B287-E0AFD75A3CFC}"/>
              </a:ext>
            </a:extLst>
          </p:cNvPr>
          <p:cNvSpPr/>
          <p:nvPr/>
        </p:nvSpPr>
        <p:spPr>
          <a:xfrm>
            <a:off x="8260715" y="1934544"/>
            <a:ext cx="342871" cy="342871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fontScale="62500" lnSpcReduction="20000"/>
          </a:bodyPr>
          <a:lstStyle/>
          <a:p>
            <a:pPr algn="ctr"/>
            <a:r>
              <a:rPr lang="en-US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7" name="ïṧḷiḓe">
            <a:extLst>
              <a:ext uri="{FF2B5EF4-FFF2-40B4-BE49-F238E27FC236}">
                <a16:creationId xmlns:a16="http://schemas.microsoft.com/office/drawing/2014/main" id="{6035534A-60AA-4E76-806B-030EC3A0A2BC}"/>
              </a:ext>
            </a:extLst>
          </p:cNvPr>
          <p:cNvSpPr/>
          <p:nvPr/>
        </p:nvSpPr>
        <p:spPr>
          <a:xfrm rot="14400000">
            <a:off x="8122284" y="3429915"/>
            <a:ext cx="4348237" cy="241951"/>
          </a:xfrm>
          <a:custGeom>
            <a:avLst/>
            <a:gdLst>
              <a:gd name="connsiteX0" fmla="*/ 4195073 w 4195073"/>
              <a:gd name="connsiteY0" fmla="*/ 0 h 212450"/>
              <a:gd name="connsiteX1" fmla="*/ 3886739 w 4195073"/>
              <a:gd name="connsiteY1" fmla="*/ 212450 h 212450"/>
              <a:gd name="connsiteX2" fmla="*/ 3886739 w 4195073"/>
              <a:gd name="connsiteY2" fmla="*/ 99664 h 212450"/>
              <a:gd name="connsiteX3" fmla="*/ 0 w 4195073"/>
              <a:gd name="connsiteY3" fmla="*/ 99664 h 212450"/>
              <a:gd name="connsiteX4" fmla="*/ 0 w 4195073"/>
              <a:gd name="connsiteY4" fmla="*/ 0 h 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5073" h="212450">
                <a:moveTo>
                  <a:pt x="4195073" y="0"/>
                </a:moveTo>
                <a:lnTo>
                  <a:pt x="3886739" y="212450"/>
                </a:lnTo>
                <a:lnTo>
                  <a:pt x="3886739" y="99664"/>
                </a:lnTo>
                <a:lnTo>
                  <a:pt x="0" y="996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îṣḷïde">
            <a:extLst>
              <a:ext uri="{FF2B5EF4-FFF2-40B4-BE49-F238E27FC236}">
                <a16:creationId xmlns:a16="http://schemas.microsoft.com/office/drawing/2014/main" id="{2C1A1525-742A-43F3-A6E0-94564B882977}"/>
              </a:ext>
            </a:extLst>
          </p:cNvPr>
          <p:cNvSpPr>
            <a:spLocks/>
          </p:cNvSpPr>
          <p:nvPr/>
        </p:nvSpPr>
        <p:spPr bwMode="auto">
          <a:xfrm>
            <a:off x="8583721" y="1748970"/>
            <a:ext cx="871589" cy="755921"/>
          </a:xfrm>
          <a:custGeom>
            <a:avLst/>
            <a:gdLst>
              <a:gd name="connsiteX0" fmla="*/ 349282 w 695278"/>
              <a:gd name="connsiteY0" fmla="*/ 0 h 603008"/>
              <a:gd name="connsiteX1" fmla="*/ 355860 w 695278"/>
              <a:gd name="connsiteY1" fmla="*/ 5198 h 603008"/>
              <a:gd name="connsiteX2" fmla="*/ 386296 w 695278"/>
              <a:gd name="connsiteY2" fmla="*/ 66663 h 603008"/>
              <a:gd name="connsiteX3" fmla="*/ 695278 w 695278"/>
              <a:gd name="connsiteY3" fmla="*/ 603008 h 603008"/>
              <a:gd name="connsiteX4" fmla="*/ 467851 w 695278"/>
              <a:gd name="connsiteY4" fmla="*/ 603008 h 603008"/>
              <a:gd name="connsiteX5" fmla="*/ 467851 w 695278"/>
              <a:gd name="connsiteY5" fmla="*/ 603007 h 603008"/>
              <a:gd name="connsiteX6" fmla="*/ 227428 w 695278"/>
              <a:gd name="connsiteY6" fmla="*/ 603007 h 603008"/>
              <a:gd name="connsiteX7" fmla="*/ 227427 w 695278"/>
              <a:gd name="connsiteY7" fmla="*/ 603007 h 603008"/>
              <a:gd name="connsiteX8" fmla="*/ 227427 w 695278"/>
              <a:gd name="connsiteY8" fmla="*/ 603008 h 603008"/>
              <a:gd name="connsiteX9" fmla="*/ 0 w 695278"/>
              <a:gd name="connsiteY9" fmla="*/ 603008 h 603008"/>
              <a:gd name="connsiteX10" fmla="*/ 323433 w 695278"/>
              <a:gd name="connsiteY10" fmla="*/ 43687 h 603008"/>
              <a:gd name="connsiteX11" fmla="*/ 342704 w 695278"/>
              <a:gd name="connsiteY11" fmla="*/ 5198 h 603008"/>
              <a:gd name="connsiteX12" fmla="*/ 347641 w 695278"/>
              <a:gd name="connsiteY12" fmla="*/ 1297 h 603008"/>
              <a:gd name="connsiteX13" fmla="*/ 348289 w 695278"/>
              <a:gd name="connsiteY13" fmla="*/ 1 h 603008"/>
              <a:gd name="connsiteX14" fmla="*/ 348570 w 695278"/>
              <a:gd name="connsiteY14" fmla="*/ 563 h 60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278" h="603008">
                <a:moveTo>
                  <a:pt x="349282" y="0"/>
                </a:moveTo>
                <a:lnTo>
                  <a:pt x="355860" y="5198"/>
                </a:lnTo>
                <a:lnTo>
                  <a:pt x="386296" y="66663"/>
                </a:lnTo>
                <a:lnTo>
                  <a:pt x="695278" y="603008"/>
                </a:lnTo>
                <a:lnTo>
                  <a:pt x="467851" y="603008"/>
                </a:lnTo>
                <a:lnTo>
                  <a:pt x="467851" y="603007"/>
                </a:lnTo>
                <a:lnTo>
                  <a:pt x="227428" y="603007"/>
                </a:lnTo>
                <a:lnTo>
                  <a:pt x="227427" y="603007"/>
                </a:lnTo>
                <a:lnTo>
                  <a:pt x="227427" y="603008"/>
                </a:lnTo>
                <a:lnTo>
                  <a:pt x="0" y="603008"/>
                </a:lnTo>
                <a:lnTo>
                  <a:pt x="323433" y="43687"/>
                </a:lnTo>
                <a:lnTo>
                  <a:pt x="342704" y="5198"/>
                </a:lnTo>
                <a:lnTo>
                  <a:pt x="347641" y="1297"/>
                </a:lnTo>
                <a:lnTo>
                  <a:pt x="348289" y="1"/>
                </a:lnTo>
                <a:lnTo>
                  <a:pt x="348570" y="563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isļiḑé">
            <a:extLst>
              <a:ext uri="{FF2B5EF4-FFF2-40B4-BE49-F238E27FC236}">
                <a16:creationId xmlns:a16="http://schemas.microsoft.com/office/drawing/2014/main" id="{89618EE6-A29C-4F5B-BF7A-A63B1DD422DC}"/>
              </a:ext>
            </a:extLst>
          </p:cNvPr>
          <p:cNvSpPr>
            <a:spLocks/>
          </p:cNvSpPr>
          <p:nvPr/>
        </p:nvSpPr>
        <p:spPr bwMode="auto">
          <a:xfrm>
            <a:off x="8820722" y="4197555"/>
            <a:ext cx="397587" cy="386119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ṣlïḍê">
            <a:extLst>
              <a:ext uri="{FF2B5EF4-FFF2-40B4-BE49-F238E27FC236}">
                <a16:creationId xmlns:a16="http://schemas.microsoft.com/office/drawing/2014/main" id="{B1D31BE5-7B22-42C1-8E7F-ABE11FB7AB7E}"/>
              </a:ext>
            </a:extLst>
          </p:cNvPr>
          <p:cNvSpPr>
            <a:spLocks/>
          </p:cNvSpPr>
          <p:nvPr/>
        </p:nvSpPr>
        <p:spPr bwMode="auto">
          <a:xfrm>
            <a:off x="8869675" y="4918440"/>
            <a:ext cx="310919" cy="452924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20 w 88"/>
              <a:gd name="T5" fmla="*/ 92 h 128"/>
              <a:gd name="T6" fmla="*/ 44 w 88"/>
              <a:gd name="T7" fmla="*/ 128 h 128"/>
              <a:gd name="T8" fmla="*/ 68 w 88"/>
              <a:gd name="T9" fmla="*/ 92 h 128"/>
              <a:gd name="T10" fmla="*/ 88 w 88"/>
              <a:gd name="T11" fmla="*/ 44 h 128"/>
              <a:gd name="T12" fmla="*/ 44 w 88"/>
              <a:gd name="T13" fmla="*/ 0 h 128"/>
              <a:gd name="T14" fmla="*/ 54 w 88"/>
              <a:gd name="T15" fmla="*/ 109 h 128"/>
              <a:gd name="T16" fmla="*/ 35 w 88"/>
              <a:gd name="T17" fmla="*/ 111 h 128"/>
              <a:gd name="T18" fmla="*/ 32 w 88"/>
              <a:gd name="T19" fmla="*/ 104 h 128"/>
              <a:gd name="T20" fmla="*/ 32 w 88"/>
              <a:gd name="T21" fmla="*/ 103 h 128"/>
              <a:gd name="T22" fmla="*/ 57 w 88"/>
              <a:gd name="T23" fmla="*/ 100 h 128"/>
              <a:gd name="T24" fmla="*/ 56 w 88"/>
              <a:gd name="T25" fmla="*/ 104 h 128"/>
              <a:gd name="T26" fmla="*/ 54 w 88"/>
              <a:gd name="T27" fmla="*/ 109 h 128"/>
              <a:gd name="T28" fmla="*/ 31 w 88"/>
              <a:gd name="T29" fmla="*/ 100 h 128"/>
              <a:gd name="T30" fmla="*/ 28 w 88"/>
              <a:gd name="T31" fmla="*/ 92 h 128"/>
              <a:gd name="T32" fmla="*/ 60 w 88"/>
              <a:gd name="T33" fmla="*/ 92 h 128"/>
              <a:gd name="T34" fmla="*/ 58 w 88"/>
              <a:gd name="T35" fmla="*/ 96 h 128"/>
              <a:gd name="T36" fmla="*/ 31 w 88"/>
              <a:gd name="T37" fmla="*/ 100 h 128"/>
              <a:gd name="T38" fmla="*/ 44 w 88"/>
              <a:gd name="T39" fmla="*/ 120 h 128"/>
              <a:gd name="T40" fmla="*/ 36 w 88"/>
              <a:gd name="T41" fmla="*/ 115 h 128"/>
              <a:gd name="T42" fmla="*/ 53 w 88"/>
              <a:gd name="T43" fmla="*/ 113 h 128"/>
              <a:gd name="T44" fmla="*/ 44 w 88"/>
              <a:gd name="T45" fmla="*/ 120 h 128"/>
              <a:gd name="T46" fmla="*/ 63 w 88"/>
              <a:gd name="T47" fmla="*/ 84 h 128"/>
              <a:gd name="T48" fmla="*/ 25 w 88"/>
              <a:gd name="T49" fmla="*/ 84 h 128"/>
              <a:gd name="T50" fmla="*/ 19 w 88"/>
              <a:gd name="T51" fmla="*/ 71 h 128"/>
              <a:gd name="T52" fmla="*/ 8 w 88"/>
              <a:gd name="T53" fmla="*/ 44 h 128"/>
              <a:gd name="T54" fmla="*/ 44 w 88"/>
              <a:gd name="T55" fmla="*/ 8 h 128"/>
              <a:gd name="T56" fmla="*/ 80 w 88"/>
              <a:gd name="T57" fmla="*/ 44 h 128"/>
              <a:gd name="T58" fmla="*/ 69 w 88"/>
              <a:gd name="T59" fmla="*/ 71 h 128"/>
              <a:gd name="T60" fmla="*/ 63 w 88"/>
              <a:gd name="T61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0"/>
                  <a:pt x="15" y="77"/>
                  <a:pt x="20" y="92"/>
                </a:cubicBezTo>
                <a:cubicBezTo>
                  <a:pt x="28" y="115"/>
                  <a:pt x="27" y="128"/>
                  <a:pt x="44" y="128"/>
                </a:cubicBezTo>
                <a:cubicBezTo>
                  <a:pt x="61" y="128"/>
                  <a:pt x="60" y="115"/>
                  <a:pt x="68" y="92"/>
                </a:cubicBezTo>
                <a:cubicBezTo>
                  <a:pt x="73" y="77"/>
                  <a:pt x="88" y="60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4" y="109"/>
                </a:moveTo>
                <a:cubicBezTo>
                  <a:pt x="35" y="111"/>
                  <a:pt x="35" y="111"/>
                  <a:pt x="35" y="111"/>
                </a:cubicBezTo>
                <a:cubicBezTo>
                  <a:pt x="34" y="109"/>
                  <a:pt x="33" y="107"/>
                  <a:pt x="32" y="104"/>
                </a:cubicBezTo>
                <a:cubicBezTo>
                  <a:pt x="32" y="104"/>
                  <a:pt x="32" y="104"/>
                  <a:pt x="32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2"/>
                  <a:pt x="56" y="103"/>
                  <a:pt x="56" y="104"/>
                </a:cubicBezTo>
                <a:cubicBezTo>
                  <a:pt x="55" y="106"/>
                  <a:pt x="55" y="107"/>
                  <a:pt x="54" y="109"/>
                </a:cubicBezTo>
                <a:close/>
                <a:moveTo>
                  <a:pt x="31" y="100"/>
                </a:moveTo>
                <a:cubicBezTo>
                  <a:pt x="30" y="97"/>
                  <a:pt x="29" y="95"/>
                  <a:pt x="28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5"/>
                  <a:pt x="58" y="96"/>
                </a:cubicBezTo>
                <a:lnTo>
                  <a:pt x="31" y="100"/>
                </a:lnTo>
                <a:close/>
                <a:moveTo>
                  <a:pt x="44" y="120"/>
                </a:moveTo>
                <a:cubicBezTo>
                  <a:pt x="40" y="120"/>
                  <a:pt x="38" y="120"/>
                  <a:pt x="36" y="11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1" y="119"/>
                  <a:pt x="49" y="120"/>
                  <a:pt x="44" y="120"/>
                </a:cubicBezTo>
                <a:close/>
                <a:moveTo>
                  <a:pt x="63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3" y="80"/>
                  <a:pt x="21" y="75"/>
                  <a:pt x="19" y="71"/>
                </a:cubicBezTo>
                <a:cubicBezTo>
                  <a:pt x="13" y="62"/>
                  <a:pt x="8" y="52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cubicBezTo>
                  <a:pt x="80" y="52"/>
                  <a:pt x="75" y="62"/>
                  <a:pt x="69" y="71"/>
                </a:cubicBezTo>
                <a:cubicBezTo>
                  <a:pt x="67" y="75"/>
                  <a:pt x="65" y="80"/>
                  <a:pt x="6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Slíde">
            <a:extLst>
              <a:ext uri="{FF2B5EF4-FFF2-40B4-BE49-F238E27FC236}">
                <a16:creationId xmlns:a16="http://schemas.microsoft.com/office/drawing/2014/main" id="{5798C190-5B88-4BD2-8639-97AE4EE3E499}"/>
              </a:ext>
            </a:extLst>
          </p:cNvPr>
          <p:cNvSpPr>
            <a:spLocks/>
          </p:cNvSpPr>
          <p:nvPr/>
        </p:nvSpPr>
        <p:spPr bwMode="auto">
          <a:xfrm>
            <a:off x="8939931" y="4990190"/>
            <a:ext cx="92678" cy="91183"/>
          </a:xfrm>
          <a:custGeom>
            <a:avLst/>
            <a:gdLst>
              <a:gd name="T0" fmla="*/ 24 w 26"/>
              <a:gd name="T1" fmla="*/ 0 h 26"/>
              <a:gd name="T2" fmla="*/ 0 w 26"/>
              <a:gd name="T3" fmla="*/ 24 h 26"/>
              <a:gd name="T4" fmla="*/ 2 w 26"/>
              <a:gd name="T5" fmla="*/ 26 h 26"/>
              <a:gd name="T6" fmla="*/ 4 w 26"/>
              <a:gd name="T7" fmla="*/ 24 h 26"/>
              <a:gd name="T8" fmla="*/ 24 w 26"/>
              <a:gd name="T9" fmla="*/ 4 h 26"/>
              <a:gd name="T10" fmla="*/ 26 w 26"/>
              <a:gd name="T11" fmla="*/ 2 h 26"/>
              <a:gd name="T12" fmla="*/ 24 w 26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3" y="26"/>
                  <a:pt x="4" y="25"/>
                  <a:pt x="4" y="24"/>
                </a:cubicBezTo>
                <a:cubicBezTo>
                  <a:pt x="4" y="13"/>
                  <a:pt x="13" y="4"/>
                  <a:pt x="24" y="4"/>
                </a:cubicBezTo>
                <a:cubicBezTo>
                  <a:pt x="25" y="4"/>
                  <a:pt x="26" y="3"/>
                  <a:pt x="26" y="2"/>
                </a:cubicBezTo>
                <a:cubicBezTo>
                  <a:pt x="26" y="1"/>
                  <a:pt x="25" y="0"/>
                  <a:pt x="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ṡḻîďé">
            <a:extLst>
              <a:ext uri="{FF2B5EF4-FFF2-40B4-BE49-F238E27FC236}">
                <a16:creationId xmlns:a16="http://schemas.microsoft.com/office/drawing/2014/main" id="{3716F26B-6010-437C-8F14-E4BE545272A4}"/>
              </a:ext>
            </a:extLst>
          </p:cNvPr>
          <p:cNvSpPr>
            <a:spLocks/>
          </p:cNvSpPr>
          <p:nvPr/>
        </p:nvSpPr>
        <p:spPr bwMode="auto">
          <a:xfrm>
            <a:off x="8864234" y="2051005"/>
            <a:ext cx="310563" cy="309539"/>
          </a:xfrm>
          <a:custGeom>
            <a:avLst/>
            <a:gdLst>
              <a:gd name="T0" fmla="*/ 109 w 128"/>
              <a:gd name="T1" fmla="*/ 48 h 128"/>
              <a:gd name="T2" fmla="*/ 114 w 128"/>
              <a:gd name="T3" fmla="*/ 33 h 128"/>
              <a:gd name="T4" fmla="*/ 105 w 128"/>
              <a:gd name="T5" fmla="*/ 15 h 128"/>
              <a:gd name="T6" fmla="*/ 95 w 128"/>
              <a:gd name="T7" fmla="*/ 14 h 128"/>
              <a:gd name="T8" fmla="*/ 80 w 128"/>
              <a:gd name="T9" fmla="*/ 19 h 128"/>
              <a:gd name="T10" fmla="*/ 69 w 128"/>
              <a:gd name="T11" fmla="*/ 0 h 128"/>
              <a:gd name="T12" fmla="*/ 51 w 128"/>
              <a:gd name="T13" fmla="*/ 6 h 128"/>
              <a:gd name="T14" fmla="*/ 43 w 128"/>
              <a:gd name="T15" fmla="*/ 21 h 128"/>
              <a:gd name="T16" fmla="*/ 28 w 128"/>
              <a:gd name="T17" fmla="*/ 13 h 128"/>
              <a:gd name="T18" fmla="*/ 15 w 128"/>
              <a:gd name="T19" fmla="*/ 23 h 128"/>
              <a:gd name="T20" fmla="*/ 21 w 128"/>
              <a:gd name="T21" fmla="*/ 43 h 128"/>
              <a:gd name="T22" fmla="*/ 6 w 128"/>
              <a:gd name="T23" fmla="*/ 51 h 128"/>
              <a:gd name="T24" fmla="*/ 0 w 128"/>
              <a:gd name="T25" fmla="*/ 69 h 128"/>
              <a:gd name="T26" fmla="*/ 19 w 128"/>
              <a:gd name="T27" fmla="*/ 80 h 128"/>
              <a:gd name="T28" fmla="*/ 14 w 128"/>
              <a:gd name="T29" fmla="*/ 95 h 128"/>
              <a:gd name="T30" fmla="*/ 23 w 128"/>
              <a:gd name="T31" fmla="*/ 113 h 128"/>
              <a:gd name="T32" fmla="*/ 33 w 128"/>
              <a:gd name="T33" fmla="*/ 114 h 128"/>
              <a:gd name="T34" fmla="*/ 48 w 128"/>
              <a:gd name="T35" fmla="*/ 109 h 128"/>
              <a:gd name="T36" fmla="*/ 59 w 128"/>
              <a:gd name="T37" fmla="*/ 128 h 128"/>
              <a:gd name="T38" fmla="*/ 77 w 128"/>
              <a:gd name="T39" fmla="*/ 122 h 128"/>
              <a:gd name="T40" fmla="*/ 85 w 128"/>
              <a:gd name="T41" fmla="*/ 107 h 128"/>
              <a:gd name="T42" fmla="*/ 100 w 128"/>
              <a:gd name="T43" fmla="*/ 115 h 128"/>
              <a:gd name="T44" fmla="*/ 113 w 128"/>
              <a:gd name="T45" fmla="*/ 105 h 128"/>
              <a:gd name="T46" fmla="*/ 107 w 128"/>
              <a:gd name="T47" fmla="*/ 85 h 128"/>
              <a:gd name="T48" fmla="*/ 122 w 128"/>
              <a:gd name="T49" fmla="*/ 77 h 128"/>
              <a:gd name="T50" fmla="*/ 128 w 128"/>
              <a:gd name="T51" fmla="*/ 59 h 128"/>
              <a:gd name="T52" fmla="*/ 108 w 128"/>
              <a:gd name="T53" fmla="*/ 72 h 128"/>
              <a:gd name="T54" fmla="*/ 100 w 128"/>
              <a:gd name="T55" fmla="*/ 81 h 128"/>
              <a:gd name="T56" fmla="*/ 107 w 128"/>
              <a:gd name="T57" fmla="*/ 100 h 128"/>
              <a:gd name="T58" fmla="*/ 89 w 128"/>
              <a:gd name="T59" fmla="*/ 101 h 128"/>
              <a:gd name="T60" fmla="*/ 81 w 128"/>
              <a:gd name="T61" fmla="*/ 100 h 128"/>
              <a:gd name="T62" fmla="*/ 72 w 128"/>
              <a:gd name="T63" fmla="*/ 108 h 128"/>
              <a:gd name="T64" fmla="*/ 59 w 128"/>
              <a:gd name="T65" fmla="*/ 120 h 128"/>
              <a:gd name="T66" fmla="*/ 51 w 128"/>
              <a:gd name="T67" fmla="*/ 102 h 128"/>
              <a:gd name="T68" fmla="*/ 43 w 128"/>
              <a:gd name="T69" fmla="*/ 99 h 128"/>
              <a:gd name="T70" fmla="*/ 28 w 128"/>
              <a:gd name="T71" fmla="*/ 107 h 128"/>
              <a:gd name="T72" fmla="*/ 27 w 128"/>
              <a:gd name="T73" fmla="*/ 89 h 128"/>
              <a:gd name="T74" fmla="*/ 26 w 128"/>
              <a:gd name="T75" fmla="*/ 77 h 128"/>
              <a:gd name="T76" fmla="*/ 8 w 128"/>
              <a:gd name="T77" fmla="*/ 69 h 128"/>
              <a:gd name="T78" fmla="*/ 20 w 128"/>
              <a:gd name="T79" fmla="*/ 56 h 128"/>
              <a:gd name="T80" fmla="*/ 28 w 128"/>
              <a:gd name="T81" fmla="*/ 47 h 128"/>
              <a:gd name="T82" fmla="*/ 21 w 128"/>
              <a:gd name="T83" fmla="*/ 28 h 128"/>
              <a:gd name="T84" fmla="*/ 39 w 128"/>
              <a:gd name="T85" fmla="*/ 27 h 128"/>
              <a:gd name="T86" fmla="*/ 47 w 128"/>
              <a:gd name="T87" fmla="*/ 28 h 128"/>
              <a:gd name="T88" fmla="*/ 56 w 128"/>
              <a:gd name="T89" fmla="*/ 20 h 128"/>
              <a:gd name="T90" fmla="*/ 69 w 128"/>
              <a:gd name="T91" fmla="*/ 8 h 128"/>
              <a:gd name="T92" fmla="*/ 77 w 128"/>
              <a:gd name="T93" fmla="*/ 26 h 128"/>
              <a:gd name="T94" fmla="*/ 85 w 128"/>
              <a:gd name="T95" fmla="*/ 29 h 128"/>
              <a:gd name="T96" fmla="*/ 100 w 128"/>
              <a:gd name="T97" fmla="*/ 21 h 128"/>
              <a:gd name="T98" fmla="*/ 101 w 128"/>
              <a:gd name="T99" fmla="*/ 39 h 128"/>
              <a:gd name="T100" fmla="*/ 102 w 128"/>
              <a:gd name="T101" fmla="*/ 51 h 128"/>
              <a:gd name="T102" fmla="*/ 120 w 128"/>
              <a:gd name="T103" fmla="*/ 59 h 128"/>
              <a:gd name="T104" fmla="*/ 108 w 128"/>
              <a:gd name="T105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8" h="128">
                <a:moveTo>
                  <a:pt x="122" y="51"/>
                </a:moveTo>
                <a:cubicBezTo>
                  <a:pt x="109" y="48"/>
                  <a:pt x="109" y="48"/>
                  <a:pt x="109" y="48"/>
                </a:cubicBezTo>
                <a:cubicBezTo>
                  <a:pt x="109" y="46"/>
                  <a:pt x="108" y="45"/>
                  <a:pt x="107" y="43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6" y="30"/>
                  <a:pt x="116" y="25"/>
                  <a:pt x="113" y="23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3"/>
                  <a:pt x="102" y="13"/>
                  <a:pt x="100" y="13"/>
                </a:cubicBezTo>
                <a:cubicBezTo>
                  <a:pt x="98" y="13"/>
                  <a:pt x="97" y="13"/>
                  <a:pt x="95" y="14"/>
                </a:cubicBezTo>
                <a:cubicBezTo>
                  <a:pt x="85" y="21"/>
                  <a:pt x="85" y="21"/>
                  <a:pt x="85" y="21"/>
                </a:cubicBezTo>
                <a:cubicBezTo>
                  <a:pt x="83" y="20"/>
                  <a:pt x="82" y="19"/>
                  <a:pt x="80" y="19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3"/>
                  <a:pt x="73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6"/>
                </a:cubicBezTo>
                <a:cubicBezTo>
                  <a:pt x="48" y="19"/>
                  <a:pt x="48" y="19"/>
                  <a:pt x="48" y="19"/>
                </a:cubicBezTo>
                <a:cubicBezTo>
                  <a:pt x="46" y="19"/>
                  <a:pt x="45" y="20"/>
                  <a:pt x="43" y="21"/>
                </a:cubicBezTo>
                <a:cubicBezTo>
                  <a:pt x="33" y="14"/>
                  <a:pt x="33" y="14"/>
                  <a:pt x="33" y="14"/>
                </a:cubicBezTo>
                <a:cubicBezTo>
                  <a:pt x="31" y="13"/>
                  <a:pt x="30" y="13"/>
                  <a:pt x="28" y="13"/>
                </a:cubicBezTo>
                <a:cubicBezTo>
                  <a:pt x="26" y="13"/>
                  <a:pt x="24" y="13"/>
                  <a:pt x="23" y="15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25"/>
                  <a:pt x="12" y="30"/>
                  <a:pt x="14" y="3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5"/>
                  <a:pt x="19" y="46"/>
                  <a:pt x="19" y="48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55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7"/>
                  <a:pt x="6" y="77"/>
                </a:cubicBezTo>
                <a:cubicBezTo>
                  <a:pt x="19" y="80"/>
                  <a:pt x="19" y="80"/>
                  <a:pt x="19" y="80"/>
                </a:cubicBezTo>
                <a:cubicBezTo>
                  <a:pt x="19" y="82"/>
                  <a:pt x="20" y="83"/>
                  <a:pt x="21" y="8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8"/>
                  <a:pt x="12" y="103"/>
                  <a:pt x="15" y="105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4" y="115"/>
                  <a:pt x="26" y="115"/>
                  <a:pt x="28" y="115"/>
                </a:cubicBezTo>
                <a:cubicBezTo>
                  <a:pt x="30" y="115"/>
                  <a:pt x="31" y="115"/>
                  <a:pt x="33" y="114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5" y="108"/>
                  <a:pt x="46" y="109"/>
                  <a:pt x="48" y="109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1" y="125"/>
                  <a:pt x="55" y="128"/>
                  <a:pt x="59" y="128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73" y="128"/>
                  <a:pt x="77" y="125"/>
                  <a:pt x="77" y="122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2" y="109"/>
                  <a:pt x="83" y="108"/>
                  <a:pt x="85" y="107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7" y="115"/>
                  <a:pt x="98" y="115"/>
                  <a:pt x="100" y="115"/>
                </a:cubicBezTo>
                <a:cubicBezTo>
                  <a:pt x="102" y="115"/>
                  <a:pt x="104" y="115"/>
                  <a:pt x="105" y="11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6" y="103"/>
                  <a:pt x="116" y="98"/>
                  <a:pt x="114" y="9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3"/>
                  <a:pt x="109" y="82"/>
                  <a:pt x="109" y="80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25" y="77"/>
                  <a:pt x="128" y="73"/>
                  <a:pt x="128" y="6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5"/>
                  <a:pt x="125" y="51"/>
                  <a:pt x="122" y="51"/>
                </a:cubicBezTo>
                <a:close/>
                <a:moveTo>
                  <a:pt x="108" y="72"/>
                </a:moveTo>
                <a:cubicBezTo>
                  <a:pt x="105" y="72"/>
                  <a:pt x="103" y="74"/>
                  <a:pt x="102" y="77"/>
                </a:cubicBezTo>
                <a:cubicBezTo>
                  <a:pt x="101" y="79"/>
                  <a:pt x="101" y="80"/>
                  <a:pt x="100" y="81"/>
                </a:cubicBezTo>
                <a:cubicBezTo>
                  <a:pt x="99" y="84"/>
                  <a:pt x="99" y="87"/>
                  <a:pt x="101" y="8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8" y="100"/>
                  <a:pt x="86" y="99"/>
                  <a:pt x="85" y="99"/>
                </a:cubicBezTo>
                <a:cubicBezTo>
                  <a:pt x="84" y="99"/>
                  <a:pt x="83" y="99"/>
                  <a:pt x="81" y="100"/>
                </a:cubicBezTo>
                <a:cubicBezTo>
                  <a:pt x="80" y="101"/>
                  <a:pt x="79" y="101"/>
                  <a:pt x="77" y="102"/>
                </a:cubicBezTo>
                <a:cubicBezTo>
                  <a:pt x="74" y="103"/>
                  <a:pt x="72" y="105"/>
                  <a:pt x="72" y="108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5"/>
                  <a:pt x="54" y="103"/>
                  <a:pt x="51" y="102"/>
                </a:cubicBezTo>
                <a:cubicBezTo>
                  <a:pt x="49" y="101"/>
                  <a:pt x="48" y="101"/>
                  <a:pt x="47" y="100"/>
                </a:cubicBezTo>
                <a:cubicBezTo>
                  <a:pt x="45" y="99"/>
                  <a:pt x="44" y="99"/>
                  <a:pt x="43" y="99"/>
                </a:cubicBezTo>
                <a:cubicBezTo>
                  <a:pt x="42" y="99"/>
                  <a:pt x="40" y="100"/>
                  <a:pt x="39" y="101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7" y="89"/>
                  <a:pt x="27" y="89"/>
                  <a:pt x="27" y="89"/>
                </a:cubicBezTo>
                <a:cubicBezTo>
                  <a:pt x="29" y="87"/>
                  <a:pt x="29" y="84"/>
                  <a:pt x="28" y="81"/>
                </a:cubicBezTo>
                <a:cubicBezTo>
                  <a:pt x="27" y="80"/>
                  <a:pt x="27" y="79"/>
                  <a:pt x="26" y="77"/>
                </a:cubicBezTo>
                <a:cubicBezTo>
                  <a:pt x="25" y="74"/>
                  <a:pt x="23" y="72"/>
                  <a:pt x="20" y="72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59"/>
                  <a:pt x="8" y="59"/>
                  <a:pt x="8" y="59"/>
                </a:cubicBezTo>
                <a:cubicBezTo>
                  <a:pt x="20" y="56"/>
                  <a:pt x="20" y="56"/>
                  <a:pt x="20" y="56"/>
                </a:cubicBezTo>
                <a:cubicBezTo>
                  <a:pt x="23" y="56"/>
                  <a:pt x="25" y="54"/>
                  <a:pt x="26" y="51"/>
                </a:cubicBezTo>
                <a:cubicBezTo>
                  <a:pt x="27" y="49"/>
                  <a:pt x="27" y="48"/>
                  <a:pt x="28" y="47"/>
                </a:cubicBezTo>
                <a:cubicBezTo>
                  <a:pt x="29" y="44"/>
                  <a:pt x="29" y="41"/>
                  <a:pt x="27" y="39"/>
                </a:cubicBezTo>
                <a:cubicBezTo>
                  <a:pt x="21" y="28"/>
                  <a:pt x="21" y="28"/>
                  <a:pt x="21" y="28"/>
                </a:cubicBezTo>
                <a:cubicBezTo>
                  <a:pt x="28" y="21"/>
                  <a:pt x="28" y="21"/>
                  <a:pt x="28" y="21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8"/>
                  <a:pt x="42" y="29"/>
                  <a:pt x="43" y="29"/>
                </a:cubicBezTo>
                <a:cubicBezTo>
                  <a:pt x="44" y="29"/>
                  <a:pt x="45" y="29"/>
                  <a:pt x="47" y="28"/>
                </a:cubicBezTo>
                <a:cubicBezTo>
                  <a:pt x="48" y="27"/>
                  <a:pt x="49" y="27"/>
                  <a:pt x="51" y="26"/>
                </a:cubicBezTo>
                <a:cubicBezTo>
                  <a:pt x="54" y="25"/>
                  <a:pt x="56" y="23"/>
                  <a:pt x="56" y="20"/>
                </a:cubicBezTo>
                <a:cubicBezTo>
                  <a:pt x="59" y="8"/>
                  <a:pt x="59" y="8"/>
                  <a:pt x="59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72" y="20"/>
                  <a:pt x="72" y="20"/>
                  <a:pt x="72" y="20"/>
                </a:cubicBezTo>
                <a:cubicBezTo>
                  <a:pt x="72" y="23"/>
                  <a:pt x="74" y="25"/>
                  <a:pt x="77" y="26"/>
                </a:cubicBezTo>
                <a:cubicBezTo>
                  <a:pt x="79" y="27"/>
                  <a:pt x="80" y="27"/>
                  <a:pt x="81" y="28"/>
                </a:cubicBezTo>
                <a:cubicBezTo>
                  <a:pt x="83" y="29"/>
                  <a:pt x="84" y="29"/>
                  <a:pt x="85" y="29"/>
                </a:cubicBezTo>
                <a:cubicBezTo>
                  <a:pt x="86" y="29"/>
                  <a:pt x="88" y="28"/>
                  <a:pt x="89" y="27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99" y="41"/>
                  <a:pt x="99" y="44"/>
                  <a:pt x="100" y="47"/>
                </a:cubicBezTo>
                <a:cubicBezTo>
                  <a:pt x="101" y="48"/>
                  <a:pt x="101" y="49"/>
                  <a:pt x="102" y="51"/>
                </a:cubicBezTo>
                <a:cubicBezTo>
                  <a:pt x="103" y="54"/>
                  <a:pt x="105" y="56"/>
                  <a:pt x="108" y="56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69"/>
                  <a:pt x="120" y="69"/>
                  <a:pt x="120" y="69"/>
                </a:cubicBezTo>
                <a:lnTo>
                  <a:pt x="108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ṡļîḋe">
            <a:extLst>
              <a:ext uri="{FF2B5EF4-FFF2-40B4-BE49-F238E27FC236}">
                <a16:creationId xmlns:a16="http://schemas.microsoft.com/office/drawing/2014/main" id="{EF825AE4-0166-466A-A730-ED3AFC2FB1DE}"/>
              </a:ext>
            </a:extLst>
          </p:cNvPr>
          <p:cNvSpPr>
            <a:spLocks/>
          </p:cNvSpPr>
          <p:nvPr/>
        </p:nvSpPr>
        <p:spPr bwMode="auto">
          <a:xfrm>
            <a:off x="8951356" y="2138128"/>
            <a:ext cx="135295" cy="135296"/>
          </a:xfrm>
          <a:custGeom>
            <a:avLst/>
            <a:gdLst>
              <a:gd name="T0" fmla="*/ 28 w 56"/>
              <a:gd name="T1" fmla="*/ 0 h 56"/>
              <a:gd name="T2" fmla="*/ 0 w 56"/>
              <a:gd name="T3" fmla="*/ 28 h 56"/>
              <a:gd name="T4" fmla="*/ 28 w 56"/>
              <a:gd name="T5" fmla="*/ 56 h 56"/>
              <a:gd name="T6" fmla="*/ 56 w 56"/>
              <a:gd name="T7" fmla="*/ 28 h 56"/>
              <a:gd name="T8" fmla="*/ 28 w 56"/>
              <a:gd name="T9" fmla="*/ 0 h 56"/>
              <a:gd name="T10" fmla="*/ 28 w 56"/>
              <a:gd name="T11" fmla="*/ 53 h 56"/>
              <a:gd name="T12" fmla="*/ 4 w 56"/>
              <a:gd name="T13" fmla="*/ 28 h 56"/>
              <a:gd name="T14" fmla="*/ 28 w 56"/>
              <a:gd name="T15" fmla="*/ 4 h 56"/>
              <a:gd name="T16" fmla="*/ 53 w 56"/>
              <a:gd name="T17" fmla="*/ 28 h 56"/>
              <a:gd name="T18" fmla="*/ 28 w 56"/>
              <a:gd name="T19" fmla="*/ 5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56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43"/>
                  <a:pt x="13" y="56"/>
                  <a:pt x="28" y="56"/>
                </a:cubicBezTo>
                <a:cubicBezTo>
                  <a:pt x="43" y="56"/>
                  <a:pt x="56" y="43"/>
                  <a:pt x="56" y="28"/>
                </a:cubicBezTo>
                <a:cubicBezTo>
                  <a:pt x="56" y="13"/>
                  <a:pt x="43" y="0"/>
                  <a:pt x="28" y="0"/>
                </a:cubicBezTo>
                <a:close/>
                <a:moveTo>
                  <a:pt x="28" y="53"/>
                </a:moveTo>
                <a:cubicBezTo>
                  <a:pt x="14" y="53"/>
                  <a:pt x="4" y="42"/>
                  <a:pt x="4" y="28"/>
                </a:cubicBezTo>
                <a:cubicBezTo>
                  <a:pt x="4" y="14"/>
                  <a:pt x="14" y="4"/>
                  <a:pt x="28" y="4"/>
                </a:cubicBezTo>
                <a:cubicBezTo>
                  <a:pt x="42" y="4"/>
                  <a:pt x="53" y="14"/>
                  <a:pt x="53" y="28"/>
                </a:cubicBezTo>
                <a:cubicBezTo>
                  <a:pt x="53" y="42"/>
                  <a:pt x="42" y="53"/>
                  <a:pt x="28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Sľïde">
            <a:extLst>
              <a:ext uri="{FF2B5EF4-FFF2-40B4-BE49-F238E27FC236}">
                <a16:creationId xmlns:a16="http://schemas.microsoft.com/office/drawing/2014/main" id="{32C1EC4F-F3B3-44E5-BC23-4BE27150F7E9}"/>
              </a:ext>
            </a:extLst>
          </p:cNvPr>
          <p:cNvSpPr>
            <a:spLocks/>
          </p:cNvSpPr>
          <p:nvPr/>
        </p:nvSpPr>
        <p:spPr bwMode="auto">
          <a:xfrm>
            <a:off x="8980055" y="2166826"/>
            <a:ext cx="77897" cy="77897"/>
          </a:xfrm>
          <a:custGeom>
            <a:avLst/>
            <a:gdLst>
              <a:gd name="T0" fmla="*/ 16 w 32"/>
              <a:gd name="T1" fmla="*/ 0 h 32"/>
              <a:gd name="T2" fmla="*/ 0 w 32"/>
              <a:gd name="T3" fmla="*/ 16 h 32"/>
              <a:gd name="T4" fmla="*/ 16 w 32"/>
              <a:gd name="T5" fmla="*/ 32 h 32"/>
              <a:gd name="T6" fmla="*/ 32 w 32"/>
              <a:gd name="T7" fmla="*/ 16 h 32"/>
              <a:gd name="T8" fmla="*/ 16 w 32"/>
              <a:gd name="T9" fmla="*/ 0 h 32"/>
              <a:gd name="T10" fmla="*/ 16 w 32"/>
              <a:gd name="T11" fmla="*/ 28 h 32"/>
              <a:gd name="T12" fmla="*/ 4 w 32"/>
              <a:gd name="T13" fmla="*/ 16 h 32"/>
              <a:gd name="T14" fmla="*/ 16 w 32"/>
              <a:gd name="T15" fmla="*/ 4 h 32"/>
              <a:gd name="T16" fmla="*/ 28 w 32"/>
              <a:gd name="T17" fmla="*/ 16 h 32"/>
              <a:gd name="T18" fmla="*/ 16 w 32"/>
              <a:gd name="T19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  <a:moveTo>
                  <a:pt x="16" y="28"/>
                </a:moveTo>
                <a:cubicBezTo>
                  <a:pt x="9" y="28"/>
                  <a:pt x="4" y="23"/>
                  <a:pt x="4" y="16"/>
                </a:cubicBezTo>
                <a:cubicBezTo>
                  <a:pt x="4" y="9"/>
                  <a:pt x="9" y="4"/>
                  <a:pt x="16" y="4"/>
                </a:cubicBezTo>
                <a:cubicBezTo>
                  <a:pt x="23" y="4"/>
                  <a:pt x="28" y="9"/>
                  <a:pt x="28" y="16"/>
                </a:cubicBezTo>
                <a:cubicBezTo>
                  <a:pt x="28" y="23"/>
                  <a:pt x="23" y="28"/>
                  <a:pt x="16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şḷiďê">
            <a:extLst>
              <a:ext uri="{FF2B5EF4-FFF2-40B4-BE49-F238E27FC236}">
                <a16:creationId xmlns:a16="http://schemas.microsoft.com/office/drawing/2014/main" id="{368F9A8E-ACF5-408A-AD18-A09BA1F59F50}"/>
              </a:ext>
            </a:extLst>
          </p:cNvPr>
          <p:cNvSpPr>
            <a:spLocks/>
          </p:cNvSpPr>
          <p:nvPr/>
        </p:nvSpPr>
        <p:spPr bwMode="auto">
          <a:xfrm>
            <a:off x="8837397" y="2666718"/>
            <a:ext cx="364237" cy="430635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šľïďê">
            <a:extLst>
              <a:ext uri="{FF2B5EF4-FFF2-40B4-BE49-F238E27FC236}">
                <a16:creationId xmlns:a16="http://schemas.microsoft.com/office/drawing/2014/main" id="{56F5EFAD-8B22-4039-B382-76DF6E939C92}"/>
              </a:ext>
            </a:extLst>
          </p:cNvPr>
          <p:cNvSpPr>
            <a:spLocks/>
          </p:cNvSpPr>
          <p:nvPr/>
        </p:nvSpPr>
        <p:spPr bwMode="auto">
          <a:xfrm>
            <a:off x="8921790" y="3708336"/>
            <a:ext cx="195507" cy="12532"/>
          </a:xfrm>
          <a:custGeom>
            <a:avLst/>
            <a:gdLst>
              <a:gd name="T0" fmla="*/ 2 w 64"/>
              <a:gd name="T1" fmla="*/ 0 h 4"/>
              <a:gd name="T2" fmla="*/ 0 w 64"/>
              <a:gd name="T3" fmla="*/ 2 h 4"/>
              <a:gd name="T4" fmla="*/ 2 w 64"/>
              <a:gd name="T5" fmla="*/ 4 h 4"/>
              <a:gd name="T6" fmla="*/ 62 w 64"/>
              <a:gd name="T7" fmla="*/ 4 h 4"/>
              <a:gd name="T8" fmla="*/ 64 w 64"/>
              <a:gd name="T9" fmla="*/ 2 h 4"/>
              <a:gd name="T10" fmla="*/ 62 w 64"/>
              <a:gd name="T11" fmla="*/ 0 h 4"/>
              <a:gd name="T12" fmla="*/ 2 w 6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4" y="4"/>
                  <a:pt x="64" y="3"/>
                  <a:pt x="64" y="2"/>
                </a:cubicBezTo>
                <a:cubicBezTo>
                  <a:pt x="64" y="1"/>
                  <a:pt x="64" y="0"/>
                  <a:pt x="62" y="0"/>
                </a:cubicBez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śļîdê">
            <a:extLst>
              <a:ext uri="{FF2B5EF4-FFF2-40B4-BE49-F238E27FC236}">
                <a16:creationId xmlns:a16="http://schemas.microsoft.com/office/drawing/2014/main" id="{542E90FF-6FAE-4E30-99F2-FFDBF44A5DDC}"/>
              </a:ext>
            </a:extLst>
          </p:cNvPr>
          <p:cNvSpPr>
            <a:spLocks/>
          </p:cNvSpPr>
          <p:nvPr/>
        </p:nvSpPr>
        <p:spPr bwMode="auto">
          <a:xfrm>
            <a:off x="8921790" y="3744678"/>
            <a:ext cx="195507" cy="12532"/>
          </a:xfrm>
          <a:custGeom>
            <a:avLst/>
            <a:gdLst>
              <a:gd name="T0" fmla="*/ 62 w 64"/>
              <a:gd name="T1" fmla="*/ 0 h 4"/>
              <a:gd name="T2" fmla="*/ 2 w 64"/>
              <a:gd name="T3" fmla="*/ 0 h 4"/>
              <a:gd name="T4" fmla="*/ 0 w 64"/>
              <a:gd name="T5" fmla="*/ 2 h 4"/>
              <a:gd name="T6" fmla="*/ 2 w 64"/>
              <a:gd name="T7" fmla="*/ 4 h 4"/>
              <a:gd name="T8" fmla="*/ 62 w 64"/>
              <a:gd name="T9" fmla="*/ 4 h 4"/>
              <a:gd name="T10" fmla="*/ 64 w 64"/>
              <a:gd name="T11" fmla="*/ 2 h 4"/>
              <a:gd name="T12" fmla="*/ 62 w 6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">
                <a:moveTo>
                  <a:pt x="6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4" y="4"/>
                  <a:pt x="64" y="3"/>
                  <a:pt x="64" y="2"/>
                </a:cubicBezTo>
                <a:cubicBezTo>
                  <a:pt x="64" y="1"/>
                  <a:pt x="64" y="0"/>
                  <a:pt x="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ṩlïďè">
            <a:extLst>
              <a:ext uri="{FF2B5EF4-FFF2-40B4-BE49-F238E27FC236}">
                <a16:creationId xmlns:a16="http://schemas.microsoft.com/office/drawing/2014/main" id="{D547B429-EE71-4D58-85B5-113517F02E70}"/>
              </a:ext>
            </a:extLst>
          </p:cNvPr>
          <p:cNvSpPr>
            <a:spLocks/>
          </p:cNvSpPr>
          <p:nvPr/>
        </p:nvSpPr>
        <p:spPr bwMode="auto">
          <a:xfrm>
            <a:off x="8872914" y="3442660"/>
            <a:ext cx="293261" cy="387235"/>
          </a:xfrm>
          <a:custGeom>
            <a:avLst/>
            <a:gdLst>
              <a:gd name="T0" fmla="*/ 74 w 96"/>
              <a:gd name="T1" fmla="*/ 2 h 128"/>
              <a:gd name="T2" fmla="*/ 68 w 96"/>
              <a:gd name="T3" fmla="*/ 0 h 128"/>
              <a:gd name="T4" fmla="*/ 12 w 96"/>
              <a:gd name="T5" fmla="*/ 0 h 128"/>
              <a:gd name="T6" fmla="*/ 0 w 96"/>
              <a:gd name="T7" fmla="*/ 12 h 128"/>
              <a:gd name="T8" fmla="*/ 0 w 96"/>
              <a:gd name="T9" fmla="*/ 116 h 128"/>
              <a:gd name="T10" fmla="*/ 12 w 96"/>
              <a:gd name="T11" fmla="*/ 128 h 128"/>
              <a:gd name="T12" fmla="*/ 84 w 96"/>
              <a:gd name="T13" fmla="*/ 128 h 128"/>
              <a:gd name="T14" fmla="*/ 96 w 96"/>
              <a:gd name="T15" fmla="*/ 116 h 128"/>
              <a:gd name="T16" fmla="*/ 96 w 96"/>
              <a:gd name="T17" fmla="*/ 32 h 128"/>
              <a:gd name="T18" fmla="*/ 74 w 96"/>
              <a:gd name="T19" fmla="*/ 2 h 128"/>
              <a:gd name="T20" fmla="*/ 72 w 96"/>
              <a:gd name="T21" fmla="*/ 12 h 128"/>
              <a:gd name="T22" fmla="*/ 85 w 96"/>
              <a:gd name="T23" fmla="*/ 28 h 128"/>
              <a:gd name="T24" fmla="*/ 72 w 96"/>
              <a:gd name="T25" fmla="*/ 28 h 128"/>
              <a:gd name="T26" fmla="*/ 72 w 96"/>
              <a:gd name="T27" fmla="*/ 12 h 128"/>
              <a:gd name="T28" fmla="*/ 88 w 96"/>
              <a:gd name="T29" fmla="*/ 116 h 128"/>
              <a:gd name="T30" fmla="*/ 84 w 96"/>
              <a:gd name="T31" fmla="*/ 120 h 128"/>
              <a:gd name="T32" fmla="*/ 12 w 96"/>
              <a:gd name="T33" fmla="*/ 120 h 128"/>
              <a:gd name="T34" fmla="*/ 8 w 96"/>
              <a:gd name="T35" fmla="*/ 116 h 128"/>
              <a:gd name="T36" fmla="*/ 8 w 96"/>
              <a:gd name="T37" fmla="*/ 12 h 128"/>
              <a:gd name="T38" fmla="*/ 12 w 96"/>
              <a:gd name="T39" fmla="*/ 8 h 128"/>
              <a:gd name="T40" fmla="*/ 64 w 96"/>
              <a:gd name="T41" fmla="*/ 8 h 128"/>
              <a:gd name="T42" fmla="*/ 64 w 96"/>
              <a:gd name="T43" fmla="*/ 36 h 128"/>
              <a:gd name="T44" fmla="*/ 88 w 96"/>
              <a:gd name="T45" fmla="*/ 36 h 128"/>
              <a:gd name="T46" fmla="*/ 88 w 96"/>
              <a:gd name="T47" fmla="*/ 11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6" h="128">
                <a:moveTo>
                  <a:pt x="74" y="2"/>
                </a:moveTo>
                <a:cubicBezTo>
                  <a:pt x="72" y="1"/>
                  <a:pt x="70" y="0"/>
                  <a:pt x="6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2"/>
                  <a:pt x="5" y="128"/>
                  <a:pt x="12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0" y="128"/>
                  <a:pt x="96" y="122"/>
                  <a:pt x="96" y="116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28"/>
                  <a:pt x="96" y="26"/>
                  <a:pt x="74" y="2"/>
                </a:cubicBezTo>
                <a:close/>
                <a:moveTo>
                  <a:pt x="72" y="12"/>
                </a:moveTo>
                <a:cubicBezTo>
                  <a:pt x="76" y="17"/>
                  <a:pt x="82" y="23"/>
                  <a:pt x="85" y="28"/>
                </a:cubicBezTo>
                <a:cubicBezTo>
                  <a:pt x="72" y="28"/>
                  <a:pt x="72" y="28"/>
                  <a:pt x="72" y="28"/>
                </a:cubicBezTo>
                <a:lnTo>
                  <a:pt x="72" y="12"/>
                </a:lnTo>
                <a:close/>
                <a:moveTo>
                  <a:pt x="88" y="116"/>
                </a:moveTo>
                <a:cubicBezTo>
                  <a:pt x="88" y="118"/>
                  <a:pt x="86" y="120"/>
                  <a:pt x="8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36"/>
                  <a:pt x="64" y="36"/>
                  <a:pt x="64" y="36"/>
                </a:cubicBezTo>
                <a:cubicBezTo>
                  <a:pt x="88" y="36"/>
                  <a:pt x="88" y="36"/>
                  <a:pt x="88" y="36"/>
                </a:cubicBezTo>
                <a:lnTo>
                  <a:pt x="88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ŝľiḑè">
            <a:extLst>
              <a:ext uri="{FF2B5EF4-FFF2-40B4-BE49-F238E27FC236}">
                <a16:creationId xmlns:a16="http://schemas.microsoft.com/office/drawing/2014/main" id="{EBE7FCE3-AAF7-412F-BA0F-AAD2825F7601}"/>
              </a:ext>
            </a:extLst>
          </p:cNvPr>
          <p:cNvSpPr>
            <a:spLocks/>
          </p:cNvSpPr>
          <p:nvPr/>
        </p:nvSpPr>
        <p:spPr bwMode="auto">
          <a:xfrm>
            <a:off x="8921790" y="3502813"/>
            <a:ext cx="122819" cy="25064"/>
          </a:xfrm>
          <a:custGeom>
            <a:avLst/>
            <a:gdLst>
              <a:gd name="T0" fmla="*/ 4 w 40"/>
              <a:gd name="T1" fmla="*/ 8 h 8"/>
              <a:gd name="T2" fmla="*/ 36 w 40"/>
              <a:gd name="T3" fmla="*/ 8 h 8"/>
              <a:gd name="T4" fmla="*/ 40 w 40"/>
              <a:gd name="T5" fmla="*/ 4 h 8"/>
              <a:gd name="T6" fmla="*/ 36 w 40"/>
              <a:gd name="T7" fmla="*/ 0 h 8"/>
              <a:gd name="T8" fmla="*/ 4 w 40"/>
              <a:gd name="T9" fmla="*/ 0 h 8"/>
              <a:gd name="T10" fmla="*/ 0 w 40"/>
              <a:gd name="T11" fmla="*/ 4 h 8"/>
              <a:gd name="T12" fmla="*/ 4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4" y="8"/>
                </a:moveTo>
                <a:cubicBezTo>
                  <a:pt x="36" y="8"/>
                  <a:pt x="36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1"/>
                  <a:pt x="38" y="0"/>
                  <a:pt x="3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$1iḑe">
            <a:extLst>
              <a:ext uri="{FF2B5EF4-FFF2-40B4-BE49-F238E27FC236}">
                <a16:creationId xmlns:a16="http://schemas.microsoft.com/office/drawing/2014/main" id="{5AC337E4-7712-40F9-9015-93937A26B925}"/>
              </a:ext>
            </a:extLst>
          </p:cNvPr>
          <p:cNvSpPr>
            <a:spLocks/>
          </p:cNvSpPr>
          <p:nvPr/>
        </p:nvSpPr>
        <p:spPr bwMode="auto">
          <a:xfrm>
            <a:off x="8921790" y="3562966"/>
            <a:ext cx="122819" cy="12532"/>
          </a:xfrm>
          <a:custGeom>
            <a:avLst/>
            <a:gdLst>
              <a:gd name="T0" fmla="*/ 2 w 40"/>
              <a:gd name="T1" fmla="*/ 4 h 4"/>
              <a:gd name="T2" fmla="*/ 38 w 40"/>
              <a:gd name="T3" fmla="*/ 4 h 4"/>
              <a:gd name="T4" fmla="*/ 40 w 40"/>
              <a:gd name="T5" fmla="*/ 2 h 4"/>
              <a:gd name="T6" fmla="*/ 38 w 40"/>
              <a:gd name="T7" fmla="*/ 0 h 4"/>
              <a:gd name="T8" fmla="*/ 2 w 40"/>
              <a:gd name="T9" fmla="*/ 0 h 4"/>
              <a:gd name="T10" fmla="*/ 0 w 40"/>
              <a:gd name="T11" fmla="*/ 2 h 4"/>
              <a:gd name="T12" fmla="*/ 2 w 40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">
                <a:moveTo>
                  <a:pt x="2" y="4"/>
                </a:move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0" y="3"/>
                  <a:pt x="40" y="2"/>
                </a:cubicBezTo>
                <a:cubicBezTo>
                  <a:pt x="40" y="1"/>
                  <a:pt x="39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ṡļiḍê">
            <a:extLst>
              <a:ext uri="{FF2B5EF4-FFF2-40B4-BE49-F238E27FC236}">
                <a16:creationId xmlns:a16="http://schemas.microsoft.com/office/drawing/2014/main" id="{76B183A1-F04E-429E-BEA3-49C09895764B}"/>
              </a:ext>
            </a:extLst>
          </p:cNvPr>
          <p:cNvSpPr>
            <a:spLocks/>
          </p:cNvSpPr>
          <p:nvPr/>
        </p:nvSpPr>
        <p:spPr bwMode="auto">
          <a:xfrm>
            <a:off x="8921790" y="3599308"/>
            <a:ext cx="195507" cy="12532"/>
          </a:xfrm>
          <a:custGeom>
            <a:avLst/>
            <a:gdLst>
              <a:gd name="T0" fmla="*/ 0 w 64"/>
              <a:gd name="T1" fmla="*/ 2 h 4"/>
              <a:gd name="T2" fmla="*/ 2 w 64"/>
              <a:gd name="T3" fmla="*/ 4 h 4"/>
              <a:gd name="T4" fmla="*/ 62 w 64"/>
              <a:gd name="T5" fmla="*/ 4 h 4"/>
              <a:gd name="T6" fmla="*/ 64 w 64"/>
              <a:gd name="T7" fmla="*/ 2 h 4"/>
              <a:gd name="T8" fmla="*/ 62 w 64"/>
              <a:gd name="T9" fmla="*/ 0 h 4"/>
              <a:gd name="T10" fmla="*/ 2 w 64"/>
              <a:gd name="T11" fmla="*/ 0 h 4"/>
              <a:gd name="T12" fmla="*/ 0 w 64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">
                <a:moveTo>
                  <a:pt x="0" y="2"/>
                </a:moveTo>
                <a:cubicBezTo>
                  <a:pt x="0" y="3"/>
                  <a:pt x="1" y="4"/>
                  <a:pt x="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śľïďê">
            <a:extLst>
              <a:ext uri="{FF2B5EF4-FFF2-40B4-BE49-F238E27FC236}">
                <a16:creationId xmlns:a16="http://schemas.microsoft.com/office/drawing/2014/main" id="{4E8ED3EE-0631-4FBD-BE62-A63360475F84}"/>
              </a:ext>
            </a:extLst>
          </p:cNvPr>
          <p:cNvSpPr>
            <a:spLocks/>
          </p:cNvSpPr>
          <p:nvPr/>
        </p:nvSpPr>
        <p:spPr bwMode="auto">
          <a:xfrm>
            <a:off x="8921790" y="3671993"/>
            <a:ext cx="195507" cy="12532"/>
          </a:xfrm>
          <a:custGeom>
            <a:avLst/>
            <a:gdLst>
              <a:gd name="T0" fmla="*/ 62 w 64"/>
              <a:gd name="T1" fmla="*/ 4 h 4"/>
              <a:gd name="T2" fmla="*/ 64 w 64"/>
              <a:gd name="T3" fmla="*/ 2 h 4"/>
              <a:gd name="T4" fmla="*/ 62 w 64"/>
              <a:gd name="T5" fmla="*/ 0 h 4"/>
              <a:gd name="T6" fmla="*/ 2 w 64"/>
              <a:gd name="T7" fmla="*/ 0 h 4"/>
              <a:gd name="T8" fmla="*/ 0 w 64"/>
              <a:gd name="T9" fmla="*/ 2 h 4"/>
              <a:gd name="T10" fmla="*/ 2 w 64"/>
              <a:gd name="T11" fmla="*/ 4 h 4"/>
              <a:gd name="T12" fmla="*/ 62 w 64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">
                <a:moveTo>
                  <a:pt x="62" y="4"/>
                </a:move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lnTo>
                  <a:pt x="62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šḻîḓé">
            <a:extLst>
              <a:ext uri="{FF2B5EF4-FFF2-40B4-BE49-F238E27FC236}">
                <a16:creationId xmlns:a16="http://schemas.microsoft.com/office/drawing/2014/main" id="{4BE578E6-6B1B-4981-9B30-91B2859F7C6B}"/>
              </a:ext>
            </a:extLst>
          </p:cNvPr>
          <p:cNvSpPr>
            <a:spLocks/>
          </p:cNvSpPr>
          <p:nvPr/>
        </p:nvSpPr>
        <p:spPr bwMode="auto">
          <a:xfrm>
            <a:off x="8921790" y="3635651"/>
            <a:ext cx="184228" cy="12532"/>
          </a:xfrm>
          <a:custGeom>
            <a:avLst/>
            <a:gdLst>
              <a:gd name="T0" fmla="*/ 2 w 60"/>
              <a:gd name="T1" fmla="*/ 4 h 4"/>
              <a:gd name="T2" fmla="*/ 58 w 60"/>
              <a:gd name="T3" fmla="*/ 4 h 4"/>
              <a:gd name="T4" fmla="*/ 60 w 60"/>
              <a:gd name="T5" fmla="*/ 2 h 4"/>
              <a:gd name="T6" fmla="*/ 58 w 60"/>
              <a:gd name="T7" fmla="*/ 0 h 4"/>
              <a:gd name="T8" fmla="*/ 2 w 60"/>
              <a:gd name="T9" fmla="*/ 0 h 4"/>
              <a:gd name="T10" fmla="*/ 0 w 60"/>
              <a:gd name="T11" fmla="*/ 2 h 4"/>
              <a:gd name="T12" fmla="*/ 2 w 60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4">
                <a:moveTo>
                  <a:pt x="2" y="4"/>
                </a:move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60" y="3"/>
                  <a:pt x="60" y="2"/>
                </a:cubicBezTo>
                <a:cubicBezTo>
                  <a:pt x="60" y="1"/>
                  <a:pt x="59" y="0"/>
                  <a:pt x="5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ş1íḋe">
            <a:extLst>
              <a:ext uri="{FF2B5EF4-FFF2-40B4-BE49-F238E27FC236}">
                <a16:creationId xmlns:a16="http://schemas.microsoft.com/office/drawing/2014/main" id="{C8ED374D-5912-4363-AEAA-2F5A82542161}"/>
              </a:ext>
            </a:extLst>
          </p:cNvPr>
          <p:cNvSpPr txBox="1"/>
          <p:nvPr/>
        </p:nvSpPr>
        <p:spPr>
          <a:xfrm>
            <a:off x="5607029" y="5012866"/>
            <a:ext cx="72327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5" name="íSlïḍé">
            <a:extLst>
              <a:ext uri="{FF2B5EF4-FFF2-40B4-BE49-F238E27FC236}">
                <a16:creationId xmlns:a16="http://schemas.microsoft.com/office/drawing/2014/main" id="{C7996066-ECE3-496D-8E9A-B70EDA1E1442}"/>
              </a:ext>
            </a:extLst>
          </p:cNvPr>
          <p:cNvSpPr txBox="1"/>
          <p:nvPr/>
        </p:nvSpPr>
        <p:spPr>
          <a:xfrm>
            <a:off x="6052883" y="4252322"/>
            <a:ext cx="72327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6" name="ïṧḷídé">
            <a:extLst>
              <a:ext uri="{FF2B5EF4-FFF2-40B4-BE49-F238E27FC236}">
                <a16:creationId xmlns:a16="http://schemas.microsoft.com/office/drawing/2014/main" id="{002E9521-D914-4592-9328-426EC4BAC9C6}"/>
              </a:ext>
            </a:extLst>
          </p:cNvPr>
          <p:cNvSpPr txBox="1"/>
          <p:nvPr/>
        </p:nvSpPr>
        <p:spPr>
          <a:xfrm>
            <a:off x="6500137" y="3477887"/>
            <a:ext cx="72327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7" name="íS1íḓé">
            <a:extLst>
              <a:ext uri="{FF2B5EF4-FFF2-40B4-BE49-F238E27FC236}">
                <a16:creationId xmlns:a16="http://schemas.microsoft.com/office/drawing/2014/main" id="{E0462208-AD9A-443D-A47E-8E811A4E877E}"/>
              </a:ext>
            </a:extLst>
          </p:cNvPr>
          <p:cNvSpPr txBox="1"/>
          <p:nvPr/>
        </p:nvSpPr>
        <p:spPr>
          <a:xfrm>
            <a:off x="6952454" y="2699235"/>
            <a:ext cx="72327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8" name="ïsḷíḑé">
            <a:extLst>
              <a:ext uri="{FF2B5EF4-FFF2-40B4-BE49-F238E27FC236}">
                <a16:creationId xmlns:a16="http://schemas.microsoft.com/office/drawing/2014/main" id="{CF0E0202-13EE-44AE-A36F-9C570E282C53}"/>
              </a:ext>
            </a:extLst>
          </p:cNvPr>
          <p:cNvSpPr txBox="1"/>
          <p:nvPr/>
        </p:nvSpPr>
        <p:spPr>
          <a:xfrm>
            <a:off x="7402586" y="1953147"/>
            <a:ext cx="72327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40" name="îşľídé">
            <a:extLst>
              <a:ext uri="{FF2B5EF4-FFF2-40B4-BE49-F238E27FC236}">
                <a16:creationId xmlns:a16="http://schemas.microsoft.com/office/drawing/2014/main" id="{272F1F33-FBAA-46EF-BBD3-052C92BC41A8}"/>
              </a:ext>
            </a:extLst>
          </p:cNvPr>
          <p:cNvSpPr/>
          <p:nvPr/>
        </p:nvSpPr>
        <p:spPr>
          <a:xfrm>
            <a:off x="957510" y="2588489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S1íḓè">
            <a:extLst>
              <a:ext uri="{FF2B5EF4-FFF2-40B4-BE49-F238E27FC236}">
                <a16:creationId xmlns:a16="http://schemas.microsoft.com/office/drawing/2014/main" id="{8286614F-1A9A-4AC5-BBDA-070DE96A25C0}"/>
              </a:ext>
            </a:extLst>
          </p:cNvPr>
          <p:cNvSpPr/>
          <p:nvPr/>
        </p:nvSpPr>
        <p:spPr>
          <a:xfrm>
            <a:off x="1079488" y="2706670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śḻîde">
            <a:extLst>
              <a:ext uri="{FF2B5EF4-FFF2-40B4-BE49-F238E27FC236}">
                <a16:creationId xmlns:a16="http://schemas.microsoft.com/office/drawing/2014/main" id="{C628D466-75B1-406E-8CDF-0D24336DA329}"/>
              </a:ext>
            </a:extLst>
          </p:cNvPr>
          <p:cNvSpPr/>
          <p:nvPr/>
        </p:nvSpPr>
        <p:spPr>
          <a:xfrm>
            <a:off x="1356723" y="2557848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9" name="isḷiḋé">
            <a:extLst>
              <a:ext uri="{FF2B5EF4-FFF2-40B4-BE49-F238E27FC236}">
                <a16:creationId xmlns:a16="http://schemas.microsoft.com/office/drawing/2014/main" id="{58E9C1A9-1C44-46A1-9E75-9C509CB676D2}"/>
              </a:ext>
            </a:extLst>
          </p:cNvPr>
          <p:cNvSpPr/>
          <p:nvPr/>
        </p:nvSpPr>
        <p:spPr>
          <a:xfrm>
            <a:off x="1356723" y="2773294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1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34" name="íṥlîḑe">
            <a:extLst>
              <a:ext uri="{FF2B5EF4-FFF2-40B4-BE49-F238E27FC236}">
                <a16:creationId xmlns:a16="http://schemas.microsoft.com/office/drawing/2014/main" id="{D263FFB5-64FA-4CEC-9343-1FB2FDBA2C8F}"/>
              </a:ext>
            </a:extLst>
          </p:cNvPr>
          <p:cNvSpPr/>
          <p:nvPr/>
        </p:nvSpPr>
        <p:spPr>
          <a:xfrm>
            <a:off x="957509" y="3351718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šľîḍè">
            <a:extLst>
              <a:ext uri="{FF2B5EF4-FFF2-40B4-BE49-F238E27FC236}">
                <a16:creationId xmlns:a16="http://schemas.microsoft.com/office/drawing/2014/main" id="{65E2EC63-4E33-4881-9D96-2AE776D7FA2D}"/>
              </a:ext>
            </a:extLst>
          </p:cNvPr>
          <p:cNvSpPr/>
          <p:nvPr/>
        </p:nvSpPr>
        <p:spPr>
          <a:xfrm>
            <a:off x="1079487" y="3469899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śļiḍê">
            <a:extLst>
              <a:ext uri="{FF2B5EF4-FFF2-40B4-BE49-F238E27FC236}">
                <a16:creationId xmlns:a16="http://schemas.microsoft.com/office/drawing/2014/main" id="{538F48CE-4D6C-449D-9892-942458F30CB2}"/>
              </a:ext>
            </a:extLst>
          </p:cNvPr>
          <p:cNvSpPr/>
          <p:nvPr/>
        </p:nvSpPr>
        <p:spPr>
          <a:xfrm>
            <a:off x="1367750" y="3338493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33" name="îşlïḓè">
            <a:extLst>
              <a:ext uri="{FF2B5EF4-FFF2-40B4-BE49-F238E27FC236}">
                <a16:creationId xmlns:a16="http://schemas.microsoft.com/office/drawing/2014/main" id="{C229E68C-DCAD-438C-A2C3-27ACB12936F9}"/>
              </a:ext>
            </a:extLst>
          </p:cNvPr>
          <p:cNvSpPr/>
          <p:nvPr/>
        </p:nvSpPr>
        <p:spPr>
          <a:xfrm>
            <a:off x="1367750" y="3553939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1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28" name="îs1îḋé">
            <a:extLst>
              <a:ext uri="{FF2B5EF4-FFF2-40B4-BE49-F238E27FC236}">
                <a16:creationId xmlns:a16="http://schemas.microsoft.com/office/drawing/2014/main" id="{4D267F0E-371B-47E6-9FC7-2529C0729A13}"/>
              </a:ext>
            </a:extLst>
          </p:cNvPr>
          <p:cNvSpPr/>
          <p:nvPr/>
        </p:nvSpPr>
        <p:spPr>
          <a:xfrm>
            <a:off x="957510" y="4119137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ṡļîdé">
            <a:extLst>
              <a:ext uri="{FF2B5EF4-FFF2-40B4-BE49-F238E27FC236}">
                <a16:creationId xmlns:a16="http://schemas.microsoft.com/office/drawing/2014/main" id="{3A515CA0-6C22-4DD8-9A4E-D998257CCC9E}"/>
              </a:ext>
            </a:extLst>
          </p:cNvPr>
          <p:cNvSpPr/>
          <p:nvPr/>
        </p:nvSpPr>
        <p:spPr>
          <a:xfrm>
            <a:off x="1079488" y="4237318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ṥľïďê">
            <a:extLst>
              <a:ext uri="{FF2B5EF4-FFF2-40B4-BE49-F238E27FC236}">
                <a16:creationId xmlns:a16="http://schemas.microsoft.com/office/drawing/2014/main" id="{06FF9BB1-B316-404A-BA6D-8303E670588A}"/>
              </a:ext>
            </a:extLst>
          </p:cNvPr>
          <p:cNvSpPr/>
          <p:nvPr/>
        </p:nvSpPr>
        <p:spPr>
          <a:xfrm>
            <a:off x="1356723" y="4119136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7" name="ïSḷîḍé">
            <a:extLst>
              <a:ext uri="{FF2B5EF4-FFF2-40B4-BE49-F238E27FC236}">
                <a16:creationId xmlns:a16="http://schemas.microsoft.com/office/drawing/2014/main" id="{10A7082A-0137-4454-82EB-FF7ADE5670F0}"/>
              </a:ext>
            </a:extLst>
          </p:cNvPr>
          <p:cNvSpPr/>
          <p:nvPr/>
        </p:nvSpPr>
        <p:spPr>
          <a:xfrm>
            <a:off x="1356723" y="4334582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1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22" name="íşḷïḑè">
            <a:extLst>
              <a:ext uri="{FF2B5EF4-FFF2-40B4-BE49-F238E27FC236}">
                <a16:creationId xmlns:a16="http://schemas.microsoft.com/office/drawing/2014/main" id="{B21AD8AD-6CB7-4422-9FE3-923437D341D8}"/>
              </a:ext>
            </a:extLst>
          </p:cNvPr>
          <p:cNvSpPr/>
          <p:nvPr/>
        </p:nvSpPr>
        <p:spPr>
          <a:xfrm>
            <a:off x="957510" y="4899778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ṣḻïďé">
            <a:extLst>
              <a:ext uri="{FF2B5EF4-FFF2-40B4-BE49-F238E27FC236}">
                <a16:creationId xmlns:a16="http://schemas.microsoft.com/office/drawing/2014/main" id="{E4C14B7C-B3A0-439F-B423-A9C11FFFA362}"/>
              </a:ext>
            </a:extLst>
          </p:cNvPr>
          <p:cNvSpPr/>
          <p:nvPr/>
        </p:nvSpPr>
        <p:spPr>
          <a:xfrm>
            <a:off x="1079488" y="5017959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ṣļïḓe">
            <a:extLst>
              <a:ext uri="{FF2B5EF4-FFF2-40B4-BE49-F238E27FC236}">
                <a16:creationId xmlns:a16="http://schemas.microsoft.com/office/drawing/2014/main" id="{974F8A86-255A-43D5-9C74-305350F25229}"/>
              </a:ext>
            </a:extLst>
          </p:cNvPr>
          <p:cNvSpPr/>
          <p:nvPr/>
        </p:nvSpPr>
        <p:spPr>
          <a:xfrm>
            <a:off x="1356723" y="4899777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1" name="ïṣliďê">
            <a:extLst>
              <a:ext uri="{FF2B5EF4-FFF2-40B4-BE49-F238E27FC236}">
                <a16:creationId xmlns:a16="http://schemas.microsoft.com/office/drawing/2014/main" id="{212DA068-7DE6-46DD-A316-C5AF3D2C2096}"/>
              </a:ext>
            </a:extLst>
          </p:cNvPr>
          <p:cNvSpPr/>
          <p:nvPr/>
        </p:nvSpPr>
        <p:spPr>
          <a:xfrm>
            <a:off x="1356723" y="5115223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1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6" name="îṣḻíḓé">
            <a:extLst>
              <a:ext uri="{FF2B5EF4-FFF2-40B4-BE49-F238E27FC236}">
                <a16:creationId xmlns:a16="http://schemas.microsoft.com/office/drawing/2014/main" id="{6D91E5D3-BF3F-431F-8D2E-2AE56E988E7C}"/>
              </a:ext>
            </a:extLst>
          </p:cNvPr>
          <p:cNvSpPr/>
          <p:nvPr/>
        </p:nvSpPr>
        <p:spPr>
          <a:xfrm>
            <a:off x="957510" y="1807845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sḷíḋè">
            <a:extLst>
              <a:ext uri="{FF2B5EF4-FFF2-40B4-BE49-F238E27FC236}">
                <a16:creationId xmlns:a16="http://schemas.microsoft.com/office/drawing/2014/main" id="{DCD4FC93-EB03-4418-9F4C-3E989E8FD196}"/>
              </a:ext>
            </a:extLst>
          </p:cNvPr>
          <p:cNvSpPr/>
          <p:nvPr/>
        </p:nvSpPr>
        <p:spPr>
          <a:xfrm>
            <a:off x="1079488" y="1926026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Sḷiḋè">
            <a:extLst>
              <a:ext uri="{FF2B5EF4-FFF2-40B4-BE49-F238E27FC236}">
                <a16:creationId xmlns:a16="http://schemas.microsoft.com/office/drawing/2014/main" id="{33A00509-2CCA-4BB2-84DB-89DF4268683A}"/>
              </a:ext>
            </a:extLst>
          </p:cNvPr>
          <p:cNvSpPr/>
          <p:nvPr/>
        </p:nvSpPr>
        <p:spPr>
          <a:xfrm>
            <a:off x="1356723" y="1777204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5" name="îṥḷïdè">
            <a:extLst>
              <a:ext uri="{FF2B5EF4-FFF2-40B4-BE49-F238E27FC236}">
                <a16:creationId xmlns:a16="http://schemas.microsoft.com/office/drawing/2014/main" id="{468C0F68-BD11-4A0A-8C47-573C55A40A08}"/>
              </a:ext>
            </a:extLst>
          </p:cNvPr>
          <p:cNvSpPr/>
          <p:nvPr/>
        </p:nvSpPr>
        <p:spPr>
          <a:xfrm>
            <a:off x="1356723" y="1992650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1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34022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iSḻîḍé"/>
          <p:cNvSpPr/>
          <p:nvPr/>
        </p:nvSpPr>
        <p:spPr>
          <a:xfrm flipH="1">
            <a:off x="4083926" y="2942554"/>
            <a:ext cx="1438527" cy="1289479"/>
          </a:xfrm>
          <a:prstGeom prst="arc">
            <a:avLst>
              <a:gd name="adj1" fmla="val 16139966"/>
              <a:gd name="adj2" fmla="val 20001816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ṩḷídé"/>
          <p:cNvSpPr/>
          <p:nvPr/>
        </p:nvSpPr>
        <p:spPr>
          <a:xfrm flipH="1">
            <a:off x="4082458" y="2942554"/>
            <a:ext cx="1438527" cy="1289479"/>
          </a:xfrm>
          <a:prstGeom prst="arc">
            <a:avLst>
              <a:gd name="adj1" fmla="val 1615415"/>
              <a:gd name="adj2" fmla="val 5439473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sľîďè"/>
          <p:cNvSpPr/>
          <p:nvPr/>
        </p:nvSpPr>
        <p:spPr>
          <a:xfrm flipH="1">
            <a:off x="3656999" y="1574975"/>
            <a:ext cx="2791380" cy="4024635"/>
          </a:xfrm>
          <a:prstGeom prst="arc">
            <a:avLst>
              <a:gd name="adj1" fmla="val 16200000"/>
              <a:gd name="adj2" fmla="val 2084083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sḷîde"/>
          <p:cNvSpPr/>
          <p:nvPr/>
        </p:nvSpPr>
        <p:spPr bwMode="auto">
          <a:xfrm>
            <a:off x="4813453" y="1272287"/>
            <a:ext cx="1893945" cy="644119"/>
          </a:xfrm>
          <a:prstGeom prst="roundRect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0" name="íšľïďé"/>
          <p:cNvSpPr/>
          <p:nvPr/>
        </p:nvSpPr>
        <p:spPr bwMode="auto">
          <a:xfrm>
            <a:off x="4813453" y="2609870"/>
            <a:ext cx="1893945" cy="644119"/>
          </a:xfrm>
          <a:prstGeom prst="round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1" name="íṧľidè"/>
          <p:cNvSpPr/>
          <p:nvPr/>
        </p:nvSpPr>
        <p:spPr bwMode="auto">
          <a:xfrm>
            <a:off x="4813453" y="3947454"/>
            <a:ext cx="1893945" cy="644119"/>
          </a:xfrm>
          <a:prstGeom prst="roundRect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2" name="ïṥľîḑè"/>
          <p:cNvSpPr/>
          <p:nvPr/>
        </p:nvSpPr>
        <p:spPr bwMode="auto">
          <a:xfrm>
            <a:off x="4813453" y="5285038"/>
            <a:ext cx="1893945" cy="644119"/>
          </a:xfrm>
          <a:prstGeom prst="roundRect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3" name="ïṥḷíďê"/>
          <p:cNvSpPr/>
          <p:nvPr/>
        </p:nvSpPr>
        <p:spPr bwMode="auto">
          <a:xfrm>
            <a:off x="2766333" y="3265233"/>
            <a:ext cx="1823392" cy="644119"/>
          </a:xfrm>
          <a:prstGeom prst="roundRect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iṣliďé"/>
          <p:cNvSpPr/>
          <p:nvPr/>
        </p:nvSpPr>
        <p:spPr>
          <a:xfrm flipH="1">
            <a:off x="3660819" y="1574975"/>
            <a:ext cx="2791380" cy="4024635"/>
          </a:xfrm>
          <a:prstGeom prst="arc">
            <a:avLst>
              <a:gd name="adj1" fmla="val 773079"/>
              <a:gd name="adj2" fmla="val 543229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ṩḻïḋè"/>
          <p:cNvSpPr txBox="1">
            <a:spLocks/>
          </p:cNvSpPr>
          <p:nvPr/>
        </p:nvSpPr>
        <p:spPr bwMode="auto">
          <a:xfrm>
            <a:off x="6661573" y="4012083"/>
            <a:ext cx="2299240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6" name="í$ļíďè"/>
          <p:cNvSpPr txBox="1">
            <a:spLocks/>
          </p:cNvSpPr>
          <p:nvPr/>
        </p:nvSpPr>
        <p:spPr bwMode="auto">
          <a:xfrm>
            <a:off x="6661573" y="1322051"/>
            <a:ext cx="2299240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7" name="íş1iḓè"/>
          <p:cNvSpPr txBox="1">
            <a:spLocks/>
          </p:cNvSpPr>
          <p:nvPr/>
        </p:nvSpPr>
        <p:spPr bwMode="auto">
          <a:xfrm>
            <a:off x="6661573" y="2667067"/>
            <a:ext cx="2299240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8" name="ïšļíḑé"/>
          <p:cNvSpPr txBox="1">
            <a:spLocks/>
          </p:cNvSpPr>
          <p:nvPr/>
        </p:nvSpPr>
        <p:spPr bwMode="auto">
          <a:xfrm>
            <a:off x="6661573" y="5357097"/>
            <a:ext cx="2299240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136228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36" name="Straight Connector 109"/>
          <p:cNvCxnSpPr/>
          <p:nvPr/>
        </p:nvCxnSpPr>
        <p:spPr>
          <a:xfrm>
            <a:off x="2520637" y="4140652"/>
            <a:ext cx="733476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0"/>
          <p:cNvCxnSpPr/>
          <p:nvPr/>
        </p:nvCxnSpPr>
        <p:spPr>
          <a:xfrm>
            <a:off x="2520637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1"/>
          <p:cNvCxnSpPr/>
          <p:nvPr/>
        </p:nvCxnSpPr>
        <p:spPr>
          <a:xfrm>
            <a:off x="4353218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2"/>
          <p:cNvCxnSpPr/>
          <p:nvPr/>
        </p:nvCxnSpPr>
        <p:spPr>
          <a:xfrm>
            <a:off x="6185800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13"/>
          <p:cNvCxnSpPr/>
          <p:nvPr/>
        </p:nvCxnSpPr>
        <p:spPr>
          <a:xfrm>
            <a:off x="8018381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14"/>
          <p:cNvCxnSpPr/>
          <p:nvPr/>
        </p:nvCxnSpPr>
        <p:spPr>
          <a:xfrm>
            <a:off x="9850964" y="4140652"/>
            <a:ext cx="0" cy="638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şḻîḑè"/>
          <p:cNvSpPr/>
          <p:nvPr/>
        </p:nvSpPr>
        <p:spPr>
          <a:xfrm>
            <a:off x="3611863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8" name="iṡḻïḋé"/>
          <p:cNvSpPr/>
          <p:nvPr/>
        </p:nvSpPr>
        <p:spPr>
          <a:xfrm>
            <a:off x="1796632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9" name="íSlïḋè"/>
          <p:cNvSpPr/>
          <p:nvPr/>
        </p:nvSpPr>
        <p:spPr>
          <a:xfrm>
            <a:off x="1796632" y="5008897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cxnSp>
        <p:nvCxnSpPr>
          <p:cNvPr id="32" name="Straight Connector 129"/>
          <p:cNvCxnSpPr/>
          <p:nvPr/>
        </p:nvCxnSpPr>
        <p:spPr>
          <a:xfrm>
            <a:off x="6595244" y="2052558"/>
            <a:ext cx="0" cy="18588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0"/>
          <p:cNvCxnSpPr/>
          <p:nvPr/>
        </p:nvCxnSpPr>
        <p:spPr>
          <a:xfrm>
            <a:off x="5496624" y="2656235"/>
            <a:ext cx="10986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31"/>
          <p:cNvCxnSpPr/>
          <p:nvPr/>
        </p:nvCxnSpPr>
        <p:spPr>
          <a:xfrm>
            <a:off x="5496624" y="3298041"/>
            <a:ext cx="10986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32"/>
          <p:cNvCxnSpPr/>
          <p:nvPr/>
        </p:nvCxnSpPr>
        <p:spPr>
          <a:xfrm flipH="1">
            <a:off x="6595244" y="2977138"/>
            <a:ext cx="10986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ṣļíďe"/>
          <p:cNvSpPr/>
          <p:nvPr/>
        </p:nvSpPr>
        <p:spPr>
          <a:xfrm>
            <a:off x="4709483" y="1628800"/>
            <a:ext cx="2952636" cy="4967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2" name="ï$ḻïḋe"/>
          <p:cNvSpPr/>
          <p:nvPr/>
        </p:nvSpPr>
        <p:spPr>
          <a:xfrm>
            <a:off x="3783075" y="2454710"/>
            <a:ext cx="1562240" cy="403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3" name="ïṩḷíḍè"/>
          <p:cNvSpPr/>
          <p:nvPr/>
        </p:nvSpPr>
        <p:spPr>
          <a:xfrm>
            <a:off x="3783075" y="2454707"/>
            <a:ext cx="1562240" cy="33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ṧḷídé"/>
          <p:cNvSpPr/>
          <p:nvPr/>
        </p:nvSpPr>
        <p:spPr>
          <a:xfrm>
            <a:off x="5404679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5" name="íṩḷíḑé"/>
          <p:cNvSpPr/>
          <p:nvPr/>
        </p:nvSpPr>
        <p:spPr>
          <a:xfrm>
            <a:off x="7237261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6" name="iSļiḑê"/>
          <p:cNvSpPr/>
          <p:nvPr/>
        </p:nvSpPr>
        <p:spPr>
          <a:xfrm>
            <a:off x="9069843" y="4548881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7" name="ïşḻïḓè"/>
          <p:cNvSpPr/>
          <p:nvPr/>
        </p:nvSpPr>
        <p:spPr>
          <a:xfrm>
            <a:off x="7237261" y="5002028"/>
            <a:ext cx="1562240" cy="40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8" name="íślïďê"/>
          <p:cNvSpPr/>
          <p:nvPr/>
        </p:nvSpPr>
        <p:spPr>
          <a:xfrm>
            <a:off x="1796632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9" name="ïSḷïḋé"/>
          <p:cNvSpPr/>
          <p:nvPr/>
        </p:nvSpPr>
        <p:spPr>
          <a:xfrm>
            <a:off x="1796632" y="4079961"/>
            <a:ext cx="1562240" cy="33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ṩļïdè"/>
          <p:cNvSpPr/>
          <p:nvPr/>
        </p:nvSpPr>
        <p:spPr>
          <a:xfrm>
            <a:off x="3783075" y="3111246"/>
            <a:ext cx="1562240" cy="403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1" name="íṥļiḓe"/>
          <p:cNvSpPr/>
          <p:nvPr/>
        </p:nvSpPr>
        <p:spPr>
          <a:xfrm>
            <a:off x="3783075" y="3111242"/>
            <a:ext cx="1562240" cy="33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ṧḻïḍè"/>
          <p:cNvSpPr/>
          <p:nvPr/>
        </p:nvSpPr>
        <p:spPr>
          <a:xfrm>
            <a:off x="7083797" y="2790342"/>
            <a:ext cx="1562240" cy="40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3" name="íṧ1íďê"/>
          <p:cNvSpPr/>
          <p:nvPr/>
        </p:nvSpPr>
        <p:spPr>
          <a:xfrm>
            <a:off x="7083797" y="2790339"/>
            <a:ext cx="1562240" cy="33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ŝļïḍé"/>
          <p:cNvSpPr/>
          <p:nvPr/>
        </p:nvSpPr>
        <p:spPr>
          <a:xfrm>
            <a:off x="3611863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isḻiḑe"/>
          <p:cNvSpPr/>
          <p:nvPr/>
        </p:nvSpPr>
        <p:spPr>
          <a:xfrm>
            <a:off x="3611863" y="4079961"/>
            <a:ext cx="1562240" cy="33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Sḻíḑe"/>
          <p:cNvSpPr/>
          <p:nvPr/>
        </p:nvSpPr>
        <p:spPr>
          <a:xfrm>
            <a:off x="5427095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î$ļiḋe"/>
          <p:cNvSpPr/>
          <p:nvPr/>
        </p:nvSpPr>
        <p:spPr>
          <a:xfrm>
            <a:off x="5427095" y="4079961"/>
            <a:ext cx="1562240" cy="335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ïSḷíḓè"/>
          <p:cNvSpPr/>
          <p:nvPr/>
        </p:nvSpPr>
        <p:spPr>
          <a:xfrm>
            <a:off x="7242325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9" name="íśľïḑè"/>
          <p:cNvSpPr/>
          <p:nvPr/>
        </p:nvSpPr>
        <p:spPr>
          <a:xfrm>
            <a:off x="7242325" y="4079961"/>
            <a:ext cx="1562240" cy="33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ś1idé"/>
          <p:cNvSpPr/>
          <p:nvPr/>
        </p:nvSpPr>
        <p:spPr>
          <a:xfrm>
            <a:off x="9057556" y="4079963"/>
            <a:ext cx="1562240" cy="40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1" name="iṩlïḍè"/>
          <p:cNvSpPr/>
          <p:nvPr/>
        </p:nvSpPr>
        <p:spPr>
          <a:xfrm>
            <a:off x="9057556" y="4079961"/>
            <a:ext cx="1562240" cy="335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4952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8953B-2114-4ECF-BC19-193EA460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405" y="3429000"/>
            <a:ext cx="4578522" cy="428625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BF0645-7A92-4398-9EB9-03DDEABC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405" y="3836175"/>
            <a:ext cx="4578522" cy="1095375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10D4C7-48B1-4D68-BA00-F0C1FF90A741}"/>
              </a:ext>
            </a:extLst>
          </p:cNvPr>
          <p:cNvSpPr txBox="1"/>
          <p:nvPr/>
        </p:nvSpPr>
        <p:spPr>
          <a:xfrm>
            <a:off x="3940405" y="2241779"/>
            <a:ext cx="1027310" cy="107950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9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1" name="ïŝľíḓè">
            <a:extLst>
              <a:ext uri="{FF2B5EF4-FFF2-40B4-BE49-F238E27FC236}">
                <a16:creationId xmlns:a16="http://schemas.microsoft.com/office/drawing/2014/main" id="{E4566EC9-A991-4253-AD93-8E9B49D5E50D}"/>
              </a:ext>
            </a:extLst>
          </p:cNvPr>
          <p:cNvSpPr/>
          <p:nvPr/>
        </p:nvSpPr>
        <p:spPr bwMode="auto">
          <a:xfrm>
            <a:off x="1855040" y="4574277"/>
            <a:ext cx="63048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ṣľîḑè">
            <a:extLst>
              <a:ext uri="{FF2B5EF4-FFF2-40B4-BE49-F238E27FC236}">
                <a16:creationId xmlns:a16="http://schemas.microsoft.com/office/drawing/2014/main" id="{54D91752-6162-47D2-947A-B9800DB165FC}"/>
              </a:ext>
            </a:extLst>
          </p:cNvPr>
          <p:cNvSpPr/>
          <p:nvPr/>
        </p:nvSpPr>
        <p:spPr bwMode="auto">
          <a:xfrm>
            <a:off x="1926954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ṣ1ïďê">
            <a:extLst>
              <a:ext uri="{FF2B5EF4-FFF2-40B4-BE49-F238E27FC236}">
                <a16:creationId xmlns:a16="http://schemas.microsoft.com/office/drawing/2014/main" id="{9891474D-4B0D-4B15-9326-5CDDF0FB4174}"/>
              </a:ext>
            </a:extLst>
          </p:cNvPr>
          <p:cNvSpPr/>
          <p:nvPr/>
        </p:nvSpPr>
        <p:spPr bwMode="auto">
          <a:xfrm>
            <a:off x="1998869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ļíďê">
            <a:extLst>
              <a:ext uri="{FF2B5EF4-FFF2-40B4-BE49-F238E27FC236}">
                <a16:creationId xmlns:a16="http://schemas.microsoft.com/office/drawing/2014/main" id="{74E035EE-7A36-404D-A7F4-CE306EAD6441}"/>
              </a:ext>
            </a:extLst>
          </p:cNvPr>
          <p:cNvSpPr/>
          <p:nvPr/>
        </p:nvSpPr>
        <p:spPr bwMode="auto">
          <a:xfrm>
            <a:off x="206881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ṡḷîḑè">
            <a:extLst>
              <a:ext uri="{FF2B5EF4-FFF2-40B4-BE49-F238E27FC236}">
                <a16:creationId xmlns:a16="http://schemas.microsoft.com/office/drawing/2014/main" id="{101FD4EC-6CA1-4704-9A2B-406764E8469D}"/>
              </a:ext>
            </a:extLst>
          </p:cNvPr>
          <p:cNvSpPr/>
          <p:nvPr/>
        </p:nvSpPr>
        <p:spPr bwMode="auto">
          <a:xfrm>
            <a:off x="214072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ṡlïḋè">
            <a:extLst>
              <a:ext uri="{FF2B5EF4-FFF2-40B4-BE49-F238E27FC236}">
                <a16:creationId xmlns:a16="http://schemas.microsoft.com/office/drawing/2014/main" id="{7882AF53-A44A-4637-8647-3EBF1DBAD516}"/>
              </a:ext>
            </a:extLst>
          </p:cNvPr>
          <p:cNvSpPr/>
          <p:nvPr/>
        </p:nvSpPr>
        <p:spPr bwMode="auto">
          <a:xfrm>
            <a:off x="2212643" y="4574277"/>
            <a:ext cx="60093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ŝḷïḋê">
            <a:extLst>
              <a:ext uri="{FF2B5EF4-FFF2-40B4-BE49-F238E27FC236}">
                <a16:creationId xmlns:a16="http://schemas.microsoft.com/office/drawing/2014/main" id="{0692A6DD-9AF8-4EA8-A102-F5D13563411C}"/>
              </a:ext>
            </a:extLst>
          </p:cNvPr>
          <p:cNvSpPr/>
          <p:nvPr/>
        </p:nvSpPr>
        <p:spPr bwMode="auto">
          <a:xfrm>
            <a:off x="2283572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ŝ1ïdê">
            <a:extLst>
              <a:ext uri="{FF2B5EF4-FFF2-40B4-BE49-F238E27FC236}">
                <a16:creationId xmlns:a16="http://schemas.microsoft.com/office/drawing/2014/main" id="{9693B49F-2E41-4D0C-9F14-B55D0C6A1B35}"/>
              </a:ext>
            </a:extLst>
          </p:cNvPr>
          <p:cNvSpPr/>
          <p:nvPr/>
        </p:nvSpPr>
        <p:spPr bwMode="auto">
          <a:xfrm>
            <a:off x="2354502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3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ṡľîḑê">
            <a:extLst>
              <a:ext uri="{FF2B5EF4-FFF2-40B4-BE49-F238E27FC236}">
                <a16:creationId xmlns:a16="http://schemas.microsoft.com/office/drawing/2014/main" id="{857998B6-C51A-4158-8808-7108A2D3D889}"/>
              </a:ext>
            </a:extLst>
          </p:cNvPr>
          <p:cNvSpPr/>
          <p:nvPr/>
        </p:nvSpPr>
        <p:spPr bwMode="auto">
          <a:xfrm>
            <a:off x="2425432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ṩḷîḋè">
            <a:extLst>
              <a:ext uri="{FF2B5EF4-FFF2-40B4-BE49-F238E27FC236}">
                <a16:creationId xmlns:a16="http://schemas.microsoft.com/office/drawing/2014/main" id="{64568A80-3D71-4742-839C-C5CEEA925D40}"/>
              </a:ext>
            </a:extLst>
          </p:cNvPr>
          <p:cNvSpPr/>
          <p:nvPr/>
        </p:nvSpPr>
        <p:spPr bwMode="auto">
          <a:xfrm>
            <a:off x="2497346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š1iḓè">
            <a:extLst>
              <a:ext uri="{FF2B5EF4-FFF2-40B4-BE49-F238E27FC236}">
                <a16:creationId xmlns:a16="http://schemas.microsoft.com/office/drawing/2014/main" id="{EAA5FB07-814D-436E-A4A2-9B370356363D}"/>
              </a:ext>
            </a:extLst>
          </p:cNvPr>
          <p:cNvSpPr/>
          <p:nvPr/>
        </p:nvSpPr>
        <p:spPr bwMode="auto">
          <a:xfrm>
            <a:off x="2569261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$ľîḓe">
            <a:extLst>
              <a:ext uri="{FF2B5EF4-FFF2-40B4-BE49-F238E27FC236}">
                <a16:creationId xmlns:a16="http://schemas.microsoft.com/office/drawing/2014/main" id="{A4D4C92A-079F-4B00-AAAE-92AEFABBFD10}"/>
              </a:ext>
            </a:extLst>
          </p:cNvPr>
          <p:cNvSpPr/>
          <p:nvPr/>
        </p:nvSpPr>
        <p:spPr bwMode="auto">
          <a:xfrm>
            <a:off x="2641176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şḻïḍe">
            <a:extLst>
              <a:ext uri="{FF2B5EF4-FFF2-40B4-BE49-F238E27FC236}">
                <a16:creationId xmlns:a16="http://schemas.microsoft.com/office/drawing/2014/main" id="{9FEC3DDF-03B0-448C-9215-AC9B6AA2E61A}"/>
              </a:ext>
            </a:extLst>
          </p:cNvPr>
          <p:cNvSpPr/>
          <p:nvPr/>
        </p:nvSpPr>
        <p:spPr bwMode="auto">
          <a:xfrm>
            <a:off x="2711120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$lîde">
            <a:extLst>
              <a:ext uri="{FF2B5EF4-FFF2-40B4-BE49-F238E27FC236}">
                <a16:creationId xmlns:a16="http://schemas.microsoft.com/office/drawing/2014/main" id="{C989D94E-AD4C-4D12-BEB6-B400F9DF40F0}"/>
              </a:ext>
            </a:extLst>
          </p:cNvPr>
          <p:cNvSpPr/>
          <p:nvPr/>
        </p:nvSpPr>
        <p:spPr bwMode="auto">
          <a:xfrm>
            <a:off x="2783035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sḷídê">
            <a:extLst>
              <a:ext uri="{FF2B5EF4-FFF2-40B4-BE49-F238E27FC236}">
                <a16:creationId xmlns:a16="http://schemas.microsoft.com/office/drawing/2014/main" id="{D30019E5-4ADD-4C75-9051-9714CC23B920}"/>
              </a:ext>
            </a:extLst>
          </p:cNvPr>
          <p:cNvSpPr/>
          <p:nvPr/>
        </p:nvSpPr>
        <p:spPr bwMode="auto">
          <a:xfrm>
            <a:off x="285396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ṥľíḍè">
            <a:extLst>
              <a:ext uri="{FF2B5EF4-FFF2-40B4-BE49-F238E27FC236}">
                <a16:creationId xmlns:a16="http://schemas.microsoft.com/office/drawing/2014/main" id="{7721DE2A-F8B4-4534-A60E-9A99DF277C97}"/>
              </a:ext>
            </a:extLst>
          </p:cNvPr>
          <p:cNvSpPr/>
          <p:nvPr/>
        </p:nvSpPr>
        <p:spPr bwMode="auto">
          <a:xfrm>
            <a:off x="2925879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ṧḻïďê">
            <a:extLst>
              <a:ext uri="{FF2B5EF4-FFF2-40B4-BE49-F238E27FC236}">
                <a16:creationId xmlns:a16="http://schemas.microsoft.com/office/drawing/2014/main" id="{2FF14899-E48C-4147-80A0-9D088EAE7972}"/>
              </a:ext>
            </a:extLst>
          </p:cNvPr>
          <p:cNvSpPr/>
          <p:nvPr/>
        </p:nvSpPr>
        <p:spPr bwMode="auto">
          <a:xfrm>
            <a:off x="2997794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şḷíḓé">
            <a:extLst>
              <a:ext uri="{FF2B5EF4-FFF2-40B4-BE49-F238E27FC236}">
                <a16:creationId xmlns:a16="http://schemas.microsoft.com/office/drawing/2014/main" id="{E93DA862-8836-46F3-92F2-EADA04A02C5B}"/>
              </a:ext>
            </a:extLst>
          </p:cNvPr>
          <p:cNvSpPr/>
          <p:nvPr/>
        </p:nvSpPr>
        <p:spPr bwMode="auto">
          <a:xfrm>
            <a:off x="306773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ş1îďe">
            <a:extLst>
              <a:ext uri="{FF2B5EF4-FFF2-40B4-BE49-F238E27FC236}">
                <a16:creationId xmlns:a16="http://schemas.microsoft.com/office/drawing/2014/main" id="{02278A18-F097-4CD7-96F4-E17810C19907}"/>
              </a:ext>
            </a:extLst>
          </p:cNvPr>
          <p:cNvSpPr/>
          <p:nvPr/>
        </p:nvSpPr>
        <p:spPr bwMode="auto">
          <a:xfrm>
            <a:off x="3139653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šḻiḋé">
            <a:extLst>
              <a:ext uri="{FF2B5EF4-FFF2-40B4-BE49-F238E27FC236}">
                <a16:creationId xmlns:a16="http://schemas.microsoft.com/office/drawing/2014/main" id="{422A471D-320E-4E77-B208-9229CF00124B}"/>
              </a:ext>
            </a:extLst>
          </p:cNvPr>
          <p:cNvSpPr/>
          <p:nvPr/>
        </p:nvSpPr>
        <p:spPr bwMode="auto">
          <a:xfrm>
            <a:off x="3210582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ŝlîḋe">
            <a:extLst>
              <a:ext uri="{FF2B5EF4-FFF2-40B4-BE49-F238E27FC236}">
                <a16:creationId xmlns:a16="http://schemas.microsoft.com/office/drawing/2014/main" id="{A2B64A6D-D3CC-4B76-A52C-6D9FFEBF9252}"/>
              </a:ext>
            </a:extLst>
          </p:cNvPr>
          <p:cNvSpPr/>
          <p:nvPr/>
        </p:nvSpPr>
        <p:spPr bwMode="auto">
          <a:xfrm>
            <a:off x="3282497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ṥļíḋé">
            <a:extLst>
              <a:ext uri="{FF2B5EF4-FFF2-40B4-BE49-F238E27FC236}">
                <a16:creationId xmlns:a16="http://schemas.microsoft.com/office/drawing/2014/main" id="{D87256A9-96A6-4E28-9D87-54C6BAF0B764}"/>
              </a:ext>
            </a:extLst>
          </p:cNvPr>
          <p:cNvSpPr/>
          <p:nvPr/>
        </p:nvSpPr>
        <p:spPr bwMode="auto">
          <a:xfrm>
            <a:off x="3352442" y="4574277"/>
            <a:ext cx="63048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šlíde">
            <a:extLst>
              <a:ext uri="{FF2B5EF4-FFF2-40B4-BE49-F238E27FC236}">
                <a16:creationId xmlns:a16="http://schemas.microsoft.com/office/drawing/2014/main" id="{9E0598FB-214F-4170-BD6E-91A12C0E4298}"/>
              </a:ext>
            </a:extLst>
          </p:cNvPr>
          <p:cNvSpPr/>
          <p:nvPr/>
        </p:nvSpPr>
        <p:spPr bwMode="auto">
          <a:xfrm>
            <a:off x="3424356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ṣľïḋe">
            <a:extLst>
              <a:ext uri="{FF2B5EF4-FFF2-40B4-BE49-F238E27FC236}">
                <a16:creationId xmlns:a16="http://schemas.microsoft.com/office/drawing/2014/main" id="{740008A6-5409-471A-A490-311CB6A5695C}"/>
              </a:ext>
            </a:extLst>
          </p:cNvPr>
          <p:cNvSpPr/>
          <p:nvPr/>
        </p:nvSpPr>
        <p:spPr bwMode="auto">
          <a:xfrm>
            <a:off x="3496271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şḷíḍè">
            <a:extLst>
              <a:ext uri="{FF2B5EF4-FFF2-40B4-BE49-F238E27FC236}">
                <a16:creationId xmlns:a16="http://schemas.microsoft.com/office/drawing/2014/main" id="{EF36B23E-C0A5-4445-AFAD-1C2584532BEA}"/>
              </a:ext>
            </a:extLst>
          </p:cNvPr>
          <p:cNvSpPr/>
          <p:nvPr/>
        </p:nvSpPr>
        <p:spPr bwMode="auto">
          <a:xfrm>
            <a:off x="3568186" y="4574277"/>
            <a:ext cx="60093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ṣļiḋè">
            <a:extLst>
              <a:ext uri="{FF2B5EF4-FFF2-40B4-BE49-F238E27FC236}">
                <a16:creationId xmlns:a16="http://schemas.microsoft.com/office/drawing/2014/main" id="{65CA2271-4C1E-44ED-A7AD-3BBD0D48E009}"/>
              </a:ext>
            </a:extLst>
          </p:cNvPr>
          <p:cNvSpPr/>
          <p:nvPr/>
        </p:nvSpPr>
        <p:spPr bwMode="auto">
          <a:xfrm>
            <a:off x="3639115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Sḷîḑe">
            <a:extLst>
              <a:ext uri="{FF2B5EF4-FFF2-40B4-BE49-F238E27FC236}">
                <a16:creationId xmlns:a16="http://schemas.microsoft.com/office/drawing/2014/main" id="{C05E2E34-F03B-474A-ACD5-6D2F048D3CD4}"/>
              </a:ext>
            </a:extLst>
          </p:cNvPr>
          <p:cNvSpPr/>
          <p:nvPr/>
        </p:nvSpPr>
        <p:spPr bwMode="auto">
          <a:xfrm>
            <a:off x="3710045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ṥḷíḋe">
            <a:extLst>
              <a:ext uri="{FF2B5EF4-FFF2-40B4-BE49-F238E27FC236}">
                <a16:creationId xmlns:a16="http://schemas.microsoft.com/office/drawing/2014/main" id="{8FC43A35-8AD7-489B-AEBA-A9A0985B8D75}"/>
              </a:ext>
            </a:extLst>
          </p:cNvPr>
          <p:cNvSpPr/>
          <p:nvPr/>
        </p:nvSpPr>
        <p:spPr bwMode="auto">
          <a:xfrm>
            <a:off x="378097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ṣḷïḑé">
            <a:extLst>
              <a:ext uri="{FF2B5EF4-FFF2-40B4-BE49-F238E27FC236}">
                <a16:creationId xmlns:a16="http://schemas.microsoft.com/office/drawing/2014/main" id="{D10BF03D-6877-4192-AA51-B6BFC8EC83F2}"/>
              </a:ext>
            </a:extLst>
          </p:cNvPr>
          <p:cNvSpPr/>
          <p:nvPr/>
        </p:nvSpPr>
        <p:spPr bwMode="auto">
          <a:xfrm>
            <a:off x="3852889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ṣľiḓe">
            <a:extLst>
              <a:ext uri="{FF2B5EF4-FFF2-40B4-BE49-F238E27FC236}">
                <a16:creationId xmlns:a16="http://schemas.microsoft.com/office/drawing/2014/main" id="{461BFF95-5C2B-4824-B45F-EDABD2EA5EEE}"/>
              </a:ext>
            </a:extLst>
          </p:cNvPr>
          <p:cNvSpPr/>
          <p:nvPr/>
        </p:nvSpPr>
        <p:spPr bwMode="auto">
          <a:xfrm>
            <a:off x="3924804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ṩliďé">
            <a:extLst>
              <a:ext uri="{FF2B5EF4-FFF2-40B4-BE49-F238E27FC236}">
                <a16:creationId xmlns:a16="http://schemas.microsoft.com/office/drawing/2014/main" id="{E1375F45-7B4E-4C27-82CE-52BFB2EF013F}"/>
              </a:ext>
            </a:extLst>
          </p:cNvPr>
          <p:cNvSpPr/>
          <p:nvPr/>
        </p:nvSpPr>
        <p:spPr bwMode="auto">
          <a:xfrm>
            <a:off x="399474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3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sļïḓe">
            <a:extLst>
              <a:ext uri="{FF2B5EF4-FFF2-40B4-BE49-F238E27FC236}">
                <a16:creationId xmlns:a16="http://schemas.microsoft.com/office/drawing/2014/main" id="{D65DB0A4-D87E-4FEC-BB42-A1FAA5C9E214}"/>
              </a:ext>
            </a:extLst>
          </p:cNvPr>
          <p:cNvSpPr/>
          <p:nvPr/>
        </p:nvSpPr>
        <p:spPr bwMode="auto">
          <a:xfrm>
            <a:off x="4066663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š1iďé">
            <a:extLst>
              <a:ext uri="{FF2B5EF4-FFF2-40B4-BE49-F238E27FC236}">
                <a16:creationId xmlns:a16="http://schemas.microsoft.com/office/drawing/2014/main" id="{B31B860B-D3B3-47E2-94D6-89C3490AF134}"/>
              </a:ext>
            </a:extLst>
          </p:cNvPr>
          <p:cNvSpPr/>
          <p:nvPr/>
        </p:nvSpPr>
        <p:spPr bwMode="auto">
          <a:xfrm>
            <a:off x="1766378" y="4595950"/>
            <a:ext cx="2451010" cy="79796"/>
          </a:xfrm>
          <a:custGeom>
            <a:avLst/>
            <a:gdLst>
              <a:gd name="T0" fmla="*/ 1748 w 1814"/>
              <a:gd name="T1" fmla="*/ 0 h 59"/>
              <a:gd name="T2" fmla="*/ 1695 w 1814"/>
              <a:gd name="T3" fmla="*/ 0 h 59"/>
              <a:gd name="T4" fmla="*/ 1642 w 1814"/>
              <a:gd name="T5" fmla="*/ 0 h 59"/>
              <a:gd name="T6" fmla="*/ 1589 w 1814"/>
              <a:gd name="T7" fmla="*/ 0 h 59"/>
              <a:gd name="T8" fmla="*/ 1537 w 1814"/>
              <a:gd name="T9" fmla="*/ 0 h 59"/>
              <a:gd name="T10" fmla="*/ 1484 w 1814"/>
              <a:gd name="T11" fmla="*/ 0 h 59"/>
              <a:gd name="T12" fmla="*/ 1431 w 1814"/>
              <a:gd name="T13" fmla="*/ 0 h 59"/>
              <a:gd name="T14" fmla="*/ 1378 w 1814"/>
              <a:gd name="T15" fmla="*/ 0 h 59"/>
              <a:gd name="T16" fmla="*/ 1326 w 1814"/>
              <a:gd name="T17" fmla="*/ 0 h 59"/>
              <a:gd name="T18" fmla="*/ 1273 w 1814"/>
              <a:gd name="T19" fmla="*/ 0 h 59"/>
              <a:gd name="T20" fmla="*/ 1220 w 1814"/>
              <a:gd name="T21" fmla="*/ 0 h 59"/>
              <a:gd name="T22" fmla="*/ 1167 w 1814"/>
              <a:gd name="T23" fmla="*/ 0 h 59"/>
              <a:gd name="T24" fmla="*/ 1114 w 1814"/>
              <a:gd name="T25" fmla="*/ 0 h 59"/>
              <a:gd name="T26" fmla="*/ 1062 w 1814"/>
              <a:gd name="T27" fmla="*/ 0 h 59"/>
              <a:gd name="T28" fmla="*/ 1009 w 1814"/>
              <a:gd name="T29" fmla="*/ 0 h 59"/>
              <a:gd name="T30" fmla="*/ 956 w 1814"/>
              <a:gd name="T31" fmla="*/ 0 h 59"/>
              <a:gd name="T32" fmla="*/ 903 w 1814"/>
              <a:gd name="T33" fmla="*/ 0 h 59"/>
              <a:gd name="T34" fmla="*/ 851 w 1814"/>
              <a:gd name="T35" fmla="*/ 0 h 59"/>
              <a:gd name="T36" fmla="*/ 798 w 1814"/>
              <a:gd name="T37" fmla="*/ 0 h 59"/>
              <a:gd name="T38" fmla="*/ 745 w 1814"/>
              <a:gd name="T39" fmla="*/ 0 h 59"/>
              <a:gd name="T40" fmla="*/ 692 w 1814"/>
              <a:gd name="T41" fmla="*/ 0 h 59"/>
              <a:gd name="T42" fmla="*/ 639 w 1814"/>
              <a:gd name="T43" fmla="*/ 0 h 59"/>
              <a:gd name="T44" fmla="*/ 587 w 1814"/>
              <a:gd name="T45" fmla="*/ 0 h 59"/>
              <a:gd name="T46" fmla="*/ 534 w 1814"/>
              <a:gd name="T47" fmla="*/ 0 h 59"/>
              <a:gd name="T48" fmla="*/ 481 w 1814"/>
              <a:gd name="T49" fmla="*/ 0 h 59"/>
              <a:gd name="T50" fmla="*/ 428 w 1814"/>
              <a:gd name="T51" fmla="*/ 0 h 59"/>
              <a:gd name="T52" fmla="*/ 375 w 1814"/>
              <a:gd name="T53" fmla="*/ 0 h 59"/>
              <a:gd name="T54" fmla="*/ 323 w 1814"/>
              <a:gd name="T55" fmla="*/ 0 h 59"/>
              <a:gd name="T56" fmla="*/ 270 w 1814"/>
              <a:gd name="T57" fmla="*/ 0 h 59"/>
              <a:gd name="T58" fmla="*/ 217 w 1814"/>
              <a:gd name="T59" fmla="*/ 0 h 59"/>
              <a:gd name="T60" fmla="*/ 164 w 1814"/>
              <a:gd name="T61" fmla="*/ 0 h 59"/>
              <a:gd name="T62" fmla="*/ 112 w 1814"/>
              <a:gd name="T63" fmla="*/ 0 h 59"/>
              <a:gd name="T64" fmla="*/ 63 w 1814"/>
              <a:gd name="T65" fmla="*/ 0 h 59"/>
              <a:gd name="T66" fmla="*/ 1814 w 1814"/>
              <a:gd name="T6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4" h="59">
                <a:moveTo>
                  <a:pt x="1751" y="0"/>
                </a:moveTo>
                <a:cubicBezTo>
                  <a:pt x="1748" y="0"/>
                  <a:pt x="1748" y="0"/>
                  <a:pt x="1748" y="0"/>
                </a:cubicBezTo>
                <a:cubicBezTo>
                  <a:pt x="1702" y="0"/>
                  <a:pt x="1702" y="0"/>
                  <a:pt x="1702" y="0"/>
                </a:cubicBezTo>
                <a:cubicBezTo>
                  <a:pt x="1695" y="0"/>
                  <a:pt x="1695" y="0"/>
                  <a:pt x="1695" y="0"/>
                </a:cubicBezTo>
                <a:cubicBezTo>
                  <a:pt x="1649" y="0"/>
                  <a:pt x="1649" y="0"/>
                  <a:pt x="1649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597" y="0"/>
                  <a:pt x="1597" y="0"/>
                  <a:pt x="1597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37" y="0"/>
                  <a:pt x="1537" y="0"/>
                  <a:pt x="1537" y="0"/>
                </a:cubicBezTo>
                <a:cubicBezTo>
                  <a:pt x="1491" y="0"/>
                  <a:pt x="1491" y="0"/>
                  <a:pt x="1491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38" y="0"/>
                  <a:pt x="1438" y="0"/>
                  <a:pt x="1438" y="0"/>
                </a:cubicBezTo>
                <a:cubicBezTo>
                  <a:pt x="1431" y="0"/>
                  <a:pt x="1431" y="0"/>
                  <a:pt x="1431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33" y="0"/>
                  <a:pt x="1333" y="0"/>
                  <a:pt x="1333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73" y="0"/>
                  <a:pt x="1273" y="0"/>
                  <a:pt x="1273" y="0"/>
                </a:cubicBezTo>
                <a:cubicBezTo>
                  <a:pt x="1227" y="0"/>
                  <a:pt x="1227" y="0"/>
                  <a:pt x="1227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174" y="0"/>
                  <a:pt x="1174" y="0"/>
                  <a:pt x="1174" y="0"/>
                </a:cubicBezTo>
                <a:cubicBezTo>
                  <a:pt x="1167" y="0"/>
                  <a:pt x="1167" y="0"/>
                  <a:pt x="1167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62" y="0"/>
                  <a:pt x="1062" y="0"/>
                  <a:pt x="1062" y="0"/>
                </a:cubicBezTo>
                <a:cubicBezTo>
                  <a:pt x="1016" y="0"/>
                  <a:pt x="1016" y="0"/>
                  <a:pt x="1016" y="0"/>
                </a:cubicBezTo>
                <a:cubicBezTo>
                  <a:pt x="1009" y="0"/>
                  <a:pt x="1009" y="0"/>
                  <a:pt x="1009" y="0"/>
                </a:cubicBezTo>
                <a:cubicBezTo>
                  <a:pt x="963" y="0"/>
                  <a:pt x="963" y="0"/>
                  <a:pt x="963" y="0"/>
                </a:cubicBezTo>
                <a:cubicBezTo>
                  <a:pt x="956" y="0"/>
                  <a:pt x="956" y="0"/>
                  <a:pt x="956" y="0"/>
                </a:cubicBezTo>
                <a:cubicBezTo>
                  <a:pt x="911" y="0"/>
                  <a:pt x="911" y="0"/>
                  <a:pt x="911" y="0"/>
                </a:cubicBezTo>
                <a:cubicBezTo>
                  <a:pt x="903" y="0"/>
                  <a:pt x="903" y="0"/>
                  <a:pt x="903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805" y="0"/>
                  <a:pt x="805" y="0"/>
                  <a:pt x="805" y="0"/>
                </a:cubicBezTo>
                <a:cubicBezTo>
                  <a:pt x="798" y="0"/>
                  <a:pt x="798" y="0"/>
                  <a:pt x="798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745" y="0"/>
                  <a:pt x="745" y="0"/>
                  <a:pt x="745" y="0"/>
                </a:cubicBezTo>
                <a:cubicBezTo>
                  <a:pt x="699" y="0"/>
                  <a:pt x="699" y="0"/>
                  <a:pt x="699" y="0"/>
                </a:cubicBezTo>
                <a:cubicBezTo>
                  <a:pt x="692" y="0"/>
                  <a:pt x="692" y="0"/>
                  <a:pt x="692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39" y="0"/>
                  <a:pt x="639" y="0"/>
                  <a:pt x="639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87" y="0"/>
                  <a:pt x="587" y="0"/>
                  <a:pt x="587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34" y="0"/>
                  <a:pt x="534" y="0"/>
                  <a:pt x="534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35" y="0"/>
                  <a:pt x="435" y="0"/>
                  <a:pt x="435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30" y="0"/>
                  <a:pt x="2" y="26"/>
                  <a:pt x="0" y="59"/>
                </a:cubicBezTo>
                <a:cubicBezTo>
                  <a:pt x="1814" y="59"/>
                  <a:pt x="1814" y="59"/>
                  <a:pt x="1814" y="59"/>
                </a:cubicBezTo>
                <a:cubicBezTo>
                  <a:pt x="1812" y="26"/>
                  <a:pt x="1784" y="0"/>
                  <a:pt x="1751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ṡļîḍé">
            <a:extLst>
              <a:ext uri="{FF2B5EF4-FFF2-40B4-BE49-F238E27FC236}">
                <a16:creationId xmlns:a16="http://schemas.microsoft.com/office/drawing/2014/main" id="{DD07D8EA-CF55-4802-A1F8-A8F80EF2E249}"/>
              </a:ext>
            </a:extLst>
          </p:cNvPr>
          <p:cNvSpPr/>
          <p:nvPr/>
        </p:nvSpPr>
        <p:spPr bwMode="auto">
          <a:xfrm>
            <a:off x="4258764" y="4447195"/>
            <a:ext cx="484685" cy="228551"/>
          </a:xfrm>
          <a:custGeom>
            <a:avLst/>
            <a:gdLst>
              <a:gd name="T0" fmla="*/ 186 w 359"/>
              <a:gd name="T1" fmla="*/ 0 h 169"/>
              <a:gd name="T2" fmla="*/ 173 w 359"/>
              <a:gd name="T3" fmla="*/ 0 h 169"/>
              <a:gd name="T4" fmla="*/ 0 w 359"/>
              <a:gd name="T5" fmla="*/ 169 h 169"/>
              <a:gd name="T6" fmla="*/ 359 w 359"/>
              <a:gd name="T7" fmla="*/ 169 h 169"/>
              <a:gd name="T8" fmla="*/ 186 w 359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69">
                <a:moveTo>
                  <a:pt x="186" y="0"/>
                </a:moveTo>
                <a:cubicBezTo>
                  <a:pt x="173" y="0"/>
                  <a:pt x="173" y="0"/>
                  <a:pt x="173" y="0"/>
                </a:cubicBezTo>
                <a:cubicBezTo>
                  <a:pt x="79" y="0"/>
                  <a:pt x="3" y="75"/>
                  <a:pt x="0" y="169"/>
                </a:cubicBezTo>
                <a:cubicBezTo>
                  <a:pt x="359" y="169"/>
                  <a:pt x="359" y="169"/>
                  <a:pt x="359" y="169"/>
                </a:cubicBezTo>
                <a:cubicBezTo>
                  <a:pt x="357" y="75"/>
                  <a:pt x="281" y="0"/>
                  <a:pt x="186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ŝḻiďé">
            <a:extLst>
              <a:ext uri="{FF2B5EF4-FFF2-40B4-BE49-F238E27FC236}">
                <a16:creationId xmlns:a16="http://schemas.microsoft.com/office/drawing/2014/main" id="{57E54B90-6D8A-40BE-A3FC-ABC536353ACF}"/>
              </a:ext>
            </a:extLst>
          </p:cNvPr>
          <p:cNvSpPr/>
          <p:nvPr/>
        </p:nvSpPr>
        <p:spPr bwMode="auto">
          <a:xfrm>
            <a:off x="724107" y="2575442"/>
            <a:ext cx="1001880" cy="2100304"/>
          </a:xfrm>
          <a:custGeom>
            <a:avLst/>
            <a:gdLst>
              <a:gd name="T0" fmla="*/ 322 w 741"/>
              <a:gd name="T1" fmla="*/ 1382 h 1555"/>
              <a:gd name="T2" fmla="*/ 455 w 741"/>
              <a:gd name="T3" fmla="*/ 1382 h 1555"/>
              <a:gd name="T4" fmla="*/ 381 w 741"/>
              <a:gd name="T5" fmla="*/ 1367 h 1555"/>
              <a:gd name="T6" fmla="*/ 263 w 741"/>
              <a:gd name="T7" fmla="*/ 1353 h 1555"/>
              <a:gd name="T8" fmla="*/ 396 w 741"/>
              <a:gd name="T9" fmla="*/ 1353 h 1555"/>
              <a:gd name="T10" fmla="*/ 249 w 741"/>
              <a:gd name="T11" fmla="*/ 1338 h 1555"/>
              <a:gd name="T12" fmla="*/ 381 w 741"/>
              <a:gd name="T13" fmla="*/ 1338 h 1555"/>
              <a:gd name="T14" fmla="*/ 514 w 741"/>
              <a:gd name="T15" fmla="*/ 1338 h 1555"/>
              <a:gd name="T16" fmla="*/ 337 w 741"/>
              <a:gd name="T17" fmla="*/ 1323 h 1555"/>
              <a:gd name="T18" fmla="*/ 470 w 741"/>
              <a:gd name="T19" fmla="*/ 1323 h 1555"/>
              <a:gd name="T20" fmla="*/ 278 w 741"/>
              <a:gd name="T21" fmla="*/ 1308 h 1555"/>
              <a:gd name="T22" fmla="*/ 411 w 741"/>
              <a:gd name="T23" fmla="*/ 1308 h 1555"/>
              <a:gd name="T24" fmla="*/ 204 w 741"/>
              <a:gd name="T25" fmla="*/ 1294 h 1555"/>
              <a:gd name="T26" fmla="*/ 337 w 741"/>
              <a:gd name="T27" fmla="*/ 1294 h 1555"/>
              <a:gd name="T28" fmla="*/ 470 w 741"/>
              <a:gd name="T29" fmla="*/ 1294 h 1555"/>
              <a:gd name="T30" fmla="*/ 249 w 741"/>
              <a:gd name="T31" fmla="*/ 1279 h 1555"/>
              <a:gd name="T32" fmla="*/ 381 w 741"/>
              <a:gd name="T33" fmla="*/ 1279 h 1555"/>
              <a:gd name="T34" fmla="*/ 514 w 741"/>
              <a:gd name="T35" fmla="*/ 1279 h 1555"/>
              <a:gd name="T36" fmla="*/ 293 w 741"/>
              <a:gd name="T37" fmla="*/ 1264 h 1555"/>
              <a:gd name="T38" fmla="*/ 426 w 741"/>
              <a:gd name="T39" fmla="*/ 1264 h 1555"/>
              <a:gd name="T40" fmla="*/ 190 w 741"/>
              <a:gd name="T41" fmla="*/ 1249 h 1555"/>
              <a:gd name="T42" fmla="*/ 322 w 741"/>
              <a:gd name="T43" fmla="*/ 1249 h 1555"/>
              <a:gd name="T44" fmla="*/ 455 w 741"/>
              <a:gd name="T45" fmla="*/ 1249 h 1555"/>
              <a:gd name="T46" fmla="*/ 204 w 741"/>
              <a:gd name="T47" fmla="*/ 1235 h 1555"/>
              <a:gd name="T48" fmla="*/ 337 w 741"/>
              <a:gd name="T49" fmla="*/ 1235 h 1555"/>
              <a:gd name="T50" fmla="*/ 470 w 741"/>
              <a:gd name="T51" fmla="*/ 1235 h 1555"/>
              <a:gd name="T52" fmla="*/ 219 w 741"/>
              <a:gd name="T53" fmla="*/ 1220 h 1555"/>
              <a:gd name="T54" fmla="*/ 352 w 741"/>
              <a:gd name="T55" fmla="*/ 1220 h 1555"/>
              <a:gd name="T56" fmla="*/ 485 w 741"/>
              <a:gd name="T57" fmla="*/ 1220 h 1555"/>
              <a:gd name="T58" fmla="*/ 234 w 741"/>
              <a:gd name="T59" fmla="*/ 1205 h 1555"/>
              <a:gd name="T60" fmla="*/ 367 w 741"/>
              <a:gd name="T61" fmla="*/ 1205 h 1555"/>
              <a:gd name="T62" fmla="*/ 499 w 741"/>
              <a:gd name="T63" fmla="*/ 1205 h 1555"/>
              <a:gd name="T64" fmla="*/ 249 w 741"/>
              <a:gd name="T65" fmla="*/ 1190 h 1555"/>
              <a:gd name="T66" fmla="*/ 381 w 741"/>
              <a:gd name="T67" fmla="*/ 1190 h 1555"/>
              <a:gd name="T68" fmla="*/ 514 w 741"/>
              <a:gd name="T69" fmla="*/ 1190 h 1555"/>
              <a:gd name="T70" fmla="*/ 263 w 741"/>
              <a:gd name="T71" fmla="*/ 1176 h 1555"/>
              <a:gd name="T72" fmla="*/ 396 w 741"/>
              <a:gd name="T73" fmla="*/ 1176 h 1555"/>
              <a:gd name="T74" fmla="*/ 529 w 741"/>
              <a:gd name="T75" fmla="*/ 1176 h 1555"/>
              <a:gd name="T76" fmla="*/ 293 w 741"/>
              <a:gd name="T77" fmla="*/ 1161 h 1555"/>
              <a:gd name="T78" fmla="*/ 426 w 741"/>
              <a:gd name="T79" fmla="*/ 1161 h 1555"/>
              <a:gd name="T80" fmla="*/ 204 w 741"/>
              <a:gd name="T81" fmla="*/ 1146 h 1555"/>
              <a:gd name="T82" fmla="*/ 337 w 741"/>
              <a:gd name="T83" fmla="*/ 1146 h 1555"/>
              <a:gd name="T84" fmla="*/ 470 w 741"/>
              <a:gd name="T85" fmla="*/ 1146 h 1555"/>
              <a:gd name="T86" fmla="*/ 249 w 741"/>
              <a:gd name="T87" fmla="*/ 1131 h 1555"/>
              <a:gd name="T88" fmla="*/ 381 w 741"/>
              <a:gd name="T89" fmla="*/ 1131 h 1555"/>
              <a:gd name="T90" fmla="*/ 514 w 741"/>
              <a:gd name="T91" fmla="*/ 1131 h 1555"/>
              <a:gd name="T92" fmla="*/ 308 w 741"/>
              <a:gd name="T93" fmla="*/ 1117 h 1555"/>
              <a:gd name="T94" fmla="*/ 440 w 741"/>
              <a:gd name="T95" fmla="*/ 1117 h 1555"/>
              <a:gd name="T96" fmla="*/ 249 w 741"/>
              <a:gd name="T97" fmla="*/ 1102 h 1555"/>
              <a:gd name="T98" fmla="*/ 381 w 741"/>
              <a:gd name="T99" fmla="*/ 1102 h 1555"/>
              <a:gd name="T100" fmla="*/ 514 w 741"/>
              <a:gd name="T101" fmla="*/ 1102 h 1555"/>
              <a:gd name="T102" fmla="*/ 337 w 741"/>
              <a:gd name="T103" fmla="*/ 1087 h 1555"/>
              <a:gd name="T104" fmla="*/ 470 w 741"/>
              <a:gd name="T105" fmla="*/ 1087 h 1555"/>
              <a:gd name="T106" fmla="*/ 322 w 741"/>
              <a:gd name="T107" fmla="*/ 1072 h 1555"/>
              <a:gd name="T108" fmla="*/ 455 w 741"/>
              <a:gd name="T109" fmla="*/ 1072 h 1555"/>
              <a:gd name="T110" fmla="*/ 337 w 741"/>
              <a:gd name="T111" fmla="*/ 1058 h 1555"/>
              <a:gd name="T112" fmla="*/ 470 w 741"/>
              <a:gd name="T113" fmla="*/ 1058 h 1555"/>
              <a:gd name="T114" fmla="*/ 396 w 741"/>
              <a:gd name="T115" fmla="*/ 1043 h 1555"/>
              <a:gd name="T116" fmla="*/ 396 w 741"/>
              <a:gd name="T117" fmla="*/ 1028 h 1555"/>
              <a:gd name="T118" fmla="*/ 316 w 741"/>
              <a:gd name="T119" fmla="*/ 1028 h 1555"/>
              <a:gd name="T120" fmla="*/ 551 w 741"/>
              <a:gd name="T121" fmla="*/ 1286 h 1555"/>
              <a:gd name="T122" fmla="*/ 234 w 741"/>
              <a:gd name="T123" fmla="*/ 1356 h 1555"/>
              <a:gd name="T124" fmla="*/ 278 w 741"/>
              <a:gd name="T125" fmla="*/ 1044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1" h="1555">
                <a:moveTo>
                  <a:pt x="337" y="1397"/>
                </a:moveTo>
                <a:cubicBezTo>
                  <a:pt x="330" y="1397"/>
                  <a:pt x="330" y="1397"/>
                  <a:pt x="330" y="1397"/>
                </a:cubicBezTo>
                <a:cubicBezTo>
                  <a:pt x="330" y="1404"/>
                  <a:pt x="330" y="1404"/>
                  <a:pt x="330" y="1404"/>
                </a:cubicBezTo>
                <a:cubicBezTo>
                  <a:pt x="337" y="1404"/>
                  <a:pt x="337" y="1404"/>
                  <a:pt x="337" y="1404"/>
                </a:cubicBezTo>
                <a:cubicBezTo>
                  <a:pt x="337" y="1397"/>
                  <a:pt x="337" y="1397"/>
                  <a:pt x="337" y="1397"/>
                </a:cubicBezTo>
                <a:moveTo>
                  <a:pt x="352" y="1397"/>
                </a:moveTo>
                <a:cubicBezTo>
                  <a:pt x="345" y="1397"/>
                  <a:pt x="345" y="1397"/>
                  <a:pt x="345" y="1397"/>
                </a:cubicBezTo>
                <a:cubicBezTo>
                  <a:pt x="345" y="1404"/>
                  <a:pt x="345" y="1404"/>
                  <a:pt x="345" y="1404"/>
                </a:cubicBezTo>
                <a:cubicBezTo>
                  <a:pt x="352" y="1404"/>
                  <a:pt x="352" y="1404"/>
                  <a:pt x="352" y="1404"/>
                </a:cubicBezTo>
                <a:cubicBezTo>
                  <a:pt x="352" y="1397"/>
                  <a:pt x="352" y="1397"/>
                  <a:pt x="352" y="1397"/>
                </a:cubicBezTo>
                <a:moveTo>
                  <a:pt x="367" y="1397"/>
                </a:moveTo>
                <a:cubicBezTo>
                  <a:pt x="360" y="1397"/>
                  <a:pt x="360" y="1397"/>
                  <a:pt x="360" y="1397"/>
                </a:cubicBezTo>
                <a:cubicBezTo>
                  <a:pt x="360" y="1404"/>
                  <a:pt x="360" y="1404"/>
                  <a:pt x="360" y="1404"/>
                </a:cubicBezTo>
                <a:cubicBezTo>
                  <a:pt x="367" y="1404"/>
                  <a:pt x="367" y="1404"/>
                  <a:pt x="367" y="1404"/>
                </a:cubicBezTo>
                <a:cubicBezTo>
                  <a:pt x="367" y="1397"/>
                  <a:pt x="367" y="1397"/>
                  <a:pt x="367" y="1397"/>
                </a:cubicBezTo>
                <a:moveTo>
                  <a:pt x="381" y="1397"/>
                </a:moveTo>
                <a:cubicBezTo>
                  <a:pt x="374" y="1397"/>
                  <a:pt x="374" y="1397"/>
                  <a:pt x="374" y="1397"/>
                </a:cubicBezTo>
                <a:cubicBezTo>
                  <a:pt x="374" y="1404"/>
                  <a:pt x="374" y="1404"/>
                  <a:pt x="374" y="1404"/>
                </a:cubicBezTo>
                <a:cubicBezTo>
                  <a:pt x="381" y="1404"/>
                  <a:pt x="381" y="1404"/>
                  <a:pt x="381" y="1404"/>
                </a:cubicBezTo>
                <a:cubicBezTo>
                  <a:pt x="381" y="1397"/>
                  <a:pt x="381" y="1397"/>
                  <a:pt x="381" y="1397"/>
                </a:cubicBezTo>
                <a:moveTo>
                  <a:pt x="396" y="1397"/>
                </a:moveTo>
                <a:cubicBezTo>
                  <a:pt x="389" y="1397"/>
                  <a:pt x="389" y="1397"/>
                  <a:pt x="389" y="1397"/>
                </a:cubicBezTo>
                <a:cubicBezTo>
                  <a:pt x="389" y="1404"/>
                  <a:pt x="389" y="1404"/>
                  <a:pt x="389" y="1404"/>
                </a:cubicBezTo>
                <a:cubicBezTo>
                  <a:pt x="396" y="1404"/>
                  <a:pt x="396" y="1404"/>
                  <a:pt x="396" y="1404"/>
                </a:cubicBezTo>
                <a:cubicBezTo>
                  <a:pt x="396" y="1397"/>
                  <a:pt x="396" y="1397"/>
                  <a:pt x="396" y="1397"/>
                </a:cubicBezTo>
                <a:moveTo>
                  <a:pt x="411" y="1397"/>
                </a:moveTo>
                <a:cubicBezTo>
                  <a:pt x="404" y="1397"/>
                  <a:pt x="404" y="1397"/>
                  <a:pt x="404" y="1397"/>
                </a:cubicBezTo>
                <a:cubicBezTo>
                  <a:pt x="404" y="1404"/>
                  <a:pt x="404" y="1404"/>
                  <a:pt x="404" y="1404"/>
                </a:cubicBezTo>
                <a:cubicBezTo>
                  <a:pt x="411" y="1404"/>
                  <a:pt x="411" y="1404"/>
                  <a:pt x="411" y="1404"/>
                </a:cubicBezTo>
                <a:cubicBezTo>
                  <a:pt x="411" y="1397"/>
                  <a:pt x="411" y="1397"/>
                  <a:pt x="411" y="1397"/>
                </a:cubicBezTo>
                <a:moveTo>
                  <a:pt x="293" y="1382"/>
                </a:moveTo>
                <a:cubicBezTo>
                  <a:pt x="286" y="1382"/>
                  <a:pt x="286" y="1382"/>
                  <a:pt x="286" y="1382"/>
                </a:cubicBezTo>
                <a:cubicBezTo>
                  <a:pt x="286" y="1389"/>
                  <a:pt x="286" y="1389"/>
                  <a:pt x="286" y="1389"/>
                </a:cubicBezTo>
                <a:cubicBezTo>
                  <a:pt x="293" y="1389"/>
                  <a:pt x="293" y="1389"/>
                  <a:pt x="293" y="1389"/>
                </a:cubicBezTo>
                <a:cubicBezTo>
                  <a:pt x="293" y="1382"/>
                  <a:pt x="293" y="1382"/>
                  <a:pt x="293" y="1382"/>
                </a:cubicBezTo>
                <a:moveTo>
                  <a:pt x="308" y="1382"/>
                </a:moveTo>
                <a:cubicBezTo>
                  <a:pt x="301" y="1382"/>
                  <a:pt x="301" y="1382"/>
                  <a:pt x="301" y="1382"/>
                </a:cubicBezTo>
                <a:cubicBezTo>
                  <a:pt x="301" y="1389"/>
                  <a:pt x="301" y="1389"/>
                  <a:pt x="301" y="1389"/>
                </a:cubicBezTo>
                <a:cubicBezTo>
                  <a:pt x="308" y="1389"/>
                  <a:pt x="308" y="1389"/>
                  <a:pt x="308" y="1389"/>
                </a:cubicBezTo>
                <a:cubicBezTo>
                  <a:pt x="308" y="1382"/>
                  <a:pt x="308" y="1382"/>
                  <a:pt x="308" y="1382"/>
                </a:cubicBezTo>
                <a:moveTo>
                  <a:pt x="322" y="1382"/>
                </a:moveTo>
                <a:cubicBezTo>
                  <a:pt x="315" y="1382"/>
                  <a:pt x="315" y="1382"/>
                  <a:pt x="315" y="1382"/>
                </a:cubicBezTo>
                <a:cubicBezTo>
                  <a:pt x="315" y="1389"/>
                  <a:pt x="315" y="1389"/>
                  <a:pt x="315" y="1389"/>
                </a:cubicBezTo>
                <a:cubicBezTo>
                  <a:pt x="322" y="1389"/>
                  <a:pt x="322" y="1389"/>
                  <a:pt x="322" y="1389"/>
                </a:cubicBezTo>
                <a:cubicBezTo>
                  <a:pt x="322" y="1382"/>
                  <a:pt x="322" y="1382"/>
                  <a:pt x="322" y="1382"/>
                </a:cubicBezTo>
                <a:moveTo>
                  <a:pt x="337" y="1382"/>
                </a:moveTo>
                <a:cubicBezTo>
                  <a:pt x="330" y="1382"/>
                  <a:pt x="330" y="1382"/>
                  <a:pt x="330" y="1382"/>
                </a:cubicBezTo>
                <a:cubicBezTo>
                  <a:pt x="330" y="1389"/>
                  <a:pt x="330" y="1389"/>
                  <a:pt x="330" y="1389"/>
                </a:cubicBezTo>
                <a:cubicBezTo>
                  <a:pt x="337" y="1389"/>
                  <a:pt x="337" y="1389"/>
                  <a:pt x="337" y="1389"/>
                </a:cubicBezTo>
                <a:cubicBezTo>
                  <a:pt x="337" y="1382"/>
                  <a:pt x="337" y="1382"/>
                  <a:pt x="337" y="1382"/>
                </a:cubicBezTo>
                <a:moveTo>
                  <a:pt x="352" y="1382"/>
                </a:moveTo>
                <a:cubicBezTo>
                  <a:pt x="345" y="1382"/>
                  <a:pt x="345" y="1382"/>
                  <a:pt x="345" y="1382"/>
                </a:cubicBezTo>
                <a:cubicBezTo>
                  <a:pt x="345" y="1389"/>
                  <a:pt x="345" y="1389"/>
                  <a:pt x="345" y="1389"/>
                </a:cubicBezTo>
                <a:cubicBezTo>
                  <a:pt x="352" y="1389"/>
                  <a:pt x="352" y="1389"/>
                  <a:pt x="352" y="1389"/>
                </a:cubicBezTo>
                <a:cubicBezTo>
                  <a:pt x="352" y="1382"/>
                  <a:pt x="352" y="1382"/>
                  <a:pt x="352" y="1382"/>
                </a:cubicBezTo>
                <a:moveTo>
                  <a:pt x="367" y="1382"/>
                </a:moveTo>
                <a:cubicBezTo>
                  <a:pt x="360" y="1382"/>
                  <a:pt x="360" y="1382"/>
                  <a:pt x="360" y="1382"/>
                </a:cubicBezTo>
                <a:cubicBezTo>
                  <a:pt x="360" y="1389"/>
                  <a:pt x="360" y="1389"/>
                  <a:pt x="360" y="1389"/>
                </a:cubicBezTo>
                <a:cubicBezTo>
                  <a:pt x="367" y="1389"/>
                  <a:pt x="367" y="1389"/>
                  <a:pt x="367" y="1389"/>
                </a:cubicBezTo>
                <a:cubicBezTo>
                  <a:pt x="367" y="1382"/>
                  <a:pt x="367" y="1382"/>
                  <a:pt x="367" y="1382"/>
                </a:cubicBezTo>
                <a:moveTo>
                  <a:pt x="381" y="1382"/>
                </a:moveTo>
                <a:cubicBezTo>
                  <a:pt x="374" y="1382"/>
                  <a:pt x="374" y="1382"/>
                  <a:pt x="374" y="1382"/>
                </a:cubicBezTo>
                <a:cubicBezTo>
                  <a:pt x="374" y="1389"/>
                  <a:pt x="374" y="1389"/>
                  <a:pt x="374" y="1389"/>
                </a:cubicBezTo>
                <a:cubicBezTo>
                  <a:pt x="381" y="1389"/>
                  <a:pt x="381" y="1389"/>
                  <a:pt x="381" y="1389"/>
                </a:cubicBezTo>
                <a:cubicBezTo>
                  <a:pt x="381" y="1382"/>
                  <a:pt x="381" y="1382"/>
                  <a:pt x="381" y="1382"/>
                </a:cubicBezTo>
                <a:moveTo>
                  <a:pt x="396" y="1382"/>
                </a:moveTo>
                <a:cubicBezTo>
                  <a:pt x="389" y="1382"/>
                  <a:pt x="389" y="1382"/>
                  <a:pt x="389" y="1382"/>
                </a:cubicBezTo>
                <a:cubicBezTo>
                  <a:pt x="389" y="1389"/>
                  <a:pt x="389" y="1389"/>
                  <a:pt x="389" y="1389"/>
                </a:cubicBezTo>
                <a:cubicBezTo>
                  <a:pt x="396" y="1389"/>
                  <a:pt x="396" y="1389"/>
                  <a:pt x="396" y="1389"/>
                </a:cubicBezTo>
                <a:cubicBezTo>
                  <a:pt x="396" y="1382"/>
                  <a:pt x="396" y="1382"/>
                  <a:pt x="396" y="1382"/>
                </a:cubicBezTo>
                <a:moveTo>
                  <a:pt x="411" y="1382"/>
                </a:moveTo>
                <a:cubicBezTo>
                  <a:pt x="404" y="1382"/>
                  <a:pt x="404" y="1382"/>
                  <a:pt x="404" y="1382"/>
                </a:cubicBezTo>
                <a:cubicBezTo>
                  <a:pt x="404" y="1389"/>
                  <a:pt x="404" y="1389"/>
                  <a:pt x="404" y="1389"/>
                </a:cubicBezTo>
                <a:cubicBezTo>
                  <a:pt x="411" y="1389"/>
                  <a:pt x="411" y="1389"/>
                  <a:pt x="411" y="1389"/>
                </a:cubicBezTo>
                <a:cubicBezTo>
                  <a:pt x="411" y="1382"/>
                  <a:pt x="411" y="1382"/>
                  <a:pt x="411" y="1382"/>
                </a:cubicBezTo>
                <a:moveTo>
                  <a:pt x="426" y="1382"/>
                </a:moveTo>
                <a:cubicBezTo>
                  <a:pt x="419" y="1382"/>
                  <a:pt x="419" y="1382"/>
                  <a:pt x="419" y="1382"/>
                </a:cubicBezTo>
                <a:cubicBezTo>
                  <a:pt x="419" y="1389"/>
                  <a:pt x="419" y="1389"/>
                  <a:pt x="419" y="1389"/>
                </a:cubicBezTo>
                <a:cubicBezTo>
                  <a:pt x="426" y="1389"/>
                  <a:pt x="426" y="1389"/>
                  <a:pt x="426" y="1389"/>
                </a:cubicBezTo>
                <a:cubicBezTo>
                  <a:pt x="426" y="1382"/>
                  <a:pt x="426" y="1382"/>
                  <a:pt x="426" y="1382"/>
                </a:cubicBezTo>
                <a:moveTo>
                  <a:pt x="440" y="1382"/>
                </a:moveTo>
                <a:cubicBezTo>
                  <a:pt x="433" y="1382"/>
                  <a:pt x="433" y="1382"/>
                  <a:pt x="433" y="1382"/>
                </a:cubicBezTo>
                <a:cubicBezTo>
                  <a:pt x="433" y="1389"/>
                  <a:pt x="433" y="1389"/>
                  <a:pt x="433" y="1389"/>
                </a:cubicBezTo>
                <a:cubicBezTo>
                  <a:pt x="440" y="1389"/>
                  <a:pt x="440" y="1389"/>
                  <a:pt x="440" y="1389"/>
                </a:cubicBezTo>
                <a:cubicBezTo>
                  <a:pt x="440" y="1382"/>
                  <a:pt x="440" y="1382"/>
                  <a:pt x="440" y="1382"/>
                </a:cubicBezTo>
                <a:moveTo>
                  <a:pt x="455" y="1382"/>
                </a:moveTo>
                <a:cubicBezTo>
                  <a:pt x="448" y="1382"/>
                  <a:pt x="448" y="1382"/>
                  <a:pt x="448" y="1382"/>
                </a:cubicBezTo>
                <a:cubicBezTo>
                  <a:pt x="448" y="1389"/>
                  <a:pt x="448" y="1389"/>
                  <a:pt x="448" y="1389"/>
                </a:cubicBezTo>
                <a:cubicBezTo>
                  <a:pt x="455" y="1389"/>
                  <a:pt x="455" y="1389"/>
                  <a:pt x="455" y="1389"/>
                </a:cubicBezTo>
                <a:cubicBezTo>
                  <a:pt x="455" y="1382"/>
                  <a:pt x="455" y="1382"/>
                  <a:pt x="455" y="1382"/>
                </a:cubicBezTo>
                <a:moveTo>
                  <a:pt x="263" y="1367"/>
                </a:moveTo>
                <a:cubicBezTo>
                  <a:pt x="256" y="1367"/>
                  <a:pt x="256" y="1367"/>
                  <a:pt x="256" y="1367"/>
                </a:cubicBezTo>
                <a:cubicBezTo>
                  <a:pt x="256" y="1374"/>
                  <a:pt x="256" y="1374"/>
                  <a:pt x="256" y="1374"/>
                </a:cubicBezTo>
                <a:cubicBezTo>
                  <a:pt x="263" y="1374"/>
                  <a:pt x="263" y="1374"/>
                  <a:pt x="263" y="1374"/>
                </a:cubicBezTo>
                <a:cubicBezTo>
                  <a:pt x="263" y="1367"/>
                  <a:pt x="263" y="1367"/>
                  <a:pt x="263" y="1367"/>
                </a:cubicBezTo>
                <a:moveTo>
                  <a:pt x="278" y="1367"/>
                </a:moveTo>
                <a:cubicBezTo>
                  <a:pt x="271" y="1367"/>
                  <a:pt x="271" y="1367"/>
                  <a:pt x="271" y="1367"/>
                </a:cubicBezTo>
                <a:cubicBezTo>
                  <a:pt x="271" y="1374"/>
                  <a:pt x="271" y="1374"/>
                  <a:pt x="271" y="1374"/>
                </a:cubicBezTo>
                <a:cubicBezTo>
                  <a:pt x="278" y="1374"/>
                  <a:pt x="278" y="1374"/>
                  <a:pt x="278" y="1374"/>
                </a:cubicBezTo>
                <a:cubicBezTo>
                  <a:pt x="278" y="1367"/>
                  <a:pt x="278" y="1367"/>
                  <a:pt x="278" y="1367"/>
                </a:cubicBezTo>
                <a:moveTo>
                  <a:pt x="293" y="1367"/>
                </a:moveTo>
                <a:cubicBezTo>
                  <a:pt x="286" y="1367"/>
                  <a:pt x="286" y="1367"/>
                  <a:pt x="286" y="1367"/>
                </a:cubicBezTo>
                <a:cubicBezTo>
                  <a:pt x="286" y="1374"/>
                  <a:pt x="286" y="1374"/>
                  <a:pt x="286" y="1374"/>
                </a:cubicBezTo>
                <a:cubicBezTo>
                  <a:pt x="293" y="1374"/>
                  <a:pt x="293" y="1374"/>
                  <a:pt x="293" y="1374"/>
                </a:cubicBezTo>
                <a:cubicBezTo>
                  <a:pt x="293" y="1367"/>
                  <a:pt x="293" y="1367"/>
                  <a:pt x="293" y="1367"/>
                </a:cubicBezTo>
                <a:moveTo>
                  <a:pt x="308" y="1367"/>
                </a:moveTo>
                <a:cubicBezTo>
                  <a:pt x="301" y="1367"/>
                  <a:pt x="301" y="1367"/>
                  <a:pt x="301" y="1367"/>
                </a:cubicBezTo>
                <a:cubicBezTo>
                  <a:pt x="301" y="1374"/>
                  <a:pt x="301" y="1374"/>
                  <a:pt x="301" y="1374"/>
                </a:cubicBezTo>
                <a:cubicBezTo>
                  <a:pt x="308" y="1374"/>
                  <a:pt x="308" y="1374"/>
                  <a:pt x="308" y="1374"/>
                </a:cubicBezTo>
                <a:cubicBezTo>
                  <a:pt x="308" y="1367"/>
                  <a:pt x="308" y="1367"/>
                  <a:pt x="308" y="1367"/>
                </a:cubicBezTo>
                <a:moveTo>
                  <a:pt x="322" y="1367"/>
                </a:moveTo>
                <a:cubicBezTo>
                  <a:pt x="315" y="1367"/>
                  <a:pt x="315" y="1367"/>
                  <a:pt x="315" y="1367"/>
                </a:cubicBezTo>
                <a:cubicBezTo>
                  <a:pt x="315" y="1374"/>
                  <a:pt x="315" y="1374"/>
                  <a:pt x="315" y="1374"/>
                </a:cubicBezTo>
                <a:cubicBezTo>
                  <a:pt x="322" y="1374"/>
                  <a:pt x="322" y="1374"/>
                  <a:pt x="322" y="1374"/>
                </a:cubicBezTo>
                <a:cubicBezTo>
                  <a:pt x="322" y="1367"/>
                  <a:pt x="322" y="1367"/>
                  <a:pt x="322" y="1367"/>
                </a:cubicBezTo>
                <a:moveTo>
                  <a:pt x="337" y="1367"/>
                </a:moveTo>
                <a:cubicBezTo>
                  <a:pt x="330" y="1367"/>
                  <a:pt x="330" y="1367"/>
                  <a:pt x="330" y="1367"/>
                </a:cubicBezTo>
                <a:cubicBezTo>
                  <a:pt x="330" y="1374"/>
                  <a:pt x="330" y="1374"/>
                  <a:pt x="330" y="1374"/>
                </a:cubicBezTo>
                <a:cubicBezTo>
                  <a:pt x="337" y="1374"/>
                  <a:pt x="337" y="1374"/>
                  <a:pt x="337" y="1374"/>
                </a:cubicBezTo>
                <a:cubicBezTo>
                  <a:pt x="337" y="1367"/>
                  <a:pt x="337" y="1367"/>
                  <a:pt x="337" y="1367"/>
                </a:cubicBezTo>
                <a:moveTo>
                  <a:pt x="352" y="1367"/>
                </a:moveTo>
                <a:cubicBezTo>
                  <a:pt x="345" y="1367"/>
                  <a:pt x="345" y="1367"/>
                  <a:pt x="345" y="1367"/>
                </a:cubicBezTo>
                <a:cubicBezTo>
                  <a:pt x="345" y="1374"/>
                  <a:pt x="345" y="1374"/>
                  <a:pt x="345" y="1374"/>
                </a:cubicBezTo>
                <a:cubicBezTo>
                  <a:pt x="352" y="1374"/>
                  <a:pt x="352" y="1374"/>
                  <a:pt x="352" y="1374"/>
                </a:cubicBezTo>
                <a:cubicBezTo>
                  <a:pt x="352" y="1367"/>
                  <a:pt x="352" y="1367"/>
                  <a:pt x="352" y="1367"/>
                </a:cubicBezTo>
                <a:moveTo>
                  <a:pt x="367" y="1367"/>
                </a:moveTo>
                <a:cubicBezTo>
                  <a:pt x="360" y="1367"/>
                  <a:pt x="360" y="1367"/>
                  <a:pt x="360" y="1367"/>
                </a:cubicBezTo>
                <a:cubicBezTo>
                  <a:pt x="360" y="1374"/>
                  <a:pt x="360" y="1374"/>
                  <a:pt x="360" y="1374"/>
                </a:cubicBezTo>
                <a:cubicBezTo>
                  <a:pt x="367" y="1374"/>
                  <a:pt x="367" y="1374"/>
                  <a:pt x="367" y="1374"/>
                </a:cubicBezTo>
                <a:cubicBezTo>
                  <a:pt x="367" y="1367"/>
                  <a:pt x="367" y="1367"/>
                  <a:pt x="367" y="1367"/>
                </a:cubicBezTo>
                <a:moveTo>
                  <a:pt x="381" y="1367"/>
                </a:moveTo>
                <a:cubicBezTo>
                  <a:pt x="374" y="1367"/>
                  <a:pt x="374" y="1367"/>
                  <a:pt x="374" y="1367"/>
                </a:cubicBezTo>
                <a:cubicBezTo>
                  <a:pt x="374" y="1374"/>
                  <a:pt x="374" y="1374"/>
                  <a:pt x="374" y="1374"/>
                </a:cubicBezTo>
                <a:cubicBezTo>
                  <a:pt x="381" y="1374"/>
                  <a:pt x="381" y="1374"/>
                  <a:pt x="381" y="1374"/>
                </a:cubicBezTo>
                <a:cubicBezTo>
                  <a:pt x="381" y="1367"/>
                  <a:pt x="381" y="1367"/>
                  <a:pt x="381" y="1367"/>
                </a:cubicBezTo>
                <a:moveTo>
                  <a:pt x="396" y="1367"/>
                </a:moveTo>
                <a:cubicBezTo>
                  <a:pt x="389" y="1367"/>
                  <a:pt x="389" y="1367"/>
                  <a:pt x="389" y="1367"/>
                </a:cubicBezTo>
                <a:cubicBezTo>
                  <a:pt x="389" y="1374"/>
                  <a:pt x="389" y="1374"/>
                  <a:pt x="389" y="1374"/>
                </a:cubicBezTo>
                <a:cubicBezTo>
                  <a:pt x="396" y="1374"/>
                  <a:pt x="396" y="1374"/>
                  <a:pt x="396" y="1374"/>
                </a:cubicBezTo>
                <a:cubicBezTo>
                  <a:pt x="396" y="1367"/>
                  <a:pt x="396" y="1367"/>
                  <a:pt x="396" y="1367"/>
                </a:cubicBezTo>
                <a:moveTo>
                  <a:pt x="411" y="1367"/>
                </a:moveTo>
                <a:cubicBezTo>
                  <a:pt x="404" y="1367"/>
                  <a:pt x="404" y="1367"/>
                  <a:pt x="404" y="1367"/>
                </a:cubicBezTo>
                <a:cubicBezTo>
                  <a:pt x="404" y="1374"/>
                  <a:pt x="404" y="1374"/>
                  <a:pt x="404" y="1374"/>
                </a:cubicBezTo>
                <a:cubicBezTo>
                  <a:pt x="411" y="1374"/>
                  <a:pt x="411" y="1374"/>
                  <a:pt x="411" y="1374"/>
                </a:cubicBezTo>
                <a:cubicBezTo>
                  <a:pt x="411" y="1367"/>
                  <a:pt x="411" y="1367"/>
                  <a:pt x="411" y="1367"/>
                </a:cubicBezTo>
                <a:moveTo>
                  <a:pt x="426" y="1367"/>
                </a:moveTo>
                <a:cubicBezTo>
                  <a:pt x="419" y="1367"/>
                  <a:pt x="419" y="1367"/>
                  <a:pt x="419" y="1367"/>
                </a:cubicBezTo>
                <a:cubicBezTo>
                  <a:pt x="419" y="1374"/>
                  <a:pt x="419" y="1374"/>
                  <a:pt x="419" y="1374"/>
                </a:cubicBezTo>
                <a:cubicBezTo>
                  <a:pt x="426" y="1374"/>
                  <a:pt x="426" y="1374"/>
                  <a:pt x="426" y="1374"/>
                </a:cubicBezTo>
                <a:cubicBezTo>
                  <a:pt x="426" y="1367"/>
                  <a:pt x="426" y="1367"/>
                  <a:pt x="426" y="1367"/>
                </a:cubicBezTo>
                <a:moveTo>
                  <a:pt x="440" y="1367"/>
                </a:moveTo>
                <a:cubicBezTo>
                  <a:pt x="433" y="1367"/>
                  <a:pt x="433" y="1367"/>
                  <a:pt x="433" y="1367"/>
                </a:cubicBezTo>
                <a:cubicBezTo>
                  <a:pt x="433" y="1374"/>
                  <a:pt x="433" y="1374"/>
                  <a:pt x="433" y="1374"/>
                </a:cubicBezTo>
                <a:cubicBezTo>
                  <a:pt x="440" y="1374"/>
                  <a:pt x="440" y="1374"/>
                  <a:pt x="440" y="1374"/>
                </a:cubicBezTo>
                <a:cubicBezTo>
                  <a:pt x="440" y="1367"/>
                  <a:pt x="440" y="1367"/>
                  <a:pt x="440" y="1367"/>
                </a:cubicBezTo>
                <a:moveTo>
                  <a:pt x="455" y="1367"/>
                </a:moveTo>
                <a:cubicBezTo>
                  <a:pt x="448" y="1367"/>
                  <a:pt x="448" y="1367"/>
                  <a:pt x="448" y="1367"/>
                </a:cubicBezTo>
                <a:cubicBezTo>
                  <a:pt x="448" y="1374"/>
                  <a:pt x="448" y="1374"/>
                  <a:pt x="448" y="1374"/>
                </a:cubicBezTo>
                <a:cubicBezTo>
                  <a:pt x="455" y="1374"/>
                  <a:pt x="455" y="1374"/>
                  <a:pt x="455" y="1374"/>
                </a:cubicBezTo>
                <a:cubicBezTo>
                  <a:pt x="455" y="1367"/>
                  <a:pt x="455" y="1367"/>
                  <a:pt x="455" y="1367"/>
                </a:cubicBezTo>
                <a:moveTo>
                  <a:pt x="470" y="1367"/>
                </a:moveTo>
                <a:cubicBezTo>
                  <a:pt x="463" y="1367"/>
                  <a:pt x="463" y="1367"/>
                  <a:pt x="463" y="1367"/>
                </a:cubicBezTo>
                <a:cubicBezTo>
                  <a:pt x="463" y="1374"/>
                  <a:pt x="463" y="1374"/>
                  <a:pt x="463" y="1374"/>
                </a:cubicBezTo>
                <a:cubicBezTo>
                  <a:pt x="470" y="1374"/>
                  <a:pt x="470" y="1374"/>
                  <a:pt x="470" y="1374"/>
                </a:cubicBezTo>
                <a:cubicBezTo>
                  <a:pt x="470" y="1367"/>
                  <a:pt x="470" y="1367"/>
                  <a:pt x="470" y="1367"/>
                </a:cubicBezTo>
                <a:moveTo>
                  <a:pt x="485" y="1367"/>
                </a:moveTo>
                <a:cubicBezTo>
                  <a:pt x="478" y="1367"/>
                  <a:pt x="478" y="1367"/>
                  <a:pt x="478" y="1367"/>
                </a:cubicBezTo>
                <a:cubicBezTo>
                  <a:pt x="478" y="1374"/>
                  <a:pt x="478" y="1374"/>
                  <a:pt x="478" y="1374"/>
                </a:cubicBezTo>
                <a:cubicBezTo>
                  <a:pt x="485" y="1374"/>
                  <a:pt x="485" y="1374"/>
                  <a:pt x="485" y="1374"/>
                </a:cubicBezTo>
                <a:cubicBezTo>
                  <a:pt x="485" y="1367"/>
                  <a:pt x="485" y="1367"/>
                  <a:pt x="485" y="1367"/>
                </a:cubicBezTo>
                <a:moveTo>
                  <a:pt x="249" y="1353"/>
                </a:moveTo>
                <a:cubicBezTo>
                  <a:pt x="242" y="1353"/>
                  <a:pt x="242" y="1353"/>
                  <a:pt x="242" y="1353"/>
                </a:cubicBezTo>
                <a:cubicBezTo>
                  <a:pt x="242" y="1360"/>
                  <a:pt x="242" y="1360"/>
                  <a:pt x="242" y="1360"/>
                </a:cubicBezTo>
                <a:cubicBezTo>
                  <a:pt x="249" y="1360"/>
                  <a:pt x="249" y="1360"/>
                  <a:pt x="249" y="1360"/>
                </a:cubicBezTo>
                <a:cubicBezTo>
                  <a:pt x="249" y="1353"/>
                  <a:pt x="249" y="1353"/>
                  <a:pt x="249" y="1353"/>
                </a:cubicBezTo>
                <a:moveTo>
                  <a:pt x="263" y="1353"/>
                </a:moveTo>
                <a:cubicBezTo>
                  <a:pt x="256" y="1353"/>
                  <a:pt x="256" y="1353"/>
                  <a:pt x="256" y="1353"/>
                </a:cubicBezTo>
                <a:cubicBezTo>
                  <a:pt x="256" y="1360"/>
                  <a:pt x="256" y="1360"/>
                  <a:pt x="256" y="1360"/>
                </a:cubicBezTo>
                <a:cubicBezTo>
                  <a:pt x="263" y="1360"/>
                  <a:pt x="263" y="1360"/>
                  <a:pt x="263" y="1360"/>
                </a:cubicBezTo>
                <a:cubicBezTo>
                  <a:pt x="263" y="1353"/>
                  <a:pt x="263" y="1353"/>
                  <a:pt x="263" y="1353"/>
                </a:cubicBezTo>
                <a:moveTo>
                  <a:pt x="278" y="1353"/>
                </a:moveTo>
                <a:cubicBezTo>
                  <a:pt x="271" y="1353"/>
                  <a:pt x="271" y="1353"/>
                  <a:pt x="271" y="1353"/>
                </a:cubicBezTo>
                <a:cubicBezTo>
                  <a:pt x="271" y="1360"/>
                  <a:pt x="271" y="1360"/>
                  <a:pt x="271" y="1360"/>
                </a:cubicBezTo>
                <a:cubicBezTo>
                  <a:pt x="278" y="1360"/>
                  <a:pt x="278" y="1360"/>
                  <a:pt x="278" y="1360"/>
                </a:cubicBezTo>
                <a:cubicBezTo>
                  <a:pt x="278" y="1353"/>
                  <a:pt x="278" y="1353"/>
                  <a:pt x="278" y="1353"/>
                </a:cubicBezTo>
                <a:moveTo>
                  <a:pt x="293" y="1353"/>
                </a:moveTo>
                <a:cubicBezTo>
                  <a:pt x="286" y="1353"/>
                  <a:pt x="286" y="1353"/>
                  <a:pt x="286" y="1353"/>
                </a:cubicBezTo>
                <a:cubicBezTo>
                  <a:pt x="286" y="1360"/>
                  <a:pt x="286" y="1360"/>
                  <a:pt x="286" y="1360"/>
                </a:cubicBezTo>
                <a:cubicBezTo>
                  <a:pt x="293" y="1360"/>
                  <a:pt x="293" y="1360"/>
                  <a:pt x="293" y="1360"/>
                </a:cubicBezTo>
                <a:cubicBezTo>
                  <a:pt x="293" y="1353"/>
                  <a:pt x="293" y="1353"/>
                  <a:pt x="293" y="1353"/>
                </a:cubicBezTo>
                <a:moveTo>
                  <a:pt x="308" y="1353"/>
                </a:moveTo>
                <a:cubicBezTo>
                  <a:pt x="301" y="1353"/>
                  <a:pt x="301" y="1353"/>
                  <a:pt x="301" y="1353"/>
                </a:cubicBezTo>
                <a:cubicBezTo>
                  <a:pt x="301" y="1360"/>
                  <a:pt x="301" y="1360"/>
                  <a:pt x="301" y="1360"/>
                </a:cubicBezTo>
                <a:cubicBezTo>
                  <a:pt x="308" y="1360"/>
                  <a:pt x="308" y="1360"/>
                  <a:pt x="308" y="1360"/>
                </a:cubicBezTo>
                <a:cubicBezTo>
                  <a:pt x="308" y="1353"/>
                  <a:pt x="308" y="1353"/>
                  <a:pt x="308" y="1353"/>
                </a:cubicBezTo>
                <a:moveTo>
                  <a:pt x="322" y="1353"/>
                </a:moveTo>
                <a:cubicBezTo>
                  <a:pt x="315" y="1353"/>
                  <a:pt x="315" y="1353"/>
                  <a:pt x="315" y="1353"/>
                </a:cubicBezTo>
                <a:cubicBezTo>
                  <a:pt x="315" y="1360"/>
                  <a:pt x="315" y="1360"/>
                  <a:pt x="315" y="1360"/>
                </a:cubicBezTo>
                <a:cubicBezTo>
                  <a:pt x="322" y="1360"/>
                  <a:pt x="322" y="1360"/>
                  <a:pt x="322" y="1360"/>
                </a:cubicBezTo>
                <a:cubicBezTo>
                  <a:pt x="322" y="1353"/>
                  <a:pt x="322" y="1353"/>
                  <a:pt x="322" y="1353"/>
                </a:cubicBezTo>
                <a:moveTo>
                  <a:pt x="337" y="1353"/>
                </a:moveTo>
                <a:cubicBezTo>
                  <a:pt x="330" y="1353"/>
                  <a:pt x="330" y="1353"/>
                  <a:pt x="330" y="1353"/>
                </a:cubicBezTo>
                <a:cubicBezTo>
                  <a:pt x="330" y="1360"/>
                  <a:pt x="330" y="1360"/>
                  <a:pt x="330" y="1360"/>
                </a:cubicBezTo>
                <a:cubicBezTo>
                  <a:pt x="337" y="1360"/>
                  <a:pt x="337" y="1360"/>
                  <a:pt x="337" y="1360"/>
                </a:cubicBezTo>
                <a:cubicBezTo>
                  <a:pt x="337" y="1353"/>
                  <a:pt x="337" y="1353"/>
                  <a:pt x="337" y="1353"/>
                </a:cubicBezTo>
                <a:moveTo>
                  <a:pt x="352" y="1353"/>
                </a:moveTo>
                <a:cubicBezTo>
                  <a:pt x="345" y="1353"/>
                  <a:pt x="345" y="1353"/>
                  <a:pt x="345" y="1353"/>
                </a:cubicBezTo>
                <a:cubicBezTo>
                  <a:pt x="345" y="1360"/>
                  <a:pt x="345" y="1360"/>
                  <a:pt x="345" y="1360"/>
                </a:cubicBezTo>
                <a:cubicBezTo>
                  <a:pt x="352" y="1360"/>
                  <a:pt x="352" y="1360"/>
                  <a:pt x="352" y="1360"/>
                </a:cubicBezTo>
                <a:cubicBezTo>
                  <a:pt x="352" y="1353"/>
                  <a:pt x="352" y="1353"/>
                  <a:pt x="352" y="1353"/>
                </a:cubicBezTo>
                <a:moveTo>
                  <a:pt x="367" y="1353"/>
                </a:moveTo>
                <a:cubicBezTo>
                  <a:pt x="360" y="1353"/>
                  <a:pt x="360" y="1353"/>
                  <a:pt x="360" y="1353"/>
                </a:cubicBezTo>
                <a:cubicBezTo>
                  <a:pt x="360" y="1360"/>
                  <a:pt x="360" y="1360"/>
                  <a:pt x="360" y="1360"/>
                </a:cubicBezTo>
                <a:cubicBezTo>
                  <a:pt x="367" y="1360"/>
                  <a:pt x="367" y="1360"/>
                  <a:pt x="367" y="1360"/>
                </a:cubicBezTo>
                <a:cubicBezTo>
                  <a:pt x="367" y="1353"/>
                  <a:pt x="367" y="1353"/>
                  <a:pt x="367" y="1353"/>
                </a:cubicBezTo>
                <a:moveTo>
                  <a:pt x="381" y="1353"/>
                </a:moveTo>
                <a:cubicBezTo>
                  <a:pt x="374" y="1353"/>
                  <a:pt x="374" y="1353"/>
                  <a:pt x="374" y="1353"/>
                </a:cubicBezTo>
                <a:cubicBezTo>
                  <a:pt x="374" y="1360"/>
                  <a:pt x="374" y="1360"/>
                  <a:pt x="374" y="1360"/>
                </a:cubicBezTo>
                <a:cubicBezTo>
                  <a:pt x="381" y="1360"/>
                  <a:pt x="381" y="1360"/>
                  <a:pt x="381" y="1360"/>
                </a:cubicBezTo>
                <a:cubicBezTo>
                  <a:pt x="381" y="1353"/>
                  <a:pt x="381" y="1353"/>
                  <a:pt x="381" y="1353"/>
                </a:cubicBezTo>
                <a:moveTo>
                  <a:pt x="396" y="1353"/>
                </a:moveTo>
                <a:cubicBezTo>
                  <a:pt x="389" y="1353"/>
                  <a:pt x="389" y="1353"/>
                  <a:pt x="389" y="1353"/>
                </a:cubicBezTo>
                <a:cubicBezTo>
                  <a:pt x="389" y="1360"/>
                  <a:pt x="389" y="1360"/>
                  <a:pt x="389" y="1360"/>
                </a:cubicBezTo>
                <a:cubicBezTo>
                  <a:pt x="396" y="1360"/>
                  <a:pt x="396" y="1360"/>
                  <a:pt x="396" y="1360"/>
                </a:cubicBezTo>
                <a:cubicBezTo>
                  <a:pt x="396" y="1353"/>
                  <a:pt x="396" y="1353"/>
                  <a:pt x="396" y="1353"/>
                </a:cubicBezTo>
                <a:moveTo>
                  <a:pt x="411" y="1353"/>
                </a:moveTo>
                <a:cubicBezTo>
                  <a:pt x="404" y="1353"/>
                  <a:pt x="404" y="1353"/>
                  <a:pt x="404" y="1353"/>
                </a:cubicBezTo>
                <a:cubicBezTo>
                  <a:pt x="404" y="1360"/>
                  <a:pt x="404" y="1360"/>
                  <a:pt x="404" y="1360"/>
                </a:cubicBezTo>
                <a:cubicBezTo>
                  <a:pt x="411" y="1360"/>
                  <a:pt x="411" y="1360"/>
                  <a:pt x="411" y="1360"/>
                </a:cubicBezTo>
                <a:cubicBezTo>
                  <a:pt x="411" y="1353"/>
                  <a:pt x="411" y="1353"/>
                  <a:pt x="411" y="1353"/>
                </a:cubicBezTo>
                <a:moveTo>
                  <a:pt x="426" y="1353"/>
                </a:moveTo>
                <a:cubicBezTo>
                  <a:pt x="419" y="1353"/>
                  <a:pt x="419" y="1353"/>
                  <a:pt x="419" y="1353"/>
                </a:cubicBezTo>
                <a:cubicBezTo>
                  <a:pt x="419" y="1360"/>
                  <a:pt x="419" y="1360"/>
                  <a:pt x="419" y="1360"/>
                </a:cubicBezTo>
                <a:cubicBezTo>
                  <a:pt x="426" y="1360"/>
                  <a:pt x="426" y="1360"/>
                  <a:pt x="426" y="1360"/>
                </a:cubicBezTo>
                <a:cubicBezTo>
                  <a:pt x="426" y="1353"/>
                  <a:pt x="426" y="1353"/>
                  <a:pt x="426" y="1353"/>
                </a:cubicBezTo>
                <a:moveTo>
                  <a:pt x="440" y="1353"/>
                </a:moveTo>
                <a:cubicBezTo>
                  <a:pt x="433" y="1353"/>
                  <a:pt x="433" y="1353"/>
                  <a:pt x="433" y="1353"/>
                </a:cubicBezTo>
                <a:cubicBezTo>
                  <a:pt x="433" y="1360"/>
                  <a:pt x="433" y="1360"/>
                  <a:pt x="433" y="1360"/>
                </a:cubicBezTo>
                <a:cubicBezTo>
                  <a:pt x="440" y="1360"/>
                  <a:pt x="440" y="1360"/>
                  <a:pt x="440" y="1360"/>
                </a:cubicBezTo>
                <a:cubicBezTo>
                  <a:pt x="440" y="1353"/>
                  <a:pt x="440" y="1353"/>
                  <a:pt x="440" y="1353"/>
                </a:cubicBezTo>
                <a:moveTo>
                  <a:pt x="455" y="1353"/>
                </a:moveTo>
                <a:cubicBezTo>
                  <a:pt x="448" y="1353"/>
                  <a:pt x="448" y="1353"/>
                  <a:pt x="448" y="1353"/>
                </a:cubicBezTo>
                <a:cubicBezTo>
                  <a:pt x="448" y="1360"/>
                  <a:pt x="448" y="1360"/>
                  <a:pt x="448" y="1360"/>
                </a:cubicBezTo>
                <a:cubicBezTo>
                  <a:pt x="455" y="1360"/>
                  <a:pt x="455" y="1360"/>
                  <a:pt x="455" y="1360"/>
                </a:cubicBezTo>
                <a:cubicBezTo>
                  <a:pt x="455" y="1353"/>
                  <a:pt x="455" y="1353"/>
                  <a:pt x="455" y="1353"/>
                </a:cubicBezTo>
                <a:moveTo>
                  <a:pt x="470" y="1353"/>
                </a:moveTo>
                <a:cubicBezTo>
                  <a:pt x="463" y="1353"/>
                  <a:pt x="463" y="1353"/>
                  <a:pt x="463" y="1353"/>
                </a:cubicBezTo>
                <a:cubicBezTo>
                  <a:pt x="463" y="1360"/>
                  <a:pt x="463" y="1360"/>
                  <a:pt x="463" y="1360"/>
                </a:cubicBezTo>
                <a:cubicBezTo>
                  <a:pt x="470" y="1360"/>
                  <a:pt x="470" y="1360"/>
                  <a:pt x="470" y="1360"/>
                </a:cubicBezTo>
                <a:cubicBezTo>
                  <a:pt x="470" y="1353"/>
                  <a:pt x="470" y="1353"/>
                  <a:pt x="470" y="1353"/>
                </a:cubicBezTo>
                <a:moveTo>
                  <a:pt x="485" y="1353"/>
                </a:moveTo>
                <a:cubicBezTo>
                  <a:pt x="478" y="1353"/>
                  <a:pt x="478" y="1353"/>
                  <a:pt x="478" y="1353"/>
                </a:cubicBezTo>
                <a:cubicBezTo>
                  <a:pt x="478" y="1360"/>
                  <a:pt x="478" y="1360"/>
                  <a:pt x="478" y="1360"/>
                </a:cubicBezTo>
                <a:cubicBezTo>
                  <a:pt x="485" y="1360"/>
                  <a:pt x="485" y="1360"/>
                  <a:pt x="485" y="1360"/>
                </a:cubicBezTo>
                <a:cubicBezTo>
                  <a:pt x="485" y="1353"/>
                  <a:pt x="485" y="1353"/>
                  <a:pt x="485" y="1353"/>
                </a:cubicBezTo>
                <a:moveTo>
                  <a:pt x="499" y="1353"/>
                </a:moveTo>
                <a:cubicBezTo>
                  <a:pt x="492" y="1353"/>
                  <a:pt x="492" y="1353"/>
                  <a:pt x="492" y="1353"/>
                </a:cubicBezTo>
                <a:cubicBezTo>
                  <a:pt x="492" y="1360"/>
                  <a:pt x="492" y="1360"/>
                  <a:pt x="492" y="1360"/>
                </a:cubicBezTo>
                <a:cubicBezTo>
                  <a:pt x="499" y="1360"/>
                  <a:pt x="499" y="1360"/>
                  <a:pt x="499" y="1360"/>
                </a:cubicBezTo>
                <a:cubicBezTo>
                  <a:pt x="499" y="1353"/>
                  <a:pt x="499" y="1353"/>
                  <a:pt x="499" y="1353"/>
                </a:cubicBezTo>
                <a:moveTo>
                  <a:pt x="234" y="1338"/>
                </a:moveTo>
                <a:cubicBezTo>
                  <a:pt x="227" y="1338"/>
                  <a:pt x="227" y="1338"/>
                  <a:pt x="227" y="1338"/>
                </a:cubicBezTo>
                <a:cubicBezTo>
                  <a:pt x="227" y="1345"/>
                  <a:pt x="227" y="1345"/>
                  <a:pt x="227" y="1345"/>
                </a:cubicBezTo>
                <a:cubicBezTo>
                  <a:pt x="234" y="1345"/>
                  <a:pt x="234" y="1345"/>
                  <a:pt x="234" y="1345"/>
                </a:cubicBezTo>
                <a:cubicBezTo>
                  <a:pt x="234" y="1338"/>
                  <a:pt x="234" y="1338"/>
                  <a:pt x="234" y="1338"/>
                </a:cubicBezTo>
                <a:moveTo>
                  <a:pt x="249" y="1338"/>
                </a:moveTo>
                <a:cubicBezTo>
                  <a:pt x="242" y="1338"/>
                  <a:pt x="242" y="1338"/>
                  <a:pt x="242" y="1338"/>
                </a:cubicBezTo>
                <a:cubicBezTo>
                  <a:pt x="242" y="1345"/>
                  <a:pt x="242" y="1345"/>
                  <a:pt x="242" y="1345"/>
                </a:cubicBezTo>
                <a:cubicBezTo>
                  <a:pt x="249" y="1345"/>
                  <a:pt x="249" y="1345"/>
                  <a:pt x="249" y="1345"/>
                </a:cubicBezTo>
                <a:cubicBezTo>
                  <a:pt x="249" y="1338"/>
                  <a:pt x="249" y="1338"/>
                  <a:pt x="249" y="1338"/>
                </a:cubicBezTo>
                <a:moveTo>
                  <a:pt x="263" y="1338"/>
                </a:moveTo>
                <a:cubicBezTo>
                  <a:pt x="256" y="1338"/>
                  <a:pt x="256" y="1338"/>
                  <a:pt x="256" y="1338"/>
                </a:cubicBezTo>
                <a:cubicBezTo>
                  <a:pt x="256" y="1345"/>
                  <a:pt x="256" y="1345"/>
                  <a:pt x="256" y="1345"/>
                </a:cubicBezTo>
                <a:cubicBezTo>
                  <a:pt x="263" y="1345"/>
                  <a:pt x="263" y="1345"/>
                  <a:pt x="263" y="1345"/>
                </a:cubicBezTo>
                <a:cubicBezTo>
                  <a:pt x="263" y="1338"/>
                  <a:pt x="263" y="1338"/>
                  <a:pt x="263" y="1338"/>
                </a:cubicBezTo>
                <a:moveTo>
                  <a:pt x="278" y="1338"/>
                </a:moveTo>
                <a:cubicBezTo>
                  <a:pt x="271" y="1338"/>
                  <a:pt x="271" y="1338"/>
                  <a:pt x="271" y="1338"/>
                </a:cubicBezTo>
                <a:cubicBezTo>
                  <a:pt x="271" y="1345"/>
                  <a:pt x="271" y="1345"/>
                  <a:pt x="271" y="1345"/>
                </a:cubicBezTo>
                <a:cubicBezTo>
                  <a:pt x="278" y="1345"/>
                  <a:pt x="278" y="1345"/>
                  <a:pt x="278" y="1345"/>
                </a:cubicBezTo>
                <a:cubicBezTo>
                  <a:pt x="278" y="1338"/>
                  <a:pt x="278" y="1338"/>
                  <a:pt x="278" y="1338"/>
                </a:cubicBezTo>
                <a:moveTo>
                  <a:pt x="293" y="1338"/>
                </a:moveTo>
                <a:cubicBezTo>
                  <a:pt x="286" y="1338"/>
                  <a:pt x="286" y="1338"/>
                  <a:pt x="286" y="1338"/>
                </a:cubicBezTo>
                <a:cubicBezTo>
                  <a:pt x="286" y="1345"/>
                  <a:pt x="286" y="1345"/>
                  <a:pt x="286" y="1345"/>
                </a:cubicBezTo>
                <a:cubicBezTo>
                  <a:pt x="293" y="1345"/>
                  <a:pt x="293" y="1345"/>
                  <a:pt x="293" y="1345"/>
                </a:cubicBezTo>
                <a:cubicBezTo>
                  <a:pt x="293" y="1338"/>
                  <a:pt x="293" y="1338"/>
                  <a:pt x="293" y="1338"/>
                </a:cubicBezTo>
                <a:moveTo>
                  <a:pt x="308" y="1338"/>
                </a:moveTo>
                <a:cubicBezTo>
                  <a:pt x="301" y="1338"/>
                  <a:pt x="301" y="1338"/>
                  <a:pt x="301" y="1338"/>
                </a:cubicBezTo>
                <a:cubicBezTo>
                  <a:pt x="301" y="1345"/>
                  <a:pt x="301" y="1345"/>
                  <a:pt x="301" y="1345"/>
                </a:cubicBezTo>
                <a:cubicBezTo>
                  <a:pt x="308" y="1345"/>
                  <a:pt x="308" y="1345"/>
                  <a:pt x="308" y="1345"/>
                </a:cubicBezTo>
                <a:cubicBezTo>
                  <a:pt x="308" y="1338"/>
                  <a:pt x="308" y="1338"/>
                  <a:pt x="308" y="1338"/>
                </a:cubicBezTo>
                <a:moveTo>
                  <a:pt x="322" y="1338"/>
                </a:moveTo>
                <a:cubicBezTo>
                  <a:pt x="315" y="1338"/>
                  <a:pt x="315" y="1338"/>
                  <a:pt x="315" y="1338"/>
                </a:cubicBezTo>
                <a:cubicBezTo>
                  <a:pt x="315" y="1345"/>
                  <a:pt x="315" y="1345"/>
                  <a:pt x="315" y="1345"/>
                </a:cubicBezTo>
                <a:cubicBezTo>
                  <a:pt x="322" y="1345"/>
                  <a:pt x="322" y="1345"/>
                  <a:pt x="322" y="1345"/>
                </a:cubicBezTo>
                <a:cubicBezTo>
                  <a:pt x="322" y="1338"/>
                  <a:pt x="322" y="1338"/>
                  <a:pt x="322" y="1338"/>
                </a:cubicBezTo>
                <a:moveTo>
                  <a:pt x="337" y="1338"/>
                </a:moveTo>
                <a:cubicBezTo>
                  <a:pt x="330" y="1338"/>
                  <a:pt x="330" y="1338"/>
                  <a:pt x="330" y="1338"/>
                </a:cubicBezTo>
                <a:cubicBezTo>
                  <a:pt x="330" y="1345"/>
                  <a:pt x="330" y="1345"/>
                  <a:pt x="330" y="1345"/>
                </a:cubicBezTo>
                <a:cubicBezTo>
                  <a:pt x="337" y="1345"/>
                  <a:pt x="337" y="1345"/>
                  <a:pt x="337" y="1345"/>
                </a:cubicBezTo>
                <a:cubicBezTo>
                  <a:pt x="337" y="1338"/>
                  <a:pt x="337" y="1338"/>
                  <a:pt x="337" y="1338"/>
                </a:cubicBezTo>
                <a:moveTo>
                  <a:pt x="352" y="1338"/>
                </a:moveTo>
                <a:cubicBezTo>
                  <a:pt x="345" y="1338"/>
                  <a:pt x="345" y="1338"/>
                  <a:pt x="345" y="1338"/>
                </a:cubicBezTo>
                <a:cubicBezTo>
                  <a:pt x="345" y="1345"/>
                  <a:pt x="345" y="1345"/>
                  <a:pt x="345" y="1345"/>
                </a:cubicBezTo>
                <a:cubicBezTo>
                  <a:pt x="352" y="1345"/>
                  <a:pt x="352" y="1345"/>
                  <a:pt x="352" y="1345"/>
                </a:cubicBezTo>
                <a:cubicBezTo>
                  <a:pt x="352" y="1338"/>
                  <a:pt x="352" y="1338"/>
                  <a:pt x="352" y="1338"/>
                </a:cubicBezTo>
                <a:moveTo>
                  <a:pt x="367" y="1338"/>
                </a:moveTo>
                <a:cubicBezTo>
                  <a:pt x="360" y="1338"/>
                  <a:pt x="360" y="1338"/>
                  <a:pt x="360" y="1338"/>
                </a:cubicBezTo>
                <a:cubicBezTo>
                  <a:pt x="360" y="1345"/>
                  <a:pt x="360" y="1345"/>
                  <a:pt x="360" y="1345"/>
                </a:cubicBezTo>
                <a:cubicBezTo>
                  <a:pt x="367" y="1345"/>
                  <a:pt x="367" y="1345"/>
                  <a:pt x="367" y="1345"/>
                </a:cubicBezTo>
                <a:cubicBezTo>
                  <a:pt x="367" y="1338"/>
                  <a:pt x="367" y="1338"/>
                  <a:pt x="367" y="1338"/>
                </a:cubicBezTo>
                <a:moveTo>
                  <a:pt x="381" y="1338"/>
                </a:moveTo>
                <a:cubicBezTo>
                  <a:pt x="374" y="1338"/>
                  <a:pt x="374" y="1338"/>
                  <a:pt x="374" y="1338"/>
                </a:cubicBezTo>
                <a:cubicBezTo>
                  <a:pt x="374" y="1345"/>
                  <a:pt x="374" y="1345"/>
                  <a:pt x="374" y="1345"/>
                </a:cubicBezTo>
                <a:cubicBezTo>
                  <a:pt x="381" y="1345"/>
                  <a:pt x="381" y="1345"/>
                  <a:pt x="381" y="1345"/>
                </a:cubicBezTo>
                <a:cubicBezTo>
                  <a:pt x="381" y="1338"/>
                  <a:pt x="381" y="1338"/>
                  <a:pt x="381" y="1338"/>
                </a:cubicBezTo>
                <a:moveTo>
                  <a:pt x="396" y="1338"/>
                </a:moveTo>
                <a:cubicBezTo>
                  <a:pt x="389" y="1338"/>
                  <a:pt x="389" y="1338"/>
                  <a:pt x="389" y="1338"/>
                </a:cubicBezTo>
                <a:cubicBezTo>
                  <a:pt x="389" y="1345"/>
                  <a:pt x="389" y="1345"/>
                  <a:pt x="389" y="1345"/>
                </a:cubicBezTo>
                <a:cubicBezTo>
                  <a:pt x="396" y="1345"/>
                  <a:pt x="396" y="1345"/>
                  <a:pt x="396" y="1345"/>
                </a:cubicBezTo>
                <a:cubicBezTo>
                  <a:pt x="396" y="1338"/>
                  <a:pt x="396" y="1338"/>
                  <a:pt x="396" y="1338"/>
                </a:cubicBezTo>
                <a:moveTo>
                  <a:pt x="411" y="1338"/>
                </a:moveTo>
                <a:cubicBezTo>
                  <a:pt x="404" y="1338"/>
                  <a:pt x="404" y="1338"/>
                  <a:pt x="404" y="1338"/>
                </a:cubicBezTo>
                <a:cubicBezTo>
                  <a:pt x="404" y="1345"/>
                  <a:pt x="404" y="1345"/>
                  <a:pt x="404" y="1345"/>
                </a:cubicBezTo>
                <a:cubicBezTo>
                  <a:pt x="411" y="1345"/>
                  <a:pt x="411" y="1345"/>
                  <a:pt x="411" y="1345"/>
                </a:cubicBezTo>
                <a:cubicBezTo>
                  <a:pt x="411" y="1338"/>
                  <a:pt x="411" y="1338"/>
                  <a:pt x="411" y="1338"/>
                </a:cubicBezTo>
                <a:moveTo>
                  <a:pt x="426" y="1338"/>
                </a:moveTo>
                <a:cubicBezTo>
                  <a:pt x="419" y="1338"/>
                  <a:pt x="419" y="1338"/>
                  <a:pt x="419" y="1338"/>
                </a:cubicBezTo>
                <a:cubicBezTo>
                  <a:pt x="419" y="1345"/>
                  <a:pt x="419" y="1345"/>
                  <a:pt x="419" y="1345"/>
                </a:cubicBezTo>
                <a:cubicBezTo>
                  <a:pt x="426" y="1345"/>
                  <a:pt x="426" y="1345"/>
                  <a:pt x="426" y="1345"/>
                </a:cubicBezTo>
                <a:cubicBezTo>
                  <a:pt x="426" y="1338"/>
                  <a:pt x="426" y="1338"/>
                  <a:pt x="426" y="1338"/>
                </a:cubicBezTo>
                <a:moveTo>
                  <a:pt x="440" y="1338"/>
                </a:moveTo>
                <a:cubicBezTo>
                  <a:pt x="433" y="1338"/>
                  <a:pt x="433" y="1338"/>
                  <a:pt x="433" y="1338"/>
                </a:cubicBezTo>
                <a:cubicBezTo>
                  <a:pt x="433" y="1345"/>
                  <a:pt x="433" y="1345"/>
                  <a:pt x="433" y="1345"/>
                </a:cubicBezTo>
                <a:cubicBezTo>
                  <a:pt x="440" y="1345"/>
                  <a:pt x="440" y="1345"/>
                  <a:pt x="440" y="1345"/>
                </a:cubicBezTo>
                <a:cubicBezTo>
                  <a:pt x="440" y="1338"/>
                  <a:pt x="440" y="1338"/>
                  <a:pt x="440" y="1338"/>
                </a:cubicBezTo>
                <a:moveTo>
                  <a:pt x="455" y="1338"/>
                </a:moveTo>
                <a:cubicBezTo>
                  <a:pt x="448" y="1338"/>
                  <a:pt x="448" y="1338"/>
                  <a:pt x="448" y="1338"/>
                </a:cubicBezTo>
                <a:cubicBezTo>
                  <a:pt x="448" y="1345"/>
                  <a:pt x="448" y="1345"/>
                  <a:pt x="448" y="1345"/>
                </a:cubicBezTo>
                <a:cubicBezTo>
                  <a:pt x="455" y="1345"/>
                  <a:pt x="455" y="1345"/>
                  <a:pt x="455" y="1345"/>
                </a:cubicBezTo>
                <a:cubicBezTo>
                  <a:pt x="455" y="1338"/>
                  <a:pt x="455" y="1338"/>
                  <a:pt x="455" y="1338"/>
                </a:cubicBezTo>
                <a:moveTo>
                  <a:pt x="470" y="1338"/>
                </a:moveTo>
                <a:cubicBezTo>
                  <a:pt x="463" y="1338"/>
                  <a:pt x="463" y="1338"/>
                  <a:pt x="463" y="1338"/>
                </a:cubicBezTo>
                <a:cubicBezTo>
                  <a:pt x="463" y="1345"/>
                  <a:pt x="463" y="1345"/>
                  <a:pt x="463" y="1345"/>
                </a:cubicBezTo>
                <a:cubicBezTo>
                  <a:pt x="470" y="1345"/>
                  <a:pt x="470" y="1345"/>
                  <a:pt x="470" y="1345"/>
                </a:cubicBezTo>
                <a:cubicBezTo>
                  <a:pt x="470" y="1338"/>
                  <a:pt x="470" y="1338"/>
                  <a:pt x="470" y="1338"/>
                </a:cubicBezTo>
                <a:moveTo>
                  <a:pt x="485" y="1338"/>
                </a:moveTo>
                <a:cubicBezTo>
                  <a:pt x="478" y="1338"/>
                  <a:pt x="478" y="1338"/>
                  <a:pt x="478" y="1338"/>
                </a:cubicBezTo>
                <a:cubicBezTo>
                  <a:pt x="478" y="1345"/>
                  <a:pt x="478" y="1345"/>
                  <a:pt x="478" y="1345"/>
                </a:cubicBezTo>
                <a:cubicBezTo>
                  <a:pt x="485" y="1345"/>
                  <a:pt x="485" y="1345"/>
                  <a:pt x="485" y="1345"/>
                </a:cubicBezTo>
                <a:cubicBezTo>
                  <a:pt x="485" y="1338"/>
                  <a:pt x="485" y="1338"/>
                  <a:pt x="485" y="1338"/>
                </a:cubicBezTo>
                <a:moveTo>
                  <a:pt x="499" y="1338"/>
                </a:moveTo>
                <a:cubicBezTo>
                  <a:pt x="492" y="1338"/>
                  <a:pt x="492" y="1338"/>
                  <a:pt x="492" y="1338"/>
                </a:cubicBezTo>
                <a:cubicBezTo>
                  <a:pt x="492" y="1345"/>
                  <a:pt x="492" y="1345"/>
                  <a:pt x="492" y="1345"/>
                </a:cubicBezTo>
                <a:cubicBezTo>
                  <a:pt x="499" y="1345"/>
                  <a:pt x="499" y="1345"/>
                  <a:pt x="499" y="1345"/>
                </a:cubicBezTo>
                <a:cubicBezTo>
                  <a:pt x="499" y="1338"/>
                  <a:pt x="499" y="1338"/>
                  <a:pt x="499" y="1338"/>
                </a:cubicBezTo>
                <a:moveTo>
                  <a:pt x="514" y="1338"/>
                </a:moveTo>
                <a:cubicBezTo>
                  <a:pt x="507" y="1338"/>
                  <a:pt x="507" y="1338"/>
                  <a:pt x="507" y="1338"/>
                </a:cubicBezTo>
                <a:cubicBezTo>
                  <a:pt x="507" y="1345"/>
                  <a:pt x="507" y="1345"/>
                  <a:pt x="507" y="1345"/>
                </a:cubicBezTo>
                <a:cubicBezTo>
                  <a:pt x="514" y="1345"/>
                  <a:pt x="514" y="1345"/>
                  <a:pt x="514" y="1345"/>
                </a:cubicBezTo>
                <a:cubicBezTo>
                  <a:pt x="514" y="1338"/>
                  <a:pt x="514" y="1338"/>
                  <a:pt x="514" y="1338"/>
                </a:cubicBezTo>
                <a:moveTo>
                  <a:pt x="219" y="1323"/>
                </a:moveTo>
                <a:cubicBezTo>
                  <a:pt x="212" y="1323"/>
                  <a:pt x="212" y="1323"/>
                  <a:pt x="212" y="1323"/>
                </a:cubicBezTo>
                <a:cubicBezTo>
                  <a:pt x="212" y="1330"/>
                  <a:pt x="212" y="1330"/>
                  <a:pt x="212" y="1330"/>
                </a:cubicBezTo>
                <a:cubicBezTo>
                  <a:pt x="219" y="1330"/>
                  <a:pt x="219" y="1330"/>
                  <a:pt x="219" y="1330"/>
                </a:cubicBezTo>
                <a:cubicBezTo>
                  <a:pt x="219" y="1323"/>
                  <a:pt x="219" y="1323"/>
                  <a:pt x="219" y="1323"/>
                </a:cubicBezTo>
                <a:moveTo>
                  <a:pt x="234" y="1323"/>
                </a:moveTo>
                <a:cubicBezTo>
                  <a:pt x="227" y="1323"/>
                  <a:pt x="227" y="1323"/>
                  <a:pt x="227" y="1323"/>
                </a:cubicBezTo>
                <a:cubicBezTo>
                  <a:pt x="227" y="1330"/>
                  <a:pt x="227" y="1330"/>
                  <a:pt x="227" y="1330"/>
                </a:cubicBezTo>
                <a:cubicBezTo>
                  <a:pt x="234" y="1330"/>
                  <a:pt x="234" y="1330"/>
                  <a:pt x="234" y="1330"/>
                </a:cubicBezTo>
                <a:cubicBezTo>
                  <a:pt x="234" y="1323"/>
                  <a:pt x="234" y="1323"/>
                  <a:pt x="234" y="1323"/>
                </a:cubicBezTo>
                <a:moveTo>
                  <a:pt x="249" y="1323"/>
                </a:moveTo>
                <a:cubicBezTo>
                  <a:pt x="242" y="1323"/>
                  <a:pt x="242" y="1323"/>
                  <a:pt x="242" y="1323"/>
                </a:cubicBezTo>
                <a:cubicBezTo>
                  <a:pt x="242" y="1330"/>
                  <a:pt x="242" y="1330"/>
                  <a:pt x="242" y="1330"/>
                </a:cubicBezTo>
                <a:cubicBezTo>
                  <a:pt x="249" y="1330"/>
                  <a:pt x="249" y="1330"/>
                  <a:pt x="249" y="1330"/>
                </a:cubicBezTo>
                <a:cubicBezTo>
                  <a:pt x="249" y="1323"/>
                  <a:pt x="249" y="1323"/>
                  <a:pt x="249" y="1323"/>
                </a:cubicBezTo>
                <a:moveTo>
                  <a:pt x="263" y="1323"/>
                </a:moveTo>
                <a:cubicBezTo>
                  <a:pt x="256" y="1323"/>
                  <a:pt x="256" y="1323"/>
                  <a:pt x="256" y="1323"/>
                </a:cubicBezTo>
                <a:cubicBezTo>
                  <a:pt x="256" y="1330"/>
                  <a:pt x="256" y="1330"/>
                  <a:pt x="256" y="1330"/>
                </a:cubicBezTo>
                <a:cubicBezTo>
                  <a:pt x="263" y="1330"/>
                  <a:pt x="263" y="1330"/>
                  <a:pt x="263" y="1330"/>
                </a:cubicBezTo>
                <a:cubicBezTo>
                  <a:pt x="263" y="1323"/>
                  <a:pt x="263" y="1323"/>
                  <a:pt x="263" y="1323"/>
                </a:cubicBezTo>
                <a:moveTo>
                  <a:pt x="278" y="1323"/>
                </a:moveTo>
                <a:cubicBezTo>
                  <a:pt x="271" y="1323"/>
                  <a:pt x="271" y="1323"/>
                  <a:pt x="271" y="1323"/>
                </a:cubicBezTo>
                <a:cubicBezTo>
                  <a:pt x="271" y="1330"/>
                  <a:pt x="271" y="1330"/>
                  <a:pt x="271" y="1330"/>
                </a:cubicBezTo>
                <a:cubicBezTo>
                  <a:pt x="278" y="1330"/>
                  <a:pt x="278" y="1330"/>
                  <a:pt x="278" y="1330"/>
                </a:cubicBezTo>
                <a:cubicBezTo>
                  <a:pt x="278" y="1323"/>
                  <a:pt x="278" y="1323"/>
                  <a:pt x="278" y="1323"/>
                </a:cubicBezTo>
                <a:moveTo>
                  <a:pt x="293" y="1323"/>
                </a:moveTo>
                <a:cubicBezTo>
                  <a:pt x="286" y="1323"/>
                  <a:pt x="286" y="1323"/>
                  <a:pt x="286" y="1323"/>
                </a:cubicBezTo>
                <a:cubicBezTo>
                  <a:pt x="286" y="1330"/>
                  <a:pt x="286" y="1330"/>
                  <a:pt x="286" y="1330"/>
                </a:cubicBezTo>
                <a:cubicBezTo>
                  <a:pt x="293" y="1330"/>
                  <a:pt x="293" y="1330"/>
                  <a:pt x="293" y="1330"/>
                </a:cubicBezTo>
                <a:cubicBezTo>
                  <a:pt x="293" y="1323"/>
                  <a:pt x="293" y="1323"/>
                  <a:pt x="293" y="1323"/>
                </a:cubicBezTo>
                <a:moveTo>
                  <a:pt x="308" y="1323"/>
                </a:moveTo>
                <a:cubicBezTo>
                  <a:pt x="301" y="1323"/>
                  <a:pt x="301" y="1323"/>
                  <a:pt x="301" y="1323"/>
                </a:cubicBezTo>
                <a:cubicBezTo>
                  <a:pt x="301" y="1330"/>
                  <a:pt x="301" y="1330"/>
                  <a:pt x="301" y="1330"/>
                </a:cubicBezTo>
                <a:cubicBezTo>
                  <a:pt x="308" y="1330"/>
                  <a:pt x="308" y="1330"/>
                  <a:pt x="308" y="1330"/>
                </a:cubicBezTo>
                <a:cubicBezTo>
                  <a:pt x="308" y="1323"/>
                  <a:pt x="308" y="1323"/>
                  <a:pt x="308" y="1323"/>
                </a:cubicBezTo>
                <a:moveTo>
                  <a:pt x="322" y="1323"/>
                </a:moveTo>
                <a:cubicBezTo>
                  <a:pt x="315" y="1323"/>
                  <a:pt x="315" y="1323"/>
                  <a:pt x="315" y="1323"/>
                </a:cubicBezTo>
                <a:cubicBezTo>
                  <a:pt x="315" y="1330"/>
                  <a:pt x="315" y="1330"/>
                  <a:pt x="315" y="1330"/>
                </a:cubicBezTo>
                <a:cubicBezTo>
                  <a:pt x="322" y="1330"/>
                  <a:pt x="322" y="1330"/>
                  <a:pt x="322" y="1330"/>
                </a:cubicBezTo>
                <a:cubicBezTo>
                  <a:pt x="322" y="1323"/>
                  <a:pt x="322" y="1323"/>
                  <a:pt x="322" y="1323"/>
                </a:cubicBezTo>
                <a:moveTo>
                  <a:pt x="337" y="1323"/>
                </a:moveTo>
                <a:cubicBezTo>
                  <a:pt x="330" y="1323"/>
                  <a:pt x="330" y="1323"/>
                  <a:pt x="330" y="1323"/>
                </a:cubicBezTo>
                <a:cubicBezTo>
                  <a:pt x="330" y="1330"/>
                  <a:pt x="330" y="1330"/>
                  <a:pt x="330" y="1330"/>
                </a:cubicBezTo>
                <a:cubicBezTo>
                  <a:pt x="337" y="1330"/>
                  <a:pt x="337" y="1330"/>
                  <a:pt x="337" y="1330"/>
                </a:cubicBezTo>
                <a:cubicBezTo>
                  <a:pt x="337" y="1323"/>
                  <a:pt x="337" y="1323"/>
                  <a:pt x="337" y="1323"/>
                </a:cubicBezTo>
                <a:moveTo>
                  <a:pt x="352" y="1323"/>
                </a:moveTo>
                <a:cubicBezTo>
                  <a:pt x="345" y="1323"/>
                  <a:pt x="345" y="1323"/>
                  <a:pt x="345" y="1323"/>
                </a:cubicBezTo>
                <a:cubicBezTo>
                  <a:pt x="345" y="1330"/>
                  <a:pt x="345" y="1330"/>
                  <a:pt x="345" y="1330"/>
                </a:cubicBezTo>
                <a:cubicBezTo>
                  <a:pt x="352" y="1330"/>
                  <a:pt x="352" y="1330"/>
                  <a:pt x="352" y="1330"/>
                </a:cubicBezTo>
                <a:cubicBezTo>
                  <a:pt x="352" y="1323"/>
                  <a:pt x="352" y="1323"/>
                  <a:pt x="352" y="1323"/>
                </a:cubicBezTo>
                <a:moveTo>
                  <a:pt x="367" y="1323"/>
                </a:moveTo>
                <a:cubicBezTo>
                  <a:pt x="360" y="1323"/>
                  <a:pt x="360" y="1323"/>
                  <a:pt x="360" y="1323"/>
                </a:cubicBezTo>
                <a:cubicBezTo>
                  <a:pt x="360" y="1330"/>
                  <a:pt x="360" y="1330"/>
                  <a:pt x="360" y="1330"/>
                </a:cubicBezTo>
                <a:cubicBezTo>
                  <a:pt x="367" y="1330"/>
                  <a:pt x="367" y="1330"/>
                  <a:pt x="367" y="1330"/>
                </a:cubicBezTo>
                <a:cubicBezTo>
                  <a:pt x="367" y="1323"/>
                  <a:pt x="367" y="1323"/>
                  <a:pt x="367" y="1323"/>
                </a:cubicBezTo>
                <a:moveTo>
                  <a:pt x="381" y="1323"/>
                </a:moveTo>
                <a:cubicBezTo>
                  <a:pt x="374" y="1323"/>
                  <a:pt x="374" y="1323"/>
                  <a:pt x="374" y="1323"/>
                </a:cubicBezTo>
                <a:cubicBezTo>
                  <a:pt x="374" y="1330"/>
                  <a:pt x="374" y="1330"/>
                  <a:pt x="374" y="1330"/>
                </a:cubicBezTo>
                <a:cubicBezTo>
                  <a:pt x="381" y="1330"/>
                  <a:pt x="381" y="1330"/>
                  <a:pt x="381" y="1330"/>
                </a:cubicBezTo>
                <a:cubicBezTo>
                  <a:pt x="381" y="1323"/>
                  <a:pt x="381" y="1323"/>
                  <a:pt x="381" y="1323"/>
                </a:cubicBezTo>
                <a:moveTo>
                  <a:pt x="396" y="1323"/>
                </a:moveTo>
                <a:cubicBezTo>
                  <a:pt x="389" y="1323"/>
                  <a:pt x="389" y="1323"/>
                  <a:pt x="389" y="1323"/>
                </a:cubicBezTo>
                <a:cubicBezTo>
                  <a:pt x="389" y="1330"/>
                  <a:pt x="389" y="1330"/>
                  <a:pt x="389" y="1330"/>
                </a:cubicBezTo>
                <a:cubicBezTo>
                  <a:pt x="396" y="1330"/>
                  <a:pt x="396" y="1330"/>
                  <a:pt x="396" y="1330"/>
                </a:cubicBezTo>
                <a:cubicBezTo>
                  <a:pt x="396" y="1323"/>
                  <a:pt x="396" y="1323"/>
                  <a:pt x="396" y="1323"/>
                </a:cubicBezTo>
                <a:moveTo>
                  <a:pt x="411" y="1323"/>
                </a:moveTo>
                <a:cubicBezTo>
                  <a:pt x="404" y="1323"/>
                  <a:pt x="404" y="1323"/>
                  <a:pt x="404" y="1323"/>
                </a:cubicBezTo>
                <a:cubicBezTo>
                  <a:pt x="404" y="1330"/>
                  <a:pt x="404" y="1330"/>
                  <a:pt x="404" y="1330"/>
                </a:cubicBezTo>
                <a:cubicBezTo>
                  <a:pt x="411" y="1330"/>
                  <a:pt x="411" y="1330"/>
                  <a:pt x="411" y="1330"/>
                </a:cubicBezTo>
                <a:cubicBezTo>
                  <a:pt x="411" y="1323"/>
                  <a:pt x="411" y="1323"/>
                  <a:pt x="411" y="1323"/>
                </a:cubicBezTo>
                <a:moveTo>
                  <a:pt x="426" y="1323"/>
                </a:moveTo>
                <a:cubicBezTo>
                  <a:pt x="419" y="1323"/>
                  <a:pt x="419" y="1323"/>
                  <a:pt x="419" y="1323"/>
                </a:cubicBezTo>
                <a:cubicBezTo>
                  <a:pt x="419" y="1330"/>
                  <a:pt x="419" y="1330"/>
                  <a:pt x="419" y="1330"/>
                </a:cubicBezTo>
                <a:cubicBezTo>
                  <a:pt x="426" y="1330"/>
                  <a:pt x="426" y="1330"/>
                  <a:pt x="426" y="1330"/>
                </a:cubicBezTo>
                <a:cubicBezTo>
                  <a:pt x="426" y="1323"/>
                  <a:pt x="426" y="1323"/>
                  <a:pt x="426" y="1323"/>
                </a:cubicBezTo>
                <a:moveTo>
                  <a:pt x="440" y="1323"/>
                </a:moveTo>
                <a:cubicBezTo>
                  <a:pt x="433" y="1323"/>
                  <a:pt x="433" y="1323"/>
                  <a:pt x="433" y="1323"/>
                </a:cubicBezTo>
                <a:cubicBezTo>
                  <a:pt x="433" y="1330"/>
                  <a:pt x="433" y="1330"/>
                  <a:pt x="433" y="1330"/>
                </a:cubicBezTo>
                <a:cubicBezTo>
                  <a:pt x="440" y="1330"/>
                  <a:pt x="440" y="1330"/>
                  <a:pt x="440" y="1330"/>
                </a:cubicBezTo>
                <a:cubicBezTo>
                  <a:pt x="440" y="1323"/>
                  <a:pt x="440" y="1323"/>
                  <a:pt x="440" y="1323"/>
                </a:cubicBezTo>
                <a:moveTo>
                  <a:pt x="455" y="1323"/>
                </a:moveTo>
                <a:cubicBezTo>
                  <a:pt x="448" y="1323"/>
                  <a:pt x="448" y="1323"/>
                  <a:pt x="448" y="1323"/>
                </a:cubicBezTo>
                <a:cubicBezTo>
                  <a:pt x="448" y="1330"/>
                  <a:pt x="448" y="1330"/>
                  <a:pt x="448" y="1330"/>
                </a:cubicBezTo>
                <a:cubicBezTo>
                  <a:pt x="455" y="1330"/>
                  <a:pt x="455" y="1330"/>
                  <a:pt x="455" y="1330"/>
                </a:cubicBezTo>
                <a:cubicBezTo>
                  <a:pt x="455" y="1323"/>
                  <a:pt x="455" y="1323"/>
                  <a:pt x="455" y="1323"/>
                </a:cubicBezTo>
                <a:moveTo>
                  <a:pt x="470" y="1323"/>
                </a:moveTo>
                <a:cubicBezTo>
                  <a:pt x="463" y="1323"/>
                  <a:pt x="463" y="1323"/>
                  <a:pt x="463" y="1323"/>
                </a:cubicBezTo>
                <a:cubicBezTo>
                  <a:pt x="463" y="1330"/>
                  <a:pt x="463" y="1330"/>
                  <a:pt x="463" y="1330"/>
                </a:cubicBezTo>
                <a:cubicBezTo>
                  <a:pt x="470" y="1330"/>
                  <a:pt x="470" y="1330"/>
                  <a:pt x="470" y="1330"/>
                </a:cubicBezTo>
                <a:cubicBezTo>
                  <a:pt x="470" y="1323"/>
                  <a:pt x="470" y="1323"/>
                  <a:pt x="470" y="1323"/>
                </a:cubicBezTo>
                <a:moveTo>
                  <a:pt x="485" y="1323"/>
                </a:moveTo>
                <a:cubicBezTo>
                  <a:pt x="478" y="1323"/>
                  <a:pt x="478" y="1323"/>
                  <a:pt x="478" y="1323"/>
                </a:cubicBezTo>
                <a:cubicBezTo>
                  <a:pt x="478" y="1330"/>
                  <a:pt x="478" y="1330"/>
                  <a:pt x="478" y="1330"/>
                </a:cubicBezTo>
                <a:cubicBezTo>
                  <a:pt x="485" y="1330"/>
                  <a:pt x="485" y="1330"/>
                  <a:pt x="485" y="1330"/>
                </a:cubicBezTo>
                <a:cubicBezTo>
                  <a:pt x="485" y="1323"/>
                  <a:pt x="485" y="1323"/>
                  <a:pt x="485" y="1323"/>
                </a:cubicBezTo>
                <a:moveTo>
                  <a:pt x="499" y="1323"/>
                </a:moveTo>
                <a:cubicBezTo>
                  <a:pt x="492" y="1323"/>
                  <a:pt x="492" y="1323"/>
                  <a:pt x="492" y="1323"/>
                </a:cubicBezTo>
                <a:cubicBezTo>
                  <a:pt x="492" y="1330"/>
                  <a:pt x="492" y="1330"/>
                  <a:pt x="492" y="1330"/>
                </a:cubicBezTo>
                <a:cubicBezTo>
                  <a:pt x="499" y="1330"/>
                  <a:pt x="499" y="1330"/>
                  <a:pt x="499" y="1330"/>
                </a:cubicBezTo>
                <a:cubicBezTo>
                  <a:pt x="499" y="1323"/>
                  <a:pt x="499" y="1323"/>
                  <a:pt x="499" y="1323"/>
                </a:cubicBezTo>
                <a:moveTo>
                  <a:pt x="514" y="1323"/>
                </a:moveTo>
                <a:cubicBezTo>
                  <a:pt x="507" y="1323"/>
                  <a:pt x="507" y="1323"/>
                  <a:pt x="507" y="1323"/>
                </a:cubicBezTo>
                <a:cubicBezTo>
                  <a:pt x="507" y="1330"/>
                  <a:pt x="507" y="1330"/>
                  <a:pt x="507" y="1330"/>
                </a:cubicBezTo>
                <a:cubicBezTo>
                  <a:pt x="514" y="1330"/>
                  <a:pt x="514" y="1330"/>
                  <a:pt x="514" y="1330"/>
                </a:cubicBezTo>
                <a:cubicBezTo>
                  <a:pt x="514" y="1323"/>
                  <a:pt x="514" y="1323"/>
                  <a:pt x="514" y="1323"/>
                </a:cubicBezTo>
                <a:moveTo>
                  <a:pt x="529" y="1323"/>
                </a:moveTo>
                <a:cubicBezTo>
                  <a:pt x="522" y="1323"/>
                  <a:pt x="522" y="1323"/>
                  <a:pt x="522" y="1323"/>
                </a:cubicBezTo>
                <a:cubicBezTo>
                  <a:pt x="522" y="1330"/>
                  <a:pt x="522" y="1330"/>
                  <a:pt x="522" y="1330"/>
                </a:cubicBezTo>
                <a:cubicBezTo>
                  <a:pt x="529" y="1330"/>
                  <a:pt x="529" y="1330"/>
                  <a:pt x="529" y="1330"/>
                </a:cubicBezTo>
                <a:cubicBezTo>
                  <a:pt x="529" y="1323"/>
                  <a:pt x="529" y="1323"/>
                  <a:pt x="529" y="1323"/>
                </a:cubicBezTo>
                <a:moveTo>
                  <a:pt x="219" y="1308"/>
                </a:moveTo>
                <a:cubicBezTo>
                  <a:pt x="212" y="1308"/>
                  <a:pt x="212" y="1308"/>
                  <a:pt x="212" y="1308"/>
                </a:cubicBezTo>
                <a:cubicBezTo>
                  <a:pt x="212" y="1315"/>
                  <a:pt x="212" y="1315"/>
                  <a:pt x="212" y="1315"/>
                </a:cubicBezTo>
                <a:cubicBezTo>
                  <a:pt x="219" y="1315"/>
                  <a:pt x="219" y="1315"/>
                  <a:pt x="219" y="1315"/>
                </a:cubicBezTo>
                <a:cubicBezTo>
                  <a:pt x="219" y="1308"/>
                  <a:pt x="219" y="1308"/>
                  <a:pt x="219" y="1308"/>
                </a:cubicBezTo>
                <a:moveTo>
                  <a:pt x="234" y="1308"/>
                </a:moveTo>
                <a:cubicBezTo>
                  <a:pt x="227" y="1308"/>
                  <a:pt x="227" y="1308"/>
                  <a:pt x="227" y="1308"/>
                </a:cubicBezTo>
                <a:cubicBezTo>
                  <a:pt x="227" y="1315"/>
                  <a:pt x="227" y="1315"/>
                  <a:pt x="227" y="1315"/>
                </a:cubicBezTo>
                <a:cubicBezTo>
                  <a:pt x="234" y="1315"/>
                  <a:pt x="234" y="1315"/>
                  <a:pt x="234" y="1315"/>
                </a:cubicBezTo>
                <a:cubicBezTo>
                  <a:pt x="234" y="1308"/>
                  <a:pt x="234" y="1308"/>
                  <a:pt x="234" y="1308"/>
                </a:cubicBezTo>
                <a:moveTo>
                  <a:pt x="249" y="1308"/>
                </a:moveTo>
                <a:cubicBezTo>
                  <a:pt x="242" y="1308"/>
                  <a:pt x="242" y="1308"/>
                  <a:pt x="242" y="1308"/>
                </a:cubicBezTo>
                <a:cubicBezTo>
                  <a:pt x="242" y="1315"/>
                  <a:pt x="242" y="1315"/>
                  <a:pt x="242" y="1315"/>
                </a:cubicBezTo>
                <a:cubicBezTo>
                  <a:pt x="249" y="1315"/>
                  <a:pt x="249" y="1315"/>
                  <a:pt x="249" y="1315"/>
                </a:cubicBezTo>
                <a:cubicBezTo>
                  <a:pt x="249" y="1308"/>
                  <a:pt x="249" y="1308"/>
                  <a:pt x="249" y="1308"/>
                </a:cubicBezTo>
                <a:moveTo>
                  <a:pt x="263" y="1308"/>
                </a:moveTo>
                <a:cubicBezTo>
                  <a:pt x="256" y="1308"/>
                  <a:pt x="256" y="1308"/>
                  <a:pt x="256" y="1308"/>
                </a:cubicBezTo>
                <a:cubicBezTo>
                  <a:pt x="256" y="1315"/>
                  <a:pt x="256" y="1315"/>
                  <a:pt x="256" y="1315"/>
                </a:cubicBezTo>
                <a:cubicBezTo>
                  <a:pt x="263" y="1315"/>
                  <a:pt x="263" y="1315"/>
                  <a:pt x="263" y="1315"/>
                </a:cubicBezTo>
                <a:cubicBezTo>
                  <a:pt x="263" y="1308"/>
                  <a:pt x="263" y="1308"/>
                  <a:pt x="263" y="1308"/>
                </a:cubicBezTo>
                <a:moveTo>
                  <a:pt x="278" y="1308"/>
                </a:moveTo>
                <a:cubicBezTo>
                  <a:pt x="271" y="1308"/>
                  <a:pt x="271" y="1308"/>
                  <a:pt x="271" y="1308"/>
                </a:cubicBezTo>
                <a:cubicBezTo>
                  <a:pt x="271" y="1315"/>
                  <a:pt x="271" y="1315"/>
                  <a:pt x="271" y="1315"/>
                </a:cubicBezTo>
                <a:cubicBezTo>
                  <a:pt x="278" y="1315"/>
                  <a:pt x="278" y="1315"/>
                  <a:pt x="278" y="1315"/>
                </a:cubicBezTo>
                <a:cubicBezTo>
                  <a:pt x="278" y="1308"/>
                  <a:pt x="278" y="1308"/>
                  <a:pt x="278" y="1308"/>
                </a:cubicBezTo>
                <a:moveTo>
                  <a:pt x="293" y="1308"/>
                </a:moveTo>
                <a:cubicBezTo>
                  <a:pt x="286" y="1308"/>
                  <a:pt x="286" y="1308"/>
                  <a:pt x="286" y="1308"/>
                </a:cubicBezTo>
                <a:cubicBezTo>
                  <a:pt x="286" y="1315"/>
                  <a:pt x="286" y="1315"/>
                  <a:pt x="286" y="1315"/>
                </a:cubicBezTo>
                <a:cubicBezTo>
                  <a:pt x="293" y="1315"/>
                  <a:pt x="293" y="1315"/>
                  <a:pt x="293" y="1315"/>
                </a:cubicBezTo>
                <a:cubicBezTo>
                  <a:pt x="293" y="1308"/>
                  <a:pt x="293" y="1308"/>
                  <a:pt x="293" y="1308"/>
                </a:cubicBezTo>
                <a:moveTo>
                  <a:pt x="308" y="1308"/>
                </a:moveTo>
                <a:cubicBezTo>
                  <a:pt x="301" y="1308"/>
                  <a:pt x="301" y="1308"/>
                  <a:pt x="301" y="1308"/>
                </a:cubicBezTo>
                <a:cubicBezTo>
                  <a:pt x="301" y="1315"/>
                  <a:pt x="301" y="1315"/>
                  <a:pt x="301" y="1315"/>
                </a:cubicBezTo>
                <a:cubicBezTo>
                  <a:pt x="308" y="1315"/>
                  <a:pt x="308" y="1315"/>
                  <a:pt x="308" y="1315"/>
                </a:cubicBezTo>
                <a:cubicBezTo>
                  <a:pt x="308" y="1308"/>
                  <a:pt x="308" y="1308"/>
                  <a:pt x="308" y="1308"/>
                </a:cubicBezTo>
                <a:moveTo>
                  <a:pt x="322" y="1308"/>
                </a:moveTo>
                <a:cubicBezTo>
                  <a:pt x="315" y="1308"/>
                  <a:pt x="315" y="1308"/>
                  <a:pt x="315" y="1308"/>
                </a:cubicBezTo>
                <a:cubicBezTo>
                  <a:pt x="315" y="1315"/>
                  <a:pt x="315" y="1315"/>
                  <a:pt x="315" y="1315"/>
                </a:cubicBezTo>
                <a:cubicBezTo>
                  <a:pt x="322" y="1315"/>
                  <a:pt x="322" y="1315"/>
                  <a:pt x="322" y="1315"/>
                </a:cubicBezTo>
                <a:cubicBezTo>
                  <a:pt x="322" y="1308"/>
                  <a:pt x="322" y="1308"/>
                  <a:pt x="322" y="1308"/>
                </a:cubicBezTo>
                <a:moveTo>
                  <a:pt x="337" y="1308"/>
                </a:moveTo>
                <a:cubicBezTo>
                  <a:pt x="330" y="1308"/>
                  <a:pt x="330" y="1308"/>
                  <a:pt x="330" y="1308"/>
                </a:cubicBezTo>
                <a:cubicBezTo>
                  <a:pt x="330" y="1315"/>
                  <a:pt x="330" y="1315"/>
                  <a:pt x="330" y="1315"/>
                </a:cubicBezTo>
                <a:cubicBezTo>
                  <a:pt x="337" y="1315"/>
                  <a:pt x="337" y="1315"/>
                  <a:pt x="337" y="1315"/>
                </a:cubicBezTo>
                <a:cubicBezTo>
                  <a:pt x="337" y="1308"/>
                  <a:pt x="337" y="1308"/>
                  <a:pt x="337" y="1308"/>
                </a:cubicBezTo>
                <a:moveTo>
                  <a:pt x="352" y="1308"/>
                </a:moveTo>
                <a:cubicBezTo>
                  <a:pt x="345" y="1308"/>
                  <a:pt x="345" y="1308"/>
                  <a:pt x="345" y="1308"/>
                </a:cubicBezTo>
                <a:cubicBezTo>
                  <a:pt x="345" y="1315"/>
                  <a:pt x="345" y="1315"/>
                  <a:pt x="345" y="1315"/>
                </a:cubicBezTo>
                <a:cubicBezTo>
                  <a:pt x="352" y="1315"/>
                  <a:pt x="352" y="1315"/>
                  <a:pt x="352" y="1315"/>
                </a:cubicBezTo>
                <a:cubicBezTo>
                  <a:pt x="352" y="1308"/>
                  <a:pt x="352" y="1308"/>
                  <a:pt x="352" y="1308"/>
                </a:cubicBezTo>
                <a:moveTo>
                  <a:pt x="367" y="1308"/>
                </a:moveTo>
                <a:cubicBezTo>
                  <a:pt x="360" y="1308"/>
                  <a:pt x="360" y="1308"/>
                  <a:pt x="360" y="1308"/>
                </a:cubicBezTo>
                <a:cubicBezTo>
                  <a:pt x="360" y="1315"/>
                  <a:pt x="360" y="1315"/>
                  <a:pt x="360" y="1315"/>
                </a:cubicBezTo>
                <a:cubicBezTo>
                  <a:pt x="367" y="1315"/>
                  <a:pt x="367" y="1315"/>
                  <a:pt x="367" y="1315"/>
                </a:cubicBezTo>
                <a:cubicBezTo>
                  <a:pt x="367" y="1308"/>
                  <a:pt x="367" y="1308"/>
                  <a:pt x="367" y="1308"/>
                </a:cubicBezTo>
                <a:moveTo>
                  <a:pt x="381" y="1308"/>
                </a:moveTo>
                <a:cubicBezTo>
                  <a:pt x="374" y="1308"/>
                  <a:pt x="374" y="1308"/>
                  <a:pt x="374" y="1308"/>
                </a:cubicBezTo>
                <a:cubicBezTo>
                  <a:pt x="374" y="1315"/>
                  <a:pt x="374" y="1315"/>
                  <a:pt x="374" y="1315"/>
                </a:cubicBezTo>
                <a:cubicBezTo>
                  <a:pt x="381" y="1315"/>
                  <a:pt x="381" y="1315"/>
                  <a:pt x="381" y="1315"/>
                </a:cubicBezTo>
                <a:cubicBezTo>
                  <a:pt x="381" y="1308"/>
                  <a:pt x="381" y="1308"/>
                  <a:pt x="381" y="1308"/>
                </a:cubicBezTo>
                <a:moveTo>
                  <a:pt x="396" y="1308"/>
                </a:moveTo>
                <a:cubicBezTo>
                  <a:pt x="389" y="1308"/>
                  <a:pt x="389" y="1308"/>
                  <a:pt x="389" y="1308"/>
                </a:cubicBezTo>
                <a:cubicBezTo>
                  <a:pt x="389" y="1315"/>
                  <a:pt x="389" y="1315"/>
                  <a:pt x="389" y="1315"/>
                </a:cubicBezTo>
                <a:cubicBezTo>
                  <a:pt x="396" y="1315"/>
                  <a:pt x="396" y="1315"/>
                  <a:pt x="396" y="1315"/>
                </a:cubicBezTo>
                <a:cubicBezTo>
                  <a:pt x="396" y="1308"/>
                  <a:pt x="396" y="1308"/>
                  <a:pt x="396" y="1308"/>
                </a:cubicBezTo>
                <a:moveTo>
                  <a:pt x="411" y="1308"/>
                </a:moveTo>
                <a:cubicBezTo>
                  <a:pt x="404" y="1308"/>
                  <a:pt x="404" y="1308"/>
                  <a:pt x="404" y="1308"/>
                </a:cubicBezTo>
                <a:cubicBezTo>
                  <a:pt x="404" y="1315"/>
                  <a:pt x="404" y="1315"/>
                  <a:pt x="404" y="1315"/>
                </a:cubicBezTo>
                <a:cubicBezTo>
                  <a:pt x="411" y="1315"/>
                  <a:pt x="411" y="1315"/>
                  <a:pt x="411" y="1315"/>
                </a:cubicBezTo>
                <a:cubicBezTo>
                  <a:pt x="411" y="1308"/>
                  <a:pt x="411" y="1308"/>
                  <a:pt x="411" y="1308"/>
                </a:cubicBezTo>
                <a:moveTo>
                  <a:pt x="426" y="1308"/>
                </a:moveTo>
                <a:cubicBezTo>
                  <a:pt x="419" y="1308"/>
                  <a:pt x="419" y="1308"/>
                  <a:pt x="419" y="1308"/>
                </a:cubicBezTo>
                <a:cubicBezTo>
                  <a:pt x="419" y="1315"/>
                  <a:pt x="419" y="1315"/>
                  <a:pt x="419" y="1315"/>
                </a:cubicBezTo>
                <a:cubicBezTo>
                  <a:pt x="426" y="1315"/>
                  <a:pt x="426" y="1315"/>
                  <a:pt x="426" y="1315"/>
                </a:cubicBezTo>
                <a:cubicBezTo>
                  <a:pt x="426" y="1308"/>
                  <a:pt x="426" y="1308"/>
                  <a:pt x="426" y="1308"/>
                </a:cubicBezTo>
                <a:moveTo>
                  <a:pt x="440" y="1308"/>
                </a:moveTo>
                <a:cubicBezTo>
                  <a:pt x="433" y="1308"/>
                  <a:pt x="433" y="1308"/>
                  <a:pt x="433" y="1308"/>
                </a:cubicBezTo>
                <a:cubicBezTo>
                  <a:pt x="433" y="1315"/>
                  <a:pt x="433" y="1315"/>
                  <a:pt x="433" y="1315"/>
                </a:cubicBezTo>
                <a:cubicBezTo>
                  <a:pt x="440" y="1315"/>
                  <a:pt x="440" y="1315"/>
                  <a:pt x="440" y="1315"/>
                </a:cubicBezTo>
                <a:cubicBezTo>
                  <a:pt x="440" y="1308"/>
                  <a:pt x="440" y="1308"/>
                  <a:pt x="440" y="1308"/>
                </a:cubicBezTo>
                <a:moveTo>
                  <a:pt x="455" y="1308"/>
                </a:moveTo>
                <a:cubicBezTo>
                  <a:pt x="448" y="1308"/>
                  <a:pt x="448" y="1308"/>
                  <a:pt x="448" y="1308"/>
                </a:cubicBezTo>
                <a:cubicBezTo>
                  <a:pt x="448" y="1315"/>
                  <a:pt x="448" y="1315"/>
                  <a:pt x="448" y="1315"/>
                </a:cubicBezTo>
                <a:cubicBezTo>
                  <a:pt x="455" y="1315"/>
                  <a:pt x="455" y="1315"/>
                  <a:pt x="455" y="1315"/>
                </a:cubicBezTo>
                <a:cubicBezTo>
                  <a:pt x="455" y="1308"/>
                  <a:pt x="455" y="1308"/>
                  <a:pt x="455" y="1308"/>
                </a:cubicBezTo>
                <a:moveTo>
                  <a:pt x="470" y="1308"/>
                </a:moveTo>
                <a:cubicBezTo>
                  <a:pt x="463" y="1308"/>
                  <a:pt x="463" y="1308"/>
                  <a:pt x="463" y="1308"/>
                </a:cubicBezTo>
                <a:cubicBezTo>
                  <a:pt x="463" y="1315"/>
                  <a:pt x="463" y="1315"/>
                  <a:pt x="463" y="1315"/>
                </a:cubicBezTo>
                <a:cubicBezTo>
                  <a:pt x="470" y="1315"/>
                  <a:pt x="470" y="1315"/>
                  <a:pt x="470" y="1315"/>
                </a:cubicBezTo>
                <a:cubicBezTo>
                  <a:pt x="470" y="1308"/>
                  <a:pt x="470" y="1308"/>
                  <a:pt x="470" y="1308"/>
                </a:cubicBezTo>
                <a:moveTo>
                  <a:pt x="485" y="1308"/>
                </a:moveTo>
                <a:cubicBezTo>
                  <a:pt x="478" y="1308"/>
                  <a:pt x="478" y="1308"/>
                  <a:pt x="478" y="1308"/>
                </a:cubicBezTo>
                <a:cubicBezTo>
                  <a:pt x="478" y="1315"/>
                  <a:pt x="478" y="1315"/>
                  <a:pt x="478" y="1315"/>
                </a:cubicBezTo>
                <a:cubicBezTo>
                  <a:pt x="485" y="1315"/>
                  <a:pt x="485" y="1315"/>
                  <a:pt x="485" y="1315"/>
                </a:cubicBezTo>
                <a:cubicBezTo>
                  <a:pt x="485" y="1308"/>
                  <a:pt x="485" y="1308"/>
                  <a:pt x="485" y="1308"/>
                </a:cubicBezTo>
                <a:moveTo>
                  <a:pt x="499" y="1308"/>
                </a:moveTo>
                <a:cubicBezTo>
                  <a:pt x="492" y="1308"/>
                  <a:pt x="492" y="1308"/>
                  <a:pt x="492" y="1308"/>
                </a:cubicBezTo>
                <a:cubicBezTo>
                  <a:pt x="492" y="1315"/>
                  <a:pt x="492" y="1315"/>
                  <a:pt x="492" y="1315"/>
                </a:cubicBezTo>
                <a:cubicBezTo>
                  <a:pt x="499" y="1315"/>
                  <a:pt x="499" y="1315"/>
                  <a:pt x="499" y="1315"/>
                </a:cubicBezTo>
                <a:cubicBezTo>
                  <a:pt x="499" y="1308"/>
                  <a:pt x="499" y="1308"/>
                  <a:pt x="499" y="1308"/>
                </a:cubicBezTo>
                <a:moveTo>
                  <a:pt x="514" y="1308"/>
                </a:moveTo>
                <a:cubicBezTo>
                  <a:pt x="507" y="1308"/>
                  <a:pt x="507" y="1308"/>
                  <a:pt x="507" y="1308"/>
                </a:cubicBezTo>
                <a:cubicBezTo>
                  <a:pt x="507" y="1315"/>
                  <a:pt x="507" y="1315"/>
                  <a:pt x="507" y="1315"/>
                </a:cubicBezTo>
                <a:cubicBezTo>
                  <a:pt x="514" y="1315"/>
                  <a:pt x="514" y="1315"/>
                  <a:pt x="514" y="1315"/>
                </a:cubicBezTo>
                <a:cubicBezTo>
                  <a:pt x="514" y="1308"/>
                  <a:pt x="514" y="1308"/>
                  <a:pt x="514" y="1308"/>
                </a:cubicBezTo>
                <a:moveTo>
                  <a:pt x="529" y="1308"/>
                </a:moveTo>
                <a:cubicBezTo>
                  <a:pt x="522" y="1308"/>
                  <a:pt x="522" y="1308"/>
                  <a:pt x="522" y="1308"/>
                </a:cubicBezTo>
                <a:cubicBezTo>
                  <a:pt x="522" y="1315"/>
                  <a:pt x="522" y="1315"/>
                  <a:pt x="522" y="1315"/>
                </a:cubicBezTo>
                <a:cubicBezTo>
                  <a:pt x="529" y="1315"/>
                  <a:pt x="529" y="1315"/>
                  <a:pt x="529" y="1315"/>
                </a:cubicBezTo>
                <a:cubicBezTo>
                  <a:pt x="529" y="1308"/>
                  <a:pt x="529" y="1308"/>
                  <a:pt x="529" y="1308"/>
                </a:cubicBezTo>
                <a:moveTo>
                  <a:pt x="204" y="1294"/>
                </a:moveTo>
                <a:cubicBezTo>
                  <a:pt x="197" y="1294"/>
                  <a:pt x="197" y="1294"/>
                  <a:pt x="197" y="1294"/>
                </a:cubicBezTo>
                <a:cubicBezTo>
                  <a:pt x="197" y="1301"/>
                  <a:pt x="197" y="1301"/>
                  <a:pt x="197" y="1301"/>
                </a:cubicBezTo>
                <a:cubicBezTo>
                  <a:pt x="204" y="1301"/>
                  <a:pt x="204" y="1301"/>
                  <a:pt x="204" y="1301"/>
                </a:cubicBezTo>
                <a:cubicBezTo>
                  <a:pt x="204" y="1294"/>
                  <a:pt x="204" y="1294"/>
                  <a:pt x="204" y="1294"/>
                </a:cubicBezTo>
                <a:moveTo>
                  <a:pt x="219" y="1294"/>
                </a:moveTo>
                <a:cubicBezTo>
                  <a:pt x="212" y="1294"/>
                  <a:pt x="212" y="1294"/>
                  <a:pt x="212" y="1294"/>
                </a:cubicBezTo>
                <a:cubicBezTo>
                  <a:pt x="212" y="1301"/>
                  <a:pt x="212" y="1301"/>
                  <a:pt x="212" y="1301"/>
                </a:cubicBezTo>
                <a:cubicBezTo>
                  <a:pt x="219" y="1301"/>
                  <a:pt x="219" y="1301"/>
                  <a:pt x="219" y="1301"/>
                </a:cubicBezTo>
                <a:cubicBezTo>
                  <a:pt x="219" y="1294"/>
                  <a:pt x="219" y="1294"/>
                  <a:pt x="219" y="1294"/>
                </a:cubicBezTo>
                <a:moveTo>
                  <a:pt x="234" y="1294"/>
                </a:moveTo>
                <a:cubicBezTo>
                  <a:pt x="227" y="1294"/>
                  <a:pt x="227" y="1294"/>
                  <a:pt x="227" y="1294"/>
                </a:cubicBezTo>
                <a:cubicBezTo>
                  <a:pt x="227" y="1301"/>
                  <a:pt x="227" y="1301"/>
                  <a:pt x="227" y="1301"/>
                </a:cubicBezTo>
                <a:cubicBezTo>
                  <a:pt x="234" y="1301"/>
                  <a:pt x="234" y="1301"/>
                  <a:pt x="234" y="1301"/>
                </a:cubicBezTo>
                <a:cubicBezTo>
                  <a:pt x="234" y="1294"/>
                  <a:pt x="234" y="1294"/>
                  <a:pt x="234" y="1294"/>
                </a:cubicBezTo>
                <a:moveTo>
                  <a:pt x="249" y="1294"/>
                </a:moveTo>
                <a:cubicBezTo>
                  <a:pt x="242" y="1294"/>
                  <a:pt x="242" y="1294"/>
                  <a:pt x="242" y="1294"/>
                </a:cubicBezTo>
                <a:cubicBezTo>
                  <a:pt x="242" y="1301"/>
                  <a:pt x="242" y="1301"/>
                  <a:pt x="242" y="1301"/>
                </a:cubicBezTo>
                <a:cubicBezTo>
                  <a:pt x="249" y="1301"/>
                  <a:pt x="249" y="1301"/>
                  <a:pt x="249" y="1301"/>
                </a:cubicBezTo>
                <a:cubicBezTo>
                  <a:pt x="249" y="1294"/>
                  <a:pt x="249" y="1294"/>
                  <a:pt x="249" y="1294"/>
                </a:cubicBezTo>
                <a:moveTo>
                  <a:pt x="263" y="1294"/>
                </a:moveTo>
                <a:cubicBezTo>
                  <a:pt x="256" y="1294"/>
                  <a:pt x="256" y="1294"/>
                  <a:pt x="256" y="1294"/>
                </a:cubicBezTo>
                <a:cubicBezTo>
                  <a:pt x="256" y="1301"/>
                  <a:pt x="256" y="1301"/>
                  <a:pt x="256" y="1301"/>
                </a:cubicBezTo>
                <a:cubicBezTo>
                  <a:pt x="263" y="1301"/>
                  <a:pt x="263" y="1301"/>
                  <a:pt x="263" y="1301"/>
                </a:cubicBezTo>
                <a:cubicBezTo>
                  <a:pt x="263" y="1294"/>
                  <a:pt x="263" y="1294"/>
                  <a:pt x="263" y="1294"/>
                </a:cubicBezTo>
                <a:moveTo>
                  <a:pt x="278" y="1294"/>
                </a:moveTo>
                <a:cubicBezTo>
                  <a:pt x="271" y="1294"/>
                  <a:pt x="271" y="1294"/>
                  <a:pt x="271" y="1294"/>
                </a:cubicBezTo>
                <a:cubicBezTo>
                  <a:pt x="271" y="1301"/>
                  <a:pt x="271" y="1301"/>
                  <a:pt x="271" y="1301"/>
                </a:cubicBezTo>
                <a:cubicBezTo>
                  <a:pt x="278" y="1301"/>
                  <a:pt x="278" y="1301"/>
                  <a:pt x="278" y="1301"/>
                </a:cubicBezTo>
                <a:cubicBezTo>
                  <a:pt x="278" y="1294"/>
                  <a:pt x="278" y="1294"/>
                  <a:pt x="278" y="1294"/>
                </a:cubicBezTo>
                <a:moveTo>
                  <a:pt x="293" y="1294"/>
                </a:moveTo>
                <a:cubicBezTo>
                  <a:pt x="286" y="1294"/>
                  <a:pt x="286" y="1294"/>
                  <a:pt x="286" y="1294"/>
                </a:cubicBezTo>
                <a:cubicBezTo>
                  <a:pt x="286" y="1301"/>
                  <a:pt x="286" y="1301"/>
                  <a:pt x="286" y="1301"/>
                </a:cubicBezTo>
                <a:cubicBezTo>
                  <a:pt x="293" y="1301"/>
                  <a:pt x="293" y="1301"/>
                  <a:pt x="293" y="1301"/>
                </a:cubicBezTo>
                <a:cubicBezTo>
                  <a:pt x="293" y="1294"/>
                  <a:pt x="293" y="1294"/>
                  <a:pt x="293" y="1294"/>
                </a:cubicBezTo>
                <a:moveTo>
                  <a:pt x="308" y="1294"/>
                </a:moveTo>
                <a:cubicBezTo>
                  <a:pt x="301" y="1294"/>
                  <a:pt x="301" y="1294"/>
                  <a:pt x="301" y="1294"/>
                </a:cubicBezTo>
                <a:cubicBezTo>
                  <a:pt x="301" y="1301"/>
                  <a:pt x="301" y="1301"/>
                  <a:pt x="301" y="1301"/>
                </a:cubicBezTo>
                <a:cubicBezTo>
                  <a:pt x="308" y="1301"/>
                  <a:pt x="308" y="1301"/>
                  <a:pt x="308" y="1301"/>
                </a:cubicBezTo>
                <a:cubicBezTo>
                  <a:pt x="308" y="1294"/>
                  <a:pt x="308" y="1294"/>
                  <a:pt x="308" y="1294"/>
                </a:cubicBezTo>
                <a:moveTo>
                  <a:pt x="322" y="1294"/>
                </a:moveTo>
                <a:cubicBezTo>
                  <a:pt x="315" y="1294"/>
                  <a:pt x="315" y="1294"/>
                  <a:pt x="315" y="1294"/>
                </a:cubicBezTo>
                <a:cubicBezTo>
                  <a:pt x="315" y="1301"/>
                  <a:pt x="315" y="1301"/>
                  <a:pt x="315" y="1301"/>
                </a:cubicBezTo>
                <a:cubicBezTo>
                  <a:pt x="322" y="1301"/>
                  <a:pt x="322" y="1301"/>
                  <a:pt x="322" y="1301"/>
                </a:cubicBezTo>
                <a:cubicBezTo>
                  <a:pt x="322" y="1294"/>
                  <a:pt x="322" y="1294"/>
                  <a:pt x="322" y="1294"/>
                </a:cubicBezTo>
                <a:moveTo>
                  <a:pt x="337" y="1294"/>
                </a:moveTo>
                <a:cubicBezTo>
                  <a:pt x="330" y="1294"/>
                  <a:pt x="330" y="1294"/>
                  <a:pt x="330" y="1294"/>
                </a:cubicBezTo>
                <a:cubicBezTo>
                  <a:pt x="330" y="1301"/>
                  <a:pt x="330" y="1301"/>
                  <a:pt x="330" y="1301"/>
                </a:cubicBezTo>
                <a:cubicBezTo>
                  <a:pt x="337" y="1301"/>
                  <a:pt x="337" y="1301"/>
                  <a:pt x="337" y="1301"/>
                </a:cubicBezTo>
                <a:cubicBezTo>
                  <a:pt x="337" y="1294"/>
                  <a:pt x="337" y="1294"/>
                  <a:pt x="337" y="1294"/>
                </a:cubicBezTo>
                <a:moveTo>
                  <a:pt x="352" y="1294"/>
                </a:moveTo>
                <a:cubicBezTo>
                  <a:pt x="345" y="1294"/>
                  <a:pt x="345" y="1294"/>
                  <a:pt x="345" y="1294"/>
                </a:cubicBezTo>
                <a:cubicBezTo>
                  <a:pt x="345" y="1301"/>
                  <a:pt x="345" y="1301"/>
                  <a:pt x="345" y="1301"/>
                </a:cubicBezTo>
                <a:cubicBezTo>
                  <a:pt x="352" y="1301"/>
                  <a:pt x="352" y="1301"/>
                  <a:pt x="352" y="1301"/>
                </a:cubicBezTo>
                <a:cubicBezTo>
                  <a:pt x="352" y="1294"/>
                  <a:pt x="352" y="1294"/>
                  <a:pt x="352" y="1294"/>
                </a:cubicBezTo>
                <a:moveTo>
                  <a:pt x="367" y="1294"/>
                </a:moveTo>
                <a:cubicBezTo>
                  <a:pt x="360" y="1294"/>
                  <a:pt x="360" y="1294"/>
                  <a:pt x="360" y="1294"/>
                </a:cubicBezTo>
                <a:cubicBezTo>
                  <a:pt x="360" y="1301"/>
                  <a:pt x="360" y="1301"/>
                  <a:pt x="360" y="1301"/>
                </a:cubicBezTo>
                <a:cubicBezTo>
                  <a:pt x="367" y="1301"/>
                  <a:pt x="367" y="1301"/>
                  <a:pt x="367" y="1301"/>
                </a:cubicBezTo>
                <a:cubicBezTo>
                  <a:pt x="367" y="1294"/>
                  <a:pt x="367" y="1294"/>
                  <a:pt x="367" y="1294"/>
                </a:cubicBezTo>
                <a:moveTo>
                  <a:pt x="381" y="1294"/>
                </a:moveTo>
                <a:cubicBezTo>
                  <a:pt x="374" y="1294"/>
                  <a:pt x="374" y="1294"/>
                  <a:pt x="374" y="1294"/>
                </a:cubicBezTo>
                <a:cubicBezTo>
                  <a:pt x="374" y="1301"/>
                  <a:pt x="374" y="1301"/>
                  <a:pt x="374" y="1301"/>
                </a:cubicBezTo>
                <a:cubicBezTo>
                  <a:pt x="381" y="1301"/>
                  <a:pt x="381" y="1301"/>
                  <a:pt x="381" y="1301"/>
                </a:cubicBezTo>
                <a:cubicBezTo>
                  <a:pt x="381" y="1294"/>
                  <a:pt x="381" y="1294"/>
                  <a:pt x="381" y="1294"/>
                </a:cubicBezTo>
                <a:moveTo>
                  <a:pt x="396" y="1294"/>
                </a:moveTo>
                <a:cubicBezTo>
                  <a:pt x="389" y="1294"/>
                  <a:pt x="389" y="1294"/>
                  <a:pt x="389" y="1294"/>
                </a:cubicBezTo>
                <a:cubicBezTo>
                  <a:pt x="389" y="1301"/>
                  <a:pt x="389" y="1301"/>
                  <a:pt x="389" y="1301"/>
                </a:cubicBezTo>
                <a:cubicBezTo>
                  <a:pt x="396" y="1301"/>
                  <a:pt x="396" y="1301"/>
                  <a:pt x="396" y="1301"/>
                </a:cubicBezTo>
                <a:cubicBezTo>
                  <a:pt x="396" y="1294"/>
                  <a:pt x="396" y="1294"/>
                  <a:pt x="396" y="1294"/>
                </a:cubicBezTo>
                <a:moveTo>
                  <a:pt x="411" y="1294"/>
                </a:moveTo>
                <a:cubicBezTo>
                  <a:pt x="404" y="1294"/>
                  <a:pt x="404" y="1294"/>
                  <a:pt x="404" y="1294"/>
                </a:cubicBezTo>
                <a:cubicBezTo>
                  <a:pt x="404" y="1301"/>
                  <a:pt x="404" y="1301"/>
                  <a:pt x="404" y="1301"/>
                </a:cubicBezTo>
                <a:cubicBezTo>
                  <a:pt x="411" y="1301"/>
                  <a:pt x="411" y="1301"/>
                  <a:pt x="411" y="1301"/>
                </a:cubicBezTo>
                <a:cubicBezTo>
                  <a:pt x="411" y="1294"/>
                  <a:pt x="411" y="1294"/>
                  <a:pt x="411" y="1294"/>
                </a:cubicBezTo>
                <a:moveTo>
                  <a:pt x="426" y="1294"/>
                </a:moveTo>
                <a:cubicBezTo>
                  <a:pt x="419" y="1294"/>
                  <a:pt x="419" y="1294"/>
                  <a:pt x="419" y="1294"/>
                </a:cubicBezTo>
                <a:cubicBezTo>
                  <a:pt x="419" y="1301"/>
                  <a:pt x="419" y="1301"/>
                  <a:pt x="419" y="1301"/>
                </a:cubicBezTo>
                <a:cubicBezTo>
                  <a:pt x="426" y="1301"/>
                  <a:pt x="426" y="1301"/>
                  <a:pt x="426" y="1301"/>
                </a:cubicBezTo>
                <a:cubicBezTo>
                  <a:pt x="426" y="1294"/>
                  <a:pt x="426" y="1294"/>
                  <a:pt x="426" y="1294"/>
                </a:cubicBezTo>
                <a:moveTo>
                  <a:pt x="440" y="1294"/>
                </a:moveTo>
                <a:cubicBezTo>
                  <a:pt x="433" y="1294"/>
                  <a:pt x="433" y="1294"/>
                  <a:pt x="433" y="1294"/>
                </a:cubicBezTo>
                <a:cubicBezTo>
                  <a:pt x="433" y="1301"/>
                  <a:pt x="433" y="1301"/>
                  <a:pt x="433" y="1301"/>
                </a:cubicBezTo>
                <a:cubicBezTo>
                  <a:pt x="440" y="1301"/>
                  <a:pt x="440" y="1301"/>
                  <a:pt x="440" y="1301"/>
                </a:cubicBezTo>
                <a:cubicBezTo>
                  <a:pt x="440" y="1294"/>
                  <a:pt x="440" y="1294"/>
                  <a:pt x="440" y="1294"/>
                </a:cubicBezTo>
                <a:moveTo>
                  <a:pt x="455" y="1294"/>
                </a:moveTo>
                <a:cubicBezTo>
                  <a:pt x="448" y="1294"/>
                  <a:pt x="448" y="1294"/>
                  <a:pt x="448" y="1294"/>
                </a:cubicBezTo>
                <a:cubicBezTo>
                  <a:pt x="448" y="1301"/>
                  <a:pt x="448" y="1301"/>
                  <a:pt x="448" y="1301"/>
                </a:cubicBezTo>
                <a:cubicBezTo>
                  <a:pt x="455" y="1301"/>
                  <a:pt x="455" y="1301"/>
                  <a:pt x="455" y="1301"/>
                </a:cubicBezTo>
                <a:cubicBezTo>
                  <a:pt x="455" y="1294"/>
                  <a:pt x="455" y="1294"/>
                  <a:pt x="455" y="1294"/>
                </a:cubicBezTo>
                <a:moveTo>
                  <a:pt x="470" y="1294"/>
                </a:moveTo>
                <a:cubicBezTo>
                  <a:pt x="463" y="1294"/>
                  <a:pt x="463" y="1294"/>
                  <a:pt x="463" y="1294"/>
                </a:cubicBezTo>
                <a:cubicBezTo>
                  <a:pt x="463" y="1301"/>
                  <a:pt x="463" y="1301"/>
                  <a:pt x="463" y="1301"/>
                </a:cubicBezTo>
                <a:cubicBezTo>
                  <a:pt x="470" y="1301"/>
                  <a:pt x="470" y="1301"/>
                  <a:pt x="470" y="1301"/>
                </a:cubicBezTo>
                <a:cubicBezTo>
                  <a:pt x="470" y="1294"/>
                  <a:pt x="470" y="1294"/>
                  <a:pt x="470" y="1294"/>
                </a:cubicBezTo>
                <a:moveTo>
                  <a:pt x="485" y="1294"/>
                </a:moveTo>
                <a:cubicBezTo>
                  <a:pt x="478" y="1294"/>
                  <a:pt x="478" y="1294"/>
                  <a:pt x="478" y="1294"/>
                </a:cubicBezTo>
                <a:cubicBezTo>
                  <a:pt x="478" y="1301"/>
                  <a:pt x="478" y="1301"/>
                  <a:pt x="478" y="1301"/>
                </a:cubicBezTo>
                <a:cubicBezTo>
                  <a:pt x="485" y="1301"/>
                  <a:pt x="485" y="1301"/>
                  <a:pt x="485" y="1301"/>
                </a:cubicBezTo>
                <a:cubicBezTo>
                  <a:pt x="485" y="1294"/>
                  <a:pt x="485" y="1294"/>
                  <a:pt x="485" y="1294"/>
                </a:cubicBezTo>
                <a:moveTo>
                  <a:pt x="499" y="1294"/>
                </a:moveTo>
                <a:cubicBezTo>
                  <a:pt x="492" y="1294"/>
                  <a:pt x="492" y="1294"/>
                  <a:pt x="492" y="1294"/>
                </a:cubicBezTo>
                <a:cubicBezTo>
                  <a:pt x="492" y="1301"/>
                  <a:pt x="492" y="1301"/>
                  <a:pt x="492" y="1301"/>
                </a:cubicBezTo>
                <a:cubicBezTo>
                  <a:pt x="499" y="1301"/>
                  <a:pt x="499" y="1301"/>
                  <a:pt x="499" y="1301"/>
                </a:cubicBezTo>
                <a:cubicBezTo>
                  <a:pt x="499" y="1294"/>
                  <a:pt x="499" y="1294"/>
                  <a:pt x="499" y="1294"/>
                </a:cubicBezTo>
                <a:moveTo>
                  <a:pt x="514" y="1294"/>
                </a:moveTo>
                <a:cubicBezTo>
                  <a:pt x="507" y="1294"/>
                  <a:pt x="507" y="1294"/>
                  <a:pt x="507" y="1294"/>
                </a:cubicBezTo>
                <a:cubicBezTo>
                  <a:pt x="507" y="1301"/>
                  <a:pt x="507" y="1301"/>
                  <a:pt x="507" y="1301"/>
                </a:cubicBezTo>
                <a:cubicBezTo>
                  <a:pt x="514" y="1301"/>
                  <a:pt x="514" y="1301"/>
                  <a:pt x="514" y="1301"/>
                </a:cubicBezTo>
                <a:cubicBezTo>
                  <a:pt x="514" y="1294"/>
                  <a:pt x="514" y="1294"/>
                  <a:pt x="514" y="1294"/>
                </a:cubicBezTo>
                <a:moveTo>
                  <a:pt x="529" y="1294"/>
                </a:moveTo>
                <a:cubicBezTo>
                  <a:pt x="522" y="1294"/>
                  <a:pt x="522" y="1294"/>
                  <a:pt x="522" y="1294"/>
                </a:cubicBezTo>
                <a:cubicBezTo>
                  <a:pt x="522" y="1301"/>
                  <a:pt x="522" y="1301"/>
                  <a:pt x="522" y="1301"/>
                </a:cubicBezTo>
                <a:cubicBezTo>
                  <a:pt x="529" y="1301"/>
                  <a:pt x="529" y="1301"/>
                  <a:pt x="529" y="1301"/>
                </a:cubicBezTo>
                <a:cubicBezTo>
                  <a:pt x="529" y="1294"/>
                  <a:pt x="529" y="1294"/>
                  <a:pt x="529" y="1294"/>
                </a:cubicBezTo>
                <a:moveTo>
                  <a:pt x="544" y="1294"/>
                </a:moveTo>
                <a:cubicBezTo>
                  <a:pt x="537" y="1294"/>
                  <a:pt x="537" y="1294"/>
                  <a:pt x="537" y="1294"/>
                </a:cubicBezTo>
                <a:cubicBezTo>
                  <a:pt x="537" y="1301"/>
                  <a:pt x="537" y="1301"/>
                  <a:pt x="537" y="1301"/>
                </a:cubicBezTo>
                <a:cubicBezTo>
                  <a:pt x="544" y="1301"/>
                  <a:pt x="544" y="1301"/>
                  <a:pt x="544" y="1301"/>
                </a:cubicBezTo>
                <a:cubicBezTo>
                  <a:pt x="544" y="1294"/>
                  <a:pt x="544" y="1294"/>
                  <a:pt x="544" y="1294"/>
                </a:cubicBezTo>
                <a:moveTo>
                  <a:pt x="204" y="1279"/>
                </a:moveTo>
                <a:cubicBezTo>
                  <a:pt x="197" y="1279"/>
                  <a:pt x="197" y="1279"/>
                  <a:pt x="197" y="1279"/>
                </a:cubicBezTo>
                <a:cubicBezTo>
                  <a:pt x="197" y="1286"/>
                  <a:pt x="197" y="1286"/>
                  <a:pt x="197" y="1286"/>
                </a:cubicBezTo>
                <a:cubicBezTo>
                  <a:pt x="204" y="1286"/>
                  <a:pt x="204" y="1286"/>
                  <a:pt x="204" y="1286"/>
                </a:cubicBezTo>
                <a:cubicBezTo>
                  <a:pt x="204" y="1279"/>
                  <a:pt x="204" y="1279"/>
                  <a:pt x="204" y="1279"/>
                </a:cubicBezTo>
                <a:moveTo>
                  <a:pt x="219" y="1279"/>
                </a:moveTo>
                <a:cubicBezTo>
                  <a:pt x="212" y="1279"/>
                  <a:pt x="212" y="1279"/>
                  <a:pt x="212" y="1279"/>
                </a:cubicBezTo>
                <a:cubicBezTo>
                  <a:pt x="212" y="1286"/>
                  <a:pt x="212" y="1286"/>
                  <a:pt x="212" y="1286"/>
                </a:cubicBezTo>
                <a:cubicBezTo>
                  <a:pt x="219" y="1286"/>
                  <a:pt x="219" y="1286"/>
                  <a:pt x="219" y="1286"/>
                </a:cubicBezTo>
                <a:cubicBezTo>
                  <a:pt x="219" y="1279"/>
                  <a:pt x="219" y="1279"/>
                  <a:pt x="219" y="1279"/>
                </a:cubicBezTo>
                <a:moveTo>
                  <a:pt x="234" y="1279"/>
                </a:moveTo>
                <a:cubicBezTo>
                  <a:pt x="227" y="1279"/>
                  <a:pt x="227" y="1279"/>
                  <a:pt x="227" y="1279"/>
                </a:cubicBezTo>
                <a:cubicBezTo>
                  <a:pt x="227" y="1286"/>
                  <a:pt x="227" y="1286"/>
                  <a:pt x="227" y="1286"/>
                </a:cubicBezTo>
                <a:cubicBezTo>
                  <a:pt x="234" y="1286"/>
                  <a:pt x="234" y="1286"/>
                  <a:pt x="234" y="1286"/>
                </a:cubicBezTo>
                <a:cubicBezTo>
                  <a:pt x="234" y="1279"/>
                  <a:pt x="234" y="1279"/>
                  <a:pt x="234" y="1279"/>
                </a:cubicBezTo>
                <a:moveTo>
                  <a:pt x="249" y="1279"/>
                </a:moveTo>
                <a:cubicBezTo>
                  <a:pt x="242" y="1279"/>
                  <a:pt x="242" y="1279"/>
                  <a:pt x="242" y="1279"/>
                </a:cubicBezTo>
                <a:cubicBezTo>
                  <a:pt x="242" y="1286"/>
                  <a:pt x="242" y="1286"/>
                  <a:pt x="242" y="1286"/>
                </a:cubicBezTo>
                <a:cubicBezTo>
                  <a:pt x="249" y="1286"/>
                  <a:pt x="249" y="1286"/>
                  <a:pt x="249" y="1286"/>
                </a:cubicBezTo>
                <a:cubicBezTo>
                  <a:pt x="249" y="1279"/>
                  <a:pt x="249" y="1279"/>
                  <a:pt x="249" y="1279"/>
                </a:cubicBezTo>
                <a:moveTo>
                  <a:pt x="263" y="1279"/>
                </a:moveTo>
                <a:cubicBezTo>
                  <a:pt x="256" y="1279"/>
                  <a:pt x="256" y="1279"/>
                  <a:pt x="256" y="1279"/>
                </a:cubicBezTo>
                <a:cubicBezTo>
                  <a:pt x="256" y="1286"/>
                  <a:pt x="256" y="1286"/>
                  <a:pt x="256" y="1286"/>
                </a:cubicBezTo>
                <a:cubicBezTo>
                  <a:pt x="263" y="1286"/>
                  <a:pt x="263" y="1286"/>
                  <a:pt x="263" y="1286"/>
                </a:cubicBezTo>
                <a:cubicBezTo>
                  <a:pt x="263" y="1279"/>
                  <a:pt x="263" y="1279"/>
                  <a:pt x="263" y="1279"/>
                </a:cubicBezTo>
                <a:moveTo>
                  <a:pt x="278" y="1279"/>
                </a:moveTo>
                <a:cubicBezTo>
                  <a:pt x="271" y="1279"/>
                  <a:pt x="271" y="1279"/>
                  <a:pt x="271" y="1279"/>
                </a:cubicBezTo>
                <a:cubicBezTo>
                  <a:pt x="271" y="1286"/>
                  <a:pt x="271" y="1286"/>
                  <a:pt x="271" y="1286"/>
                </a:cubicBezTo>
                <a:cubicBezTo>
                  <a:pt x="278" y="1286"/>
                  <a:pt x="278" y="1286"/>
                  <a:pt x="278" y="1286"/>
                </a:cubicBezTo>
                <a:cubicBezTo>
                  <a:pt x="278" y="1279"/>
                  <a:pt x="278" y="1279"/>
                  <a:pt x="278" y="1279"/>
                </a:cubicBezTo>
                <a:moveTo>
                  <a:pt x="293" y="1279"/>
                </a:moveTo>
                <a:cubicBezTo>
                  <a:pt x="286" y="1279"/>
                  <a:pt x="286" y="1279"/>
                  <a:pt x="286" y="1279"/>
                </a:cubicBezTo>
                <a:cubicBezTo>
                  <a:pt x="286" y="1286"/>
                  <a:pt x="286" y="1286"/>
                  <a:pt x="286" y="1286"/>
                </a:cubicBezTo>
                <a:cubicBezTo>
                  <a:pt x="293" y="1286"/>
                  <a:pt x="293" y="1286"/>
                  <a:pt x="293" y="1286"/>
                </a:cubicBezTo>
                <a:cubicBezTo>
                  <a:pt x="293" y="1279"/>
                  <a:pt x="293" y="1279"/>
                  <a:pt x="293" y="1279"/>
                </a:cubicBezTo>
                <a:moveTo>
                  <a:pt x="308" y="1279"/>
                </a:moveTo>
                <a:cubicBezTo>
                  <a:pt x="301" y="1279"/>
                  <a:pt x="301" y="1279"/>
                  <a:pt x="301" y="1279"/>
                </a:cubicBezTo>
                <a:cubicBezTo>
                  <a:pt x="301" y="1286"/>
                  <a:pt x="301" y="1286"/>
                  <a:pt x="301" y="1286"/>
                </a:cubicBezTo>
                <a:cubicBezTo>
                  <a:pt x="308" y="1286"/>
                  <a:pt x="308" y="1286"/>
                  <a:pt x="308" y="1286"/>
                </a:cubicBezTo>
                <a:cubicBezTo>
                  <a:pt x="308" y="1279"/>
                  <a:pt x="308" y="1279"/>
                  <a:pt x="308" y="1279"/>
                </a:cubicBezTo>
                <a:moveTo>
                  <a:pt x="322" y="1279"/>
                </a:moveTo>
                <a:cubicBezTo>
                  <a:pt x="315" y="1279"/>
                  <a:pt x="315" y="1279"/>
                  <a:pt x="315" y="1279"/>
                </a:cubicBezTo>
                <a:cubicBezTo>
                  <a:pt x="315" y="1286"/>
                  <a:pt x="315" y="1286"/>
                  <a:pt x="315" y="1286"/>
                </a:cubicBezTo>
                <a:cubicBezTo>
                  <a:pt x="322" y="1286"/>
                  <a:pt x="322" y="1286"/>
                  <a:pt x="322" y="1286"/>
                </a:cubicBezTo>
                <a:cubicBezTo>
                  <a:pt x="322" y="1279"/>
                  <a:pt x="322" y="1279"/>
                  <a:pt x="322" y="1279"/>
                </a:cubicBezTo>
                <a:moveTo>
                  <a:pt x="337" y="1279"/>
                </a:moveTo>
                <a:cubicBezTo>
                  <a:pt x="330" y="1279"/>
                  <a:pt x="330" y="1279"/>
                  <a:pt x="330" y="1279"/>
                </a:cubicBezTo>
                <a:cubicBezTo>
                  <a:pt x="330" y="1286"/>
                  <a:pt x="330" y="1286"/>
                  <a:pt x="330" y="1286"/>
                </a:cubicBezTo>
                <a:cubicBezTo>
                  <a:pt x="337" y="1286"/>
                  <a:pt x="337" y="1286"/>
                  <a:pt x="337" y="1286"/>
                </a:cubicBezTo>
                <a:cubicBezTo>
                  <a:pt x="337" y="1279"/>
                  <a:pt x="337" y="1279"/>
                  <a:pt x="337" y="1279"/>
                </a:cubicBezTo>
                <a:moveTo>
                  <a:pt x="352" y="1279"/>
                </a:moveTo>
                <a:cubicBezTo>
                  <a:pt x="345" y="1279"/>
                  <a:pt x="345" y="1279"/>
                  <a:pt x="345" y="1279"/>
                </a:cubicBezTo>
                <a:cubicBezTo>
                  <a:pt x="345" y="1286"/>
                  <a:pt x="345" y="1286"/>
                  <a:pt x="345" y="1286"/>
                </a:cubicBezTo>
                <a:cubicBezTo>
                  <a:pt x="352" y="1286"/>
                  <a:pt x="352" y="1286"/>
                  <a:pt x="352" y="1286"/>
                </a:cubicBezTo>
                <a:cubicBezTo>
                  <a:pt x="352" y="1279"/>
                  <a:pt x="352" y="1279"/>
                  <a:pt x="352" y="1279"/>
                </a:cubicBezTo>
                <a:moveTo>
                  <a:pt x="367" y="1279"/>
                </a:moveTo>
                <a:cubicBezTo>
                  <a:pt x="360" y="1279"/>
                  <a:pt x="360" y="1279"/>
                  <a:pt x="360" y="1279"/>
                </a:cubicBezTo>
                <a:cubicBezTo>
                  <a:pt x="360" y="1286"/>
                  <a:pt x="360" y="1286"/>
                  <a:pt x="360" y="1286"/>
                </a:cubicBezTo>
                <a:cubicBezTo>
                  <a:pt x="367" y="1286"/>
                  <a:pt x="367" y="1286"/>
                  <a:pt x="367" y="1286"/>
                </a:cubicBezTo>
                <a:cubicBezTo>
                  <a:pt x="367" y="1279"/>
                  <a:pt x="367" y="1279"/>
                  <a:pt x="367" y="1279"/>
                </a:cubicBezTo>
                <a:moveTo>
                  <a:pt x="381" y="1279"/>
                </a:moveTo>
                <a:cubicBezTo>
                  <a:pt x="374" y="1279"/>
                  <a:pt x="374" y="1279"/>
                  <a:pt x="374" y="1279"/>
                </a:cubicBezTo>
                <a:cubicBezTo>
                  <a:pt x="374" y="1286"/>
                  <a:pt x="374" y="1286"/>
                  <a:pt x="374" y="1286"/>
                </a:cubicBezTo>
                <a:cubicBezTo>
                  <a:pt x="381" y="1286"/>
                  <a:pt x="381" y="1286"/>
                  <a:pt x="381" y="1286"/>
                </a:cubicBezTo>
                <a:cubicBezTo>
                  <a:pt x="381" y="1279"/>
                  <a:pt x="381" y="1279"/>
                  <a:pt x="381" y="1279"/>
                </a:cubicBezTo>
                <a:moveTo>
                  <a:pt x="396" y="1279"/>
                </a:moveTo>
                <a:cubicBezTo>
                  <a:pt x="389" y="1279"/>
                  <a:pt x="389" y="1279"/>
                  <a:pt x="389" y="1279"/>
                </a:cubicBezTo>
                <a:cubicBezTo>
                  <a:pt x="389" y="1286"/>
                  <a:pt x="389" y="1286"/>
                  <a:pt x="389" y="1286"/>
                </a:cubicBezTo>
                <a:cubicBezTo>
                  <a:pt x="396" y="1286"/>
                  <a:pt x="396" y="1286"/>
                  <a:pt x="396" y="1286"/>
                </a:cubicBezTo>
                <a:cubicBezTo>
                  <a:pt x="396" y="1279"/>
                  <a:pt x="396" y="1279"/>
                  <a:pt x="396" y="1279"/>
                </a:cubicBezTo>
                <a:moveTo>
                  <a:pt x="411" y="1279"/>
                </a:moveTo>
                <a:cubicBezTo>
                  <a:pt x="404" y="1279"/>
                  <a:pt x="404" y="1279"/>
                  <a:pt x="404" y="1279"/>
                </a:cubicBezTo>
                <a:cubicBezTo>
                  <a:pt x="404" y="1286"/>
                  <a:pt x="404" y="1286"/>
                  <a:pt x="404" y="1286"/>
                </a:cubicBezTo>
                <a:cubicBezTo>
                  <a:pt x="411" y="1286"/>
                  <a:pt x="411" y="1286"/>
                  <a:pt x="411" y="1286"/>
                </a:cubicBezTo>
                <a:cubicBezTo>
                  <a:pt x="411" y="1279"/>
                  <a:pt x="411" y="1279"/>
                  <a:pt x="411" y="1279"/>
                </a:cubicBezTo>
                <a:moveTo>
                  <a:pt x="426" y="1279"/>
                </a:moveTo>
                <a:cubicBezTo>
                  <a:pt x="419" y="1279"/>
                  <a:pt x="419" y="1279"/>
                  <a:pt x="419" y="1279"/>
                </a:cubicBezTo>
                <a:cubicBezTo>
                  <a:pt x="419" y="1286"/>
                  <a:pt x="419" y="1286"/>
                  <a:pt x="419" y="1286"/>
                </a:cubicBezTo>
                <a:cubicBezTo>
                  <a:pt x="426" y="1286"/>
                  <a:pt x="426" y="1286"/>
                  <a:pt x="426" y="1286"/>
                </a:cubicBezTo>
                <a:cubicBezTo>
                  <a:pt x="426" y="1279"/>
                  <a:pt x="426" y="1279"/>
                  <a:pt x="426" y="1279"/>
                </a:cubicBezTo>
                <a:moveTo>
                  <a:pt x="440" y="1279"/>
                </a:moveTo>
                <a:cubicBezTo>
                  <a:pt x="433" y="1279"/>
                  <a:pt x="433" y="1279"/>
                  <a:pt x="433" y="1279"/>
                </a:cubicBezTo>
                <a:cubicBezTo>
                  <a:pt x="433" y="1286"/>
                  <a:pt x="433" y="1286"/>
                  <a:pt x="433" y="1286"/>
                </a:cubicBezTo>
                <a:cubicBezTo>
                  <a:pt x="440" y="1286"/>
                  <a:pt x="440" y="1286"/>
                  <a:pt x="440" y="1286"/>
                </a:cubicBezTo>
                <a:cubicBezTo>
                  <a:pt x="440" y="1279"/>
                  <a:pt x="440" y="1279"/>
                  <a:pt x="440" y="1279"/>
                </a:cubicBezTo>
                <a:moveTo>
                  <a:pt x="455" y="1279"/>
                </a:moveTo>
                <a:cubicBezTo>
                  <a:pt x="448" y="1279"/>
                  <a:pt x="448" y="1279"/>
                  <a:pt x="448" y="1279"/>
                </a:cubicBezTo>
                <a:cubicBezTo>
                  <a:pt x="448" y="1286"/>
                  <a:pt x="448" y="1286"/>
                  <a:pt x="448" y="1286"/>
                </a:cubicBezTo>
                <a:cubicBezTo>
                  <a:pt x="455" y="1286"/>
                  <a:pt x="455" y="1286"/>
                  <a:pt x="455" y="1286"/>
                </a:cubicBezTo>
                <a:cubicBezTo>
                  <a:pt x="455" y="1279"/>
                  <a:pt x="455" y="1279"/>
                  <a:pt x="455" y="1279"/>
                </a:cubicBezTo>
                <a:moveTo>
                  <a:pt x="470" y="1279"/>
                </a:moveTo>
                <a:cubicBezTo>
                  <a:pt x="463" y="1279"/>
                  <a:pt x="463" y="1279"/>
                  <a:pt x="463" y="1279"/>
                </a:cubicBezTo>
                <a:cubicBezTo>
                  <a:pt x="463" y="1286"/>
                  <a:pt x="463" y="1286"/>
                  <a:pt x="463" y="1286"/>
                </a:cubicBezTo>
                <a:cubicBezTo>
                  <a:pt x="470" y="1286"/>
                  <a:pt x="470" y="1286"/>
                  <a:pt x="470" y="1286"/>
                </a:cubicBezTo>
                <a:cubicBezTo>
                  <a:pt x="470" y="1279"/>
                  <a:pt x="470" y="1279"/>
                  <a:pt x="470" y="1279"/>
                </a:cubicBezTo>
                <a:moveTo>
                  <a:pt x="485" y="1279"/>
                </a:moveTo>
                <a:cubicBezTo>
                  <a:pt x="478" y="1279"/>
                  <a:pt x="478" y="1279"/>
                  <a:pt x="478" y="1279"/>
                </a:cubicBezTo>
                <a:cubicBezTo>
                  <a:pt x="478" y="1286"/>
                  <a:pt x="478" y="1286"/>
                  <a:pt x="478" y="1286"/>
                </a:cubicBezTo>
                <a:cubicBezTo>
                  <a:pt x="485" y="1286"/>
                  <a:pt x="485" y="1286"/>
                  <a:pt x="485" y="1286"/>
                </a:cubicBezTo>
                <a:cubicBezTo>
                  <a:pt x="485" y="1279"/>
                  <a:pt x="485" y="1279"/>
                  <a:pt x="485" y="1279"/>
                </a:cubicBezTo>
                <a:moveTo>
                  <a:pt x="499" y="1279"/>
                </a:moveTo>
                <a:cubicBezTo>
                  <a:pt x="492" y="1279"/>
                  <a:pt x="492" y="1279"/>
                  <a:pt x="492" y="1279"/>
                </a:cubicBezTo>
                <a:cubicBezTo>
                  <a:pt x="492" y="1286"/>
                  <a:pt x="492" y="1286"/>
                  <a:pt x="492" y="1286"/>
                </a:cubicBezTo>
                <a:cubicBezTo>
                  <a:pt x="499" y="1286"/>
                  <a:pt x="499" y="1286"/>
                  <a:pt x="499" y="1286"/>
                </a:cubicBezTo>
                <a:cubicBezTo>
                  <a:pt x="499" y="1279"/>
                  <a:pt x="499" y="1279"/>
                  <a:pt x="499" y="1279"/>
                </a:cubicBezTo>
                <a:moveTo>
                  <a:pt x="514" y="1279"/>
                </a:moveTo>
                <a:cubicBezTo>
                  <a:pt x="507" y="1279"/>
                  <a:pt x="507" y="1279"/>
                  <a:pt x="507" y="1279"/>
                </a:cubicBezTo>
                <a:cubicBezTo>
                  <a:pt x="507" y="1286"/>
                  <a:pt x="507" y="1286"/>
                  <a:pt x="507" y="1286"/>
                </a:cubicBezTo>
                <a:cubicBezTo>
                  <a:pt x="514" y="1286"/>
                  <a:pt x="514" y="1286"/>
                  <a:pt x="514" y="1286"/>
                </a:cubicBezTo>
                <a:cubicBezTo>
                  <a:pt x="514" y="1279"/>
                  <a:pt x="514" y="1279"/>
                  <a:pt x="514" y="1279"/>
                </a:cubicBezTo>
                <a:moveTo>
                  <a:pt x="529" y="1279"/>
                </a:moveTo>
                <a:cubicBezTo>
                  <a:pt x="522" y="1279"/>
                  <a:pt x="522" y="1279"/>
                  <a:pt x="522" y="1279"/>
                </a:cubicBezTo>
                <a:cubicBezTo>
                  <a:pt x="522" y="1286"/>
                  <a:pt x="522" y="1286"/>
                  <a:pt x="522" y="1286"/>
                </a:cubicBezTo>
                <a:cubicBezTo>
                  <a:pt x="529" y="1286"/>
                  <a:pt x="529" y="1286"/>
                  <a:pt x="529" y="1286"/>
                </a:cubicBezTo>
                <a:cubicBezTo>
                  <a:pt x="529" y="1279"/>
                  <a:pt x="529" y="1279"/>
                  <a:pt x="529" y="1279"/>
                </a:cubicBezTo>
                <a:moveTo>
                  <a:pt x="544" y="1279"/>
                </a:moveTo>
                <a:cubicBezTo>
                  <a:pt x="537" y="1279"/>
                  <a:pt x="537" y="1279"/>
                  <a:pt x="537" y="1279"/>
                </a:cubicBezTo>
                <a:cubicBezTo>
                  <a:pt x="537" y="1286"/>
                  <a:pt x="537" y="1286"/>
                  <a:pt x="537" y="1286"/>
                </a:cubicBezTo>
                <a:cubicBezTo>
                  <a:pt x="544" y="1286"/>
                  <a:pt x="544" y="1286"/>
                  <a:pt x="544" y="1286"/>
                </a:cubicBezTo>
                <a:cubicBezTo>
                  <a:pt x="544" y="1279"/>
                  <a:pt x="544" y="1279"/>
                  <a:pt x="544" y="1279"/>
                </a:cubicBezTo>
                <a:moveTo>
                  <a:pt x="204" y="1264"/>
                </a:moveTo>
                <a:cubicBezTo>
                  <a:pt x="197" y="1264"/>
                  <a:pt x="197" y="1264"/>
                  <a:pt x="197" y="1264"/>
                </a:cubicBezTo>
                <a:cubicBezTo>
                  <a:pt x="197" y="1271"/>
                  <a:pt x="197" y="1271"/>
                  <a:pt x="197" y="1271"/>
                </a:cubicBezTo>
                <a:cubicBezTo>
                  <a:pt x="204" y="1271"/>
                  <a:pt x="204" y="1271"/>
                  <a:pt x="204" y="1271"/>
                </a:cubicBezTo>
                <a:cubicBezTo>
                  <a:pt x="204" y="1264"/>
                  <a:pt x="204" y="1264"/>
                  <a:pt x="204" y="1264"/>
                </a:cubicBezTo>
                <a:moveTo>
                  <a:pt x="219" y="1264"/>
                </a:moveTo>
                <a:cubicBezTo>
                  <a:pt x="212" y="1264"/>
                  <a:pt x="212" y="1264"/>
                  <a:pt x="212" y="1264"/>
                </a:cubicBezTo>
                <a:cubicBezTo>
                  <a:pt x="212" y="1271"/>
                  <a:pt x="212" y="1271"/>
                  <a:pt x="212" y="1271"/>
                </a:cubicBezTo>
                <a:cubicBezTo>
                  <a:pt x="219" y="1271"/>
                  <a:pt x="219" y="1271"/>
                  <a:pt x="219" y="1271"/>
                </a:cubicBezTo>
                <a:cubicBezTo>
                  <a:pt x="219" y="1264"/>
                  <a:pt x="219" y="1264"/>
                  <a:pt x="219" y="1264"/>
                </a:cubicBezTo>
                <a:moveTo>
                  <a:pt x="234" y="1264"/>
                </a:moveTo>
                <a:cubicBezTo>
                  <a:pt x="227" y="1264"/>
                  <a:pt x="227" y="1264"/>
                  <a:pt x="227" y="1264"/>
                </a:cubicBezTo>
                <a:cubicBezTo>
                  <a:pt x="227" y="1271"/>
                  <a:pt x="227" y="1271"/>
                  <a:pt x="227" y="1271"/>
                </a:cubicBezTo>
                <a:cubicBezTo>
                  <a:pt x="234" y="1271"/>
                  <a:pt x="234" y="1271"/>
                  <a:pt x="234" y="1271"/>
                </a:cubicBezTo>
                <a:cubicBezTo>
                  <a:pt x="234" y="1264"/>
                  <a:pt x="234" y="1264"/>
                  <a:pt x="234" y="1264"/>
                </a:cubicBezTo>
                <a:moveTo>
                  <a:pt x="249" y="1264"/>
                </a:moveTo>
                <a:cubicBezTo>
                  <a:pt x="242" y="1264"/>
                  <a:pt x="242" y="1264"/>
                  <a:pt x="242" y="1264"/>
                </a:cubicBezTo>
                <a:cubicBezTo>
                  <a:pt x="242" y="1271"/>
                  <a:pt x="242" y="1271"/>
                  <a:pt x="242" y="1271"/>
                </a:cubicBezTo>
                <a:cubicBezTo>
                  <a:pt x="249" y="1271"/>
                  <a:pt x="249" y="1271"/>
                  <a:pt x="249" y="1271"/>
                </a:cubicBezTo>
                <a:cubicBezTo>
                  <a:pt x="249" y="1264"/>
                  <a:pt x="249" y="1264"/>
                  <a:pt x="249" y="1264"/>
                </a:cubicBezTo>
                <a:moveTo>
                  <a:pt x="263" y="1264"/>
                </a:moveTo>
                <a:cubicBezTo>
                  <a:pt x="256" y="1264"/>
                  <a:pt x="256" y="1264"/>
                  <a:pt x="256" y="1264"/>
                </a:cubicBezTo>
                <a:cubicBezTo>
                  <a:pt x="256" y="1271"/>
                  <a:pt x="256" y="1271"/>
                  <a:pt x="256" y="1271"/>
                </a:cubicBezTo>
                <a:cubicBezTo>
                  <a:pt x="263" y="1271"/>
                  <a:pt x="263" y="1271"/>
                  <a:pt x="263" y="1271"/>
                </a:cubicBezTo>
                <a:cubicBezTo>
                  <a:pt x="263" y="1264"/>
                  <a:pt x="263" y="1264"/>
                  <a:pt x="263" y="1264"/>
                </a:cubicBezTo>
                <a:moveTo>
                  <a:pt x="278" y="1264"/>
                </a:moveTo>
                <a:cubicBezTo>
                  <a:pt x="271" y="1264"/>
                  <a:pt x="271" y="1264"/>
                  <a:pt x="271" y="1264"/>
                </a:cubicBezTo>
                <a:cubicBezTo>
                  <a:pt x="271" y="1271"/>
                  <a:pt x="271" y="1271"/>
                  <a:pt x="271" y="1271"/>
                </a:cubicBezTo>
                <a:cubicBezTo>
                  <a:pt x="278" y="1271"/>
                  <a:pt x="278" y="1271"/>
                  <a:pt x="278" y="1271"/>
                </a:cubicBezTo>
                <a:cubicBezTo>
                  <a:pt x="278" y="1264"/>
                  <a:pt x="278" y="1264"/>
                  <a:pt x="278" y="1264"/>
                </a:cubicBezTo>
                <a:moveTo>
                  <a:pt x="293" y="1264"/>
                </a:moveTo>
                <a:cubicBezTo>
                  <a:pt x="286" y="1264"/>
                  <a:pt x="286" y="1264"/>
                  <a:pt x="286" y="1264"/>
                </a:cubicBezTo>
                <a:cubicBezTo>
                  <a:pt x="286" y="1271"/>
                  <a:pt x="286" y="1271"/>
                  <a:pt x="286" y="1271"/>
                </a:cubicBezTo>
                <a:cubicBezTo>
                  <a:pt x="293" y="1271"/>
                  <a:pt x="293" y="1271"/>
                  <a:pt x="293" y="1271"/>
                </a:cubicBezTo>
                <a:cubicBezTo>
                  <a:pt x="293" y="1264"/>
                  <a:pt x="293" y="1264"/>
                  <a:pt x="293" y="1264"/>
                </a:cubicBezTo>
                <a:moveTo>
                  <a:pt x="308" y="1264"/>
                </a:moveTo>
                <a:cubicBezTo>
                  <a:pt x="301" y="1264"/>
                  <a:pt x="301" y="1264"/>
                  <a:pt x="301" y="1264"/>
                </a:cubicBezTo>
                <a:cubicBezTo>
                  <a:pt x="301" y="1271"/>
                  <a:pt x="301" y="1271"/>
                  <a:pt x="301" y="1271"/>
                </a:cubicBezTo>
                <a:cubicBezTo>
                  <a:pt x="308" y="1271"/>
                  <a:pt x="308" y="1271"/>
                  <a:pt x="308" y="1271"/>
                </a:cubicBezTo>
                <a:cubicBezTo>
                  <a:pt x="308" y="1264"/>
                  <a:pt x="308" y="1264"/>
                  <a:pt x="308" y="1264"/>
                </a:cubicBezTo>
                <a:moveTo>
                  <a:pt x="322" y="1264"/>
                </a:moveTo>
                <a:cubicBezTo>
                  <a:pt x="315" y="1264"/>
                  <a:pt x="315" y="1264"/>
                  <a:pt x="315" y="1264"/>
                </a:cubicBezTo>
                <a:cubicBezTo>
                  <a:pt x="315" y="1271"/>
                  <a:pt x="315" y="1271"/>
                  <a:pt x="315" y="1271"/>
                </a:cubicBezTo>
                <a:cubicBezTo>
                  <a:pt x="322" y="1271"/>
                  <a:pt x="322" y="1271"/>
                  <a:pt x="322" y="1271"/>
                </a:cubicBezTo>
                <a:cubicBezTo>
                  <a:pt x="322" y="1264"/>
                  <a:pt x="322" y="1264"/>
                  <a:pt x="322" y="1264"/>
                </a:cubicBezTo>
                <a:moveTo>
                  <a:pt x="337" y="1264"/>
                </a:moveTo>
                <a:cubicBezTo>
                  <a:pt x="330" y="1264"/>
                  <a:pt x="330" y="1264"/>
                  <a:pt x="330" y="1264"/>
                </a:cubicBezTo>
                <a:cubicBezTo>
                  <a:pt x="330" y="1271"/>
                  <a:pt x="330" y="1271"/>
                  <a:pt x="330" y="1271"/>
                </a:cubicBezTo>
                <a:cubicBezTo>
                  <a:pt x="337" y="1271"/>
                  <a:pt x="337" y="1271"/>
                  <a:pt x="337" y="1271"/>
                </a:cubicBezTo>
                <a:cubicBezTo>
                  <a:pt x="337" y="1264"/>
                  <a:pt x="337" y="1264"/>
                  <a:pt x="337" y="1264"/>
                </a:cubicBezTo>
                <a:moveTo>
                  <a:pt x="352" y="1264"/>
                </a:moveTo>
                <a:cubicBezTo>
                  <a:pt x="345" y="1264"/>
                  <a:pt x="345" y="1264"/>
                  <a:pt x="345" y="1264"/>
                </a:cubicBezTo>
                <a:cubicBezTo>
                  <a:pt x="345" y="1271"/>
                  <a:pt x="345" y="1271"/>
                  <a:pt x="345" y="1271"/>
                </a:cubicBezTo>
                <a:cubicBezTo>
                  <a:pt x="352" y="1271"/>
                  <a:pt x="352" y="1271"/>
                  <a:pt x="352" y="1271"/>
                </a:cubicBezTo>
                <a:cubicBezTo>
                  <a:pt x="352" y="1264"/>
                  <a:pt x="352" y="1264"/>
                  <a:pt x="352" y="1264"/>
                </a:cubicBezTo>
                <a:moveTo>
                  <a:pt x="367" y="1264"/>
                </a:moveTo>
                <a:cubicBezTo>
                  <a:pt x="360" y="1264"/>
                  <a:pt x="360" y="1264"/>
                  <a:pt x="360" y="1264"/>
                </a:cubicBezTo>
                <a:cubicBezTo>
                  <a:pt x="360" y="1271"/>
                  <a:pt x="360" y="1271"/>
                  <a:pt x="360" y="1271"/>
                </a:cubicBezTo>
                <a:cubicBezTo>
                  <a:pt x="367" y="1271"/>
                  <a:pt x="367" y="1271"/>
                  <a:pt x="367" y="1271"/>
                </a:cubicBezTo>
                <a:cubicBezTo>
                  <a:pt x="367" y="1264"/>
                  <a:pt x="367" y="1264"/>
                  <a:pt x="367" y="1264"/>
                </a:cubicBezTo>
                <a:moveTo>
                  <a:pt x="381" y="1264"/>
                </a:moveTo>
                <a:cubicBezTo>
                  <a:pt x="374" y="1264"/>
                  <a:pt x="374" y="1264"/>
                  <a:pt x="374" y="1264"/>
                </a:cubicBezTo>
                <a:cubicBezTo>
                  <a:pt x="374" y="1271"/>
                  <a:pt x="374" y="1271"/>
                  <a:pt x="374" y="1271"/>
                </a:cubicBezTo>
                <a:cubicBezTo>
                  <a:pt x="381" y="1271"/>
                  <a:pt x="381" y="1271"/>
                  <a:pt x="381" y="1271"/>
                </a:cubicBezTo>
                <a:cubicBezTo>
                  <a:pt x="381" y="1264"/>
                  <a:pt x="381" y="1264"/>
                  <a:pt x="381" y="1264"/>
                </a:cubicBezTo>
                <a:moveTo>
                  <a:pt x="396" y="1264"/>
                </a:moveTo>
                <a:cubicBezTo>
                  <a:pt x="389" y="1264"/>
                  <a:pt x="389" y="1264"/>
                  <a:pt x="389" y="1264"/>
                </a:cubicBezTo>
                <a:cubicBezTo>
                  <a:pt x="389" y="1271"/>
                  <a:pt x="389" y="1271"/>
                  <a:pt x="389" y="1271"/>
                </a:cubicBezTo>
                <a:cubicBezTo>
                  <a:pt x="396" y="1271"/>
                  <a:pt x="396" y="1271"/>
                  <a:pt x="396" y="1271"/>
                </a:cubicBezTo>
                <a:cubicBezTo>
                  <a:pt x="396" y="1264"/>
                  <a:pt x="396" y="1264"/>
                  <a:pt x="396" y="1264"/>
                </a:cubicBezTo>
                <a:moveTo>
                  <a:pt x="411" y="1264"/>
                </a:moveTo>
                <a:cubicBezTo>
                  <a:pt x="404" y="1264"/>
                  <a:pt x="404" y="1264"/>
                  <a:pt x="404" y="1264"/>
                </a:cubicBezTo>
                <a:cubicBezTo>
                  <a:pt x="404" y="1271"/>
                  <a:pt x="404" y="1271"/>
                  <a:pt x="404" y="1271"/>
                </a:cubicBezTo>
                <a:cubicBezTo>
                  <a:pt x="411" y="1271"/>
                  <a:pt x="411" y="1271"/>
                  <a:pt x="411" y="1271"/>
                </a:cubicBezTo>
                <a:cubicBezTo>
                  <a:pt x="411" y="1264"/>
                  <a:pt x="411" y="1264"/>
                  <a:pt x="411" y="1264"/>
                </a:cubicBezTo>
                <a:moveTo>
                  <a:pt x="426" y="1264"/>
                </a:moveTo>
                <a:cubicBezTo>
                  <a:pt x="419" y="1264"/>
                  <a:pt x="419" y="1264"/>
                  <a:pt x="419" y="1264"/>
                </a:cubicBezTo>
                <a:cubicBezTo>
                  <a:pt x="419" y="1271"/>
                  <a:pt x="419" y="1271"/>
                  <a:pt x="419" y="1271"/>
                </a:cubicBezTo>
                <a:cubicBezTo>
                  <a:pt x="426" y="1271"/>
                  <a:pt x="426" y="1271"/>
                  <a:pt x="426" y="1271"/>
                </a:cubicBezTo>
                <a:cubicBezTo>
                  <a:pt x="426" y="1264"/>
                  <a:pt x="426" y="1264"/>
                  <a:pt x="426" y="1264"/>
                </a:cubicBezTo>
                <a:moveTo>
                  <a:pt x="440" y="1264"/>
                </a:moveTo>
                <a:cubicBezTo>
                  <a:pt x="433" y="1264"/>
                  <a:pt x="433" y="1264"/>
                  <a:pt x="433" y="1264"/>
                </a:cubicBezTo>
                <a:cubicBezTo>
                  <a:pt x="433" y="1271"/>
                  <a:pt x="433" y="1271"/>
                  <a:pt x="433" y="1271"/>
                </a:cubicBezTo>
                <a:cubicBezTo>
                  <a:pt x="440" y="1271"/>
                  <a:pt x="440" y="1271"/>
                  <a:pt x="440" y="1271"/>
                </a:cubicBezTo>
                <a:cubicBezTo>
                  <a:pt x="440" y="1264"/>
                  <a:pt x="440" y="1264"/>
                  <a:pt x="440" y="1264"/>
                </a:cubicBezTo>
                <a:moveTo>
                  <a:pt x="455" y="1264"/>
                </a:moveTo>
                <a:cubicBezTo>
                  <a:pt x="448" y="1264"/>
                  <a:pt x="448" y="1264"/>
                  <a:pt x="448" y="1264"/>
                </a:cubicBezTo>
                <a:cubicBezTo>
                  <a:pt x="448" y="1271"/>
                  <a:pt x="448" y="1271"/>
                  <a:pt x="448" y="1271"/>
                </a:cubicBezTo>
                <a:cubicBezTo>
                  <a:pt x="455" y="1271"/>
                  <a:pt x="455" y="1271"/>
                  <a:pt x="455" y="1271"/>
                </a:cubicBezTo>
                <a:cubicBezTo>
                  <a:pt x="455" y="1264"/>
                  <a:pt x="455" y="1264"/>
                  <a:pt x="455" y="1264"/>
                </a:cubicBezTo>
                <a:moveTo>
                  <a:pt x="470" y="1264"/>
                </a:moveTo>
                <a:cubicBezTo>
                  <a:pt x="463" y="1264"/>
                  <a:pt x="463" y="1264"/>
                  <a:pt x="463" y="1264"/>
                </a:cubicBezTo>
                <a:cubicBezTo>
                  <a:pt x="463" y="1271"/>
                  <a:pt x="463" y="1271"/>
                  <a:pt x="463" y="1271"/>
                </a:cubicBezTo>
                <a:cubicBezTo>
                  <a:pt x="470" y="1271"/>
                  <a:pt x="470" y="1271"/>
                  <a:pt x="470" y="1271"/>
                </a:cubicBezTo>
                <a:cubicBezTo>
                  <a:pt x="470" y="1264"/>
                  <a:pt x="470" y="1264"/>
                  <a:pt x="470" y="1264"/>
                </a:cubicBezTo>
                <a:moveTo>
                  <a:pt x="485" y="1264"/>
                </a:moveTo>
                <a:cubicBezTo>
                  <a:pt x="478" y="1264"/>
                  <a:pt x="478" y="1264"/>
                  <a:pt x="478" y="1264"/>
                </a:cubicBezTo>
                <a:cubicBezTo>
                  <a:pt x="478" y="1271"/>
                  <a:pt x="478" y="1271"/>
                  <a:pt x="478" y="1271"/>
                </a:cubicBezTo>
                <a:cubicBezTo>
                  <a:pt x="485" y="1271"/>
                  <a:pt x="485" y="1271"/>
                  <a:pt x="485" y="1271"/>
                </a:cubicBezTo>
                <a:cubicBezTo>
                  <a:pt x="485" y="1264"/>
                  <a:pt x="485" y="1264"/>
                  <a:pt x="485" y="1264"/>
                </a:cubicBezTo>
                <a:moveTo>
                  <a:pt x="499" y="1264"/>
                </a:moveTo>
                <a:cubicBezTo>
                  <a:pt x="492" y="1264"/>
                  <a:pt x="492" y="1264"/>
                  <a:pt x="492" y="1264"/>
                </a:cubicBezTo>
                <a:cubicBezTo>
                  <a:pt x="492" y="1271"/>
                  <a:pt x="492" y="1271"/>
                  <a:pt x="492" y="1271"/>
                </a:cubicBezTo>
                <a:cubicBezTo>
                  <a:pt x="499" y="1271"/>
                  <a:pt x="499" y="1271"/>
                  <a:pt x="499" y="1271"/>
                </a:cubicBezTo>
                <a:cubicBezTo>
                  <a:pt x="499" y="1264"/>
                  <a:pt x="499" y="1264"/>
                  <a:pt x="499" y="1264"/>
                </a:cubicBezTo>
                <a:moveTo>
                  <a:pt x="514" y="1264"/>
                </a:moveTo>
                <a:cubicBezTo>
                  <a:pt x="507" y="1264"/>
                  <a:pt x="507" y="1264"/>
                  <a:pt x="507" y="1264"/>
                </a:cubicBezTo>
                <a:cubicBezTo>
                  <a:pt x="507" y="1271"/>
                  <a:pt x="507" y="1271"/>
                  <a:pt x="507" y="1271"/>
                </a:cubicBezTo>
                <a:cubicBezTo>
                  <a:pt x="514" y="1271"/>
                  <a:pt x="514" y="1271"/>
                  <a:pt x="514" y="1271"/>
                </a:cubicBezTo>
                <a:cubicBezTo>
                  <a:pt x="514" y="1264"/>
                  <a:pt x="514" y="1264"/>
                  <a:pt x="514" y="1264"/>
                </a:cubicBezTo>
                <a:moveTo>
                  <a:pt x="529" y="1264"/>
                </a:moveTo>
                <a:cubicBezTo>
                  <a:pt x="522" y="1264"/>
                  <a:pt x="522" y="1264"/>
                  <a:pt x="522" y="1264"/>
                </a:cubicBezTo>
                <a:cubicBezTo>
                  <a:pt x="522" y="1271"/>
                  <a:pt x="522" y="1271"/>
                  <a:pt x="522" y="1271"/>
                </a:cubicBezTo>
                <a:cubicBezTo>
                  <a:pt x="529" y="1271"/>
                  <a:pt x="529" y="1271"/>
                  <a:pt x="529" y="1271"/>
                </a:cubicBezTo>
                <a:cubicBezTo>
                  <a:pt x="529" y="1264"/>
                  <a:pt x="529" y="1264"/>
                  <a:pt x="529" y="1264"/>
                </a:cubicBezTo>
                <a:moveTo>
                  <a:pt x="544" y="1264"/>
                </a:moveTo>
                <a:cubicBezTo>
                  <a:pt x="537" y="1264"/>
                  <a:pt x="537" y="1264"/>
                  <a:pt x="537" y="1264"/>
                </a:cubicBezTo>
                <a:cubicBezTo>
                  <a:pt x="537" y="1271"/>
                  <a:pt x="537" y="1271"/>
                  <a:pt x="537" y="1271"/>
                </a:cubicBezTo>
                <a:cubicBezTo>
                  <a:pt x="544" y="1271"/>
                  <a:pt x="544" y="1271"/>
                  <a:pt x="544" y="1271"/>
                </a:cubicBezTo>
                <a:cubicBezTo>
                  <a:pt x="544" y="1264"/>
                  <a:pt x="544" y="1264"/>
                  <a:pt x="544" y="1264"/>
                </a:cubicBezTo>
                <a:moveTo>
                  <a:pt x="190" y="1249"/>
                </a:moveTo>
                <a:cubicBezTo>
                  <a:pt x="183" y="1249"/>
                  <a:pt x="183" y="1249"/>
                  <a:pt x="183" y="1249"/>
                </a:cubicBezTo>
                <a:cubicBezTo>
                  <a:pt x="183" y="1256"/>
                  <a:pt x="183" y="1256"/>
                  <a:pt x="183" y="1256"/>
                </a:cubicBezTo>
                <a:cubicBezTo>
                  <a:pt x="190" y="1256"/>
                  <a:pt x="190" y="1256"/>
                  <a:pt x="190" y="1256"/>
                </a:cubicBezTo>
                <a:cubicBezTo>
                  <a:pt x="190" y="1249"/>
                  <a:pt x="190" y="1249"/>
                  <a:pt x="190" y="1249"/>
                </a:cubicBezTo>
                <a:moveTo>
                  <a:pt x="204" y="1249"/>
                </a:moveTo>
                <a:cubicBezTo>
                  <a:pt x="197" y="1249"/>
                  <a:pt x="197" y="1249"/>
                  <a:pt x="197" y="1249"/>
                </a:cubicBezTo>
                <a:cubicBezTo>
                  <a:pt x="197" y="1256"/>
                  <a:pt x="197" y="1256"/>
                  <a:pt x="197" y="1256"/>
                </a:cubicBezTo>
                <a:cubicBezTo>
                  <a:pt x="204" y="1256"/>
                  <a:pt x="204" y="1256"/>
                  <a:pt x="204" y="1256"/>
                </a:cubicBezTo>
                <a:cubicBezTo>
                  <a:pt x="204" y="1249"/>
                  <a:pt x="204" y="1249"/>
                  <a:pt x="204" y="1249"/>
                </a:cubicBezTo>
                <a:moveTo>
                  <a:pt x="219" y="1249"/>
                </a:moveTo>
                <a:cubicBezTo>
                  <a:pt x="212" y="1249"/>
                  <a:pt x="212" y="1249"/>
                  <a:pt x="212" y="1249"/>
                </a:cubicBezTo>
                <a:cubicBezTo>
                  <a:pt x="212" y="1256"/>
                  <a:pt x="212" y="1256"/>
                  <a:pt x="212" y="1256"/>
                </a:cubicBezTo>
                <a:cubicBezTo>
                  <a:pt x="219" y="1256"/>
                  <a:pt x="219" y="1256"/>
                  <a:pt x="219" y="1256"/>
                </a:cubicBezTo>
                <a:cubicBezTo>
                  <a:pt x="219" y="1249"/>
                  <a:pt x="219" y="1249"/>
                  <a:pt x="219" y="1249"/>
                </a:cubicBezTo>
                <a:moveTo>
                  <a:pt x="234" y="1249"/>
                </a:moveTo>
                <a:cubicBezTo>
                  <a:pt x="227" y="1249"/>
                  <a:pt x="227" y="1249"/>
                  <a:pt x="227" y="1249"/>
                </a:cubicBezTo>
                <a:cubicBezTo>
                  <a:pt x="227" y="1256"/>
                  <a:pt x="227" y="1256"/>
                  <a:pt x="227" y="1256"/>
                </a:cubicBezTo>
                <a:cubicBezTo>
                  <a:pt x="234" y="1256"/>
                  <a:pt x="234" y="1256"/>
                  <a:pt x="234" y="1256"/>
                </a:cubicBezTo>
                <a:cubicBezTo>
                  <a:pt x="234" y="1249"/>
                  <a:pt x="234" y="1249"/>
                  <a:pt x="234" y="1249"/>
                </a:cubicBezTo>
                <a:moveTo>
                  <a:pt x="249" y="1249"/>
                </a:moveTo>
                <a:cubicBezTo>
                  <a:pt x="242" y="1249"/>
                  <a:pt x="242" y="1249"/>
                  <a:pt x="242" y="1249"/>
                </a:cubicBezTo>
                <a:cubicBezTo>
                  <a:pt x="242" y="1256"/>
                  <a:pt x="242" y="1256"/>
                  <a:pt x="242" y="1256"/>
                </a:cubicBezTo>
                <a:cubicBezTo>
                  <a:pt x="249" y="1256"/>
                  <a:pt x="249" y="1256"/>
                  <a:pt x="249" y="1256"/>
                </a:cubicBezTo>
                <a:cubicBezTo>
                  <a:pt x="249" y="1249"/>
                  <a:pt x="249" y="1249"/>
                  <a:pt x="249" y="1249"/>
                </a:cubicBezTo>
                <a:moveTo>
                  <a:pt x="263" y="1249"/>
                </a:moveTo>
                <a:cubicBezTo>
                  <a:pt x="256" y="1249"/>
                  <a:pt x="256" y="1249"/>
                  <a:pt x="256" y="1249"/>
                </a:cubicBezTo>
                <a:cubicBezTo>
                  <a:pt x="256" y="1256"/>
                  <a:pt x="256" y="1256"/>
                  <a:pt x="256" y="1256"/>
                </a:cubicBezTo>
                <a:cubicBezTo>
                  <a:pt x="263" y="1256"/>
                  <a:pt x="263" y="1256"/>
                  <a:pt x="263" y="1256"/>
                </a:cubicBezTo>
                <a:cubicBezTo>
                  <a:pt x="263" y="1249"/>
                  <a:pt x="263" y="1249"/>
                  <a:pt x="263" y="1249"/>
                </a:cubicBezTo>
                <a:moveTo>
                  <a:pt x="278" y="1249"/>
                </a:moveTo>
                <a:cubicBezTo>
                  <a:pt x="271" y="1249"/>
                  <a:pt x="271" y="1249"/>
                  <a:pt x="271" y="1249"/>
                </a:cubicBezTo>
                <a:cubicBezTo>
                  <a:pt x="271" y="1256"/>
                  <a:pt x="271" y="1256"/>
                  <a:pt x="271" y="1256"/>
                </a:cubicBezTo>
                <a:cubicBezTo>
                  <a:pt x="278" y="1256"/>
                  <a:pt x="278" y="1256"/>
                  <a:pt x="278" y="1256"/>
                </a:cubicBezTo>
                <a:cubicBezTo>
                  <a:pt x="278" y="1249"/>
                  <a:pt x="278" y="1249"/>
                  <a:pt x="278" y="1249"/>
                </a:cubicBezTo>
                <a:moveTo>
                  <a:pt x="293" y="1249"/>
                </a:moveTo>
                <a:cubicBezTo>
                  <a:pt x="286" y="1249"/>
                  <a:pt x="286" y="1249"/>
                  <a:pt x="286" y="1249"/>
                </a:cubicBezTo>
                <a:cubicBezTo>
                  <a:pt x="286" y="1256"/>
                  <a:pt x="286" y="1256"/>
                  <a:pt x="286" y="1256"/>
                </a:cubicBezTo>
                <a:cubicBezTo>
                  <a:pt x="293" y="1256"/>
                  <a:pt x="293" y="1256"/>
                  <a:pt x="293" y="1256"/>
                </a:cubicBezTo>
                <a:cubicBezTo>
                  <a:pt x="293" y="1249"/>
                  <a:pt x="293" y="1249"/>
                  <a:pt x="293" y="1249"/>
                </a:cubicBezTo>
                <a:moveTo>
                  <a:pt x="308" y="1249"/>
                </a:moveTo>
                <a:cubicBezTo>
                  <a:pt x="301" y="1249"/>
                  <a:pt x="301" y="1249"/>
                  <a:pt x="301" y="1249"/>
                </a:cubicBezTo>
                <a:cubicBezTo>
                  <a:pt x="301" y="1256"/>
                  <a:pt x="301" y="1256"/>
                  <a:pt x="301" y="1256"/>
                </a:cubicBezTo>
                <a:cubicBezTo>
                  <a:pt x="308" y="1256"/>
                  <a:pt x="308" y="1256"/>
                  <a:pt x="308" y="1256"/>
                </a:cubicBezTo>
                <a:cubicBezTo>
                  <a:pt x="308" y="1249"/>
                  <a:pt x="308" y="1249"/>
                  <a:pt x="308" y="1249"/>
                </a:cubicBezTo>
                <a:moveTo>
                  <a:pt x="322" y="1249"/>
                </a:moveTo>
                <a:cubicBezTo>
                  <a:pt x="315" y="1249"/>
                  <a:pt x="315" y="1249"/>
                  <a:pt x="315" y="1249"/>
                </a:cubicBezTo>
                <a:cubicBezTo>
                  <a:pt x="315" y="1256"/>
                  <a:pt x="315" y="1256"/>
                  <a:pt x="315" y="1256"/>
                </a:cubicBezTo>
                <a:cubicBezTo>
                  <a:pt x="322" y="1256"/>
                  <a:pt x="322" y="1256"/>
                  <a:pt x="322" y="1256"/>
                </a:cubicBezTo>
                <a:cubicBezTo>
                  <a:pt x="322" y="1249"/>
                  <a:pt x="322" y="1249"/>
                  <a:pt x="322" y="1249"/>
                </a:cubicBezTo>
                <a:moveTo>
                  <a:pt x="337" y="1249"/>
                </a:moveTo>
                <a:cubicBezTo>
                  <a:pt x="330" y="1249"/>
                  <a:pt x="330" y="1249"/>
                  <a:pt x="330" y="1249"/>
                </a:cubicBezTo>
                <a:cubicBezTo>
                  <a:pt x="330" y="1256"/>
                  <a:pt x="330" y="1256"/>
                  <a:pt x="330" y="1256"/>
                </a:cubicBezTo>
                <a:cubicBezTo>
                  <a:pt x="337" y="1256"/>
                  <a:pt x="337" y="1256"/>
                  <a:pt x="337" y="1256"/>
                </a:cubicBezTo>
                <a:cubicBezTo>
                  <a:pt x="337" y="1249"/>
                  <a:pt x="337" y="1249"/>
                  <a:pt x="337" y="1249"/>
                </a:cubicBezTo>
                <a:moveTo>
                  <a:pt x="352" y="1249"/>
                </a:moveTo>
                <a:cubicBezTo>
                  <a:pt x="345" y="1249"/>
                  <a:pt x="345" y="1249"/>
                  <a:pt x="345" y="1249"/>
                </a:cubicBezTo>
                <a:cubicBezTo>
                  <a:pt x="345" y="1256"/>
                  <a:pt x="345" y="1256"/>
                  <a:pt x="345" y="1256"/>
                </a:cubicBezTo>
                <a:cubicBezTo>
                  <a:pt x="352" y="1256"/>
                  <a:pt x="352" y="1256"/>
                  <a:pt x="352" y="1256"/>
                </a:cubicBezTo>
                <a:cubicBezTo>
                  <a:pt x="352" y="1249"/>
                  <a:pt x="352" y="1249"/>
                  <a:pt x="352" y="1249"/>
                </a:cubicBezTo>
                <a:moveTo>
                  <a:pt x="367" y="1249"/>
                </a:moveTo>
                <a:cubicBezTo>
                  <a:pt x="360" y="1249"/>
                  <a:pt x="360" y="1249"/>
                  <a:pt x="360" y="1249"/>
                </a:cubicBezTo>
                <a:cubicBezTo>
                  <a:pt x="360" y="1256"/>
                  <a:pt x="360" y="1256"/>
                  <a:pt x="360" y="1256"/>
                </a:cubicBezTo>
                <a:cubicBezTo>
                  <a:pt x="367" y="1256"/>
                  <a:pt x="367" y="1256"/>
                  <a:pt x="367" y="1256"/>
                </a:cubicBezTo>
                <a:cubicBezTo>
                  <a:pt x="367" y="1249"/>
                  <a:pt x="367" y="1249"/>
                  <a:pt x="367" y="1249"/>
                </a:cubicBezTo>
                <a:moveTo>
                  <a:pt x="381" y="1249"/>
                </a:moveTo>
                <a:cubicBezTo>
                  <a:pt x="374" y="1249"/>
                  <a:pt x="374" y="1249"/>
                  <a:pt x="374" y="1249"/>
                </a:cubicBezTo>
                <a:cubicBezTo>
                  <a:pt x="374" y="1256"/>
                  <a:pt x="374" y="1256"/>
                  <a:pt x="374" y="1256"/>
                </a:cubicBezTo>
                <a:cubicBezTo>
                  <a:pt x="381" y="1256"/>
                  <a:pt x="381" y="1256"/>
                  <a:pt x="381" y="1256"/>
                </a:cubicBezTo>
                <a:cubicBezTo>
                  <a:pt x="381" y="1249"/>
                  <a:pt x="381" y="1249"/>
                  <a:pt x="381" y="1249"/>
                </a:cubicBezTo>
                <a:moveTo>
                  <a:pt x="396" y="1249"/>
                </a:moveTo>
                <a:cubicBezTo>
                  <a:pt x="389" y="1249"/>
                  <a:pt x="389" y="1249"/>
                  <a:pt x="389" y="1249"/>
                </a:cubicBezTo>
                <a:cubicBezTo>
                  <a:pt x="389" y="1256"/>
                  <a:pt x="389" y="1256"/>
                  <a:pt x="389" y="1256"/>
                </a:cubicBezTo>
                <a:cubicBezTo>
                  <a:pt x="396" y="1256"/>
                  <a:pt x="396" y="1256"/>
                  <a:pt x="396" y="1256"/>
                </a:cubicBezTo>
                <a:cubicBezTo>
                  <a:pt x="396" y="1249"/>
                  <a:pt x="396" y="1249"/>
                  <a:pt x="396" y="1249"/>
                </a:cubicBezTo>
                <a:moveTo>
                  <a:pt x="411" y="1249"/>
                </a:moveTo>
                <a:cubicBezTo>
                  <a:pt x="404" y="1249"/>
                  <a:pt x="404" y="1249"/>
                  <a:pt x="404" y="1249"/>
                </a:cubicBezTo>
                <a:cubicBezTo>
                  <a:pt x="404" y="1256"/>
                  <a:pt x="404" y="1256"/>
                  <a:pt x="404" y="1256"/>
                </a:cubicBezTo>
                <a:cubicBezTo>
                  <a:pt x="411" y="1256"/>
                  <a:pt x="411" y="1256"/>
                  <a:pt x="411" y="1256"/>
                </a:cubicBezTo>
                <a:cubicBezTo>
                  <a:pt x="411" y="1249"/>
                  <a:pt x="411" y="1249"/>
                  <a:pt x="411" y="1249"/>
                </a:cubicBezTo>
                <a:moveTo>
                  <a:pt x="426" y="1249"/>
                </a:moveTo>
                <a:cubicBezTo>
                  <a:pt x="419" y="1249"/>
                  <a:pt x="419" y="1249"/>
                  <a:pt x="419" y="1249"/>
                </a:cubicBezTo>
                <a:cubicBezTo>
                  <a:pt x="419" y="1256"/>
                  <a:pt x="419" y="1256"/>
                  <a:pt x="419" y="1256"/>
                </a:cubicBezTo>
                <a:cubicBezTo>
                  <a:pt x="426" y="1256"/>
                  <a:pt x="426" y="1256"/>
                  <a:pt x="426" y="1256"/>
                </a:cubicBezTo>
                <a:cubicBezTo>
                  <a:pt x="426" y="1249"/>
                  <a:pt x="426" y="1249"/>
                  <a:pt x="426" y="1249"/>
                </a:cubicBezTo>
                <a:moveTo>
                  <a:pt x="440" y="1249"/>
                </a:moveTo>
                <a:cubicBezTo>
                  <a:pt x="433" y="1249"/>
                  <a:pt x="433" y="1249"/>
                  <a:pt x="433" y="1249"/>
                </a:cubicBezTo>
                <a:cubicBezTo>
                  <a:pt x="433" y="1256"/>
                  <a:pt x="433" y="1256"/>
                  <a:pt x="433" y="1256"/>
                </a:cubicBezTo>
                <a:cubicBezTo>
                  <a:pt x="440" y="1256"/>
                  <a:pt x="440" y="1256"/>
                  <a:pt x="440" y="1256"/>
                </a:cubicBezTo>
                <a:cubicBezTo>
                  <a:pt x="440" y="1249"/>
                  <a:pt x="440" y="1249"/>
                  <a:pt x="440" y="1249"/>
                </a:cubicBezTo>
                <a:moveTo>
                  <a:pt x="455" y="1249"/>
                </a:moveTo>
                <a:cubicBezTo>
                  <a:pt x="448" y="1249"/>
                  <a:pt x="448" y="1249"/>
                  <a:pt x="448" y="1249"/>
                </a:cubicBezTo>
                <a:cubicBezTo>
                  <a:pt x="448" y="1256"/>
                  <a:pt x="448" y="1256"/>
                  <a:pt x="448" y="1256"/>
                </a:cubicBezTo>
                <a:cubicBezTo>
                  <a:pt x="455" y="1256"/>
                  <a:pt x="455" y="1256"/>
                  <a:pt x="455" y="1256"/>
                </a:cubicBezTo>
                <a:cubicBezTo>
                  <a:pt x="455" y="1249"/>
                  <a:pt x="455" y="1249"/>
                  <a:pt x="455" y="1249"/>
                </a:cubicBezTo>
                <a:moveTo>
                  <a:pt x="470" y="1249"/>
                </a:moveTo>
                <a:cubicBezTo>
                  <a:pt x="463" y="1249"/>
                  <a:pt x="463" y="1249"/>
                  <a:pt x="463" y="1249"/>
                </a:cubicBezTo>
                <a:cubicBezTo>
                  <a:pt x="463" y="1256"/>
                  <a:pt x="463" y="1256"/>
                  <a:pt x="463" y="1256"/>
                </a:cubicBezTo>
                <a:cubicBezTo>
                  <a:pt x="470" y="1256"/>
                  <a:pt x="470" y="1256"/>
                  <a:pt x="470" y="1256"/>
                </a:cubicBezTo>
                <a:cubicBezTo>
                  <a:pt x="470" y="1249"/>
                  <a:pt x="470" y="1249"/>
                  <a:pt x="470" y="1249"/>
                </a:cubicBezTo>
                <a:moveTo>
                  <a:pt x="485" y="1249"/>
                </a:moveTo>
                <a:cubicBezTo>
                  <a:pt x="478" y="1249"/>
                  <a:pt x="478" y="1249"/>
                  <a:pt x="478" y="1249"/>
                </a:cubicBezTo>
                <a:cubicBezTo>
                  <a:pt x="478" y="1256"/>
                  <a:pt x="478" y="1256"/>
                  <a:pt x="478" y="1256"/>
                </a:cubicBezTo>
                <a:cubicBezTo>
                  <a:pt x="485" y="1256"/>
                  <a:pt x="485" y="1256"/>
                  <a:pt x="485" y="1256"/>
                </a:cubicBezTo>
                <a:cubicBezTo>
                  <a:pt x="485" y="1249"/>
                  <a:pt x="485" y="1249"/>
                  <a:pt x="485" y="1249"/>
                </a:cubicBezTo>
                <a:moveTo>
                  <a:pt x="499" y="1249"/>
                </a:moveTo>
                <a:cubicBezTo>
                  <a:pt x="492" y="1249"/>
                  <a:pt x="492" y="1249"/>
                  <a:pt x="492" y="1249"/>
                </a:cubicBezTo>
                <a:cubicBezTo>
                  <a:pt x="492" y="1256"/>
                  <a:pt x="492" y="1256"/>
                  <a:pt x="492" y="1256"/>
                </a:cubicBezTo>
                <a:cubicBezTo>
                  <a:pt x="499" y="1256"/>
                  <a:pt x="499" y="1256"/>
                  <a:pt x="499" y="1256"/>
                </a:cubicBezTo>
                <a:cubicBezTo>
                  <a:pt x="499" y="1249"/>
                  <a:pt x="499" y="1249"/>
                  <a:pt x="499" y="1249"/>
                </a:cubicBezTo>
                <a:moveTo>
                  <a:pt x="514" y="1249"/>
                </a:moveTo>
                <a:cubicBezTo>
                  <a:pt x="507" y="1249"/>
                  <a:pt x="507" y="1249"/>
                  <a:pt x="507" y="1249"/>
                </a:cubicBezTo>
                <a:cubicBezTo>
                  <a:pt x="507" y="1256"/>
                  <a:pt x="507" y="1256"/>
                  <a:pt x="507" y="1256"/>
                </a:cubicBezTo>
                <a:cubicBezTo>
                  <a:pt x="514" y="1256"/>
                  <a:pt x="514" y="1256"/>
                  <a:pt x="514" y="1256"/>
                </a:cubicBezTo>
                <a:cubicBezTo>
                  <a:pt x="514" y="1249"/>
                  <a:pt x="514" y="1249"/>
                  <a:pt x="514" y="1249"/>
                </a:cubicBezTo>
                <a:moveTo>
                  <a:pt x="529" y="1249"/>
                </a:moveTo>
                <a:cubicBezTo>
                  <a:pt x="522" y="1249"/>
                  <a:pt x="522" y="1249"/>
                  <a:pt x="522" y="1249"/>
                </a:cubicBezTo>
                <a:cubicBezTo>
                  <a:pt x="522" y="1256"/>
                  <a:pt x="522" y="1256"/>
                  <a:pt x="522" y="1256"/>
                </a:cubicBezTo>
                <a:cubicBezTo>
                  <a:pt x="529" y="1256"/>
                  <a:pt x="529" y="1256"/>
                  <a:pt x="529" y="1256"/>
                </a:cubicBezTo>
                <a:cubicBezTo>
                  <a:pt x="529" y="1249"/>
                  <a:pt x="529" y="1249"/>
                  <a:pt x="529" y="1249"/>
                </a:cubicBezTo>
                <a:moveTo>
                  <a:pt x="544" y="1249"/>
                </a:moveTo>
                <a:cubicBezTo>
                  <a:pt x="537" y="1249"/>
                  <a:pt x="537" y="1249"/>
                  <a:pt x="537" y="1249"/>
                </a:cubicBezTo>
                <a:cubicBezTo>
                  <a:pt x="537" y="1256"/>
                  <a:pt x="537" y="1256"/>
                  <a:pt x="537" y="1256"/>
                </a:cubicBezTo>
                <a:cubicBezTo>
                  <a:pt x="544" y="1256"/>
                  <a:pt x="544" y="1256"/>
                  <a:pt x="544" y="1256"/>
                </a:cubicBezTo>
                <a:cubicBezTo>
                  <a:pt x="544" y="1249"/>
                  <a:pt x="544" y="1249"/>
                  <a:pt x="544" y="1249"/>
                </a:cubicBezTo>
                <a:moveTo>
                  <a:pt x="558" y="1249"/>
                </a:moveTo>
                <a:cubicBezTo>
                  <a:pt x="551" y="1249"/>
                  <a:pt x="551" y="1249"/>
                  <a:pt x="551" y="1249"/>
                </a:cubicBezTo>
                <a:cubicBezTo>
                  <a:pt x="551" y="1256"/>
                  <a:pt x="551" y="1256"/>
                  <a:pt x="551" y="1256"/>
                </a:cubicBezTo>
                <a:cubicBezTo>
                  <a:pt x="558" y="1256"/>
                  <a:pt x="558" y="1256"/>
                  <a:pt x="558" y="1256"/>
                </a:cubicBezTo>
                <a:cubicBezTo>
                  <a:pt x="558" y="1249"/>
                  <a:pt x="558" y="1249"/>
                  <a:pt x="558" y="1249"/>
                </a:cubicBezTo>
                <a:moveTo>
                  <a:pt x="190" y="1235"/>
                </a:moveTo>
                <a:cubicBezTo>
                  <a:pt x="183" y="1235"/>
                  <a:pt x="183" y="1235"/>
                  <a:pt x="183" y="1235"/>
                </a:cubicBezTo>
                <a:cubicBezTo>
                  <a:pt x="183" y="1242"/>
                  <a:pt x="183" y="1242"/>
                  <a:pt x="183" y="1242"/>
                </a:cubicBezTo>
                <a:cubicBezTo>
                  <a:pt x="190" y="1242"/>
                  <a:pt x="190" y="1242"/>
                  <a:pt x="190" y="1242"/>
                </a:cubicBezTo>
                <a:cubicBezTo>
                  <a:pt x="190" y="1235"/>
                  <a:pt x="190" y="1235"/>
                  <a:pt x="190" y="1235"/>
                </a:cubicBezTo>
                <a:moveTo>
                  <a:pt x="204" y="1235"/>
                </a:moveTo>
                <a:cubicBezTo>
                  <a:pt x="197" y="1235"/>
                  <a:pt x="197" y="1235"/>
                  <a:pt x="197" y="1235"/>
                </a:cubicBezTo>
                <a:cubicBezTo>
                  <a:pt x="197" y="1242"/>
                  <a:pt x="197" y="1242"/>
                  <a:pt x="197" y="1242"/>
                </a:cubicBezTo>
                <a:cubicBezTo>
                  <a:pt x="204" y="1242"/>
                  <a:pt x="204" y="1242"/>
                  <a:pt x="204" y="1242"/>
                </a:cubicBezTo>
                <a:cubicBezTo>
                  <a:pt x="204" y="1235"/>
                  <a:pt x="204" y="1235"/>
                  <a:pt x="204" y="1235"/>
                </a:cubicBezTo>
                <a:moveTo>
                  <a:pt x="219" y="1235"/>
                </a:moveTo>
                <a:cubicBezTo>
                  <a:pt x="212" y="1235"/>
                  <a:pt x="212" y="1235"/>
                  <a:pt x="212" y="1235"/>
                </a:cubicBezTo>
                <a:cubicBezTo>
                  <a:pt x="212" y="1242"/>
                  <a:pt x="212" y="1242"/>
                  <a:pt x="212" y="1242"/>
                </a:cubicBezTo>
                <a:cubicBezTo>
                  <a:pt x="219" y="1242"/>
                  <a:pt x="219" y="1242"/>
                  <a:pt x="219" y="1242"/>
                </a:cubicBezTo>
                <a:cubicBezTo>
                  <a:pt x="219" y="1235"/>
                  <a:pt x="219" y="1235"/>
                  <a:pt x="219" y="1235"/>
                </a:cubicBezTo>
                <a:moveTo>
                  <a:pt x="234" y="1235"/>
                </a:moveTo>
                <a:cubicBezTo>
                  <a:pt x="227" y="1235"/>
                  <a:pt x="227" y="1235"/>
                  <a:pt x="227" y="1235"/>
                </a:cubicBezTo>
                <a:cubicBezTo>
                  <a:pt x="227" y="1242"/>
                  <a:pt x="227" y="1242"/>
                  <a:pt x="227" y="1242"/>
                </a:cubicBezTo>
                <a:cubicBezTo>
                  <a:pt x="234" y="1242"/>
                  <a:pt x="234" y="1242"/>
                  <a:pt x="234" y="1242"/>
                </a:cubicBezTo>
                <a:cubicBezTo>
                  <a:pt x="234" y="1235"/>
                  <a:pt x="234" y="1235"/>
                  <a:pt x="234" y="1235"/>
                </a:cubicBezTo>
                <a:moveTo>
                  <a:pt x="249" y="1235"/>
                </a:moveTo>
                <a:cubicBezTo>
                  <a:pt x="242" y="1235"/>
                  <a:pt x="242" y="1235"/>
                  <a:pt x="242" y="1235"/>
                </a:cubicBezTo>
                <a:cubicBezTo>
                  <a:pt x="242" y="1242"/>
                  <a:pt x="242" y="1242"/>
                  <a:pt x="242" y="1242"/>
                </a:cubicBezTo>
                <a:cubicBezTo>
                  <a:pt x="249" y="1242"/>
                  <a:pt x="249" y="1242"/>
                  <a:pt x="249" y="1242"/>
                </a:cubicBezTo>
                <a:cubicBezTo>
                  <a:pt x="249" y="1235"/>
                  <a:pt x="249" y="1235"/>
                  <a:pt x="249" y="1235"/>
                </a:cubicBezTo>
                <a:moveTo>
                  <a:pt x="263" y="1235"/>
                </a:moveTo>
                <a:cubicBezTo>
                  <a:pt x="256" y="1235"/>
                  <a:pt x="256" y="1235"/>
                  <a:pt x="256" y="1235"/>
                </a:cubicBezTo>
                <a:cubicBezTo>
                  <a:pt x="256" y="1242"/>
                  <a:pt x="256" y="1242"/>
                  <a:pt x="256" y="1242"/>
                </a:cubicBezTo>
                <a:cubicBezTo>
                  <a:pt x="263" y="1242"/>
                  <a:pt x="263" y="1242"/>
                  <a:pt x="263" y="1242"/>
                </a:cubicBezTo>
                <a:cubicBezTo>
                  <a:pt x="263" y="1235"/>
                  <a:pt x="263" y="1235"/>
                  <a:pt x="263" y="1235"/>
                </a:cubicBezTo>
                <a:moveTo>
                  <a:pt x="278" y="1235"/>
                </a:moveTo>
                <a:cubicBezTo>
                  <a:pt x="271" y="1235"/>
                  <a:pt x="271" y="1235"/>
                  <a:pt x="271" y="1235"/>
                </a:cubicBezTo>
                <a:cubicBezTo>
                  <a:pt x="271" y="1242"/>
                  <a:pt x="271" y="1242"/>
                  <a:pt x="271" y="1242"/>
                </a:cubicBezTo>
                <a:cubicBezTo>
                  <a:pt x="278" y="1242"/>
                  <a:pt x="278" y="1242"/>
                  <a:pt x="278" y="1242"/>
                </a:cubicBezTo>
                <a:cubicBezTo>
                  <a:pt x="278" y="1235"/>
                  <a:pt x="278" y="1235"/>
                  <a:pt x="278" y="1235"/>
                </a:cubicBezTo>
                <a:moveTo>
                  <a:pt x="293" y="1235"/>
                </a:moveTo>
                <a:cubicBezTo>
                  <a:pt x="286" y="1235"/>
                  <a:pt x="286" y="1235"/>
                  <a:pt x="286" y="1235"/>
                </a:cubicBezTo>
                <a:cubicBezTo>
                  <a:pt x="286" y="1242"/>
                  <a:pt x="286" y="1242"/>
                  <a:pt x="286" y="1242"/>
                </a:cubicBezTo>
                <a:cubicBezTo>
                  <a:pt x="293" y="1242"/>
                  <a:pt x="293" y="1242"/>
                  <a:pt x="293" y="1242"/>
                </a:cubicBezTo>
                <a:cubicBezTo>
                  <a:pt x="293" y="1235"/>
                  <a:pt x="293" y="1235"/>
                  <a:pt x="293" y="1235"/>
                </a:cubicBezTo>
                <a:moveTo>
                  <a:pt x="308" y="1235"/>
                </a:moveTo>
                <a:cubicBezTo>
                  <a:pt x="301" y="1235"/>
                  <a:pt x="301" y="1235"/>
                  <a:pt x="301" y="1235"/>
                </a:cubicBezTo>
                <a:cubicBezTo>
                  <a:pt x="301" y="1242"/>
                  <a:pt x="301" y="1242"/>
                  <a:pt x="301" y="1242"/>
                </a:cubicBezTo>
                <a:cubicBezTo>
                  <a:pt x="308" y="1242"/>
                  <a:pt x="308" y="1242"/>
                  <a:pt x="308" y="1242"/>
                </a:cubicBezTo>
                <a:cubicBezTo>
                  <a:pt x="308" y="1235"/>
                  <a:pt x="308" y="1235"/>
                  <a:pt x="308" y="1235"/>
                </a:cubicBezTo>
                <a:moveTo>
                  <a:pt x="322" y="1235"/>
                </a:moveTo>
                <a:cubicBezTo>
                  <a:pt x="315" y="1235"/>
                  <a:pt x="315" y="1235"/>
                  <a:pt x="315" y="1235"/>
                </a:cubicBezTo>
                <a:cubicBezTo>
                  <a:pt x="315" y="1242"/>
                  <a:pt x="315" y="1242"/>
                  <a:pt x="315" y="1242"/>
                </a:cubicBezTo>
                <a:cubicBezTo>
                  <a:pt x="322" y="1242"/>
                  <a:pt x="322" y="1242"/>
                  <a:pt x="322" y="1242"/>
                </a:cubicBezTo>
                <a:cubicBezTo>
                  <a:pt x="322" y="1235"/>
                  <a:pt x="322" y="1235"/>
                  <a:pt x="322" y="1235"/>
                </a:cubicBezTo>
                <a:moveTo>
                  <a:pt x="337" y="1235"/>
                </a:moveTo>
                <a:cubicBezTo>
                  <a:pt x="330" y="1235"/>
                  <a:pt x="330" y="1235"/>
                  <a:pt x="330" y="1235"/>
                </a:cubicBezTo>
                <a:cubicBezTo>
                  <a:pt x="330" y="1242"/>
                  <a:pt x="330" y="1242"/>
                  <a:pt x="330" y="1242"/>
                </a:cubicBezTo>
                <a:cubicBezTo>
                  <a:pt x="337" y="1242"/>
                  <a:pt x="337" y="1242"/>
                  <a:pt x="337" y="1242"/>
                </a:cubicBezTo>
                <a:cubicBezTo>
                  <a:pt x="337" y="1235"/>
                  <a:pt x="337" y="1235"/>
                  <a:pt x="337" y="1235"/>
                </a:cubicBezTo>
                <a:moveTo>
                  <a:pt x="352" y="1235"/>
                </a:moveTo>
                <a:cubicBezTo>
                  <a:pt x="345" y="1235"/>
                  <a:pt x="345" y="1235"/>
                  <a:pt x="345" y="1235"/>
                </a:cubicBezTo>
                <a:cubicBezTo>
                  <a:pt x="345" y="1242"/>
                  <a:pt x="345" y="1242"/>
                  <a:pt x="345" y="1242"/>
                </a:cubicBezTo>
                <a:cubicBezTo>
                  <a:pt x="352" y="1242"/>
                  <a:pt x="352" y="1242"/>
                  <a:pt x="352" y="1242"/>
                </a:cubicBezTo>
                <a:cubicBezTo>
                  <a:pt x="352" y="1235"/>
                  <a:pt x="352" y="1235"/>
                  <a:pt x="352" y="1235"/>
                </a:cubicBezTo>
                <a:moveTo>
                  <a:pt x="367" y="1235"/>
                </a:moveTo>
                <a:cubicBezTo>
                  <a:pt x="360" y="1235"/>
                  <a:pt x="360" y="1235"/>
                  <a:pt x="360" y="1235"/>
                </a:cubicBezTo>
                <a:cubicBezTo>
                  <a:pt x="360" y="1242"/>
                  <a:pt x="360" y="1242"/>
                  <a:pt x="360" y="1242"/>
                </a:cubicBezTo>
                <a:cubicBezTo>
                  <a:pt x="367" y="1242"/>
                  <a:pt x="367" y="1242"/>
                  <a:pt x="367" y="1242"/>
                </a:cubicBezTo>
                <a:cubicBezTo>
                  <a:pt x="367" y="1235"/>
                  <a:pt x="367" y="1235"/>
                  <a:pt x="367" y="1235"/>
                </a:cubicBezTo>
                <a:moveTo>
                  <a:pt x="381" y="1235"/>
                </a:moveTo>
                <a:cubicBezTo>
                  <a:pt x="374" y="1235"/>
                  <a:pt x="374" y="1235"/>
                  <a:pt x="374" y="1235"/>
                </a:cubicBezTo>
                <a:cubicBezTo>
                  <a:pt x="374" y="1242"/>
                  <a:pt x="374" y="1242"/>
                  <a:pt x="374" y="1242"/>
                </a:cubicBezTo>
                <a:cubicBezTo>
                  <a:pt x="381" y="1242"/>
                  <a:pt x="381" y="1242"/>
                  <a:pt x="381" y="1242"/>
                </a:cubicBezTo>
                <a:cubicBezTo>
                  <a:pt x="381" y="1235"/>
                  <a:pt x="381" y="1235"/>
                  <a:pt x="381" y="1235"/>
                </a:cubicBezTo>
                <a:moveTo>
                  <a:pt x="396" y="1235"/>
                </a:moveTo>
                <a:cubicBezTo>
                  <a:pt x="389" y="1235"/>
                  <a:pt x="389" y="1235"/>
                  <a:pt x="389" y="1235"/>
                </a:cubicBezTo>
                <a:cubicBezTo>
                  <a:pt x="389" y="1242"/>
                  <a:pt x="389" y="1242"/>
                  <a:pt x="389" y="1242"/>
                </a:cubicBezTo>
                <a:cubicBezTo>
                  <a:pt x="396" y="1242"/>
                  <a:pt x="396" y="1242"/>
                  <a:pt x="396" y="1242"/>
                </a:cubicBezTo>
                <a:cubicBezTo>
                  <a:pt x="396" y="1235"/>
                  <a:pt x="396" y="1235"/>
                  <a:pt x="396" y="1235"/>
                </a:cubicBezTo>
                <a:moveTo>
                  <a:pt x="411" y="1235"/>
                </a:moveTo>
                <a:cubicBezTo>
                  <a:pt x="404" y="1235"/>
                  <a:pt x="404" y="1235"/>
                  <a:pt x="404" y="1235"/>
                </a:cubicBezTo>
                <a:cubicBezTo>
                  <a:pt x="404" y="1242"/>
                  <a:pt x="404" y="1242"/>
                  <a:pt x="404" y="1242"/>
                </a:cubicBezTo>
                <a:cubicBezTo>
                  <a:pt x="411" y="1242"/>
                  <a:pt x="411" y="1242"/>
                  <a:pt x="411" y="1242"/>
                </a:cubicBezTo>
                <a:cubicBezTo>
                  <a:pt x="411" y="1235"/>
                  <a:pt x="411" y="1235"/>
                  <a:pt x="411" y="1235"/>
                </a:cubicBezTo>
                <a:moveTo>
                  <a:pt x="426" y="1235"/>
                </a:moveTo>
                <a:cubicBezTo>
                  <a:pt x="419" y="1235"/>
                  <a:pt x="419" y="1235"/>
                  <a:pt x="419" y="1235"/>
                </a:cubicBezTo>
                <a:cubicBezTo>
                  <a:pt x="419" y="1242"/>
                  <a:pt x="419" y="1242"/>
                  <a:pt x="419" y="1242"/>
                </a:cubicBezTo>
                <a:cubicBezTo>
                  <a:pt x="426" y="1242"/>
                  <a:pt x="426" y="1242"/>
                  <a:pt x="426" y="1242"/>
                </a:cubicBezTo>
                <a:cubicBezTo>
                  <a:pt x="426" y="1235"/>
                  <a:pt x="426" y="1235"/>
                  <a:pt x="426" y="1235"/>
                </a:cubicBezTo>
                <a:moveTo>
                  <a:pt x="440" y="1235"/>
                </a:moveTo>
                <a:cubicBezTo>
                  <a:pt x="433" y="1235"/>
                  <a:pt x="433" y="1235"/>
                  <a:pt x="433" y="1235"/>
                </a:cubicBezTo>
                <a:cubicBezTo>
                  <a:pt x="433" y="1242"/>
                  <a:pt x="433" y="1242"/>
                  <a:pt x="433" y="1242"/>
                </a:cubicBezTo>
                <a:cubicBezTo>
                  <a:pt x="440" y="1242"/>
                  <a:pt x="440" y="1242"/>
                  <a:pt x="440" y="1242"/>
                </a:cubicBezTo>
                <a:cubicBezTo>
                  <a:pt x="440" y="1235"/>
                  <a:pt x="440" y="1235"/>
                  <a:pt x="440" y="1235"/>
                </a:cubicBezTo>
                <a:moveTo>
                  <a:pt x="455" y="1235"/>
                </a:moveTo>
                <a:cubicBezTo>
                  <a:pt x="448" y="1235"/>
                  <a:pt x="448" y="1235"/>
                  <a:pt x="448" y="1235"/>
                </a:cubicBezTo>
                <a:cubicBezTo>
                  <a:pt x="448" y="1242"/>
                  <a:pt x="448" y="1242"/>
                  <a:pt x="448" y="1242"/>
                </a:cubicBezTo>
                <a:cubicBezTo>
                  <a:pt x="455" y="1242"/>
                  <a:pt x="455" y="1242"/>
                  <a:pt x="455" y="1242"/>
                </a:cubicBezTo>
                <a:cubicBezTo>
                  <a:pt x="455" y="1235"/>
                  <a:pt x="455" y="1235"/>
                  <a:pt x="455" y="1235"/>
                </a:cubicBezTo>
                <a:moveTo>
                  <a:pt x="470" y="1235"/>
                </a:moveTo>
                <a:cubicBezTo>
                  <a:pt x="463" y="1235"/>
                  <a:pt x="463" y="1235"/>
                  <a:pt x="463" y="1235"/>
                </a:cubicBezTo>
                <a:cubicBezTo>
                  <a:pt x="463" y="1242"/>
                  <a:pt x="463" y="1242"/>
                  <a:pt x="463" y="1242"/>
                </a:cubicBezTo>
                <a:cubicBezTo>
                  <a:pt x="470" y="1242"/>
                  <a:pt x="470" y="1242"/>
                  <a:pt x="470" y="1242"/>
                </a:cubicBezTo>
                <a:cubicBezTo>
                  <a:pt x="470" y="1235"/>
                  <a:pt x="470" y="1235"/>
                  <a:pt x="470" y="1235"/>
                </a:cubicBezTo>
                <a:moveTo>
                  <a:pt x="485" y="1235"/>
                </a:moveTo>
                <a:cubicBezTo>
                  <a:pt x="478" y="1235"/>
                  <a:pt x="478" y="1235"/>
                  <a:pt x="478" y="1235"/>
                </a:cubicBezTo>
                <a:cubicBezTo>
                  <a:pt x="478" y="1242"/>
                  <a:pt x="478" y="1242"/>
                  <a:pt x="478" y="1242"/>
                </a:cubicBezTo>
                <a:cubicBezTo>
                  <a:pt x="485" y="1242"/>
                  <a:pt x="485" y="1242"/>
                  <a:pt x="485" y="1242"/>
                </a:cubicBezTo>
                <a:cubicBezTo>
                  <a:pt x="485" y="1235"/>
                  <a:pt x="485" y="1235"/>
                  <a:pt x="485" y="1235"/>
                </a:cubicBezTo>
                <a:moveTo>
                  <a:pt x="499" y="1235"/>
                </a:moveTo>
                <a:cubicBezTo>
                  <a:pt x="492" y="1235"/>
                  <a:pt x="492" y="1235"/>
                  <a:pt x="492" y="1235"/>
                </a:cubicBezTo>
                <a:cubicBezTo>
                  <a:pt x="492" y="1242"/>
                  <a:pt x="492" y="1242"/>
                  <a:pt x="492" y="1242"/>
                </a:cubicBezTo>
                <a:cubicBezTo>
                  <a:pt x="499" y="1242"/>
                  <a:pt x="499" y="1242"/>
                  <a:pt x="499" y="1242"/>
                </a:cubicBezTo>
                <a:cubicBezTo>
                  <a:pt x="499" y="1235"/>
                  <a:pt x="499" y="1235"/>
                  <a:pt x="499" y="1235"/>
                </a:cubicBezTo>
                <a:moveTo>
                  <a:pt x="514" y="1235"/>
                </a:moveTo>
                <a:cubicBezTo>
                  <a:pt x="507" y="1235"/>
                  <a:pt x="507" y="1235"/>
                  <a:pt x="507" y="1235"/>
                </a:cubicBezTo>
                <a:cubicBezTo>
                  <a:pt x="507" y="1242"/>
                  <a:pt x="507" y="1242"/>
                  <a:pt x="507" y="1242"/>
                </a:cubicBezTo>
                <a:cubicBezTo>
                  <a:pt x="514" y="1242"/>
                  <a:pt x="514" y="1242"/>
                  <a:pt x="514" y="1242"/>
                </a:cubicBezTo>
                <a:cubicBezTo>
                  <a:pt x="514" y="1235"/>
                  <a:pt x="514" y="1235"/>
                  <a:pt x="514" y="1235"/>
                </a:cubicBezTo>
                <a:moveTo>
                  <a:pt x="529" y="1235"/>
                </a:moveTo>
                <a:cubicBezTo>
                  <a:pt x="522" y="1235"/>
                  <a:pt x="522" y="1235"/>
                  <a:pt x="522" y="1235"/>
                </a:cubicBezTo>
                <a:cubicBezTo>
                  <a:pt x="522" y="1242"/>
                  <a:pt x="522" y="1242"/>
                  <a:pt x="522" y="1242"/>
                </a:cubicBezTo>
                <a:cubicBezTo>
                  <a:pt x="529" y="1242"/>
                  <a:pt x="529" y="1242"/>
                  <a:pt x="529" y="1242"/>
                </a:cubicBezTo>
                <a:cubicBezTo>
                  <a:pt x="529" y="1235"/>
                  <a:pt x="529" y="1235"/>
                  <a:pt x="529" y="1235"/>
                </a:cubicBezTo>
                <a:moveTo>
                  <a:pt x="544" y="1235"/>
                </a:moveTo>
                <a:cubicBezTo>
                  <a:pt x="537" y="1235"/>
                  <a:pt x="537" y="1235"/>
                  <a:pt x="537" y="1235"/>
                </a:cubicBezTo>
                <a:cubicBezTo>
                  <a:pt x="537" y="1242"/>
                  <a:pt x="537" y="1242"/>
                  <a:pt x="537" y="1242"/>
                </a:cubicBezTo>
                <a:cubicBezTo>
                  <a:pt x="544" y="1242"/>
                  <a:pt x="544" y="1242"/>
                  <a:pt x="544" y="1242"/>
                </a:cubicBezTo>
                <a:cubicBezTo>
                  <a:pt x="544" y="1235"/>
                  <a:pt x="544" y="1235"/>
                  <a:pt x="544" y="1235"/>
                </a:cubicBezTo>
                <a:moveTo>
                  <a:pt x="558" y="1235"/>
                </a:moveTo>
                <a:cubicBezTo>
                  <a:pt x="551" y="1235"/>
                  <a:pt x="551" y="1235"/>
                  <a:pt x="551" y="1235"/>
                </a:cubicBezTo>
                <a:cubicBezTo>
                  <a:pt x="551" y="1242"/>
                  <a:pt x="551" y="1242"/>
                  <a:pt x="551" y="1242"/>
                </a:cubicBezTo>
                <a:cubicBezTo>
                  <a:pt x="558" y="1242"/>
                  <a:pt x="558" y="1242"/>
                  <a:pt x="558" y="1242"/>
                </a:cubicBezTo>
                <a:cubicBezTo>
                  <a:pt x="558" y="1235"/>
                  <a:pt x="558" y="1235"/>
                  <a:pt x="558" y="1235"/>
                </a:cubicBezTo>
                <a:moveTo>
                  <a:pt x="190" y="1220"/>
                </a:moveTo>
                <a:cubicBezTo>
                  <a:pt x="183" y="1220"/>
                  <a:pt x="183" y="1220"/>
                  <a:pt x="183" y="1220"/>
                </a:cubicBezTo>
                <a:cubicBezTo>
                  <a:pt x="183" y="1227"/>
                  <a:pt x="183" y="1227"/>
                  <a:pt x="183" y="1227"/>
                </a:cubicBezTo>
                <a:cubicBezTo>
                  <a:pt x="190" y="1227"/>
                  <a:pt x="190" y="1227"/>
                  <a:pt x="190" y="1227"/>
                </a:cubicBezTo>
                <a:cubicBezTo>
                  <a:pt x="190" y="1220"/>
                  <a:pt x="190" y="1220"/>
                  <a:pt x="190" y="1220"/>
                </a:cubicBezTo>
                <a:moveTo>
                  <a:pt x="204" y="1220"/>
                </a:moveTo>
                <a:cubicBezTo>
                  <a:pt x="197" y="1220"/>
                  <a:pt x="197" y="1220"/>
                  <a:pt x="197" y="1220"/>
                </a:cubicBezTo>
                <a:cubicBezTo>
                  <a:pt x="197" y="1227"/>
                  <a:pt x="197" y="1227"/>
                  <a:pt x="197" y="1227"/>
                </a:cubicBezTo>
                <a:cubicBezTo>
                  <a:pt x="204" y="1227"/>
                  <a:pt x="204" y="1227"/>
                  <a:pt x="204" y="1227"/>
                </a:cubicBezTo>
                <a:cubicBezTo>
                  <a:pt x="204" y="1220"/>
                  <a:pt x="204" y="1220"/>
                  <a:pt x="204" y="1220"/>
                </a:cubicBezTo>
                <a:moveTo>
                  <a:pt x="219" y="1220"/>
                </a:moveTo>
                <a:cubicBezTo>
                  <a:pt x="212" y="1220"/>
                  <a:pt x="212" y="1220"/>
                  <a:pt x="212" y="1220"/>
                </a:cubicBezTo>
                <a:cubicBezTo>
                  <a:pt x="212" y="1227"/>
                  <a:pt x="212" y="1227"/>
                  <a:pt x="212" y="1227"/>
                </a:cubicBezTo>
                <a:cubicBezTo>
                  <a:pt x="219" y="1227"/>
                  <a:pt x="219" y="1227"/>
                  <a:pt x="219" y="1227"/>
                </a:cubicBezTo>
                <a:cubicBezTo>
                  <a:pt x="219" y="1220"/>
                  <a:pt x="219" y="1220"/>
                  <a:pt x="219" y="1220"/>
                </a:cubicBezTo>
                <a:moveTo>
                  <a:pt x="234" y="1220"/>
                </a:moveTo>
                <a:cubicBezTo>
                  <a:pt x="227" y="1220"/>
                  <a:pt x="227" y="1220"/>
                  <a:pt x="227" y="1220"/>
                </a:cubicBezTo>
                <a:cubicBezTo>
                  <a:pt x="227" y="1227"/>
                  <a:pt x="227" y="1227"/>
                  <a:pt x="227" y="1227"/>
                </a:cubicBezTo>
                <a:cubicBezTo>
                  <a:pt x="234" y="1227"/>
                  <a:pt x="234" y="1227"/>
                  <a:pt x="234" y="1227"/>
                </a:cubicBezTo>
                <a:cubicBezTo>
                  <a:pt x="234" y="1220"/>
                  <a:pt x="234" y="1220"/>
                  <a:pt x="234" y="1220"/>
                </a:cubicBezTo>
                <a:moveTo>
                  <a:pt x="249" y="1220"/>
                </a:moveTo>
                <a:cubicBezTo>
                  <a:pt x="242" y="1220"/>
                  <a:pt x="242" y="1220"/>
                  <a:pt x="242" y="1220"/>
                </a:cubicBezTo>
                <a:cubicBezTo>
                  <a:pt x="242" y="1227"/>
                  <a:pt x="242" y="1227"/>
                  <a:pt x="242" y="1227"/>
                </a:cubicBezTo>
                <a:cubicBezTo>
                  <a:pt x="249" y="1227"/>
                  <a:pt x="249" y="1227"/>
                  <a:pt x="249" y="1227"/>
                </a:cubicBezTo>
                <a:cubicBezTo>
                  <a:pt x="249" y="1220"/>
                  <a:pt x="249" y="1220"/>
                  <a:pt x="249" y="1220"/>
                </a:cubicBezTo>
                <a:moveTo>
                  <a:pt x="263" y="1220"/>
                </a:moveTo>
                <a:cubicBezTo>
                  <a:pt x="256" y="1220"/>
                  <a:pt x="256" y="1220"/>
                  <a:pt x="256" y="1220"/>
                </a:cubicBezTo>
                <a:cubicBezTo>
                  <a:pt x="256" y="1227"/>
                  <a:pt x="256" y="1227"/>
                  <a:pt x="256" y="1227"/>
                </a:cubicBezTo>
                <a:cubicBezTo>
                  <a:pt x="263" y="1227"/>
                  <a:pt x="263" y="1227"/>
                  <a:pt x="263" y="1227"/>
                </a:cubicBezTo>
                <a:cubicBezTo>
                  <a:pt x="263" y="1220"/>
                  <a:pt x="263" y="1220"/>
                  <a:pt x="263" y="1220"/>
                </a:cubicBezTo>
                <a:moveTo>
                  <a:pt x="278" y="1220"/>
                </a:moveTo>
                <a:cubicBezTo>
                  <a:pt x="271" y="1220"/>
                  <a:pt x="271" y="1220"/>
                  <a:pt x="271" y="1220"/>
                </a:cubicBezTo>
                <a:cubicBezTo>
                  <a:pt x="271" y="1227"/>
                  <a:pt x="271" y="1227"/>
                  <a:pt x="271" y="1227"/>
                </a:cubicBezTo>
                <a:cubicBezTo>
                  <a:pt x="278" y="1227"/>
                  <a:pt x="278" y="1227"/>
                  <a:pt x="278" y="1227"/>
                </a:cubicBezTo>
                <a:cubicBezTo>
                  <a:pt x="278" y="1220"/>
                  <a:pt x="278" y="1220"/>
                  <a:pt x="278" y="1220"/>
                </a:cubicBezTo>
                <a:moveTo>
                  <a:pt x="293" y="1220"/>
                </a:moveTo>
                <a:cubicBezTo>
                  <a:pt x="286" y="1220"/>
                  <a:pt x="286" y="1220"/>
                  <a:pt x="286" y="1220"/>
                </a:cubicBezTo>
                <a:cubicBezTo>
                  <a:pt x="286" y="1227"/>
                  <a:pt x="286" y="1227"/>
                  <a:pt x="286" y="1227"/>
                </a:cubicBezTo>
                <a:cubicBezTo>
                  <a:pt x="293" y="1227"/>
                  <a:pt x="293" y="1227"/>
                  <a:pt x="293" y="1227"/>
                </a:cubicBezTo>
                <a:cubicBezTo>
                  <a:pt x="293" y="1220"/>
                  <a:pt x="293" y="1220"/>
                  <a:pt x="293" y="1220"/>
                </a:cubicBezTo>
                <a:moveTo>
                  <a:pt x="308" y="1220"/>
                </a:moveTo>
                <a:cubicBezTo>
                  <a:pt x="301" y="1220"/>
                  <a:pt x="301" y="1220"/>
                  <a:pt x="301" y="1220"/>
                </a:cubicBezTo>
                <a:cubicBezTo>
                  <a:pt x="301" y="1227"/>
                  <a:pt x="301" y="1227"/>
                  <a:pt x="301" y="1227"/>
                </a:cubicBezTo>
                <a:cubicBezTo>
                  <a:pt x="308" y="1227"/>
                  <a:pt x="308" y="1227"/>
                  <a:pt x="308" y="1227"/>
                </a:cubicBezTo>
                <a:cubicBezTo>
                  <a:pt x="308" y="1220"/>
                  <a:pt x="308" y="1220"/>
                  <a:pt x="308" y="1220"/>
                </a:cubicBezTo>
                <a:moveTo>
                  <a:pt x="322" y="1220"/>
                </a:moveTo>
                <a:cubicBezTo>
                  <a:pt x="315" y="1220"/>
                  <a:pt x="315" y="1220"/>
                  <a:pt x="315" y="1220"/>
                </a:cubicBezTo>
                <a:cubicBezTo>
                  <a:pt x="315" y="1227"/>
                  <a:pt x="315" y="1227"/>
                  <a:pt x="315" y="1227"/>
                </a:cubicBezTo>
                <a:cubicBezTo>
                  <a:pt x="322" y="1227"/>
                  <a:pt x="322" y="1227"/>
                  <a:pt x="322" y="1227"/>
                </a:cubicBezTo>
                <a:cubicBezTo>
                  <a:pt x="322" y="1220"/>
                  <a:pt x="322" y="1220"/>
                  <a:pt x="322" y="1220"/>
                </a:cubicBezTo>
                <a:moveTo>
                  <a:pt x="337" y="1220"/>
                </a:moveTo>
                <a:cubicBezTo>
                  <a:pt x="330" y="1220"/>
                  <a:pt x="330" y="1220"/>
                  <a:pt x="330" y="1220"/>
                </a:cubicBezTo>
                <a:cubicBezTo>
                  <a:pt x="330" y="1227"/>
                  <a:pt x="330" y="1227"/>
                  <a:pt x="330" y="1227"/>
                </a:cubicBezTo>
                <a:cubicBezTo>
                  <a:pt x="337" y="1227"/>
                  <a:pt x="337" y="1227"/>
                  <a:pt x="337" y="1227"/>
                </a:cubicBezTo>
                <a:cubicBezTo>
                  <a:pt x="337" y="1220"/>
                  <a:pt x="337" y="1220"/>
                  <a:pt x="337" y="1220"/>
                </a:cubicBezTo>
                <a:moveTo>
                  <a:pt x="352" y="1220"/>
                </a:moveTo>
                <a:cubicBezTo>
                  <a:pt x="345" y="1220"/>
                  <a:pt x="345" y="1220"/>
                  <a:pt x="345" y="1220"/>
                </a:cubicBezTo>
                <a:cubicBezTo>
                  <a:pt x="345" y="1227"/>
                  <a:pt x="345" y="1227"/>
                  <a:pt x="345" y="1227"/>
                </a:cubicBezTo>
                <a:cubicBezTo>
                  <a:pt x="352" y="1227"/>
                  <a:pt x="352" y="1227"/>
                  <a:pt x="352" y="1227"/>
                </a:cubicBezTo>
                <a:cubicBezTo>
                  <a:pt x="352" y="1220"/>
                  <a:pt x="352" y="1220"/>
                  <a:pt x="352" y="1220"/>
                </a:cubicBezTo>
                <a:moveTo>
                  <a:pt x="367" y="1220"/>
                </a:moveTo>
                <a:cubicBezTo>
                  <a:pt x="360" y="1220"/>
                  <a:pt x="360" y="1220"/>
                  <a:pt x="360" y="1220"/>
                </a:cubicBezTo>
                <a:cubicBezTo>
                  <a:pt x="360" y="1227"/>
                  <a:pt x="360" y="1227"/>
                  <a:pt x="360" y="1227"/>
                </a:cubicBezTo>
                <a:cubicBezTo>
                  <a:pt x="367" y="1227"/>
                  <a:pt x="367" y="1227"/>
                  <a:pt x="367" y="1227"/>
                </a:cubicBezTo>
                <a:cubicBezTo>
                  <a:pt x="367" y="1220"/>
                  <a:pt x="367" y="1220"/>
                  <a:pt x="367" y="1220"/>
                </a:cubicBezTo>
                <a:moveTo>
                  <a:pt x="381" y="1220"/>
                </a:moveTo>
                <a:cubicBezTo>
                  <a:pt x="374" y="1220"/>
                  <a:pt x="374" y="1220"/>
                  <a:pt x="374" y="1220"/>
                </a:cubicBezTo>
                <a:cubicBezTo>
                  <a:pt x="374" y="1227"/>
                  <a:pt x="374" y="1227"/>
                  <a:pt x="374" y="1227"/>
                </a:cubicBezTo>
                <a:cubicBezTo>
                  <a:pt x="381" y="1227"/>
                  <a:pt x="381" y="1227"/>
                  <a:pt x="381" y="1227"/>
                </a:cubicBezTo>
                <a:cubicBezTo>
                  <a:pt x="381" y="1220"/>
                  <a:pt x="381" y="1220"/>
                  <a:pt x="381" y="1220"/>
                </a:cubicBezTo>
                <a:moveTo>
                  <a:pt x="396" y="1220"/>
                </a:moveTo>
                <a:cubicBezTo>
                  <a:pt x="389" y="1220"/>
                  <a:pt x="389" y="1220"/>
                  <a:pt x="389" y="1220"/>
                </a:cubicBezTo>
                <a:cubicBezTo>
                  <a:pt x="389" y="1227"/>
                  <a:pt x="389" y="1227"/>
                  <a:pt x="389" y="1227"/>
                </a:cubicBezTo>
                <a:cubicBezTo>
                  <a:pt x="396" y="1227"/>
                  <a:pt x="396" y="1227"/>
                  <a:pt x="396" y="1227"/>
                </a:cubicBezTo>
                <a:cubicBezTo>
                  <a:pt x="396" y="1220"/>
                  <a:pt x="396" y="1220"/>
                  <a:pt x="396" y="1220"/>
                </a:cubicBezTo>
                <a:moveTo>
                  <a:pt x="411" y="1220"/>
                </a:moveTo>
                <a:cubicBezTo>
                  <a:pt x="404" y="1220"/>
                  <a:pt x="404" y="1220"/>
                  <a:pt x="404" y="1220"/>
                </a:cubicBezTo>
                <a:cubicBezTo>
                  <a:pt x="404" y="1227"/>
                  <a:pt x="404" y="1227"/>
                  <a:pt x="404" y="1227"/>
                </a:cubicBezTo>
                <a:cubicBezTo>
                  <a:pt x="411" y="1227"/>
                  <a:pt x="411" y="1227"/>
                  <a:pt x="411" y="1227"/>
                </a:cubicBezTo>
                <a:cubicBezTo>
                  <a:pt x="411" y="1220"/>
                  <a:pt x="411" y="1220"/>
                  <a:pt x="411" y="1220"/>
                </a:cubicBezTo>
                <a:moveTo>
                  <a:pt x="426" y="1220"/>
                </a:moveTo>
                <a:cubicBezTo>
                  <a:pt x="419" y="1220"/>
                  <a:pt x="419" y="1220"/>
                  <a:pt x="419" y="1220"/>
                </a:cubicBezTo>
                <a:cubicBezTo>
                  <a:pt x="419" y="1227"/>
                  <a:pt x="419" y="1227"/>
                  <a:pt x="419" y="1227"/>
                </a:cubicBezTo>
                <a:cubicBezTo>
                  <a:pt x="426" y="1227"/>
                  <a:pt x="426" y="1227"/>
                  <a:pt x="426" y="1227"/>
                </a:cubicBezTo>
                <a:cubicBezTo>
                  <a:pt x="426" y="1220"/>
                  <a:pt x="426" y="1220"/>
                  <a:pt x="426" y="1220"/>
                </a:cubicBezTo>
                <a:moveTo>
                  <a:pt x="440" y="1220"/>
                </a:moveTo>
                <a:cubicBezTo>
                  <a:pt x="433" y="1220"/>
                  <a:pt x="433" y="1220"/>
                  <a:pt x="433" y="1220"/>
                </a:cubicBezTo>
                <a:cubicBezTo>
                  <a:pt x="433" y="1227"/>
                  <a:pt x="433" y="1227"/>
                  <a:pt x="433" y="1227"/>
                </a:cubicBezTo>
                <a:cubicBezTo>
                  <a:pt x="440" y="1227"/>
                  <a:pt x="440" y="1227"/>
                  <a:pt x="440" y="1227"/>
                </a:cubicBezTo>
                <a:cubicBezTo>
                  <a:pt x="440" y="1220"/>
                  <a:pt x="440" y="1220"/>
                  <a:pt x="440" y="1220"/>
                </a:cubicBezTo>
                <a:moveTo>
                  <a:pt x="455" y="1220"/>
                </a:moveTo>
                <a:cubicBezTo>
                  <a:pt x="448" y="1220"/>
                  <a:pt x="448" y="1220"/>
                  <a:pt x="448" y="1220"/>
                </a:cubicBezTo>
                <a:cubicBezTo>
                  <a:pt x="448" y="1227"/>
                  <a:pt x="448" y="1227"/>
                  <a:pt x="448" y="1227"/>
                </a:cubicBezTo>
                <a:cubicBezTo>
                  <a:pt x="455" y="1227"/>
                  <a:pt x="455" y="1227"/>
                  <a:pt x="455" y="1227"/>
                </a:cubicBezTo>
                <a:cubicBezTo>
                  <a:pt x="455" y="1220"/>
                  <a:pt x="455" y="1220"/>
                  <a:pt x="455" y="1220"/>
                </a:cubicBezTo>
                <a:moveTo>
                  <a:pt x="470" y="1220"/>
                </a:moveTo>
                <a:cubicBezTo>
                  <a:pt x="463" y="1220"/>
                  <a:pt x="463" y="1220"/>
                  <a:pt x="463" y="1220"/>
                </a:cubicBezTo>
                <a:cubicBezTo>
                  <a:pt x="463" y="1227"/>
                  <a:pt x="463" y="1227"/>
                  <a:pt x="463" y="1227"/>
                </a:cubicBezTo>
                <a:cubicBezTo>
                  <a:pt x="470" y="1227"/>
                  <a:pt x="470" y="1227"/>
                  <a:pt x="470" y="1227"/>
                </a:cubicBezTo>
                <a:cubicBezTo>
                  <a:pt x="470" y="1220"/>
                  <a:pt x="470" y="1220"/>
                  <a:pt x="470" y="1220"/>
                </a:cubicBezTo>
                <a:moveTo>
                  <a:pt x="485" y="1220"/>
                </a:moveTo>
                <a:cubicBezTo>
                  <a:pt x="478" y="1220"/>
                  <a:pt x="478" y="1220"/>
                  <a:pt x="478" y="1220"/>
                </a:cubicBezTo>
                <a:cubicBezTo>
                  <a:pt x="478" y="1227"/>
                  <a:pt x="478" y="1227"/>
                  <a:pt x="478" y="1227"/>
                </a:cubicBezTo>
                <a:cubicBezTo>
                  <a:pt x="485" y="1227"/>
                  <a:pt x="485" y="1227"/>
                  <a:pt x="485" y="1227"/>
                </a:cubicBezTo>
                <a:cubicBezTo>
                  <a:pt x="485" y="1220"/>
                  <a:pt x="485" y="1220"/>
                  <a:pt x="485" y="1220"/>
                </a:cubicBezTo>
                <a:moveTo>
                  <a:pt x="499" y="1220"/>
                </a:moveTo>
                <a:cubicBezTo>
                  <a:pt x="492" y="1220"/>
                  <a:pt x="492" y="1220"/>
                  <a:pt x="492" y="1220"/>
                </a:cubicBezTo>
                <a:cubicBezTo>
                  <a:pt x="492" y="1227"/>
                  <a:pt x="492" y="1227"/>
                  <a:pt x="492" y="1227"/>
                </a:cubicBezTo>
                <a:cubicBezTo>
                  <a:pt x="499" y="1227"/>
                  <a:pt x="499" y="1227"/>
                  <a:pt x="499" y="1227"/>
                </a:cubicBezTo>
                <a:cubicBezTo>
                  <a:pt x="499" y="1220"/>
                  <a:pt x="499" y="1220"/>
                  <a:pt x="499" y="1220"/>
                </a:cubicBezTo>
                <a:moveTo>
                  <a:pt x="514" y="1220"/>
                </a:moveTo>
                <a:cubicBezTo>
                  <a:pt x="507" y="1220"/>
                  <a:pt x="507" y="1220"/>
                  <a:pt x="507" y="1220"/>
                </a:cubicBezTo>
                <a:cubicBezTo>
                  <a:pt x="507" y="1227"/>
                  <a:pt x="507" y="1227"/>
                  <a:pt x="507" y="1227"/>
                </a:cubicBezTo>
                <a:cubicBezTo>
                  <a:pt x="514" y="1227"/>
                  <a:pt x="514" y="1227"/>
                  <a:pt x="514" y="1227"/>
                </a:cubicBezTo>
                <a:cubicBezTo>
                  <a:pt x="514" y="1220"/>
                  <a:pt x="514" y="1220"/>
                  <a:pt x="514" y="1220"/>
                </a:cubicBezTo>
                <a:moveTo>
                  <a:pt x="529" y="1220"/>
                </a:moveTo>
                <a:cubicBezTo>
                  <a:pt x="522" y="1220"/>
                  <a:pt x="522" y="1220"/>
                  <a:pt x="522" y="1220"/>
                </a:cubicBezTo>
                <a:cubicBezTo>
                  <a:pt x="522" y="1227"/>
                  <a:pt x="522" y="1227"/>
                  <a:pt x="522" y="1227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0"/>
                  <a:pt x="529" y="1220"/>
                  <a:pt x="529" y="1220"/>
                </a:cubicBezTo>
                <a:moveTo>
                  <a:pt x="544" y="1220"/>
                </a:moveTo>
                <a:cubicBezTo>
                  <a:pt x="537" y="1220"/>
                  <a:pt x="537" y="1220"/>
                  <a:pt x="537" y="1220"/>
                </a:cubicBezTo>
                <a:cubicBezTo>
                  <a:pt x="537" y="1227"/>
                  <a:pt x="537" y="1227"/>
                  <a:pt x="537" y="1227"/>
                </a:cubicBezTo>
                <a:cubicBezTo>
                  <a:pt x="544" y="1227"/>
                  <a:pt x="544" y="1227"/>
                  <a:pt x="544" y="1227"/>
                </a:cubicBezTo>
                <a:cubicBezTo>
                  <a:pt x="544" y="1220"/>
                  <a:pt x="544" y="1220"/>
                  <a:pt x="544" y="1220"/>
                </a:cubicBezTo>
                <a:moveTo>
                  <a:pt x="558" y="1220"/>
                </a:moveTo>
                <a:cubicBezTo>
                  <a:pt x="551" y="1220"/>
                  <a:pt x="551" y="1220"/>
                  <a:pt x="551" y="1220"/>
                </a:cubicBezTo>
                <a:cubicBezTo>
                  <a:pt x="551" y="1227"/>
                  <a:pt x="551" y="1227"/>
                  <a:pt x="551" y="1227"/>
                </a:cubicBezTo>
                <a:cubicBezTo>
                  <a:pt x="558" y="1227"/>
                  <a:pt x="558" y="1227"/>
                  <a:pt x="558" y="1227"/>
                </a:cubicBezTo>
                <a:cubicBezTo>
                  <a:pt x="558" y="1220"/>
                  <a:pt x="558" y="1220"/>
                  <a:pt x="558" y="1220"/>
                </a:cubicBezTo>
                <a:moveTo>
                  <a:pt x="190" y="1205"/>
                </a:moveTo>
                <a:cubicBezTo>
                  <a:pt x="183" y="1205"/>
                  <a:pt x="183" y="1205"/>
                  <a:pt x="183" y="1205"/>
                </a:cubicBezTo>
                <a:cubicBezTo>
                  <a:pt x="183" y="1212"/>
                  <a:pt x="183" y="1212"/>
                  <a:pt x="183" y="1212"/>
                </a:cubicBezTo>
                <a:cubicBezTo>
                  <a:pt x="190" y="1212"/>
                  <a:pt x="190" y="1212"/>
                  <a:pt x="190" y="1212"/>
                </a:cubicBezTo>
                <a:cubicBezTo>
                  <a:pt x="190" y="1205"/>
                  <a:pt x="190" y="1205"/>
                  <a:pt x="190" y="1205"/>
                </a:cubicBezTo>
                <a:moveTo>
                  <a:pt x="204" y="1205"/>
                </a:moveTo>
                <a:cubicBezTo>
                  <a:pt x="197" y="1205"/>
                  <a:pt x="197" y="1205"/>
                  <a:pt x="197" y="1205"/>
                </a:cubicBezTo>
                <a:cubicBezTo>
                  <a:pt x="197" y="1212"/>
                  <a:pt x="197" y="1212"/>
                  <a:pt x="197" y="1212"/>
                </a:cubicBezTo>
                <a:cubicBezTo>
                  <a:pt x="204" y="1212"/>
                  <a:pt x="204" y="1212"/>
                  <a:pt x="204" y="1212"/>
                </a:cubicBezTo>
                <a:cubicBezTo>
                  <a:pt x="204" y="1205"/>
                  <a:pt x="204" y="1205"/>
                  <a:pt x="204" y="1205"/>
                </a:cubicBezTo>
                <a:moveTo>
                  <a:pt x="219" y="1205"/>
                </a:moveTo>
                <a:cubicBezTo>
                  <a:pt x="212" y="1205"/>
                  <a:pt x="212" y="1205"/>
                  <a:pt x="212" y="1205"/>
                </a:cubicBezTo>
                <a:cubicBezTo>
                  <a:pt x="212" y="1212"/>
                  <a:pt x="212" y="1212"/>
                  <a:pt x="212" y="1212"/>
                </a:cubicBezTo>
                <a:cubicBezTo>
                  <a:pt x="219" y="1212"/>
                  <a:pt x="219" y="1212"/>
                  <a:pt x="219" y="1212"/>
                </a:cubicBezTo>
                <a:cubicBezTo>
                  <a:pt x="219" y="1205"/>
                  <a:pt x="219" y="1205"/>
                  <a:pt x="219" y="1205"/>
                </a:cubicBezTo>
                <a:moveTo>
                  <a:pt x="234" y="1205"/>
                </a:moveTo>
                <a:cubicBezTo>
                  <a:pt x="227" y="1205"/>
                  <a:pt x="227" y="1205"/>
                  <a:pt x="227" y="1205"/>
                </a:cubicBezTo>
                <a:cubicBezTo>
                  <a:pt x="227" y="1212"/>
                  <a:pt x="227" y="1212"/>
                  <a:pt x="227" y="1212"/>
                </a:cubicBezTo>
                <a:cubicBezTo>
                  <a:pt x="234" y="1212"/>
                  <a:pt x="234" y="1212"/>
                  <a:pt x="234" y="1212"/>
                </a:cubicBezTo>
                <a:cubicBezTo>
                  <a:pt x="234" y="1205"/>
                  <a:pt x="234" y="1205"/>
                  <a:pt x="234" y="1205"/>
                </a:cubicBezTo>
                <a:moveTo>
                  <a:pt x="249" y="1205"/>
                </a:moveTo>
                <a:cubicBezTo>
                  <a:pt x="242" y="1205"/>
                  <a:pt x="242" y="1205"/>
                  <a:pt x="242" y="1205"/>
                </a:cubicBezTo>
                <a:cubicBezTo>
                  <a:pt x="242" y="1212"/>
                  <a:pt x="242" y="1212"/>
                  <a:pt x="242" y="1212"/>
                </a:cubicBezTo>
                <a:cubicBezTo>
                  <a:pt x="249" y="1212"/>
                  <a:pt x="249" y="1212"/>
                  <a:pt x="249" y="1212"/>
                </a:cubicBezTo>
                <a:cubicBezTo>
                  <a:pt x="249" y="1205"/>
                  <a:pt x="249" y="1205"/>
                  <a:pt x="249" y="1205"/>
                </a:cubicBezTo>
                <a:moveTo>
                  <a:pt x="263" y="1205"/>
                </a:moveTo>
                <a:cubicBezTo>
                  <a:pt x="256" y="1205"/>
                  <a:pt x="256" y="1205"/>
                  <a:pt x="256" y="1205"/>
                </a:cubicBezTo>
                <a:cubicBezTo>
                  <a:pt x="256" y="1212"/>
                  <a:pt x="256" y="1212"/>
                  <a:pt x="256" y="1212"/>
                </a:cubicBezTo>
                <a:cubicBezTo>
                  <a:pt x="263" y="1212"/>
                  <a:pt x="263" y="1212"/>
                  <a:pt x="263" y="1212"/>
                </a:cubicBezTo>
                <a:cubicBezTo>
                  <a:pt x="263" y="1205"/>
                  <a:pt x="263" y="1205"/>
                  <a:pt x="263" y="1205"/>
                </a:cubicBezTo>
                <a:moveTo>
                  <a:pt x="278" y="1205"/>
                </a:moveTo>
                <a:cubicBezTo>
                  <a:pt x="271" y="1205"/>
                  <a:pt x="271" y="1205"/>
                  <a:pt x="271" y="1205"/>
                </a:cubicBezTo>
                <a:cubicBezTo>
                  <a:pt x="271" y="1212"/>
                  <a:pt x="271" y="1212"/>
                  <a:pt x="271" y="1212"/>
                </a:cubicBezTo>
                <a:cubicBezTo>
                  <a:pt x="278" y="1212"/>
                  <a:pt x="278" y="1212"/>
                  <a:pt x="278" y="1212"/>
                </a:cubicBezTo>
                <a:cubicBezTo>
                  <a:pt x="278" y="1205"/>
                  <a:pt x="278" y="1205"/>
                  <a:pt x="278" y="1205"/>
                </a:cubicBezTo>
                <a:moveTo>
                  <a:pt x="293" y="1205"/>
                </a:moveTo>
                <a:cubicBezTo>
                  <a:pt x="286" y="1205"/>
                  <a:pt x="286" y="1205"/>
                  <a:pt x="286" y="1205"/>
                </a:cubicBezTo>
                <a:cubicBezTo>
                  <a:pt x="286" y="1212"/>
                  <a:pt x="286" y="1212"/>
                  <a:pt x="286" y="1212"/>
                </a:cubicBezTo>
                <a:cubicBezTo>
                  <a:pt x="293" y="1212"/>
                  <a:pt x="293" y="1212"/>
                  <a:pt x="293" y="1212"/>
                </a:cubicBezTo>
                <a:cubicBezTo>
                  <a:pt x="293" y="1205"/>
                  <a:pt x="293" y="1205"/>
                  <a:pt x="293" y="1205"/>
                </a:cubicBezTo>
                <a:moveTo>
                  <a:pt x="308" y="1205"/>
                </a:moveTo>
                <a:cubicBezTo>
                  <a:pt x="301" y="1205"/>
                  <a:pt x="301" y="1205"/>
                  <a:pt x="301" y="1205"/>
                </a:cubicBezTo>
                <a:cubicBezTo>
                  <a:pt x="301" y="1212"/>
                  <a:pt x="301" y="1212"/>
                  <a:pt x="301" y="1212"/>
                </a:cubicBezTo>
                <a:cubicBezTo>
                  <a:pt x="308" y="1212"/>
                  <a:pt x="308" y="1212"/>
                  <a:pt x="308" y="1212"/>
                </a:cubicBezTo>
                <a:cubicBezTo>
                  <a:pt x="308" y="1205"/>
                  <a:pt x="308" y="1205"/>
                  <a:pt x="308" y="1205"/>
                </a:cubicBezTo>
                <a:moveTo>
                  <a:pt x="322" y="1205"/>
                </a:moveTo>
                <a:cubicBezTo>
                  <a:pt x="315" y="1205"/>
                  <a:pt x="315" y="1205"/>
                  <a:pt x="315" y="1205"/>
                </a:cubicBezTo>
                <a:cubicBezTo>
                  <a:pt x="315" y="1212"/>
                  <a:pt x="315" y="1212"/>
                  <a:pt x="315" y="1212"/>
                </a:cubicBezTo>
                <a:cubicBezTo>
                  <a:pt x="322" y="1212"/>
                  <a:pt x="322" y="1212"/>
                  <a:pt x="322" y="1212"/>
                </a:cubicBezTo>
                <a:cubicBezTo>
                  <a:pt x="322" y="1205"/>
                  <a:pt x="322" y="1205"/>
                  <a:pt x="322" y="1205"/>
                </a:cubicBezTo>
                <a:moveTo>
                  <a:pt x="337" y="1205"/>
                </a:moveTo>
                <a:cubicBezTo>
                  <a:pt x="330" y="1205"/>
                  <a:pt x="330" y="1205"/>
                  <a:pt x="330" y="1205"/>
                </a:cubicBezTo>
                <a:cubicBezTo>
                  <a:pt x="330" y="1212"/>
                  <a:pt x="330" y="1212"/>
                  <a:pt x="330" y="1212"/>
                </a:cubicBezTo>
                <a:cubicBezTo>
                  <a:pt x="337" y="1212"/>
                  <a:pt x="337" y="1212"/>
                  <a:pt x="337" y="1212"/>
                </a:cubicBezTo>
                <a:cubicBezTo>
                  <a:pt x="337" y="1205"/>
                  <a:pt x="337" y="1205"/>
                  <a:pt x="337" y="1205"/>
                </a:cubicBezTo>
                <a:moveTo>
                  <a:pt x="352" y="1205"/>
                </a:moveTo>
                <a:cubicBezTo>
                  <a:pt x="345" y="1205"/>
                  <a:pt x="345" y="1205"/>
                  <a:pt x="345" y="1205"/>
                </a:cubicBezTo>
                <a:cubicBezTo>
                  <a:pt x="345" y="1212"/>
                  <a:pt x="345" y="1212"/>
                  <a:pt x="345" y="1212"/>
                </a:cubicBezTo>
                <a:cubicBezTo>
                  <a:pt x="352" y="1212"/>
                  <a:pt x="352" y="1212"/>
                  <a:pt x="352" y="1212"/>
                </a:cubicBezTo>
                <a:cubicBezTo>
                  <a:pt x="352" y="1205"/>
                  <a:pt x="352" y="1205"/>
                  <a:pt x="352" y="1205"/>
                </a:cubicBezTo>
                <a:moveTo>
                  <a:pt x="367" y="1205"/>
                </a:moveTo>
                <a:cubicBezTo>
                  <a:pt x="360" y="1205"/>
                  <a:pt x="360" y="1205"/>
                  <a:pt x="360" y="1205"/>
                </a:cubicBezTo>
                <a:cubicBezTo>
                  <a:pt x="360" y="1212"/>
                  <a:pt x="360" y="1212"/>
                  <a:pt x="360" y="1212"/>
                </a:cubicBezTo>
                <a:cubicBezTo>
                  <a:pt x="367" y="1212"/>
                  <a:pt x="367" y="1212"/>
                  <a:pt x="367" y="1212"/>
                </a:cubicBezTo>
                <a:cubicBezTo>
                  <a:pt x="367" y="1205"/>
                  <a:pt x="367" y="1205"/>
                  <a:pt x="367" y="1205"/>
                </a:cubicBezTo>
                <a:moveTo>
                  <a:pt x="381" y="1205"/>
                </a:moveTo>
                <a:cubicBezTo>
                  <a:pt x="374" y="1205"/>
                  <a:pt x="374" y="1205"/>
                  <a:pt x="374" y="1205"/>
                </a:cubicBezTo>
                <a:cubicBezTo>
                  <a:pt x="374" y="1212"/>
                  <a:pt x="374" y="1212"/>
                  <a:pt x="374" y="1212"/>
                </a:cubicBezTo>
                <a:cubicBezTo>
                  <a:pt x="381" y="1212"/>
                  <a:pt x="381" y="1212"/>
                  <a:pt x="381" y="1212"/>
                </a:cubicBezTo>
                <a:cubicBezTo>
                  <a:pt x="381" y="1205"/>
                  <a:pt x="381" y="1205"/>
                  <a:pt x="381" y="1205"/>
                </a:cubicBezTo>
                <a:moveTo>
                  <a:pt x="396" y="1205"/>
                </a:moveTo>
                <a:cubicBezTo>
                  <a:pt x="389" y="1205"/>
                  <a:pt x="389" y="1205"/>
                  <a:pt x="389" y="1205"/>
                </a:cubicBezTo>
                <a:cubicBezTo>
                  <a:pt x="389" y="1212"/>
                  <a:pt x="389" y="1212"/>
                  <a:pt x="389" y="1212"/>
                </a:cubicBezTo>
                <a:cubicBezTo>
                  <a:pt x="396" y="1212"/>
                  <a:pt x="396" y="1212"/>
                  <a:pt x="396" y="1212"/>
                </a:cubicBezTo>
                <a:cubicBezTo>
                  <a:pt x="396" y="1205"/>
                  <a:pt x="396" y="1205"/>
                  <a:pt x="396" y="1205"/>
                </a:cubicBezTo>
                <a:moveTo>
                  <a:pt x="411" y="1205"/>
                </a:moveTo>
                <a:cubicBezTo>
                  <a:pt x="404" y="1205"/>
                  <a:pt x="404" y="1205"/>
                  <a:pt x="404" y="1205"/>
                </a:cubicBezTo>
                <a:cubicBezTo>
                  <a:pt x="404" y="1212"/>
                  <a:pt x="404" y="1212"/>
                  <a:pt x="404" y="1212"/>
                </a:cubicBezTo>
                <a:cubicBezTo>
                  <a:pt x="411" y="1212"/>
                  <a:pt x="411" y="1212"/>
                  <a:pt x="411" y="1212"/>
                </a:cubicBezTo>
                <a:cubicBezTo>
                  <a:pt x="411" y="1205"/>
                  <a:pt x="411" y="1205"/>
                  <a:pt x="411" y="1205"/>
                </a:cubicBezTo>
                <a:moveTo>
                  <a:pt x="426" y="1205"/>
                </a:moveTo>
                <a:cubicBezTo>
                  <a:pt x="419" y="1205"/>
                  <a:pt x="419" y="1205"/>
                  <a:pt x="419" y="1205"/>
                </a:cubicBezTo>
                <a:cubicBezTo>
                  <a:pt x="419" y="1212"/>
                  <a:pt x="419" y="1212"/>
                  <a:pt x="419" y="1212"/>
                </a:cubicBezTo>
                <a:cubicBezTo>
                  <a:pt x="426" y="1212"/>
                  <a:pt x="426" y="1212"/>
                  <a:pt x="426" y="1212"/>
                </a:cubicBezTo>
                <a:cubicBezTo>
                  <a:pt x="426" y="1205"/>
                  <a:pt x="426" y="1205"/>
                  <a:pt x="426" y="1205"/>
                </a:cubicBezTo>
                <a:moveTo>
                  <a:pt x="440" y="1205"/>
                </a:moveTo>
                <a:cubicBezTo>
                  <a:pt x="433" y="1205"/>
                  <a:pt x="433" y="1205"/>
                  <a:pt x="433" y="1205"/>
                </a:cubicBezTo>
                <a:cubicBezTo>
                  <a:pt x="433" y="1212"/>
                  <a:pt x="433" y="1212"/>
                  <a:pt x="433" y="1212"/>
                </a:cubicBezTo>
                <a:cubicBezTo>
                  <a:pt x="440" y="1212"/>
                  <a:pt x="440" y="1212"/>
                  <a:pt x="440" y="1212"/>
                </a:cubicBezTo>
                <a:cubicBezTo>
                  <a:pt x="440" y="1205"/>
                  <a:pt x="440" y="1205"/>
                  <a:pt x="440" y="1205"/>
                </a:cubicBezTo>
                <a:moveTo>
                  <a:pt x="455" y="1205"/>
                </a:moveTo>
                <a:cubicBezTo>
                  <a:pt x="448" y="1205"/>
                  <a:pt x="448" y="1205"/>
                  <a:pt x="448" y="1205"/>
                </a:cubicBezTo>
                <a:cubicBezTo>
                  <a:pt x="448" y="1212"/>
                  <a:pt x="448" y="1212"/>
                  <a:pt x="448" y="1212"/>
                </a:cubicBezTo>
                <a:cubicBezTo>
                  <a:pt x="455" y="1212"/>
                  <a:pt x="455" y="1212"/>
                  <a:pt x="455" y="1212"/>
                </a:cubicBezTo>
                <a:cubicBezTo>
                  <a:pt x="455" y="1205"/>
                  <a:pt x="455" y="1205"/>
                  <a:pt x="455" y="1205"/>
                </a:cubicBezTo>
                <a:moveTo>
                  <a:pt x="470" y="1205"/>
                </a:moveTo>
                <a:cubicBezTo>
                  <a:pt x="463" y="1205"/>
                  <a:pt x="463" y="1205"/>
                  <a:pt x="463" y="1205"/>
                </a:cubicBezTo>
                <a:cubicBezTo>
                  <a:pt x="463" y="1212"/>
                  <a:pt x="463" y="1212"/>
                  <a:pt x="463" y="1212"/>
                </a:cubicBezTo>
                <a:cubicBezTo>
                  <a:pt x="470" y="1212"/>
                  <a:pt x="470" y="1212"/>
                  <a:pt x="470" y="1212"/>
                </a:cubicBezTo>
                <a:cubicBezTo>
                  <a:pt x="470" y="1205"/>
                  <a:pt x="470" y="1205"/>
                  <a:pt x="470" y="1205"/>
                </a:cubicBezTo>
                <a:moveTo>
                  <a:pt x="485" y="1205"/>
                </a:moveTo>
                <a:cubicBezTo>
                  <a:pt x="478" y="1205"/>
                  <a:pt x="478" y="1205"/>
                  <a:pt x="478" y="1205"/>
                </a:cubicBezTo>
                <a:cubicBezTo>
                  <a:pt x="478" y="1212"/>
                  <a:pt x="478" y="1212"/>
                  <a:pt x="478" y="1212"/>
                </a:cubicBezTo>
                <a:cubicBezTo>
                  <a:pt x="485" y="1212"/>
                  <a:pt x="485" y="1212"/>
                  <a:pt x="485" y="1212"/>
                </a:cubicBezTo>
                <a:cubicBezTo>
                  <a:pt x="485" y="1205"/>
                  <a:pt x="485" y="1205"/>
                  <a:pt x="485" y="1205"/>
                </a:cubicBezTo>
                <a:moveTo>
                  <a:pt x="499" y="1205"/>
                </a:moveTo>
                <a:cubicBezTo>
                  <a:pt x="492" y="1205"/>
                  <a:pt x="492" y="1205"/>
                  <a:pt x="492" y="1205"/>
                </a:cubicBezTo>
                <a:cubicBezTo>
                  <a:pt x="492" y="1212"/>
                  <a:pt x="492" y="1212"/>
                  <a:pt x="492" y="1212"/>
                </a:cubicBezTo>
                <a:cubicBezTo>
                  <a:pt x="499" y="1212"/>
                  <a:pt x="499" y="1212"/>
                  <a:pt x="499" y="1212"/>
                </a:cubicBezTo>
                <a:cubicBezTo>
                  <a:pt x="499" y="1205"/>
                  <a:pt x="499" y="1205"/>
                  <a:pt x="499" y="1205"/>
                </a:cubicBezTo>
                <a:moveTo>
                  <a:pt x="514" y="1205"/>
                </a:moveTo>
                <a:cubicBezTo>
                  <a:pt x="507" y="1205"/>
                  <a:pt x="507" y="1205"/>
                  <a:pt x="507" y="1205"/>
                </a:cubicBezTo>
                <a:cubicBezTo>
                  <a:pt x="507" y="1212"/>
                  <a:pt x="507" y="1212"/>
                  <a:pt x="507" y="1212"/>
                </a:cubicBezTo>
                <a:cubicBezTo>
                  <a:pt x="514" y="1212"/>
                  <a:pt x="514" y="1212"/>
                  <a:pt x="514" y="1212"/>
                </a:cubicBezTo>
                <a:cubicBezTo>
                  <a:pt x="514" y="1205"/>
                  <a:pt x="514" y="1205"/>
                  <a:pt x="514" y="1205"/>
                </a:cubicBezTo>
                <a:moveTo>
                  <a:pt x="529" y="1205"/>
                </a:moveTo>
                <a:cubicBezTo>
                  <a:pt x="522" y="1205"/>
                  <a:pt x="522" y="1205"/>
                  <a:pt x="522" y="1205"/>
                </a:cubicBezTo>
                <a:cubicBezTo>
                  <a:pt x="522" y="1212"/>
                  <a:pt x="522" y="1212"/>
                  <a:pt x="522" y="1212"/>
                </a:cubicBezTo>
                <a:cubicBezTo>
                  <a:pt x="529" y="1212"/>
                  <a:pt x="529" y="1212"/>
                  <a:pt x="529" y="1212"/>
                </a:cubicBezTo>
                <a:cubicBezTo>
                  <a:pt x="529" y="1205"/>
                  <a:pt x="529" y="1205"/>
                  <a:pt x="529" y="1205"/>
                </a:cubicBezTo>
                <a:moveTo>
                  <a:pt x="544" y="1205"/>
                </a:moveTo>
                <a:cubicBezTo>
                  <a:pt x="537" y="1205"/>
                  <a:pt x="537" y="1205"/>
                  <a:pt x="537" y="1205"/>
                </a:cubicBezTo>
                <a:cubicBezTo>
                  <a:pt x="537" y="1212"/>
                  <a:pt x="537" y="1212"/>
                  <a:pt x="537" y="1212"/>
                </a:cubicBezTo>
                <a:cubicBezTo>
                  <a:pt x="544" y="1212"/>
                  <a:pt x="544" y="1212"/>
                  <a:pt x="544" y="1212"/>
                </a:cubicBezTo>
                <a:cubicBezTo>
                  <a:pt x="544" y="1205"/>
                  <a:pt x="544" y="1205"/>
                  <a:pt x="544" y="1205"/>
                </a:cubicBezTo>
                <a:moveTo>
                  <a:pt x="558" y="1205"/>
                </a:moveTo>
                <a:cubicBezTo>
                  <a:pt x="551" y="1205"/>
                  <a:pt x="551" y="1205"/>
                  <a:pt x="551" y="1205"/>
                </a:cubicBezTo>
                <a:cubicBezTo>
                  <a:pt x="551" y="1212"/>
                  <a:pt x="551" y="1212"/>
                  <a:pt x="551" y="1212"/>
                </a:cubicBezTo>
                <a:cubicBezTo>
                  <a:pt x="558" y="1212"/>
                  <a:pt x="558" y="1212"/>
                  <a:pt x="558" y="1212"/>
                </a:cubicBezTo>
                <a:cubicBezTo>
                  <a:pt x="558" y="1205"/>
                  <a:pt x="558" y="1205"/>
                  <a:pt x="558" y="1205"/>
                </a:cubicBezTo>
                <a:moveTo>
                  <a:pt x="190" y="1190"/>
                </a:moveTo>
                <a:cubicBezTo>
                  <a:pt x="183" y="1190"/>
                  <a:pt x="183" y="1190"/>
                  <a:pt x="183" y="1190"/>
                </a:cubicBezTo>
                <a:cubicBezTo>
                  <a:pt x="183" y="1197"/>
                  <a:pt x="183" y="1197"/>
                  <a:pt x="183" y="1197"/>
                </a:cubicBezTo>
                <a:cubicBezTo>
                  <a:pt x="190" y="1197"/>
                  <a:pt x="190" y="1197"/>
                  <a:pt x="190" y="1197"/>
                </a:cubicBezTo>
                <a:cubicBezTo>
                  <a:pt x="190" y="1190"/>
                  <a:pt x="190" y="1190"/>
                  <a:pt x="190" y="1190"/>
                </a:cubicBezTo>
                <a:moveTo>
                  <a:pt x="204" y="1190"/>
                </a:moveTo>
                <a:cubicBezTo>
                  <a:pt x="197" y="1190"/>
                  <a:pt x="197" y="1190"/>
                  <a:pt x="197" y="1190"/>
                </a:cubicBezTo>
                <a:cubicBezTo>
                  <a:pt x="197" y="1197"/>
                  <a:pt x="197" y="1197"/>
                  <a:pt x="197" y="1197"/>
                </a:cubicBezTo>
                <a:cubicBezTo>
                  <a:pt x="204" y="1197"/>
                  <a:pt x="204" y="1197"/>
                  <a:pt x="204" y="1197"/>
                </a:cubicBezTo>
                <a:cubicBezTo>
                  <a:pt x="204" y="1190"/>
                  <a:pt x="204" y="1190"/>
                  <a:pt x="204" y="1190"/>
                </a:cubicBezTo>
                <a:moveTo>
                  <a:pt x="219" y="1190"/>
                </a:moveTo>
                <a:cubicBezTo>
                  <a:pt x="212" y="1190"/>
                  <a:pt x="212" y="1190"/>
                  <a:pt x="212" y="1190"/>
                </a:cubicBezTo>
                <a:cubicBezTo>
                  <a:pt x="212" y="1197"/>
                  <a:pt x="212" y="1197"/>
                  <a:pt x="212" y="1197"/>
                </a:cubicBezTo>
                <a:cubicBezTo>
                  <a:pt x="219" y="1197"/>
                  <a:pt x="219" y="1197"/>
                  <a:pt x="219" y="1197"/>
                </a:cubicBezTo>
                <a:cubicBezTo>
                  <a:pt x="219" y="1190"/>
                  <a:pt x="219" y="1190"/>
                  <a:pt x="219" y="1190"/>
                </a:cubicBezTo>
                <a:moveTo>
                  <a:pt x="234" y="1190"/>
                </a:moveTo>
                <a:cubicBezTo>
                  <a:pt x="227" y="1190"/>
                  <a:pt x="227" y="1190"/>
                  <a:pt x="227" y="1190"/>
                </a:cubicBezTo>
                <a:cubicBezTo>
                  <a:pt x="227" y="1197"/>
                  <a:pt x="227" y="1197"/>
                  <a:pt x="227" y="1197"/>
                </a:cubicBezTo>
                <a:cubicBezTo>
                  <a:pt x="234" y="1197"/>
                  <a:pt x="234" y="1197"/>
                  <a:pt x="234" y="1197"/>
                </a:cubicBezTo>
                <a:cubicBezTo>
                  <a:pt x="234" y="1190"/>
                  <a:pt x="234" y="1190"/>
                  <a:pt x="234" y="1190"/>
                </a:cubicBezTo>
                <a:moveTo>
                  <a:pt x="249" y="1190"/>
                </a:moveTo>
                <a:cubicBezTo>
                  <a:pt x="242" y="1190"/>
                  <a:pt x="242" y="1190"/>
                  <a:pt x="242" y="1190"/>
                </a:cubicBezTo>
                <a:cubicBezTo>
                  <a:pt x="242" y="1197"/>
                  <a:pt x="242" y="1197"/>
                  <a:pt x="242" y="1197"/>
                </a:cubicBezTo>
                <a:cubicBezTo>
                  <a:pt x="249" y="1197"/>
                  <a:pt x="249" y="1197"/>
                  <a:pt x="249" y="1197"/>
                </a:cubicBezTo>
                <a:cubicBezTo>
                  <a:pt x="249" y="1190"/>
                  <a:pt x="249" y="1190"/>
                  <a:pt x="249" y="1190"/>
                </a:cubicBezTo>
                <a:moveTo>
                  <a:pt x="263" y="1190"/>
                </a:moveTo>
                <a:cubicBezTo>
                  <a:pt x="256" y="1190"/>
                  <a:pt x="256" y="1190"/>
                  <a:pt x="256" y="1190"/>
                </a:cubicBezTo>
                <a:cubicBezTo>
                  <a:pt x="256" y="1197"/>
                  <a:pt x="256" y="1197"/>
                  <a:pt x="256" y="1197"/>
                </a:cubicBezTo>
                <a:cubicBezTo>
                  <a:pt x="263" y="1197"/>
                  <a:pt x="263" y="1197"/>
                  <a:pt x="263" y="1197"/>
                </a:cubicBezTo>
                <a:cubicBezTo>
                  <a:pt x="263" y="1190"/>
                  <a:pt x="263" y="1190"/>
                  <a:pt x="263" y="1190"/>
                </a:cubicBezTo>
                <a:moveTo>
                  <a:pt x="278" y="1190"/>
                </a:moveTo>
                <a:cubicBezTo>
                  <a:pt x="271" y="1190"/>
                  <a:pt x="271" y="1190"/>
                  <a:pt x="271" y="1190"/>
                </a:cubicBezTo>
                <a:cubicBezTo>
                  <a:pt x="271" y="1197"/>
                  <a:pt x="271" y="1197"/>
                  <a:pt x="271" y="1197"/>
                </a:cubicBezTo>
                <a:cubicBezTo>
                  <a:pt x="278" y="1197"/>
                  <a:pt x="278" y="1197"/>
                  <a:pt x="278" y="1197"/>
                </a:cubicBezTo>
                <a:cubicBezTo>
                  <a:pt x="278" y="1190"/>
                  <a:pt x="278" y="1190"/>
                  <a:pt x="278" y="1190"/>
                </a:cubicBezTo>
                <a:moveTo>
                  <a:pt x="293" y="1190"/>
                </a:moveTo>
                <a:cubicBezTo>
                  <a:pt x="286" y="1190"/>
                  <a:pt x="286" y="1190"/>
                  <a:pt x="286" y="1190"/>
                </a:cubicBezTo>
                <a:cubicBezTo>
                  <a:pt x="286" y="1197"/>
                  <a:pt x="286" y="1197"/>
                  <a:pt x="286" y="1197"/>
                </a:cubicBezTo>
                <a:cubicBezTo>
                  <a:pt x="293" y="1197"/>
                  <a:pt x="293" y="1197"/>
                  <a:pt x="293" y="1197"/>
                </a:cubicBezTo>
                <a:cubicBezTo>
                  <a:pt x="293" y="1190"/>
                  <a:pt x="293" y="1190"/>
                  <a:pt x="293" y="1190"/>
                </a:cubicBezTo>
                <a:moveTo>
                  <a:pt x="308" y="1190"/>
                </a:moveTo>
                <a:cubicBezTo>
                  <a:pt x="301" y="1190"/>
                  <a:pt x="301" y="1190"/>
                  <a:pt x="301" y="1190"/>
                </a:cubicBezTo>
                <a:cubicBezTo>
                  <a:pt x="301" y="1197"/>
                  <a:pt x="301" y="1197"/>
                  <a:pt x="301" y="1197"/>
                </a:cubicBezTo>
                <a:cubicBezTo>
                  <a:pt x="308" y="1197"/>
                  <a:pt x="308" y="1197"/>
                  <a:pt x="308" y="1197"/>
                </a:cubicBezTo>
                <a:cubicBezTo>
                  <a:pt x="308" y="1190"/>
                  <a:pt x="308" y="1190"/>
                  <a:pt x="308" y="1190"/>
                </a:cubicBezTo>
                <a:moveTo>
                  <a:pt x="322" y="1190"/>
                </a:moveTo>
                <a:cubicBezTo>
                  <a:pt x="315" y="1190"/>
                  <a:pt x="315" y="1190"/>
                  <a:pt x="315" y="1190"/>
                </a:cubicBezTo>
                <a:cubicBezTo>
                  <a:pt x="315" y="1197"/>
                  <a:pt x="315" y="1197"/>
                  <a:pt x="315" y="1197"/>
                </a:cubicBezTo>
                <a:cubicBezTo>
                  <a:pt x="322" y="1197"/>
                  <a:pt x="322" y="1197"/>
                  <a:pt x="322" y="1197"/>
                </a:cubicBezTo>
                <a:cubicBezTo>
                  <a:pt x="322" y="1190"/>
                  <a:pt x="322" y="1190"/>
                  <a:pt x="322" y="1190"/>
                </a:cubicBezTo>
                <a:moveTo>
                  <a:pt x="337" y="1190"/>
                </a:moveTo>
                <a:cubicBezTo>
                  <a:pt x="330" y="1190"/>
                  <a:pt x="330" y="1190"/>
                  <a:pt x="330" y="1190"/>
                </a:cubicBezTo>
                <a:cubicBezTo>
                  <a:pt x="330" y="1197"/>
                  <a:pt x="330" y="1197"/>
                  <a:pt x="330" y="1197"/>
                </a:cubicBezTo>
                <a:cubicBezTo>
                  <a:pt x="337" y="1197"/>
                  <a:pt x="337" y="1197"/>
                  <a:pt x="337" y="1197"/>
                </a:cubicBezTo>
                <a:cubicBezTo>
                  <a:pt x="337" y="1190"/>
                  <a:pt x="337" y="1190"/>
                  <a:pt x="337" y="1190"/>
                </a:cubicBezTo>
                <a:moveTo>
                  <a:pt x="352" y="1190"/>
                </a:moveTo>
                <a:cubicBezTo>
                  <a:pt x="345" y="1190"/>
                  <a:pt x="345" y="1190"/>
                  <a:pt x="345" y="1190"/>
                </a:cubicBezTo>
                <a:cubicBezTo>
                  <a:pt x="345" y="1197"/>
                  <a:pt x="345" y="1197"/>
                  <a:pt x="345" y="1197"/>
                </a:cubicBezTo>
                <a:cubicBezTo>
                  <a:pt x="352" y="1197"/>
                  <a:pt x="352" y="1197"/>
                  <a:pt x="352" y="1197"/>
                </a:cubicBezTo>
                <a:cubicBezTo>
                  <a:pt x="352" y="1190"/>
                  <a:pt x="352" y="1190"/>
                  <a:pt x="352" y="1190"/>
                </a:cubicBezTo>
                <a:moveTo>
                  <a:pt x="367" y="1190"/>
                </a:moveTo>
                <a:cubicBezTo>
                  <a:pt x="360" y="1190"/>
                  <a:pt x="360" y="1190"/>
                  <a:pt x="360" y="1190"/>
                </a:cubicBezTo>
                <a:cubicBezTo>
                  <a:pt x="360" y="1197"/>
                  <a:pt x="360" y="1197"/>
                  <a:pt x="360" y="1197"/>
                </a:cubicBezTo>
                <a:cubicBezTo>
                  <a:pt x="367" y="1197"/>
                  <a:pt x="367" y="1197"/>
                  <a:pt x="367" y="1197"/>
                </a:cubicBezTo>
                <a:cubicBezTo>
                  <a:pt x="367" y="1190"/>
                  <a:pt x="367" y="1190"/>
                  <a:pt x="367" y="1190"/>
                </a:cubicBezTo>
                <a:moveTo>
                  <a:pt x="381" y="1190"/>
                </a:moveTo>
                <a:cubicBezTo>
                  <a:pt x="374" y="1190"/>
                  <a:pt x="374" y="1190"/>
                  <a:pt x="374" y="1190"/>
                </a:cubicBezTo>
                <a:cubicBezTo>
                  <a:pt x="374" y="1197"/>
                  <a:pt x="374" y="1197"/>
                  <a:pt x="374" y="1197"/>
                </a:cubicBezTo>
                <a:cubicBezTo>
                  <a:pt x="381" y="1197"/>
                  <a:pt x="381" y="1197"/>
                  <a:pt x="381" y="1197"/>
                </a:cubicBezTo>
                <a:cubicBezTo>
                  <a:pt x="381" y="1190"/>
                  <a:pt x="381" y="1190"/>
                  <a:pt x="381" y="1190"/>
                </a:cubicBezTo>
                <a:moveTo>
                  <a:pt x="396" y="1190"/>
                </a:moveTo>
                <a:cubicBezTo>
                  <a:pt x="389" y="1190"/>
                  <a:pt x="389" y="1190"/>
                  <a:pt x="389" y="1190"/>
                </a:cubicBezTo>
                <a:cubicBezTo>
                  <a:pt x="389" y="1197"/>
                  <a:pt x="389" y="1197"/>
                  <a:pt x="389" y="1197"/>
                </a:cubicBezTo>
                <a:cubicBezTo>
                  <a:pt x="396" y="1197"/>
                  <a:pt x="396" y="1197"/>
                  <a:pt x="396" y="1197"/>
                </a:cubicBezTo>
                <a:cubicBezTo>
                  <a:pt x="396" y="1190"/>
                  <a:pt x="396" y="1190"/>
                  <a:pt x="396" y="1190"/>
                </a:cubicBezTo>
                <a:moveTo>
                  <a:pt x="411" y="1190"/>
                </a:moveTo>
                <a:cubicBezTo>
                  <a:pt x="404" y="1190"/>
                  <a:pt x="404" y="1190"/>
                  <a:pt x="404" y="1190"/>
                </a:cubicBezTo>
                <a:cubicBezTo>
                  <a:pt x="404" y="1197"/>
                  <a:pt x="404" y="1197"/>
                  <a:pt x="404" y="1197"/>
                </a:cubicBezTo>
                <a:cubicBezTo>
                  <a:pt x="411" y="1197"/>
                  <a:pt x="411" y="1197"/>
                  <a:pt x="411" y="1197"/>
                </a:cubicBezTo>
                <a:cubicBezTo>
                  <a:pt x="411" y="1190"/>
                  <a:pt x="411" y="1190"/>
                  <a:pt x="411" y="1190"/>
                </a:cubicBezTo>
                <a:moveTo>
                  <a:pt x="426" y="1190"/>
                </a:moveTo>
                <a:cubicBezTo>
                  <a:pt x="419" y="1190"/>
                  <a:pt x="419" y="1190"/>
                  <a:pt x="419" y="1190"/>
                </a:cubicBezTo>
                <a:cubicBezTo>
                  <a:pt x="419" y="1197"/>
                  <a:pt x="419" y="1197"/>
                  <a:pt x="419" y="1197"/>
                </a:cubicBezTo>
                <a:cubicBezTo>
                  <a:pt x="426" y="1197"/>
                  <a:pt x="426" y="1197"/>
                  <a:pt x="426" y="1197"/>
                </a:cubicBezTo>
                <a:cubicBezTo>
                  <a:pt x="426" y="1190"/>
                  <a:pt x="426" y="1190"/>
                  <a:pt x="426" y="1190"/>
                </a:cubicBezTo>
                <a:moveTo>
                  <a:pt x="440" y="1190"/>
                </a:moveTo>
                <a:cubicBezTo>
                  <a:pt x="433" y="1190"/>
                  <a:pt x="433" y="1190"/>
                  <a:pt x="433" y="1190"/>
                </a:cubicBezTo>
                <a:cubicBezTo>
                  <a:pt x="433" y="1197"/>
                  <a:pt x="433" y="1197"/>
                  <a:pt x="433" y="1197"/>
                </a:cubicBezTo>
                <a:cubicBezTo>
                  <a:pt x="440" y="1197"/>
                  <a:pt x="440" y="1197"/>
                  <a:pt x="440" y="1197"/>
                </a:cubicBezTo>
                <a:cubicBezTo>
                  <a:pt x="440" y="1190"/>
                  <a:pt x="440" y="1190"/>
                  <a:pt x="440" y="1190"/>
                </a:cubicBezTo>
                <a:moveTo>
                  <a:pt x="455" y="1190"/>
                </a:moveTo>
                <a:cubicBezTo>
                  <a:pt x="448" y="1190"/>
                  <a:pt x="448" y="1190"/>
                  <a:pt x="448" y="1190"/>
                </a:cubicBezTo>
                <a:cubicBezTo>
                  <a:pt x="448" y="1197"/>
                  <a:pt x="448" y="1197"/>
                  <a:pt x="448" y="1197"/>
                </a:cubicBezTo>
                <a:cubicBezTo>
                  <a:pt x="455" y="1197"/>
                  <a:pt x="455" y="1197"/>
                  <a:pt x="455" y="1197"/>
                </a:cubicBezTo>
                <a:cubicBezTo>
                  <a:pt x="455" y="1190"/>
                  <a:pt x="455" y="1190"/>
                  <a:pt x="455" y="1190"/>
                </a:cubicBezTo>
                <a:moveTo>
                  <a:pt x="470" y="1190"/>
                </a:moveTo>
                <a:cubicBezTo>
                  <a:pt x="463" y="1190"/>
                  <a:pt x="463" y="1190"/>
                  <a:pt x="463" y="1190"/>
                </a:cubicBezTo>
                <a:cubicBezTo>
                  <a:pt x="463" y="1197"/>
                  <a:pt x="463" y="1197"/>
                  <a:pt x="463" y="1197"/>
                </a:cubicBezTo>
                <a:cubicBezTo>
                  <a:pt x="470" y="1197"/>
                  <a:pt x="470" y="1197"/>
                  <a:pt x="470" y="1197"/>
                </a:cubicBezTo>
                <a:cubicBezTo>
                  <a:pt x="470" y="1190"/>
                  <a:pt x="470" y="1190"/>
                  <a:pt x="470" y="1190"/>
                </a:cubicBezTo>
                <a:moveTo>
                  <a:pt x="485" y="1190"/>
                </a:moveTo>
                <a:cubicBezTo>
                  <a:pt x="478" y="1190"/>
                  <a:pt x="478" y="1190"/>
                  <a:pt x="478" y="1190"/>
                </a:cubicBezTo>
                <a:cubicBezTo>
                  <a:pt x="478" y="1197"/>
                  <a:pt x="478" y="1197"/>
                  <a:pt x="478" y="1197"/>
                </a:cubicBezTo>
                <a:cubicBezTo>
                  <a:pt x="485" y="1197"/>
                  <a:pt x="485" y="1197"/>
                  <a:pt x="485" y="1197"/>
                </a:cubicBezTo>
                <a:cubicBezTo>
                  <a:pt x="485" y="1190"/>
                  <a:pt x="485" y="1190"/>
                  <a:pt x="485" y="1190"/>
                </a:cubicBezTo>
                <a:moveTo>
                  <a:pt x="499" y="1190"/>
                </a:moveTo>
                <a:cubicBezTo>
                  <a:pt x="492" y="1190"/>
                  <a:pt x="492" y="1190"/>
                  <a:pt x="492" y="1190"/>
                </a:cubicBezTo>
                <a:cubicBezTo>
                  <a:pt x="492" y="1197"/>
                  <a:pt x="492" y="1197"/>
                  <a:pt x="492" y="1197"/>
                </a:cubicBezTo>
                <a:cubicBezTo>
                  <a:pt x="499" y="1197"/>
                  <a:pt x="499" y="1197"/>
                  <a:pt x="499" y="1197"/>
                </a:cubicBezTo>
                <a:cubicBezTo>
                  <a:pt x="499" y="1190"/>
                  <a:pt x="499" y="1190"/>
                  <a:pt x="499" y="1190"/>
                </a:cubicBezTo>
                <a:moveTo>
                  <a:pt x="514" y="1190"/>
                </a:moveTo>
                <a:cubicBezTo>
                  <a:pt x="507" y="1190"/>
                  <a:pt x="507" y="1190"/>
                  <a:pt x="507" y="1190"/>
                </a:cubicBezTo>
                <a:cubicBezTo>
                  <a:pt x="507" y="1197"/>
                  <a:pt x="507" y="1197"/>
                  <a:pt x="507" y="1197"/>
                </a:cubicBezTo>
                <a:cubicBezTo>
                  <a:pt x="514" y="1197"/>
                  <a:pt x="514" y="1197"/>
                  <a:pt x="514" y="1197"/>
                </a:cubicBezTo>
                <a:cubicBezTo>
                  <a:pt x="514" y="1190"/>
                  <a:pt x="514" y="1190"/>
                  <a:pt x="514" y="1190"/>
                </a:cubicBezTo>
                <a:moveTo>
                  <a:pt x="529" y="1190"/>
                </a:moveTo>
                <a:cubicBezTo>
                  <a:pt x="522" y="1190"/>
                  <a:pt x="522" y="1190"/>
                  <a:pt x="522" y="1190"/>
                </a:cubicBezTo>
                <a:cubicBezTo>
                  <a:pt x="522" y="1197"/>
                  <a:pt x="522" y="1197"/>
                  <a:pt x="522" y="1197"/>
                </a:cubicBezTo>
                <a:cubicBezTo>
                  <a:pt x="529" y="1197"/>
                  <a:pt x="529" y="1197"/>
                  <a:pt x="529" y="1197"/>
                </a:cubicBezTo>
                <a:cubicBezTo>
                  <a:pt x="529" y="1190"/>
                  <a:pt x="529" y="1190"/>
                  <a:pt x="529" y="1190"/>
                </a:cubicBezTo>
                <a:moveTo>
                  <a:pt x="544" y="1190"/>
                </a:moveTo>
                <a:cubicBezTo>
                  <a:pt x="537" y="1190"/>
                  <a:pt x="537" y="1190"/>
                  <a:pt x="537" y="1190"/>
                </a:cubicBezTo>
                <a:cubicBezTo>
                  <a:pt x="537" y="1197"/>
                  <a:pt x="537" y="1197"/>
                  <a:pt x="537" y="1197"/>
                </a:cubicBezTo>
                <a:cubicBezTo>
                  <a:pt x="544" y="1197"/>
                  <a:pt x="544" y="1197"/>
                  <a:pt x="544" y="1197"/>
                </a:cubicBezTo>
                <a:cubicBezTo>
                  <a:pt x="544" y="1190"/>
                  <a:pt x="544" y="1190"/>
                  <a:pt x="544" y="1190"/>
                </a:cubicBezTo>
                <a:moveTo>
                  <a:pt x="558" y="1190"/>
                </a:moveTo>
                <a:cubicBezTo>
                  <a:pt x="551" y="1190"/>
                  <a:pt x="551" y="1190"/>
                  <a:pt x="551" y="1190"/>
                </a:cubicBezTo>
                <a:cubicBezTo>
                  <a:pt x="551" y="1197"/>
                  <a:pt x="551" y="1197"/>
                  <a:pt x="551" y="1197"/>
                </a:cubicBezTo>
                <a:cubicBezTo>
                  <a:pt x="558" y="1197"/>
                  <a:pt x="558" y="1197"/>
                  <a:pt x="558" y="1197"/>
                </a:cubicBezTo>
                <a:cubicBezTo>
                  <a:pt x="558" y="1190"/>
                  <a:pt x="558" y="1190"/>
                  <a:pt x="558" y="1190"/>
                </a:cubicBezTo>
                <a:moveTo>
                  <a:pt x="190" y="1176"/>
                </a:moveTo>
                <a:cubicBezTo>
                  <a:pt x="183" y="1176"/>
                  <a:pt x="183" y="1176"/>
                  <a:pt x="183" y="1176"/>
                </a:cubicBezTo>
                <a:cubicBezTo>
                  <a:pt x="183" y="1183"/>
                  <a:pt x="183" y="1183"/>
                  <a:pt x="183" y="1183"/>
                </a:cubicBezTo>
                <a:cubicBezTo>
                  <a:pt x="190" y="1183"/>
                  <a:pt x="190" y="1183"/>
                  <a:pt x="190" y="1183"/>
                </a:cubicBezTo>
                <a:cubicBezTo>
                  <a:pt x="190" y="1176"/>
                  <a:pt x="190" y="1176"/>
                  <a:pt x="190" y="1176"/>
                </a:cubicBezTo>
                <a:moveTo>
                  <a:pt x="204" y="1176"/>
                </a:moveTo>
                <a:cubicBezTo>
                  <a:pt x="197" y="1176"/>
                  <a:pt x="197" y="1176"/>
                  <a:pt x="197" y="1176"/>
                </a:cubicBezTo>
                <a:cubicBezTo>
                  <a:pt x="197" y="1183"/>
                  <a:pt x="197" y="1183"/>
                  <a:pt x="197" y="1183"/>
                </a:cubicBezTo>
                <a:cubicBezTo>
                  <a:pt x="204" y="1183"/>
                  <a:pt x="204" y="1183"/>
                  <a:pt x="204" y="1183"/>
                </a:cubicBezTo>
                <a:cubicBezTo>
                  <a:pt x="204" y="1176"/>
                  <a:pt x="204" y="1176"/>
                  <a:pt x="204" y="1176"/>
                </a:cubicBezTo>
                <a:moveTo>
                  <a:pt x="219" y="1176"/>
                </a:moveTo>
                <a:cubicBezTo>
                  <a:pt x="212" y="1176"/>
                  <a:pt x="212" y="1176"/>
                  <a:pt x="212" y="1176"/>
                </a:cubicBezTo>
                <a:cubicBezTo>
                  <a:pt x="212" y="1183"/>
                  <a:pt x="212" y="1183"/>
                  <a:pt x="212" y="1183"/>
                </a:cubicBezTo>
                <a:cubicBezTo>
                  <a:pt x="219" y="1183"/>
                  <a:pt x="219" y="1183"/>
                  <a:pt x="219" y="1183"/>
                </a:cubicBezTo>
                <a:cubicBezTo>
                  <a:pt x="219" y="1176"/>
                  <a:pt x="219" y="1176"/>
                  <a:pt x="219" y="1176"/>
                </a:cubicBezTo>
                <a:moveTo>
                  <a:pt x="234" y="1176"/>
                </a:moveTo>
                <a:cubicBezTo>
                  <a:pt x="227" y="1176"/>
                  <a:pt x="227" y="1176"/>
                  <a:pt x="227" y="1176"/>
                </a:cubicBezTo>
                <a:cubicBezTo>
                  <a:pt x="227" y="1183"/>
                  <a:pt x="227" y="1183"/>
                  <a:pt x="227" y="1183"/>
                </a:cubicBezTo>
                <a:cubicBezTo>
                  <a:pt x="234" y="1183"/>
                  <a:pt x="234" y="1183"/>
                  <a:pt x="234" y="1183"/>
                </a:cubicBezTo>
                <a:cubicBezTo>
                  <a:pt x="234" y="1176"/>
                  <a:pt x="234" y="1176"/>
                  <a:pt x="234" y="1176"/>
                </a:cubicBezTo>
                <a:moveTo>
                  <a:pt x="249" y="1176"/>
                </a:moveTo>
                <a:cubicBezTo>
                  <a:pt x="242" y="1176"/>
                  <a:pt x="242" y="1176"/>
                  <a:pt x="242" y="1176"/>
                </a:cubicBezTo>
                <a:cubicBezTo>
                  <a:pt x="242" y="1183"/>
                  <a:pt x="242" y="1183"/>
                  <a:pt x="242" y="1183"/>
                </a:cubicBezTo>
                <a:cubicBezTo>
                  <a:pt x="249" y="1183"/>
                  <a:pt x="249" y="1183"/>
                  <a:pt x="249" y="1183"/>
                </a:cubicBezTo>
                <a:cubicBezTo>
                  <a:pt x="249" y="1176"/>
                  <a:pt x="249" y="1176"/>
                  <a:pt x="249" y="1176"/>
                </a:cubicBezTo>
                <a:moveTo>
                  <a:pt x="263" y="1176"/>
                </a:moveTo>
                <a:cubicBezTo>
                  <a:pt x="256" y="1176"/>
                  <a:pt x="256" y="1176"/>
                  <a:pt x="256" y="1176"/>
                </a:cubicBezTo>
                <a:cubicBezTo>
                  <a:pt x="256" y="1183"/>
                  <a:pt x="256" y="1183"/>
                  <a:pt x="256" y="1183"/>
                </a:cubicBezTo>
                <a:cubicBezTo>
                  <a:pt x="263" y="1183"/>
                  <a:pt x="263" y="1183"/>
                  <a:pt x="263" y="1183"/>
                </a:cubicBezTo>
                <a:cubicBezTo>
                  <a:pt x="263" y="1176"/>
                  <a:pt x="263" y="1176"/>
                  <a:pt x="263" y="1176"/>
                </a:cubicBezTo>
                <a:moveTo>
                  <a:pt x="278" y="1176"/>
                </a:moveTo>
                <a:cubicBezTo>
                  <a:pt x="271" y="1176"/>
                  <a:pt x="271" y="1176"/>
                  <a:pt x="271" y="1176"/>
                </a:cubicBezTo>
                <a:cubicBezTo>
                  <a:pt x="271" y="1183"/>
                  <a:pt x="271" y="1183"/>
                  <a:pt x="271" y="1183"/>
                </a:cubicBezTo>
                <a:cubicBezTo>
                  <a:pt x="278" y="1183"/>
                  <a:pt x="278" y="1183"/>
                  <a:pt x="278" y="1183"/>
                </a:cubicBezTo>
                <a:cubicBezTo>
                  <a:pt x="278" y="1176"/>
                  <a:pt x="278" y="1176"/>
                  <a:pt x="278" y="1176"/>
                </a:cubicBezTo>
                <a:moveTo>
                  <a:pt x="293" y="1176"/>
                </a:moveTo>
                <a:cubicBezTo>
                  <a:pt x="286" y="1176"/>
                  <a:pt x="286" y="1176"/>
                  <a:pt x="286" y="1176"/>
                </a:cubicBezTo>
                <a:cubicBezTo>
                  <a:pt x="286" y="1183"/>
                  <a:pt x="286" y="1183"/>
                  <a:pt x="286" y="1183"/>
                </a:cubicBezTo>
                <a:cubicBezTo>
                  <a:pt x="293" y="1183"/>
                  <a:pt x="293" y="1183"/>
                  <a:pt x="293" y="1183"/>
                </a:cubicBezTo>
                <a:cubicBezTo>
                  <a:pt x="293" y="1176"/>
                  <a:pt x="293" y="1176"/>
                  <a:pt x="293" y="1176"/>
                </a:cubicBezTo>
                <a:moveTo>
                  <a:pt x="308" y="1176"/>
                </a:moveTo>
                <a:cubicBezTo>
                  <a:pt x="301" y="1176"/>
                  <a:pt x="301" y="1176"/>
                  <a:pt x="301" y="1176"/>
                </a:cubicBezTo>
                <a:cubicBezTo>
                  <a:pt x="301" y="1183"/>
                  <a:pt x="301" y="1183"/>
                  <a:pt x="301" y="1183"/>
                </a:cubicBezTo>
                <a:cubicBezTo>
                  <a:pt x="308" y="1183"/>
                  <a:pt x="308" y="1183"/>
                  <a:pt x="308" y="1183"/>
                </a:cubicBezTo>
                <a:cubicBezTo>
                  <a:pt x="308" y="1176"/>
                  <a:pt x="308" y="1176"/>
                  <a:pt x="308" y="1176"/>
                </a:cubicBezTo>
                <a:moveTo>
                  <a:pt x="322" y="1176"/>
                </a:moveTo>
                <a:cubicBezTo>
                  <a:pt x="315" y="1176"/>
                  <a:pt x="315" y="1176"/>
                  <a:pt x="315" y="1176"/>
                </a:cubicBezTo>
                <a:cubicBezTo>
                  <a:pt x="315" y="1183"/>
                  <a:pt x="315" y="1183"/>
                  <a:pt x="315" y="1183"/>
                </a:cubicBezTo>
                <a:cubicBezTo>
                  <a:pt x="322" y="1183"/>
                  <a:pt x="322" y="1183"/>
                  <a:pt x="322" y="1183"/>
                </a:cubicBezTo>
                <a:cubicBezTo>
                  <a:pt x="322" y="1176"/>
                  <a:pt x="322" y="1176"/>
                  <a:pt x="322" y="1176"/>
                </a:cubicBezTo>
                <a:moveTo>
                  <a:pt x="337" y="1176"/>
                </a:moveTo>
                <a:cubicBezTo>
                  <a:pt x="330" y="1176"/>
                  <a:pt x="330" y="1176"/>
                  <a:pt x="330" y="1176"/>
                </a:cubicBezTo>
                <a:cubicBezTo>
                  <a:pt x="330" y="1183"/>
                  <a:pt x="330" y="1183"/>
                  <a:pt x="330" y="1183"/>
                </a:cubicBezTo>
                <a:cubicBezTo>
                  <a:pt x="337" y="1183"/>
                  <a:pt x="337" y="1183"/>
                  <a:pt x="337" y="1183"/>
                </a:cubicBezTo>
                <a:cubicBezTo>
                  <a:pt x="337" y="1176"/>
                  <a:pt x="337" y="1176"/>
                  <a:pt x="337" y="1176"/>
                </a:cubicBezTo>
                <a:moveTo>
                  <a:pt x="352" y="1176"/>
                </a:moveTo>
                <a:cubicBezTo>
                  <a:pt x="345" y="1176"/>
                  <a:pt x="345" y="1176"/>
                  <a:pt x="345" y="1176"/>
                </a:cubicBezTo>
                <a:cubicBezTo>
                  <a:pt x="345" y="1183"/>
                  <a:pt x="345" y="1183"/>
                  <a:pt x="345" y="1183"/>
                </a:cubicBezTo>
                <a:cubicBezTo>
                  <a:pt x="352" y="1183"/>
                  <a:pt x="352" y="1183"/>
                  <a:pt x="352" y="1183"/>
                </a:cubicBezTo>
                <a:cubicBezTo>
                  <a:pt x="352" y="1176"/>
                  <a:pt x="352" y="1176"/>
                  <a:pt x="352" y="1176"/>
                </a:cubicBezTo>
                <a:moveTo>
                  <a:pt x="367" y="1176"/>
                </a:moveTo>
                <a:cubicBezTo>
                  <a:pt x="360" y="1176"/>
                  <a:pt x="360" y="1176"/>
                  <a:pt x="360" y="1176"/>
                </a:cubicBezTo>
                <a:cubicBezTo>
                  <a:pt x="360" y="1183"/>
                  <a:pt x="360" y="1183"/>
                  <a:pt x="360" y="1183"/>
                </a:cubicBezTo>
                <a:cubicBezTo>
                  <a:pt x="367" y="1183"/>
                  <a:pt x="367" y="1183"/>
                  <a:pt x="367" y="1183"/>
                </a:cubicBezTo>
                <a:cubicBezTo>
                  <a:pt x="367" y="1176"/>
                  <a:pt x="367" y="1176"/>
                  <a:pt x="367" y="1176"/>
                </a:cubicBezTo>
                <a:moveTo>
                  <a:pt x="381" y="1176"/>
                </a:moveTo>
                <a:cubicBezTo>
                  <a:pt x="374" y="1176"/>
                  <a:pt x="374" y="1176"/>
                  <a:pt x="374" y="1176"/>
                </a:cubicBezTo>
                <a:cubicBezTo>
                  <a:pt x="374" y="1183"/>
                  <a:pt x="374" y="1183"/>
                  <a:pt x="374" y="1183"/>
                </a:cubicBezTo>
                <a:cubicBezTo>
                  <a:pt x="381" y="1183"/>
                  <a:pt x="381" y="1183"/>
                  <a:pt x="381" y="1183"/>
                </a:cubicBezTo>
                <a:cubicBezTo>
                  <a:pt x="381" y="1176"/>
                  <a:pt x="381" y="1176"/>
                  <a:pt x="381" y="1176"/>
                </a:cubicBezTo>
                <a:moveTo>
                  <a:pt x="396" y="1176"/>
                </a:moveTo>
                <a:cubicBezTo>
                  <a:pt x="389" y="1176"/>
                  <a:pt x="389" y="1176"/>
                  <a:pt x="389" y="1176"/>
                </a:cubicBezTo>
                <a:cubicBezTo>
                  <a:pt x="389" y="1183"/>
                  <a:pt x="389" y="1183"/>
                  <a:pt x="389" y="1183"/>
                </a:cubicBezTo>
                <a:cubicBezTo>
                  <a:pt x="396" y="1183"/>
                  <a:pt x="396" y="1183"/>
                  <a:pt x="396" y="1183"/>
                </a:cubicBezTo>
                <a:cubicBezTo>
                  <a:pt x="396" y="1176"/>
                  <a:pt x="396" y="1176"/>
                  <a:pt x="396" y="1176"/>
                </a:cubicBezTo>
                <a:moveTo>
                  <a:pt x="411" y="1176"/>
                </a:moveTo>
                <a:cubicBezTo>
                  <a:pt x="404" y="1176"/>
                  <a:pt x="404" y="1176"/>
                  <a:pt x="404" y="1176"/>
                </a:cubicBezTo>
                <a:cubicBezTo>
                  <a:pt x="404" y="1183"/>
                  <a:pt x="404" y="1183"/>
                  <a:pt x="404" y="1183"/>
                </a:cubicBezTo>
                <a:cubicBezTo>
                  <a:pt x="411" y="1183"/>
                  <a:pt x="411" y="1183"/>
                  <a:pt x="411" y="1183"/>
                </a:cubicBezTo>
                <a:cubicBezTo>
                  <a:pt x="411" y="1176"/>
                  <a:pt x="411" y="1176"/>
                  <a:pt x="411" y="1176"/>
                </a:cubicBezTo>
                <a:moveTo>
                  <a:pt x="426" y="1176"/>
                </a:moveTo>
                <a:cubicBezTo>
                  <a:pt x="419" y="1176"/>
                  <a:pt x="419" y="1176"/>
                  <a:pt x="419" y="1176"/>
                </a:cubicBezTo>
                <a:cubicBezTo>
                  <a:pt x="419" y="1183"/>
                  <a:pt x="419" y="1183"/>
                  <a:pt x="419" y="1183"/>
                </a:cubicBezTo>
                <a:cubicBezTo>
                  <a:pt x="426" y="1183"/>
                  <a:pt x="426" y="1183"/>
                  <a:pt x="426" y="1183"/>
                </a:cubicBezTo>
                <a:cubicBezTo>
                  <a:pt x="426" y="1176"/>
                  <a:pt x="426" y="1176"/>
                  <a:pt x="426" y="1176"/>
                </a:cubicBezTo>
                <a:moveTo>
                  <a:pt x="440" y="1176"/>
                </a:moveTo>
                <a:cubicBezTo>
                  <a:pt x="433" y="1176"/>
                  <a:pt x="433" y="1176"/>
                  <a:pt x="433" y="1176"/>
                </a:cubicBezTo>
                <a:cubicBezTo>
                  <a:pt x="433" y="1183"/>
                  <a:pt x="433" y="1183"/>
                  <a:pt x="433" y="1183"/>
                </a:cubicBezTo>
                <a:cubicBezTo>
                  <a:pt x="440" y="1183"/>
                  <a:pt x="440" y="1183"/>
                  <a:pt x="440" y="1183"/>
                </a:cubicBezTo>
                <a:cubicBezTo>
                  <a:pt x="440" y="1176"/>
                  <a:pt x="440" y="1176"/>
                  <a:pt x="440" y="1176"/>
                </a:cubicBezTo>
                <a:moveTo>
                  <a:pt x="455" y="1176"/>
                </a:moveTo>
                <a:cubicBezTo>
                  <a:pt x="448" y="1176"/>
                  <a:pt x="448" y="1176"/>
                  <a:pt x="448" y="1176"/>
                </a:cubicBezTo>
                <a:cubicBezTo>
                  <a:pt x="448" y="1183"/>
                  <a:pt x="448" y="1183"/>
                  <a:pt x="448" y="1183"/>
                </a:cubicBezTo>
                <a:cubicBezTo>
                  <a:pt x="455" y="1183"/>
                  <a:pt x="455" y="1183"/>
                  <a:pt x="455" y="1183"/>
                </a:cubicBezTo>
                <a:cubicBezTo>
                  <a:pt x="455" y="1176"/>
                  <a:pt x="455" y="1176"/>
                  <a:pt x="455" y="1176"/>
                </a:cubicBezTo>
                <a:moveTo>
                  <a:pt x="470" y="1176"/>
                </a:moveTo>
                <a:cubicBezTo>
                  <a:pt x="463" y="1176"/>
                  <a:pt x="463" y="1176"/>
                  <a:pt x="463" y="1176"/>
                </a:cubicBezTo>
                <a:cubicBezTo>
                  <a:pt x="463" y="1183"/>
                  <a:pt x="463" y="1183"/>
                  <a:pt x="463" y="1183"/>
                </a:cubicBezTo>
                <a:cubicBezTo>
                  <a:pt x="470" y="1183"/>
                  <a:pt x="470" y="1183"/>
                  <a:pt x="470" y="1183"/>
                </a:cubicBezTo>
                <a:cubicBezTo>
                  <a:pt x="470" y="1176"/>
                  <a:pt x="470" y="1176"/>
                  <a:pt x="470" y="1176"/>
                </a:cubicBezTo>
                <a:moveTo>
                  <a:pt x="485" y="1176"/>
                </a:moveTo>
                <a:cubicBezTo>
                  <a:pt x="478" y="1176"/>
                  <a:pt x="478" y="1176"/>
                  <a:pt x="478" y="1176"/>
                </a:cubicBezTo>
                <a:cubicBezTo>
                  <a:pt x="478" y="1183"/>
                  <a:pt x="478" y="1183"/>
                  <a:pt x="478" y="1183"/>
                </a:cubicBezTo>
                <a:cubicBezTo>
                  <a:pt x="485" y="1183"/>
                  <a:pt x="485" y="1183"/>
                  <a:pt x="485" y="1183"/>
                </a:cubicBezTo>
                <a:cubicBezTo>
                  <a:pt x="485" y="1176"/>
                  <a:pt x="485" y="1176"/>
                  <a:pt x="485" y="1176"/>
                </a:cubicBezTo>
                <a:moveTo>
                  <a:pt x="499" y="1176"/>
                </a:moveTo>
                <a:cubicBezTo>
                  <a:pt x="492" y="1176"/>
                  <a:pt x="492" y="1176"/>
                  <a:pt x="492" y="1176"/>
                </a:cubicBezTo>
                <a:cubicBezTo>
                  <a:pt x="492" y="1183"/>
                  <a:pt x="492" y="1183"/>
                  <a:pt x="492" y="1183"/>
                </a:cubicBezTo>
                <a:cubicBezTo>
                  <a:pt x="499" y="1183"/>
                  <a:pt x="499" y="1183"/>
                  <a:pt x="499" y="1183"/>
                </a:cubicBezTo>
                <a:cubicBezTo>
                  <a:pt x="499" y="1176"/>
                  <a:pt x="499" y="1176"/>
                  <a:pt x="499" y="1176"/>
                </a:cubicBezTo>
                <a:moveTo>
                  <a:pt x="514" y="1176"/>
                </a:moveTo>
                <a:cubicBezTo>
                  <a:pt x="507" y="1176"/>
                  <a:pt x="507" y="1176"/>
                  <a:pt x="507" y="1176"/>
                </a:cubicBezTo>
                <a:cubicBezTo>
                  <a:pt x="507" y="1183"/>
                  <a:pt x="507" y="1183"/>
                  <a:pt x="507" y="1183"/>
                </a:cubicBezTo>
                <a:cubicBezTo>
                  <a:pt x="514" y="1183"/>
                  <a:pt x="514" y="1183"/>
                  <a:pt x="514" y="1183"/>
                </a:cubicBezTo>
                <a:cubicBezTo>
                  <a:pt x="514" y="1176"/>
                  <a:pt x="514" y="1176"/>
                  <a:pt x="514" y="1176"/>
                </a:cubicBezTo>
                <a:moveTo>
                  <a:pt x="529" y="1176"/>
                </a:moveTo>
                <a:cubicBezTo>
                  <a:pt x="522" y="1176"/>
                  <a:pt x="522" y="1176"/>
                  <a:pt x="522" y="1176"/>
                </a:cubicBezTo>
                <a:cubicBezTo>
                  <a:pt x="522" y="1183"/>
                  <a:pt x="522" y="1183"/>
                  <a:pt x="522" y="1183"/>
                </a:cubicBezTo>
                <a:cubicBezTo>
                  <a:pt x="529" y="1183"/>
                  <a:pt x="529" y="1183"/>
                  <a:pt x="529" y="1183"/>
                </a:cubicBezTo>
                <a:cubicBezTo>
                  <a:pt x="529" y="1176"/>
                  <a:pt x="529" y="1176"/>
                  <a:pt x="529" y="1176"/>
                </a:cubicBezTo>
                <a:moveTo>
                  <a:pt x="544" y="1176"/>
                </a:moveTo>
                <a:cubicBezTo>
                  <a:pt x="537" y="1176"/>
                  <a:pt x="537" y="1176"/>
                  <a:pt x="537" y="1176"/>
                </a:cubicBezTo>
                <a:cubicBezTo>
                  <a:pt x="537" y="1183"/>
                  <a:pt x="537" y="1183"/>
                  <a:pt x="537" y="1183"/>
                </a:cubicBezTo>
                <a:cubicBezTo>
                  <a:pt x="544" y="1183"/>
                  <a:pt x="544" y="1183"/>
                  <a:pt x="544" y="1183"/>
                </a:cubicBezTo>
                <a:cubicBezTo>
                  <a:pt x="544" y="1176"/>
                  <a:pt x="544" y="1176"/>
                  <a:pt x="544" y="1176"/>
                </a:cubicBezTo>
                <a:moveTo>
                  <a:pt x="558" y="1176"/>
                </a:moveTo>
                <a:cubicBezTo>
                  <a:pt x="551" y="1176"/>
                  <a:pt x="551" y="1176"/>
                  <a:pt x="551" y="1176"/>
                </a:cubicBezTo>
                <a:cubicBezTo>
                  <a:pt x="551" y="1183"/>
                  <a:pt x="551" y="1183"/>
                  <a:pt x="551" y="1183"/>
                </a:cubicBezTo>
                <a:cubicBezTo>
                  <a:pt x="558" y="1183"/>
                  <a:pt x="558" y="1183"/>
                  <a:pt x="558" y="1183"/>
                </a:cubicBezTo>
                <a:cubicBezTo>
                  <a:pt x="558" y="1176"/>
                  <a:pt x="558" y="1176"/>
                  <a:pt x="558" y="1176"/>
                </a:cubicBezTo>
                <a:moveTo>
                  <a:pt x="204" y="1161"/>
                </a:moveTo>
                <a:cubicBezTo>
                  <a:pt x="197" y="1161"/>
                  <a:pt x="197" y="1161"/>
                  <a:pt x="197" y="1161"/>
                </a:cubicBezTo>
                <a:cubicBezTo>
                  <a:pt x="197" y="1168"/>
                  <a:pt x="197" y="1168"/>
                  <a:pt x="197" y="1168"/>
                </a:cubicBezTo>
                <a:cubicBezTo>
                  <a:pt x="204" y="1168"/>
                  <a:pt x="204" y="1168"/>
                  <a:pt x="204" y="1168"/>
                </a:cubicBezTo>
                <a:cubicBezTo>
                  <a:pt x="204" y="1161"/>
                  <a:pt x="204" y="1161"/>
                  <a:pt x="204" y="1161"/>
                </a:cubicBezTo>
                <a:moveTo>
                  <a:pt x="219" y="1161"/>
                </a:moveTo>
                <a:cubicBezTo>
                  <a:pt x="212" y="1161"/>
                  <a:pt x="212" y="1161"/>
                  <a:pt x="212" y="1161"/>
                </a:cubicBezTo>
                <a:cubicBezTo>
                  <a:pt x="212" y="1168"/>
                  <a:pt x="212" y="1168"/>
                  <a:pt x="212" y="1168"/>
                </a:cubicBezTo>
                <a:cubicBezTo>
                  <a:pt x="219" y="1168"/>
                  <a:pt x="219" y="1168"/>
                  <a:pt x="219" y="1168"/>
                </a:cubicBezTo>
                <a:cubicBezTo>
                  <a:pt x="219" y="1161"/>
                  <a:pt x="219" y="1161"/>
                  <a:pt x="219" y="1161"/>
                </a:cubicBezTo>
                <a:moveTo>
                  <a:pt x="234" y="1161"/>
                </a:moveTo>
                <a:cubicBezTo>
                  <a:pt x="227" y="1161"/>
                  <a:pt x="227" y="1161"/>
                  <a:pt x="227" y="1161"/>
                </a:cubicBezTo>
                <a:cubicBezTo>
                  <a:pt x="227" y="1168"/>
                  <a:pt x="227" y="1168"/>
                  <a:pt x="227" y="1168"/>
                </a:cubicBezTo>
                <a:cubicBezTo>
                  <a:pt x="234" y="1168"/>
                  <a:pt x="234" y="1168"/>
                  <a:pt x="234" y="1168"/>
                </a:cubicBezTo>
                <a:cubicBezTo>
                  <a:pt x="234" y="1161"/>
                  <a:pt x="234" y="1161"/>
                  <a:pt x="234" y="1161"/>
                </a:cubicBezTo>
                <a:moveTo>
                  <a:pt x="249" y="1161"/>
                </a:moveTo>
                <a:cubicBezTo>
                  <a:pt x="242" y="1161"/>
                  <a:pt x="242" y="1161"/>
                  <a:pt x="242" y="1161"/>
                </a:cubicBezTo>
                <a:cubicBezTo>
                  <a:pt x="242" y="1168"/>
                  <a:pt x="242" y="1168"/>
                  <a:pt x="242" y="1168"/>
                </a:cubicBezTo>
                <a:cubicBezTo>
                  <a:pt x="249" y="1168"/>
                  <a:pt x="249" y="1168"/>
                  <a:pt x="249" y="1168"/>
                </a:cubicBezTo>
                <a:cubicBezTo>
                  <a:pt x="249" y="1161"/>
                  <a:pt x="249" y="1161"/>
                  <a:pt x="249" y="1161"/>
                </a:cubicBezTo>
                <a:moveTo>
                  <a:pt x="263" y="1161"/>
                </a:moveTo>
                <a:cubicBezTo>
                  <a:pt x="256" y="1161"/>
                  <a:pt x="256" y="1161"/>
                  <a:pt x="256" y="1161"/>
                </a:cubicBezTo>
                <a:cubicBezTo>
                  <a:pt x="256" y="1168"/>
                  <a:pt x="256" y="1168"/>
                  <a:pt x="256" y="1168"/>
                </a:cubicBezTo>
                <a:cubicBezTo>
                  <a:pt x="263" y="1168"/>
                  <a:pt x="263" y="1168"/>
                  <a:pt x="263" y="1168"/>
                </a:cubicBezTo>
                <a:cubicBezTo>
                  <a:pt x="263" y="1161"/>
                  <a:pt x="263" y="1161"/>
                  <a:pt x="263" y="1161"/>
                </a:cubicBezTo>
                <a:moveTo>
                  <a:pt x="278" y="1161"/>
                </a:moveTo>
                <a:cubicBezTo>
                  <a:pt x="271" y="1161"/>
                  <a:pt x="271" y="1161"/>
                  <a:pt x="271" y="1161"/>
                </a:cubicBezTo>
                <a:cubicBezTo>
                  <a:pt x="271" y="1168"/>
                  <a:pt x="271" y="1168"/>
                  <a:pt x="271" y="1168"/>
                </a:cubicBezTo>
                <a:cubicBezTo>
                  <a:pt x="278" y="1168"/>
                  <a:pt x="278" y="1168"/>
                  <a:pt x="278" y="1168"/>
                </a:cubicBezTo>
                <a:cubicBezTo>
                  <a:pt x="278" y="1161"/>
                  <a:pt x="278" y="1161"/>
                  <a:pt x="278" y="1161"/>
                </a:cubicBezTo>
                <a:moveTo>
                  <a:pt x="293" y="1161"/>
                </a:moveTo>
                <a:cubicBezTo>
                  <a:pt x="286" y="1161"/>
                  <a:pt x="286" y="1161"/>
                  <a:pt x="286" y="1161"/>
                </a:cubicBezTo>
                <a:cubicBezTo>
                  <a:pt x="286" y="1168"/>
                  <a:pt x="286" y="1168"/>
                  <a:pt x="286" y="1168"/>
                </a:cubicBezTo>
                <a:cubicBezTo>
                  <a:pt x="293" y="1168"/>
                  <a:pt x="293" y="1168"/>
                  <a:pt x="293" y="1168"/>
                </a:cubicBezTo>
                <a:cubicBezTo>
                  <a:pt x="293" y="1161"/>
                  <a:pt x="293" y="1161"/>
                  <a:pt x="293" y="1161"/>
                </a:cubicBezTo>
                <a:moveTo>
                  <a:pt x="308" y="1161"/>
                </a:moveTo>
                <a:cubicBezTo>
                  <a:pt x="301" y="1161"/>
                  <a:pt x="301" y="1161"/>
                  <a:pt x="301" y="1161"/>
                </a:cubicBezTo>
                <a:cubicBezTo>
                  <a:pt x="301" y="1168"/>
                  <a:pt x="301" y="1168"/>
                  <a:pt x="301" y="1168"/>
                </a:cubicBezTo>
                <a:cubicBezTo>
                  <a:pt x="308" y="1168"/>
                  <a:pt x="308" y="1168"/>
                  <a:pt x="308" y="1168"/>
                </a:cubicBezTo>
                <a:cubicBezTo>
                  <a:pt x="308" y="1161"/>
                  <a:pt x="308" y="1161"/>
                  <a:pt x="308" y="1161"/>
                </a:cubicBezTo>
                <a:moveTo>
                  <a:pt x="322" y="1161"/>
                </a:moveTo>
                <a:cubicBezTo>
                  <a:pt x="315" y="1161"/>
                  <a:pt x="315" y="1161"/>
                  <a:pt x="315" y="1161"/>
                </a:cubicBezTo>
                <a:cubicBezTo>
                  <a:pt x="315" y="1168"/>
                  <a:pt x="315" y="1168"/>
                  <a:pt x="315" y="1168"/>
                </a:cubicBezTo>
                <a:cubicBezTo>
                  <a:pt x="322" y="1168"/>
                  <a:pt x="322" y="1168"/>
                  <a:pt x="322" y="1168"/>
                </a:cubicBezTo>
                <a:cubicBezTo>
                  <a:pt x="322" y="1161"/>
                  <a:pt x="322" y="1161"/>
                  <a:pt x="322" y="1161"/>
                </a:cubicBezTo>
                <a:moveTo>
                  <a:pt x="337" y="1161"/>
                </a:moveTo>
                <a:cubicBezTo>
                  <a:pt x="330" y="1161"/>
                  <a:pt x="330" y="1161"/>
                  <a:pt x="330" y="1161"/>
                </a:cubicBezTo>
                <a:cubicBezTo>
                  <a:pt x="330" y="1168"/>
                  <a:pt x="330" y="1168"/>
                  <a:pt x="330" y="1168"/>
                </a:cubicBezTo>
                <a:cubicBezTo>
                  <a:pt x="337" y="1168"/>
                  <a:pt x="337" y="1168"/>
                  <a:pt x="337" y="1168"/>
                </a:cubicBezTo>
                <a:cubicBezTo>
                  <a:pt x="337" y="1161"/>
                  <a:pt x="337" y="1161"/>
                  <a:pt x="337" y="1161"/>
                </a:cubicBezTo>
                <a:moveTo>
                  <a:pt x="352" y="1161"/>
                </a:moveTo>
                <a:cubicBezTo>
                  <a:pt x="345" y="1161"/>
                  <a:pt x="345" y="1161"/>
                  <a:pt x="345" y="1161"/>
                </a:cubicBezTo>
                <a:cubicBezTo>
                  <a:pt x="345" y="1168"/>
                  <a:pt x="345" y="1168"/>
                  <a:pt x="345" y="1168"/>
                </a:cubicBezTo>
                <a:cubicBezTo>
                  <a:pt x="352" y="1168"/>
                  <a:pt x="352" y="1168"/>
                  <a:pt x="352" y="1168"/>
                </a:cubicBezTo>
                <a:cubicBezTo>
                  <a:pt x="352" y="1161"/>
                  <a:pt x="352" y="1161"/>
                  <a:pt x="352" y="1161"/>
                </a:cubicBezTo>
                <a:moveTo>
                  <a:pt x="367" y="1161"/>
                </a:moveTo>
                <a:cubicBezTo>
                  <a:pt x="360" y="1161"/>
                  <a:pt x="360" y="1161"/>
                  <a:pt x="360" y="1161"/>
                </a:cubicBezTo>
                <a:cubicBezTo>
                  <a:pt x="360" y="1168"/>
                  <a:pt x="360" y="1168"/>
                  <a:pt x="360" y="1168"/>
                </a:cubicBezTo>
                <a:cubicBezTo>
                  <a:pt x="367" y="1168"/>
                  <a:pt x="367" y="1168"/>
                  <a:pt x="367" y="1168"/>
                </a:cubicBezTo>
                <a:cubicBezTo>
                  <a:pt x="367" y="1161"/>
                  <a:pt x="367" y="1161"/>
                  <a:pt x="367" y="1161"/>
                </a:cubicBezTo>
                <a:moveTo>
                  <a:pt x="381" y="1161"/>
                </a:moveTo>
                <a:cubicBezTo>
                  <a:pt x="374" y="1161"/>
                  <a:pt x="374" y="1161"/>
                  <a:pt x="374" y="1161"/>
                </a:cubicBezTo>
                <a:cubicBezTo>
                  <a:pt x="374" y="1168"/>
                  <a:pt x="374" y="1168"/>
                  <a:pt x="374" y="1168"/>
                </a:cubicBezTo>
                <a:cubicBezTo>
                  <a:pt x="381" y="1168"/>
                  <a:pt x="381" y="1168"/>
                  <a:pt x="381" y="1168"/>
                </a:cubicBezTo>
                <a:cubicBezTo>
                  <a:pt x="381" y="1161"/>
                  <a:pt x="381" y="1161"/>
                  <a:pt x="381" y="1161"/>
                </a:cubicBezTo>
                <a:moveTo>
                  <a:pt x="396" y="1161"/>
                </a:moveTo>
                <a:cubicBezTo>
                  <a:pt x="389" y="1161"/>
                  <a:pt x="389" y="1161"/>
                  <a:pt x="389" y="1161"/>
                </a:cubicBezTo>
                <a:cubicBezTo>
                  <a:pt x="389" y="1168"/>
                  <a:pt x="389" y="1168"/>
                  <a:pt x="389" y="1168"/>
                </a:cubicBezTo>
                <a:cubicBezTo>
                  <a:pt x="396" y="1168"/>
                  <a:pt x="396" y="1168"/>
                  <a:pt x="396" y="1168"/>
                </a:cubicBezTo>
                <a:cubicBezTo>
                  <a:pt x="396" y="1161"/>
                  <a:pt x="396" y="1161"/>
                  <a:pt x="396" y="1161"/>
                </a:cubicBezTo>
                <a:moveTo>
                  <a:pt x="411" y="1161"/>
                </a:moveTo>
                <a:cubicBezTo>
                  <a:pt x="404" y="1161"/>
                  <a:pt x="404" y="1161"/>
                  <a:pt x="404" y="1161"/>
                </a:cubicBezTo>
                <a:cubicBezTo>
                  <a:pt x="404" y="1168"/>
                  <a:pt x="404" y="1168"/>
                  <a:pt x="404" y="1168"/>
                </a:cubicBezTo>
                <a:cubicBezTo>
                  <a:pt x="411" y="1168"/>
                  <a:pt x="411" y="1168"/>
                  <a:pt x="411" y="1168"/>
                </a:cubicBezTo>
                <a:cubicBezTo>
                  <a:pt x="411" y="1161"/>
                  <a:pt x="411" y="1161"/>
                  <a:pt x="411" y="1161"/>
                </a:cubicBezTo>
                <a:moveTo>
                  <a:pt x="426" y="1161"/>
                </a:moveTo>
                <a:cubicBezTo>
                  <a:pt x="419" y="1161"/>
                  <a:pt x="419" y="1161"/>
                  <a:pt x="419" y="1161"/>
                </a:cubicBezTo>
                <a:cubicBezTo>
                  <a:pt x="419" y="1168"/>
                  <a:pt x="419" y="1168"/>
                  <a:pt x="419" y="1168"/>
                </a:cubicBezTo>
                <a:cubicBezTo>
                  <a:pt x="426" y="1168"/>
                  <a:pt x="426" y="1168"/>
                  <a:pt x="426" y="1168"/>
                </a:cubicBezTo>
                <a:cubicBezTo>
                  <a:pt x="426" y="1161"/>
                  <a:pt x="426" y="1161"/>
                  <a:pt x="426" y="1161"/>
                </a:cubicBezTo>
                <a:moveTo>
                  <a:pt x="440" y="1161"/>
                </a:moveTo>
                <a:cubicBezTo>
                  <a:pt x="433" y="1161"/>
                  <a:pt x="433" y="1161"/>
                  <a:pt x="433" y="1161"/>
                </a:cubicBezTo>
                <a:cubicBezTo>
                  <a:pt x="433" y="1168"/>
                  <a:pt x="433" y="1168"/>
                  <a:pt x="433" y="1168"/>
                </a:cubicBezTo>
                <a:cubicBezTo>
                  <a:pt x="440" y="1168"/>
                  <a:pt x="440" y="1168"/>
                  <a:pt x="440" y="1168"/>
                </a:cubicBezTo>
                <a:cubicBezTo>
                  <a:pt x="440" y="1161"/>
                  <a:pt x="440" y="1161"/>
                  <a:pt x="440" y="1161"/>
                </a:cubicBezTo>
                <a:moveTo>
                  <a:pt x="455" y="1161"/>
                </a:moveTo>
                <a:cubicBezTo>
                  <a:pt x="448" y="1161"/>
                  <a:pt x="448" y="1161"/>
                  <a:pt x="448" y="1161"/>
                </a:cubicBezTo>
                <a:cubicBezTo>
                  <a:pt x="448" y="1168"/>
                  <a:pt x="448" y="1168"/>
                  <a:pt x="448" y="1168"/>
                </a:cubicBezTo>
                <a:cubicBezTo>
                  <a:pt x="455" y="1168"/>
                  <a:pt x="455" y="1168"/>
                  <a:pt x="455" y="1168"/>
                </a:cubicBezTo>
                <a:cubicBezTo>
                  <a:pt x="455" y="1161"/>
                  <a:pt x="455" y="1161"/>
                  <a:pt x="455" y="1161"/>
                </a:cubicBezTo>
                <a:moveTo>
                  <a:pt x="470" y="1161"/>
                </a:moveTo>
                <a:cubicBezTo>
                  <a:pt x="463" y="1161"/>
                  <a:pt x="463" y="1161"/>
                  <a:pt x="463" y="1161"/>
                </a:cubicBezTo>
                <a:cubicBezTo>
                  <a:pt x="463" y="1168"/>
                  <a:pt x="463" y="1168"/>
                  <a:pt x="463" y="1168"/>
                </a:cubicBezTo>
                <a:cubicBezTo>
                  <a:pt x="470" y="1168"/>
                  <a:pt x="470" y="1168"/>
                  <a:pt x="470" y="1168"/>
                </a:cubicBezTo>
                <a:cubicBezTo>
                  <a:pt x="470" y="1161"/>
                  <a:pt x="470" y="1161"/>
                  <a:pt x="470" y="1161"/>
                </a:cubicBezTo>
                <a:moveTo>
                  <a:pt x="485" y="1161"/>
                </a:moveTo>
                <a:cubicBezTo>
                  <a:pt x="478" y="1161"/>
                  <a:pt x="478" y="1161"/>
                  <a:pt x="478" y="1161"/>
                </a:cubicBezTo>
                <a:cubicBezTo>
                  <a:pt x="478" y="1168"/>
                  <a:pt x="478" y="1168"/>
                  <a:pt x="478" y="1168"/>
                </a:cubicBezTo>
                <a:cubicBezTo>
                  <a:pt x="485" y="1168"/>
                  <a:pt x="485" y="1168"/>
                  <a:pt x="485" y="1168"/>
                </a:cubicBezTo>
                <a:cubicBezTo>
                  <a:pt x="485" y="1161"/>
                  <a:pt x="485" y="1161"/>
                  <a:pt x="485" y="1161"/>
                </a:cubicBezTo>
                <a:moveTo>
                  <a:pt x="499" y="1161"/>
                </a:moveTo>
                <a:cubicBezTo>
                  <a:pt x="492" y="1161"/>
                  <a:pt x="492" y="1161"/>
                  <a:pt x="492" y="1161"/>
                </a:cubicBezTo>
                <a:cubicBezTo>
                  <a:pt x="492" y="1168"/>
                  <a:pt x="492" y="1168"/>
                  <a:pt x="492" y="1168"/>
                </a:cubicBezTo>
                <a:cubicBezTo>
                  <a:pt x="499" y="1168"/>
                  <a:pt x="499" y="1168"/>
                  <a:pt x="499" y="1168"/>
                </a:cubicBezTo>
                <a:cubicBezTo>
                  <a:pt x="499" y="1161"/>
                  <a:pt x="499" y="1161"/>
                  <a:pt x="499" y="1161"/>
                </a:cubicBezTo>
                <a:moveTo>
                  <a:pt x="514" y="1161"/>
                </a:moveTo>
                <a:cubicBezTo>
                  <a:pt x="507" y="1161"/>
                  <a:pt x="507" y="1161"/>
                  <a:pt x="507" y="1161"/>
                </a:cubicBezTo>
                <a:cubicBezTo>
                  <a:pt x="507" y="1168"/>
                  <a:pt x="507" y="1168"/>
                  <a:pt x="507" y="1168"/>
                </a:cubicBezTo>
                <a:cubicBezTo>
                  <a:pt x="514" y="1168"/>
                  <a:pt x="514" y="1168"/>
                  <a:pt x="514" y="1168"/>
                </a:cubicBezTo>
                <a:cubicBezTo>
                  <a:pt x="514" y="1161"/>
                  <a:pt x="514" y="1161"/>
                  <a:pt x="514" y="1161"/>
                </a:cubicBezTo>
                <a:moveTo>
                  <a:pt x="529" y="1161"/>
                </a:moveTo>
                <a:cubicBezTo>
                  <a:pt x="522" y="1161"/>
                  <a:pt x="522" y="1161"/>
                  <a:pt x="522" y="1161"/>
                </a:cubicBezTo>
                <a:cubicBezTo>
                  <a:pt x="522" y="1168"/>
                  <a:pt x="522" y="1168"/>
                  <a:pt x="522" y="1168"/>
                </a:cubicBezTo>
                <a:cubicBezTo>
                  <a:pt x="529" y="1168"/>
                  <a:pt x="529" y="1168"/>
                  <a:pt x="529" y="1168"/>
                </a:cubicBezTo>
                <a:cubicBezTo>
                  <a:pt x="529" y="1161"/>
                  <a:pt x="529" y="1161"/>
                  <a:pt x="529" y="1161"/>
                </a:cubicBezTo>
                <a:moveTo>
                  <a:pt x="544" y="1161"/>
                </a:moveTo>
                <a:cubicBezTo>
                  <a:pt x="537" y="1161"/>
                  <a:pt x="537" y="1161"/>
                  <a:pt x="537" y="1161"/>
                </a:cubicBezTo>
                <a:cubicBezTo>
                  <a:pt x="537" y="1168"/>
                  <a:pt x="537" y="1168"/>
                  <a:pt x="537" y="1168"/>
                </a:cubicBezTo>
                <a:cubicBezTo>
                  <a:pt x="544" y="1168"/>
                  <a:pt x="544" y="1168"/>
                  <a:pt x="544" y="1168"/>
                </a:cubicBezTo>
                <a:cubicBezTo>
                  <a:pt x="544" y="1161"/>
                  <a:pt x="544" y="1161"/>
                  <a:pt x="544" y="1161"/>
                </a:cubicBezTo>
                <a:moveTo>
                  <a:pt x="204" y="1146"/>
                </a:moveTo>
                <a:cubicBezTo>
                  <a:pt x="197" y="1146"/>
                  <a:pt x="197" y="1146"/>
                  <a:pt x="197" y="1146"/>
                </a:cubicBezTo>
                <a:cubicBezTo>
                  <a:pt x="197" y="1153"/>
                  <a:pt x="197" y="1153"/>
                  <a:pt x="197" y="1153"/>
                </a:cubicBezTo>
                <a:cubicBezTo>
                  <a:pt x="204" y="1153"/>
                  <a:pt x="204" y="1153"/>
                  <a:pt x="204" y="1153"/>
                </a:cubicBezTo>
                <a:cubicBezTo>
                  <a:pt x="204" y="1146"/>
                  <a:pt x="204" y="1146"/>
                  <a:pt x="204" y="1146"/>
                </a:cubicBezTo>
                <a:moveTo>
                  <a:pt x="219" y="1146"/>
                </a:moveTo>
                <a:cubicBezTo>
                  <a:pt x="212" y="1146"/>
                  <a:pt x="212" y="1146"/>
                  <a:pt x="212" y="1146"/>
                </a:cubicBezTo>
                <a:cubicBezTo>
                  <a:pt x="212" y="1153"/>
                  <a:pt x="212" y="1153"/>
                  <a:pt x="212" y="1153"/>
                </a:cubicBezTo>
                <a:cubicBezTo>
                  <a:pt x="219" y="1153"/>
                  <a:pt x="219" y="1153"/>
                  <a:pt x="219" y="1153"/>
                </a:cubicBezTo>
                <a:cubicBezTo>
                  <a:pt x="219" y="1146"/>
                  <a:pt x="219" y="1146"/>
                  <a:pt x="219" y="1146"/>
                </a:cubicBezTo>
                <a:moveTo>
                  <a:pt x="234" y="1146"/>
                </a:moveTo>
                <a:cubicBezTo>
                  <a:pt x="227" y="1146"/>
                  <a:pt x="227" y="1146"/>
                  <a:pt x="227" y="1146"/>
                </a:cubicBezTo>
                <a:cubicBezTo>
                  <a:pt x="227" y="1153"/>
                  <a:pt x="227" y="1153"/>
                  <a:pt x="227" y="1153"/>
                </a:cubicBezTo>
                <a:cubicBezTo>
                  <a:pt x="234" y="1153"/>
                  <a:pt x="234" y="1153"/>
                  <a:pt x="234" y="1153"/>
                </a:cubicBezTo>
                <a:cubicBezTo>
                  <a:pt x="234" y="1146"/>
                  <a:pt x="234" y="1146"/>
                  <a:pt x="234" y="1146"/>
                </a:cubicBezTo>
                <a:moveTo>
                  <a:pt x="249" y="1146"/>
                </a:moveTo>
                <a:cubicBezTo>
                  <a:pt x="242" y="1146"/>
                  <a:pt x="242" y="1146"/>
                  <a:pt x="242" y="1146"/>
                </a:cubicBezTo>
                <a:cubicBezTo>
                  <a:pt x="242" y="1153"/>
                  <a:pt x="242" y="1153"/>
                  <a:pt x="242" y="1153"/>
                </a:cubicBezTo>
                <a:cubicBezTo>
                  <a:pt x="249" y="1153"/>
                  <a:pt x="249" y="1153"/>
                  <a:pt x="249" y="1153"/>
                </a:cubicBezTo>
                <a:cubicBezTo>
                  <a:pt x="249" y="1146"/>
                  <a:pt x="249" y="1146"/>
                  <a:pt x="249" y="1146"/>
                </a:cubicBezTo>
                <a:moveTo>
                  <a:pt x="263" y="1146"/>
                </a:moveTo>
                <a:cubicBezTo>
                  <a:pt x="256" y="1146"/>
                  <a:pt x="256" y="1146"/>
                  <a:pt x="256" y="1146"/>
                </a:cubicBezTo>
                <a:cubicBezTo>
                  <a:pt x="256" y="1153"/>
                  <a:pt x="256" y="1153"/>
                  <a:pt x="256" y="1153"/>
                </a:cubicBezTo>
                <a:cubicBezTo>
                  <a:pt x="263" y="1153"/>
                  <a:pt x="263" y="1153"/>
                  <a:pt x="263" y="1153"/>
                </a:cubicBezTo>
                <a:cubicBezTo>
                  <a:pt x="263" y="1146"/>
                  <a:pt x="263" y="1146"/>
                  <a:pt x="263" y="1146"/>
                </a:cubicBezTo>
                <a:moveTo>
                  <a:pt x="278" y="1146"/>
                </a:moveTo>
                <a:cubicBezTo>
                  <a:pt x="271" y="1146"/>
                  <a:pt x="271" y="1146"/>
                  <a:pt x="271" y="1146"/>
                </a:cubicBezTo>
                <a:cubicBezTo>
                  <a:pt x="271" y="1153"/>
                  <a:pt x="271" y="1153"/>
                  <a:pt x="271" y="1153"/>
                </a:cubicBezTo>
                <a:cubicBezTo>
                  <a:pt x="278" y="1153"/>
                  <a:pt x="278" y="1153"/>
                  <a:pt x="278" y="1153"/>
                </a:cubicBezTo>
                <a:cubicBezTo>
                  <a:pt x="278" y="1146"/>
                  <a:pt x="278" y="1146"/>
                  <a:pt x="278" y="1146"/>
                </a:cubicBezTo>
                <a:moveTo>
                  <a:pt x="293" y="1146"/>
                </a:moveTo>
                <a:cubicBezTo>
                  <a:pt x="286" y="1146"/>
                  <a:pt x="286" y="1146"/>
                  <a:pt x="286" y="1146"/>
                </a:cubicBezTo>
                <a:cubicBezTo>
                  <a:pt x="286" y="1153"/>
                  <a:pt x="286" y="1153"/>
                  <a:pt x="286" y="1153"/>
                </a:cubicBezTo>
                <a:cubicBezTo>
                  <a:pt x="293" y="1153"/>
                  <a:pt x="293" y="1153"/>
                  <a:pt x="293" y="1153"/>
                </a:cubicBezTo>
                <a:cubicBezTo>
                  <a:pt x="293" y="1146"/>
                  <a:pt x="293" y="1146"/>
                  <a:pt x="293" y="1146"/>
                </a:cubicBezTo>
                <a:moveTo>
                  <a:pt x="308" y="1146"/>
                </a:moveTo>
                <a:cubicBezTo>
                  <a:pt x="301" y="1146"/>
                  <a:pt x="301" y="1146"/>
                  <a:pt x="301" y="1146"/>
                </a:cubicBezTo>
                <a:cubicBezTo>
                  <a:pt x="301" y="1153"/>
                  <a:pt x="301" y="1153"/>
                  <a:pt x="301" y="1153"/>
                </a:cubicBezTo>
                <a:cubicBezTo>
                  <a:pt x="308" y="1153"/>
                  <a:pt x="308" y="1153"/>
                  <a:pt x="308" y="1153"/>
                </a:cubicBezTo>
                <a:cubicBezTo>
                  <a:pt x="308" y="1146"/>
                  <a:pt x="308" y="1146"/>
                  <a:pt x="308" y="1146"/>
                </a:cubicBezTo>
                <a:moveTo>
                  <a:pt x="322" y="1146"/>
                </a:moveTo>
                <a:cubicBezTo>
                  <a:pt x="315" y="1146"/>
                  <a:pt x="315" y="1146"/>
                  <a:pt x="315" y="1146"/>
                </a:cubicBezTo>
                <a:cubicBezTo>
                  <a:pt x="315" y="1153"/>
                  <a:pt x="315" y="1153"/>
                  <a:pt x="315" y="1153"/>
                </a:cubicBezTo>
                <a:cubicBezTo>
                  <a:pt x="322" y="1153"/>
                  <a:pt x="322" y="1153"/>
                  <a:pt x="322" y="1153"/>
                </a:cubicBezTo>
                <a:cubicBezTo>
                  <a:pt x="322" y="1146"/>
                  <a:pt x="322" y="1146"/>
                  <a:pt x="322" y="1146"/>
                </a:cubicBezTo>
                <a:moveTo>
                  <a:pt x="337" y="1146"/>
                </a:moveTo>
                <a:cubicBezTo>
                  <a:pt x="330" y="1146"/>
                  <a:pt x="330" y="1146"/>
                  <a:pt x="330" y="1146"/>
                </a:cubicBezTo>
                <a:cubicBezTo>
                  <a:pt x="330" y="1153"/>
                  <a:pt x="330" y="1153"/>
                  <a:pt x="330" y="1153"/>
                </a:cubicBezTo>
                <a:cubicBezTo>
                  <a:pt x="337" y="1153"/>
                  <a:pt x="337" y="1153"/>
                  <a:pt x="337" y="1153"/>
                </a:cubicBezTo>
                <a:cubicBezTo>
                  <a:pt x="337" y="1146"/>
                  <a:pt x="337" y="1146"/>
                  <a:pt x="337" y="1146"/>
                </a:cubicBezTo>
                <a:moveTo>
                  <a:pt x="352" y="1146"/>
                </a:moveTo>
                <a:cubicBezTo>
                  <a:pt x="345" y="1146"/>
                  <a:pt x="345" y="1146"/>
                  <a:pt x="345" y="1146"/>
                </a:cubicBezTo>
                <a:cubicBezTo>
                  <a:pt x="345" y="1153"/>
                  <a:pt x="345" y="1153"/>
                  <a:pt x="345" y="1153"/>
                </a:cubicBezTo>
                <a:cubicBezTo>
                  <a:pt x="352" y="1153"/>
                  <a:pt x="352" y="1153"/>
                  <a:pt x="352" y="1153"/>
                </a:cubicBezTo>
                <a:cubicBezTo>
                  <a:pt x="352" y="1146"/>
                  <a:pt x="352" y="1146"/>
                  <a:pt x="352" y="1146"/>
                </a:cubicBezTo>
                <a:moveTo>
                  <a:pt x="367" y="1146"/>
                </a:moveTo>
                <a:cubicBezTo>
                  <a:pt x="360" y="1146"/>
                  <a:pt x="360" y="1146"/>
                  <a:pt x="360" y="1146"/>
                </a:cubicBezTo>
                <a:cubicBezTo>
                  <a:pt x="360" y="1153"/>
                  <a:pt x="360" y="1153"/>
                  <a:pt x="360" y="1153"/>
                </a:cubicBezTo>
                <a:cubicBezTo>
                  <a:pt x="367" y="1153"/>
                  <a:pt x="367" y="1153"/>
                  <a:pt x="367" y="1153"/>
                </a:cubicBezTo>
                <a:cubicBezTo>
                  <a:pt x="367" y="1146"/>
                  <a:pt x="367" y="1146"/>
                  <a:pt x="367" y="1146"/>
                </a:cubicBezTo>
                <a:moveTo>
                  <a:pt x="381" y="1146"/>
                </a:moveTo>
                <a:cubicBezTo>
                  <a:pt x="374" y="1146"/>
                  <a:pt x="374" y="1146"/>
                  <a:pt x="374" y="1146"/>
                </a:cubicBezTo>
                <a:cubicBezTo>
                  <a:pt x="374" y="1153"/>
                  <a:pt x="374" y="1153"/>
                  <a:pt x="374" y="1153"/>
                </a:cubicBezTo>
                <a:cubicBezTo>
                  <a:pt x="381" y="1153"/>
                  <a:pt x="381" y="1153"/>
                  <a:pt x="381" y="1153"/>
                </a:cubicBezTo>
                <a:cubicBezTo>
                  <a:pt x="381" y="1146"/>
                  <a:pt x="381" y="1146"/>
                  <a:pt x="381" y="1146"/>
                </a:cubicBezTo>
                <a:moveTo>
                  <a:pt x="396" y="1146"/>
                </a:moveTo>
                <a:cubicBezTo>
                  <a:pt x="389" y="1146"/>
                  <a:pt x="389" y="1146"/>
                  <a:pt x="389" y="1146"/>
                </a:cubicBezTo>
                <a:cubicBezTo>
                  <a:pt x="389" y="1153"/>
                  <a:pt x="389" y="1153"/>
                  <a:pt x="389" y="1153"/>
                </a:cubicBezTo>
                <a:cubicBezTo>
                  <a:pt x="396" y="1153"/>
                  <a:pt x="396" y="1153"/>
                  <a:pt x="396" y="1153"/>
                </a:cubicBezTo>
                <a:cubicBezTo>
                  <a:pt x="396" y="1146"/>
                  <a:pt x="396" y="1146"/>
                  <a:pt x="396" y="1146"/>
                </a:cubicBezTo>
                <a:moveTo>
                  <a:pt x="411" y="1146"/>
                </a:moveTo>
                <a:cubicBezTo>
                  <a:pt x="404" y="1146"/>
                  <a:pt x="404" y="1146"/>
                  <a:pt x="404" y="1146"/>
                </a:cubicBezTo>
                <a:cubicBezTo>
                  <a:pt x="404" y="1153"/>
                  <a:pt x="404" y="1153"/>
                  <a:pt x="404" y="1153"/>
                </a:cubicBezTo>
                <a:cubicBezTo>
                  <a:pt x="411" y="1153"/>
                  <a:pt x="411" y="1153"/>
                  <a:pt x="411" y="1153"/>
                </a:cubicBezTo>
                <a:cubicBezTo>
                  <a:pt x="411" y="1146"/>
                  <a:pt x="411" y="1146"/>
                  <a:pt x="411" y="1146"/>
                </a:cubicBezTo>
                <a:moveTo>
                  <a:pt x="426" y="1146"/>
                </a:moveTo>
                <a:cubicBezTo>
                  <a:pt x="419" y="1146"/>
                  <a:pt x="419" y="1146"/>
                  <a:pt x="419" y="1146"/>
                </a:cubicBezTo>
                <a:cubicBezTo>
                  <a:pt x="419" y="1153"/>
                  <a:pt x="419" y="1153"/>
                  <a:pt x="419" y="1153"/>
                </a:cubicBezTo>
                <a:cubicBezTo>
                  <a:pt x="426" y="1153"/>
                  <a:pt x="426" y="1153"/>
                  <a:pt x="426" y="1153"/>
                </a:cubicBezTo>
                <a:cubicBezTo>
                  <a:pt x="426" y="1146"/>
                  <a:pt x="426" y="1146"/>
                  <a:pt x="426" y="1146"/>
                </a:cubicBezTo>
                <a:moveTo>
                  <a:pt x="440" y="1146"/>
                </a:moveTo>
                <a:cubicBezTo>
                  <a:pt x="433" y="1146"/>
                  <a:pt x="433" y="1146"/>
                  <a:pt x="433" y="1146"/>
                </a:cubicBezTo>
                <a:cubicBezTo>
                  <a:pt x="433" y="1153"/>
                  <a:pt x="433" y="1153"/>
                  <a:pt x="433" y="1153"/>
                </a:cubicBezTo>
                <a:cubicBezTo>
                  <a:pt x="440" y="1153"/>
                  <a:pt x="440" y="1153"/>
                  <a:pt x="440" y="1153"/>
                </a:cubicBezTo>
                <a:cubicBezTo>
                  <a:pt x="440" y="1146"/>
                  <a:pt x="440" y="1146"/>
                  <a:pt x="440" y="1146"/>
                </a:cubicBezTo>
                <a:moveTo>
                  <a:pt x="455" y="1146"/>
                </a:moveTo>
                <a:cubicBezTo>
                  <a:pt x="448" y="1146"/>
                  <a:pt x="448" y="1146"/>
                  <a:pt x="448" y="1146"/>
                </a:cubicBezTo>
                <a:cubicBezTo>
                  <a:pt x="448" y="1153"/>
                  <a:pt x="448" y="1153"/>
                  <a:pt x="448" y="1153"/>
                </a:cubicBezTo>
                <a:cubicBezTo>
                  <a:pt x="455" y="1153"/>
                  <a:pt x="455" y="1153"/>
                  <a:pt x="455" y="1153"/>
                </a:cubicBezTo>
                <a:cubicBezTo>
                  <a:pt x="455" y="1146"/>
                  <a:pt x="455" y="1146"/>
                  <a:pt x="455" y="1146"/>
                </a:cubicBezTo>
                <a:moveTo>
                  <a:pt x="470" y="1146"/>
                </a:moveTo>
                <a:cubicBezTo>
                  <a:pt x="463" y="1146"/>
                  <a:pt x="463" y="1146"/>
                  <a:pt x="463" y="1146"/>
                </a:cubicBezTo>
                <a:cubicBezTo>
                  <a:pt x="463" y="1153"/>
                  <a:pt x="463" y="1153"/>
                  <a:pt x="463" y="1153"/>
                </a:cubicBezTo>
                <a:cubicBezTo>
                  <a:pt x="470" y="1153"/>
                  <a:pt x="470" y="1153"/>
                  <a:pt x="470" y="1153"/>
                </a:cubicBezTo>
                <a:cubicBezTo>
                  <a:pt x="470" y="1146"/>
                  <a:pt x="470" y="1146"/>
                  <a:pt x="470" y="1146"/>
                </a:cubicBezTo>
                <a:moveTo>
                  <a:pt x="485" y="1146"/>
                </a:moveTo>
                <a:cubicBezTo>
                  <a:pt x="478" y="1146"/>
                  <a:pt x="478" y="1146"/>
                  <a:pt x="478" y="1146"/>
                </a:cubicBezTo>
                <a:cubicBezTo>
                  <a:pt x="478" y="1153"/>
                  <a:pt x="478" y="1153"/>
                  <a:pt x="478" y="1153"/>
                </a:cubicBezTo>
                <a:cubicBezTo>
                  <a:pt x="485" y="1153"/>
                  <a:pt x="485" y="1153"/>
                  <a:pt x="485" y="1153"/>
                </a:cubicBezTo>
                <a:cubicBezTo>
                  <a:pt x="485" y="1146"/>
                  <a:pt x="485" y="1146"/>
                  <a:pt x="485" y="1146"/>
                </a:cubicBezTo>
                <a:moveTo>
                  <a:pt x="499" y="1146"/>
                </a:moveTo>
                <a:cubicBezTo>
                  <a:pt x="492" y="1146"/>
                  <a:pt x="492" y="1146"/>
                  <a:pt x="492" y="1146"/>
                </a:cubicBezTo>
                <a:cubicBezTo>
                  <a:pt x="492" y="1153"/>
                  <a:pt x="492" y="1153"/>
                  <a:pt x="492" y="1153"/>
                </a:cubicBezTo>
                <a:cubicBezTo>
                  <a:pt x="499" y="1153"/>
                  <a:pt x="499" y="1153"/>
                  <a:pt x="499" y="1153"/>
                </a:cubicBezTo>
                <a:cubicBezTo>
                  <a:pt x="499" y="1146"/>
                  <a:pt x="499" y="1146"/>
                  <a:pt x="499" y="1146"/>
                </a:cubicBezTo>
                <a:moveTo>
                  <a:pt x="514" y="1146"/>
                </a:moveTo>
                <a:cubicBezTo>
                  <a:pt x="507" y="1146"/>
                  <a:pt x="507" y="1146"/>
                  <a:pt x="507" y="1146"/>
                </a:cubicBezTo>
                <a:cubicBezTo>
                  <a:pt x="507" y="1153"/>
                  <a:pt x="507" y="1153"/>
                  <a:pt x="507" y="1153"/>
                </a:cubicBezTo>
                <a:cubicBezTo>
                  <a:pt x="514" y="1153"/>
                  <a:pt x="514" y="1153"/>
                  <a:pt x="514" y="1153"/>
                </a:cubicBezTo>
                <a:cubicBezTo>
                  <a:pt x="514" y="1146"/>
                  <a:pt x="514" y="1146"/>
                  <a:pt x="514" y="1146"/>
                </a:cubicBezTo>
                <a:moveTo>
                  <a:pt x="529" y="1146"/>
                </a:moveTo>
                <a:cubicBezTo>
                  <a:pt x="522" y="1146"/>
                  <a:pt x="522" y="1146"/>
                  <a:pt x="522" y="1146"/>
                </a:cubicBezTo>
                <a:cubicBezTo>
                  <a:pt x="522" y="1153"/>
                  <a:pt x="522" y="1153"/>
                  <a:pt x="522" y="1153"/>
                </a:cubicBezTo>
                <a:cubicBezTo>
                  <a:pt x="529" y="1153"/>
                  <a:pt x="529" y="1153"/>
                  <a:pt x="529" y="1153"/>
                </a:cubicBezTo>
                <a:cubicBezTo>
                  <a:pt x="529" y="1146"/>
                  <a:pt x="529" y="1146"/>
                  <a:pt x="529" y="1146"/>
                </a:cubicBezTo>
                <a:moveTo>
                  <a:pt x="544" y="1146"/>
                </a:moveTo>
                <a:cubicBezTo>
                  <a:pt x="537" y="1146"/>
                  <a:pt x="537" y="1146"/>
                  <a:pt x="537" y="1146"/>
                </a:cubicBezTo>
                <a:cubicBezTo>
                  <a:pt x="537" y="1153"/>
                  <a:pt x="537" y="1153"/>
                  <a:pt x="537" y="1153"/>
                </a:cubicBezTo>
                <a:cubicBezTo>
                  <a:pt x="544" y="1153"/>
                  <a:pt x="544" y="1153"/>
                  <a:pt x="544" y="1153"/>
                </a:cubicBezTo>
                <a:cubicBezTo>
                  <a:pt x="544" y="1146"/>
                  <a:pt x="544" y="1146"/>
                  <a:pt x="544" y="1146"/>
                </a:cubicBezTo>
                <a:moveTo>
                  <a:pt x="204" y="1131"/>
                </a:moveTo>
                <a:cubicBezTo>
                  <a:pt x="197" y="1131"/>
                  <a:pt x="197" y="1131"/>
                  <a:pt x="197" y="1131"/>
                </a:cubicBezTo>
                <a:cubicBezTo>
                  <a:pt x="197" y="1138"/>
                  <a:pt x="197" y="1138"/>
                  <a:pt x="197" y="1138"/>
                </a:cubicBezTo>
                <a:cubicBezTo>
                  <a:pt x="204" y="1138"/>
                  <a:pt x="204" y="1138"/>
                  <a:pt x="204" y="1138"/>
                </a:cubicBezTo>
                <a:cubicBezTo>
                  <a:pt x="204" y="1131"/>
                  <a:pt x="204" y="1131"/>
                  <a:pt x="204" y="1131"/>
                </a:cubicBezTo>
                <a:moveTo>
                  <a:pt x="219" y="1131"/>
                </a:moveTo>
                <a:cubicBezTo>
                  <a:pt x="212" y="1131"/>
                  <a:pt x="212" y="1131"/>
                  <a:pt x="212" y="1131"/>
                </a:cubicBezTo>
                <a:cubicBezTo>
                  <a:pt x="212" y="1138"/>
                  <a:pt x="212" y="1138"/>
                  <a:pt x="212" y="1138"/>
                </a:cubicBezTo>
                <a:cubicBezTo>
                  <a:pt x="219" y="1138"/>
                  <a:pt x="219" y="1138"/>
                  <a:pt x="219" y="1138"/>
                </a:cubicBezTo>
                <a:cubicBezTo>
                  <a:pt x="219" y="1131"/>
                  <a:pt x="219" y="1131"/>
                  <a:pt x="219" y="1131"/>
                </a:cubicBezTo>
                <a:moveTo>
                  <a:pt x="234" y="1131"/>
                </a:moveTo>
                <a:cubicBezTo>
                  <a:pt x="227" y="1131"/>
                  <a:pt x="227" y="1131"/>
                  <a:pt x="227" y="1131"/>
                </a:cubicBezTo>
                <a:cubicBezTo>
                  <a:pt x="227" y="1138"/>
                  <a:pt x="227" y="1138"/>
                  <a:pt x="227" y="1138"/>
                </a:cubicBezTo>
                <a:cubicBezTo>
                  <a:pt x="234" y="1138"/>
                  <a:pt x="234" y="1138"/>
                  <a:pt x="234" y="1138"/>
                </a:cubicBezTo>
                <a:cubicBezTo>
                  <a:pt x="234" y="1131"/>
                  <a:pt x="234" y="1131"/>
                  <a:pt x="234" y="1131"/>
                </a:cubicBezTo>
                <a:moveTo>
                  <a:pt x="249" y="1131"/>
                </a:moveTo>
                <a:cubicBezTo>
                  <a:pt x="242" y="1131"/>
                  <a:pt x="242" y="1131"/>
                  <a:pt x="242" y="1131"/>
                </a:cubicBezTo>
                <a:cubicBezTo>
                  <a:pt x="242" y="1138"/>
                  <a:pt x="242" y="1138"/>
                  <a:pt x="242" y="1138"/>
                </a:cubicBezTo>
                <a:cubicBezTo>
                  <a:pt x="249" y="1138"/>
                  <a:pt x="249" y="1138"/>
                  <a:pt x="249" y="1138"/>
                </a:cubicBezTo>
                <a:cubicBezTo>
                  <a:pt x="249" y="1131"/>
                  <a:pt x="249" y="1131"/>
                  <a:pt x="249" y="1131"/>
                </a:cubicBezTo>
                <a:moveTo>
                  <a:pt x="263" y="1131"/>
                </a:moveTo>
                <a:cubicBezTo>
                  <a:pt x="256" y="1131"/>
                  <a:pt x="256" y="1131"/>
                  <a:pt x="256" y="1131"/>
                </a:cubicBezTo>
                <a:cubicBezTo>
                  <a:pt x="256" y="1138"/>
                  <a:pt x="256" y="1138"/>
                  <a:pt x="256" y="1138"/>
                </a:cubicBezTo>
                <a:cubicBezTo>
                  <a:pt x="263" y="1138"/>
                  <a:pt x="263" y="1138"/>
                  <a:pt x="263" y="1138"/>
                </a:cubicBezTo>
                <a:cubicBezTo>
                  <a:pt x="263" y="1131"/>
                  <a:pt x="263" y="1131"/>
                  <a:pt x="263" y="1131"/>
                </a:cubicBezTo>
                <a:moveTo>
                  <a:pt x="278" y="1131"/>
                </a:moveTo>
                <a:cubicBezTo>
                  <a:pt x="271" y="1131"/>
                  <a:pt x="271" y="1131"/>
                  <a:pt x="271" y="1131"/>
                </a:cubicBezTo>
                <a:cubicBezTo>
                  <a:pt x="271" y="1138"/>
                  <a:pt x="271" y="1138"/>
                  <a:pt x="271" y="1138"/>
                </a:cubicBezTo>
                <a:cubicBezTo>
                  <a:pt x="278" y="1138"/>
                  <a:pt x="278" y="1138"/>
                  <a:pt x="278" y="1138"/>
                </a:cubicBezTo>
                <a:cubicBezTo>
                  <a:pt x="278" y="1131"/>
                  <a:pt x="278" y="1131"/>
                  <a:pt x="278" y="1131"/>
                </a:cubicBezTo>
                <a:moveTo>
                  <a:pt x="293" y="1131"/>
                </a:moveTo>
                <a:cubicBezTo>
                  <a:pt x="286" y="1131"/>
                  <a:pt x="286" y="1131"/>
                  <a:pt x="286" y="1131"/>
                </a:cubicBezTo>
                <a:cubicBezTo>
                  <a:pt x="286" y="1138"/>
                  <a:pt x="286" y="1138"/>
                  <a:pt x="286" y="1138"/>
                </a:cubicBezTo>
                <a:cubicBezTo>
                  <a:pt x="293" y="1138"/>
                  <a:pt x="293" y="1138"/>
                  <a:pt x="293" y="1138"/>
                </a:cubicBezTo>
                <a:cubicBezTo>
                  <a:pt x="293" y="1131"/>
                  <a:pt x="293" y="1131"/>
                  <a:pt x="293" y="1131"/>
                </a:cubicBezTo>
                <a:moveTo>
                  <a:pt x="308" y="1131"/>
                </a:moveTo>
                <a:cubicBezTo>
                  <a:pt x="301" y="1131"/>
                  <a:pt x="301" y="1131"/>
                  <a:pt x="301" y="1131"/>
                </a:cubicBezTo>
                <a:cubicBezTo>
                  <a:pt x="301" y="1138"/>
                  <a:pt x="301" y="1138"/>
                  <a:pt x="301" y="1138"/>
                </a:cubicBezTo>
                <a:cubicBezTo>
                  <a:pt x="308" y="1138"/>
                  <a:pt x="308" y="1138"/>
                  <a:pt x="308" y="1138"/>
                </a:cubicBezTo>
                <a:cubicBezTo>
                  <a:pt x="308" y="1131"/>
                  <a:pt x="308" y="1131"/>
                  <a:pt x="308" y="1131"/>
                </a:cubicBezTo>
                <a:moveTo>
                  <a:pt x="322" y="1131"/>
                </a:moveTo>
                <a:cubicBezTo>
                  <a:pt x="315" y="1131"/>
                  <a:pt x="315" y="1131"/>
                  <a:pt x="315" y="1131"/>
                </a:cubicBezTo>
                <a:cubicBezTo>
                  <a:pt x="315" y="1138"/>
                  <a:pt x="315" y="1138"/>
                  <a:pt x="315" y="1138"/>
                </a:cubicBezTo>
                <a:cubicBezTo>
                  <a:pt x="322" y="1138"/>
                  <a:pt x="322" y="1138"/>
                  <a:pt x="322" y="1138"/>
                </a:cubicBezTo>
                <a:cubicBezTo>
                  <a:pt x="322" y="1131"/>
                  <a:pt x="322" y="1131"/>
                  <a:pt x="322" y="1131"/>
                </a:cubicBezTo>
                <a:moveTo>
                  <a:pt x="337" y="1131"/>
                </a:moveTo>
                <a:cubicBezTo>
                  <a:pt x="330" y="1131"/>
                  <a:pt x="330" y="1131"/>
                  <a:pt x="330" y="1131"/>
                </a:cubicBezTo>
                <a:cubicBezTo>
                  <a:pt x="330" y="1138"/>
                  <a:pt x="330" y="1138"/>
                  <a:pt x="330" y="1138"/>
                </a:cubicBezTo>
                <a:cubicBezTo>
                  <a:pt x="337" y="1138"/>
                  <a:pt x="337" y="1138"/>
                  <a:pt x="337" y="1138"/>
                </a:cubicBezTo>
                <a:cubicBezTo>
                  <a:pt x="337" y="1131"/>
                  <a:pt x="337" y="1131"/>
                  <a:pt x="337" y="1131"/>
                </a:cubicBezTo>
                <a:moveTo>
                  <a:pt x="352" y="1131"/>
                </a:moveTo>
                <a:cubicBezTo>
                  <a:pt x="345" y="1131"/>
                  <a:pt x="345" y="1131"/>
                  <a:pt x="345" y="1131"/>
                </a:cubicBezTo>
                <a:cubicBezTo>
                  <a:pt x="345" y="1138"/>
                  <a:pt x="345" y="1138"/>
                  <a:pt x="345" y="1138"/>
                </a:cubicBezTo>
                <a:cubicBezTo>
                  <a:pt x="352" y="1138"/>
                  <a:pt x="352" y="1138"/>
                  <a:pt x="352" y="1138"/>
                </a:cubicBezTo>
                <a:cubicBezTo>
                  <a:pt x="352" y="1131"/>
                  <a:pt x="352" y="1131"/>
                  <a:pt x="352" y="1131"/>
                </a:cubicBezTo>
                <a:moveTo>
                  <a:pt x="367" y="1131"/>
                </a:moveTo>
                <a:cubicBezTo>
                  <a:pt x="360" y="1131"/>
                  <a:pt x="360" y="1131"/>
                  <a:pt x="360" y="1131"/>
                </a:cubicBezTo>
                <a:cubicBezTo>
                  <a:pt x="360" y="1138"/>
                  <a:pt x="360" y="1138"/>
                  <a:pt x="360" y="1138"/>
                </a:cubicBezTo>
                <a:cubicBezTo>
                  <a:pt x="367" y="1138"/>
                  <a:pt x="367" y="1138"/>
                  <a:pt x="367" y="1138"/>
                </a:cubicBezTo>
                <a:cubicBezTo>
                  <a:pt x="367" y="1131"/>
                  <a:pt x="367" y="1131"/>
                  <a:pt x="367" y="1131"/>
                </a:cubicBezTo>
                <a:moveTo>
                  <a:pt x="381" y="1131"/>
                </a:moveTo>
                <a:cubicBezTo>
                  <a:pt x="374" y="1131"/>
                  <a:pt x="374" y="1131"/>
                  <a:pt x="374" y="1131"/>
                </a:cubicBezTo>
                <a:cubicBezTo>
                  <a:pt x="374" y="1138"/>
                  <a:pt x="374" y="1138"/>
                  <a:pt x="374" y="1138"/>
                </a:cubicBezTo>
                <a:cubicBezTo>
                  <a:pt x="381" y="1138"/>
                  <a:pt x="381" y="1138"/>
                  <a:pt x="381" y="1138"/>
                </a:cubicBezTo>
                <a:cubicBezTo>
                  <a:pt x="381" y="1131"/>
                  <a:pt x="381" y="1131"/>
                  <a:pt x="381" y="1131"/>
                </a:cubicBezTo>
                <a:moveTo>
                  <a:pt x="396" y="1131"/>
                </a:moveTo>
                <a:cubicBezTo>
                  <a:pt x="389" y="1131"/>
                  <a:pt x="389" y="1131"/>
                  <a:pt x="389" y="1131"/>
                </a:cubicBezTo>
                <a:cubicBezTo>
                  <a:pt x="389" y="1138"/>
                  <a:pt x="389" y="1138"/>
                  <a:pt x="389" y="1138"/>
                </a:cubicBezTo>
                <a:cubicBezTo>
                  <a:pt x="396" y="1138"/>
                  <a:pt x="396" y="1138"/>
                  <a:pt x="396" y="1138"/>
                </a:cubicBezTo>
                <a:cubicBezTo>
                  <a:pt x="396" y="1131"/>
                  <a:pt x="396" y="1131"/>
                  <a:pt x="396" y="1131"/>
                </a:cubicBezTo>
                <a:moveTo>
                  <a:pt x="411" y="1131"/>
                </a:moveTo>
                <a:cubicBezTo>
                  <a:pt x="404" y="1131"/>
                  <a:pt x="404" y="1131"/>
                  <a:pt x="404" y="1131"/>
                </a:cubicBezTo>
                <a:cubicBezTo>
                  <a:pt x="404" y="1138"/>
                  <a:pt x="404" y="1138"/>
                  <a:pt x="404" y="1138"/>
                </a:cubicBezTo>
                <a:cubicBezTo>
                  <a:pt x="411" y="1138"/>
                  <a:pt x="411" y="1138"/>
                  <a:pt x="411" y="1138"/>
                </a:cubicBezTo>
                <a:cubicBezTo>
                  <a:pt x="411" y="1131"/>
                  <a:pt x="411" y="1131"/>
                  <a:pt x="411" y="1131"/>
                </a:cubicBezTo>
                <a:moveTo>
                  <a:pt x="426" y="1131"/>
                </a:moveTo>
                <a:cubicBezTo>
                  <a:pt x="419" y="1131"/>
                  <a:pt x="419" y="1131"/>
                  <a:pt x="419" y="1131"/>
                </a:cubicBezTo>
                <a:cubicBezTo>
                  <a:pt x="419" y="1138"/>
                  <a:pt x="419" y="1138"/>
                  <a:pt x="419" y="1138"/>
                </a:cubicBezTo>
                <a:cubicBezTo>
                  <a:pt x="426" y="1138"/>
                  <a:pt x="426" y="1138"/>
                  <a:pt x="426" y="1138"/>
                </a:cubicBezTo>
                <a:cubicBezTo>
                  <a:pt x="426" y="1131"/>
                  <a:pt x="426" y="1131"/>
                  <a:pt x="426" y="1131"/>
                </a:cubicBezTo>
                <a:moveTo>
                  <a:pt x="440" y="1131"/>
                </a:moveTo>
                <a:cubicBezTo>
                  <a:pt x="433" y="1131"/>
                  <a:pt x="433" y="1131"/>
                  <a:pt x="433" y="1131"/>
                </a:cubicBezTo>
                <a:cubicBezTo>
                  <a:pt x="433" y="1138"/>
                  <a:pt x="433" y="1138"/>
                  <a:pt x="433" y="1138"/>
                </a:cubicBezTo>
                <a:cubicBezTo>
                  <a:pt x="440" y="1138"/>
                  <a:pt x="440" y="1138"/>
                  <a:pt x="440" y="1138"/>
                </a:cubicBezTo>
                <a:cubicBezTo>
                  <a:pt x="440" y="1131"/>
                  <a:pt x="440" y="1131"/>
                  <a:pt x="440" y="1131"/>
                </a:cubicBezTo>
                <a:moveTo>
                  <a:pt x="455" y="1131"/>
                </a:moveTo>
                <a:cubicBezTo>
                  <a:pt x="448" y="1131"/>
                  <a:pt x="448" y="1131"/>
                  <a:pt x="448" y="1131"/>
                </a:cubicBezTo>
                <a:cubicBezTo>
                  <a:pt x="448" y="1138"/>
                  <a:pt x="448" y="1138"/>
                  <a:pt x="448" y="1138"/>
                </a:cubicBezTo>
                <a:cubicBezTo>
                  <a:pt x="455" y="1138"/>
                  <a:pt x="455" y="1138"/>
                  <a:pt x="455" y="1138"/>
                </a:cubicBezTo>
                <a:cubicBezTo>
                  <a:pt x="455" y="1131"/>
                  <a:pt x="455" y="1131"/>
                  <a:pt x="455" y="1131"/>
                </a:cubicBezTo>
                <a:moveTo>
                  <a:pt x="470" y="1131"/>
                </a:moveTo>
                <a:cubicBezTo>
                  <a:pt x="463" y="1131"/>
                  <a:pt x="463" y="1131"/>
                  <a:pt x="463" y="1131"/>
                </a:cubicBezTo>
                <a:cubicBezTo>
                  <a:pt x="463" y="1138"/>
                  <a:pt x="463" y="1138"/>
                  <a:pt x="463" y="1138"/>
                </a:cubicBezTo>
                <a:cubicBezTo>
                  <a:pt x="470" y="1138"/>
                  <a:pt x="470" y="1138"/>
                  <a:pt x="470" y="1138"/>
                </a:cubicBezTo>
                <a:cubicBezTo>
                  <a:pt x="470" y="1131"/>
                  <a:pt x="470" y="1131"/>
                  <a:pt x="470" y="1131"/>
                </a:cubicBezTo>
                <a:moveTo>
                  <a:pt x="485" y="1131"/>
                </a:moveTo>
                <a:cubicBezTo>
                  <a:pt x="478" y="1131"/>
                  <a:pt x="478" y="1131"/>
                  <a:pt x="478" y="1131"/>
                </a:cubicBezTo>
                <a:cubicBezTo>
                  <a:pt x="478" y="1138"/>
                  <a:pt x="478" y="1138"/>
                  <a:pt x="478" y="1138"/>
                </a:cubicBezTo>
                <a:cubicBezTo>
                  <a:pt x="485" y="1138"/>
                  <a:pt x="485" y="1138"/>
                  <a:pt x="485" y="1138"/>
                </a:cubicBezTo>
                <a:cubicBezTo>
                  <a:pt x="485" y="1131"/>
                  <a:pt x="485" y="1131"/>
                  <a:pt x="485" y="1131"/>
                </a:cubicBezTo>
                <a:moveTo>
                  <a:pt x="499" y="1131"/>
                </a:moveTo>
                <a:cubicBezTo>
                  <a:pt x="492" y="1131"/>
                  <a:pt x="492" y="1131"/>
                  <a:pt x="492" y="1131"/>
                </a:cubicBezTo>
                <a:cubicBezTo>
                  <a:pt x="492" y="1138"/>
                  <a:pt x="492" y="1138"/>
                  <a:pt x="492" y="1138"/>
                </a:cubicBezTo>
                <a:cubicBezTo>
                  <a:pt x="499" y="1138"/>
                  <a:pt x="499" y="1138"/>
                  <a:pt x="499" y="1138"/>
                </a:cubicBezTo>
                <a:cubicBezTo>
                  <a:pt x="499" y="1131"/>
                  <a:pt x="499" y="1131"/>
                  <a:pt x="499" y="1131"/>
                </a:cubicBezTo>
                <a:moveTo>
                  <a:pt x="514" y="1131"/>
                </a:moveTo>
                <a:cubicBezTo>
                  <a:pt x="507" y="1131"/>
                  <a:pt x="507" y="1131"/>
                  <a:pt x="507" y="1131"/>
                </a:cubicBezTo>
                <a:cubicBezTo>
                  <a:pt x="507" y="1138"/>
                  <a:pt x="507" y="1138"/>
                  <a:pt x="507" y="1138"/>
                </a:cubicBezTo>
                <a:cubicBezTo>
                  <a:pt x="514" y="1138"/>
                  <a:pt x="514" y="1138"/>
                  <a:pt x="514" y="1138"/>
                </a:cubicBezTo>
                <a:cubicBezTo>
                  <a:pt x="514" y="1131"/>
                  <a:pt x="514" y="1131"/>
                  <a:pt x="514" y="1131"/>
                </a:cubicBezTo>
                <a:moveTo>
                  <a:pt x="529" y="1131"/>
                </a:moveTo>
                <a:cubicBezTo>
                  <a:pt x="522" y="1131"/>
                  <a:pt x="522" y="1131"/>
                  <a:pt x="522" y="1131"/>
                </a:cubicBezTo>
                <a:cubicBezTo>
                  <a:pt x="522" y="1138"/>
                  <a:pt x="522" y="1138"/>
                  <a:pt x="522" y="1138"/>
                </a:cubicBezTo>
                <a:cubicBezTo>
                  <a:pt x="529" y="1138"/>
                  <a:pt x="529" y="1138"/>
                  <a:pt x="529" y="1138"/>
                </a:cubicBezTo>
                <a:cubicBezTo>
                  <a:pt x="529" y="1131"/>
                  <a:pt x="529" y="1131"/>
                  <a:pt x="529" y="1131"/>
                </a:cubicBezTo>
                <a:moveTo>
                  <a:pt x="544" y="1131"/>
                </a:moveTo>
                <a:cubicBezTo>
                  <a:pt x="537" y="1131"/>
                  <a:pt x="537" y="1131"/>
                  <a:pt x="537" y="1131"/>
                </a:cubicBezTo>
                <a:cubicBezTo>
                  <a:pt x="537" y="1138"/>
                  <a:pt x="537" y="1138"/>
                  <a:pt x="537" y="1138"/>
                </a:cubicBezTo>
                <a:cubicBezTo>
                  <a:pt x="544" y="1138"/>
                  <a:pt x="544" y="1138"/>
                  <a:pt x="544" y="1138"/>
                </a:cubicBezTo>
                <a:cubicBezTo>
                  <a:pt x="544" y="1131"/>
                  <a:pt x="544" y="1131"/>
                  <a:pt x="544" y="1131"/>
                </a:cubicBezTo>
                <a:moveTo>
                  <a:pt x="219" y="1117"/>
                </a:moveTo>
                <a:cubicBezTo>
                  <a:pt x="212" y="1117"/>
                  <a:pt x="212" y="1117"/>
                  <a:pt x="212" y="1117"/>
                </a:cubicBezTo>
                <a:cubicBezTo>
                  <a:pt x="212" y="1124"/>
                  <a:pt x="212" y="1124"/>
                  <a:pt x="212" y="1124"/>
                </a:cubicBezTo>
                <a:cubicBezTo>
                  <a:pt x="219" y="1124"/>
                  <a:pt x="219" y="1124"/>
                  <a:pt x="219" y="1124"/>
                </a:cubicBezTo>
                <a:cubicBezTo>
                  <a:pt x="219" y="1117"/>
                  <a:pt x="219" y="1117"/>
                  <a:pt x="219" y="1117"/>
                </a:cubicBezTo>
                <a:moveTo>
                  <a:pt x="234" y="1117"/>
                </a:moveTo>
                <a:cubicBezTo>
                  <a:pt x="227" y="1117"/>
                  <a:pt x="227" y="1117"/>
                  <a:pt x="227" y="1117"/>
                </a:cubicBezTo>
                <a:cubicBezTo>
                  <a:pt x="227" y="1124"/>
                  <a:pt x="227" y="1124"/>
                  <a:pt x="227" y="1124"/>
                </a:cubicBezTo>
                <a:cubicBezTo>
                  <a:pt x="234" y="1124"/>
                  <a:pt x="234" y="1124"/>
                  <a:pt x="234" y="1124"/>
                </a:cubicBezTo>
                <a:cubicBezTo>
                  <a:pt x="234" y="1117"/>
                  <a:pt x="234" y="1117"/>
                  <a:pt x="234" y="1117"/>
                </a:cubicBezTo>
                <a:moveTo>
                  <a:pt x="249" y="1117"/>
                </a:moveTo>
                <a:cubicBezTo>
                  <a:pt x="242" y="1117"/>
                  <a:pt x="242" y="1117"/>
                  <a:pt x="242" y="1117"/>
                </a:cubicBezTo>
                <a:cubicBezTo>
                  <a:pt x="242" y="1124"/>
                  <a:pt x="242" y="1124"/>
                  <a:pt x="242" y="1124"/>
                </a:cubicBezTo>
                <a:cubicBezTo>
                  <a:pt x="249" y="1124"/>
                  <a:pt x="249" y="1124"/>
                  <a:pt x="249" y="1124"/>
                </a:cubicBezTo>
                <a:cubicBezTo>
                  <a:pt x="249" y="1117"/>
                  <a:pt x="249" y="1117"/>
                  <a:pt x="249" y="1117"/>
                </a:cubicBezTo>
                <a:moveTo>
                  <a:pt x="263" y="1117"/>
                </a:moveTo>
                <a:cubicBezTo>
                  <a:pt x="256" y="1117"/>
                  <a:pt x="256" y="1117"/>
                  <a:pt x="256" y="1117"/>
                </a:cubicBezTo>
                <a:cubicBezTo>
                  <a:pt x="256" y="1124"/>
                  <a:pt x="256" y="1124"/>
                  <a:pt x="256" y="1124"/>
                </a:cubicBezTo>
                <a:cubicBezTo>
                  <a:pt x="263" y="1124"/>
                  <a:pt x="263" y="1124"/>
                  <a:pt x="263" y="1124"/>
                </a:cubicBezTo>
                <a:cubicBezTo>
                  <a:pt x="263" y="1117"/>
                  <a:pt x="263" y="1117"/>
                  <a:pt x="263" y="1117"/>
                </a:cubicBezTo>
                <a:moveTo>
                  <a:pt x="278" y="1117"/>
                </a:moveTo>
                <a:cubicBezTo>
                  <a:pt x="271" y="1117"/>
                  <a:pt x="271" y="1117"/>
                  <a:pt x="271" y="1117"/>
                </a:cubicBezTo>
                <a:cubicBezTo>
                  <a:pt x="271" y="1124"/>
                  <a:pt x="271" y="1124"/>
                  <a:pt x="271" y="1124"/>
                </a:cubicBezTo>
                <a:cubicBezTo>
                  <a:pt x="278" y="1124"/>
                  <a:pt x="278" y="1124"/>
                  <a:pt x="278" y="1124"/>
                </a:cubicBezTo>
                <a:cubicBezTo>
                  <a:pt x="278" y="1117"/>
                  <a:pt x="278" y="1117"/>
                  <a:pt x="278" y="1117"/>
                </a:cubicBezTo>
                <a:moveTo>
                  <a:pt x="293" y="1117"/>
                </a:moveTo>
                <a:cubicBezTo>
                  <a:pt x="286" y="1117"/>
                  <a:pt x="286" y="1117"/>
                  <a:pt x="286" y="1117"/>
                </a:cubicBezTo>
                <a:cubicBezTo>
                  <a:pt x="286" y="1124"/>
                  <a:pt x="286" y="1124"/>
                  <a:pt x="286" y="1124"/>
                </a:cubicBezTo>
                <a:cubicBezTo>
                  <a:pt x="293" y="1124"/>
                  <a:pt x="293" y="1124"/>
                  <a:pt x="293" y="1124"/>
                </a:cubicBezTo>
                <a:cubicBezTo>
                  <a:pt x="293" y="1117"/>
                  <a:pt x="293" y="1117"/>
                  <a:pt x="293" y="1117"/>
                </a:cubicBezTo>
                <a:moveTo>
                  <a:pt x="308" y="1117"/>
                </a:moveTo>
                <a:cubicBezTo>
                  <a:pt x="301" y="1117"/>
                  <a:pt x="301" y="1117"/>
                  <a:pt x="301" y="1117"/>
                </a:cubicBezTo>
                <a:cubicBezTo>
                  <a:pt x="301" y="1124"/>
                  <a:pt x="301" y="1124"/>
                  <a:pt x="301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17"/>
                  <a:pt x="308" y="1117"/>
                  <a:pt x="308" y="1117"/>
                </a:cubicBezTo>
                <a:moveTo>
                  <a:pt x="322" y="1117"/>
                </a:moveTo>
                <a:cubicBezTo>
                  <a:pt x="315" y="1117"/>
                  <a:pt x="315" y="1117"/>
                  <a:pt x="315" y="1117"/>
                </a:cubicBezTo>
                <a:cubicBezTo>
                  <a:pt x="315" y="1124"/>
                  <a:pt x="315" y="1124"/>
                  <a:pt x="315" y="1124"/>
                </a:cubicBezTo>
                <a:cubicBezTo>
                  <a:pt x="322" y="1124"/>
                  <a:pt x="322" y="1124"/>
                  <a:pt x="322" y="1124"/>
                </a:cubicBezTo>
                <a:cubicBezTo>
                  <a:pt x="322" y="1117"/>
                  <a:pt x="322" y="1117"/>
                  <a:pt x="322" y="1117"/>
                </a:cubicBezTo>
                <a:moveTo>
                  <a:pt x="337" y="1117"/>
                </a:moveTo>
                <a:cubicBezTo>
                  <a:pt x="330" y="1117"/>
                  <a:pt x="330" y="1117"/>
                  <a:pt x="330" y="1117"/>
                </a:cubicBezTo>
                <a:cubicBezTo>
                  <a:pt x="330" y="1124"/>
                  <a:pt x="330" y="1124"/>
                  <a:pt x="330" y="1124"/>
                </a:cubicBezTo>
                <a:cubicBezTo>
                  <a:pt x="337" y="1124"/>
                  <a:pt x="337" y="1124"/>
                  <a:pt x="337" y="1124"/>
                </a:cubicBezTo>
                <a:cubicBezTo>
                  <a:pt x="337" y="1117"/>
                  <a:pt x="337" y="1117"/>
                  <a:pt x="337" y="1117"/>
                </a:cubicBezTo>
                <a:moveTo>
                  <a:pt x="352" y="1117"/>
                </a:moveTo>
                <a:cubicBezTo>
                  <a:pt x="345" y="1117"/>
                  <a:pt x="345" y="1117"/>
                  <a:pt x="345" y="1117"/>
                </a:cubicBezTo>
                <a:cubicBezTo>
                  <a:pt x="345" y="1124"/>
                  <a:pt x="345" y="1124"/>
                  <a:pt x="345" y="1124"/>
                </a:cubicBezTo>
                <a:cubicBezTo>
                  <a:pt x="352" y="1124"/>
                  <a:pt x="352" y="1124"/>
                  <a:pt x="352" y="1124"/>
                </a:cubicBezTo>
                <a:cubicBezTo>
                  <a:pt x="352" y="1117"/>
                  <a:pt x="352" y="1117"/>
                  <a:pt x="352" y="1117"/>
                </a:cubicBezTo>
                <a:moveTo>
                  <a:pt x="367" y="1117"/>
                </a:moveTo>
                <a:cubicBezTo>
                  <a:pt x="360" y="1117"/>
                  <a:pt x="360" y="1117"/>
                  <a:pt x="360" y="1117"/>
                </a:cubicBezTo>
                <a:cubicBezTo>
                  <a:pt x="360" y="1124"/>
                  <a:pt x="360" y="1124"/>
                  <a:pt x="360" y="1124"/>
                </a:cubicBezTo>
                <a:cubicBezTo>
                  <a:pt x="367" y="1124"/>
                  <a:pt x="367" y="1124"/>
                  <a:pt x="367" y="1124"/>
                </a:cubicBezTo>
                <a:cubicBezTo>
                  <a:pt x="367" y="1117"/>
                  <a:pt x="367" y="1117"/>
                  <a:pt x="367" y="1117"/>
                </a:cubicBezTo>
                <a:moveTo>
                  <a:pt x="381" y="1117"/>
                </a:moveTo>
                <a:cubicBezTo>
                  <a:pt x="374" y="1117"/>
                  <a:pt x="374" y="1117"/>
                  <a:pt x="374" y="1117"/>
                </a:cubicBezTo>
                <a:cubicBezTo>
                  <a:pt x="374" y="1124"/>
                  <a:pt x="374" y="1124"/>
                  <a:pt x="374" y="1124"/>
                </a:cubicBezTo>
                <a:cubicBezTo>
                  <a:pt x="381" y="1124"/>
                  <a:pt x="381" y="1124"/>
                  <a:pt x="381" y="1124"/>
                </a:cubicBezTo>
                <a:cubicBezTo>
                  <a:pt x="381" y="1117"/>
                  <a:pt x="381" y="1117"/>
                  <a:pt x="381" y="1117"/>
                </a:cubicBezTo>
                <a:moveTo>
                  <a:pt x="396" y="1117"/>
                </a:moveTo>
                <a:cubicBezTo>
                  <a:pt x="389" y="1117"/>
                  <a:pt x="389" y="1117"/>
                  <a:pt x="389" y="1117"/>
                </a:cubicBezTo>
                <a:cubicBezTo>
                  <a:pt x="389" y="1124"/>
                  <a:pt x="389" y="1124"/>
                  <a:pt x="389" y="1124"/>
                </a:cubicBezTo>
                <a:cubicBezTo>
                  <a:pt x="396" y="1124"/>
                  <a:pt x="396" y="1124"/>
                  <a:pt x="396" y="1124"/>
                </a:cubicBezTo>
                <a:cubicBezTo>
                  <a:pt x="396" y="1117"/>
                  <a:pt x="396" y="1117"/>
                  <a:pt x="396" y="1117"/>
                </a:cubicBezTo>
                <a:moveTo>
                  <a:pt x="411" y="1117"/>
                </a:moveTo>
                <a:cubicBezTo>
                  <a:pt x="404" y="1117"/>
                  <a:pt x="404" y="1117"/>
                  <a:pt x="404" y="1117"/>
                </a:cubicBezTo>
                <a:cubicBezTo>
                  <a:pt x="404" y="1124"/>
                  <a:pt x="404" y="1124"/>
                  <a:pt x="404" y="1124"/>
                </a:cubicBezTo>
                <a:cubicBezTo>
                  <a:pt x="411" y="1124"/>
                  <a:pt x="411" y="1124"/>
                  <a:pt x="411" y="1124"/>
                </a:cubicBezTo>
                <a:cubicBezTo>
                  <a:pt x="411" y="1117"/>
                  <a:pt x="411" y="1117"/>
                  <a:pt x="411" y="1117"/>
                </a:cubicBezTo>
                <a:moveTo>
                  <a:pt x="426" y="1117"/>
                </a:moveTo>
                <a:cubicBezTo>
                  <a:pt x="419" y="1117"/>
                  <a:pt x="419" y="1117"/>
                  <a:pt x="419" y="1117"/>
                </a:cubicBezTo>
                <a:cubicBezTo>
                  <a:pt x="419" y="1124"/>
                  <a:pt x="419" y="1124"/>
                  <a:pt x="419" y="1124"/>
                </a:cubicBezTo>
                <a:cubicBezTo>
                  <a:pt x="426" y="1124"/>
                  <a:pt x="426" y="1124"/>
                  <a:pt x="426" y="1124"/>
                </a:cubicBezTo>
                <a:cubicBezTo>
                  <a:pt x="426" y="1117"/>
                  <a:pt x="426" y="1117"/>
                  <a:pt x="426" y="1117"/>
                </a:cubicBezTo>
                <a:moveTo>
                  <a:pt x="440" y="1117"/>
                </a:moveTo>
                <a:cubicBezTo>
                  <a:pt x="433" y="1117"/>
                  <a:pt x="433" y="1117"/>
                  <a:pt x="433" y="1117"/>
                </a:cubicBezTo>
                <a:cubicBezTo>
                  <a:pt x="433" y="1124"/>
                  <a:pt x="433" y="1124"/>
                  <a:pt x="433" y="1124"/>
                </a:cubicBezTo>
                <a:cubicBezTo>
                  <a:pt x="440" y="1124"/>
                  <a:pt x="440" y="1124"/>
                  <a:pt x="440" y="1124"/>
                </a:cubicBezTo>
                <a:cubicBezTo>
                  <a:pt x="440" y="1117"/>
                  <a:pt x="440" y="1117"/>
                  <a:pt x="440" y="1117"/>
                </a:cubicBezTo>
                <a:moveTo>
                  <a:pt x="455" y="1117"/>
                </a:moveTo>
                <a:cubicBezTo>
                  <a:pt x="448" y="1117"/>
                  <a:pt x="448" y="1117"/>
                  <a:pt x="448" y="1117"/>
                </a:cubicBezTo>
                <a:cubicBezTo>
                  <a:pt x="448" y="1124"/>
                  <a:pt x="448" y="1124"/>
                  <a:pt x="448" y="1124"/>
                </a:cubicBezTo>
                <a:cubicBezTo>
                  <a:pt x="455" y="1124"/>
                  <a:pt x="455" y="1124"/>
                  <a:pt x="455" y="1124"/>
                </a:cubicBezTo>
                <a:cubicBezTo>
                  <a:pt x="455" y="1117"/>
                  <a:pt x="455" y="1117"/>
                  <a:pt x="455" y="1117"/>
                </a:cubicBezTo>
                <a:moveTo>
                  <a:pt x="470" y="1117"/>
                </a:moveTo>
                <a:cubicBezTo>
                  <a:pt x="463" y="1117"/>
                  <a:pt x="463" y="1117"/>
                  <a:pt x="463" y="1117"/>
                </a:cubicBezTo>
                <a:cubicBezTo>
                  <a:pt x="463" y="1124"/>
                  <a:pt x="463" y="1124"/>
                  <a:pt x="463" y="1124"/>
                </a:cubicBezTo>
                <a:cubicBezTo>
                  <a:pt x="470" y="1124"/>
                  <a:pt x="470" y="1124"/>
                  <a:pt x="470" y="1124"/>
                </a:cubicBezTo>
                <a:cubicBezTo>
                  <a:pt x="470" y="1117"/>
                  <a:pt x="470" y="1117"/>
                  <a:pt x="470" y="1117"/>
                </a:cubicBezTo>
                <a:moveTo>
                  <a:pt x="485" y="1117"/>
                </a:moveTo>
                <a:cubicBezTo>
                  <a:pt x="478" y="1117"/>
                  <a:pt x="478" y="1117"/>
                  <a:pt x="478" y="1117"/>
                </a:cubicBezTo>
                <a:cubicBezTo>
                  <a:pt x="478" y="1124"/>
                  <a:pt x="478" y="1124"/>
                  <a:pt x="478" y="1124"/>
                </a:cubicBezTo>
                <a:cubicBezTo>
                  <a:pt x="485" y="1124"/>
                  <a:pt x="485" y="1124"/>
                  <a:pt x="485" y="1124"/>
                </a:cubicBezTo>
                <a:cubicBezTo>
                  <a:pt x="485" y="1117"/>
                  <a:pt x="485" y="1117"/>
                  <a:pt x="485" y="1117"/>
                </a:cubicBezTo>
                <a:moveTo>
                  <a:pt x="499" y="1117"/>
                </a:moveTo>
                <a:cubicBezTo>
                  <a:pt x="492" y="1117"/>
                  <a:pt x="492" y="1117"/>
                  <a:pt x="492" y="1117"/>
                </a:cubicBezTo>
                <a:cubicBezTo>
                  <a:pt x="492" y="1124"/>
                  <a:pt x="492" y="1124"/>
                  <a:pt x="492" y="1124"/>
                </a:cubicBezTo>
                <a:cubicBezTo>
                  <a:pt x="499" y="1124"/>
                  <a:pt x="499" y="1124"/>
                  <a:pt x="499" y="1124"/>
                </a:cubicBezTo>
                <a:cubicBezTo>
                  <a:pt x="499" y="1117"/>
                  <a:pt x="499" y="1117"/>
                  <a:pt x="499" y="1117"/>
                </a:cubicBezTo>
                <a:moveTo>
                  <a:pt x="514" y="1117"/>
                </a:moveTo>
                <a:cubicBezTo>
                  <a:pt x="507" y="1117"/>
                  <a:pt x="507" y="1117"/>
                  <a:pt x="507" y="1117"/>
                </a:cubicBezTo>
                <a:cubicBezTo>
                  <a:pt x="507" y="1124"/>
                  <a:pt x="507" y="1124"/>
                  <a:pt x="507" y="1124"/>
                </a:cubicBezTo>
                <a:cubicBezTo>
                  <a:pt x="514" y="1124"/>
                  <a:pt x="514" y="1124"/>
                  <a:pt x="514" y="1124"/>
                </a:cubicBezTo>
                <a:cubicBezTo>
                  <a:pt x="514" y="1117"/>
                  <a:pt x="514" y="1117"/>
                  <a:pt x="514" y="1117"/>
                </a:cubicBezTo>
                <a:moveTo>
                  <a:pt x="529" y="1117"/>
                </a:moveTo>
                <a:cubicBezTo>
                  <a:pt x="522" y="1117"/>
                  <a:pt x="522" y="1117"/>
                  <a:pt x="522" y="1117"/>
                </a:cubicBezTo>
                <a:cubicBezTo>
                  <a:pt x="522" y="1124"/>
                  <a:pt x="522" y="1124"/>
                  <a:pt x="522" y="1124"/>
                </a:cubicBezTo>
                <a:cubicBezTo>
                  <a:pt x="529" y="1124"/>
                  <a:pt x="529" y="1124"/>
                  <a:pt x="529" y="1124"/>
                </a:cubicBezTo>
                <a:cubicBezTo>
                  <a:pt x="529" y="1117"/>
                  <a:pt x="529" y="1117"/>
                  <a:pt x="529" y="1117"/>
                </a:cubicBezTo>
                <a:moveTo>
                  <a:pt x="219" y="1102"/>
                </a:moveTo>
                <a:cubicBezTo>
                  <a:pt x="212" y="1102"/>
                  <a:pt x="212" y="1102"/>
                  <a:pt x="212" y="1102"/>
                </a:cubicBezTo>
                <a:cubicBezTo>
                  <a:pt x="212" y="1109"/>
                  <a:pt x="212" y="1109"/>
                  <a:pt x="212" y="1109"/>
                </a:cubicBezTo>
                <a:cubicBezTo>
                  <a:pt x="219" y="1109"/>
                  <a:pt x="219" y="1109"/>
                  <a:pt x="219" y="1109"/>
                </a:cubicBezTo>
                <a:cubicBezTo>
                  <a:pt x="219" y="1102"/>
                  <a:pt x="219" y="1102"/>
                  <a:pt x="219" y="1102"/>
                </a:cubicBezTo>
                <a:moveTo>
                  <a:pt x="234" y="1102"/>
                </a:moveTo>
                <a:cubicBezTo>
                  <a:pt x="227" y="1102"/>
                  <a:pt x="227" y="1102"/>
                  <a:pt x="227" y="1102"/>
                </a:cubicBezTo>
                <a:cubicBezTo>
                  <a:pt x="227" y="1109"/>
                  <a:pt x="227" y="1109"/>
                  <a:pt x="227" y="1109"/>
                </a:cubicBezTo>
                <a:cubicBezTo>
                  <a:pt x="234" y="1109"/>
                  <a:pt x="234" y="1109"/>
                  <a:pt x="234" y="1109"/>
                </a:cubicBezTo>
                <a:cubicBezTo>
                  <a:pt x="234" y="1102"/>
                  <a:pt x="234" y="1102"/>
                  <a:pt x="234" y="1102"/>
                </a:cubicBezTo>
                <a:moveTo>
                  <a:pt x="249" y="1102"/>
                </a:moveTo>
                <a:cubicBezTo>
                  <a:pt x="242" y="1102"/>
                  <a:pt x="242" y="1102"/>
                  <a:pt x="242" y="1102"/>
                </a:cubicBezTo>
                <a:cubicBezTo>
                  <a:pt x="242" y="1109"/>
                  <a:pt x="242" y="1109"/>
                  <a:pt x="242" y="1109"/>
                </a:cubicBezTo>
                <a:cubicBezTo>
                  <a:pt x="249" y="1109"/>
                  <a:pt x="249" y="1109"/>
                  <a:pt x="249" y="1109"/>
                </a:cubicBezTo>
                <a:cubicBezTo>
                  <a:pt x="249" y="1102"/>
                  <a:pt x="249" y="1102"/>
                  <a:pt x="249" y="1102"/>
                </a:cubicBezTo>
                <a:moveTo>
                  <a:pt x="263" y="1102"/>
                </a:moveTo>
                <a:cubicBezTo>
                  <a:pt x="256" y="1102"/>
                  <a:pt x="256" y="1102"/>
                  <a:pt x="256" y="1102"/>
                </a:cubicBezTo>
                <a:cubicBezTo>
                  <a:pt x="256" y="1109"/>
                  <a:pt x="256" y="1109"/>
                  <a:pt x="256" y="1109"/>
                </a:cubicBezTo>
                <a:cubicBezTo>
                  <a:pt x="263" y="1109"/>
                  <a:pt x="263" y="1109"/>
                  <a:pt x="263" y="1109"/>
                </a:cubicBezTo>
                <a:cubicBezTo>
                  <a:pt x="263" y="1102"/>
                  <a:pt x="263" y="1102"/>
                  <a:pt x="263" y="1102"/>
                </a:cubicBezTo>
                <a:moveTo>
                  <a:pt x="278" y="1102"/>
                </a:moveTo>
                <a:cubicBezTo>
                  <a:pt x="271" y="1102"/>
                  <a:pt x="271" y="1102"/>
                  <a:pt x="271" y="1102"/>
                </a:cubicBezTo>
                <a:cubicBezTo>
                  <a:pt x="271" y="1109"/>
                  <a:pt x="271" y="1109"/>
                  <a:pt x="271" y="1109"/>
                </a:cubicBezTo>
                <a:cubicBezTo>
                  <a:pt x="278" y="1109"/>
                  <a:pt x="278" y="1109"/>
                  <a:pt x="278" y="1109"/>
                </a:cubicBezTo>
                <a:cubicBezTo>
                  <a:pt x="278" y="1102"/>
                  <a:pt x="278" y="1102"/>
                  <a:pt x="278" y="1102"/>
                </a:cubicBezTo>
                <a:moveTo>
                  <a:pt x="293" y="1102"/>
                </a:moveTo>
                <a:cubicBezTo>
                  <a:pt x="286" y="1102"/>
                  <a:pt x="286" y="1102"/>
                  <a:pt x="286" y="1102"/>
                </a:cubicBezTo>
                <a:cubicBezTo>
                  <a:pt x="286" y="1109"/>
                  <a:pt x="286" y="1109"/>
                  <a:pt x="286" y="1109"/>
                </a:cubicBezTo>
                <a:cubicBezTo>
                  <a:pt x="293" y="1109"/>
                  <a:pt x="293" y="1109"/>
                  <a:pt x="293" y="1109"/>
                </a:cubicBezTo>
                <a:cubicBezTo>
                  <a:pt x="293" y="1102"/>
                  <a:pt x="293" y="1102"/>
                  <a:pt x="293" y="1102"/>
                </a:cubicBezTo>
                <a:moveTo>
                  <a:pt x="308" y="1102"/>
                </a:moveTo>
                <a:cubicBezTo>
                  <a:pt x="301" y="1102"/>
                  <a:pt x="301" y="1102"/>
                  <a:pt x="301" y="1102"/>
                </a:cubicBezTo>
                <a:cubicBezTo>
                  <a:pt x="301" y="1109"/>
                  <a:pt x="301" y="1109"/>
                  <a:pt x="301" y="1109"/>
                </a:cubicBezTo>
                <a:cubicBezTo>
                  <a:pt x="308" y="1109"/>
                  <a:pt x="308" y="1109"/>
                  <a:pt x="308" y="1109"/>
                </a:cubicBezTo>
                <a:cubicBezTo>
                  <a:pt x="308" y="1102"/>
                  <a:pt x="308" y="1102"/>
                  <a:pt x="308" y="1102"/>
                </a:cubicBezTo>
                <a:moveTo>
                  <a:pt x="322" y="1102"/>
                </a:moveTo>
                <a:cubicBezTo>
                  <a:pt x="315" y="1102"/>
                  <a:pt x="315" y="1102"/>
                  <a:pt x="315" y="1102"/>
                </a:cubicBezTo>
                <a:cubicBezTo>
                  <a:pt x="315" y="1109"/>
                  <a:pt x="315" y="1109"/>
                  <a:pt x="315" y="1109"/>
                </a:cubicBezTo>
                <a:cubicBezTo>
                  <a:pt x="322" y="1109"/>
                  <a:pt x="322" y="1109"/>
                  <a:pt x="322" y="1109"/>
                </a:cubicBezTo>
                <a:cubicBezTo>
                  <a:pt x="322" y="1102"/>
                  <a:pt x="322" y="1102"/>
                  <a:pt x="322" y="1102"/>
                </a:cubicBezTo>
                <a:moveTo>
                  <a:pt x="337" y="1102"/>
                </a:moveTo>
                <a:cubicBezTo>
                  <a:pt x="330" y="1102"/>
                  <a:pt x="330" y="1102"/>
                  <a:pt x="330" y="1102"/>
                </a:cubicBezTo>
                <a:cubicBezTo>
                  <a:pt x="330" y="1109"/>
                  <a:pt x="330" y="1109"/>
                  <a:pt x="330" y="1109"/>
                </a:cubicBezTo>
                <a:cubicBezTo>
                  <a:pt x="337" y="1109"/>
                  <a:pt x="337" y="1109"/>
                  <a:pt x="337" y="1109"/>
                </a:cubicBezTo>
                <a:cubicBezTo>
                  <a:pt x="337" y="1102"/>
                  <a:pt x="337" y="1102"/>
                  <a:pt x="337" y="1102"/>
                </a:cubicBezTo>
                <a:moveTo>
                  <a:pt x="352" y="1102"/>
                </a:moveTo>
                <a:cubicBezTo>
                  <a:pt x="345" y="1102"/>
                  <a:pt x="345" y="1102"/>
                  <a:pt x="345" y="1102"/>
                </a:cubicBezTo>
                <a:cubicBezTo>
                  <a:pt x="345" y="1109"/>
                  <a:pt x="345" y="1109"/>
                  <a:pt x="345" y="1109"/>
                </a:cubicBezTo>
                <a:cubicBezTo>
                  <a:pt x="352" y="1109"/>
                  <a:pt x="352" y="1109"/>
                  <a:pt x="352" y="1109"/>
                </a:cubicBezTo>
                <a:cubicBezTo>
                  <a:pt x="352" y="1102"/>
                  <a:pt x="352" y="1102"/>
                  <a:pt x="352" y="1102"/>
                </a:cubicBezTo>
                <a:moveTo>
                  <a:pt x="367" y="1102"/>
                </a:moveTo>
                <a:cubicBezTo>
                  <a:pt x="360" y="1102"/>
                  <a:pt x="360" y="1102"/>
                  <a:pt x="360" y="1102"/>
                </a:cubicBezTo>
                <a:cubicBezTo>
                  <a:pt x="360" y="1109"/>
                  <a:pt x="360" y="1109"/>
                  <a:pt x="360" y="1109"/>
                </a:cubicBezTo>
                <a:cubicBezTo>
                  <a:pt x="367" y="1109"/>
                  <a:pt x="367" y="1109"/>
                  <a:pt x="367" y="1109"/>
                </a:cubicBezTo>
                <a:cubicBezTo>
                  <a:pt x="367" y="1102"/>
                  <a:pt x="367" y="1102"/>
                  <a:pt x="367" y="1102"/>
                </a:cubicBezTo>
                <a:moveTo>
                  <a:pt x="381" y="1102"/>
                </a:moveTo>
                <a:cubicBezTo>
                  <a:pt x="374" y="1102"/>
                  <a:pt x="374" y="1102"/>
                  <a:pt x="374" y="1102"/>
                </a:cubicBezTo>
                <a:cubicBezTo>
                  <a:pt x="374" y="1109"/>
                  <a:pt x="374" y="1109"/>
                  <a:pt x="374" y="1109"/>
                </a:cubicBezTo>
                <a:cubicBezTo>
                  <a:pt x="381" y="1109"/>
                  <a:pt x="381" y="1109"/>
                  <a:pt x="381" y="1109"/>
                </a:cubicBezTo>
                <a:cubicBezTo>
                  <a:pt x="381" y="1102"/>
                  <a:pt x="381" y="1102"/>
                  <a:pt x="381" y="1102"/>
                </a:cubicBezTo>
                <a:moveTo>
                  <a:pt x="396" y="1102"/>
                </a:moveTo>
                <a:cubicBezTo>
                  <a:pt x="389" y="1102"/>
                  <a:pt x="389" y="1102"/>
                  <a:pt x="389" y="1102"/>
                </a:cubicBezTo>
                <a:cubicBezTo>
                  <a:pt x="389" y="1109"/>
                  <a:pt x="389" y="1109"/>
                  <a:pt x="389" y="1109"/>
                </a:cubicBezTo>
                <a:cubicBezTo>
                  <a:pt x="396" y="1109"/>
                  <a:pt x="396" y="1109"/>
                  <a:pt x="396" y="1109"/>
                </a:cubicBezTo>
                <a:cubicBezTo>
                  <a:pt x="396" y="1102"/>
                  <a:pt x="396" y="1102"/>
                  <a:pt x="396" y="1102"/>
                </a:cubicBezTo>
                <a:moveTo>
                  <a:pt x="411" y="1102"/>
                </a:moveTo>
                <a:cubicBezTo>
                  <a:pt x="404" y="1102"/>
                  <a:pt x="404" y="1102"/>
                  <a:pt x="404" y="1102"/>
                </a:cubicBezTo>
                <a:cubicBezTo>
                  <a:pt x="404" y="1109"/>
                  <a:pt x="404" y="1109"/>
                  <a:pt x="404" y="1109"/>
                </a:cubicBezTo>
                <a:cubicBezTo>
                  <a:pt x="411" y="1109"/>
                  <a:pt x="411" y="1109"/>
                  <a:pt x="411" y="1109"/>
                </a:cubicBezTo>
                <a:cubicBezTo>
                  <a:pt x="411" y="1102"/>
                  <a:pt x="411" y="1102"/>
                  <a:pt x="411" y="1102"/>
                </a:cubicBezTo>
                <a:moveTo>
                  <a:pt x="426" y="1102"/>
                </a:moveTo>
                <a:cubicBezTo>
                  <a:pt x="419" y="1102"/>
                  <a:pt x="419" y="1102"/>
                  <a:pt x="419" y="1102"/>
                </a:cubicBezTo>
                <a:cubicBezTo>
                  <a:pt x="419" y="1109"/>
                  <a:pt x="419" y="1109"/>
                  <a:pt x="419" y="1109"/>
                </a:cubicBezTo>
                <a:cubicBezTo>
                  <a:pt x="426" y="1109"/>
                  <a:pt x="426" y="1109"/>
                  <a:pt x="426" y="1109"/>
                </a:cubicBezTo>
                <a:cubicBezTo>
                  <a:pt x="426" y="1102"/>
                  <a:pt x="426" y="1102"/>
                  <a:pt x="426" y="1102"/>
                </a:cubicBezTo>
                <a:moveTo>
                  <a:pt x="440" y="1102"/>
                </a:moveTo>
                <a:cubicBezTo>
                  <a:pt x="433" y="1102"/>
                  <a:pt x="433" y="1102"/>
                  <a:pt x="433" y="1102"/>
                </a:cubicBezTo>
                <a:cubicBezTo>
                  <a:pt x="433" y="1109"/>
                  <a:pt x="433" y="1109"/>
                  <a:pt x="433" y="1109"/>
                </a:cubicBezTo>
                <a:cubicBezTo>
                  <a:pt x="440" y="1109"/>
                  <a:pt x="440" y="1109"/>
                  <a:pt x="440" y="1109"/>
                </a:cubicBezTo>
                <a:cubicBezTo>
                  <a:pt x="440" y="1102"/>
                  <a:pt x="440" y="1102"/>
                  <a:pt x="440" y="1102"/>
                </a:cubicBezTo>
                <a:moveTo>
                  <a:pt x="455" y="1102"/>
                </a:moveTo>
                <a:cubicBezTo>
                  <a:pt x="448" y="1102"/>
                  <a:pt x="448" y="1102"/>
                  <a:pt x="448" y="1102"/>
                </a:cubicBezTo>
                <a:cubicBezTo>
                  <a:pt x="448" y="1109"/>
                  <a:pt x="448" y="1109"/>
                  <a:pt x="448" y="1109"/>
                </a:cubicBezTo>
                <a:cubicBezTo>
                  <a:pt x="455" y="1109"/>
                  <a:pt x="455" y="1109"/>
                  <a:pt x="455" y="1109"/>
                </a:cubicBezTo>
                <a:cubicBezTo>
                  <a:pt x="455" y="1102"/>
                  <a:pt x="455" y="1102"/>
                  <a:pt x="455" y="1102"/>
                </a:cubicBezTo>
                <a:moveTo>
                  <a:pt x="470" y="1102"/>
                </a:moveTo>
                <a:cubicBezTo>
                  <a:pt x="463" y="1102"/>
                  <a:pt x="463" y="1102"/>
                  <a:pt x="463" y="1102"/>
                </a:cubicBezTo>
                <a:cubicBezTo>
                  <a:pt x="463" y="1109"/>
                  <a:pt x="463" y="1109"/>
                  <a:pt x="463" y="1109"/>
                </a:cubicBezTo>
                <a:cubicBezTo>
                  <a:pt x="470" y="1109"/>
                  <a:pt x="470" y="1109"/>
                  <a:pt x="470" y="1109"/>
                </a:cubicBezTo>
                <a:cubicBezTo>
                  <a:pt x="470" y="1102"/>
                  <a:pt x="470" y="1102"/>
                  <a:pt x="470" y="1102"/>
                </a:cubicBezTo>
                <a:moveTo>
                  <a:pt x="485" y="1102"/>
                </a:moveTo>
                <a:cubicBezTo>
                  <a:pt x="478" y="1102"/>
                  <a:pt x="478" y="1102"/>
                  <a:pt x="478" y="1102"/>
                </a:cubicBezTo>
                <a:cubicBezTo>
                  <a:pt x="478" y="1109"/>
                  <a:pt x="478" y="1109"/>
                  <a:pt x="478" y="1109"/>
                </a:cubicBezTo>
                <a:cubicBezTo>
                  <a:pt x="485" y="1109"/>
                  <a:pt x="485" y="1109"/>
                  <a:pt x="485" y="1109"/>
                </a:cubicBezTo>
                <a:cubicBezTo>
                  <a:pt x="485" y="1102"/>
                  <a:pt x="485" y="1102"/>
                  <a:pt x="485" y="1102"/>
                </a:cubicBezTo>
                <a:moveTo>
                  <a:pt x="499" y="1102"/>
                </a:moveTo>
                <a:cubicBezTo>
                  <a:pt x="492" y="1102"/>
                  <a:pt x="492" y="1102"/>
                  <a:pt x="492" y="1102"/>
                </a:cubicBezTo>
                <a:cubicBezTo>
                  <a:pt x="492" y="1109"/>
                  <a:pt x="492" y="1109"/>
                  <a:pt x="492" y="1109"/>
                </a:cubicBezTo>
                <a:cubicBezTo>
                  <a:pt x="499" y="1109"/>
                  <a:pt x="499" y="1109"/>
                  <a:pt x="499" y="1109"/>
                </a:cubicBezTo>
                <a:cubicBezTo>
                  <a:pt x="499" y="1102"/>
                  <a:pt x="499" y="1102"/>
                  <a:pt x="499" y="1102"/>
                </a:cubicBezTo>
                <a:moveTo>
                  <a:pt x="514" y="1102"/>
                </a:moveTo>
                <a:cubicBezTo>
                  <a:pt x="507" y="1102"/>
                  <a:pt x="507" y="1102"/>
                  <a:pt x="507" y="1102"/>
                </a:cubicBezTo>
                <a:cubicBezTo>
                  <a:pt x="507" y="1109"/>
                  <a:pt x="507" y="1109"/>
                  <a:pt x="507" y="1109"/>
                </a:cubicBezTo>
                <a:cubicBezTo>
                  <a:pt x="514" y="1109"/>
                  <a:pt x="514" y="1109"/>
                  <a:pt x="514" y="1109"/>
                </a:cubicBezTo>
                <a:cubicBezTo>
                  <a:pt x="514" y="1102"/>
                  <a:pt x="514" y="1102"/>
                  <a:pt x="514" y="1102"/>
                </a:cubicBezTo>
                <a:moveTo>
                  <a:pt x="529" y="1102"/>
                </a:moveTo>
                <a:cubicBezTo>
                  <a:pt x="522" y="1102"/>
                  <a:pt x="522" y="1102"/>
                  <a:pt x="522" y="1102"/>
                </a:cubicBezTo>
                <a:cubicBezTo>
                  <a:pt x="522" y="1109"/>
                  <a:pt x="522" y="1109"/>
                  <a:pt x="522" y="1109"/>
                </a:cubicBezTo>
                <a:cubicBezTo>
                  <a:pt x="529" y="1109"/>
                  <a:pt x="529" y="1109"/>
                  <a:pt x="529" y="1109"/>
                </a:cubicBezTo>
                <a:cubicBezTo>
                  <a:pt x="529" y="1102"/>
                  <a:pt x="529" y="1102"/>
                  <a:pt x="529" y="1102"/>
                </a:cubicBezTo>
                <a:moveTo>
                  <a:pt x="234" y="1087"/>
                </a:moveTo>
                <a:cubicBezTo>
                  <a:pt x="227" y="1087"/>
                  <a:pt x="227" y="1087"/>
                  <a:pt x="227" y="1087"/>
                </a:cubicBezTo>
                <a:cubicBezTo>
                  <a:pt x="227" y="1094"/>
                  <a:pt x="227" y="1094"/>
                  <a:pt x="227" y="1094"/>
                </a:cubicBezTo>
                <a:cubicBezTo>
                  <a:pt x="234" y="1094"/>
                  <a:pt x="234" y="1094"/>
                  <a:pt x="234" y="1094"/>
                </a:cubicBezTo>
                <a:cubicBezTo>
                  <a:pt x="234" y="1087"/>
                  <a:pt x="234" y="1087"/>
                  <a:pt x="234" y="1087"/>
                </a:cubicBezTo>
                <a:moveTo>
                  <a:pt x="249" y="1087"/>
                </a:moveTo>
                <a:cubicBezTo>
                  <a:pt x="242" y="1087"/>
                  <a:pt x="242" y="1087"/>
                  <a:pt x="242" y="1087"/>
                </a:cubicBezTo>
                <a:cubicBezTo>
                  <a:pt x="242" y="1094"/>
                  <a:pt x="242" y="1094"/>
                  <a:pt x="242" y="1094"/>
                </a:cubicBezTo>
                <a:cubicBezTo>
                  <a:pt x="249" y="1094"/>
                  <a:pt x="249" y="1094"/>
                  <a:pt x="249" y="1094"/>
                </a:cubicBezTo>
                <a:cubicBezTo>
                  <a:pt x="249" y="1087"/>
                  <a:pt x="249" y="1087"/>
                  <a:pt x="249" y="1087"/>
                </a:cubicBezTo>
                <a:moveTo>
                  <a:pt x="263" y="1087"/>
                </a:moveTo>
                <a:cubicBezTo>
                  <a:pt x="256" y="1087"/>
                  <a:pt x="256" y="1087"/>
                  <a:pt x="256" y="1087"/>
                </a:cubicBezTo>
                <a:cubicBezTo>
                  <a:pt x="256" y="1094"/>
                  <a:pt x="256" y="1094"/>
                  <a:pt x="256" y="1094"/>
                </a:cubicBezTo>
                <a:cubicBezTo>
                  <a:pt x="263" y="1094"/>
                  <a:pt x="263" y="1094"/>
                  <a:pt x="263" y="1094"/>
                </a:cubicBezTo>
                <a:cubicBezTo>
                  <a:pt x="263" y="1087"/>
                  <a:pt x="263" y="1087"/>
                  <a:pt x="263" y="1087"/>
                </a:cubicBezTo>
                <a:moveTo>
                  <a:pt x="278" y="1087"/>
                </a:moveTo>
                <a:cubicBezTo>
                  <a:pt x="271" y="1087"/>
                  <a:pt x="271" y="1087"/>
                  <a:pt x="271" y="1087"/>
                </a:cubicBezTo>
                <a:cubicBezTo>
                  <a:pt x="271" y="1094"/>
                  <a:pt x="271" y="1094"/>
                  <a:pt x="271" y="1094"/>
                </a:cubicBezTo>
                <a:cubicBezTo>
                  <a:pt x="278" y="1094"/>
                  <a:pt x="278" y="1094"/>
                  <a:pt x="278" y="1094"/>
                </a:cubicBezTo>
                <a:cubicBezTo>
                  <a:pt x="278" y="1087"/>
                  <a:pt x="278" y="1087"/>
                  <a:pt x="278" y="1087"/>
                </a:cubicBezTo>
                <a:moveTo>
                  <a:pt x="293" y="1087"/>
                </a:moveTo>
                <a:cubicBezTo>
                  <a:pt x="286" y="1087"/>
                  <a:pt x="286" y="1087"/>
                  <a:pt x="286" y="1087"/>
                </a:cubicBezTo>
                <a:cubicBezTo>
                  <a:pt x="286" y="1094"/>
                  <a:pt x="286" y="1094"/>
                  <a:pt x="286" y="1094"/>
                </a:cubicBezTo>
                <a:cubicBezTo>
                  <a:pt x="293" y="1094"/>
                  <a:pt x="293" y="1094"/>
                  <a:pt x="293" y="1094"/>
                </a:cubicBezTo>
                <a:cubicBezTo>
                  <a:pt x="293" y="1087"/>
                  <a:pt x="293" y="1087"/>
                  <a:pt x="293" y="1087"/>
                </a:cubicBezTo>
                <a:moveTo>
                  <a:pt x="308" y="1087"/>
                </a:moveTo>
                <a:cubicBezTo>
                  <a:pt x="301" y="1087"/>
                  <a:pt x="301" y="1087"/>
                  <a:pt x="301" y="1087"/>
                </a:cubicBezTo>
                <a:cubicBezTo>
                  <a:pt x="301" y="1094"/>
                  <a:pt x="301" y="1094"/>
                  <a:pt x="301" y="1094"/>
                </a:cubicBezTo>
                <a:cubicBezTo>
                  <a:pt x="308" y="1094"/>
                  <a:pt x="308" y="1094"/>
                  <a:pt x="308" y="1094"/>
                </a:cubicBezTo>
                <a:cubicBezTo>
                  <a:pt x="308" y="1087"/>
                  <a:pt x="308" y="1087"/>
                  <a:pt x="308" y="1087"/>
                </a:cubicBezTo>
                <a:moveTo>
                  <a:pt x="322" y="1087"/>
                </a:moveTo>
                <a:cubicBezTo>
                  <a:pt x="315" y="1087"/>
                  <a:pt x="315" y="1087"/>
                  <a:pt x="315" y="1087"/>
                </a:cubicBezTo>
                <a:cubicBezTo>
                  <a:pt x="315" y="1094"/>
                  <a:pt x="315" y="1094"/>
                  <a:pt x="315" y="1094"/>
                </a:cubicBezTo>
                <a:cubicBezTo>
                  <a:pt x="322" y="1094"/>
                  <a:pt x="322" y="1094"/>
                  <a:pt x="322" y="1094"/>
                </a:cubicBezTo>
                <a:cubicBezTo>
                  <a:pt x="322" y="1087"/>
                  <a:pt x="322" y="1087"/>
                  <a:pt x="322" y="1087"/>
                </a:cubicBezTo>
                <a:moveTo>
                  <a:pt x="337" y="1087"/>
                </a:moveTo>
                <a:cubicBezTo>
                  <a:pt x="330" y="1087"/>
                  <a:pt x="330" y="1087"/>
                  <a:pt x="330" y="1087"/>
                </a:cubicBezTo>
                <a:cubicBezTo>
                  <a:pt x="330" y="1094"/>
                  <a:pt x="330" y="1094"/>
                  <a:pt x="330" y="1094"/>
                </a:cubicBezTo>
                <a:cubicBezTo>
                  <a:pt x="337" y="1094"/>
                  <a:pt x="337" y="1094"/>
                  <a:pt x="337" y="1094"/>
                </a:cubicBezTo>
                <a:cubicBezTo>
                  <a:pt x="337" y="1087"/>
                  <a:pt x="337" y="1087"/>
                  <a:pt x="337" y="1087"/>
                </a:cubicBezTo>
                <a:moveTo>
                  <a:pt x="352" y="1087"/>
                </a:moveTo>
                <a:cubicBezTo>
                  <a:pt x="345" y="1087"/>
                  <a:pt x="345" y="1087"/>
                  <a:pt x="345" y="1087"/>
                </a:cubicBezTo>
                <a:cubicBezTo>
                  <a:pt x="345" y="1094"/>
                  <a:pt x="345" y="1094"/>
                  <a:pt x="345" y="1094"/>
                </a:cubicBezTo>
                <a:cubicBezTo>
                  <a:pt x="352" y="1094"/>
                  <a:pt x="352" y="1094"/>
                  <a:pt x="352" y="1094"/>
                </a:cubicBezTo>
                <a:cubicBezTo>
                  <a:pt x="352" y="1087"/>
                  <a:pt x="352" y="1087"/>
                  <a:pt x="352" y="1087"/>
                </a:cubicBezTo>
                <a:moveTo>
                  <a:pt x="367" y="1087"/>
                </a:moveTo>
                <a:cubicBezTo>
                  <a:pt x="360" y="1087"/>
                  <a:pt x="360" y="1087"/>
                  <a:pt x="360" y="1087"/>
                </a:cubicBezTo>
                <a:cubicBezTo>
                  <a:pt x="360" y="1094"/>
                  <a:pt x="360" y="1094"/>
                  <a:pt x="360" y="1094"/>
                </a:cubicBezTo>
                <a:cubicBezTo>
                  <a:pt x="367" y="1094"/>
                  <a:pt x="367" y="1094"/>
                  <a:pt x="367" y="1094"/>
                </a:cubicBezTo>
                <a:cubicBezTo>
                  <a:pt x="367" y="1087"/>
                  <a:pt x="367" y="1087"/>
                  <a:pt x="367" y="1087"/>
                </a:cubicBezTo>
                <a:moveTo>
                  <a:pt x="381" y="1087"/>
                </a:moveTo>
                <a:cubicBezTo>
                  <a:pt x="374" y="1087"/>
                  <a:pt x="374" y="1087"/>
                  <a:pt x="374" y="1087"/>
                </a:cubicBezTo>
                <a:cubicBezTo>
                  <a:pt x="374" y="1094"/>
                  <a:pt x="374" y="1094"/>
                  <a:pt x="374" y="1094"/>
                </a:cubicBezTo>
                <a:cubicBezTo>
                  <a:pt x="381" y="1094"/>
                  <a:pt x="381" y="1094"/>
                  <a:pt x="381" y="1094"/>
                </a:cubicBezTo>
                <a:cubicBezTo>
                  <a:pt x="381" y="1087"/>
                  <a:pt x="381" y="1087"/>
                  <a:pt x="381" y="1087"/>
                </a:cubicBezTo>
                <a:moveTo>
                  <a:pt x="396" y="1087"/>
                </a:moveTo>
                <a:cubicBezTo>
                  <a:pt x="389" y="1087"/>
                  <a:pt x="389" y="1087"/>
                  <a:pt x="389" y="1087"/>
                </a:cubicBezTo>
                <a:cubicBezTo>
                  <a:pt x="389" y="1094"/>
                  <a:pt x="389" y="1094"/>
                  <a:pt x="389" y="1094"/>
                </a:cubicBezTo>
                <a:cubicBezTo>
                  <a:pt x="396" y="1094"/>
                  <a:pt x="396" y="1094"/>
                  <a:pt x="396" y="1094"/>
                </a:cubicBezTo>
                <a:cubicBezTo>
                  <a:pt x="396" y="1087"/>
                  <a:pt x="396" y="1087"/>
                  <a:pt x="396" y="1087"/>
                </a:cubicBezTo>
                <a:moveTo>
                  <a:pt x="411" y="1087"/>
                </a:moveTo>
                <a:cubicBezTo>
                  <a:pt x="404" y="1087"/>
                  <a:pt x="404" y="1087"/>
                  <a:pt x="404" y="1087"/>
                </a:cubicBezTo>
                <a:cubicBezTo>
                  <a:pt x="404" y="1094"/>
                  <a:pt x="404" y="1094"/>
                  <a:pt x="404" y="1094"/>
                </a:cubicBezTo>
                <a:cubicBezTo>
                  <a:pt x="411" y="1094"/>
                  <a:pt x="411" y="1094"/>
                  <a:pt x="411" y="1094"/>
                </a:cubicBezTo>
                <a:cubicBezTo>
                  <a:pt x="411" y="1087"/>
                  <a:pt x="411" y="1087"/>
                  <a:pt x="411" y="1087"/>
                </a:cubicBezTo>
                <a:moveTo>
                  <a:pt x="426" y="1087"/>
                </a:moveTo>
                <a:cubicBezTo>
                  <a:pt x="419" y="1087"/>
                  <a:pt x="419" y="1087"/>
                  <a:pt x="419" y="1087"/>
                </a:cubicBezTo>
                <a:cubicBezTo>
                  <a:pt x="419" y="1094"/>
                  <a:pt x="419" y="1094"/>
                  <a:pt x="419" y="1094"/>
                </a:cubicBezTo>
                <a:cubicBezTo>
                  <a:pt x="426" y="1094"/>
                  <a:pt x="426" y="1094"/>
                  <a:pt x="426" y="1094"/>
                </a:cubicBezTo>
                <a:cubicBezTo>
                  <a:pt x="426" y="1087"/>
                  <a:pt x="426" y="1087"/>
                  <a:pt x="426" y="1087"/>
                </a:cubicBezTo>
                <a:moveTo>
                  <a:pt x="440" y="1087"/>
                </a:moveTo>
                <a:cubicBezTo>
                  <a:pt x="433" y="1087"/>
                  <a:pt x="433" y="1087"/>
                  <a:pt x="433" y="1087"/>
                </a:cubicBezTo>
                <a:cubicBezTo>
                  <a:pt x="433" y="1094"/>
                  <a:pt x="433" y="1094"/>
                  <a:pt x="433" y="1094"/>
                </a:cubicBezTo>
                <a:cubicBezTo>
                  <a:pt x="440" y="1094"/>
                  <a:pt x="440" y="1094"/>
                  <a:pt x="440" y="1094"/>
                </a:cubicBezTo>
                <a:cubicBezTo>
                  <a:pt x="440" y="1087"/>
                  <a:pt x="440" y="1087"/>
                  <a:pt x="440" y="1087"/>
                </a:cubicBezTo>
                <a:moveTo>
                  <a:pt x="455" y="1087"/>
                </a:moveTo>
                <a:cubicBezTo>
                  <a:pt x="448" y="1087"/>
                  <a:pt x="448" y="1087"/>
                  <a:pt x="448" y="1087"/>
                </a:cubicBezTo>
                <a:cubicBezTo>
                  <a:pt x="448" y="1094"/>
                  <a:pt x="448" y="1094"/>
                  <a:pt x="448" y="1094"/>
                </a:cubicBezTo>
                <a:cubicBezTo>
                  <a:pt x="455" y="1094"/>
                  <a:pt x="455" y="1094"/>
                  <a:pt x="455" y="1094"/>
                </a:cubicBezTo>
                <a:cubicBezTo>
                  <a:pt x="455" y="1087"/>
                  <a:pt x="455" y="1087"/>
                  <a:pt x="455" y="1087"/>
                </a:cubicBezTo>
                <a:moveTo>
                  <a:pt x="470" y="1087"/>
                </a:moveTo>
                <a:cubicBezTo>
                  <a:pt x="463" y="1087"/>
                  <a:pt x="463" y="1087"/>
                  <a:pt x="463" y="1087"/>
                </a:cubicBezTo>
                <a:cubicBezTo>
                  <a:pt x="463" y="1094"/>
                  <a:pt x="463" y="1094"/>
                  <a:pt x="463" y="1094"/>
                </a:cubicBezTo>
                <a:cubicBezTo>
                  <a:pt x="470" y="1094"/>
                  <a:pt x="470" y="1094"/>
                  <a:pt x="470" y="1094"/>
                </a:cubicBezTo>
                <a:cubicBezTo>
                  <a:pt x="470" y="1087"/>
                  <a:pt x="470" y="1087"/>
                  <a:pt x="470" y="1087"/>
                </a:cubicBezTo>
                <a:moveTo>
                  <a:pt x="485" y="1087"/>
                </a:moveTo>
                <a:cubicBezTo>
                  <a:pt x="478" y="1087"/>
                  <a:pt x="478" y="1087"/>
                  <a:pt x="478" y="1087"/>
                </a:cubicBezTo>
                <a:cubicBezTo>
                  <a:pt x="478" y="1094"/>
                  <a:pt x="478" y="1094"/>
                  <a:pt x="478" y="1094"/>
                </a:cubicBezTo>
                <a:cubicBezTo>
                  <a:pt x="485" y="1094"/>
                  <a:pt x="485" y="1094"/>
                  <a:pt x="485" y="1094"/>
                </a:cubicBezTo>
                <a:cubicBezTo>
                  <a:pt x="485" y="1087"/>
                  <a:pt x="485" y="1087"/>
                  <a:pt x="485" y="1087"/>
                </a:cubicBezTo>
                <a:moveTo>
                  <a:pt x="499" y="1087"/>
                </a:moveTo>
                <a:cubicBezTo>
                  <a:pt x="492" y="1087"/>
                  <a:pt x="492" y="1087"/>
                  <a:pt x="492" y="1087"/>
                </a:cubicBezTo>
                <a:cubicBezTo>
                  <a:pt x="492" y="1094"/>
                  <a:pt x="492" y="1094"/>
                  <a:pt x="492" y="1094"/>
                </a:cubicBezTo>
                <a:cubicBezTo>
                  <a:pt x="499" y="1094"/>
                  <a:pt x="499" y="1094"/>
                  <a:pt x="499" y="1094"/>
                </a:cubicBezTo>
                <a:cubicBezTo>
                  <a:pt x="499" y="1087"/>
                  <a:pt x="499" y="1087"/>
                  <a:pt x="499" y="1087"/>
                </a:cubicBezTo>
                <a:moveTo>
                  <a:pt x="514" y="1087"/>
                </a:moveTo>
                <a:cubicBezTo>
                  <a:pt x="507" y="1087"/>
                  <a:pt x="507" y="1087"/>
                  <a:pt x="507" y="1087"/>
                </a:cubicBezTo>
                <a:cubicBezTo>
                  <a:pt x="507" y="1094"/>
                  <a:pt x="507" y="1094"/>
                  <a:pt x="507" y="1094"/>
                </a:cubicBezTo>
                <a:cubicBezTo>
                  <a:pt x="514" y="1094"/>
                  <a:pt x="514" y="1094"/>
                  <a:pt x="514" y="1094"/>
                </a:cubicBezTo>
                <a:cubicBezTo>
                  <a:pt x="514" y="1087"/>
                  <a:pt x="514" y="1087"/>
                  <a:pt x="514" y="1087"/>
                </a:cubicBezTo>
                <a:moveTo>
                  <a:pt x="249" y="1072"/>
                </a:moveTo>
                <a:cubicBezTo>
                  <a:pt x="242" y="1072"/>
                  <a:pt x="242" y="1072"/>
                  <a:pt x="242" y="1072"/>
                </a:cubicBezTo>
                <a:cubicBezTo>
                  <a:pt x="242" y="1079"/>
                  <a:pt x="242" y="1079"/>
                  <a:pt x="242" y="1079"/>
                </a:cubicBezTo>
                <a:cubicBezTo>
                  <a:pt x="249" y="1079"/>
                  <a:pt x="249" y="1079"/>
                  <a:pt x="249" y="1079"/>
                </a:cubicBezTo>
                <a:cubicBezTo>
                  <a:pt x="249" y="1072"/>
                  <a:pt x="249" y="1072"/>
                  <a:pt x="249" y="1072"/>
                </a:cubicBezTo>
                <a:moveTo>
                  <a:pt x="263" y="1072"/>
                </a:moveTo>
                <a:cubicBezTo>
                  <a:pt x="256" y="1072"/>
                  <a:pt x="256" y="1072"/>
                  <a:pt x="256" y="1072"/>
                </a:cubicBezTo>
                <a:cubicBezTo>
                  <a:pt x="256" y="1079"/>
                  <a:pt x="256" y="1079"/>
                  <a:pt x="256" y="1079"/>
                </a:cubicBezTo>
                <a:cubicBezTo>
                  <a:pt x="263" y="1079"/>
                  <a:pt x="263" y="1079"/>
                  <a:pt x="263" y="1079"/>
                </a:cubicBezTo>
                <a:cubicBezTo>
                  <a:pt x="263" y="1072"/>
                  <a:pt x="263" y="1072"/>
                  <a:pt x="263" y="1072"/>
                </a:cubicBezTo>
                <a:moveTo>
                  <a:pt x="278" y="1072"/>
                </a:moveTo>
                <a:cubicBezTo>
                  <a:pt x="271" y="1072"/>
                  <a:pt x="271" y="1072"/>
                  <a:pt x="271" y="1072"/>
                </a:cubicBezTo>
                <a:cubicBezTo>
                  <a:pt x="271" y="1079"/>
                  <a:pt x="271" y="1079"/>
                  <a:pt x="271" y="1079"/>
                </a:cubicBezTo>
                <a:cubicBezTo>
                  <a:pt x="278" y="1079"/>
                  <a:pt x="278" y="1079"/>
                  <a:pt x="278" y="1079"/>
                </a:cubicBezTo>
                <a:cubicBezTo>
                  <a:pt x="278" y="1072"/>
                  <a:pt x="278" y="1072"/>
                  <a:pt x="278" y="1072"/>
                </a:cubicBezTo>
                <a:moveTo>
                  <a:pt x="293" y="1072"/>
                </a:moveTo>
                <a:cubicBezTo>
                  <a:pt x="286" y="1072"/>
                  <a:pt x="286" y="1072"/>
                  <a:pt x="286" y="1072"/>
                </a:cubicBezTo>
                <a:cubicBezTo>
                  <a:pt x="286" y="1079"/>
                  <a:pt x="286" y="1079"/>
                  <a:pt x="286" y="1079"/>
                </a:cubicBezTo>
                <a:cubicBezTo>
                  <a:pt x="293" y="1079"/>
                  <a:pt x="293" y="1079"/>
                  <a:pt x="293" y="1079"/>
                </a:cubicBezTo>
                <a:cubicBezTo>
                  <a:pt x="293" y="1072"/>
                  <a:pt x="293" y="1072"/>
                  <a:pt x="293" y="1072"/>
                </a:cubicBezTo>
                <a:moveTo>
                  <a:pt x="308" y="1072"/>
                </a:moveTo>
                <a:cubicBezTo>
                  <a:pt x="301" y="1072"/>
                  <a:pt x="301" y="1072"/>
                  <a:pt x="301" y="1072"/>
                </a:cubicBezTo>
                <a:cubicBezTo>
                  <a:pt x="301" y="1079"/>
                  <a:pt x="301" y="1079"/>
                  <a:pt x="301" y="1079"/>
                </a:cubicBezTo>
                <a:cubicBezTo>
                  <a:pt x="308" y="1079"/>
                  <a:pt x="308" y="1079"/>
                  <a:pt x="308" y="1079"/>
                </a:cubicBezTo>
                <a:cubicBezTo>
                  <a:pt x="308" y="1072"/>
                  <a:pt x="308" y="1072"/>
                  <a:pt x="308" y="1072"/>
                </a:cubicBezTo>
                <a:moveTo>
                  <a:pt x="322" y="1072"/>
                </a:moveTo>
                <a:cubicBezTo>
                  <a:pt x="315" y="1072"/>
                  <a:pt x="315" y="1072"/>
                  <a:pt x="315" y="1072"/>
                </a:cubicBezTo>
                <a:cubicBezTo>
                  <a:pt x="315" y="1079"/>
                  <a:pt x="315" y="1079"/>
                  <a:pt x="315" y="1079"/>
                </a:cubicBezTo>
                <a:cubicBezTo>
                  <a:pt x="322" y="1079"/>
                  <a:pt x="322" y="1079"/>
                  <a:pt x="322" y="1079"/>
                </a:cubicBezTo>
                <a:cubicBezTo>
                  <a:pt x="322" y="1072"/>
                  <a:pt x="322" y="1072"/>
                  <a:pt x="322" y="1072"/>
                </a:cubicBezTo>
                <a:moveTo>
                  <a:pt x="337" y="1072"/>
                </a:moveTo>
                <a:cubicBezTo>
                  <a:pt x="330" y="1072"/>
                  <a:pt x="330" y="1072"/>
                  <a:pt x="330" y="1072"/>
                </a:cubicBezTo>
                <a:cubicBezTo>
                  <a:pt x="330" y="1079"/>
                  <a:pt x="330" y="1079"/>
                  <a:pt x="330" y="1079"/>
                </a:cubicBezTo>
                <a:cubicBezTo>
                  <a:pt x="337" y="1079"/>
                  <a:pt x="337" y="1079"/>
                  <a:pt x="337" y="1079"/>
                </a:cubicBezTo>
                <a:cubicBezTo>
                  <a:pt x="337" y="1072"/>
                  <a:pt x="337" y="1072"/>
                  <a:pt x="337" y="1072"/>
                </a:cubicBezTo>
                <a:moveTo>
                  <a:pt x="352" y="1072"/>
                </a:moveTo>
                <a:cubicBezTo>
                  <a:pt x="345" y="1072"/>
                  <a:pt x="345" y="1072"/>
                  <a:pt x="345" y="1072"/>
                </a:cubicBezTo>
                <a:cubicBezTo>
                  <a:pt x="345" y="1079"/>
                  <a:pt x="345" y="1079"/>
                  <a:pt x="345" y="1079"/>
                </a:cubicBezTo>
                <a:cubicBezTo>
                  <a:pt x="352" y="1079"/>
                  <a:pt x="352" y="1079"/>
                  <a:pt x="352" y="1079"/>
                </a:cubicBezTo>
                <a:cubicBezTo>
                  <a:pt x="352" y="1072"/>
                  <a:pt x="352" y="1072"/>
                  <a:pt x="352" y="1072"/>
                </a:cubicBezTo>
                <a:moveTo>
                  <a:pt x="367" y="1072"/>
                </a:moveTo>
                <a:cubicBezTo>
                  <a:pt x="360" y="1072"/>
                  <a:pt x="360" y="1072"/>
                  <a:pt x="360" y="1072"/>
                </a:cubicBezTo>
                <a:cubicBezTo>
                  <a:pt x="360" y="1079"/>
                  <a:pt x="360" y="1079"/>
                  <a:pt x="360" y="1079"/>
                </a:cubicBezTo>
                <a:cubicBezTo>
                  <a:pt x="367" y="1079"/>
                  <a:pt x="367" y="1079"/>
                  <a:pt x="367" y="1079"/>
                </a:cubicBezTo>
                <a:cubicBezTo>
                  <a:pt x="367" y="1072"/>
                  <a:pt x="367" y="1072"/>
                  <a:pt x="367" y="1072"/>
                </a:cubicBezTo>
                <a:moveTo>
                  <a:pt x="381" y="1072"/>
                </a:moveTo>
                <a:cubicBezTo>
                  <a:pt x="374" y="1072"/>
                  <a:pt x="374" y="1072"/>
                  <a:pt x="374" y="1072"/>
                </a:cubicBezTo>
                <a:cubicBezTo>
                  <a:pt x="374" y="1079"/>
                  <a:pt x="374" y="1079"/>
                  <a:pt x="374" y="1079"/>
                </a:cubicBezTo>
                <a:cubicBezTo>
                  <a:pt x="381" y="1079"/>
                  <a:pt x="381" y="1079"/>
                  <a:pt x="381" y="1079"/>
                </a:cubicBezTo>
                <a:cubicBezTo>
                  <a:pt x="381" y="1072"/>
                  <a:pt x="381" y="1072"/>
                  <a:pt x="381" y="1072"/>
                </a:cubicBezTo>
                <a:moveTo>
                  <a:pt x="396" y="1072"/>
                </a:moveTo>
                <a:cubicBezTo>
                  <a:pt x="389" y="1072"/>
                  <a:pt x="389" y="1072"/>
                  <a:pt x="389" y="1072"/>
                </a:cubicBezTo>
                <a:cubicBezTo>
                  <a:pt x="389" y="1079"/>
                  <a:pt x="389" y="1079"/>
                  <a:pt x="389" y="1079"/>
                </a:cubicBezTo>
                <a:cubicBezTo>
                  <a:pt x="396" y="1079"/>
                  <a:pt x="396" y="1079"/>
                  <a:pt x="396" y="1079"/>
                </a:cubicBezTo>
                <a:cubicBezTo>
                  <a:pt x="396" y="1072"/>
                  <a:pt x="396" y="1072"/>
                  <a:pt x="396" y="1072"/>
                </a:cubicBezTo>
                <a:moveTo>
                  <a:pt x="411" y="1072"/>
                </a:moveTo>
                <a:cubicBezTo>
                  <a:pt x="404" y="1072"/>
                  <a:pt x="404" y="1072"/>
                  <a:pt x="404" y="1072"/>
                </a:cubicBezTo>
                <a:cubicBezTo>
                  <a:pt x="404" y="1079"/>
                  <a:pt x="404" y="1079"/>
                  <a:pt x="404" y="1079"/>
                </a:cubicBezTo>
                <a:cubicBezTo>
                  <a:pt x="411" y="1079"/>
                  <a:pt x="411" y="1079"/>
                  <a:pt x="411" y="1079"/>
                </a:cubicBezTo>
                <a:cubicBezTo>
                  <a:pt x="411" y="1072"/>
                  <a:pt x="411" y="1072"/>
                  <a:pt x="411" y="1072"/>
                </a:cubicBezTo>
                <a:moveTo>
                  <a:pt x="426" y="1072"/>
                </a:moveTo>
                <a:cubicBezTo>
                  <a:pt x="419" y="1072"/>
                  <a:pt x="419" y="1072"/>
                  <a:pt x="419" y="1072"/>
                </a:cubicBezTo>
                <a:cubicBezTo>
                  <a:pt x="419" y="1079"/>
                  <a:pt x="419" y="1079"/>
                  <a:pt x="419" y="1079"/>
                </a:cubicBezTo>
                <a:cubicBezTo>
                  <a:pt x="426" y="1079"/>
                  <a:pt x="426" y="1079"/>
                  <a:pt x="426" y="1079"/>
                </a:cubicBezTo>
                <a:cubicBezTo>
                  <a:pt x="426" y="1072"/>
                  <a:pt x="426" y="1072"/>
                  <a:pt x="426" y="1072"/>
                </a:cubicBezTo>
                <a:moveTo>
                  <a:pt x="440" y="1072"/>
                </a:moveTo>
                <a:cubicBezTo>
                  <a:pt x="433" y="1072"/>
                  <a:pt x="433" y="1072"/>
                  <a:pt x="433" y="1072"/>
                </a:cubicBezTo>
                <a:cubicBezTo>
                  <a:pt x="433" y="1079"/>
                  <a:pt x="433" y="1079"/>
                  <a:pt x="433" y="1079"/>
                </a:cubicBezTo>
                <a:cubicBezTo>
                  <a:pt x="440" y="1079"/>
                  <a:pt x="440" y="1079"/>
                  <a:pt x="440" y="1079"/>
                </a:cubicBezTo>
                <a:cubicBezTo>
                  <a:pt x="440" y="1072"/>
                  <a:pt x="440" y="1072"/>
                  <a:pt x="440" y="1072"/>
                </a:cubicBezTo>
                <a:moveTo>
                  <a:pt x="455" y="1072"/>
                </a:moveTo>
                <a:cubicBezTo>
                  <a:pt x="448" y="1072"/>
                  <a:pt x="448" y="1072"/>
                  <a:pt x="448" y="1072"/>
                </a:cubicBezTo>
                <a:cubicBezTo>
                  <a:pt x="448" y="1079"/>
                  <a:pt x="448" y="1079"/>
                  <a:pt x="448" y="1079"/>
                </a:cubicBezTo>
                <a:cubicBezTo>
                  <a:pt x="455" y="1079"/>
                  <a:pt x="455" y="1079"/>
                  <a:pt x="455" y="1079"/>
                </a:cubicBezTo>
                <a:cubicBezTo>
                  <a:pt x="455" y="1072"/>
                  <a:pt x="455" y="1072"/>
                  <a:pt x="455" y="1072"/>
                </a:cubicBezTo>
                <a:moveTo>
                  <a:pt x="470" y="1072"/>
                </a:moveTo>
                <a:cubicBezTo>
                  <a:pt x="463" y="1072"/>
                  <a:pt x="463" y="1072"/>
                  <a:pt x="463" y="1072"/>
                </a:cubicBezTo>
                <a:cubicBezTo>
                  <a:pt x="463" y="1079"/>
                  <a:pt x="463" y="1079"/>
                  <a:pt x="463" y="1079"/>
                </a:cubicBezTo>
                <a:cubicBezTo>
                  <a:pt x="470" y="1079"/>
                  <a:pt x="470" y="1079"/>
                  <a:pt x="470" y="1079"/>
                </a:cubicBezTo>
                <a:cubicBezTo>
                  <a:pt x="470" y="1072"/>
                  <a:pt x="470" y="1072"/>
                  <a:pt x="470" y="1072"/>
                </a:cubicBezTo>
                <a:moveTo>
                  <a:pt x="485" y="1072"/>
                </a:moveTo>
                <a:cubicBezTo>
                  <a:pt x="478" y="1072"/>
                  <a:pt x="478" y="1072"/>
                  <a:pt x="478" y="1072"/>
                </a:cubicBezTo>
                <a:cubicBezTo>
                  <a:pt x="478" y="1079"/>
                  <a:pt x="478" y="1079"/>
                  <a:pt x="478" y="1079"/>
                </a:cubicBezTo>
                <a:cubicBezTo>
                  <a:pt x="485" y="1079"/>
                  <a:pt x="485" y="1079"/>
                  <a:pt x="485" y="1079"/>
                </a:cubicBezTo>
                <a:cubicBezTo>
                  <a:pt x="485" y="1072"/>
                  <a:pt x="485" y="1072"/>
                  <a:pt x="485" y="1072"/>
                </a:cubicBezTo>
                <a:moveTo>
                  <a:pt x="499" y="1072"/>
                </a:moveTo>
                <a:cubicBezTo>
                  <a:pt x="492" y="1072"/>
                  <a:pt x="492" y="1072"/>
                  <a:pt x="492" y="1072"/>
                </a:cubicBezTo>
                <a:cubicBezTo>
                  <a:pt x="492" y="1079"/>
                  <a:pt x="492" y="1079"/>
                  <a:pt x="492" y="1079"/>
                </a:cubicBezTo>
                <a:cubicBezTo>
                  <a:pt x="499" y="1079"/>
                  <a:pt x="499" y="1079"/>
                  <a:pt x="499" y="1079"/>
                </a:cubicBezTo>
                <a:cubicBezTo>
                  <a:pt x="499" y="1072"/>
                  <a:pt x="499" y="1072"/>
                  <a:pt x="499" y="1072"/>
                </a:cubicBezTo>
                <a:moveTo>
                  <a:pt x="263" y="1058"/>
                </a:moveTo>
                <a:cubicBezTo>
                  <a:pt x="256" y="1058"/>
                  <a:pt x="256" y="1058"/>
                  <a:pt x="256" y="1058"/>
                </a:cubicBezTo>
                <a:cubicBezTo>
                  <a:pt x="256" y="1065"/>
                  <a:pt x="256" y="1065"/>
                  <a:pt x="256" y="1065"/>
                </a:cubicBezTo>
                <a:cubicBezTo>
                  <a:pt x="263" y="1065"/>
                  <a:pt x="263" y="1065"/>
                  <a:pt x="263" y="1065"/>
                </a:cubicBezTo>
                <a:cubicBezTo>
                  <a:pt x="263" y="1058"/>
                  <a:pt x="263" y="1058"/>
                  <a:pt x="263" y="1058"/>
                </a:cubicBezTo>
                <a:moveTo>
                  <a:pt x="278" y="1058"/>
                </a:moveTo>
                <a:cubicBezTo>
                  <a:pt x="271" y="1058"/>
                  <a:pt x="271" y="1058"/>
                  <a:pt x="271" y="1058"/>
                </a:cubicBezTo>
                <a:cubicBezTo>
                  <a:pt x="271" y="1065"/>
                  <a:pt x="271" y="1065"/>
                  <a:pt x="271" y="1065"/>
                </a:cubicBezTo>
                <a:cubicBezTo>
                  <a:pt x="278" y="1065"/>
                  <a:pt x="278" y="1065"/>
                  <a:pt x="278" y="1065"/>
                </a:cubicBezTo>
                <a:cubicBezTo>
                  <a:pt x="278" y="1058"/>
                  <a:pt x="278" y="1058"/>
                  <a:pt x="278" y="1058"/>
                </a:cubicBezTo>
                <a:moveTo>
                  <a:pt x="293" y="1058"/>
                </a:moveTo>
                <a:cubicBezTo>
                  <a:pt x="286" y="1058"/>
                  <a:pt x="286" y="1058"/>
                  <a:pt x="286" y="1058"/>
                </a:cubicBezTo>
                <a:cubicBezTo>
                  <a:pt x="286" y="1065"/>
                  <a:pt x="286" y="1065"/>
                  <a:pt x="286" y="1065"/>
                </a:cubicBezTo>
                <a:cubicBezTo>
                  <a:pt x="293" y="1065"/>
                  <a:pt x="293" y="1065"/>
                  <a:pt x="293" y="1065"/>
                </a:cubicBezTo>
                <a:cubicBezTo>
                  <a:pt x="293" y="1058"/>
                  <a:pt x="293" y="1058"/>
                  <a:pt x="293" y="1058"/>
                </a:cubicBezTo>
                <a:moveTo>
                  <a:pt x="308" y="1058"/>
                </a:moveTo>
                <a:cubicBezTo>
                  <a:pt x="301" y="1058"/>
                  <a:pt x="301" y="1058"/>
                  <a:pt x="301" y="1058"/>
                </a:cubicBezTo>
                <a:cubicBezTo>
                  <a:pt x="301" y="1065"/>
                  <a:pt x="301" y="1065"/>
                  <a:pt x="301" y="1065"/>
                </a:cubicBezTo>
                <a:cubicBezTo>
                  <a:pt x="308" y="1065"/>
                  <a:pt x="308" y="1065"/>
                  <a:pt x="308" y="1065"/>
                </a:cubicBezTo>
                <a:cubicBezTo>
                  <a:pt x="308" y="1058"/>
                  <a:pt x="308" y="1058"/>
                  <a:pt x="308" y="1058"/>
                </a:cubicBezTo>
                <a:moveTo>
                  <a:pt x="322" y="1058"/>
                </a:moveTo>
                <a:cubicBezTo>
                  <a:pt x="315" y="1058"/>
                  <a:pt x="315" y="1058"/>
                  <a:pt x="315" y="1058"/>
                </a:cubicBezTo>
                <a:cubicBezTo>
                  <a:pt x="315" y="1065"/>
                  <a:pt x="315" y="1065"/>
                  <a:pt x="315" y="1065"/>
                </a:cubicBezTo>
                <a:cubicBezTo>
                  <a:pt x="322" y="1065"/>
                  <a:pt x="322" y="1065"/>
                  <a:pt x="322" y="1065"/>
                </a:cubicBezTo>
                <a:cubicBezTo>
                  <a:pt x="322" y="1058"/>
                  <a:pt x="322" y="1058"/>
                  <a:pt x="322" y="1058"/>
                </a:cubicBezTo>
                <a:moveTo>
                  <a:pt x="337" y="1058"/>
                </a:moveTo>
                <a:cubicBezTo>
                  <a:pt x="330" y="1058"/>
                  <a:pt x="330" y="1058"/>
                  <a:pt x="330" y="1058"/>
                </a:cubicBezTo>
                <a:cubicBezTo>
                  <a:pt x="330" y="1065"/>
                  <a:pt x="330" y="1065"/>
                  <a:pt x="330" y="1065"/>
                </a:cubicBezTo>
                <a:cubicBezTo>
                  <a:pt x="337" y="1065"/>
                  <a:pt x="337" y="1065"/>
                  <a:pt x="337" y="1065"/>
                </a:cubicBezTo>
                <a:cubicBezTo>
                  <a:pt x="337" y="1058"/>
                  <a:pt x="337" y="1058"/>
                  <a:pt x="337" y="1058"/>
                </a:cubicBezTo>
                <a:moveTo>
                  <a:pt x="352" y="1058"/>
                </a:moveTo>
                <a:cubicBezTo>
                  <a:pt x="345" y="1058"/>
                  <a:pt x="345" y="1058"/>
                  <a:pt x="345" y="1058"/>
                </a:cubicBezTo>
                <a:cubicBezTo>
                  <a:pt x="345" y="1065"/>
                  <a:pt x="345" y="1065"/>
                  <a:pt x="345" y="1065"/>
                </a:cubicBezTo>
                <a:cubicBezTo>
                  <a:pt x="352" y="1065"/>
                  <a:pt x="352" y="1065"/>
                  <a:pt x="352" y="1065"/>
                </a:cubicBezTo>
                <a:cubicBezTo>
                  <a:pt x="352" y="1058"/>
                  <a:pt x="352" y="1058"/>
                  <a:pt x="352" y="1058"/>
                </a:cubicBezTo>
                <a:moveTo>
                  <a:pt x="367" y="1058"/>
                </a:moveTo>
                <a:cubicBezTo>
                  <a:pt x="360" y="1058"/>
                  <a:pt x="360" y="1058"/>
                  <a:pt x="360" y="1058"/>
                </a:cubicBezTo>
                <a:cubicBezTo>
                  <a:pt x="360" y="1065"/>
                  <a:pt x="360" y="1065"/>
                  <a:pt x="360" y="1065"/>
                </a:cubicBezTo>
                <a:cubicBezTo>
                  <a:pt x="367" y="1065"/>
                  <a:pt x="367" y="1065"/>
                  <a:pt x="367" y="1065"/>
                </a:cubicBezTo>
                <a:cubicBezTo>
                  <a:pt x="367" y="1058"/>
                  <a:pt x="367" y="1058"/>
                  <a:pt x="367" y="1058"/>
                </a:cubicBezTo>
                <a:moveTo>
                  <a:pt x="381" y="1058"/>
                </a:moveTo>
                <a:cubicBezTo>
                  <a:pt x="374" y="1058"/>
                  <a:pt x="374" y="1058"/>
                  <a:pt x="374" y="1058"/>
                </a:cubicBezTo>
                <a:cubicBezTo>
                  <a:pt x="374" y="1065"/>
                  <a:pt x="374" y="1065"/>
                  <a:pt x="374" y="1065"/>
                </a:cubicBezTo>
                <a:cubicBezTo>
                  <a:pt x="381" y="1065"/>
                  <a:pt x="381" y="1065"/>
                  <a:pt x="381" y="1065"/>
                </a:cubicBezTo>
                <a:cubicBezTo>
                  <a:pt x="381" y="1058"/>
                  <a:pt x="381" y="1058"/>
                  <a:pt x="381" y="1058"/>
                </a:cubicBezTo>
                <a:moveTo>
                  <a:pt x="396" y="1058"/>
                </a:moveTo>
                <a:cubicBezTo>
                  <a:pt x="389" y="1058"/>
                  <a:pt x="389" y="1058"/>
                  <a:pt x="389" y="1058"/>
                </a:cubicBezTo>
                <a:cubicBezTo>
                  <a:pt x="389" y="1065"/>
                  <a:pt x="389" y="1065"/>
                  <a:pt x="389" y="1065"/>
                </a:cubicBezTo>
                <a:cubicBezTo>
                  <a:pt x="396" y="1065"/>
                  <a:pt x="396" y="1065"/>
                  <a:pt x="396" y="1065"/>
                </a:cubicBezTo>
                <a:cubicBezTo>
                  <a:pt x="396" y="1058"/>
                  <a:pt x="396" y="1058"/>
                  <a:pt x="396" y="1058"/>
                </a:cubicBezTo>
                <a:moveTo>
                  <a:pt x="411" y="1058"/>
                </a:moveTo>
                <a:cubicBezTo>
                  <a:pt x="404" y="1058"/>
                  <a:pt x="404" y="1058"/>
                  <a:pt x="404" y="1058"/>
                </a:cubicBezTo>
                <a:cubicBezTo>
                  <a:pt x="404" y="1065"/>
                  <a:pt x="404" y="1065"/>
                  <a:pt x="404" y="1065"/>
                </a:cubicBezTo>
                <a:cubicBezTo>
                  <a:pt x="411" y="1065"/>
                  <a:pt x="411" y="1065"/>
                  <a:pt x="411" y="1065"/>
                </a:cubicBezTo>
                <a:cubicBezTo>
                  <a:pt x="411" y="1058"/>
                  <a:pt x="411" y="1058"/>
                  <a:pt x="411" y="1058"/>
                </a:cubicBezTo>
                <a:moveTo>
                  <a:pt x="426" y="1058"/>
                </a:moveTo>
                <a:cubicBezTo>
                  <a:pt x="419" y="1058"/>
                  <a:pt x="419" y="1058"/>
                  <a:pt x="419" y="1058"/>
                </a:cubicBezTo>
                <a:cubicBezTo>
                  <a:pt x="419" y="1065"/>
                  <a:pt x="419" y="1065"/>
                  <a:pt x="419" y="1065"/>
                </a:cubicBezTo>
                <a:cubicBezTo>
                  <a:pt x="426" y="1065"/>
                  <a:pt x="426" y="1065"/>
                  <a:pt x="426" y="1065"/>
                </a:cubicBezTo>
                <a:cubicBezTo>
                  <a:pt x="426" y="1058"/>
                  <a:pt x="426" y="1058"/>
                  <a:pt x="426" y="1058"/>
                </a:cubicBezTo>
                <a:moveTo>
                  <a:pt x="440" y="1058"/>
                </a:moveTo>
                <a:cubicBezTo>
                  <a:pt x="433" y="1058"/>
                  <a:pt x="433" y="1058"/>
                  <a:pt x="433" y="1058"/>
                </a:cubicBezTo>
                <a:cubicBezTo>
                  <a:pt x="433" y="1065"/>
                  <a:pt x="433" y="1065"/>
                  <a:pt x="433" y="1065"/>
                </a:cubicBezTo>
                <a:cubicBezTo>
                  <a:pt x="440" y="1065"/>
                  <a:pt x="440" y="1065"/>
                  <a:pt x="440" y="1065"/>
                </a:cubicBezTo>
                <a:cubicBezTo>
                  <a:pt x="440" y="1058"/>
                  <a:pt x="440" y="1058"/>
                  <a:pt x="440" y="1058"/>
                </a:cubicBezTo>
                <a:moveTo>
                  <a:pt x="455" y="1058"/>
                </a:moveTo>
                <a:cubicBezTo>
                  <a:pt x="448" y="1058"/>
                  <a:pt x="448" y="1058"/>
                  <a:pt x="448" y="1058"/>
                </a:cubicBezTo>
                <a:cubicBezTo>
                  <a:pt x="448" y="1065"/>
                  <a:pt x="448" y="1065"/>
                  <a:pt x="448" y="1065"/>
                </a:cubicBezTo>
                <a:cubicBezTo>
                  <a:pt x="455" y="1065"/>
                  <a:pt x="455" y="1065"/>
                  <a:pt x="455" y="1065"/>
                </a:cubicBezTo>
                <a:cubicBezTo>
                  <a:pt x="455" y="1058"/>
                  <a:pt x="455" y="1058"/>
                  <a:pt x="455" y="1058"/>
                </a:cubicBezTo>
                <a:moveTo>
                  <a:pt x="470" y="1058"/>
                </a:moveTo>
                <a:cubicBezTo>
                  <a:pt x="463" y="1058"/>
                  <a:pt x="463" y="1058"/>
                  <a:pt x="463" y="1058"/>
                </a:cubicBezTo>
                <a:cubicBezTo>
                  <a:pt x="463" y="1065"/>
                  <a:pt x="463" y="1065"/>
                  <a:pt x="463" y="1065"/>
                </a:cubicBezTo>
                <a:cubicBezTo>
                  <a:pt x="470" y="1065"/>
                  <a:pt x="470" y="1065"/>
                  <a:pt x="470" y="1065"/>
                </a:cubicBezTo>
                <a:cubicBezTo>
                  <a:pt x="470" y="1058"/>
                  <a:pt x="470" y="1058"/>
                  <a:pt x="470" y="1058"/>
                </a:cubicBezTo>
                <a:moveTo>
                  <a:pt x="485" y="1058"/>
                </a:moveTo>
                <a:cubicBezTo>
                  <a:pt x="478" y="1058"/>
                  <a:pt x="478" y="1058"/>
                  <a:pt x="478" y="1058"/>
                </a:cubicBezTo>
                <a:cubicBezTo>
                  <a:pt x="478" y="1065"/>
                  <a:pt x="478" y="1065"/>
                  <a:pt x="478" y="1065"/>
                </a:cubicBezTo>
                <a:cubicBezTo>
                  <a:pt x="485" y="1065"/>
                  <a:pt x="485" y="1065"/>
                  <a:pt x="485" y="1065"/>
                </a:cubicBezTo>
                <a:cubicBezTo>
                  <a:pt x="485" y="1058"/>
                  <a:pt x="485" y="1058"/>
                  <a:pt x="485" y="1058"/>
                </a:cubicBezTo>
                <a:moveTo>
                  <a:pt x="293" y="1043"/>
                </a:moveTo>
                <a:cubicBezTo>
                  <a:pt x="286" y="1043"/>
                  <a:pt x="286" y="1043"/>
                  <a:pt x="286" y="1043"/>
                </a:cubicBezTo>
                <a:cubicBezTo>
                  <a:pt x="286" y="1050"/>
                  <a:pt x="286" y="1050"/>
                  <a:pt x="286" y="1050"/>
                </a:cubicBezTo>
                <a:cubicBezTo>
                  <a:pt x="293" y="1050"/>
                  <a:pt x="293" y="1050"/>
                  <a:pt x="293" y="1050"/>
                </a:cubicBezTo>
                <a:cubicBezTo>
                  <a:pt x="293" y="1043"/>
                  <a:pt x="293" y="1043"/>
                  <a:pt x="293" y="1043"/>
                </a:cubicBezTo>
                <a:moveTo>
                  <a:pt x="308" y="1043"/>
                </a:moveTo>
                <a:cubicBezTo>
                  <a:pt x="301" y="1043"/>
                  <a:pt x="301" y="1043"/>
                  <a:pt x="301" y="1043"/>
                </a:cubicBezTo>
                <a:cubicBezTo>
                  <a:pt x="301" y="1050"/>
                  <a:pt x="301" y="1050"/>
                  <a:pt x="301" y="1050"/>
                </a:cubicBezTo>
                <a:cubicBezTo>
                  <a:pt x="308" y="1050"/>
                  <a:pt x="308" y="1050"/>
                  <a:pt x="308" y="1050"/>
                </a:cubicBezTo>
                <a:cubicBezTo>
                  <a:pt x="308" y="1043"/>
                  <a:pt x="308" y="1043"/>
                  <a:pt x="308" y="1043"/>
                </a:cubicBezTo>
                <a:moveTo>
                  <a:pt x="322" y="1043"/>
                </a:moveTo>
                <a:cubicBezTo>
                  <a:pt x="315" y="1043"/>
                  <a:pt x="315" y="1043"/>
                  <a:pt x="315" y="1043"/>
                </a:cubicBezTo>
                <a:cubicBezTo>
                  <a:pt x="315" y="1050"/>
                  <a:pt x="315" y="1050"/>
                  <a:pt x="315" y="1050"/>
                </a:cubicBezTo>
                <a:cubicBezTo>
                  <a:pt x="322" y="1050"/>
                  <a:pt x="322" y="1050"/>
                  <a:pt x="322" y="1050"/>
                </a:cubicBezTo>
                <a:cubicBezTo>
                  <a:pt x="322" y="1043"/>
                  <a:pt x="322" y="1043"/>
                  <a:pt x="322" y="1043"/>
                </a:cubicBezTo>
                <a:moveTo>
                  <a:pt x="337" y="1043"/>
                </a:moveTo>
                <a:cubicBezTo>
                  <a:pt x="330" y="1043"/>
                  <a:pt x="330" y="1043"/>
                  <a:pt x="330" y="1043"/>
                </a:cubicBezTo>
                <a:cubicBezTo>
                  <a:pt x="330" y="1050"/>
                  <a:pt x="330" y="1050"/>
                  <a:pt x="330" y="1050"/>
                </a:cubicBezTo>
                <a:cubicBezTo>
                  <a:pt x="337" y="1050"/>
                  <a:pt x="337" y="1050"/>
                  <a:pt x="337" y="1050"/>
                </a:cubicBezTo>
                <a:cubicBezTo>
                  <a:pt x="337" y="1043"/>
                  <a:pt x="337" y="1043"/>
                  <a:pt x="337" y="1043"/>
                </a:cubicBezTo>
                <a:moveTo>
                  <a:pt x="352" y="1043"/>
                </a:moveTo>
                <a:cubicBezTo>
                  <a:pt x="345" y="1043"/>
                  <a:pt x="345" y="1043"/>
                  <a:pt x="345" y="1043"/>
                </a:cubicBezTo>
                <a:cubicBezTo>
                  <a:pt x="345" y="1050"/>
                  <a:pt x="345" y="1050"/>
                  <a:pt x="345" y="1050"/>
                </a:cubicBezTo>
                <a:cubicBezTo>
                  <a:pt x="352" y="1050"/>
                  <a:pt x="352" y="1050"/>
                  <a:pt x="352" y="1050"/>
                </a:cubicBezTo>
                <a:cubicBezTo>
                  <a:pt x="352" y="1043"/>
                  <a:pt x="352" y="1043"/>
                  <a:pt x="352" y="1043"/>
                </a:cubicBezTo>
                <a:moveTo>
                  <a:pt x="367" y="1043"/>
                </a:moveTo>
                <a:cubicBezTo>
                  <a:pt x="360" y="1043"/>
                  <a:pt x="360" y="1043"/>
                  <a:pt x="360" y="1043"/>
                </a:cubicBezTo>
                <a:cubicBezTo>
                  <a:pt x="360" y="1050"/>
                  <a:pt x="360" y="1050"/>
                  <a:pt x="360" y="1050"/>
                </a:cubicBezTo>
                <a:cubicBezTo>
                  <a:pt x="367" y="1050"/>
                  <a:pt x="367" y="1050"/>
                  <a:pt x="367" y="1050"/>
                </a:cubicBezTo>
                <a:cubicBezTo>
                  <a:pt x="367" y="1043"/>
                  <a:pt x="367" y="1043"/>
                  <a:pt x="367" y="1043"/>
                </a:cubicBezTo>
                <a:moveTo>
                  <a:pt x="381" y="1043"/>
                </a:moveTo>
                <a:cubicBezTo>
                  <a:pt x="374" y="1043"/>
                  <a:pt x="374" y="1043"/>
                  <a:pt x="374" y="1043"/>
                </a:cubicBezTo>
                <a:cubicBezTo>
                  <a:pt x="374" y="1050"/>
                  <a:pt x="374" y="1050"/>
                  <a:pt x="374" y="1050"/>
                </a:cubicBezTo>
                <a:cubicBezTo>
                  <a:pt x="381" y="1050"/>
                  <a:pt x="381" y="1050"/>
                  <a:pt x="381" y="1050"/>
                </a:cubicBezTo>
                <a:cubicBezTo>
                  <a:pt x="381" y="1043"/>
                  <a:pt x="381" y="1043"/>
                  <a:pt x="381" y="1043"/>
                </a:cubicBezTo>
                <a:moveTo>
                  <a:pt x="396" y="1043"/>
                </a:moveTo>
                <a:cubicBezTo>
                  <a:pt x="389" y="1043"/>
                  <a:pt x="389" y="1043"/>
                  <a:pt x="389" y="1043"/>
                </a:cubicBezTo>
                <a:cubicBezTo>
                  <a:pt x="389" y="1050"/>
                  <a:pt x="389" y="1050"/>
                  <a:pt x="389" y="1050"/>
                </a:cubicBezTo>
                <a:cubicBezTo>
                  <a:pt x="396" y="1050"/>
                  <a:pt x="396" y="1050"/>
                  <a:pt x="396" y="1050"/>
                </a:cubicBezTo>
                <a:cubicBezTo>
                  <a:pt x="396" y="1043"/>
                  <a:pt x="396" y="1043"/>
                  <a:pt x="396" y="1043"/>
                </a:cubicBezTo>
                <a:moveTo>
                  <a:pt x="411" y="1043"/>
                </a:moveTo>
                <a:cubicBezTo>
                  <a:pt x="404" y="1043"/>
                  <a:pt x="404" y="1043"/>
                  <a:pt x="404" y="1043"/>
                </a:cubicBezTo>
                <a:cubicBezTo>
                  <a:pt x="404" y="1050"/>
                  <a:pt x="404" y="1050"/>
                  <a:pt x="404" y="1050"/>
                </a:cubicBezTo>
                <a:cubicBezTo>
                  <a:pt x="411" y="1050"/>
                  <a:pt x="411" y="1050"/>
                  <a:pt x="411" y="1050"/>
                </a:cubicBezTo>
                <a:cubicBezTo>
                  <a:pt x="411" y="1043"/>
                  <a:pt x="411" y="1043"/>
                  <a:pt x="411" y="1043"/>
                </a:cubicBezTo>
                <a:moveTo>
                  <a:pt x="426" y="1043"/>
                </a:moveTo>
                <a:cubicBezTo>
                  <a:pt x="419" y="1043"/>
                  <a:pt x="419" y="1043"/>
                  <a:pt x="419" y="1043"/>
                </a:cubicBezTo>
                <a:cubicBezTo>
                  <a:pt x="419" y="1050"/>
                  <a:pt x="419" y="1050"/>
                  <a:pt x="419" y="1050"/>
                </a:cubicBezTo>
                <a:cubicBezTo>
                  <a:pt x="426" y="1050"/>
                  <a:pt x="426" y="1050"/>
                  <a:pt x="426" y="1050"/>
                </a:cubicBezTo>
                <a:cubicBezTo>
                  <a:pt x="426" y="1043"/>
                  <a:pt x="426" y="1043"/>
                  <a:pt x="426" y="1043"/>
                </a:cubicBezTo>
                <a:moveTo>
                  <a:pt x="440" y="1043"/>
                </a:moveTo>
                <a:cubicBezTo>
                  <a:pt x="433" y="1043"/>
                  <a:pt x="433" y="1043"/>
                  <a:pt x="433" y="1043"/>
                </a:cubicBezTo>
                <a:cubicBezTo>
                  <a:pt x="433" y="1050"/>
                  <a:pt x="433" y="1050"/>
                  <a:pt x="433" y="1050"/>
                </a:cubicBezTo>
                <a:cubicBezTo>
                  <a:pt x="440" y="1050"/>
                  <a:pt x="440" y="1050"/>
                  <a:pt x="440" y="1050"/>
                </a:cubicBezTo>
                <a:cubicBezTo>
                  <a:pt x="440" y="1043"/>
                  <a:pt x="440" y="1043"/>
                  <a:pt x="440" y="1043"/>
                </a:cubicBezTo>
                <a:moveTo>
                  <a:pt x="455" y="1043"/>
                </a:moveTo>
                <a:cubicBezTo>
                  <a:pt x="448" y="1043"/>
                  <a:pt x="448" y="1043"/>
                  <a:pt x="448" y="1043"/>
                </a:cubicBezTo>
                <a:cubicBezTo>
                  <a:pt x="448" y="1050"/>
                  <a:pt x="448" y="1050"/>
                  <a:pt x="448" y="1050"/>
                </a:cubicBezTo>
                <a:cubicBezTo>
                  <a:pt x="455" y="1050"/>
                  <a:pt x="455" y="1050"/>
                  <a:pt x="455" y="1050"/>
                </a:cubicBezTo>
                <a:cubicBezTo>
                  <a:pt x="455" y="1043"/>
                  <a:pt x="455" y="1043"/>
                  <a:pt x="455" y="1043"/>
                </a:cubicBezTo>
                <a:moveTo>
                  <a:pt x="337" y="1028"/>
                </a:moveTo>
                <a:cubicBezTo>
                  <a:pt x="330" y="1028"/>
                  <a:pt x="330" y="1028"/>
                  <a:pt x="330" y="1028"/>
                </a:cubicBezTo>
                <a:cubicBezTo>
                  <a:pt x="330" y="1035"/>
                  <a:pt x="330" y="1035"/>
                  <a:pt x="330" y="1035"/>
                </a:cubicBezTo>
                <a:cubicBezTo>
                  <a:pt x="337" y="1035"/>
                  <a:pt x="337" y="1035"/>
                  <a:pt x="337" y="1035"/>
                </a:cubicBezTo>
                <a:cubicBezTo>
                  <a:pt x="337" y="1028"/>
                  <a:pt x="337" y="1028"/>
                  <a:pt x="337" y="1028"/>
                </a:cubicBezTo>
                <a:moveTo>
                  <a:pt x="352" y="1028"/>
                </a:moveTo>
                <a:cubicBezTo>
                  <a:pt x="345" y="1028"/>
                  <a:pt x="345" y="1028"/>
                  <a:pt x="345" y="1028"/>
                </a:cubicBezTo>
                <a:cubicBezTo>
                  <a:pt x="345" y="1035"/>
                  <a:pt x="345" y="1035"/>
                  <a:pt x="345" y="1035"/>
                </a:cubicBezTo>
                <a:cubicBezTo>
                  <a:pt x="352" y="1035"/>
                  <a:pt x="352" y="1035"/>
                  <a:pt x="352" y="1035"/>
                </a:cubicBezTo>
                <a:cubicBezTo>
                  <a:pt x="352" y="1028"/>
                  <a:pt x="352" y="1028"/>
                  <a:pt x="352" y="1028"/>
                </a:cubicBezTo>
                <a:moveTo>
                  <a:pt x="367" y="1028"/>
                </a:moveTo>
                <a:cubicBezTo>
                  <a:pt x="360" y="1028"/>
                  <a:pt x="360" y="1028"/>
                  <a:pt x="360" y="1028"/>
                </a:cubicBezTo>
                <a:cubicBezTo>
                  <a:pt x="360" y="1035"/>
                  <a:pt x="360" y="1035"/>
                  <a:pt x="360" y="1035"/>
                </a:cubicBezTo>
                <a:cubicBezTo>
                  <a:pt x="367" y="1035"/>
                  <a:pt x="367" y="1035"/>
                  <a:pt x="367" y="1035"/>
                </a:cubicBezTo>
                <a:cubicBezTo>
                  <a:pt x="367" y="1028"/>
                  <a:pt x="367" y="1028"/>
                  <a:pt x="367" y="1028"/>
                </a:cubicBezTo>
                <a:moveTo>
                  <a:pt x="381" y="1028"/>
                </a:moveTo>
                <a:cubicBezTo>
                  <a:pt x="374" y="1028"/>
                  <a:pt x="374" y="1028"/>
                  <a:pt x="374" y="1028"/>
                </a:cubicBezTo>
                <a:cubicBezTo>
                  <a:pt x="374" y="1035"/>
                  <a:pt x="374" y="1035"/>
                  <a:pt x="374" y="1035"/>
                </a:cubicBezTo>
                <a:cubicBezTo>
                  <a:pt x="381" y="1035"/>
                  <a:pt x="381" y="1035"/>
                  <a:pt x="381" y="1035"/>
                </a:cubicBezTo>
                <a:cubicBezTo>
                  <a:pt x="381" y="1028"/>
                  <a:pt x="381" y="1028"/>
                  <a:pt x="381" y="1028"/>
                </a:cubicBezTo>
                <a:moveTo>
                  <a:pt x="396" y="1028"/>
                </a:moveTo>
                <a:cubicBezTo>
                  <a:pt x="389" y="1028"/>
                  <a:pt x="389" y="1028"/>
                  <a:pt x="389" y="1028"/>
                </a:cubicBezTo>
                <a:cubicBezTo>
                  <a:pt x="389" y="1035"/>
                  <a:pt x="389" y="1035"/>
                  <a:pt x="389" y="1035"/>
                </a:cubicBezTo>
                <a:cubicBezTo>
                  <a:pt x="396" y="1035"/>
                  <a:pt x="396" y="1035"/>
                  <a:pt x="396" y="1035"/>
                </a:cubicBezTo>
                <a:cubicBezTo>
                  <a:pt x="396" y="1028"/>
                  <a:pt x="396" y="1028"/>
                  <a:pt x="396" y="1028"/>
                </a:cubicBezTo>
                <a:moveTo>
                  <a:pt x="411" y="1028"/>
                </a:moveTo>
                <a:cubicBezTo>
                  <a:pt x="404" y="1028"/>
                  <a:pt x="404" y="1028"/>
                  <a:pt x="404" y="1028"/>
                </a:cubicBezTo>
                <a:cubicBezTo>
                  <a:pt x="404" y="1035"/>
                  <a:pt x="404" y="1035"/>
                  <a:pt x="404" y="1035"/>
                </a:cubicBezTo>
                <a:cubicBezTo>
                  <a:pt x="411" y="1035"/>
                  <a:pt x="411" y="1035"/>
                  <a:pt x="411" y="1035"/>
                </a:cubicBezTo>
                <a:cubicBezTo>
                  <a:pt x="411" y="1028"/>
                  <a:pt x="411" y="1028"/>
                  <a:pt x="411" y="1028"/>
                </a:cubicBezTo>
                <a:moveTo>
                  <a:pt x="109" y="786"/>
                </a:moveTo>
                <a:cubicBezTo>
                  <a:pt x="109" y="769"/>
                  <a:pt x="109" y="769"/>
                  <a:pt x="109" y="769"/>
                </a:cubicBezTo>
                <a:cubicBezTo>
                  <a:pt x="150" y="769"/>
                  <a:pt x="150" y="769"/>
                  <a:pt x="150" y="769"/>
                </a:cubicBezTo>
                <a:cubicBezTo>
                  <a:pt x="150" y="786"/>
                  <a:pt x="150" y="786"/>
                  <a:pt x="150" y="786"/>
                </a:cubicBezTo>
                <a:cubicBezTo>
                  <a:pt x="109" y="786"/>
                  <a:pt x="109" y="786"/>
                  <a:pt x="109" y="786"/>
                </a:cubicBezTo>
                <a:moveTo>
                  <a:pt x="178" y="786"/>
                </a:moveTo>
                <a:cubicBezTo>
                  <a:pt x="174" y="786"/>
                  <a:pt x="170" y="782"/>
                  <a:pt x="170" y="777"/>
                </a:cubicBezTo>
                <a:cubicBezTo>
                  <a:pt x="170" y="773"/>
                  <a:pt x="174" y="769"/>
                  <a:pt x="178" y="769"/>
                </a:cubicBezTo>
                <a:cubicBezTo>
                  <a:pt x="183" y="769"/>
                  <a:pt x="187" y="773"/>
                  <a:pt x="187" y="777"/>
                </a:cubicBezTo>
                <a:cubicBezTo>
                  <a:pt x="187" y="782"/>
                  <a:pt x="183" y="786"/>
                  <a:pt x="178" y="786"/>
                </a:cubicBezTo>
                <a:moveTo>
                  <a:pt x="227" y="786"/>
                </a:moveTo>
                <a:cubicBezTo>
                  <a:pt x="223" y="786"/>
                  <a:pt x="219" y="782"/>
                  <a:pt x="219" y="777"/>
                </a:cubicBezTo>
                <a:cubicBezTo>
                  <a:pt x="219" y="773"/>
                  <a:pt x="223" y="769"/>
                  <a:pt x="227" y="769"/>
                </a:cubicBezTo>
                <a:cubicBezTo>
                  <a:pt x="232" y="769"/>
                  <a:pt x="236" y="773"/>
                  <a:pt x="236" y="777"/>
                </a:cubicBezTo>
                <a:cubicBezTo>
                  <a:pt x="236" y="782"/>
                  <a:pt x="232" y="786"/>
                  <a:pt x="227" y="786"/>
                </a:cubicBezTo>
                <a:moveTo>
                  <a:pt x="256" y="786"/>
                </a:moveTo>
                <a:cubicBezTo>
                  <a:pt x="256" y="769"/>
                  <a:pt x="256" y="769"/>
                  <a:pt x="256" y="769"/>
                </a:cubicBezTo>
                <a:cubicBezTo>
                  <a:pt x="296" y="769"/>
                  <a:pt x="296" y="769"/>
                  <a:pt x="296" y="769"/>
                </a:cubicBezTo>
                <a:cubicBezTo>
                  <a:pt x="296" y="786"/>
                  <a:pt x="296" y="786"/>
                  <a:pt x="296" y="786"/>
                </a:cubicBezTo>
                <a:cubicBezTo>
                  <a:pt x="256" y="786"/>
                  <a:pt x="256" y="786"/>
                  <a:pt x="256" y="786"/>
                </a:cubicBezTo>
                <a:moveTo>
                  <a:pt x="318" y="802"/>
                </a:moveTo>
                <a:cubicBezTo>
                  <a:pt x="318" y="753"/>
                  <a:pt x="318" y="753"/>
                  <a:pt x="318" y="753"/>
                </a:cubicBezTo>
                <a:cubicBezTo>
                  <a:pt x="561" y="753"/>
                  <a:pt x="561" y="753"/>
                  <a:pt x="561" y="753"/>
                </a:cubicBezTo>
                <a:cubicBezTo>
                  <a:pt x="561" y="802"/>
                  <a:pt x="561" y="802"/>
                  <a:pt x="561" y="802"/>
                </a:cubicBezTo>
                <a:cubicBezTo>
                  <a:pt x="318" y="802"/>
                  <a:pt x="318" y="802"/>
                  <a:pt x="318" y="802"/>
                </a:cubicBezTo>
                <a:moveTo>
                  <a:pt x="590" y="802"/>
                </a:moveTo>
                <a:cubicBezTo>
                  <a:pt x="586" y="802"/>
                  <a:pt x="583" y="798"/>
                  <a:pt x="583" y="794"/>
                </a:cubicBezTo>
                <a:cubicBezTo>
                  <a:pt x="583" y="760"/>
                  <a:pt x="583" y="760"/>
                  <a:pt x="583" y="760"/>
                </a:cubicBezTo>
                <a:cubicBezTo>
                  <a:pt x="583" y="756"/>
                  <a:pt x="586" y="753"/>
                  <a:pt x="590" y="753"/>
                </a:cubicBezTo>
                <a:cubicBezTo>
                  <a:pt x="624" y="753"/>
                  <a:pt x="624" y="753"/>
                  <a:pt x="624" y="753"/>
                </a:cubicBezTo>
                <a:cubicBezTo>
                  <a:pt x="628" y="753"/>
                  <a:pt x="632" y="756"/>
                  <a:pt x="632" y="760"/>
                </a:cubicBezTo>
                <a:cubicBezTo>
                  <a:pt x="632" y="794"/>
                  <a:pt x="632" y="794"/>
                  <a:pt x="632" y="794"/>
                </a:cubicBezTo>
                <a:cubicBezTo>
                  <a:pt x="632" y="798"/>
                  <a:pt x="628" y="802"/>
                  <a:pt x="624" y="802"/>
                </a:cubicBezTo>
                <a:cubicBezTo>
                  <a:pt x="590" y="802"/>
                  <a:pt x="590" y="802"/>
                  <a:pt x="590" y="802"/>
                </a:cubicBezTo>
                <a:moveTo>
                  <a:pt x="692" y="689"/>
                </a:moveTo>
                <a:cubicBezTo>
                  <a:pt x="49" y="689"/>
                  <a:pt x="49" y="689"/>
                  <a:pt x="49" y="689"/>
                </a:cubicBezTo>
                <a:cubicBezTo>
                  <a:pt x="49" y="865"/>
                  <a:pt x="49" y="865"/>
                  <a:pt x="49" y="865"/>
                </a:cubicBezTo>
                <a:cubicBezTo>
                  <a:pt x="692" y="865"/>
                  <a:pt x="692" y="865"/>
                  <a:pt x="692" y="865"/>
                </a:cubicBezTo>
                <a:cubicBezTo>
                  <a:pt x="692" y="689"/>
                  <a:pt x="692" y="689"/>
                  <a:pt x="692" y="689"/>
                </a:cubicBezTo>
                <a:moveTo>
                  <a:pt x="316" y="1028"/>
                </a:moveTo>
                <a:cubicBezTo>
                  <a:pt x="333" y="1023"/>
                  <a:pt x="352" y="1020"/>
                  <a:pt x="371" y="1020"/>
                </a:cubicBezTo>
                <a:cubicBezTo>
                  <a:pt x="389" y="1020"/>
                  <a:pt x="408" y="1023"/>
                  <a:pt x="425" y="1028"/>
                </a:cubicBezTo>
                <a:cubicBezTo>
                  <a:pt x="419" y="1028"/>
                  <a:pt x="419" y="1028"/>
                  <a:pt x="419" y="1028"/>
                </a:cubicBezTo>
                <a:cubicBezTo>
                  <a:pt x="419" y="1035"/>
                  <a:pt x="419" y="1035"/>
                  <a:pt x="419" y="1035"/>
                </a:cubicBezTo>
                <a:cubicBezTo>
                  <a:pt x="426" y="1035"/>
                  <a:pt x="426" y="1035"/>
                  <a:pt x="426" y="1035"/>
                </a:cubicBezTo>
                <a:cubicBezTo>
                  <a:pt x="426" y="1028"/>
                  <a:pt x="426" y="1028"/>
                  <a:pt x="426" y="1028"/>
                </a:cubicBezTo>
                <a:cubicBezTo>
                  <a:pt x="428" y="1029"/>
                  <a:pt x="431" y="1030"/>
                  <a:pt x="433" y="1031"/>
                </a:cubicBezTo>
                <a:cubicBezTo>
                  <a:pt x="433" y="1035"/>
                  <a:pt x="433" y="1035"/>
                  <a:pt x="433" y="1035"/>
                </a:cubicBezTo>
                <a:cubicBezTo>
                  <a:pt x="440" y="1035"/>
                  <a:pt x="440" y="1035"/>
                  <a:pt x="440" y="1035"/>
                </a:cubicBezTo>
                <a:cubicBezTo>
                  <a:pt x="440" y="1033"/>
                  <a:pt x="440" y="1033"/>
                  <a:pt x="440" y="1033"/>
                </a:cubicBezTo>
                <a:cubicBezTo>
                  <a:pt x="448" y="1036"/>
                  <a:pt x="456" y="1040"/>
                  <a:pt x="463" y="1044"/>
                </a:cubicBezTo>
                <a:cubicBezTo>
                  <a:pt x="463" y="1050"/>
                  <a:pt x="463" y="1050"/>
                  <a:pt x="463" y="1050"/>
                </a:cubicBezTo>
                <a:cubicBezTo>
                  <a:pt x="470" y="1050"/>
                  <a:pt x="470" y="1050"/>
                  <a:pt x="470" y="1050"/>
                </a:cubicBezTo>
                <a:cubicBezTo>
                  <a:pt x="470" y="1048"/>
                  <a:pt x="470" y="1048"/>
                  <a:pt x="470" y="1048"/>
                </a:cubicBezTo>
                <a:cubicBezTo>
                  <a:pt x="478" y="1052"/>
                  <a:pt x="485" y="1057"/>
                  <a:pt x="492" y="1063"/>
                </a:cubicBezTo>
                <a:cubicBezTo>
                  <a:pt x="492" y="1065"/>
                  <a:pt x="492" y="1065"/>
                  <a:pt x="492" y="1065"/>
                </a:cubicBezTo>
                <a:cubicBezTo>
                  <a:pt x="494" y="1065"/>
                  <a:pt x="494" y="1065"/>
                  <a:pt x="494" y="1065"/>
                </a:cubicBezTo>
                <a:cubicBezTo>
                  <a:pt x="499" y="1068"/>
                  <a:pt x="503" y="1072"/>
                  <a:pt x="507" y="1076"/>
                </a:cubicBezTo>
                <a:cubicBezTo>
                  <a:pt x="507" y="1079"/>
                  <a:pt x="507" y="1079"/>
                  <a:pt x="507" y="1079"/>
                </a:cubicBezTo>
                <a:cubicBezTo>
                  <a:pt x="511" y="1079"/>
                  <a:pt x="511" y="1079"/>
                  <a:pt x="511" y="1079"/>
                </a:cubicBezTo>
                <a:cubicBezTo>
                  <a:pt x="514" y="1083"/>
                  <a:pt x="518" y="1088"/>
                  <a:pt x="522" y="1092"/>
                </a:cubicBezTo>
                <a:cubicBezTo>
                  <a:pt x="522" y="1094"/>
                  <a:pt x="522" y="1094"/>
                  <a:pt x="522" y="1094"/>
                </a:cubicBezTo>
                <a:cubicBezTo>
                  <a:pt x="524" y="1094"/>
                  <a:pt x="524" y="1094"/>
                  <a:pt x="524" y="1094"/>
                </a:cubicBezTo>
                <a:cubicBezTo>
                  <a:pt x="529" y="1101"/>
                  <a:pt x="534" y="1109"/>
                  <a:pt x="539" y="1117"/>
                </a:cubicBezTo>
                <a:cubicBezTo>
                  <a:pt x="537" y="1117"/>
                  <a:pt x="537" y="1117"/>
                  <a:pt x="537" y="1117"/>
                </a:cubicBezTo>
                <a:cubicBezTo>
                  <a:pt x="537" y="1124"/>
                  <a:pt x="537" y="1124"/>
                  <a:pt x="537" y="1124"/>
                </a:cubicBezTo>
                <a:cubicBezTo>
                  <a:pt x="543" y="1124"/>
                  <a:pt x="543" y="1124"/>
                  <a:pt x="543" y="1124"/>
                </a:cubicBezTo>
                <a:cubicBezTo>
                  <a:pt x="547" y="1131"/>
                  <a:pt x="550" y="1138"/>
                  <a:pt x="553" y="1146"/>
                </a:cubicBezTo>
                <a:cubicBezTo>
                  <a:pt x="551" y="1146"/>
                  <a:pt x="551" y="1146"/>
                  <a:pt x="551" y="1146"/>
                </a:cubicBezTo>
                <a:cubicBezTo>
                  <a:pt x="551" y="1153"/>
                  <a:pt x="551" y="1153"/>
                  <a:pt x="551" y="1153"/>
                </a:cubicBezTo>
                <a:cubicBezTo>
                  <a:pt x="556" y="1153"/>
                  <a:pt x="556" y="1153"/>
                  <a:pt x="556" y="1153"/>
                </a:cubicBezTo>
                <a:cubicBezTo>
                  <a:pt x="557" y="1156"/>
                  <a:pt x="557" y="1158"/>
                  <a:pt x="558" y="1161"/>
                </a:cubicBezTo>
                <a:cubicBezTo>
                  <a:pt x="551" y="1161"/>
                  <a:pt x="551" y="1161"/>
                  <a:pt x="551" y="1161"/>
                </a:cubicBezTo>
                <a:cubicBezTo>
                  <a:pt x="551" y="1168"/>
                  <a:pt x="551" y="1168"/>
                  <a:pt x="551" y="1168"/>
                </a:cubicBezTo>
                <a:cubicBezTo>
                  <a:pt x="558" y="1168"/>
                  <a:pt x="558" y="1168"/>
                  <a:pt x="558" y="1168"/>
                </a:cubicBezTo>
                <a:cubicBezTo>
                  <a:pt x="558" y="1161"/>
                  <a:pt x="558" y="1161"/>
                  <a:pt x="558" y="1161"/>
                </a:cubicBezTo>
                <a:cubicBezTo>
                  <a:pt x="563" y="1179"/>
                  <a:pt x="566" y="1197"/>
                  <a:pt x="566" y="1216"/>
                </a:cubicBezTo>
                <a:cubicBezTo>
                  <a:pt x="566" y="1235"/>
                  <a:pt x="563" y="1253"/>
                  <a:pt x="558" y="1271"/>
                </a:cubicBezTo>
                <a:cubicBezTo>
                  <a:pt x="558" y="1264"/>
                  <a:pt x="558" y="1264"/>
                  <a:pt x="558" y="1264"/>
                </a:cubicBezTo>
                <a:cubicBezTo>
                  <a:pt x="551" y="1264"/>
                  <a:pt x="551" y="1264"/>
                  <a:pt x="551" y="1264"/>
                </a:cubicBezTo>
                <a:cubicBezTo>
                  <a:pt x="551" y="1271"/>
                  <a:pt x="551" y="1271"/>
                  <a:pt x="551" y="1271"/>
                </a:cubicBezTo>
                <a:cubicBezTo>
                  <a:pt x="558" y="1271"/>
                  <a:pt x="558" y="1271"/>
                  <a:pt x="558" y="1271"/>
                </a:cubicBezTo>
                <a:cubicBezTo>
                  <a:pt x="557" y="1274"/>
                  <a:pt x="557" y="1276"/>
                  <a:pt x="556" y="1279"/>
                </a:cubicBezTo>
                <a:cubicBezTo>
                  <a:pt x="551" y="1279"/>
                  <a:pt x="551" y="1279"/>
                  <a:pt x="551" y="1279"/>
                </a:cubicBezTo>
                <a:cubicBezTo>
                  <a:pt x="551" y="1286"/>
                  <a:pt x="551" y="1286"/>
                  <a:pt x="551" y="1286"/>
                </a:cubicBezTo>
                <a:cubicBezTo>
                  <a:pt x="553" y="1286"/>
                  <a:pt x="553" y="1286"/>
                  <a:pt x="553" y="1286"/>
                </a:cubicBezTo>
                <a:cubicBezTo>
                  <a:pt x="550" y="1294"/>
                  <a:pt x="547" y="1301"/>
                  <a:pt x="543" y="1308"/>
                </a:cubicBezTo>
                <a:cubicBezTo>
                  <a:pt x="537" y="1308"/>
                  <a:pt x="537" y="1308"/>
                  <a:pt x="537" y="1308"/>
                </a:cubicBezTo>
                <a:cubicBezTo>
                  <a:pt x="537" y="1315"/>
                  <a:pt x="537" y="1315"/>
                  <a:pt x="537" y="1315"/>
                </a:cubicBezTo>
                <a:cubicBezTo>
                  <a:pt x="539" y="1315"/>
                  <a:pt x="539" y="1315"/>
                  <a:pt x="539" y="1315"/>
                </a:cubicBezTo>
                <a:cubicBezTo>
                  <a:pt x="534" y="1323"/>
                  <a:pt x="529" y="1331"/>
                  <a:pt x="524" y="1338"/>
                </a:cubicBezTo>
                <a:cubicBezTo>
                  <a:pt x="522" y="1338"/>
                  <a:pt x="522" y="1338"/>
                  <a:pt x="522" y="1338"/>
                </a:cubicBezTo>
                <a:cubicBezTo>
                  <a:pt x="522" y="1340"/>
                  <a:pt x="522" y="1340"/>
                  <a:pt x="522" y="1340"/>
                </a:cubicBezTo>
                <a:cubicBezTo>
                  <a:pt x="518" y="1344"/>
                  <a:pt x="514" y="1349"/>
                  <a:pt x="511" y="1353"/>
                </a:cubicBezTo>
                <a:cubicBezTo>
                  <a:pt x="507" y="1353"/>
                  <a:pt x="507" y="1353"/>
                  <a:pt x="507" y="1353"/>
                </a:cubicBezTo>
                <a:cubicBezTo>
                  <a:pt x="507" y="1356"/>
                  <a:pt x="507" y="1356"/>
                  <a:pt x="507" y="1356"/>
                </a:cubicBezTo>
                <a:cubicBezTo>
                  <a:pt x="503" y="1360"/>
                  <a:pt x="499" y="1364"/>
                  <a:pt x="494" y="1367"/>
                </a:cubicBezTo>
                <a:cubicBezTo>
                  <a:pt x="492" y="1367"/>
                  <a:pt x="492" y="1367"/>
                  <a:pt x="492" y="1367"/>
                </a:cubicBezTo>
                <a:cubicBezTo>
                  <a:pt x="492" y="1369"/>
                  <a:pt x="492" y="1369"/>
                  <a:pt x="492" y="1369"/>
                </a:cubicBezTo>
                <a:cubicBezTo>
                  <a:pt x="485" y="1375"/>
                  <a:pt x="478" y="1380"/>
                  <a:pt x="470" y="1385"/>
                </a:cubicBezTo>
                <a:cubicBezTo>
                  <a:pt x="470" y="1382"/>
                  <a:pt x="470" y="1382"/>
                  <a:pt x="470" y="1382"/>
                </a:cubicBezTo>
                <a:cubicBezTo>
                  <a:pt x="463" y="1382"/>
                  <a:pt x="463" y="1382"/>
                  <a:pt x="463" y="1382"/>
                </a:cubicBezTo>
                <a:cubicBezTo>
                  <a:pt x="463" y="1388"/>
                  <a:pt x="463" y="1388"/>
                  <a:pt x="463" y="1388"/>
                </a:cubicBezTo>
                <a:cubicBezTo>
                  <a:pt x="456" y="1392"/>
                  <a:pt x="448" y="1396"/>
                  <a:pt x="440" y="1399"/>
                </a:cubicBezTo>
                <a:cubicBezTo>
                  <a:pt x="440" y="1397"/>
                  <a:pt x="440" y="1397"/>
                  <a:pt x="440" y="1397"/>
                </a:cubicBezTo>
                <a:cubicBezTo>
                  <a:pt x="433" y="1397"/>
                  <a:pt x="433" y="1397"/>
                  <a:pt x="433" y="1397"/>
                </a:cubicBezTo>
                <a:cubicBezTo>
                  <a:pt x="433" y="1401"/>
                  <a:pt x="433" y="1401"/>
                  <a:pt x="433" y="1401"/>
                </a:cubicBezTo>
                <a:cubicBezTo>
                  <a:pt x="431" y="1402"/>
                  <a:pt x="428" y="1403"/>
                  <a:pt x="426" y="1404"/>
                </a:cubicBezTo>
                <a:cubicBezTo>
                  <a:pt x="426" y="1397"/>
                  <a:pt x="426" y="1397"/>
                  <a:pt x="426" y="1397"/>
                </a:cubicBezTo>
                <a:cubicBezTo>
                  <a:pt x="419" y="1397"/>
                  <a:pt x="419" y="1397"/>
                  <a:pt x="419" y="1397"/>
                </a:cubicBezTo>
                <a:cubicBezTo>
                  <a:pt x="419" y="1404"/>
                  <a:pt x="419" y="1404"/>
                  <a:pt x="419" y="1404"/>
                </a:cubicBezTo>
                <a:cubicBezTo>
                  <a:pt x="425" y="1404"/>
                  <a:pt x="425" y="1404"/>
                  <a:pt x="425" y="1404"/>
                </a:cubicBezTo>
                <a:cubicBezTo>
                  <a:pt x="408" y="1409"/>
                  <a:pt x="390" y="1412"/>
                  <a:pt x="371" y="1412"/>
                </a:cubicBezTo>
                <a:cubicBezTo>
                  <a:pt x="352" y="1412"/>
                  <a:pt x="333" y="1409"/>
                  <a:pt x="316" y="1404"/>
                </a:cubicBezTo>
                <a:cubicBezTo>
                  <a:pt x="322" y="1404"/>
                  <a:pt x="322" y="1404"/>
                  <a:pt x="322" y="1404"/>
                </a:cubicBezTo>
                <a:cubicBezTo>
                  <a:pt x="322" y="1397"/>
                  <a:pt x="322" y="1397"/>
                  <a:pt x="322" y="1397"/>
                </a:cubicBezTo>
                <a:cubicBezTo>
                  <a:pt x="315" y="1397"/>
                  <a:pt x="315" y="1397"/>
                  <a:pt x="315" y="1397"/>
                </a:cubicBezTo>
                <a:cubicBezTo>
                  <a:pt x="315" y="1404"/>
                  <a:pt x="315" y="1404"/>
                  <a:pt x="315" y="1404"/>
                </a:cubicBezTo>
                <a:cubicBezTo>
                  <a:pt x="313" y="1403"/>
                  <a:pt x="310" y="1402"/>
                  <a:pt x="308" y="1401"/>
                </a:cubicBezTo>
                <a:cubicBezTo>
                  <a:pt x="308" y="1397"/>
                  <a:pt x="308" y="1397"/>
                  <a:pt x="308" y="1397"/>
                </a:cubicBezTo>
                <a:cubicBezTo>
                  <a:pt x="301" y="1397"/>
                  <a:pt x="301" y="1397"/>
                  <a:pt x="301" y="1397"/>
                </a:cubicBezTo>
                <a:cubicBezTo>
                  <a:pt x="301" y="1399"/>
                  <a:pt x="301" y="1399"/>
                  <a:pt x="301" y="1399"/>
                </a:cubicBezTo>
                <a:cubicBezTo>
                  <a:pt x="293" y="1396"/>
                  <a:pt x="285" y="1392"/>
                  <a:pt x="278" y="1388"/>
                </a:cubicBezTo>
                <a:cubicBezTo>
                  <a:pt x="278" y="1382"/>
                  <a:pt x="278" y="1382"/>
                  <a:pt x="278" y="1382"/>
                </a:cubicBezTo>
                <a:cubicBezTo>
                  <a:pt x="271" y="1382"/>
                  <a:pt x="271" y="1382"/>
                  <a:pt x="271" y="1382"/>
                </a:cubicBezTo>
                <a:cubicBezTo>
                  <a:pt x="271" y="1385"/>
                  <a:pt x="271" y="1385"/>
                  <a:pt x="271" y="1385"/>
                </a:cubicBezTo>
                <a:cubicBezTo>
                  <a:pt x="263" y="1380"/>
                  <a:pt x="256" y="1375"/>
                  <a:pt x="249" y="1369"/>
                </a:cubicBezTo>
                <a:cubicBezTo>
                  <a:pt x="249" y="1367"/>
                  <a:pt x="249" y="1367"/>
                  <a:pt x="249" y="1367"/>
                </a:cubicBezTo>
                <a:cubicBezTo>
                  <a:pt x="247" y="1367"/>
                  <a:pt x="247" y="1367"/>
                  <a:pt x="247" y="1367"/>
                </a:cubicBezTo>
                <a:cubicBezTo>
                  <a:pt x="242" y="1364"/>
                  <a:pt x="238" y="1360"/>
                  <a:pt x="234" y="1356"/>
                </a:cubicBezTo>
                <a:cubicBezTo>
                  <a:pt x="234" y="1353"/>
                  <a:pt x="234" y="1353"/>
                  <a:pt x="234" y="1353"/>
                </a:cubicBezTo>
                <a:cubicBezTo>
                  <a:pt x="231" y="1353"/>
                  <a:pt x="231" y="1353"/>
                  <a:pt x="231" y="1353"/>
                </a:cubicBezTo>
                <a:cubicBezTo>
                  <a:pt x="227" y="1349"/>
                  <a:pt x="223" y="1344"/>
                  <a:pt x="219" y="1340"/>
                </a:cubicBezTo>
                <a:cubicBezTo>
                  <a:pt x="219" y="1338"/>
                  <a:pt x="219" y="1338"/>
                  <a:pt x="219" y="1338"/>
                </a:cubicBezTo>
                <a:cubicBezTo>
                  <a:pt x="218" y="1338"/>
                  <a:pt x="218" y="1338"/>
                  <a:pt x="218" y="1338"/>
                </a:cubicBezTo>
                <a:cubicBezTo>
                  <a:pt x="212" y="1331"/>
                  <a:pt x="207" y="1323"/>
                  <a:pt x="202" y="1315"/>
                </a:cubicBezTo>
                <a:cubicBezTo>
                  <a:pt x="204" y="1315"/>
                  <a:pt x="204" y="1315"/>
                  <a:pt x="204" y="1315"/>
                </a:cubicBezTo>
                <a:cubicBezTo>
                  <a:pt x="204" y="1308"/>
                  <a:pt x="204" y="1308"/>
                  <a:pt x="204" y="1308"/>
                </a:cubicBezTo>
                <a:cubicBezTo>
                  <a:pt x="198" y="1308"/>
                  <a:pt x="198" y="1308"/>
                  <a:pt x="198" y="1308"/>
                </a:cubicBezTo>
                <a:cubicBezTo>
                  <a:pt x="194" y="1301"/>
                  <a:pt x="191" y="1294"/>
                  <a:pt x="188" y="1286"/>
                </a:cubicBezTo>
                <a:cubicBezTo>
                  <a:pt x="190" y="1286"/>
                  <a:pt x="190" y="1286"/>
                  <a:pt x="190" y="1286"/>
                </a:cubicBezTo>
                <a:cubicBezTo>
                  <a:pt x="190" y="1279"/>
                  <a:pt x="190" y="1279"/>
                  <a:pt x="190" y="1279"/>
                </a:cubicBezTo>
                <a:cubicBezTo>
                  <a:pt x="185" y="1279"/>
                  <a:pt x="185" y="1279"/>
                  <a:pt x="185" y="1279"/>
                </a:cubicBezTo>
                <a:cubicBezTo>
                  <a:pt x="184" y="1276"/>
                  <a:pt x="184" y="1274"/>
                  <a:pt x="183" y="1271"/>
                </a:cubicBezTo>
                <a:cubicBezTo>
                  <a:pt x="190" y="1271"/>
                  <a:pt x="190" y="1271"/>
                  <a:pt x="190" y="1271"/>
                </a:cubicBezTo>
                <a:cubicBezTo>
                  <a:pt x="190" y="1264"/>
                  <a:pt x="190" y="1264"/>
                  <a:pt x="190" y="1264"/>
                </a:cubicBezTo>
                <a:cubicBezTo>
                  <a:pt x="183" y="1264"/>
                  <a:pt x="183" y="1264"/>
                  <a:pt x="183" y="1264"/>
                </a:cubicBezTo>
                <a:cubicBezTo>
                  <a:pt x="183" y="1271"/>
                  <a:pt x="183" y="1271"/>
                  <a:pt x="183" y="1271"/>
                </a:cubicBezTo>
                <a:cubicBezTo>
                  <a:pt x="178" y="1253"/>
                  <a:pt x="175" y="1235"/>
                  <a:pt x="175" y="1216"/>
                </a:cubicBezTo>
                <a:cubicBezTo>
                  <a:pt x="175" y="1197"/>
                  <a:pt x="178" y="1179"/>
                  <a:pt x="183" y="1161"/>
                </a:cubicBezTo>
                <a:cubicBezTo>
                  <a:pt x="183" y="1168"/>
                  <a:pt x="183" y="1168"/>
                  <a:pt x="183" y="1168"/>
                </a:cubicBezTo>
                <a:cubicBezTo>
                  <a:pt x="190" y="1168"/>
                  <a:pt x="190" y="1168"/>
                  <a:pt x="190" y="1168"/>
                </a:cubicBezTo>
                <a:cubicBezTo>
                  <a:pt x="190" y="1161"/>
                  <a:pt x="190" y="1161"/>
                  <a:pt x="190" y="1161"/>
                </a:cubicBezTo>
                <a:cubicBezTo>
                  <a:pt x="183" y="1161"/>
                  <a:pt x="183" y="1161"/>
                  <a:pt x="183" y="1161"/>
                </a:cubicBezTo>
                <a:cubicBezTo>
                  <a:pt x="184" y="1158"/>
                  <a:pt x="184" y="1156"/>
                  <a:pt x="185" y="1153"/>
                </a:cubicBezTo>
                <a:cubicBezTo>
                  <a:pt x="190" y="1153"/>
                  <a:pt x="190" y="1153"/>
                  <a:pt x="190" y="1153"/>
                </a:cubicBezTo>
                <a:cubicBezTo>
                  <a:pt x="190" y="1146"/>
                  <a:pt x="190" y="1146"/>
                  <a:pt x="190" y="1146"/>
                </a:cubicBezTo>
                <a:cubicBezTo>
                  <a:pt x="188" y="1146"/>
                  <a:pt x="188" y="1146"/>
                  <a:pt x="188" y="1146"/>
                </a:cubicBezTo>
                <a:cubicBezTo>
                  <a:pt x="191" y="1138"/>
                  <a:pt x="194" y="1131"/>
                  <a:pt x="198" y="1124"/>
                </a:cubicBezTo>
                <a:cubicBezTo>
                  <a:pt x="204" y="1124"/>
                  <a:pt x="204" y="1124"/>
                  <a:pt x="204" y="1124"/>
                </a:cubicBezTo>
                <a:cubicBezTo>
                  <a:pt x="204" y="1117"/>
                  <a:pt x="204" y="1117"/>
                  <a:pt x="204" y="1117"/>
                </a:cubicBezTo>
                <a:cubicBezTo>
                  <a:pt x="202" y="1117"/>
                  <a:pt x="202" y="1117"/>
                  <a:pt x="202" y="1117"/>
                </a:cubicBezTo>
                <a:cubicBezTo>
                  <a:pt x="207" y="1109"/>
                  <a:pt x="212" y="1101"/>
                  <a:pt x="218" y="1094"/>
                </a:cubicBezTo>
                <a:cubicBezTo>
                  <a:pt x="219" y="1094"/>
                  <a:pt x="219" y="1094"/>
                  <a:pt x="219" y="1094"/>
                </a:cubicBezTo>
                <a:cubicBezTo>
                  <a:pt x="219" y="1092"/>
                  <a:pt x="219" y="1092"/>
                  <a:pt x="219" y="1092"/>
                </a:cubicBezTo>
                <a:cubicBezTo>
                  <a:pt x="223" y="1088"/>
                  <a:pt x="227" y="1083"/>
                  <a:pt x="231" y="1079"/>
                </a:cubicBezTo>
                <a:cubicBezTo>
                  <a:pt x="234" y="1079"/>
                  <a:pt x="234" y="1079"/>
                  <a:pt x="234" y="1079"/>
                </a:cubicBezTo>
                <a:cubicBezTo>
                  <a:pt x="234" y="1076"/>
                  <a:pt x="234" y="1076"/>
                  <a:pt x="234" y="1076"/>
                </a:cubicBezTo>
                <a:cubicBezTo>
                  <a:pt x="238" y="1072"/>
                  <a:pt x="242" y="1068"/>
                  <a:pt x="247" y="1065"/>
                </a:cubicBezTo>
                <a:cubicBezTo>
                  <a:pt x="249" y="1065"/>
                  <a:pt x="249" y="1065"/>
                  <a:pt x="249" y="1065"/>
                </a:cubicBezTo>
                <a:cubicBezTo>
                  <a:pt x="249" y="1063"/>
                  <a:pt x="249" y="1063"/>
                  <a:pt x="249" y="1063"/>
                </a:cubicBezTo>
                <a:cubicBezTo>
                  <a:pt x="256" y="1057"/>
                  <a:pt x="263" y="1052"/>
                  <a:pt x="271" y="1048"/>
                </a:cubicBezTo>
                <a:cubicBezTo>
                  <a:pt x="271" y="1050"/>
                  <a:pt x="271" y="1050"/>
                  <a:pt x="271" y="1050"/>
                </a:cubicBezTo>
                <a:cubicBezTo>
                  <a:pt x="278" y="1050"/>
                  <a:pt x="278" y="1050"/>
                  <a:pt x="278" y="1050"/>
                </a:cubicBezTo>
                <a:cubicBezTo>
                  <a:pt x="278" y="1044"/>
                  <a:pt x="278" y="1044"/>
                  <a:pt x="278" y="1044"/>
                </a:cubicBezTo>
                <a:cubicBezTo>
                  <a:pt x="285" y="1040"/>
                  <a:pt x="293" y="1036"/>
                  <a:pt x="301" y="1033"/>
                </a:cubicBezTo>
                <a:cubicBezTo>
                  <a:pt x="301" y="1035"/>
                  <a:pt x="301" y="1035"/>
                  <a:pt x="301" y="1035"/>
                </a:cubicBezTo>
                <a:cubicBezTo>
                  <a:pt x="308" y="1035"/>
                  <a:pt x="308" y="1035"/>
                  <a:pt x="308" y="1035"/>
                </a:cubicBezTo>
                <a:cubicBezTo>
                  <a:pt x="308" y="1031"/>
                  <a:pt x="308" y="1031"/>
                  <a:pt x="308" y="1031"/>
                </a:cubicBezTo>
                <a:cubicBezTo>
                  <a:pt x="310" y="1030"/>
                  <a:pt x="313" y="1029"/>
                  <a:pt x="315" y="1028"/>
                </a:cubicBezTo>
                <a:cubicBezTo>
                  <a:pt x="315" y="1035"/>
                  <a:pt x="315" y="1035"/>
                  <a:pt x="315" y="1035"/>
                </a:cubicBezTo>
                <a:cubicBezTo>
                  <a:pt x="322" y="1035"/>
                  <a:pt x="322" y="1035"/>
                  <a:pt x="322" y="1035"/>
                </a:cubicBezTo>
                <a:cubicBezTo>
                  <a:pt x="322" y="1028"/>
                  <a:pt x="322" y="1028"/>
                  <a:pt x="322" y="1028"/>
                </a:cubicBezTo>
                <a:cubicBezTo>
                  <a:pt x="316" y="1028"/>
                  <a:pt x="316" y="1028"/>
                  <a:pt x="316" y="1028"/>
                </a:cubicBezTo>
                <a:moveTo>
                  <a:pt x="41" y="873"/>
                </a:moveTo>
                <a:cubicBezTo>
                  <a:pt x="41" y="681"/>
                  <a:pt x="41" y="681"/>
                  <a:pt x="41" y="681"/>
                </a:cubicBezTo>
                <a:cubicBezTo>
                  <a:pt x="700" y="681"/>
                  <a:pt x="700" y="681"/>
                  <a:pt x="700" y="681"/>
                </a:cubicBezTo>
                <a:cubicBezTo>
                  <a:pt x="700" y="869"/>
                  <a:pt x="700" y="869"/>
                  <a:pt x="700" y="869"/>
                </a:cubicBezTo>
                <a:cubicBezTo>
                  <a:pt x="700" y="873"/>
                  <a:pt x="700" y="873"/>
                  <a:pt x="700" y="873"/>
                </a:cubicBezTo>
                <a:cubicBezTo>
                  <a:pt x="41" y="873"/>
                  <a:pt x="41" y="873"/>
                  <a:pt x="41" y="873"/>
                </a:cubicBezTo>
                <a:moveTo>
                  <a:pt x="45" y="525"/>
                </a:moveTo>
                <a:cubicBezTo>
                  <a:pt x="45" y="341"/>
                  <a:pt x="45" y="341"/>
                  <a:pt x="45" y="341"/>
                </a:cubicBezTo>
                <a:cubicBezTo>
                  <a:pt x="696" y="341"/>
                  <a:pt x="696" y="341"/>
                  <a:pt x="696" y="341"/>
                </a:cubicBezTo>
                <a:cubicBezTo>
                  <a:pt x="696" y="525"/>
                  <a:pt x="696" y="525"/>
                  <a:pt x="696" y="525"/>
                </a:cubicBezTo>
                <a:cubicBezTo>
                  <a:pt x="45" y="525"/>
                  <a:pt x="45" y="525"/>
                  <a:pt x="45" y="525"/>
                </a:cubicBezTo>
                <a:moveTo>
                  <a:pt x="45" y="320"/>
                </a:moveTo>
                <a:cubicBezTo>
                  <a:pt x="45" y="136"/>
                  <a:pt x="45" y="136"/>
                  <a:pt x="45" y="136"/>
                </a:cubicBezTo>
                <a:cubicBezTo>
                  <a:pt x="696" y="136"/>
                  <a:pt x="696" y="136"/>
                  <a:pt x="696" y="136"/>
                </a:cubicBezTo>
                <a:cubicBezTo>
                  <a:pt x="696" y="320"/>
                  <a:pt x="696" y="320"/>
                  <a:pt x="696" y="320"/>
                </a:cubicBezTo>
                <a:cubicBezTo>
                  <a:pt x="45" y="320"/>
                  <a:pt x="45" y="320"/>
                  <a:pt x="45" y="320"/>
                </a:cubicBezTo>
                <a:moveTo>
                  <a:pt x="678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1492"/>
                  <a:pt x="0" y="1492"/>
                  <a:pt x="0" y="1492"/>
                </a:cubicBezTo>
                <a:cubicBezTo>
                  <a:pt x="0" y="1527"/>
                  <a:pt x="28" y="1555"/>
                  <a:pt x="63" y="1555"/>
                </a:cubicBezTo>
                <a:cubicBezTo>
                  <a:pt x="678" y="1555"/>
                  <a:pt x="678" y="1555"/>
                  <a:pt x="678" y="1555"/>
                </a:cubicBezTo>
                <a:cubicBezTo>
                  <a:pt x="713" y="1555"/>
                  <a:pt x="741" y="1527"/>
                  <a:pt x="741" y="1492"/>
                </a:cubicBezTo>
                <a:cubicBezTo>
                  <a:pt x="741" y="62"/>
                  <a:pt x="741" y="62"/>
                  <a:pt x="741" y="62"/>
                </a:cubicBezTo>
                <a:cubicBezTo>
                  <a:pt x="741" y="28"/>
                  <a:pt x="713" y="0"/>
                  <a:pt x="67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ṥlîde">
            <a:extLst>
              <a:ext uri="{FF2B5EF4-FFF2-40B4-BE49-F238E27FC236}">
                <a16:creationId xmlns:a16="http://schemas.microsoft.com/office/drawing/2014/main" id="{D082A700-4288-4DDA-9BAA-0D3DA0110C4E}"/>
              </a:ext>
            </a:extLst>
          </p:cNvPr>
          <p:cNvSpPr/>
          <p:nvPr/>
        </p:nvSpPr>
        <p:spPr bwMode="auto">
          <a:xfrm>
            <a:off x="785186" y="2759662"/>
            <a:ext cx="879724" cy="248254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Sļiḍe">
            <a:extLst>
              <a:ext uri="{FF2B5EF4-FFF2-40B4-BE49-F238E27FC236}">
                <a16:creationId xmlns:a16="http://schemas.microsoft.com/office/drawing/2014/main" id="{CFAC7D11-A333-4C57-A293-C791A0EC8CA2}"/>
              </a:ext>
            </a:extLst>
          </p:cNvPr>
          <p:cNvSpPr/>
          <p:nvPr/>
        </p:nvSpPr>
        <p:spPr bwMode="auto">
          <a:xfrm>
            <a:off x="785186" y="2759662"/>
            <a:ext cx="879724" cy="2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Sḻîḑê">
            <a:extLst>
              <a:ext uri="{FF2B5EF4-FFF2-40B4-BE49-F238E27FC236}">
                <a16:creationId xmlns:a16="http://schemas.microsoft.com/office/drawing/2014/main" id="{DA75262F-0EAD-4B28-841A-9EBCBDDDEC4C}"/>
              </a:ext>
            </a:extLst>
          </p:cNvPr>
          <p:cNvSpPr/>
          <p:nvPr/>
        </p:nvSpPr>
        <p:spPr bwMode="auto">
          <a:xfrm>
            <a:off x="780260" y="3495556"/>
            <a:ext cx="890560" cy="259090"/>
          </a:xfrm>
          <a:custGeom>
            <a:avLst/>
            <a:gdLst>
              <a:gd name="T0" fmla="*/ 898 w 904"/>
              <a:gd name="T1" fmla="*/ 257 h 263"/>
              <a:gd name="T2" fmla="*/ 898 w 904"/>
              <a:gd name="T3" fmla="*/ 257 h 263"/>
              <a:gd name="T4" fmla="*/ 898 w 904"/>
              <a:gd name="T5" fmla="*/ 252 h 263"/>
              <a:gd name="T6" fmla="*/ 898 w 904"/>
              <a:gd name="T7" fmla="*/ 257 h 263"/>
              <a:gd name="T8" fmla="*/ 904 w 904"/>
              <a:gd name="T9" fmla="*/ 257 h 263"/>
              <a:gd name="T10" fmla="*/ 898 w 904"/>
              <a:gd name="T11" fmla="*/ 257 h 263"/>
              <a:gd name="T12" fmla="*/ 10 w 904"/>
              <a:gd name="T13" fmla="*/ 252 h 263"/>
              <a:gd name="T14" fmla="*/ 10 w 904"/>
              <a:gd name="T15" fmla="*/ 11 h 263"/>
              <a:gd name="T16" fmla="*/ 893 w 904"/>
              <a:gd name="T17" fmla="*/ 11 h 263"/>
              <a:gd name="T18" fmla="*/ 893 w 904"/>
              <a:gd name="T19" fmla="*/ 252 h 263"/>
              <a:gd name="T20" fmla="*/ 10 w 904"/>
              <a:gd name="T21" fmla="*/ 252 h 263"/>
              <a:gd name="T22" fmla="*/ 904 w 904"/>
              <a:gd name="T23" fmla="*/ 0 h 263"/>
              <a:gd name="T24" fmla="*/ 0 w 904"/>
              <a:gd name="T25" fmla="*/ 0 h 263"/>
              <a:gd name="T26" fmla="*/ 0 w 904"/>
              <a:gd name="T27" fmla="*/ 263 h 263"/>
              <a:gd name="T28" fmla="*/ 904 w 904"/>
              <a:gd name="T29" fmla="*/ 263 h 263"/>
              <a:gd name="T30" fmla="*/ 904 w 904"/>
              <a:gd name="T31" fmla="*/ 257 h 263"/>
              <a:gd name="T32" fmla="*/ 904 w 904"/>
              <a:gd name="T3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4" h="263">
                <a:moveTo>
                  <a:pt x="898" y="257"/>
                </a:moveTo>
                <a:lnTo>
                  <a:pt x="898" y="257"/>
                </a:lnTo>
                <a:lnTo>
                  <a:pt x="898" y="252"/>
                </a:lnTo>
                <a:lnTo>
                  <a:pt x="898" y="257"/>
                </a:lnTo>
                <a:lnTo>
                  <a:pt x="904" y="257"/>
                </a:lnTo>
                <a:lnTo>
                  <a:pt x="898" y="257"/>
                </a:lnTo>
                <a:close/>
                <a:moveTo>
                  <a:pt x="10" y="252"/>
                </a:moveTo>
                <a:lnTo>
                  <a:pt x="10" y="11"/>
                </a:lnTo>
                <a:lnTo>
                  <a:pt x="893" y="11"/>
                </a:lnTo>
                <a:lnTo>
                  <a:pt x="893" y="252"/>
                </a:lnTo>
                <a:lnTo>
                  <a:pt x="10" y="252"/>
                </a:lnTo>
                <a:close/>
                <a:moveTo>
                  <a:pt x="904" y="0"/>
                </a:move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7"/>
                </a:lnTo>
                <a:lnTo>
                  <a:pt x="904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Sḷïḓè">
            <a:extLst>
              <a:ext uri="{FF2B5EF4-FFF2-40B4-BE49-F238E27FC236}">
                <a16:creationId xmlns:a16="http://schemas.microsoft.com/office/drawing/2014/main" id="{6133F810-C93A-4F09-AE3B-BDBB96034E91}"/>
              </a:ext>
            </a:extLst>
          </p:cNvPr>
          <p:cNvSpPr/>
          <p:nvPr/>
        </p:nvSpPr>
        <p:spPr bwMode="auto">
          <a:xfrm>
            <a:off x="780260" y="3495556"/>
            <a:ext cx="890560" cy="259090"/>
          </a:xfrm>
          <a:custGeom>
            <a:avLst/>
            <a:gdLst>
              <a:gd name="T0" fmla="*/ 898 w 904"/>
              <a:gd name="T1" fmla="*/ 257 h 263"/>
              <a:gd name="T2" fmla="*/ 898 w 904"/>
              <a:gd name="T3" fmla="*/ 257 h 263"/>
              <a:gd name="T4" fmla="*/ 898 w 904"/>
              <a:gd name="T5" fmla="*/ 252 h 263"/>
              <a:gd name="T6" fmla="*/ 898 w 904"/>
              <a:gd name="T7" fmla="*/ 257 h 263"/>
              <a:gd name="T8" fmla="*/ 904 w 904"/>
              <a:gd name="T9" fmla="*/ 257 h 263"/>
              <a:gd name="T10" fmla="*/ 898 w 904"/>
              <a:gd name="T11" fmla="*/ 257 h 263"/>
              <a:gd name="T12" fmla="*/ 10 w 904"/>
              <a:gd name="T13" fmla="*/ 252 h 263"/>
              <a:gd name="T14" fmla="*/ 10 w 904"/>
              <a:gd name="T15" fmla="*/ 11 h 263"/>
              <a:gd name="T16" fmla="*/ 893 w 904"/>
              <a:gd name="T17" fmla="*/ 11 h 263"/>
              <a:gd name="T18" fmla="*/ 893 w 904"/>
              <a:gd name="T19" fmla="*/ 252 h 263"/>
              <a:gd name="T20" fmla="*/ 10 w 904"/>
              <a:gd name="T21" fmla="*/ 252 h 263"/>
              <a:gd name="T22" fmla="*/ 904 w 904"/>
              <a:gd name="T23" fmla="*/ 0 h 263"/>
              <a:gd name="T24" fmla="*/ 0 w 904"/>
              <a:gd name="T25" fmla="*/ 0 h 263"/>
              <a:gd name="T26" fmla="*/ 0 w 904"/>
              <a:gd name="T27" fmla="*/ 263 h 263"/>
              <a:gd name="T28" fmla="*/ 904 w 904"/>
              <a:gd name="T29" fmla="*/ 263 h 263"/>
              <a:gd name="T30" fmla="*/ 904 w 904"/>
              <a:gd name="T31" fmla="*/ 257 h 263"/>
              <a:gd name="T32" fmla="*/ 904 w 904"/>
              <a:gd name="T3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4" h="263">
                <a:moveTo>
                  <a:pt x="898" y="257"/>
                </a:moveTo>
                <a:lnTo>
                  <a:pt x="898" y="257"/>
                </a:lnTo>
                <a:lnTo>
                  <a:pt x="898" y="252"/>
                </a:lnTo>
                <a:lnTo>
                  <a:pt x="898" y="257"/>
                </a:lnTo>
                <a:lnTo>
                  <a:pt x="904" y="257"/>
                </a:lnTo>
                <a:lnTo>
                  <a:pt x="898" y="257"/>
                </a:lnTo>
                <a:moveTo>
                  <a:pt x="10" y="252"/>
                </a:moveTo>
                <a:lnTo>
                  <a:pt x="10" y="11"/>
                </a:lnTo>
                <a:lnTo>
                  <a:pt x="893" y="11"/>
                </a:lnTo>
                <a:lnTo>
                  <a:pt x="893" y="252"/>
                </a:lnTo>
                <a:lnTo>
                  <a:pt x="10" y="252"/>
                </a:lnTo>
                <a:moveTo>
                  <a:pt x="904" y="0"/>
                </a:move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7"/>
                </a:lnTo>
                <a:lnTo>
                  <a:pt x="9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ṧ1íḍè">
            <a:extLst>
              <a:ext uri="{FF2B5EF4-FFF2-40B4-BE49-F238E27FC236}">
                <a16:creationId xmlns:a16="http://schemas.microsoft.com/office/drawing/2014/main" id="{B28C0AE5-06F2-412D-89A9-AB26A55EC449}"/>
              </a:ext>
            </a:extLst>
          </p:cNvPr>
          <p:cNvSpPr/>
          <p:nvPr/>
        </p:nvSpPr>
        <p:spPr bwMode="auto">
          <a:xfrm>
            <a:off x="785186" y="3036484"/>
            <a:ext cx="879724" cy="248254"/>
          </a:xfrm>
          <a:custGeom>
            <a:avLst/>
            <a:gdLst>
              <a:gd name="T0" fmla="*/ 41 w 893"/>
              <a:gd name="T1" fmla="*/ 153 h 252"/>
              <a:gd name="T2" fmla="*/ 41 w 893"/>
              <a:gd name="T3" fmla="*/ 97 h 252"/>
              <a:gd name="T4" fmla="*/ 660 w 893"/>
              <a:gd name="T5" fmla="*/ 97 h 252"/>
              <a:gd name="T6" fmla="*/ 660 w 893"/>
              <a:gd name="T7" fmla="*/ 153 h 252"/>
              <a:gd name="T8" fmla="*/ 41 w 893"/>
              <a:gd name="T9" fmla="*/ 153 h 252"/>
              <a:gd name="T10" fmla="*/ 676 w 893"/>
              <a:gd name="T11" fmla="*/ 153 h 252"/>
              <a:gd name="T12" fmla="*/ 676 w 893"/>
              <a:gd name="T13" fmla="*/ 97 h 252"/>
              <a:gd name="T14" fmla="*/ 724 w 893"/>
              <a:gd name="T15" fmla="*/ 97 h 252"/>
              <a:gd name="T16" fmla="*/ 724 w 893"/>
              <a:gd name="T17" fmla="*/ 153 h 252"/>
              <a:gd name="T18" fmla="*/ 676 w 893"/>
              <a:gd name="T19" fmla="*/ 153 h 252"/>
              <a:gd name="T20" fmla="*/ 741 w 893"/>
              <a:gd name="T21" fmla="*/ 153 h 252"/>
              <a:gd name="T22" fmla="*/ 741 w 893"/>
              <a:gd name="T23" fmla="*/ 97 h 252"/>
              <a:gd name="T24" fmla="*/ 789 w 893"/>
              <a:gd name="T25" fmla="*/ 97 h 252"/>
              <a:gd name="T26" fmla="*/ 789 w 893"/>
              <a:gd name="T27" fmla="*/ 153 h 252"/>
              <a:gd name="T28" fmla="*/ 741 w 893"/>
              <a:gd name="T29" fmla="*/ 153 h 252"/>
              <a:gd name="T30" fmla="*/ 804 w 893"/>
              <a:gd name="T31" fmla="*/ 153 h 252"/>
              <a:gd name="T32" fmla="*/ 804 w 893"/>
              <a:gd name="T33" fmla="*/ 97 h 252"/>
              <a:gd name="T34" fmla="*/ 852 w 893"/>
              <a:gd name="T35" fmla="*/ 97 h 252"/>
              <a:gd name="T36" fmla="*/ 852 w 893"/>
              <a:gd name="T37" fmla="*/ 153 h 252"/>
              <a:gd name="T38" fmla="*/ 804 w 893"/>
              <a:gd name="T39" fmla="*/ 153 h 252"/>
              <a:gd name="T40" fmla="*/ 893 w 893"/>
              <a:gd name="T41" fmla="*/ 0 h 252"/>
              <a:gd name="T42" fmla="*/ 0 w 893"/>
              <a:gd name="T43" fmla="*/ 0 h 252"/>
              <a:gd name="T44" fmla="*/ 0 w 893"/>
              <a:gd name="T45" fmla="*/ 252 h 252"/>
              <a:gd name="T46" fmla="*/ 893 w 893"/>
              <a:gd name="T47" fmla="*/ 252 h 252"/>
              <a:gd name="T48" fmla="*/ 893 w 893"/>
              <a:gd name="T4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3" h="252">
                <a:moveTo>
                  <a:pt x="41" y="153"/>
                </a:moveTo>
                <a:lnTo>
                  <a:pt x="41" y="97"/>
                </a:lnTo>
                <a:lnTo>
                  <a:pt x="660" y="97"/>
                </a:lnTo>
                <a:lnTo>
                  <a:pt x="660" y="153"/>
                </a:lnTo>
                <a:lnTo>
                  <a:pt x="41" y="153"/>
                </a:lnTo>
                <a:close/>
                <a:moveTo>
                  <a:pt x="676" y="153"/>
                </a:moveTo>
                <a:lnTo>
                  <a:pt x="676" y="97"/>
                </a:lnTo>
                <a:lnTo>
                  <a:pt x="724" y="97"/>
                </a:lnTo>
                <a:lnTo>
                  <a:pt x="724" y="153"/>
                </a:lnTo>
                <a:lnTo>
                  <a:pt x="676" y="153"/>
                </a:lnTo>
                <a:close/>
                <a:moveTo>
                  <a:pt x="741" y="153"/>
                </a:moveTo>
                <a:lnTo>
                  <a:pt x="741" y="97"/>
                </a:lnTo>
                <a:lnTo>
                  <a:pt x="789" y="97"/>
                </a:lnTo>
                <a:lnTo>
                  <a:pt x="789" y="153"/>
                </a:lnTo>
                <a:lnTo>
                  <a:pt x="741" y="153"/>
                </a:lnTo>
                <a:close/>
                <a:moveTo>
                  <a:pt x="804" y="153"/>
                </a:moveTo>
                <a:lnTo>
                  <a:pt x="804" y="97"/>
                </a:lnTo>
                <a:lnTo>
                  <a:pt x="852" y="97"/>
                </a:lnTo>
                <a:lnTo>
                  <a:pt x="852" y="153"/>
                </a:lnTo>
                <a:lnTo>
                  <a:pt x="804" y="153"/>
                </a:lnTo>
                <a:close/>
                <a:moveTo>
                  <a:pt x="893" y="0"/>
                </a:moveTo>
                <a:lnTo>
                  <a:pt x="0" y="0"/>
                </a:lnTo>
                <a:lnTo>
                  <a:pt x="0" y="252"/>
                </a:lnTo>
                <a:lnTo>
                  <a:pt x="893" y="252"/>
                </a:lnTo>
                <a:lnTo>
                  <a:pt x="89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ş1ïde">
            <a:extLst>
              <a:ext uri="{FF2B5EF4-FFF2-40B4-BE49-F238E27FC236}">
                <a16:creationId xmlns:a16="http://schemas.microsoft.com/office/drawing/2014/main" id="{E0946B14-E338-43C4-9FBA-3D367F1B6424}"/>
              </a:ext>
            </a:extLst>
          </p:cNvPr>
          <p:cNvSpPr/>
          <p:nvPr/>
        </p:nvSpPr>
        <p:spPr bwMode="auto">
          <a:xfrm>
            <a:off x="785186" y="3036484"/>
            <a:ext cx="879724" cy="248254"/>
          </a:xfrm>
          <a:custGeom>
            <a:avLst/>
            <a:gdLst>
              <a:gd name="T0" fmla="*/ 41 w 893"/>
              <a:gd name="T1" fmla="*/ 153 h 252"/>
              <a:gd name="T2" fmla="*/ 41 w 893"/>
              <a:gd name="T3" fmla="*/ 97 h 252"/>
              <a:gd name="T4" fmla="*/ 660 w 893"/>
              <a:gd name="T5" fmla="*/ 97 h 252"/>
              <a:gd name="T6" fmla="*/ 660 w 893"/>
              <a:gd name="T7" fmla="*/ 153 h 252"/>
              <a:gd name="T8" fmla="*/ 41 w 893"/>
              <a:gd name="T9" fmla="*/ 153 h 252"/>
              <a:gd name="T10" fmla="*/ 676 w 893"/>
              <a:gd name="T11" fmla="*/ 153 h 252"/>
              <a:gd name="T12" fmla="*/ 676 w 893"/>
              <a:gd name="T13" fmla="*/ 97 h 252"/>
              <a:gd name="T14" fmla="*/ 724 w 893"/>
              <a:gd name="T15" fmla="*/ 97 h 252"/>
              <a:gd name="T16" fmla="*/ 724 w 893"/>
              <a:gd name="T17" fmla="*/ 153 h 252"/>
              <a:gd name="T18" fmla="*/ 676 w 893"/>
              <a:gd name="T19" fmla="*/ 153 h 252"/>
              <a:gd name="T20" fmla="*/ 741 w 893"/>
              <a:gd name="T21" fmla="*/ 153 h 252"/>
              <a:gd name="T22" fmla="*/ 741 w 893"/>
              <a:gd name="T23" fmla="*/ 97 h 252"/>
              <a:gd name="T24" fmla="*/ 789 w 893"/>
              <a:gd name="T25" fmla="*/ 97 h 252"/>
              <a:gd name="T26" fmla="*/ 789 w 893"/>
              <a:gd name="T27" fmla="*/ 153 h 252"/>
              <a:gd name="T28" fmla="*/ 741 w 893"/>
              <a:gd name="T29" fmla="*/ 153 h 252"/>
              <a:gd name="T30" fmla="*/ 804 w 893"/>
              <a:gd name="T31" fmla="*/ 153 h 252"/>
              <a:gd name="T32" fmla="*/ 804 w 893"/>
              <a:gd name="T33" fmla="*/ 97 h 252"/>
              <a:gd name="T34" fmla="*/ 852 w 893"/>
              <a:gd name="T35" fmla="*/ 97 h 252"/>
              <a:gd name="T36" fmla="*/ 852 w 893"/>
              <a:gd name="T37" fmla="*/ 153 h 252"/>
              <a:gd name="T38" fmla="*/ 804 w 893"/>
              <a:gd name="T39" fmla="*/ 153 h 252"/>
              <a:gd name="T40" fmla="*/ 893 w 893"/>
              <a:gd name="T41" fmla="*/ 0 h 252"/>
              <a:gd name="T42" fmla="*/ 0 w 893"/>
              <a:gd name="T43" fmla="*/ 0 h 252"/>
              <a:gd name="T44" fmla="*/ 0 w 893"/>
              <a:gd name="T45" fmla="*/ 252 h 252"/>
              <a:gd name="T46" fmla="*/ 893 w 893"/>
              <a:gd name="T47" fmla="*/ 252 h 252"/>
              <a:gd name="T48" fmla="*/ 893 w 893"/>
              <a:gd name="T4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3" h="252">
                <a:moveTo>
                  <a:pt x="41" y="153"/>
                </a:moveTo>
                <a:lnTo>
                  <a:pt x="41" y="97"/>
                </a:lnTo>
                <a:lnTo>
                  <a:pt x="660" y="97"/>
                </a:lnTo>
                <a:lnTo>
                  <a:pt x="660" y="153"/>
                </a:lnTo>
                <a:lnTo>
                  <a:pt x="41" y="153"/>
                </a:lnTo>
                <a:moveTo>
                  <a:pt x="676" y="153"/>
                </a:moveTo>
                <a:lnTo>
                  <a:pt x="676" y="97"/>
                </a:lnTo>
                <a:lnTo>
                  <a:pt x="724" y="97"/>
                </a:lnTo>
                <a:lnTo>
                  <a:pt x="724" y="153"/>
                </a:lnTo>
                <a:lnTo>
                  <a:pt x="676" y="153"/>
                </a:lnTo>
                <a:moveTo>
                  <a:pt x="741" y="153"/>
                </a:moveTo>
                <a:lnTo>
                  <a:pt x="741" y="97"/>
                </a:lnTo>
                <a:lnTo>
                  <a:pt x="789" y="97"/>
                </a:lnTo>
                <a:lnTo>
                  <a:pt x="789" y="153"/>
                </a:lnTo>
                <a:lnTo>
                  <a:pt x="741" y="153"/>
                </a:lnTo>
                <a:moveTo>
                  <a:pt x="804" y="153"/>
                </a:moveTo>
                <a:lnTo>
                  <a:pt x="804" y="97"/>
                </a:lnTo>
                <a:lnTo>
                  <a:pt x="852" y="97"/>
                </a:lnTo>
                <a:lnTo>
                  <a:pt x="852" y="153"/>
                </a:lnTo>
                <a:lnTo>
                  <a:pt x="804" y="153"/>
                </a:lnTo>
                <a:moveTo>
                  <a:pt x="893" y="0"/>
                </a:moveTo>
                <a:lnTo>
                  <a:pt x="0" y="0"/>
                </a:lnTo>
                <a:lnTo>
                  <a:pt x="0" y="252"/>
                </a:lnTo>
                <a:lnTo>
                  <a:pt x="893" y="252"/>
                </a:lnTo>
                <a:lnTo>
                  <a:pt x="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ṣḷïḋê">
            <a:extLst>
              <a:ext uri="{FF2B5EF4-FFF2-40B4-BE49-F238E27FC236}">
                <a16:creationId xmlns:a16="http://schemas.microsoft.com/office/drawing/2014/main" id="{B555D90E-F8BD-47CC-A2CF-ED4EEAE985F4}"/>
              </a:ext>
            </a:extLst>
          </p:cNvPr>
          <p:cNvSpPr/>
          <p:nvPr/>
        </p:nvSpPr>
        <p:spPr bwMode="auto">
          <a:xfrm>
            <a:off x="825576" y="3132042"/>
            <a:ext cx="609797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sḻíḋè">
            <a:extLst>
              <a:ext uri="{FF2B5EF4-FFF2-40B4-BE49-F238E27FC236}">
                <a16:creationId xmlns:a16="http://schemas.microsoft.com/office/drawing/2014/main" id="{20AEF9D2-F329-4188-B213-0825CFAF353B}"/>
              </a:ext>
            </a:extLst>
          </p:cNvPr>
          <p:cNvSpPr/>
          <p:nvPr/>
        </p:nvSpPr>
        <p:spPr bwMode="auto">
          <a:xfrm>
            <a:off x="825576" y="3132042"/>
            <a:ext cx="609797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S1iḑê">
            <a:extLst>
              <a:ext uri="{FF2B5EF4-FFF2-40B4-BE49-F238E27FC236}">
                <a16:creationId xmlns:a16="http://schemas.microsoft.com/office/drawing/2014/main" id="{3CE88636-50C7-465F-ACCB-9BA31A570582}"/>
              </a:ext>
            </a:extLst>
          </p:cNvPr>
          <p:cNvSpPr/>
          <p:nvPr/>
        </p:nvSpPr>
        <p:spPr bwMode="auto">
          <a:xfrm>
            <a:off x="1451135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Sḷïďè">
            <a:extLst>
              <a:ext uri="{FF2B5EF4-FFF2-40B4-BE49-F238E27FC236}">
                <a16:creationId xmlns:a16="http://schemas.microsoft.com/office/drawing/2014/main" id="{F74BD3BD-8862-4D57-A34A-4FE96E56DFD7}"/>
              </a:ext>
            </a:extLst>
          </p:cNvPr>
          <p:cNvSpPr/>
          <p:nvPr/>
        </p:nvSpPr>
        <p:spPr bwMode="auto">
          <a:xfrm>
            <a:off x="1451135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ṥḷíḑè">
            <a:extLst>
              <a:ext uri="{FF2B5EF4-FFF2-40B4-BE49-F238E27FC236}">
                <a16:creationId xmlns:a16="http://schemas.microsoft.com/office/drawing/2014/main" id="{B03AB94C-B1DC-4E63-994D-327A51ABB307}"/>
              </a:ext>
            </a:extLst>
          </p:cNvPr>
          <p:cNvSpPr/>
          <p:nvPr/>
        </p:nvSpPr>
        <p:spPr bwMode="auto">
          <a:xfrm>
            <a:off x="1515169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ṥḻïďê">
            <a:extLst>
              <a:ext uri="{FF2B5EF4-FFF2-40B4-BE49-F238E27FC236}">
                <a16:creationId xmlns:a16="http://schemas.microsoft.com/office/drawing/2014/main" id="{9E3D8917-849F-4810-9F8B-F54D3AD603B1}"/>
              </a:ext>
            </a:extLst>
          </p:cNvPr>
          <p:cNvSpPr/>
          <p:nvPr/>
        </p:nvSpPr>
        <p:spPr bwMode="auto">
          <a:xfrm>
            <a:off x="1515169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ṩḷïḓé">
            <a:extLst>
              <a:ext uri="{FF2B5EF4-FFF2-40B4-BE49-F238E27FC236}">
                <a16:creationId xmlns:a16="http://schemas.microsoft.com/office/drawing/2014/main" id="{EBDE4D93-3D49-4ADE-B573-F90C0981F7CE}"/>
              </a:ext>
            </a:extLst>
          </p:cNvPr>
          <p:cNvSpPr/>
          <p:nvPr/>
        </p:nvSpPr>
        <p:spPr bwMode="auto">
          <a:xfrm>
            <a:off x="1577232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$ļïḓè">
            <a:extLst>
              <a:ext uri="{FF2B5EF4-FFF2-40B4-BE49-F238E27FC236}">
                <a16:creationId xmlns:a16="http://schemas.microsoft.com/office/drawing/2014/main" id="{10BE75DF-870C-41B6-925E-700CDDB4DC2E}"/>
              </a:ext>
            </a:extLst>
          </p:cNvPr>
          <p:cNvSpPr/>
          <p:nvPr/>
        </p:nvSpPr>
        <p:spPr bwMode="auto">
          <a:xfrm>
            <a:off x="1577232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ṡlide">
            <a:extLst>
              <a:ext uri="{FF2B5EF4-FFF2-40B4-BE49-F238E27FC236}">
                <a16:creationId xmlns:a16="http://schemas.microsoft.com/office/drawing/2014/main" id="{42D372FE-8AB9-4643-B6D6-9CA692C98B2E}"/>
              </a:ext>
            </a:extLst>
          </p:cNvPr>
          <p:cNvSpPr/>
          <p:nvPr/>
        </p:nvSpPr>
        <p:spPr bwMode="auto">
          <a:xfrm>
            <a:off x="871877" y="3613772"/>
            <a:ext cx="55167" cy="2364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şḷíďé">
            <a:extLst>
              <a:ext uri="{FF2B5EF4-FFF2-40B4-BE49-F238E27FC236}">
                <a16:creationId xmlns:a16="http://schemas.microsoft.com/office/drawing/2014/main" id="{410E7491-F7DF-4039-9B3A-A81657F2E6E9}"/>
              </a:ext>
            </a:extLst>
          </p:cNvPr>
          <p:cNvSpPr/>
          <p:nvPr/>
        </p:nvSpPr>
        <p:spPr bwMode="auto">
          <a:xfrm>
            <a:off x="871877" y="3613772"/>
            <a:ext cx="55167" cy="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ŝļíḋé">
            <a:extLst>
              <a:ext uri="{FF2B5EF4-FFF2-40B4-BE49-F238E27FC236}">
                <a16:creationId xmlns:a16="http://schemas.microsoft.com/office/drawing/2014/main" id="{2D89458D-6A4F-4D5C-AA44-8E485CAE3BF1}"/>
              </a:ext>
            </a:extLst>
          </p:cNvPr>
          <p:cNvSpPr/>
          <p:nvPr/>
        </p:nvSpPr>
        <p:spPr bwMode="auto">
          <a:xfrm>
            <a:off x="1069889" y="3613772"/>
            <a:ext cx="54182" cy="2364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şlide">
            <a:extLst>
              <a:ext uri="{FF2B5EF4-FFF2-40B4-BE49-F238E27FC236}">
                <a16:creationId xmlns:a16="http://schemas.microsoft.com/office/drawing/2014/main" id="{A0EA4548-3189-438A-A121-8FE0439F4C37}"/>
              </a:ext>
            </a:extLst>
          </p:cNvPr>
          <p:cNvSpPr/>
          <p:nvPr/>
        </p:nvSpPr>
        <p:spPr bwMode="auto">
          <a:xfrm>
            <a:off x="1069889" y="3613772"/>
            <a:ext cx="54182" cy="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şľiḍé">
            <a:extLst>
              <a:ext uri="{FF2B5EF4-FFF2-40B4-BE49-F238E27FC236}">
                <a16:creationId xmlns:a16="http://schemas.microsoft.com/office/drawing/2014/main" id="{D0F0B318-FFEB-4599-991F-0409B4799552}"/>
              </a:ext>
            </a:extLst>
          </p:cNvPr>
          <p:cNvSpPr/>
          <p:nvPr/>
        </p:nvSpPr>
        <p:spPr bwMode="auto">
          <a:xfrm>
            <a:off x="953643" y="3613772"/>
            <a:ext cx="23643" cy="2364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śḻíḋe">
            <a:extLst>
              <a:ext uri="{FF2B5EF4-FFF2-40B4-BE49-F238E27FC236}">
                <a16:creationId xmlns:a16="http://schemas.microsoft.com/office/drawing/2014/main" id="{44D9483A-DFA5-4AA5-A887-E9DA93853F21}"/>
              </a:ext>
            </a:extLst>
          </p:cNvPr>
          <p:cNvSpPr/>
          <p:nvPr/>
        </p:nvSpPr>
        <p:spPr bwMode="auto">
          <a:xfrm>
            <a:off x="1020632" y="3613772"/>
            <a:ext cx="22658" cy="2364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šļïḍê">
            <a:extLst>
              <a:ext uri="{FF2B5EF4-FFF2-40B4-BE49-F238E27FC236}">
                <a16:creationId xmlns:a16="http://schemas.microsoft.com/office/drawing/2014/main" id="{EE913B67-E8F7-45C6-A63B-700B994DBCE2}"/>
              </a:ext>
            </a:extLst>
          </p:cNvPr>
          <p:cNvSpPr/>
          <p:nvPr/>
        </p:nvSpPr>
        <p:spPr bwMode="auto">
          <a:xfrm>
            <a:off x="1512214" y="3592099"/>
            <a:ext cx="66004" cy="66989"/>
          </a:xfrm>
          <a:custGeom>
            <a:avLst/>
            <a:gdLst>
              <a:gd name="T0" fmla="*/ 41 w 49"/>
              <a:gd name="T1" fmla="*/ 0 h 49"/>
              <a:gd name="T2" fmla="*/ 7 w 49"/>
              <a:gd name="T3" fmla="*/ 0 h 49"/>
              <a:gd name="T4" fmla="*/ 0 w 49"/>
              <a:gd name="T5" fmla="*/ 7 h 49"/>
              <a:gd name="T6" fmla="*/ 0 w 49"/>
              <a:gd name="T7" fmla="*/ 41 h 49"/>
              <a:gd name="T8" fmla="*/ 7 w 49"/>
              <a:gd name="T9" fmla="*/ 49 h 49"/>
              <a:gd name="T10" fmla="*/ 41 w 49"/>
              <a:gd name="T11" fmla="*/ 49 h 49"/>
              <a:gd name="T12" fmla="*/ 49 w 49"/>
              <a:gd name="T13" fmla="*/ 41 h 49"/>
              <a:gd name="T14" fmla="*/ 49 w 49"/>
              <a:gd name="T15" fmla="*/ 7 h 49"/>
              <a:gd name="T16" fmla="*/ 41 w 49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4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5"/>
                  <a:pt x="3" y="49"/>
                  <a:pt x="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5" y="49"/>
                  <a:pt x="49" y="45"/>
                  <a:pt x="49" y="41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5" y="0"/>
                  <a:pt x="41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ṧļiďe">
            <a:extLst>
              <a:ext uri="{FF2B5EF4-FFF2-40B4-BE49-F238E27FC236}">
                <a16:creationId xmlns:a16="http://schemas.microsoft.com/office/drawing/2014/main" id="{893C7C09-1DE9-4C1A-A33D-88C17AB6C9B3}"/>
              </a:ext>
            </a:extLst>
          </p:cNvPr>
          <p:cNvSpPr/>
          <p:nvPr/>
        </p:nvSpPr>
        <p:spPr bwMode="auto">
          <a:xfrm>
            <a:off x="1154610" y="3592099"/>
            <a:ext cx="328049" cy="6698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šḻïḍé">
            <a:extLst>
              <a:ext uri="{FF2B5EF4-FFF2-40B4-BE49-F238E27FC236}">
                <a16:creationId xmlns:a16="http://schemas.microsoft.com/office/drawing/2014/main" id="{4615BF58-92C3-401D-8D9B-AE1960A95257}"/>
              </a:ext>
            </a:extLst>
          </p:cNvPr>
          <p:cNvSpPr/>
          <p:nvPr/>
        </p:nvSpPr>
        <p:spPr bwMode="auto">
          <a:xfrm>
            <a:off x="1154610" y="3592099"/>
            <a:ext cx="328049" cy="6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şlide">
            <a:extLst>
              <a:ext uri="{FF2B5EF4-FFF2-40B4-BE49-F238E27FC236}">
                <a16:creationId xmlns:a16="http://schemas.microsoft.com/office/drawing/2014/main" id="{49018C05-1C09-489D-B5F5-DFC8CB130BE3}"/>
              </a:ext>
            </a:extLst>
          </p:cNvPr>
          <p:cNvSpPr/>
          <p:nvPr/>
        </p:nvSpPr>
        <p:spPr bwMode="auto">
          <a:xfrm>
            <a:off x="960539" y="3952658"/>
            <a:ext cx="529016" cy="530002"/>
          </a:xfrm>
          <a:custGeom>
            <a:avLst/>
            <a:gdLst>
              <a:gd name="T0" fmla="*/ 147 w 391"/>
              <a:gd name="T1" fmla="*/ 369 h 392"/>
              <a:gd name="T2" fmla="*/ 280 w 391"/>
              <a:gd name="T3" fmla="*/ 362 h 392"/>
              <a:gd name="T4" fmla="*/ 199 w 391"/>
              <a:gd name="T5" fmla="*/ 347 h 392"/>
              <a:gd name="T6" fmla="*/ 81 w 391"/>
              <a:gd name="T7" fmla="*/ 340 h 392"/>
              <a:gd name="T8" fmla="*/ 199 w 391"/>
              <a:gd name="T9" fmla="*/ 340 h 392"/>
              <a:gd name="T10" fmla="*/ 59 w 391"/>
              <a:gd name="T11" fmla="*/ 325 h 392"/>
              <a:gd name="T12" fmla="*/ 192 w 391"/>
              <a:gd name="T13" fmla="*/ 318 h 392"/>
              <a:gd name="T14" fmla="*/ 317 w 391"/>
              <a:gd name="T15" fmla="*/ 318 h 392"/>
              <a:gd name="T16" fmla="*/ 140 w 391"/>
              <a:gd name="T17" fmla="*/ 310 h 392"/>
              <a:gd name="T18" fmla="*/ 258 w 391"/>
              <a:gd name="T19" fmla="*/ 310 h 392"/>
              <a:gd name="T20" fmla="*/ 74 w 391"/>
              <a:gd name="T21" fmla="*/ 295 h 392"/>
              <a:gd name="T22" fmla="*/ 206 w 391"/>
              <a:gd name="T23" fmla="*/ 288 h 392"/>
              <a:gd name="T24" fmla="*/ 332 w 391"/>
              <a:gd name="T25" fmla="*/ 288 h 392"/>
              <a:gd name="T26" fmla="*/ 126 w 391"/>
              <a:gd name="T27" fmla="*/ 281 h 392"/>
              <a:gd name="T28" fmla="*/ 244 w 391"/>
              <a:gd name="T29" fmla="*/ 281 h 392"/>
              <a:gd name="T30" fmla="*/ 29 w 391"/>
              <a:gd name="T31" fmla="*/ 266 h 392"/>
              <a:gd name="T32" fmla="*/ 162 w 391"/>
              <a:gd name="T33" fmla="*/ 259 h 392"/>
              <a:gd name="T34" fmla="*/ 288 w 391"/>
              <a:gd name="T35" fmla="*/ 259 h 392"/>
              <a:gd name="T36" fmla="*/ 67 w 391"/>
              <a:gd name="T37" fmla="*/ 251 h 392"/>
              <a:gd name="T38" fmla="*/ 185 w 391"/>
              <a:gd name="T39" fmla="*/ 251 h 392"/>
              <a:gd name="T40" fmla="*/ 324 w 391"/>
              <a:gd name="T41" fmla="*/ 251 h 392"/>
              <a:gd name="T42" fmla="*/ 88 w 391"/>
              <a:gd name="T43" fmla="*/ 229 h 392"/>
              <a:gd name="T44" fmla="*/ 214 w 391"/>
              <a:gd name="T45" fmla="*/ 229 h 392"/>
              <a:gd name="T46" fmla="*/ 347 w 391"/>
              <a:gd name="T47" fmla="*/ 236 h 392"/>
              <a:gd name="T48" fmla="*/ 81 w 391"/>
              <a:gd name="T49" fmla="*/ 222 h 392"/>
              <a:gd name="T50" fmla="*/ 221 w 391"/>
              <a:gd name="T51" fmla="*/ 222 h 392"/>
              <a:gd name="T52" fmla="*/ 354 w 391"/>
              <a:gd name="T53" fmla="*/ 215 h 392"/>
              <a:gd name="T54" fmla="*/ 96 w 391"/>
              <a:gd name="T55" fmla="*/ 200 h 392"/>
              <a:gd name="T56" fmla="*/ 229 w 391"/>
              <a:gd name="T57" fmla="*/ 207 h 392"/>
              <a:gd name="T58" fmla="*/ 347 w 391"/>
              <a:gd name="T59" fmla="*/ 207 h 392"/>
              <a:gd name="T60" fmla="*/ 103 w 391"/>
              <a:gd name="T61" fmla="*/ 192 h 392"/>
              <a:gd name="T62" fmla="*/ 236 w 391"/>
              <a:gd name="T63" fmla="*/ 185 h 392"/>
              <a:gd name="T64" fmla="*/ 362 w 391"/>
              <a:gd name="T65" fmla="*/ 185 h 392"/>
              <a:gd name="T66" fmla="*/ 111 w 391"/>
              <a:gd name="T67" fmla="*/ 177 h 392"/>
              <a:gd name="T68" fmla="*/ 229 w 391"/>
              <a:gd name="T69" fmla="*/ 177 h 392"/>
              <a:gd name="T70" fmla="*/ 369 w 391"/>
              <a:gd name="T71" fmla="*/ 177 h 392"/>
              <a:gd name="T72" fmla="*/ 118 w 391"/>
              <a:gd name="T73" fmla="*/ 156 h 392"/>
              <a:gd name="T74" fmla="*/ 244 w 391"/>
              <a:gd name="T75" fmla="*/ 156 h 392"/>
              <a:gd name="T76" fmla="*/ 376 w 391"/>
              <a:gd name="T77" fmla="*/ 163 h 392"/>
              <a:gd name="T78" fmla="*/ 126 w 391"/>
              <a:gd name="T79" fmla="*/ 148 h 392"/>
              <a:gd name="T80" fmla="*/ 265 w 391"/>
              <a:gd name="T81" fmla="*/ 148 h 392"/>
              <a:gd name="T82" fmla="*/ 44 w 391"/>
              <a:gd name="T83" fmla="*/ 126 h 392"/>
              <a:gd name="T84" fmla="*/ 170 w 391"/>
              <a:gd name="T85" fmla="*/ 126 h 392"/>
              <a:gd name="T86" fmla="*/ 303 w 391"/>
              <a:gd name="T87" fmla="*/ 133 h 392"/>
              <a:gd name="T88" fmla="*/ 67 w 391"/>
              <a:gd name="T89" fmla="*/ 118 h 392"/>
              <a:gd name="T90" fmla="*/ 206 w 391"/>
              <a:gd name="T91" fmla="*/ 118 h 392"/>
              <a:gd name="T92" fmla="*/ 339 w 391"/>
              <a:gd name="T93" fmla="*/ 111 h 392"/>
              <a:gd name="T94" fmla="*/ 126 w 391"/>
              <a:gd name="T95" fmla="*/ 97 h 392"/>
              <a:gd name="T96" fmla="*/ 258 w 391"/>
              <a:gd name="T97" fmla="*/ 104 h 392"/>
              <a:gd name="T98" fmla="*/ 52 w 391"/>
              <a:gd name="T99" fmla="*/ 89 h 392"/>
              <a:gd name="T100" fmla="*/ 192 w 391"/>
              <a:gd name="T101" fmla="*/ 89 h 392"/>
              <a:gd name="T102" fmla="*/ 324 w 391"/>
              <a:gd name="T103" fmla="*/ 82 h 392"/>
              <a:gd name="T104" fmla="*/ 140 w 391"/>
              <a:gd name="T105" fmla="*/ 67 h 392"/>
              <a:gd name="T106" fmla="*/ 273 w 391"/>
              <a:gd name="T107" fmla="*/ 74 h 392"/>
              <a:gd name="T108" fmla="*/ 111 w 391"/>
              <a:gd name="T109" fmla="*/ 59 h 392"/>
              <a:gd name="T110" fmla="*/ 251 w 391"/>
              <a:gd name="T111" fmla="*/ 59 h 392"/>
              <a:gd name="T112" fmla="*/ 133 w 391"/>
              <a:gd name="T113" fmla="*/ 38 h 392"/>
              <a:gd name="T114" fmla="*/ 258 w 391"/>
              <a:gd name="T115" fmla="*/ 38 h 392"/>
              <a:gd name="T116" fmla="*/ 185 w 391"/>
              <a:gd name="T117" fmla="*/ 30 h 392"/>
              <a:gd name="T118" fmla="*/ 170 w 391"/>
              <a:gd name="T119" fmla="*/ 15 h 392"/>
              <a:gd name="T120" fmla="*/ 27 w 391"/>
              <a:gd name="T121" fmla="*/ 97 h 392"/>
              <a:gd name="T122" fmla="*/ 140 w 391"/>
              <a:gd name="T123" fmla="*/ 384 h 392"/>
              <a:gd name="T124" fmla="*/ 376 w 391"/>
              <a:gd name="T125" fmla="*/ 1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" h="392">
                <a:moveTo>
                  <a:pt x="155" y="384"/>
                </a:moveTo>
                <a:cubicBezTo>
                  <a:pt x="155" y="377"/>
                  <a:pt x="155" y="377"/>
                  <a:pt x="155" y="377"/>
                </a:cubicBezTo>
                <a:cubicBezTo>
                  <a:pt x="162" y="377"/>
                  <a:pt x="162" y="377"/>
                  <a:pt x="162" y="377"/>
                </a:cubicBezTo>
                <a:cubicBezTo>
                  <a:pt x="162" y="384"/>
                  <a:pt x="162" y="384"/>
                  <a:pt x="162" y="384"/>
                </a:cubicBezTo>
                <a:cubicBezTo>
                  <a:pt x="155" y="384"/>
                  <a:pt x="155" y="384"/>
                  <a:pt x="155" y="384"/>
                </a:cubicBezTo>
                <a:moveTo>
                  <a:pt x="170" y="384"/>
                </a:moveTo>
                <a:cubicBezTo>
                  <a:pt x="170" y="377"/>
                  <a:pt x="170" y="377"/>
                  <a:pt x="170" y="377"/>
                </a:cubicBezTo>
                <a:cubicBezTo>
                  <a:pt x="177" y="377"/>
                  <a:pt x="177" y="377"/>
                  <a:pt x="177" y="377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0" y="384"/>
                  <a:pt x="170" y="384"/>
                  <a:pt x="170" y="384"/>
                </a:cubicBezTo>
                <a:moveTo>
                  <a:pt x="185" y="384"/>
                </a:moveTo>
                <a:cubicBezTo>
                  <a:pt x="185" y="377"/>
                  <a:pt x="185" y="377"/>
                  <a:pt x="185" y="377"/>
                </a:cubicBezTo>
                <a:cubicBezTo>
                  <a:pt x="192" y="377"/>
                  <a:pt x="192" y="377"/>
                  <a:pt x="192" y="377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185" y="384"/>
                  <a:pt x="185" y="384"/>
                  <a:pt x="185" y="384"/>
                </a:cubicBezTo>
                <a:moveTo>
                  <a:pt x="199" y="384"/>
                </a:moveTo>
                <a:cubicBezTo>
                  <a:pt x="199" y="377"/>
                  <a:pt x="199" y="377"/>
                  <a:pt x="199" y="377"/>
                </a:cubicBezTo>
                <a:cubicBezTo>
                  <a:pt x="206" y="377"/>
                  <a:pt x="206" y="377"/>
                  <a:pt x="206" y="377"/>
                </a:cubicBezTo>
                <a:cubicBezTo>
                  <a:pt x="206" y="384"/>
                  <a:pt x="206" y="384"/>
                  <a:pt x="206" y="384"/>
                </a:cubicBezTo>
                <a:cubicBezTo>
                  <a:pt x="199" y="384"/>
                  <a:pt x="199" y="384"/>
                  <a:pt x="199" y="384"/>
                </a:cubicBezTo>
                <a:moveTo>
                  <a:pt x="214" y="384"/>
                </a:moveTo>
                <a:cubicBezTo>
                  <a:pt x="214" y="377"/>
                  <a:pt x="214" y="377"/>
                  <a:pt x="214" y="377"/>
                </a:cubicBezTo>
                <a:cubicBezTo>
                  <a:pt x="221" y="377"/>
                  <a:pt x="221" y="377"/>
                  <a:pt x="221" y="377"/>
                </a:cubicBezTo>
                <a:cubicBezTo>
                  <a:pt x="221" y="384"/>
                  <a:pt x="221" y="384"/>
                  <a:pt x="221" y="384"/>
                </a:cubicBezTo>
                <a:cubicBezTo>
                  <a:pt x="214" y="384"/>
                  <a:pt x="214" y="384"/>
                  <a:pt x="214" y="384"/>
                </a:cubicBezTo>
                <a:moveTo>
                  <a:pt x="229" y="384"/>
                </a:moveTo>
                <a:cubicBezTo>
                  <a:pt x="229" y="377"/>
                  <a:pt x="229" y="377"/>
                  <a:pt x="229" y="377"/>
                </a:cubicBezTo>
                <a:cubicBezTo>
                  <a:pt x="236" y="377"/>
                  <a:pt x="236" y="377"/>
                  <a:pt x="236" y="377"/>
                </a:cubicBezTo>
                <a:cubicBezTo>
                  <a:pt x="236" y="384"/>
                  <a:pt x="236" y="384"/>
                  <a:pt x="236" y="384"/>
                </a:cubicBezTo>
                <a:cubicBezTo>
                  <a:pt x="229" y="384"/>
                  <a:pt x="229" y="384"/>
                  <a:pt x="229" y="384"/>
                </a:cubicBezTo>
                <a:moveTo>
                  <a:pt x="111" y="369"/>
                </a:moveTo>
                <a:cubicBezTo>
                  <a:pt x="111" y="362"/>
                  <a:pt x="111" y="362"/>
                  <a:pt x="111" y="362"/>
                </a:cubicBezTo>
                <a:cubicBezTo>
                  <a:pt x="118" y="362"/>
                  <a:pt x="118" y="362"/>
                  <a:pt x="118" y="362"/>
                </a:cubicBezTo>
                <a:cubicBezTo>
                  <a:pt x="118" y="369"/>
                  <a:pt x="118" y="369"/>
                  <a:pt x="118" y="369"/>
                </a:cubicBezTo>
                <a:cubicBezTo>
                  <a:pt x="111" y="369"/>
                  <a:pt x="111" y="369"/>
                  <a:pt x="111" y="369"/>
                </a:cubicBezTo>
                <a:moveTo>
                  <a:pt x="126" y="369"/>
                </a:moveTo>
                <a:cubicBezTo>
                  <a:pt x="126" y="362"/>
                  <a:pt x="126" y="362"/>
                  <a:pt x="126" y="362"/>
                </a:cubicBezTo>
                <a:cubicBezTo>
                  <a:pt x="133" y="362"/>
                  <a:pt x="133" y="362"/>
                  <a:pt x="133" y="362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6" y="369"/>
                  <a:pt x="126" y="369"/>
                  <a:pt x="126" y="369"/>
                </a:cubicBezTo>
                <a:moveTo>
                  <a:pt x="140" y="369"/>
                </a:moveTo>
                <a:cubicBezTo>
                  <a:pt x="140" y="362"/>
                  <a:pt x="140" y="362"/>
                  <a:pt x="140" y="362"/>
                </a:cubicBezTo>
                <a:cubicBezTo>
                  <a:pt x="147" y="362"/>
                  <a:pt x="147" y="362"/>
                  <a:pt x="147" y="362"/>
                </a:cubicBezTo>
                <a:cubicBezTo>
                  <a:pt x="147" y="369"/>
                  <a:pt x="147" y="369"/>
                  <a:pt x="147" y="369"/>
                </a:cubicBezTo>
                <a:cubicBezTo>
                  <a:pt x="140" y="369"/>
                  <a:pt x="140" y="369"/>
                  <a:pt x="140" y="369"/>
                </a:cubicBezTo>
                <a:moveTo>
                  <a:pt x="155" y="369"/>
                </a:moveTo>
                <a:cubicBezTo>
                  <a:pt x="155" y="362"/>
                  <a:pt x="155" y="362"/>
                  <a:pt x="155" y="362"/>
                </a:cubicBezTo>
                <a:cubicBezTo>
                  <a:pt x="162" y="362"/>
                  <a:pt x="162" y="362"/>
                  <a:pt x="162" y="362"/>
                </a:cubicBezTo>
                <a:cubicBezTo>
                  <a:pt x="162" y="369"/>
                  <a:pt x="162" y="369"/>
                  <a:pt x="162" y="369"/>
                </a:cubicBezTo>
                <a:cubicBezTo>
                  <a:pt x="155" y="369"/>
                  <a:pt x="155" y="369"/>
                  <a:pt x="155" y="369"/>
                </a:cubicBezTo>
                <a:moveTo>
                  <a:pt x="170" y="369"/>
                </a:moveTo>
                <a:cubicBezTo>
                  <a:pt x="170" y="362"/>
                  <a:pt x="170" y="362"/>
                  <a:pt x="170" y="362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0" y="369"/>
                  <a:pt x="170" y="369"/>
                  <a:pt x="170" y="369"/>
                </a:cubicBezTo>
                <a:moveTo>
                  <a:pt x="185" y="369"/>
                </a:moveTo>
                <a:cubicBezTo>
                  <a:pt x="185" y="362"/>
                  <a:pt x="185" y="362"/>
                  <a:pt x="185" y="362"/>
                </a:cubicBezTo>
                <a:cubicBezTo>
                  <a:pt x="192" y="362"/>
                  <a:pt x="192" y="362"/>
                  <a:pt x="192" y="362"/>
                </a:cubicBezTo>
                <a:cubicBezTo>
                  <a:pt x="192" y="369"/>
                  <a:pt x="192" y="369"/>
                  <a:pt x="192" y="369"/>
                </a:cubicBezTo>
                <a:cubicBezTo>
                  <a:pt x="185" y="369"/>
                  <a:pt x="185" y="369"/>
                  <a:pt x="185" y="369"/>
                </a:cubicBezTo>
                <a:moveTo>
                  <a:pt x="199" y="369"/>
                </a:moveTo>
                <a:cubicBezTo>
                  <a:pt x="199" y="362"/>
                  <a:pt x="199" y="362"/>
                  <a:pt x="199" y="362"/>
                </a:cubicBezTo>
                <a:cubicBezTo>
                  <a:pt x="206" y="362"/>
                  <a:pt x="206" y="362"/>
                  <a:pt x="206" y="362"/>
                </a:cubicBezTo>
                <a:cubicBezTo>
                  <a:pt x="206" y="369"/>
                  <a:pt x="206" y="369"/>
                  <a:pt x="206" y="369"/>
                </a:cubicBezTo>
                <a:cubicBezTo>
                  <a:pt x="199" y="369"/>
                  <a:pt x="199" y="369"/>
                  <a:pt x="199" y="369"/>
                </a:cubicBezTo>
                <a:moveTo>
                  <a:pt x="214" y="369"/>
                </a:moveTo>
                <a:cubicBezTo>
                  <a:pt x="214" y="362"/>
                  <a:pt x="214" y="362"/>
                  <a:pt x="214" y="362"/>
                </a:cubicBezTo>
                <a:cubicBezTo>
                  <a:pt x="221" y="362"/>
                  <a:pt x="221" y="362"/>
                  <a:pt x="221" y="362"/>
                </a:cubicBezTo>
                <a:cubicBezTo>
                  <a:pt x="221" y="369"/>
                  <a:pt x="221" y="369"/>
                  <a:pt x="221" y="369"/>
                </a:cubicBezTo>
                <a:cubicBezTo>
                  <a:pt x="214" y="369"/>
                  <a:pt x="214" y="369"/>
                  <a:pt x="214" y="369"/>
                </a:cubicBezTo>
                <a:moveTo>
                  <a:pt x="229" y="369"/>
                </a:moveTo>
                <a:cubicBezTo>
                  <a:pt x="229" y="362"/>
                  <a:pt x="229" y="362"/>
                  <a:pt x="229" y="362"/>
                </a:cubicBezTo>
                <a:cubicBezTo>
                  <a:pt x="236" y="362"/>
                  <a:pt x="236" y="362"/>
                  <a:pt x="236" y="362"/>
                </a:cubicBezTo>
                <a:cubicBezTo>
                  <a:pt x="236" y="369"/>
                  <a:pt x="236" y="369"/>
                  <a:pt x="236" y="369"/>
                </a:cubicBezTo>
                <a:cubicBezTo>
                  <a:pt x="229" y="369"/>
                  <a:pt x="229" y="369"/>
                  <a:pt x="229" y="369"/>
                </a:cubicBezTo>
                <a:moveTo>
                  <a:pt x="244" y="369"/>
                </a:moveTo>
                <a:cubicBezTo>
                  <a:pt x="244" y="362"/>
                  <a:pt x="244" y="362"/>
                  <a:pt x="244" y="362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9"/>
                  <a:pt x="251" y="369"/>
                  <a:pt x="251" y="369"/>
                </a:cubicBezTo>
                <a:cubicBezTo>
                  <a:pt x="244" y="369"/>
                  <a:pt x="244" y="369"/>
                  <a:pt x="244" y="369"/>
                </a:cubicBezTo>
                <a:moveTo>
                  <a:pt x="258" y="369"/>
                </a:moveTo>
                <a:cubicBezTo>
                  <a:pt x="258" y="362"/>
                  <a:pt x="258" y="362"/>
                  <a:pt x="258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69"/>
                  <a:pt x="265" y="369"/>
                  <a:pt x="265" y="369"/>
                </a:cubicBezTo>
                <a:cubicBezTo>
                  <a:pt x="258" y="369"/>
                  <a:pt x="258" y="369"/>
                  <a:pt x="258" y="369"/>
                </a:cubicBezTo>
                <a:moveTo>
                  <a:pt x="273" y="369"/>
                </a:moveTo>
                <a:cubicBezTo>
                  <a:pt x="273" y="362"/>
                  <a:pt x="273" y="362"/>
                  <a:pt x="273" y="362"/>
                </a:cubicBezTo>
                <a:cubicBezTo>
                  <a:pt x="280" y="362"/>
                  <a:pt x="280" y="362"/>
                  <a:pt x="280" y="362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73" y="369"/>
                  <a:pt x="273" y="369"/>
                  <a:pt x="273" y="369"/>
                </a:cubicBezTo>
                <a:moveTo>
                  <a:pt x="81" y="354"/>
                </a:moveTo>
                <a:cubicBezTo>
                  <a:pt x="81" y="347"/>
                  <a:pt x="81" y="347"/>
                  <a:pt x="81" y="347"/>
                </a:cubicBezTo>
                <a:cubicBezTo>
                  <a:pt x="88" y="347"/>
                  <a:pt x="88" y="347"/>
                  <a:pt x="88" y="347"/>
                </a:cubicBezTo>
                <a:cubicBezTo>
                  <a:pt x="88" y="354"/>
                  <a:pt x="88" y="354"/>
                  <a:pt x="88" y="354"/>
                </a:cubicBezTo>
                <a:cubicBezTo>
                  <a:pt x="81" y="354"/>
                  <a:pt x="81" y="354"/>
                  <a:pt x="81" y="354"/>
                </a:cubicBezTo>
                <a:moveTo>
                  <a:pt x="96" y="354"/>
                </a:moveTo>
                <a:cubicBezTo>
                  <a:pt x="96" y="347"/>
                  <a:pt x="96" y="347"/>
                  <a:pt x="96" y="347"/>
                </a:cubicBezTo>
                <a:cubicBezTo>
                  <a:pt x="103" y="347"/>
                  <a:pt x="103" y="347"/>
                  <a:pt x="103" y="347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96" y="354"/>
                  <a:pt x="96" y="354"/>
                  <a:pt x="96" y="354"/>
                </a:cubicBezTo>
                <a:moveTo>
                  <a:pt x="111" y="354"/>
                </a:moveTo>
                <a:cubicBezTo>
                  <a:pt x="111" y="347"/>
                  <a:pt x="111" y="347"/>
                  <a:pt x="111" y="347"/>
                </a:cubicBezTo>
                <a:cubicBezTo>
                  <a:pt x="118" y="347"/>
                  <a:pt x="118" y="347"/>
                  <a:pt x="118" y="347"/>
                </a:cubicBezTo>
                <a:cubicBezTo>
                  <a:pt x="118" y="354"/>
                  <a:pt x="118" y="354"/>
                  <a:pt x="118" y="354"/>
                </a:cubicBezTo>
                <a:cubicBezTo>
                  <a:pt x="111" y="354"/>
                  <a:pt x="111" y="354"/>
                  <a:pt x="111" y="354"/>
                </a:cubicBezTo>
                <a:moveTo>
                  <a:pt x="126" y="354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3" y="347"/>
                  <a:pt x="133" y="347"/>
                  <a:pt x="133" y="347"/>
                </a:cubicBezTo>
                <a:cubicBezTo>
                  <a:pt x="133" y="354"/>
                  <a:pt x="133" y="354"/>
                  <a:pt x="133" y="354"/>
                </a:cubicBezTo>
                <a:cubicBezTo>
                  <a:pt x="126" y="354"/>
                  <a:pt x="126" y="354"/>
                  <a:pt x="126" y="354"/>
                </a:cubicBezTo>
                <a:moveTo>
                  <a:pt x="140" y="354"/>
                </a:moveTo>
                <a:cubicBezTo>
                  <a:pt x="140" y="347"/>
                  <a:pt x="140" y="347"/>
                  <a:pt x="140" y="347"/>
                </a:cubicBezTo>
                <a:cubicBezTo>
                  <a:pt x="147" y="347"/>
                  <a:pt x="147" y="347"/>
                  <a:pt x="147" y="347"/>
                </a:cubicBezTo>
                <a:cubicBezTo>
                  <a:pt x="147" y="354"/>
                  <a:pt x="147" y="354"/>
                  <a:pt x="147" y="354"/>
                </a:cubicBezTo>
                <a:cubicBezTo>
                  <a:pt x="140" y="354"/>
                  <a:pt x="140" y="354"/>
                  <a:pt x="140" y="354"/>
                </a:cubicBezTo>
                <a:moveTo>
                  <a:pt x="155" y="354"/>
                </a:moveTo>
                <a:cubicBezTo>
                  <a:pt x="155" y="347"/>
                  <a:pt x="155" y="347"/>
                  <a:pt x="155" y="347"/>
                </a:cubicBezTo>
                <a:cubicBezTo>
                  <a:pt x="162" y="347"/>
                  <a:pt x="162" y="347"/>
                  <a:pt x="162" y="347"/>
                </a:cubicBezTo>
                <a:cubicBezTo>
                  <a:pt x="162" y="354"/>
                  <a:pt x="162" y="354"/>
                  <a:pt x="162" y="354"/>
                </a:cubicBezTo>
                <a:cubicBezTo>
                  <a:pt x="155" y="354"/>
                  <a:pt x="155" y="354"/>
                  <a:pt x="155" y="354"/>
                </a:cubicBezTo>
                <a:moveTo>
                  <a:pt x="170" y="354"/>
                </a:moveTo>
                <a:cubicBezTo>
                  <a:pt x="170" y="347"/>
                  <a:pt x="170" y="347"/>
                  <a:pt x="170" y="347"/>
                </a:cubicBezTo>
                <a:cubicBezTo>
                  <a:pt x="177" y="347"/>
                  <a:pt x="177" y="347"/>
                  <a:pt x="177" y="347"/>
                </a:cubicBezTo>
                <a:cubicBezTo>
                  <a:pt x="177" y="354"/>
                  <a:pt x="177" y="354"/>
                  <a:pt x="177" y="354"/>
                </a:cubicBezTo>
                <a:cubicBezTo>
                  <a:pt x="170" y="354"/>
                  <a:pt x="170" y="354"/>
                  <a:pt x="170" y="354"/>
                </a:cubicBezTo>
                <a:moveTo>
                  <a:pt x="185" y="354"/>
                </a:moveTo>
                <a:cubicBezTo>
                  <a:pt x="185" y="347"/>
                  <a:pt x="185" y="347"/>
                  <a:pt x="185" y="347"/>
                </a:cubicBezTo>
                <a:cubicBezTo>
                  <a:pt x="192" y="347"/>
                  <a:pt x="192" y="347"/>
                  <a:pt x="192" y="347"/>
                </a:cubicBezTo>
                <a:cubicBezTo>
                  <a:pt x="192" y="354"/>
                  <a:pt x="192" y="354"/>
                  <a:pt x="192" y="354"/>
                </a:cubicBezTo>
                <a:cubicBezTo>
                  <a:pt x="185" y="354"/>
                  <a:pt x="185" y="354"/>
                  <a:pt x="185" y="354"/>
                </a:cubicBezTo>
                <a:moveTo>
                  <a:pt x="199" y="354"/>
                </a:moveTo>
                <a:cubicBezTo>
                  <a:pt x="199" y="347"/>
                  <a:pt x="199" y="347"/>
                  <a:pt x="199" y="347"/>
                </a:cubicBezTo>
                <a:cubicBezTo>
                  <a:pt x="206" y="347"/>
                  <a:pt x="206" y="347"/>
                  <a:pt x="206" y="347"/>
                </a:cubicBezTo>
                <a:cubicBezTo>
                  <a:pt x="206" y="354"/>
                  <a:pt x="206" y="354"/>
                  <a:pt x="206" y="354"/>
                </a:cubicBezTo>
                <a:cubicBezTo>
                  <a:pt x="199" y="354"/>
                  <a:pt x="199" y="354"/>
                  <a:pt x="199" y="354"/>
                </a:cubicBezTo>
                <a:moveTo>
                  <a:pt x="214" y="354"/>
                </a:moveTo>
                <a:cubicBezTo>
                  <a:pt x="214" y="347"/>
                  <a:pt x="214" y="347"/>
                  <a:pt x="214" y="347"/>
                </a:cubicBezTo>
                <a:cubicBezTo>
                  <a:pt x="221" y="347"/>
                  <a:pt x="221" y="347"/>
                  <a:pt x="221" y="347"/>
                </a:cubicBezTo>
                <a:cubicBezTo>
                  <a:pt x="221" y="354"/>
                  <a:pt x="221" y="354"/>
                  <a:pt x="221" y="354"/>
                </a:cubicBezTo>
                <a:cubicBezTo>
                  <a:pt x="214" y="354"/>
                  <a:pt x="214" y="354"/>
                  <a:pt x="214" y="354"/>
                </a:cubicBezTo>
                <a:moveTo>
                  <a:pt x="229" y="354"/>
                </a:moveTo>
                <a:cubicBezTo>
                  <a:pt x="229" y="347"/>
                  <a:pt x="229" y="347"/>
                  <a:pt x="229" y="347"/>
                </a:cubicBezTo>
                <a:cubicBezTo>
                  <a:pt x="236" y="347"/>
                  <a:pt x="236" y="347"/>
                  <a:pt x="236" y="347"/>
                </a:cubicBezTo>
                <a:cubicBezTo>
                  <a:pt x="236" y="354"/>
                  <a:pt x="236" y="354"/>
                  <a:pt x="236" y="354"/>
                </a:cubicBezTo>
                <a:cubicBezTo>
                  <a:pt x="229" y="354"/>
                  <a:pt x="229" y="354"/>
                  <a:pt x="229" y="354"/>
                </a:cubicBezTo>
                <a:moveTo>
                  <a:pt x="244" y="354"/>
                </a:moveTo>
                <a:cubicBezTo>
                  <a:pt x="244" y="347"/>
                  <a:pt x="244" y="347"/>
                  <a:pt x="244" y="347"/>
                </a:cubicBezTo>
                <a:cubicBezTo>
                  <a:pt x="251" y="347"/>
                  <a:pt x="251" y="347"/>
                  <a:pt x="251" y="347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44" y="354"/>
                  <a:pt x="244" y="354"/>
                  <a:pt x="244" y="354"/>
                </a:cubicBezTo>
                <a:moveTo>
                  <a:pt x="258" y="354"/>
                </a:moveTo>
                <a:cubicBezTo>
                  <a:pt x="258" y="347"/>
                  <a:pt x="258" y="347"/>
                  <a:pt x="258" y="347"/>
                </a:cubicBezTo>
                <a:cubicBezTo>
                  <a:pt x="265" y="347"/>
                  <a:pt x="265" y="347"/>
                  <a:pt x="265" y="347"/>
                </a:cubicBezTo>
                <a:cubicBezTo>
                  <a:pt x="265" y="354"/>
                  <a:pt x="265" y="354"/>
                  <a:pt x="265" y="354"/>
                </a:cubicBezTo>
                <a:cubicBezTo>
                  <a:pt x="258" y="354"/>
                  <a:pt x="258" y="354"/>
                  <a:pt x="258" y="354"/>
                </a:cubicBezTo>
                <a:moveTo>
                  <a:pt x="273" y="354"/>
                </a:moveTo>
                <a:cubicBezTo>
                  <a:pt x="273" y="347"/>
                  <a:pt x="273" y="347"/>
                  <a:pt x="273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280" y="354"/>
                  <a:pt x="280" y="354"/>
                  <a:pt x="280" y="354"/>
                </a:cubicBezTo>
                <a:cubicBezTo>
                  <a:pt x="273" y="354"/>
                  <a:pt x="273" y="354"/>
                  <a:pt x="273" y="354"/>
                </a:cubicBezTo>
                <a:moveTo>
                  <a:pt x="288" y="354"/>
                </a:moveTo>
                <a:cubicBezTo>
                  <a:pt x="288" y="347"/>
                  <a:pt x="288" y="347"/>
                  <a:pt x="288" y="347"/>
                </a:cubicBezTo>
                <a:cubicBezTo>
                  <a:pt x="295" y="347"/>
                  <a:pt x="295" y="347"/>
                  <a:pt x="295" y="347"/>
                </a:cubicBezTo>
                <a:cubicBezTo>
                  <a:pt x="295" y="354"/>
                  <a:pt x="295" y="354"/>
                  <a:pt x="295" y="354"/>
                </a:cubicBezTo>
                <a:cubicBezTo>
                  <a:pt x="288" y="354"/>
                  <a:pt x="288" y="354"/>
                  <a:pt x="288" y="354"/>
                </a:cubicBezTo>
                <a:moveTo>
                  <a:pt x="303" y="354"/>
                </a:moveTo>
                <a:cubicBezTo>
                  <a:pt x="303" y="347"/>
                  <a:pt x="303" y="347"/>
                  <a:pt x="303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0" y="354"/>
                  <a:pt x="310" y="354"/>
                  <a:pt x="310" y="354"/>
                </a:cubicBezTo>
                <a:cubicBezTo>
                  <a:pt x="303" y="354"/>
                  <a:pt x="303" y="354"/>
                  <a:pt x="303" y="354"/>
                </a:cubicBezTo>
                <a:moveTo>
                  <a:pt x="67" y="340"/>
                </a:moveTo>
                <a:cubicBezTo>
                  <a:pt x="67" y="333"/>
                  <a:pt x="67" y="333"/>
                  <a:pt x="67" y="333"/>
                </a:cubicBezTo>
                <a:cubicBezTo>
                  <a:pt x="74" y="333"/>
                  <a:pt x="74" y="333"/>
                  <a:pt x="74" y="333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40"/>
                  <a:pt x="67" y="340"/>
                  <a:pt x="67" y="340"/>
                </a:cubicBezTo>
                <a:moveTo>
                  <a:pt x="81" y="340"/>
                </a:moveTo>
                <a:cubicBezTo>
                  <a:pt x="81" y="333"/>
                  <a:pt x="81" y="333"/>
                  <a:pt x="81" y="333"/>
                </a:cubicBezTo>
                <a:cubicBezTo>
                  <a:pt x="88" y="333"/>
                  <a:pt x="88" y="333"/>
                  <a:pt x="88" y="333"/>
                </a:cubicBezTo>
                <a:cubicBezTo>
                  <a:pt x="88" y="340"/>
                  <a:pt x="88" y="340"/>
                  <a:pt x="88" y="340"/>
                </a:cubicBezTo>
                <a:cubicBezTo>
                  <a:pt x="81" y="340"/>
                  <a:pt x="81" y="340"/>
                  <a:pt x="81" y="340"/>
                </a:cubicBezTo>
                <a:moveTo>
                  <a:pt x="96" y="340"/>
                </a:moveTo>
                <a:cubicBezTo>
                  <a:pt x="96" y="333"/>
                  <a:pt x="96" y="333"/>
                  <a:pt x="96" y="333"/>
                </a:cubicBezTo>
                <a:cubicBezTo>
                  <a:pt x="103" y="333"/>
                  <a:pt x="103" y="333"/>
                  <a:pt x="103" y="333"/>
                </a:cubicBezTo>
                <a:cubicBezTo>
                  <a:pt x="103" y="340"/>
                  <a:pt x="103" y="340"/>
                  <a:pt x="103" y="340"/>
                </a:cubicBezTo>
                <a:cubicBezTo>
                  <a:pt x="96" y="340"/>
                  <a:pt x="96" y="340"/>
                  <a:pt x="96" y="340"/>
                </a:cubicBezTo>
                <a:moveTo>
                  <a:pt x="111" y="340"/>
                </a:moveTo>
                <a:cubicBezTo>
                  <a:pt x="111" y="333"/>
                  <a:pt x="111" y="333"/>
                  <a:pt x="111" y="333"/>
                </a:cubicBezTo>
                <a:cubicBezTo>
                  <a:pt x="118" y="333"/>
                  <a:pt x="118" y="333"/>
                  <a:pt x="118" y="333"/>
                </a:cubicBezTo>
                <a:cubicBezTo>
                  <a:pt x="118" y="340"/>
                  <a:pt x="118" y="340"/>
                  <a:pt x="118" y="340"/>
                </a:cubicBezTo>
                <a:cubicBezTo>
                  <a:pt x="111" y="340"/>
                  <a:pt x="111" y="340"/>
                  <a:pt x="111" y="340"/>
                </a:cubicBezTo>
                <a:moveTo>
                  <a:pt x="126" y="340"/>
                </a:moveTo>
                <a:cubicBezTo>
                  <a:pt x="126" y="333"/>
                  <a:pt x="126" y="333"/>
                  <a:pt x="126" y="3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40"/>
                  <a:pt x="133" y="340"/>
                  <a:pt x="133" y="340"/>
                </a:cubicBezTo>
                <a:cubicBezTo>
                  <a:pt x="126" y="340"/>
                  <a:pt x="126" y="340"/>
                  <a:pt x="126" y="340"/>
                </a:cubicBezTo>
                <a:moveTo>
                  <a:pt x="140" y="340"/>
                </a:moveTo>
                <a:cubicBezTo>
                  <a:pt x="140" y="333"/>
                  <a:pt x="140" y="333"/>
                  <a:pt x="140" y="333"/>
                </a:cubicBezTo>
                <a:cubicBezTo>
                  <a:pt x="147" y="333"/>
                  <a:pt x="147" y="333"/>
                  <a:pt x="147" y="333"/>
                </a:cubicBezTo>
                <a:cubicBezTo>
                  <a:pt x="147" y="340"/>
                  <a:pt x="147" y="340"/>
                  <a:pt x="147" y="340"/>
                </a:cubicBezTo>
                <a:cubicBezTo>
                  <a:pt x="140" y="340"/>
                  <a:pt x="140" y="340"/>
                  <a:pt x="140" y="340"/>
                </a:cubicBezTo>
                <a:moveTo>
                  <a:pt x="155" y="340"/>
                </a:moveTo>
                <a:cubicBezTo>
                  <a:pt x="155" y="333"/>
                  <a:pt x="155" y="333"/>
                  <a:pt x="155" y="333"/>
                </a:cubicBezTo>
                <a:cubicBezTo>
                  <a:pt x="162" y="333"/>
                  <a:pt x="162" y="333"/>
                  <a:pt x="162" y="333"/>
                </a:cubicBezTo>
                <a:cubicBezTo>
                  <a:pt x="162" y="340"/>
                  <a:pt x="162" y="340"/>
                  <a:pt x="162" y="340"/>
                </a:cubicBezTo>
                <a:cubicBezTo>
                  <a:pt x="155" y="340"/>
                  <a:pt x="155" y="340"/>
                  <a:pt x="155" y="340"/>
                </a:cubicBezTo>
                <a:moveTo>
                  <a:pt x="170" y="340"/>
                </a:moveTo>
                <a:cubicBezTo>
                  <a:pt x="170" y="333"/>
                  <a:pt x="170" y="333"/>
                  <a:pt x="170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40"/>
                  <a:pt x="177" y="340"/>
                  <a:pt x="177" y="340"/>
                </a:cubicBezTo>
                <a:cubicBezTo>
                  <a:pt x="170" y="340"/>
                  <a:pt x="170" y="340"/>
                  <a:pt x="170" y="340"/>
                </a:cubicBezTo>
                <a:moveTo>
                  <a:pt x="185" y="340"/>
                </a:moveTo>
                <a:cubicBezTo>
                  <a:pt x="185" y="333"/>
                  <a:pt x="185" y="333"/>
                  <a:pt x="185" y="333"/>
                </a:cubicBezTo>
                <a:cubicBezTo>
                  <a:pt x="192" y="333"/>
                  <a:pt x="192" y="333"/>
                  <a:pt x="192" y="333"/>
                </a:cubicBezTo>
                <a:cubicBezTo>
                  <a:pt x="192" y="340"/>
                  <a:pt x="192" y="340"/>
                  <a:pt x="192" y="340"/>
                </a:cubicBezTo>
                <a:cubicBezTo>
                  <a:pt x="185" y="340"/>
                  <a:pt x="185" y="340"/>
                  <a:pt x="185" y="340"/>
                </a:cubicBezTo>
                <a:moveTo>
                  <a:pt x="199" y="340"/>
                </a:moveTo>
                <a:cubicBezTo>
                  <a:pt x="199" y="333"/>
                  <a:pt x="199" y="333"/>
                  <a:pt x="199" y="333"/>
                </a:cubicBezTo>
                <a:cubicBezTo>
                  <a:pt x="206" y="333"/>
                  <a:pt x="206" y="333"/>
                  <a:pt x="206" y="333"/>
                </a:cubicBezTo>
                <a:cubicBezTo>
                  <a:pt x="206" y="340"/>
                  <a:pt x="206" y="340"/>
                  <a:pt x="206" y="340"/>
                </a:cubicBezTo>
                <a:cubicBezTo>
                  <a:pt x="199" y="340"/>
                  <a:pt x="199" y="340"/>
                  <a:pt x="199" y="340"/>
                </a:cubicBezTo>
                <a:moveTo>
                  <a:pt x="214" y="340"/>
                </a:moveTo>
                <a:cubicBezTo>
                  <a:pt x="214" y="333"/>
                  <a:pt x="214" y="333"/>
                  <a:pt x="214" y="333"/>
                </a:cubicBezTo>
                <a:cubicBezTo>
                  <a:pt x="221" y="333"/>
                  <a:pt x="221" y="333"/>
                  <a:pt x="221" y="333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14" y="340"/>
                  <a:pt x="214" y="340"/>
                  <a:pt x="214" y="340"/>
                </a:cubicBezTo>
                <a:moveTo>
                  <a:pt x="229" y="340"/>
                </a:moveTo>
                <a:cubicBezTo>
                  <a:pt x="229" y="333"/>
                  <a:pt x="229" y="333"/>
                  <a:pt x="229" y="333"/>
                </a:cubicBezTo>
                <a:cubicBezTo>
                  <a:pt x="236" y="333"/>
                  <a:pt x="236" y="333"/>
                  <a:pt x="236" y="333"/>
                </a:cubicBezTo>
                <a:cubicBezTo>
                  <a:pt x="236" y="340"/>
                  <a:pt x="236" y="340"/>
                  <a:pt x="236" y="340"/>
                </a:cubicBezTo>
                <a:cubicBezTo>
                  <a:pt x="229" y="340"/>
                  <a:pt x="229" y="340"/>
                  <a:pt x="229" y="340"/>
                </a:cubicBezTo>
                <a:moveTo>
                  <a:pt x="244" y="340"/>
                </a:moveTo>
                <a:cubicBezTo>
                  <a:pt x="244" y="333"/>
                  <a:pt x="244" y="333"/>
                  <a:pt x="244" y="333"/>
                </a:cubicBezTo>
                <a:cubicBezTo>
                  <a:pt x="251" y="333"/>
                  <a:pt x="251" y="333"/>
                  <a:pt x="251" y="333"/>
                </a:cubicBezTo>
                <a:cubicBezTo>
                  <a:pt x="251" y="340"/>
                  <a:pt x="251" y="340"/>
                  <a:pt x="251" y="340"/>
                </a:cubicBezTo>
                <a:cubicBezTo>
                  <a:pt x="244" y="340"/>
                  <a:pt x="244" y="340"/>
                  <a:pt x="244" y="340"/>
                </a:cubicBezTo>
                <a:moveTo>
                  <a:pt x="258" y="340"/>
                </a:moveTo>
                <a:cubicBezTo>
                  <a:pt x="258" y="333"/>
                  <a:pt x="258" y="333"/>
                  <a:pt x="258" y="333"/>
                </a:cubicBezTo>
                <a:cubicBezTo>
                  <a:pt x="265" y="333"/>
                  <a:pt x="265" y="333"/>
                  <a:pt x="265" y="333"/>
                </a:cubicBezTo>
                <a:cubicBezTo>
                  <a:pt x="265" y="340"/>
                  <a:pt x="265" y="340"/>
                  <a:pt x="265" y="340"/>
                </a:cubicBezTo>
                <a:cubicBezTo>
                  <a:pt x="258" y="340"/>
                  <a:pt x="258" y="340"/>
                  <a:pt x="258" y="340"/>
                </a:cubicBezTo>
                <a:moveTo>
                  <a:pt x="273" y="340"/>
                </a:moveTo>
                <a:cubicBezTo>
                  <a:pt x="273" y="333"/>
                  <a:pt x="273" y="333"/>
                  <a:pt x="273" y="333"/>
                </a:cubicBezTo>
                <a:cubicBezTo>
                  <a:pt x="280" y="333"/>
                  <a:pt x="280" y="333"/>
                  <a:pt x="280" y="333"/>
                </a:cubicBezTo>
                <a:cubicBezTo>
                  <a:pt x="280" y="340"/>
                  <a:pt x="280" y="340"/>
                  <a:pt x="280" y="340"/>
                </a:cubicBezTo>
                <a:cubicBezTo>
                  <a:pt x="273" y="340"/>
                  <a:pt x="273" y="340"/>
                  <a:pt x="273" y="340"/>
                </a:cubicBezTo>
                <a:moveTo>
                  <a:pt x="288" y="340"/>
                </a:moveTo>
                <a:cubicBezTo>
                  <a:pt x="288" y="333"/>
                  <a:pt x="288" y="333"/>
                  <a:pt x="288" y="333"/>
                </a:cubicBezTo>
                <a:cubicBezTo>
                  <a:pt x="295" y="333"/>
                  <a:pt x="295" y="333"/>
                  <a:pt x="295" y="333"/>
                </a:cubicBezTo>
                <a:cubicBezTo>
                  <a:pt x="295" y="340"/>
                  <a:pt x="295" y="340"/>
                  <a:pt x="295" y="340"/>
                </a:cubicBezTo>
                <a:cubicBezTo>
                  <a:pt x="288" y="340"/>
                  <a:pt x="288" y="340"/>
                  <a:pt x="288" y="340"/>
                </a:cubicBezTo>
                <a:moveTo>
                  <a:pt x="303" y="340"/>
                </a:moveTo>
                <a:cubicBezTo>
                  <a:pt x="303" y="333"/>
                  <a:pt x="303" y="333"/>
                  <a:pt x="303" y="333"/>
                </a:cubicBezTo>
                <a:cubicBezTo>
                  <a:pt x="310" y="333"/>
                  <a:pt x="310" y="333"/>
                  <a:pt x="310" y="333"/>
                </a:cubicBezTo>
                <a:cubicBezTo>
                  <a:pt x="310" y="340"/>
                  <a:pt x="310" y="340"/>
                  <a:pt x="310" y="340"/>
                </a:cubicBezTo>
                <a:cubicBezTo>
                  <a:pt x="303" y="340"/>
                  <a:pt x="303" y="340"/>
                  <a:pt x="303" y="340"/>
                </a:cubicBezTo>
                <a:moveTo>
                  <a:pt x="317" y="340"/>
                </a:moveTo>
                <a:cubicBezTo>
                  <a:pt x="317" y="333"/>
                  <a:pt x="317" y="333"/>
                  <a:pt x="317" y="333"/>
                </a:cubicBezTo>
                <a:cubicBezTo>
                  <a:pt x="324" y="333"/>
                  <a:pt x="324" y="333"/>
                  <a:pt x="324" y="333"/>
                </a:cubicBezTo>
                <a:cubicBezTo>
                  <a:pt x="324" y="340"/>
                  <a:pt x="324" y="340"/>
                  <a:pt x="324" y="340"/>
                </a:cubicBezTo>
                <a:cubicBezTo>
                  <a:pt x="317" y="340"/>
                  <a:pt x="317" y="340"/>
                  <a:pt x="317" y="340"/>
                </a:cubicBezTo>
                <a:moveTo>
                  <a:pt x="52" y="325"/>
                </a:moveTo>
                <a:cubicBezTo>
                  <a:pt x="52" y="318"/>
                  <a:pt x="52" y="318"/>
                  <a:pt x="52" y="318"/>
                </a:cubicBezTo>
                <a:cubicBezTo>
                  <a:pt x="59" y="318"/>
                  <a:pt x="59" y="318"/>
                  <a:pt x="59" y="318"/>
                </a:cubicBezTo>
                <a:cubicBezTo>
                  <a:pt x="59" y="325"/>
                  <a:pt x="59" y="325"/>
                  <a:pt x="59" y="325"/>
                </a:cubicBezTo>
                <a:cubicBezTo>
                  <a:pt x="52" y="325"/>
                  <a:pt x="52" y="325"/>
                  <a:pt x="52" y="325"/>
                </a:cubicBezTo>
                <a:moveTo>
                  <a:pt x="67" y="325"/>
                </a:moveTo>
                <a:cubicBezTo>
                  <a:pt x="67" y="318"/>
                  <a:pt x="67" y="318"/>
                  <a:pt x="67" y="318"/>
                </a:cubicBezTo>
                <a:cubicBezTo>
                  <a:pt x="74" y="318"/>
                  <a:pt x="74" y="318"/>
                  <a:pt x="74" y="318"/>
                </a:cubicBezTo>
                <a:cubicBezTo>
                  <a:pt x="74" y="325"/>
                  <a:pt x="74" y="325"/>
                  <a:pt x="74" y="325"/>
                </a:cubicBezTo>
                <a:cubicBezTo>
                  <a:pt x="67" y="325"/>
                  <a:pt x="67" y="325"/>
                  <a:pt x="67" y="325"/>
                </a:cubicBezTo>
                <a:moveTo>
                  <a:pt x="81" y="325"/>
                </a:moveTo>
                <a:cubicBezTo>
                  <a:pt x="81" y="318"/>
                  <a:pt x="81" y="318"/>
                  <a:pt x="81" y="318"/>
                </a:cubicBezTo>
                <a:cubicBezTo>
                  <a:pt x="88" y="318"/>
                  <a:pt x="88" y="318"/>
                  <a:pt x="88" y="318"/>
                </a:cubicBezTo>
                <a:cubicBezTo>
                  <a:pt x="88" y="325"/>
                  <a:pt x="88" y="325"/>
                  <a:pt x="88" y="325"/>
                </a:cubicBezTo>
                <a:cubicBezTo>
                  <a:pt x="81" y="325"/>
                  <a:pt x="81" y="325"/>
                  <a:pt x="81" y="325"/>
                </a:cubicBezTo>
                <a:moveTo>
                  <a:pt x="96" y="325"/>
                </a:moveTo>
                <a:cubicBezTo>
                  <a:pt x="96" y="318"/>
                  <a:pt x="96" y="318"/>
                  <a:pt x="96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03" y="325"/>
                  <a:pt x="103" y="325"/>
                  <a:pt x="103" y="325"/>
                </a:cubicBezTo>
                <a:cubicBezTo>
                  <a:pt x="96" y="325"/>
                  <a:pt x="96" y="325"/>
                  <a:pt x="96" y="325"/>
                </a:cubicBezTo>
                <a:moveTo>
                  <a:pt x="111" y="325"/>
                </a:moveTo>
                <a:cubicBezTo>
                  <a:pt x="111" y="318"/>
                  <a:pt x="111" y="318"/>
                  <a:pt x="111" y="318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18" y="325"/>
                  <a:pt x="118" y="325"/>
                  <a:pt x="118" y="325"/>
                </a:cubicBezTo>
                <a:cubicBezTo>
                  <a:pt x="111" y="325"/>
                  <a:pt x="111" y="325"/>
                  <a:pt x="111" y="325"/>
                </a:cubicBezTo>
                <a:moveTo>
                  <a:pt x="126" y="325"/>
                </a:moveTo>
                <a:cubicBezTo>
                  <a:pt x="126" y="318"/>
                  <a:pt x="126" y="318"/>
                  <a:pt x="126" y="318"/>
                </a:cubicBezTo>
                <a:cubicBezTo>
                  <a:pt x="133" y="318"/>
                  <a:pt x="133" y="318"/>
                  <a:pt x="133" y="318"/>
                </a:cubicBezTo>
                <a:cubicBezTo>
                  <a:pt x="133" y="325"/>
                  <a:pt x="133" y="325"/>
                  <a:pt x="133" y="325"/>
                </a:cubicBezTo>
                <a:cubicBezTo>
                  <a:pt x="126" y="325"/>
                  <a:pt x="126" y="325"/>
                  <a:pt x="126" y="325"/>
                </a:cubicBezTo>
                <a:moveTo>
                  <a:pt x="140" y="325"/>
                </a:moveTo>
                <a:cubicBezTo>
                  <a:pt x="140" y="318"/>
                  <a:pt x="140" y="318"/>
                  <a:pt x="140" y="318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25"/>
                  <a:pt x="147" y="325"/>
                  <a:pt x="147" y="325"/>
                </a:cubicBezTo>
                <a:cubicBezTo>
                  <a:pt x="140" y="325"/>
                  <a:pt x="140" y="325"/>
                  <a:pt x="140" y="325"/>
                </a:cubicBezTo>
                <a:moveTo>
                  <a:pt x="155" y="325"/>
                </a:moveTo>
                <a:cubicBezTo>
                  <a:pt x="155" y="318"/>
                  <a:pt x="155" y="318"/>
                  <a:pt x="155" y="318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62" y="325"/>
                  <a:pt x="162" y="325"/>
                  <a:pt x="162" y="325"/>
                </a:cubicBezTo>
                <a:cubicBezTo>
                  <a:pt x="155" y="325"/>
                  <a:pt x="155" y="325"/>
                  <a:pt x="155" y="325"/>
                </a:cubicBezTo>
                <a:moveTo>
                  <a:pt x="170" y="325"/>
                </a:moveTo>
                <a:cubicBezTo>
                  <a:pt x="170" y="318"/>
                  <a:pt x="170" y="318"/>
                  <a:pt x="170" y="318"/>
                </a:cubicBezTo>
                <a:cubicBezTo>
                  <a:pt x="177" y="318"/>
                  <a:pt x="177" y="318"/>
                  <a:pt x="177" y="318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70" y="325"/>
                  <a:pt x="170" y="325"/>
                  <a:pt x="170" y="325"/>
                </a:cubicBezTo>
                <a:moveTo>
                  <a:pt x="185" y="325"/>
                </a:moveTo>
                <a:cubicBezTo>
                  <a:pt x="185" y="318"/>
                  <a:pt x="185" y="318"/>
                  <a:pt x="185" y="318"/>
                </a:cubicBezTo>
                <a:cubicBezTo>
                  <a:pt x="192" y="318"/>
                  <a:pt x="192" y="318"/>
                  <a:pt x="192" y="318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85" y="325"/>
                  <a:pt x="185" y="325"/>
                  <a:pt x="185" y="325"/>
                </a:cubicBezTo>
                <a:moveTo>
                  <a:pt x="199" y="325"/>
                </a:moveTo>
                <a:cubicBezTo>
                  <a:pt x="199" y="318"/>
                  <a:pt x="199" y="318"/>
                  <a:pt x="199" y="318"/>
                </a:cubicBezTo>
                <a:cubicBezTo>
                  <a:pt x="206" y="318"/>
                  <a:pt x="206" y="318"/>
                  <a:pt x="206" y="318"/>
                </a:cubicBezTo>
                <a:cubicBezTo>
                  <a:pt x="206" y="325"/>
                  <a:pt x="206" y="325"/>
                  <a:pt x="206" y="325"/>
                </a:cubicBezTo>
                <a:cubicBezTo>
                  <a:pt x="199" y="325"/>
                  <a:pt x="199" y="325"/>
                  <a:pt x="199" y="325"/>
                </a:cubicBezTo>
                <a:moveTo>
                  <a:pt x="214" y="325"/>
                </a:moveTo>
                <a:cubicBezTo>
                  <a:pt x="214" y="318"/>
                  <a:pt x="214" y="318"/>
                  <a:pt x="214" y="318"/>
                </a:cubicBezTo>
                <a:cubicBezTo>
                  <a:pt x="221" y="318"/>
                  <a:pt x="221" y="318"/>
                  <a:pt x="221" y="318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14" y="325"/>
                  <a:pt x="214" y="325"/>
                  <a:pt x="214" y="325"/>
                </a:cubicBezTo>
                <a:moveTo>
                  <a:pt x="229" y="325"/>
                </a:moveTo>
                <a:cubicBezTo>
                  <a:pt x="229" y="318"/>
                  <a:pt x="229" y="318"/>
                  <a:pt x="229" y="318"/>
                </a:cubicBezTo>
                <a:cubicBezTo>
                  <a:pt x="236" y="318"/>
                  <a:pt x="236" y="318"/>
                  <a:pt x="236" y="318"/>
                </a:cubicBezTo>
                <a:cubicBezTo>
                  <a:pt x="236" y="325"/>
                  <a:pt x="236" y="325"/>
                  <a:pt x="236" y="325"/>
                </a:cubicBezTo>
                <a:cubicBezTo>
                  <a:pt x="229" y="325"/>
                  <a:pt x="229" y="325"/>
                  <a:pt x="229" y="325"/>
                </a:cubicBezTo>
                <a:moveTo>
                  <a:pt x="244" y="325"/>
                </a:moveTo>
                <a:cubicBezTo>
                  <a:pt x="244" y="318"/>
                  <a:pt x="244" y="318"/>
                  <a:pt x="244" y="318"/>
                </a:cubicBezTo>
                <a:cubicBezTo>
                  <a:pt x="251" y="318"/>
                  <a:pt x="251" y="318"/>
                  <a:pt x="251" y="318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44" y="325"/>
                  <a:pt x="244" y="325"/>
                  <a:pt x="244" y="325"/>
                </a:cubicBezTo>
                <a:moveTo>
                  <a:pt x="258" y="325"/>
                </a:moveTo>
                <a:cubicBezTo>
                  <a:pt x="258" y="318"/>
                  <a:pt x="258" y="318"/>
                  <a:pt x="258" y="318"/>
                </a:cubicBezTo>
                <a:cubicBezTo>
                  <a:pt x="265" y="318"/>
                  <a:pt x="265" y="318"/>
                  <a:pt x="265" y="318"/>
                </a:cubicBezTo>
                <a:cubicBezTo>
                  <a:pt x="265" y="325"/>
                  <a:pt x="265" y="325"/>
                  <a:pt x="265" y="325"/>
                </a:cubicBezTo>
                <a:cubicBezTo>
                  <a:pt x="258" y="325"/>
                  <a:pt x="258" y="325"/>
                  <a:pt x="258" y="325"/>
                </a:cubicBezTo>
                <a:moveTo>
                  <a:pt x="273" y="325"/>
                </a:moveTo>
                <a:cubicBezTo>
                  <a:pt x="273" y="318"/>
                  <a:pt x="273" y="318"/>
                  <a:pt x="273" y="318"/>
                </a:cubicBezTo>
                <a:cubicBezTo>
                  <a:pt x="280" y="318"/>
                  <a:pt x="280" y="318"/>
                  <a:pt x="280" y="318"/>
                </a:cubicBezTo>
                <a:cubicBezTo>
                  <a:pt x="280" y="325"/>
                  <a:pt x="280" y="325"/>
                  <a:pt x="280" y="325"/>
                </a:cubicBezTo>
                <a:cubicBezTo>
                  <a:pt x="273" y="325"/>
                  <a:pt x="273" y="325"/>
                  <a:pt x="273" y="325"/>
                </a:cubicBezTo>
                <a:moveTo>
                  <a:pt x="288" y="325"/>
                </a:moveTo>
                <a:cubicBezTo>
                  <a:pt x="288" y="318"/>
                  <a:pt x="288" y="318"/>
                  <a:pt x="288" y="318"/>
                </a:cubicBezTo>
                <a:cubicBezTo>
                  <a:pt x="295" y="318"/>
                  <a:pt x="295" y="318"/>
                  <a:pt x="295" y="318"/>
                </a:cubicBezTo>
                <a:cubicBezTo>
                  <a:pt x="295" y="325"/>
                  <a:pt x="295" y="325"/>
                  <a:pt x="295" y="325"/>
                </a:cubicBezTo>
                <a:cubicBezTo>
                  <a:pt x="288" y="325"/>
                  <a:pt x="288" y="325"/>
                  <a:pt x="288" y="325"/>
                </a:cubicBezTo>
                <a:moveTo>
                  <a:pt x="303" y="325"/>
                </a:moveTo>
                <a:cubicBezTo>
                  <a:pt x="303" y="318"/>
                  <a:pt x="303" y="318"/>
                  <a:pt x="303" y="318"/>
                </a:cubicBezTo>
                <a:cubicBezTo>
                  <a:pt x="310" y="318"/>
                  <a:pt x="310" y="318"/>
                  <a:pt x="310" y="318"/>
                </a:cubicBezTo>
                <a:cubicBezTo>
                  <a:pt x="310" y="325"/>
                  <a:pt x="310" y="325"/>
                  <a:pt x="310" y="325"/>
                </a:cubicBezTo>
                <a:cubicBezTo>
                  <a:pt x="303" y="325"/>
                  <a:pt x="303" y="325"/>
                  <a:pt x="303" y="325"/>
                </a:cubicBezTo>
                <a:moveTo>
                  <a:pt x="317" y="325"/>
                </a:moveTo>
                <a:cubicBezTo>
                  <a:pt x="317" y="318"/>
                  <a:pt x="317" y="318"/>
                  <a:pt x="317" y="318"/>
                </a:cubicBezTo>
                <a:cubicBezTo>
                  <a:pt x="324" y="318"/>
                  <a:pt x="324" y="318"/>
                  <a:pt x="324" y="318"/>
                </a:cubicBezTo>
                <a:cubicBezTo>
                  <a:pt x="324" y="325"/>
                  <a:pt x="324" y="325"/>
                  <a:pt x="324" y="325"/>
                </a:cubicBezTo>
                <a:cubicBezTo>
                  <a:pt x="317" y="325"/>
                  <a:pt x="317" y="325"/>
                  <a:pt x="317" y="325"/>
                </a:cubicBezTo>
                <a:moveTo>
                  <a:pt x="332" y="325"/>
                </a:moveTo>
                <a:cubicBezTo>
                  <a:pt x="332" y="318"/>
                  <a:pt x="332" y="318"/>
                  <a:pt x="332" y="318"/>
                </a:cubicBezTo>
                <a:cubicBezTo>
                  <a:pt x="339" y="318"/>
                  <a:pt x="339" y="318"/>
                  <a:pt x="339" y="318"/>
                </a:cubicBezTo>
                <a:cubicBezTo>
                  <a:pt x="339" y="325"/>
                  <a:pt x="339" y="325"/>
                  <a:pt x="339" y="325"/>
                </a:cubicBezTo>
                <a:cubicBezTo>
                  <a:pt x="332" y="325"/>
                  <a:pt x="332" y="325"/>
                  <a:pt x="332" y="325"/>
                </a:cubicBezTo>
                <a:moveTo>
                  <a:pt x="37" y="310"/>
                </a:moveTo>
                <a:cubicBezTo>
                  <a:pt x="37" y="303"/>
                  <a:pt x="37" y="303"/>
                  <a:pt x="37" y="303"/>
                </a:cubicBezTo>
                <a:cubicBezTo>
                  <a:pt x="44" y="303"/>
                  <a:pt x="44" y="303"/>
                  <a:pt x="44" y="303"/>
                </a:cubicBezTo>
                <a:cubicBezTo>
                  <a:pt x="44" y="310"/>
                  <a:pt x="44" y="310"/>
                  <a:pt x="44" y="310"/>
                </a:cubicBezTo>
                <a:cubicBezTo>
                  <a:pt x="37" y="310"/>
                  <a:pt x="37" y="310"/>
                  <a:pt x="37" y="310"/>
                </a:cubicBezTo>
                <a:moveTo>
                  <a:pt x="52" y="310"/>
                </a:moveTo>
                <a:cubicBezTo>
                  <a:pt x="52" y="303"/>
                  <a:pt x="52" y="303"/>
                  <a:pt x="52" y="303"/>
                </a:cubicBezTo>
                <a:cubicBezTo>
                  <a:pt x="59" y="303"/>
                  <a:pt x="59" y="303"/>
                  <a:pt x="59" y="303"/>
                </a:cubicBezTo>
                <a:cubicBezTo>
                  <a:pt x="59" y="310"/>
                  <a:pt x="59" y="310"/>
                  <a:pt x="59" y="310"/>
                </a:cubicBezTo>
                <a:cubicBezTo>
                  <a:pt x="52" y="310"/>
                  <a:pt x="52" y="310"/>
                  <a:pt x="52" y="310"/>
                </a:cubicBezTo>
                <a:moveTo>
                  <a:pt x="67" y="310"/>
                </a:moveTo>
                <a:cubicBezTo>
                  <a:pt x="67" y="303"/>
                  <a:pt x="67" y="303"/>
                  <a:pt x="67" y="303"/>
                </a:cubicBezTo>
                <a:cubicBezTo>
                  <a:pt x="74" y="303"/>
                  <a:pt x="74" y="303"/>
                  <a:pt x="74" y="303"/>
                </a:cubicBezTo>
                <a:cubicBezTo>
                  <a:pt x="74" y="310"/>
                  <a:pt x="74" y="310"/>
                  <a:pt x="74" y="310"/>
                </a:cubicBezTo>
                <a:cubicBezTo>
                  <a:pt x="67" y="310"/>
                  <a:pt x="67" y="310"/>
                  <a:pt x="67" y="310"/>
                </a:cubicBezTo>
                <a:moveTo>
                  <a:pt x="81" y="310"/>
                </a:moveTo>
                <a:cubicBezTo>
                  <a:pt x="81" y="303"/>
                  <a:pt x="81" y="303"/>
                  <a:pt x="81" y="303"/>
                </a:cubicBezTo>
                <a:cubicBezTo>
                  <a:pt x="88" y="303"/>
                  <a:pt x="88" y="303"/>
                  <a:pt x="88" y="303"/>
                </a:cubicBezTo>
                <a:cubicBezTo>
                  <a:pt x="88" y="310"/>
                  <a:pt x="88" y="310"/>
                  <a:pt x="88" y="310"/>
                </a:cubicBezTo>
                <a:cubicBezTo>
                  <a:pt x="81" y="310"/>
                  <a:pt x="81" y="310"/>
                  <a:pt x="81" y="310"/>
                </a:cubicBezTo>
                <a:moveTo>
                  <a:pt x="96" y="310"/>
                </a:moveTo>
                <a:cubicBezTo>
                  <a:pt x="96" y="303"/>
                  <a:pt x="96" y="303"/>
                  <a:pt x="96" y="303"/>
                </a:cubicBezTo>
                <a:cubicBezTo>
                  <a:pt x="103" y="303"/>
                  <a:pt x="103" y="303"/>
                  <a:pt x="103" y="303"/>
                </a:cubicBezTo>
                <a:cubicBezTo>
                  <a:pt x="103" y="310"/>
                  <a:pt x="103" y="310"/>
                  <a:pt x="103" y="310"/>
                </a:cubicBezTo>
                <a:cubicBezTo>
                  <a:pt x="96" y="310"/>
                  <a:pt x="96" y="310"/>
                  <a:pt x="96" y="310"/>
                </a:cubicBezTo>
                <a:moveTo>
                  <a:pt x="111" y="310"/>
                </a:moveTo>
                <a:cubicBezTo>
                  <a:pt x="111" y="303"/>
                  <a:pt x="111" y="303"/>
                  <a:pt x="111" y="303"/>
                </a:cubicBezTo>
                <a:cubicBezTo>
                  <a:pt x="118" y="303"/>
                  <a:pt x="118" y="303"/>
                  <a:pt x="118" y="303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11" y="310"/>
                  <a:pt x="111" y="310"/>
                  <a:pt x="111" y="310"/>
                </a:cubicBezTo>
                <a:moveTo>
                  <a:pt x="126" y="310"/>
                </a:moveTo>
                <a:cubicBezTo>
                  <a:pt x="126" y="303"/>
                  <a:pt x="126" y="303"/>
                  <a:pt x="126" y="303"/>
                </a:cubicBezTo>
                <a:cubicBezTo>
                  <a:pt x="133" y="303"/>
                  <a:pt x="133" y="303"/>
                  <a:pt x="133" y="303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26" y="310"/>
                  <a:pt x="126" y="310"/>
                  <a:pt x="126" y="310"/>
                </a:cubicBezTo>
                <a:moveTo>
                  <a:pt x="140" y="310"/>
                </a:moveTo>
                <a:cubicBezTo>
                  <a:pt x="140" y="303"/>
                  <a:pt x="140" y="303"/>
                  <a:pt x="140" y="303"/>
                </a:cubicBezTo>
                <a:cubicBezTo>
                  <a:pt x="147" y="303"/>
                  <a:pt x="147" y="303"/>
                  <a:pt x="147" y="303"/>
                </a:cubicBezTo>
                <a:cubicBezTo>
                  <a:pt x="147" y="310"/>
                  <a:pt x="147" y="310"/>
                  <a:pt x="147" y="310"/>
                </a:cubicBezTo>
                <a:cubicBezTo>
                  <a:pt x="140" y="310"/>
                  <a:pt x="140" y="310"/>
                  <a:pt x="140" y="310"/>
                </a:cubicBezTo>
                <a:moveTo>
                  <a:pt x="155" y="310"/>
                </a:moveTo>
                <a:cubicBezTo>
                  <a:pt x="155" y="303"/>
                  <a:pt x="155" y="303"/>
                  <a:pt x="155" y="303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10"/>
                  <a:pt x="162" y="310"/>
                  <a:pt x="162" y="310"/>
                </a:cubicBezTo>
                <a:cubicBezTo>
                  <a:pt x="155" y="310"/>
                  <a:pt x="155" y="310"/>
                  <a:pt x="155" y="310"/>
                </a:cubicBezTo>
                <a:moveTo>
                  <a:pt x="170" y="310"/>
                </a:moveTo>
                <a:cubicBezTo>
                  <a:pt x="170" y="303"/>
                  <a:pt x="170" y="303"/>
                  <a:pt x="170" y="303"/>
                </a:cubicBezTo>
                <a:cubicBezTo>
                  <a:pt x="177" y="303"/>
                  <a:pt x="177" y="303"/>
                  <a:pt x="177" y="303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0" y="310"/>
                  <a:pt x="170" y="310"/>
                  <a:pt x="170" y="310"/>
                </a:cubicBezTo>
                <a:moveTo>
                  <a:pt x="185" y="310"/>
                </a:moveTo>
                <a:cubicBezTo>
                  <a:pt x="185" y="303"/>
                  <a:pt x="185" y="303"/>
                  <a:pt x="185" y="303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10"/>
                  <a:pt x="192" y="310"/>
                  <a:pt x="192" y="310"/>
                </a:cubicBezTo>
                <a:cubicBezTo>
                  <a:pt x="185" y="310"/>
                  <a:pt x="185" y="310"/>
                  <a:pt x="185" y="310"/>
                </a:cubicBezTo>
                <a:moveTo>
                  <a:pt x="199" y="310"/>
                </a:moveTo>
                <a:cubicBezTo>
                  <a:pt x="199" y="303"/>
                  <a:pt x="199" y="303"/>
                  <a:pt x="199" y="303"/>
                </a:cubicBezTo>
                <a:cubicBezTo>
                  <a:pt x="206" y="303"/>
                  <a:pt x="206" y="303"/>
                  <a:pt x="206" y="303"/>
                </a:cubicBezTo>
                <a:cubicBezTo>
                  <a:pt x="206" y="310"/>
                  <a:pt x="206" y="310"/>
                  <a:pt x="206" y="310"/>
                </a:cubicBezTo>
                <a:cubicBezTo>
                  <a:pt x="199" y="310"/>
                  <a:pt x="199" y="310"/>
                  <a:pt x="199" y="310"/>
                </a:cubicBezTo>
                <a:moveTo>
                  <a:pt x="214" y="310"/>
                </a:moveTo>
                <a:cubicBezTo>
                  <a:pt x="214" y="303"/>
                  <a:pt x="214" y="303"/>
                  <a:pt x="214" y="303"/>
                </a:cubicBezTo>
                <a:cubicBezTo>
                  <a:pt x="221" y="303"/>
                  <a:pt x="221" y="303"/>
                  <a:pt x="221" y="30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14" y="310"/>
                  <a:pt x="214" y="310"/>
                  <a:pt x="214" y="310"/>
                </a:cubicBezTo>
                <a:moveTo>
                  <a:pt x="229" y="310"/>
                </a:moveTo>
                <a:cubicBezTo>
                  <a:pt x="229" y="303"/>
                  <a:pt x="229" y="303"/>
                  <a:pt x="229" y="303"/>
                </a:cubicBezTo>
                <a:cubicBezTo>
                  <a:pt x="236" y="303"/>
                  <a:pt x="236" y="303"/>
                  <a:pt x="236" y="303"/>
                </a:cubicBezTo>
                <a:cubicBezTo>
                  <a:pt x="236" y="310"/>
                  <a:pt x="236" y="310"/>
                  <a:pt x="236" y="310"/>
                </a:cubicBezTo>
                <a:cubicBezTo>
                  <a:pt x="229" y="310"/>
                  <a:pt x="229" y="310"/>
                  <a:pt x="229" y="310"/>
                </a:cubicBezTo>
                <a:moveTo>
                  <a:pt x="244" y="310"/>
                </a:moveTo>
                <a:cubicBezTo>
                  <a:pt x="244" y="303"/>
                  <a:pt x="244" y="303"/>
                  <a:pt x="244" y="303"/>
                </a:cubicBezTo>
                <a:cubicBezTo>
                  <a:pt x="251" y="303"/>
                  <a:pt x="251" y="303"/>
                  <a:pt x="251" y="303"/>
                </a:cubicBezTo>
                <a:cubicBezTo>
                  <a:pt x="251" y="310"/>
                  <a:pt x="251" y="310"/>
                  <a:pt x="251" y="310"/>
                </a:cubicBezTo>
                <a:cubicBezTo>
                  <a:pt x="244" y="310"/>
                  <a:pt x="244" y="310"/>
                  <a:pt x="244" y="310"/>
                </a:cubicBezTo>
                <a:moveTo>
                  <a:pt x="258" y="310"/>
                </a:moveTo>
                <a:cubicBezTo>
                  <a:pt x="258" y="303"/>
                  <a:pt x="258" y="303"/>
                  <a:pt x="258" y="303"/>
                </a:cubicBezTo>
                <a:cubicBezTo>
                  <a:pt x="265" y="303"/>
                  <a:pt x="265" y="303"/>
                  <a:pt x="265" y="303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258" y="310"/>
                  <a:pt x="258" y="310"/>
                  <a:pt x="258" y="310"/>
                </a:cubicBezTo>
                <a:moveTo>
                  <a:pt x="273" y="310"/>
                </a:moveTo>
                <a:cubicBezTo>
                  <a:pt x="273" y="303"/>
                  <a:pt x="273" y="303"/>
                  <a:pt x="273" y="303"/>
                </a:cubicBezTo>
                <a:cubicBezTo>
                  <a:pt x="280" y="303"/>
                  <a:pt x="280" y="303"/>
                  <a:pt x="280" y="303"/>
                </a:cubicBezTo>
                <a:cubicBezTo>
                  <a:pt x="280" y="310"/>
                  <a:pt x="280" y="310"/>
                  <a:pt x="280" y="310"/>
                </a:cubicBezTo>
                <a:cubicBezTo>
                  <a:pt x="273" y="310"/>
                  <a:pt x="273" y="310"/>
                  <a:pt x="273" y="310"/>
                </a:cubicBezTo>
                <a:moveTo>
                  <a:pt x="288" y="310"/>
                </a:moveTo>
                <a:cubicBezTo>
                  <a:pt x="288" y="303"/>
                  <a:pt x="288" y="303"/>
                  <a:pt x="288" y="303"/>
                </a:cubicBezTo>
                <a:cubicBezTo>
                  <a:pt x="295" y="303"/>
                  <a:pt x="295" y="303"/>
                  <a:pt x="295" y="303"/>
                </a:cubicBezTo>
                <a:cubicBezTo>
                  <a:pt x="295" y="310"/>
                  <a:pt x="295" y="310"/>
                  <a:pt x="295" y="310"/>
                </a:cubicBezTo>
                <a:cubicBezTo>
                  <a:pt x="288" y="310"/>
                  <a:pt x="288" y="310"/>
                  <a:pt x="288" y="310"/>
                </a:cubicBezTo>
                <a:moveTo>
                  <a:pt x="303" y="310"/>
                </a:moveTo>
                <a:cubicBezTo>
                  <a:pt x="303" y="303"/>
                  <a:pt x="303" y="303"/>
                  <a:pt x="303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303" y="310"/>
                  <a:pt x="303" y="310"/>
                  <a:pt x="303" y="310"/>
                </a:cubicBezTo>
                <a:moveTo>
                  <a:pt x="317" y="310"/>
                </a:moveTo>
                <a:cubicBezTo>
                  <a:pt x="317" y="303"/>
                  <a:pt x="317" y="303"/>
                  <a:pt x="317" y="303"/>
                </a:cubicBezTo>
                <a:cubicBezTo>
                  <a:pt x="324" y="303"/>
                  <a:pt x="324" y="303"/>
                  <a:pt x="324" y="303"/>
                </a:cubicBezTo>
                <a:cubicBezTo>
                  <a:pt x="324" y="310"/>
                  <a:pt x="324" y="310"/>
                  <a:pt x="324" y="310"/>
                </a:cubicBezTo>
                <a:cubicBezTo>
                  <a:pt x="317" y="310"/>
                  <a:pt x="317" y="310"/>
                  <a:pt x="317" y="310"/>
                </a:cubicBezTo>
                <a:moveTo>
                  <a:pt x="332" y="310"/>
                </a:moveTo>
                <a:cubicBezTo>
                  <a:pt x="332" y="303"/>
                  <a:pt x="332" y="303"/>
                  <a:pt x="332" y="303"/>
                </a:cubicBezTo>
                <a:cubicBezTo>
                  <a:pt x="339" y="303"/>
                  <a:pt x="339" y="303"/>
                  <a:pt x="339" y="303"/>
                </a:cubicBezTo>
                <a:cubicBezTo>
                  <a:pt x="339" y="310"/>
                  <a:pt x="339" y="310"/>
                  <a:pt x="339" y="310"/>
                </a:cubicBezTo>
                <a:cubicBezTo>
                  <a:pt x="332" y="310"/>
                  <a:pt x="332" y="310"/>
                  <a:pt x="332" y="310"/>
                </a:cubicBezTo>
                <a:moveTo>
                  <a:pt x="347" y="310"/>
                </a:moveTo>
                <a:cubicBezTo>
                  <a:pt x="347" y="303"/>
                  <a:pt x="347" y="303"/>
                  <a:pt x="347" y="303"/>
                </a:cubicBezTo>
                <a:cubicBezTo>
                  <a:pt x="354" y="303"/>
                  <a:pt x="354" y="303"/>
                  <a:pt x="354" y="303"/>
                </a:cubicBezTo>
                <a:cubicBezTo>
                  <a:pt x="354" y="310"/>
                  <a:pt x="354" y="310"/>
                  <a:pt x="354" y="310"/>
                </a:cubicBezTo>
                <a:cubicBezTo>
                  <a:pt x="347" y="310"/>
                  <a:pt x="347" y="310"/>
                  <a:pt x="347" y="310"/>
                </a:cubicBezTo>
                <a:moveTo>
                  <a:pt x="37" y="295"/>
                </a:moveTo>
                <a:cubicBezTo>
                  <a:pt x="37" y="288"/>
                  <a:pt x="37" y="288"/>
                  <a:pt x="37" y="288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37" y="295"/>
                  <a:pt x="37" y="295"/>
                  <a:pt x="37" y="295"/>
                </a:cubicBezTo>
                <a:moveTo>
                  <a:pt x="52" y="295"/>
                </a:moveTo>
                <a:cubicBezTo>
                  <a:pt x="52" y="288"/>
                  <a:pt x="52" y="288"/>
                  <a:pt x="52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95"/>
                  <a:pt x="59" y="295"/>
                  <a:pt x="59" y="295"/>
                </a:cubicBezTo>
                <a:cubicBezTo>
                  <a:pt x="52" y="295"/>
                  <a:pt x="52" y="295"/>
                  <a:pt x="52" y="295"/>
                </a:cubicBezTo>
                <a:moveTo>
                  <a:pt x="67" y="295"/>
                </a:moveTo>
                <a:cubicBezTo>
                  <a:pt x="67" y="288"/>
                  <a:pt x="67" y="288"/>
                  <a:pt x="67" y="288"/>
                </a:cubicBezTo>
                <a:cubicBezTo>
                  <a:pt x="74" y="288"/>
                  <a:pt x="74" y="288"/>
                  <a:pt x="74" y="288"/>
                </a:cubicBezTo>
                <a:cubicBezTo>
                  <a:pt x="74" y="295"/>
                  <a:pt x="74" y="295"/>
                  <a:pt x="74" y="295"/>
                </a:cubicBezTo>
                <a:cubicBezTo>
                  <a:pt x="67" y="295"/>
                  <a:pt x="67" y="295"/>
                  <a:pt x="67" y="295"/>
                </a:cubicBezTo>
                <a:moveTo>
                  <a:pt x="81" y="295"/>
                </a:moveTo>
                <a:cubicBezTo>
                  <a:pt x="81" y="288"/>
                  <a:pt x="81" y="288"/>
                  <a:pt x="81" y="288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81" y="295"/>
                  <a:pt x="81" y="295"/>
                  <a:pt x="81" y="295"/>
                </a:cubicBezTo>
                <a:moveTo>
                  <a:pt x="96" y="295"/>
                </a:moveTo>
                <a:cubicBezTo>
                  <a:pt x="96" y="288"/>
                  <a:pt x="96" y="288"/>
                  <a:pt x="96" y="288"/>
                </a:cubicBezTo>
                <a:cubicBezTo>
                  <a:pt x="103" y="288"/>
                  <a:pt x="103" y="288"/>
                  <a:pt x="103" y="288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96" y="295"/>
                  <a:pt x="96" y="295"/>
                  <a:pt x="96" y="295"/>
                </a:cubicBezTo>
                <a:moveTo>
                  <a:pt x="111" y="295"/>
                </a:moveTo>
                <a:cubicBezTo>
                  <a:pt x="111" y="288"/>
                  <a:pt x="111" y="288"/>
                  <a:pt x="111" y="288"/>
                </a:cubicBezTo>
                <a:cubicBezTo>
                  <a:pt x="118" y="288"/>
                  <a:pt x="118" y="288"/>
                  <a:pt x="118" y="288"/>
                </a:cubicBezTo>
                <a:cubicBezTo>
                  <a:pt x="118" y="295"/>
                  <a:pt x="118" y="295"/>
                  <a:pt x="118" y="295"/>
                </a:cubicBezTo>
                <a:cubicBezTo>
                  <a:pt x="111" y="295"/>
                  <a:pt x="111" y="295"/>
                  <a:pt x="111" y="295"/>
                </a:cubicBezTo>
                <a:moveTo>
                  <a:pt x="126" y="295"/>
                </a:moveTo>
                <a:cubicBezTo>
                  <a:pt x="126" y="288"/>
                  <a:pt x="126" y="288"/>
                  <a:pt x="126" y="288"/>
                </a:cubicBezTo>
                <a:cubicBezTo>
                  <a:pt x="133" y="288"/>
                  <a:pt x="133" y="288"/>
                  <a:pt x="133" y="288"/>
                </a:cubicBezTo>
                <a:cubicBezTo>
                  <a:pt x="133" y="295"/>
                  <a:pt x="133" y="295"/>
                  <a:pt x="133" y="295"/>
                </a:cubicBezTo>
                <a:cubicBezTo>
                  <a:pt x="126" y="295"/>
                  <a:pt x="126" y="295"/>
                  <a:pt x="126" y="295"/>
                </a:cubicBezTo>
                <a:moveTo>
                  <a:pt x="140" y="295"/>
                </a:moveTo>
                <a:cubicBezTo>
                  <a:pt x="140" y="288"/>
                  <a:pt x="140" y="288"/>
                  <a:pt x="140" y="288"/>
                </a:cubicBezTo>
                <a:cubicBezTo>
                  <a:pt x="147" y="288"/>
                  <a:pt x="147" y="288"/>
                  <a:pt x="147" y="288"/>
                </a:cubicBezTo>
                <a:cubicBezTo>
                  <a:pt x="147" y="295"/>
                  <a:pt x="147" y="295"/>
                  <a:pt x="147" y="295"/>
                </a:cubicBezTo>
                <a:cubicBezTo>
                  <a:pt x="140" y="295"/>
                  <a:pt x="140" y="295"/>
                  <a:pt x="140" y="295"/>
                </a:cubicBezTo>
                <a:moveTo>
                  <a:pt x="155" y="295"/>
                </a:moveTo>
                <a:cubicBezTo>
                  <a:pt x="155" y="288"/>
                  <a:pt x="155" y="288"/>
                  <a:pt x="155" y="288"/>
                </a:cubicBezTo>
                <a:cubicBezTo>
                  <a:pt x="162" y="288"/>
                  <a:pt x="162" y="288"/>
                  <a:pt x="162" y="288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55" y="295"/>
                  <a:pt x="155" y="295"/>
                  <a:pt x="155" y="295"/>
                </a:cubicBezTo>
                <a:moveTo>
                  <a:pt x="170" y="295"/>
                </a:moveTo>
                <a:cubicBezTo>
                  <a:pt x="170" y="288"/>
                  <a:pt x="170" y="288"/>
                  <a:pt x="170" y="288"/>
                </a:cubicBezTo>
                <a:cubicBezTo>
                  <a:pt x="177" y="288"/>
                  <a:pt x="177" y="288"/>
                  <a:pt x="177" y="288"/>
                </a:cubicBezTo>
                <a:cubicBezTo>
                  <a:pt x="177" y="295"/>
                  <a:pt x="177" y="295"/>
                  <a:pt x="177" y="295"/>
                </a:cubicBezTo>
                <a:cubicBezTo>
                  <a:pt x="170" y="295"/>
                  <a:pt x="170" y="295"/>
                  <a:pt x="170" y="295"/>
                </a:cubicBezTo>
                <a:moveTo>
                  <a:pt x="185" y="295"/>
                </a:moveTo>
                <a:cubicBezTo>
                  <a:pt x="185" y="288"/>
                  <a:pt x="185" y="288"/>
                  <a:pt x="185" y="288"/>
                </a:cubicBezTo>
                <a:cubicBezTo>
                  <a:pt x="192" y="288"/>
                  <a:pt x="192" y="288"/>
                  <a:pt x="192" y="288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85" y="295"/>
                  <a:pt x="185" y="295"/>
                  <a:pt x="185" y="295"/>
                </a:cubicBezTo>
                <a:moveTo>
                  <a:pt x="199" y="295"/>
                </a:moveTo>
                <a:cubicBezTo>
                  <a:pt x="199" y="288"/>
                  <a:pt x="199" y="288"/>
                  <a:pt x="199" y="288"/>
                </a:cubicBezTo>
                <a:cubicBezTo>
                  <a:pt x="206" y="288"/>
                  <a:pt x="206" y="288"/>
                  <a:pt x="206" y="288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9" y="295"/>
                  <a:pt x="199" y="295"/>
                  <a:pt x="199" y="295"/>
                </a:cubicBezTo>
                <a:moveTo>
                  <a:pt x="214" y="295"/>
                </a:moveTo>
                <a:cubicBezTo>
                  <a:pt x="214" y="288"/>
                  <a:pt x="214" y="288"/>
                  <a:pt x="214" y="288"/>
                </a:cubicBezTo>
                <a:cubicBezTo>
                  <a:pt x="221" y="288"/>
                  <a:pt x="221" y="288"/>
                  <a:pt x="221" y="288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214" y="295"/>
                  <a:pt x="214" y="295"/>
                  <a:pt x="214" y="295"/>
                </a:cubicBezTo>
                <a:moveTo>
                  <a:pt x="229" y="295"/>
                </a:moveTo>
                <a:cubicBezTo>
                  <a:pt x="229" y="288"/>
                  <a:pt x="229" y="288"/>
                  <a:pt x="229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9" y="295"/>
                  <a:pt x="229" y="295"/>
                  <a:pt x="229" y="295"/>
                </a:cubicBezTo>
                <a:moveTo>
                  <a:pt x="244" y="295"/>
                </a:moveTo>
                <a:cubicBezTo>
                  <a:pt x="244" y="288"/>
                  <a:pt x="244" y="288"/>
                  <a:pt x="244" y="288"/>
                </a:cubicBezTo>
                <a:cubicBezTo>
                  <a:pt x="251" y="288"/>
                  <a:pt x="251" y="288"/>
                  <a:pt x="251" y="288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44" y="295"/>
                  <a:pt x="244" y="295"/>
                  <a:pt x="244" y="295"/>
                </a:cubicBezTo>
                <a:moveTo>
                  <a:pt x="258" y="295"/>
                </a:moveTo>
                <a:cubicBezTo>
                  <a:pt x="258" y="288"/>
                  <a:pt x="258" y="288"/>
                  <a:pt x="258" y="288"/>
                </a:cubicBezTo>
                <a:cubicBezTo>
                  <a:pt x="265" y="288"/>
                  <a:pt x="265" y="288"/>
                  <a:pt x="265" y="288"/>
                </a:cubicBezTo>
                <a:cubicBezTo>
                  <a:pt x="265" y="295"/>
                  <a:pt x="265" y="295"/>
                  <a:pt x="265" y="295"/>
                </a:cubicBezTo>
                <a:cubicBezTo>
                  <a:pt x="258" y="295"/>
                  <a:pt x="258" y="295"/>
                  <a:pt x="258" y="295"/>
                </a:cubicBezTo>
                <a:moveTo>
                  <a:pt x="273" y="295"/>
                </a:moveTo>
                <a:cubicBezTo>
                  <a:pt x="273" y="288"/>
                  <a:pt x="273" y="288"/>
                  <a:pt x="273" y="288"/>
                </a:cubicBezTo>
                <a:cubicBezTo>
                  <a:pt x="280" y="288"/>
                  <a:pt x="280" y="288"/>
                  <a:pt x="280" y="288"/>
                </a:cubicBezTo>
                <a:cubicBezTo>
                  <a:pt x="280" y="295"/>
                  <a:pt x="280" y="295"/>
                  <a:pt x="280" y="295"/>
                </a:cubicBezTo>
                <a:cubicBezTo>
                  <a:pt x="273" y="295"/>
                  <a:pt x="273" y="295"/>
                  <a:pt x="273" y="295"/>
                </a:cubicBezTo>
                <a:moveTo>
                  <a:pt x="288" y="295"/>
                </a:moveTo>
                <a:cubicBezTo>
                  <a:pt x="288" y="288"/>
                  <a:pt x="288" y="288"/>
                  <a:pt x="288" y="288"/>
                </a:cubicBezTo>
                <a:cubicBezTo>
                  <a:pt x="295" y="288"/>
                  <a:pt x="295" y="288"/>
                  <a:pt x="295" y="288"/>
                </a:cubicBezTo>
                <a:cubicBezTo>
                  <a:pt x="295" y="295"/>
                  <a:pt x="295" y="295"/>
                  <a:pt x="295" y="295"/>
                </a:cubicBezTo>
                <a:cubicBezTo>
                  <a:pt x="288" y="295"/>
                  <a:pt x="288" y="295"/>
                  <a:pt x="288" y="295"/>
                </a:cubicBezTo>
                <a:moveTo>
                  <a:pt x="303" y="295"/>
                </a:moveTo>
                <a:cubicBezTo>
                  <a:pt x="303" y="288"/>
                  <a:pt x="303" y="288"/>
                  <a:pt x="303" y="288"/>
                </a:cubicBezTo>
                <a:cubicBezTo>
                  <a:pt x="310" y="288"/>
                  <a:pt x="310" y="288"/>
                  <a:pt x="310" y="288"/>
                </a:cubicBezTo>
                <a:cubicBezTo>
                  <a:pt x="310" y="295"/>
                  <a:pt x="310" y="295"/>
                  <a:pt x="310" y="295"/>
                </a:cubicBezTo>
                <a:cubicBezTo>
                  <a:pt x="303" y="295"/>
                  <a:pt x="303" y="295"/>
                  <a:pt x="303" y="295"/>
                </a:cubicBezTo>
                <a:moveTo>
                  <a:pt x="317" y="295"/>
                </a:moveTo>
                <a:cubicBezTo>
                  <a:pt x="317" y="288"/>
                  <a:pt x="317" y="288"/>
                  <a:pt x="317" y="288"/>
                </a:cubicBezTo>
                <a:cubicBezTo>
                  <a:pt x="324" y="288"/>
                  <a:pt x="324" y="288"/>
                  <a:pt x="324" y="288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17" y="295"/>
                  <a:pt x="317" y="295"/>
                  <a:pt x="317" y="295"/>
                </a:cubicBezTo>
                <a:moveTo>
                  <a:pt x="332" y="295"/>
                </a:moveTo>
                <a:cubicBezTo>
                  <a:pt x="332" y="288"/>
                  <a:pt x="332" y="288"/>
                  <a:pt x="332" y="288"/>
                </a:cubicBezTo>
                <a:cubicBezTo>
                  <a:pt x="339" y="288"/>
                  <a:pt x="339" y="288"/>
                  <a:pt x="339" y="288"/>
                </a:cubicBezTo>
                <a:cubicBezTo>
                  <a:pt x="339" y="295"/>
                  <a:pt x="339" y="295"/>
                  <a:pt x="339" y="295"/>
                </a:cubicBezTo>
                <a:cubicBezTo>
                  <a:pt x="332" y="295"/>
                  <a:pt x="332" y="295"/>
                  <a:pt x="332" y="295"/>
                </a:cubicBezTo>
                <a:moveTo>
                  <a:pt x="347" y="295"/>
                </a:moveTo>
                <a:cubicBezTo>
                  <a:pt x="347" y="288"/>
                  <a:pt x="347" y="288"/>
                  <a:pt x="347" y="288"/>
                </a:cubicBezTo>
                <a:cubicBezTo>
                  <a:pt x="354" y="288"/>
                  <a:pt x="354" y="288"/>
                  <a:pt x="354" y="288"/>
                </a:cubicBezTo>
                <a:cubicBezTo>
                  <a:pt x="354" y="295"/>
                  <a:pt x="354" y="295"/>
                  <a:pt x="354" y="295"/>
                </a:cubicBezTo>
                <a:cubicBezTo>
                  <a:pt x="347" y="295"/>
                  <a:pt x="347" y="295"/>
                  <a:pt x="347" y="295"/>
                </a:cubicBezTo>
                <a:moveTo>
                  <a:pt x="22" y="281"/>
                </a:moveTo>
                <a:cubicBezTo>
                  <a:pt x="22" y="274"/>
                  <a:pt x="22" y="274"/>
                  <a:pt x="22" y="274"/>
                </a:cubicBezTo>
                <a:cubicBezTo>
                  <a:pt x="29" y="274"/>
                  <a:pt x="29" y="274"/>
                  <a:pt x="29" y="274"/>
                </a:cubicBezTo>
                <a:cubicBezTo>
                  <a:pt x="29" y="281"/>
                  <a:pt x="29" y="281"/>
                  <a:pt x="29" y="281"/>
                </a:cubicBezTo>
                <a:cubicBezTo>
                  <a:pt x="22" y="281"/>
                  <a:pt x="22" y="281"/>
                  <a:pt x="22" y="281"/>
                </a:cubicBezTo>
                <a:moveTo>
                  <a:pt x="37" y="281"/>
                </a:moveTo>
                <a:cubicBezTo>
                  <a:pt x="37" y="274"/>
                  <a:pt x="37" y="274"/>
                  <a:pt x="37" y="274"/>
                </a:cubicBezTo>
                <a:cubicBezTo>
                  <a:pt x="44" y="274"/>
                  <a:pt x="44" y="274"/>
                  <a:pt x="44" y="274"/>
                </a:cubicBezTo>
                <a:cubicBezTo>
                  <a:pt x="44" y="281"/>
                  <a:pt x="44" y="281"/>
                  <a:pt x="44" y="281"/>
                </a:cubicBezTo>
                <a:cubicBezTo>
                  <a:pt x="37" y="281"/>
                  <a:pt x="37" y="281"/>
                  <a:pt x="37" y="281"/>
                </a:cubicBezTo>
                <a:moveTo>
                  <a:pt x="52" y="281"/>
                </a:moveTo>
                <a:cubicBezTo>
                  <a:pt x="52" y="274"/>
                  <a:pt x="52" y="274"/>
                  <a:pt x="52" y="274"/>
                </a:cubicBezTo>
                <a:cubicBezTo>
                  <a:pt x="59" y="274"/>
                  <a:pt x="59" y="274"/>
                  <a:pt x="59" y="274"/>
                </a:cubicBezTo>
                <a:cubicBezTo>
                  <a:pt x="59" y="281"/>
                  <a:pt x="59" y="281"/>
                  <a:pt x="59" y="281"/>
                </a:cubicBezTo>
                <a:cubicBezTo>
                  <a:pt x="52" y="281"/>
                  <a:pt x="52" y="281"/>
                  <a:pt x="52" y="281"/>
                </a:cubicBezTo>
                <a:moveTo>
                  <a:pt x="67" y="281"/>
                </a:moveTo>
                <a:cubicBezTo>
                  <a:pt x="67" y="274"/>
                  <a:pt x="67" y="274"/>
                  <a:pt x="67" y="274"/>
                </a:cubicBezTo>
                <a:cubicBezTo>
                  <a:pt x="74" y="274"/>
                  <a:pt x="74" y="274"/>
                  <a:pt x="74" y="274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67" y="281"/>
                  <a:pt x="67" y="281"/>
                  <a:pt x="67" y="281"/>
                </a:cubicBezTo>
                <a:moveTo>
                  <a:pt x="81" y="281"/>
                </a:moveTo>
                <a:cubicBezTo>
                  <a:pt x="81" y="274"/>
                  <a:pt x="81" y="274"/>
                  <a:pt x="81" y="274"/>
                </a:cubicBezTo>
                <a:cubicBezTo>
                  <a:pt x="88" y="274"/>
                  <a:pt x="88" y="274"/>
                  <a:pt x="88" y="274"/>
                </a:cubicBezTo>
                <a:cubicBezTo>
                  <a:pt x="88" y="281"/>
                  <a:pt x="88" y="281"/>
                  <a:pt x="88" y="281"/>
                </a:cubicBezTo>
                <a:cubicBezTo>
                  <a:pt x="81" y="281"/>
                  <a:pt x="81" y="281"/>
                  <a:pt x="81" y="281"/>
                </a:cubicBezTo>
                <a:moveTo>
                  <a:pt x="96" y="281"/>
                </a:moveTo>
                <a:cubicBezTo>
                  <a:pt x="96" y="274"/>
                  <a:pt x="96" y="274"/>
                  <a:pt x="96" y="274"/>
                </a:cubicBezTo>
                <a:cubicBezTo>
                  <a:pt x="103" y="274"/>
                  <a:pt x="103" y="274"/>
                  <a:pt x="103" y="274"/>
                </a:cubicBezTo>
                <a:cubicBezTo>
                  <a:pt x="103" y="281"/>
                  <a:pt x="103" y="281"/>
                  <a:pt x="103" y="281"/>
                </a:cubicBezTo>
                <a:cubicBezTo>
                  <a:pt x="96" y="281"/>
                  <a:pt x="96" y="281"/>
                  <a:pt x="96" y="281"/>
                </a:cubicBezTo>
                <a:moveTo>
                  <a:pt x="111" y="281"/>
                </a:moveTo>
                <a:cubicBezTo>
                  <a:pt x="111" y="274"/>
                  <a:pt x="111" y="274"/>
                  <a:pt x="111" y="274"/>
                </a:cubicBezTo>
                <a:cubicBezTo>
                  <a:pt x="118" y="274"/>
                  <a:pt x="118" y="274"/>
                  <a:pt x="118" y="274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1" y="281"/>
                  <a:pt x="111" y="281"/>
                  <a:pt x="111" y="281"/>
                </a:cubicBezTo>
                <a:moveTo>
                  <a:pt x="126" y="281"/>
                </a:moveTo>
                <a:cubicBezTo>
                  <a:pt x="126" y="274"/>
                  <a:pt x="126" y="274"/>
                  <a:pt x="126" y="274"/>
                </a:cubicBezTo>
                <a:cubicBezTo>
                  <a:pt x="133" y="274"/>
                  <a:pt x="133" y="274"/>
                  <a:pt x="133" y="274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26" y="281"/>
                  <a:pt x="126" y="281"/>
                  <a:pt x="126" y="281"/>
                </a:cubicBezTo>
                <a:moveTo>
                  <a:pt x="140" y="281"/>
                </a:moveTo>
                <a:cubicBezTo>
                  <a:pt x="140" y="274"/>
                  <a:pt x="140" y="274"/>
                  <a:pt x="140" y="274"/>
                </a:cubicBezTo>
                <a:cubicBezTo>
                  <a:pt x="147" y="274"/>
                  <a:pt x="147" y="274"/>
                  <a:pt x="147" y="274"/>
                </a:cubicBezTo>
                <a:cubicBezTo>
                  <a:pt x="147" y="281"/>
                  <a:pt x="147" y="281"/>
                  <a:pt x="147" y="281"/>
                </a:cubicBezTo>
                <a:cubicBezTo>
                  <a:pt x="140" y="281"/>
                  <a:pt x="140" y="281"/>
                  <a:pt x="140" y="281"/>
                </a:cubicBezTo>
                <a:moveTo>
                  <a:pt x="155" y="281"/>
                </a:moveTo>
                <a:cubicBezTo>
                  <a:pt x="155" y="274"/>
                  <a:pt x="155" y="274"/>
                  <a:pt x="155" y="274"/>
                </a:cubicBezTo>
                <a:cubicBezTo>
                  <a:pt x="162" y="274"/>
                  <a:pt x="162" y="274"/>
                  <a:pt x="162" y="274"/>
                </a:cubicBezTo>
                <a:cubicBezTo>
                  <a:pt x="162" y="281"/>
                  <a:pt x="162" y="281"/>
                  <a:pt x="162" y="281"/>
                </a:cubicBezTo>
                <a:cubicBezTo>
                  <a:pt x="155" y="281"/>
                  <a:pt x="155" y="281"/>
                  <a:pt x="155" y="281"/>
                </a:cubicBezTo>
                <a:moveTo>
                  <a:pt x="170" y="281"/>
                </a:moveTo>
                <a:cubicBezTo>
                  <a:pt x="170" y="274"/>
                  <a:pt x="170" y="274"/>
                  <a:pt x="170" y="274"/>
                </a:cubicBezTo>
                <a:cubicBezTo>
                  <a:pt x="177" y="274"/>
                  <a:pt x="177" y="274"/>
                  <a:pt x="177" y="274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70" y="281"/>
                  <a:pt x="170" y="281"/>
                  <a:pt x="170" y="281"/>
                </a:cubicBezTo>
                <a:moveTo>
                  <a:pt x="185" y="281"/>
                </a:moveTo>
                <a:cubicBezTo>
                  <a:pt x="185" y="274"/>
                  <a:pt x="185" y="274"/>
                  <a:pt x="185" y="274"/>
                </a:cubicBezTo>
                <a:cubicBezTo>
                  <a:pt x="192" y="274"/>
                  <a:pt x="192" y="274"/>
                  <a:pt x="192" y="274"/>
                </a:cubicBezTo>
                <a:cubicBezTo>
                  <a:pt x="192" y="281"/>
                  <a:pt x="192" y="281"/>
                  <a:pt x="192" y="281"/>
                </a:cubicBezTo>
                <a:cubicBezTo>
                  <a:pt x="185" y="281"/>
                  <a:pt x="185" y="281"/>
                  <a:pt x="185" y="281"/>
                </a:cubicBezTo>
                <a:moveTo>
                  <a:pt x="199" y="281"/>
                </a:moveTo>
                <a:cubicBezTo>
                  <a:pt x="199" y="274"/>
                  <a:pt x="199" y="274"/>
                  <a:pt x="199" y="274"/>
                </a:cubicBezTo>
                <a:cubicBezTo>
                  <a:pt x="206" y="274"/>
                  <a:pt x="206" y="274"/>
                  <a:pt x="206" y="274"/>
                </a:cubicBezTo>
                <a:cubicBezTo>
                  <a:pt x="206" y="281"/>
                  <a:pt x="206" y="281"/>
                  <a:pt x="206" y="281"/>
                </a:cubicBezTo>
                <a:cubicBezTo>
                  <a:pt x="199" y="281"/>
                  <a:pt x="199" y="281"/>
                  <a:pt x="199" y="281"/>
                </a:cubicBezTo>
                <a:moveTo>
                  <a:pt x="214" y="281"/>
                </a:moveTo>
                <a:cubicBezTo>
                  <a:pt x="214" y="274"/>
                  <a:pt x="214" y="274"/>
                  <a:pt x="214" y="274"/>
                </a:cubicBezTo>
                <a:cubicBezTo>
                  <a:pt x="221" y="274"/>
                  <a:pt x="221" y="274"/>
                  <a:pt x="221" y="274"/>
                </a:cubicBezTo>
                <a:cubicBezTo>
                  <a:pt x="221" y="281"/>
                  <a:pt x="221" y="281"/>
                  <a:pt x="221" y="281"/>
                </a:cubicBezTo>
                <a:cubicBezTo>
                  <a:pt x="214" y="281"/>
                  <a:pt x="214" y="281"/>
                  <a:pt x="214" y="281"/>
                </a:cubicBezTo>
                <a:moveTo>
                  <a:pt x="229" y="281"/>
                </a:moveTo>
                <a:cubicBezTo>
                  <a:pt x="229" y="274"/>
                  <a:pt x="229" y="274"/>
                  <a:pt x="229" y="274"/>
                </a:cubicBezTo>
                <a:cubicBezTo>
                  <a:pt x="236" y="274"/>
                  <a:pt x="236" y="274"/>
                  <a:pt x="236" y="274"/>
                </a:cubicBezTo>
                <a:cubicBezTo>
                  <a:pt x="236" y="281"/>
                  <a:pt x="236" y="281"/>
                  <a:pt x="236" y="281"/>
                </a:cubicBezTo>
                <a:cubicBezTo>
                  <a:pt x="229" y="281"/>
                  <a:pt x="229" y="281"/>
                  <a:pt x="229" y="281"/>
                </a:cubicBezTo>
                <a:moveTo>
                  <a:pt x="244" y="281"/>
                </a:moveTo>
                <a:cubicBezTo>
                  <a:pt x="244" y="274"/>
                  <a:pt x="244" y="274"/>
                  <a:pt x="244" y="274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1" y="281"/>
                  <a:pt x="251" y="281"/>
                  <a:pt x="251" y="281"/>
                </a:cubicBezTo>
                <a:cubicBezTo>
                  <a:pt x="244" y="281"/>
                  <a:pt x="244" y="281"/>
                  <a:pt x="244" y="281"/>
                </a:cubicBezTo>
                <a:moveTo>
                  <a:pt x="258" y="281"/>
                </a:moveTo>
                <a:cubicBezTo>
                  <a:pt x="258" y="274"/>
                  <a:pt x="258" y="274"/>
                  <a:pt x="258" y="274"/>
                </a:cubicBezTo>
                <a:cubicBezTo>
                  <a:pt x="265" y="274"/>
                  <a:pt x="265" y="274"/>
                  <a:pt x="265" y="274"/>
                </a:cubicBezTo>
                <a:cubicBezTo>
                  <a:pt x="265" y="281"/>
                  <a:pt x="265" y="281"/>
                  <a:pt x="265" y="281"/>
                </a:cubicBezTo>
                <a:cubicBezTo>
                  <a:pt x="258" y="281"/>
                  <a:pt x="258" y="281"/>
                  <a:pt x="258" y="281"/>
                </a:cubicBezTo>
                <a:moveTo>
                  <a:pt x="273" y="281"/>
                </a:moveTo>
                <a:cubicBezTo>
                  <a:pt x="273" y="274"/>
                  <a:pt x="273" y="274"/>
                  <a:pt x="273" y="274"/>
                </a:cubicBezTo>
                <a:cubicBezTo>
                  <a:pt x="280" y="274"/>
                  <a:pt x="280" y="274"/>
                  <a:pt x="280" y="274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273" y="281"/>
                  <a:pt x="273" y="281"/>
                  <a:pt x="273" y="281"/>
                </a:cubicBezTo>
                <a:moveTo>
                  <a:pt x="288" y="281"/>
                </a:moveTo>
                <a:cubicBezTo>
                  <a:pt x="288" y="274"/>
                  <a:pt x="288" y="274"/>
                  <a:pt x="288" y="274"/>
                </a:cubicBezTo>
                <a:cubicBezTo>
                  <a:pt x="295" y="274"/>
                  <a:pt x="295" y="274"/>
                  <a:pt x="295" y="274"/>
                </a:cubicBezTo>
                <a:cubicBezTo>
                  <a:pt x="295" y="281"/>
                  <a:pt x="295" y="281"/>
                  <a:pt x="295" y="281"/>
                </a:cubicBezTo>
                <a:cubicBezTo>
                  <a:pt x="288" y="281"/>
                  <a:pt x="288" y="281"/>
                  <a:pt x="288" y="281"/>
                </a:cubicBezTo>
                <a:moveTo>
                  <a:pt x="303" y="281"/>
                </a:moveTo>
                <a:cubicBezTo>
                  <a:pt x="303" y="274"/>
                  <a:pt x="303" y="274"/>
                  <a:pt x="303" y="274"/>
                </a:cubicBezTo>
                <a:cubicBezTo>
                  <a:pt x="310" y="274"/>
                  <a:pt x="310" y="274"/>
                  <a:pt x="310" y="274"/>
                </a:cubicBezTo>
                <a:cubicBezTo>
                  <a:pt x="310" y="281"/>
                  <a:pt x="310" y="281"/>
                  <a:pt x="310" y="281"/>
                </a:cubicBezTo>
                <a:cubicBezTo>
                  <a:pt x="303" y="281"/>
                  <a:pt x="303" y="281"/>
                  <a:pt x="303" y="281"/>
                </a:cubicBezTo>
                <a:moveTo>
                  <a:pt x="317" y="281"/>
                </a:moveTo>
                <a:cubicBezTo>
                  <a:pt x="317" y="274"/>
                  <a:pt x="317" y="274"/>
                  <a:pt x="317" y="274"/>
                </a:cubicBezTo>
                <a:cubicBezTo>
                  <a:pt x="324" y="274"/>
                  <a:pt x="324" y="274"/>
                  <a:pt x="324" y="274"/>
                </a:cubicBezTo>
                <a:cubicBezTo>
                  <a:pt x="324" y="281"/>
                  <a:pt x="324" y="281"/>
                  <a:pt x="324" y="281"/>
                </a:cubicBezTo>
                <a:cubicBezTo>
                  <a:pt x="317" y="281"/>
                  <a:pt x="317" y="281"/>
                  <a:pt x="317" y="281"/>
                </a:cubicBezTo>
                <a:moveTo>
                  <a:pt x="332" y="281"/>
                </a:moveTo>
                <a:cubicBezTo>
                  <a:pt x="332" y="274"/>
                  <a:pt x="332" y="274"/>
                  <a:pt x="332" y="274"/>
                </a:cubicBezTo>
                <a:cubicBezTo>
                  <a:pt x="339" y="274"/>
                  <a:pt x="339" y="274"/>
                  <a:pt x="339" y="274"/>
                </a:cubicBezTo>
                <a:cubicBezTo>
                  <a:pt x="339" y="281"/>
                  <a:pt x="339" y="281"/>
                  <a:pt x="339" y="281"/>
                </a:cubicBezTo>
                <a:cubicBezTo>
                  <a:pt x="332" y="281"/>
                  <a:pt x="332" y="281"/>
                  <a:pt x="332" y="281"/>
                </a:cubicBezTo>
                <a:moveTo>
                  <a:pt x="347" y="281"/>
                </a:moveTo>
                <a:cubicBezTo>
                  <a:pt x="347" y="274"/>
                  <a:pt x="347" y="274"/>
                  <a:pt x="347" y="274"/>
                </a:cubicBezTo>
                <a:cubicBezTo>
                  <a:pt x="354" y="274"/>
                  <a:pt x="354" y="274"/>
                  <a:pt x="354" y="274"/>
                </a:cubicBezTo>
                <a:cubicBezTo>
                  <a:pt x="354" y="281"/>
                  <a:pt x="354" y="281"/>
                  <a:pt x="354" y="281"/>
                </a:cubicBezTo>
                <a:cubicBezTo>
                  <a:pt x="347" y="281"/>
                  <a:pt x="347" y="281"/>
                  <a:pt x="347" y="281"/>
                </a:cubicBezTo>
                <a:moveTo>
                  <a:pt x="362" y="281"/>
                </a:moveTo>
                <a:cubicBezTo>
                  <a:pt x="362" y="274"/>
                  <a:pt x="362" y="274"/>
                  <a:pt x="362" y="274"/>
                </a:cubicBezTo>
                <a:cubicBezTo>
                  <a:pt x="369" y="274"/>
                  <a:pt x="369" y="274"/>
                  <a:pt x="369" y="274"/>
                </a:cubicBezTo>
                <a:cubicBezTo>
                  <a:pt x="369" y="281"/>
                  <a:pt x="369" y="281"/>
                  <a:pt x="369" y="281"/>
                </a:cubicBezTo>
                <a:cubicBezTo>
                  <a:pt x="362" y="281"/>
                  <a:pt x="362" y="281"/>
                  <a:pt x="362" y="281"/>
                </a:cubicBezTo>
                <a:moveTo>
                  <a:pt x="22" y="266"/>
                </a:moveTo>
                <a:cubicBezTo>
                  <a:pt x="22" y="259"/>
                  <a:pt x="22" y="259"/>
                  <a:pt x="22" y="259"/>
                </a:cubicBezTo>
                <a:cubicBezTo>
                  <a:pt x="29" y="259"/>
                  <a:pt x="29" y="259"/>
                  <a:pt x="29" y="259"/>
                </a:cubicBezTo>
                <a:cubicBezTo>
                  <a:pt x="29" y="266"/>
                  <a:pt x="29" y="266"/>
                  <a:pt x="29" y="266"/>
                </a:cubicBezTo>
                <a:cubicBezTo>
                  <a:pt x="22" y="266"/>
                  <a:pt x="22" y="266"/>
                  <a:pt x="22" y="266"/>
                </a:cubicBezTo>
                <a:moveTo>
                  <a:pt x="37" y="266"/>
                </a:moveTo>
                <a:cubicBezTo>
                  <a:pt x="37" y="259"/>
                  <a:pt x="37" y="259"/>
                  <a:pt x="37" y="259"/>
                </a:cubicBezTo>
                <a:cubicBezTo>
                  <a:pt x="44" y="259"/>
                  <a:pt x="44" y="259"/>
                  <a:pt x="44" y="259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37" y="266"/>
                  <a:pt x="37" y="266"/>
                  <a:pt x="37" y="266"/>
                </a:cubicBezTo>
                <a:moveTo>
                  <a:pt x="52" y="266"/>
                </a:moveTo>
                <a:cubicBezTo>
                  <a:pt x="52" y="259"/>
                  <a:pt x="52" y="259"/>
                  <a:pt x="52" y="259"/>
                </a:cubicBezTo>
                <a:cubicBezTo>
                  <a:pt x="59" y="259"/>
                  <a:pt x="59" y="259"/>
                  <a:pt x="59" y="259"/>
                </a:cubicBezTo>
                <a:cubicBezTo>
                  <a:pt x="59" y="266"/>
                  <a:pt x="59" y="266"/>
                  <a:pt x="59" y="266"/>
                </a:cubicBezTo>
                <a:cubicBezTo>
                  <a:pt x="52" y="266"/>
                  <a:pt x="52" y="266"/>
                  <a:pt x="52" y="266"/>
                </a:cubicBezTo>
                <a:moveTo>
                  <a:pt x="67" y="266"/>
                </a:moveTo>
                <a:cubicBezTo>
                  <a:pt x="67" y="259"/>
                  <a:pt x="67" y="259"/>
                  <a:pt x="67" y="259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67" y="266"/>
                  <a:pt x="67" y="266"/>
                  <a:pt x="67" y="266"/>
                </a:cubicBezTo>
                <a:moveTo>
                  <a:pt x="81" y="266"/>
                </a:moveTo>
                <a:cubicBezTo>
                  <a:pt x="81" y="259"/>
                  <a:pt x="81" y="259"/>
                  <a:pt x="81" y="259"/>
                </a:cubicBezTo>
                <a:cubicBezTo>
                  <a:pt x="88" y="259"/>
                  <a:pt x="88" y="259"/>
                  <a:pt x="88" y="259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1" y="266"/>
                  <a:pt x="81" y="266"/>
                  <a:pt x="81" y="266"/>
                </a:cubicBezTo>
                <a:moveTo>
                  <a:pt x="96" y="266"/>
                </a:moveTo>
                <a:cubicBezTo>
                  <a:pt x="96" y="259"/>
                  <a:pt x="96" y="259"/>
                  <a:pt x="96" y="259"/>
                </a:cubicBezTo>
                <a:cubicBezTo>
                  <a:pt x="103" y="259"/>
                  <a:pt x="103" y="259"/>
                  <a:pt x="103" y="259"/>
                </a:cubicBezTo>
                <a:cubicBezTo>
                  <a:pt x="103" y="266"/>
                  <a:pt x="103" y="266"/>
                  <a:pt x="103" y="266"/>
                </a:cubicBezTo>
                <a:cubicBezTo>
                  <a:pt x="96" y="266"/>
                  <a:pt x="96" y="266"/>
                  <a:pt x="96" y="266"/>
                </a:cubicBezTo>
                <a:moveTo>
                  <a:pt x="111" y="266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8" y="259"/>
                  <a:pt x="118" y="259"/>
                  <a:pt x="118" y="259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111" y="266"/>
                  <a:pt x="111" y="266"/>
                  <a:pt x="111" y="266"/>
                </a:cubicBezTo>
                <a:moveTo>
                  <a:pt x="126" y="266"/>
                </a:moveTo>
                <a:cubicBezTo>
                  <a:pt x="126" y="259"/>
                  <a:pt x="126" y="259"/>
                  <a:pt x="126" y="259"/>
                </a:cubicBezTo>
                <a:cubicBezTo>
                  <a:pt x="133" y="259"/>
                  <a:pt x="133" y="259"/>
                  <a:pt x="133" y="259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26" y="266"/>
                  <a:pt x="126" y="266"/>
                  <a:pt x="126" y="266"/>
                </a:cubicBezTo>
                <a:moveTo>
                  <a:pt x="140" y="266"/>
                </a:moveTo>
                <a:cubicBezTo>
                  <a:pt x="140" y="259"/>
                  <a:pt x="140" y="259"/>
                  <a:pt x="140" y="259"/>
                </a:cubicBezTo>
                <a:cubicBezTo>
                  <a:pt x="147" y="259"/>
                  <a:pt x="147" y="259"/>
                  <a:pt x="147" y="259"/>
                </a:cubicBezTo>
                <a:cubicBezTo>
                  <a:pt x="147" y="266"/>
                  <a:pt x="147" y="266"/>
                  <a:pt x="147" y="266"/>
                </a:cubicBezTo>
                <a:cubicBezTo>
                  <a:pt x="140" y="266"/>
                  <a:pt x="140" y="266"/>
                  <a:pt x="140" y="266"/>
                </a:cubicBezTo>
                <a:moveTo>
                  <a:pt x="155" y="266"/>
                </a:moveTo>
                <a:cubicBezTo>
                  <a:pt x="155" y="259"/>
                  <a:pt x="155" y="259"/>
                  <a:pt x="155" y="259"/>
                </a:cubicBezTo>
                <a:cubicBezTo>
                  <a:pt x="162" y="259"/>
                  <a:pt x="162" y="259"/>
                  <a:pt x="162" y="259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55" y="266"/>
                  <a:pt x="155" y="266"/>
                  <a:pt x="155" y="266"/>
                </a:cubicBezTo>
                <a:moveTo>
                  <a:pt x="170" y="266"/>
                </a:moveTo>
                <a:cubicBezTo>
                  <a:pt x="170" y="259"/>
                  <a:pt x="170" y="259"/>
                  <a:pt x="170" y="259"/>
                </a:cubicBezTo>
                <a:cubicBezTo>
                  <a:pt x="177" y="259"/>
                  <a:pt x="177" y="259"/>
                  <a:pt x="177" y="259"/>
                </a:cubicBezTo>
                <a:cubicBezTo>
                  <a:pt x="177" y="266"/>
                  <a:pt x="177" y="266"/>
                  <a:pt x="177" y="266"/>
                </a:cubicBezTo>
                <a:cubicBezTo>
                  <a:pt x="170" y="266"/>
                  <a:pt x="170" y="266"/>
                  <a:pt x="170" y="266"/>
                </a:cubicBezTo>
                <a:moveTo>
                  <a:pt x="185" y="266"/>
                </a:moveTo>
                <a:cubicBezTo>
                  <a:pt x="185" y="259"/>
                  <a:pt x="185" y="259"/>
                  <a:pt x="185" y="259"/>
                </a:cubicBezTo>
                <a:cubicBezTo>
                  <a:pt x="192" y="259"/>
                  <a:pt x="192" y="259"/>
                  <a:pt x="192" y="259"/>
                </a:cubicBezTo>
                <a:cubicBezTo>
                  <a:pt x="192" y="266"/>
                  <a:pt x="192" y="266"/>
                  <a:pt x="192" y="266"/>
                </a:cubicBezTo>
                <a:cubicBezTo>
                  <a:pt x="185" y="266"/>
                  <a:pt x="185" y="266"/>
                  <a:pt x="185" y="266"/>
                </a:cubicBezTo>
                <a:moveTo>
                  <a:pt x="199" y="266"/>
                </a:moveTo>
                <a:cubicBezTo>
                  <a:pt x="199" y="259"/>
                  <a:pt x="199" y="259"/>
                  <a:pt x="199" y="259"/>
                </a:cubicBezTo>
                <a:cubicBezTo>
                  <a:pt x="206" y="259"/>
                  <a:pt x="206" y="259"/>
                  <a:pt x="206" y="259"/>
                </a:cubicBezTo>
                <a:cubicBezTo>
                  <a:pt x="206" y="266"/>
                  <a:pt x="206" y="266"/>
                  <a:pt x="206" y="266"/>
                </a:cubicBezTo>
                <a:cubicBezTo>
                  <a:pt x="199" y="266"/>
                  <a:pt x="199" y="266"/>
                  <a:pt x="199" y="266"/>
                </a:cubicBezTo>
                <a:moveTo>
                  <a:pt x="214" y="266"/>
                </a:moveTo>
                <a:cubicBezTo>
                  <a:pt x="214" y="259"/>
                  <a:pt x="214" y="259"/>
                  <a:pt x="214" y="259"/>
                </a:cubicBezTo>
                <a:cubicBezTo>
                  <a:pt x="221" y="259"/>
                  <a:pt x="221" y="259"/>
                  <a:pt x="221" y="259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14" y="266"/>
                  <a:pt x="214" y="266"/>
                  <a:pt x="214" y="266"/>
                </a:cubicBezTo>
                <a:moveTo>
                  <a:pt x="229" y="266"/>
                </a:moveTo>
                <a:cubicBezTo>
                  <a:pt x="229" y="259"/>
                  <a:pt x="229" y="259"/>
                  <a:pt x="229" y="259"/>
                </a:cubicBezTo>
                <a:cubicBezTo>
                  <a:pt x="236" y="259"/>
                  <a:pt x="236" y="259"/>
                  <a:pt x="236" y="259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29" y="266"/>
                  <a:pt x="229" y="266"/>
                  <a:pt x="229" y="266"/>
                </a:cubicBezTo>
                <a:moveTo>
                  <a:pt x="244" y="266"/>
                </a:moveTo>
                <a:cubicBezTo>
                  <a:pt x="244" y="259"/>
                  <a:pt x="244" y="259"/>
                  <a:pt x="244" y="259"/>
                </a:cubicBezTo>
                <a:cubicBezTo>
                  <a:pt x="251" y="259"/>
                  <a:pt x="251" y="259"/>
                  <a:pt x="251" y="259"/>
                </a:cubicBezTo>
                <a:cubicBezTo>
                  <a:pt x="251" y="266"/>
                  <a:pt x="251" y="266"/>
                  <a:pt x="251" y="266"/>
                </a:cubicBezTo>
                <a:cubicBezTo>
                  <a:pt x="244" y="266"/>
                  <a:pt x="244" y="266"/>
                  <a:pt x="244" y="266"/>
                </a:cubicBezTo>
                <a:moveTo>
                  <a:pt x="258" y="266"/>
                </a:moveTo>
                <a:cubicBezTo>
                  <a:pt x="258" y="259"/>
                  <a:pt x="258" y="259"/>
                  <a:pt x="258" y="259"/>
                </a:cubicBezTo>
                <a:cubicBezTo>
                  <a:pt x="265" y="259"/>
                  <a:pt x="265" y="259"/>
                  <a:pt x="265" y="259"/>
                </a:cubicBezTo>
                <a:cubicBezTo>
                  <a:pt x="265" y="266"/>
                  <a:pt x="265" y="266"/>
                  <a:pt x="265" y="266"/>
                </a:cubicBezTo>
                <a:cubicBezTo>
                  <a:pt x="258" y="266"/>
                  <a:pt x="258" y="266"/>
                  <a:pt x="258" y="266"/>
                </a:cubicBezTo>
                <a:moveTo>
                  <a:pt x="273" y="266"/>
                </a:moveTo>
                <a:cubicBezTo>
                  <a:pt x="273" y="259"/>
                  <a:pt x="273" y="259"/>
                  <a:pt x="273" y="259"/>
                </a:cubicBezTo>
                <a:cubicBezTo>
                  <a:pt x="280" y="259"/>
                  <a:pt x="280" y="259"/>
                  <a:pt x="280" y="259"/>
                </a:cubicBezTo>
                <a:cubicBezTo>
                  <a:pt x="280" y="266"/>
                  <a:pt x="280" y="266"/>
                  <a:pt x="280" y="266"/>
                </a:cubicBezTo>
                <a:cubicBezTo>
                  <a:pt x="273" y="266"/>
                  <a:pt x="273" y="266"/>
                  <a:pt x="273" y="266"/>
                </a:cubicBezTo>
                <a:moveTo>
                  <a:pt x="288" y="266"/>
                </a:moveTo>
                <a:cubicBezTo>
                  <a:pt x="288" y="259"/>
                  <a:pt x="288" y="259"/>
                  <a:pt x="288" y="259"/>
                </a:cubicBezTo>
                <a:cubicBezTo>
                  <a:pt x="295" y="259"/>
                  <a:pt x="295" y="259"/>
                  <a:pt x="295" y="259"/>
                </a:cubicBezTo>
                <a:cubicBezTo>
                  <a:pt x="295" y="266"/>
                  <a:pt x="295" y="266"/>
                  <a:pt x="295" y="266"/>
                </a:cubicBezTo>
                <a:cubicBezTo>
                  <a:pt x="288" y="266"/>
                  <a:pt x="288" y="266"/>
                  <a:pt x="288" y="266"/>
                </a:cubicBezTo>
                <a:moveTo>
                  <a:pt x="303" y="266"/>
                </a:moveTo>
                <a:cubicBezTo>
                  <a:pt x="303" y="259"/>
                  <a:pt x="303" y="259"/>
                  <a:pt x="303" y="259"/>
                </a:cubicBezTo>
                <a:cubicBezTo>
                  <a:pt x="310" y="259"/>
                  <a:pt x="310" y="259"/>
                  <a:pt x="310" y="259"/>
                </a:cubicBezTo>
                <a:cubicBezTo>
                  <a:pt x="310" y="266"/>
                  <a:pt x="310" y="266"/>
                  <a:pt x="310" y="266"/>
                </a:cubicBezTo>
                <a:cubicBezTo>
                  <a:pt x="303" y="266"/>
                  <a:pt x="303" y="266"/>
                  <a:pt x="303" y="266"/>
                </a:cubicBezTo>
                <a:moveTo>
                  <a:pt x="317" y="266"/>
                </a:moveTo>
                <a:cubicBezTo>
                  <a:pt x="317" y="259"/>
                  <a:pt x="317" y="259"/>
                  <a:pt x="317" y="259"/>
                </a:cubicBezTo>
                <a:cubicBezTo>
                  <a:pt x="324" y="259"/>
                  <a:pt x="324" y="259"/>
                  <a:pt x="324" y="259"/>
                </a:cubicBezTo>
                <a:cubicBezTo>
                  <a:pt x="324" y="266"/>
                  <a:pt x="324" y="266"/>
                  <a:pt x="324" y="266"/>
                </a:cubicBezTo>
                <a:cubicBezTo>
                  <a:pt x="317" y="266"/>
                  <a:pt x="317" y="266"/>
                  <a:pt x="317" y="266"/>
                </a:cubicBezTo>
                <a:moveTo>
                  <a:pt x="332" y="266"/>
                </a:moveTo>
                <a:cubicBezTo>
                  <a:pt x="332" y="259"/>
                  <a:pt x="332" y="259"/>
                  <a:pt x="332" y="259"/>
                </a:cubicBezTo>
                <a:cubicBezTo>
                  <a:pt x="339" y="259"/>
                  <a:pt x="339" y="259"/>
                  <a:pt x="339" y="259"/>
                </a:cubicBezTo>
                <a:cubicBezTo>
                  <a:pt x="339" y="266"/>
                  <a:pt x="339" y="266"/>
                  <a:pt x="339" y="266"/>
                </a:cubicBezTo>
                <a:cubicBezTo>
                  <a:pt x="332" y="266"/>
                  <a:pt x="332" y="266"/>
                  <a:pt x="332" y="266"/>
                </a:cubicBezTo>
                <a:moveTo>
                  <a:pt x="347" y="266"/>
                </a:moveTo>
                <a:cubicBezTo>
                  <a:pt x="347" y="259"/>
                  <a:pt x="347" y="259"/>
                  <a:pt x="347" y="259"/>
                </a:cubicBezTo>
                <a:cubicBezTo>
                  <a:pt x="354" y="259"/>
                  <a:pt x="354" y="259"/>
                  <a:pt x="354" y="259"/>
                </a:cubicBezTo>
                <a:cubicBezTo>
                  <a:pt x="354" y="266"/>
                  <a:pt x="354" y="266"/>
                  <a:pt x="354" y="266"/>
                </a:cubicBezTo>
                <a:cubicBezTo>
                  <a:pt x="347" y="266"/>
                  <a:pt x="347" y="266"/>
                  <a:pt x="347" y="266"/>
                </a:cubicBezTo>
                <a:moveTo>
                  <a:pt x="362" y="266"/>
                </a:moveTo>
                <a:cubicBezTo>
                  <a:pt x="362" y="259"/>
                  <a:pt x="362" y="259"/>
                  <a:pt x="362" y="259"/>
                </a:cubicBezTo>
                <a:cubicBezTo>
                  <a:pt x="369" y="259"/>
                  <a:pt x="369" y="259"/>
                  <a:pt x="369" y="259"/>
                </a:cubicBezTo>
                <a:cubicBezTo>
                  <a:pt x="369" y="266"/>
                  <a:pt x="369" y="266"/>
                  <a:pt x="369" y="266"/>
                </a:cubicBezTo>
                <a:cubicBezTo>
                  <a:pt x="362" y="266"/>
                  <a:pt x="362" y="266"/>
                  <a:pt x="362" y="266"/>
                </a:cubicBezTo>
                <a:moveTo>
                  <a:pt x="22" y="251"/>
                </a:moveTo>
                <a:cubicBezTo>
                  <a:pt x="22" y="244"/>
                  <a:pt x="22" y="244"/>
                  <a:pt x="22" y="244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2" y="251"/>
                  <a:pt x="22" y="251"/>
                  <a:pt x="22" y="251"/>
                </a:cubicBezTo>
                <a:moveTo>
                  <a:pt x="37" y="251"/>
                </a:moveTo>
                <a:cubicBezTo>
                  <a:pt x="37" y="244"/>
                  <a:pt x="37" y="244"/>
                  <a:pt x="37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37" y="251"/>
                  <a:pt x="37" y="251"/>
                  <a:pt x="37" y="251"/>
                </a:cubicBezTo>
                <a:moveTo>
                  <a:pt x="52" y="251"/>
                </a:moveTo>
                <a:cubicBezTo>
                  <a:pt x="52" y="244"/>
                  <a:pt x="52" y="244"/>
                  <a:pt x="52" y="244"/>
                </a:cubicBezTo>
                <a:cubicBezTo>
                  <a:pt x="59" y="244"/>
                  <a:pt x="59" y="244"/>
                  <a:pt x="59" y="244"/>
                </a:cubicBezTo>
                <a:cubicBezTo>
                  <a:pt x="59" y="251"/>
                  <a:pt x="59" y="251"/>
                  <a:pt x="59" y="251"/>
                </a:cubicBezTo>
                <a:cubicBezTo>
                  <a:pt x="52" y="251"/>
                  <a:pt x="52" y="251"/>
                  <a:pt x="52" y="251"/>
                </a:cubicBezTo>
                <a:moveTo>
                  <a:pt x="67" y="251"/>
                </a:moveTo>
                <a:cubicBezTo>
                  <a:pt x="67" y="244"/>
                  <a:pt x="67" y="244"/>
                  <a:pt x="67" y="244"/>
                </a:cubicBezTo>
                <a:cubicBezTo>
                  <a:pt x="74" y="244"/>
                  <a:pt x="74" y="244"/>
                  <a:pt x="74" y="244"/>
                </a:cubicBezTo>
                <a:cubicBezTo>
                  <a:pt x="74" y="251"/>
                  <a:pt x="74" y="251"/>
                  <a:pt x="74" y="251"/>
                </a:cubicBezTo>
                <a:cubicBezTo>
                  <a:pt x="67" y="251"/>
                  <a:pt x="67" y="251"/>
                  <a:pt x="67" y="251"/>
                </a:cubicBezTo>
                <a:moveTo>
                  <a:pt x="81" y="251"/>
                </a:moveTo>
                <a:cubicBezTo>
                  <a:pt x="81" y="244"/>
                  <a:pt x="81" y="244"/>
                  <a:pt x="81" y="244"/>
                </a:cubicBezTo>
                <a:cubicBezTo>
                  <a:pt x="88" y="244"/>
                  <a:pt x="88" y="244"/>
                  <a:pt x="88" y="244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81" y="251"/>
                  <a:pt x="81" y="251"/>
                  <a:pt x="81" y="251"/>
                </a:cubicBezTo>
                <a:moveTo>
                  <a:pt x="96" y="251"/>
                </a:moveTo>
                <a:cubicBezTo>
                  <a:pt x="96" y="244"/>
                  <a:pt x="96" y="244"/>
                  <a:pt x="96" y="244"/>
                </a:cubicBezTo>
                <a:cubicBezTo>
                  <a:pt x="103" y="244"/>
                  <a:pt x="103" y="244"/>
                  <a:pt x="103" y="244"/>
                </a:cubicBezTo>
                <a:cubicBezTo>
                  <a:pt x="103" y="251"/>
                  <a:pt x="103" y="251"/>
                  <a:pt x="103" y="251"/>
                </a:cubicBezTo>
                <a:cubicBezTo>
                  <a:pt x="96" y="251"/>
                  <a:pt x="96" y="251"/>
                  <a:pt x="96" y="251"/>
                </a:cubicBezTo>
                <a:moveTo>
                  <a:pt x="111" y="251"/>
                </a:moveTo>
                <a:cubicBezTo>
                  <a:pt x="111" y="244"/>
                  <a:pt x="111" y="244"/>
                  <a:pt x="111" y="244"/>
                </a:cubicBezTo>
                <a:cubicBezTo>
                  <a:pt x="118" y="244"/>
                  <a:pt x="118" y="244"/>
                  <a:pt x="118" y="244"/>
                </a:cubicBezTo>
                <a:cubicBezTo>
                  <a:pt x="118" y="251"/>
                  <a:pt x="118" y="251"/>
                  <a:pt x="118" y="251"/>
                </a:cubicBezTo>
                <a:cubicBezTo>
                  <a:pt x="111" y="251"/>
                  <a:pt x="111" y="251"/>
                  <a:pt x="111" y="251"/>
                </a:cubicBezTo>
                <a:moveTo>
                  <a:pt x="126" y="251"/>
                </a:moveTo>
                <a:cubicBezTo>
                  <a:pt x="126" y="244"/>
                  <a:pt x="126" y="244"/>
                  <a:pt x="126" y="244"/>
                </a:cubicBezTo>
                <a:cubicBezTo>
                  <a:pt x="133" y="244"/>
                  <a:pt x="133" y="244"/>
                  <a:pt x="133" y="244"/>
                </a:cubicBezTo>
                <a:cubicBezTo>
                  <a:pt x="133" y="251"/>
                  <a:pt x="133" y="251"/>
                  <a:pt x="133" y="251"/>
                </a:cubicBezTo>
                <a:cubicBezTo>
                  <a:pt x="126" y="251"/>
                  <a:pt x="126" y="251"/>
                  <a:pt x="126" y="251"/>
                </a:cubicBezTo>
                <a:moveTo>
                  <a:pt x="140" y="251"/>
                </a:moveTo>
                <a:cubicBezTo>
                  <a:pt x="140" y="244"/>
                  <a:pt x="140" y="244"/>
                  <a:pt x="140" y="244"/>
                </a:cubicBezTo>
                <a:cubicBezTo>
                  <a:pt x="147" y="244"/>
                  <a:pt x="147" y="244"/>
                  <a:pt x="147" y="244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0" y="251"/>
                  <a:pt x="140" y="251"/>
                  <a:pt x="140" y="251"/>
                </a:cubicBezTo>
                <a:moveTo>
                  <a:pt x="155" y="251"/>
                </a:moveTo>
                <a:cubicBezTo>
                  <a:pt x="155" y="244"/>
                  <a:pt x="155" y="244"/>
                  <a:pt x="155" y="244"/>
                </a:cubicBezTo>
                <a:cubicBezTo>
                  <a:pt x="162" y="244"/>
                  <a:pt x="162" y="244"/>
                  <a:pt x="162" y="244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55" y="251"/>
                  <a:pt x="155" y="251"/>
                  <a:pt x="155" y="251"/>
                </a:cubicBezTo>
                <a:moveTo>
                  <a:pt x="170" y="251"/>
                </a:moveTo>
                <a:cubicBezTo>
                  <a:pt x="170" y="244"/>
                  <a:pt x="170" y="244"/>
                  <a:pt x="170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0" y="251"/>
                  <a:pt x="170" y="251"/>
                  <a:pt x="170" y="251"/>
                </a:cubicBezTo>
                <a:moveTo>
                  <a:pt x="185" y="251"/>
                </a:moveTo>
                <a:cubicBezTo>
                  <a:pt x="185" y="244"/>
                  <a:pt x="185" y="244"/>
                  <a:pt x="185" y="244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92" y="251"/>
                  <a:pt x="192" y="251"/>
                  <a:pt x="192" y="251"/>
                </a:cubicBezTo>
                <a:cubicBezTo>
                  <a:pt x="185" y="251"/>
                  <a:pt x="185" y="251"/>
                  <a:pt x="185" y="251"/>
                </a:cubicBezTo>
                <a:moveTo>
                  <a:pt x="199" y="251"/>
                </a:moveTo>
                <a:cubicBezTo>
                  <a:pt x="199" y="244"/>
                  <a:pt x="199" y="244"/>
                  <a:pt x="199" y="244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9" y="251"/>
                  <a:pt x="199" y="251"/>
                  <a:pt x="199" y="251"/>
                </a:cubicBezTo>
                <a:moveTo>
                  <a:pt x="214" y="251"/>
                </a:moveTo>
                <a:cubicBezTo>
                  <a:pt x="214" y="244"/>
                  <a:pt x="214" y="244"/>
                  <a:pt x="214" y="244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21" y="251"/>
                  <a:pt x="221" y="251"/>
                  <a:pt x="221" y="251"/>
                </a:cubicBezTo>
                <a:cubicBezTo>
                  <a:pt x="214" y="251"/>
                  <a:pt x="214" y="251"/>
                  <a:pt x="214" y="251"/>
                </a:cubicBezTo>
                <a:moveTo>
                  <a:pt x="229" y="251"/>
                </a:moveTo>
                <a:cubicBezTo>
                  <a:pt x="229" y="244"/>
                  <a:pt x="229" y="244"/>
                  <a:pt x="229" y="244"/>
                </a:cubicBezTo>
                <a:cubicBezTo>
                  <a:pt x="236" y="244"/>
                  <a:pt x="236" y="244"/>
                  <a:pt x="236" y="244"/>
                </a:cubicBezTo>
                <a:cubicBezTo>
                  <a:pt x="236" y="251"/>
                  <a:pt x="236" y="251"/>
                  <a:pt x="236" y="251"/>
                </a:cubicBezTo>
                <a:cubicBezTo>
                  <a:pt x="229" y="251"/>
                  <a:pt x="229" y="251"/>
                  <a:pt x="229" y="251"/>
                </a:cubicBezTo>
                <a:moveTo>
                  <a:pt x="244" y="251"/>
                </a:moveTo>
                <a:cubicBezTo>
                  <a:pt x="244" y="244"/>
                  <a:pt x="244" y="244"/>
                  <a:pt x="244" y="244"/>
                </a:cubicBezTo>
                <a:cubicBezTo>
                  <a:pt x="251" y="244"/>
                  <a:pt x="251" y="244"/>
                  <a:pt x="251" y="244"/>
                </a:cubicBezTo>
                <a:cubicBezTo>
                  <a:pt x="251" y="251"/>
                  <a:pt x="251" y="251"/>
                  <a:pt x="251" y="251"/>
                </a:cubicBezTo>
                <a:cubicBezTo>
                  <a:pt x="244" y="251"/>
                  <a:pt x="244" y="251"/>
                  <a:pt x="244" y="251"/>
                </a:cubicBezTo>
                <a:moveTo>
                  <a:pt x="258" y="251"/>
                </a:moveTo>
                <a:cubicBezTo>
                  <a:pt x="258" y="244"/>
                  <a:pt x="258" y="244"/>
                  <a:pt x="258" y="244"/>
                </a:cubicBezTo>
                <a:cubicBezTo>
                  <a:pt x="265" y="244"/>
                  <a:pt x="265" y="244"/>
                  <a:pt x="265" y="244"/>
                </a:cubicBezTo>
                <a:cubicBezTo>
                  <a:pt x="265" y="251"/>
                  <a:pt x="265" y="251"/>
                  <a:pt x="265" y="251"/>
                </a:cubicBezTo>
                <a:cubicBezTo>
                  <a:pt x="258" y="251"/>
                  <a:pt x="258" y="251"/>
                  <a:pt x="258" y="251"/>
                </a:cubicBezTo>
                <a:moveTo>
                  <a:pt x="273" y="251"/>
                </a:moveTo>
                <a:cubicBezTo>
                  <a:pt x="273" y="244"/>
                  <a:pt x="273" y="244"/>
                  <a:pt x="273" y="244"/>
                </a:cubicBezTo>
                <a:cubicBezTo>
                  <a:pt x="280" y="244"/>
                  <a:pt x="280" y="244"/>
                  <a:pt x="280" y="244"/>
                </a:cubicBezTo>
                <a:cubicBezTo>
                  <a:pt x="280" y="251"/>
                  <a:pt x="280" y="251"/>
                  <a:pt x="280" y="251"/>
                </a:cubicBezTo>
                <a:cubicBezTo>
                  <a:pt x="273" y="251"/>
                  <a:pt x="273" y="251"/>
                  <a:pt x="273" y="251"/>
                </a:cubicBezTo>
                <a:moveTo>
                  <a:pt x="288" y="251"/>
                </a:moveTo>
                <a:cubicBezTo>
                  <a:pt x="288" y="244"/>
                  <a:pt x="288" y="244"/>
                  <a:pt x="288" y="244"/>
                </a:cubicBezTo>
                <a:cubicBezTo>
                  <a:pt x="295" y="244"/>
                  <a:pt x="295" y="244"/>
                  <a:pt x="295" y="244"/>
                </a:cubicBezTo>
                <a:cubicBezTo>
                  <a:pt x="295" y="251"/>
                  <a:pt x="295" y="251"/>
                  <a:pt x="295" y="251"/>
                </a:cubicBezTo>
                <a:cubicBezTo>
                  <a:pt x="288" y="251"/>
                  <a:pt x="288" y="251"/>
                  <a:pt x="288" y="251"/>
                </a:cubicBezTo>
                <a:moveTo>
                  <a:pt x="303" y="251"/>
                </a:moveTo>
                <a:cubicBezTo>
                  <a:pt x="303" y="244"/>
                  <a:pt x="303" y="244"/>
                  <a:pt x="303" y="244"/>
                </a:cubicBezTo>
                <a:cubicBezTo>
                  <a:pt x="310" y="244"/>
                  <a:pt x="310" y="244"/>
                  <a:pt x="310" y="244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303" y="251"/>
                  <a:pt x="303" y="251"/>
                  <a:pt x="303" y="251"/>
                </a:cubicBezTo>
                <a:moveTo>
                  <a:pt x="317" y="251"/>
                </a:moveTo>
                <a:cubicBezTo>
                  <a:pt x="317" y="244"/>
                  <a:pt x="317" y="244"/>
                  <a:pt x="317" y="244"/>
                </a:cubicBezTo>
                <a:cubicBezTo>
                  <a:pt x="324" y="244"/>
                  <a:pt x="324" y="244"/>
                  <a:pt x="324" y="244"/>
                </a:cubicBezTo>
                <a:cubicBezTo>
                  <a:pt x="324" y="251"/>
                  <a:pt x="324" y="251"/>
                  <a:pt x="324" y="251"/>
                </a:cubicBezTo>
                <a:cubicBezTo>
                  <a:pt x="317" y="251"/>
                  <a:pt x="317" y="251"/>
                  <a:pt x="317" y="251"/>
                </a:cubicBezTo>
                <a:moveTo>
                  <a:pt x="332" y="251"/>
                </a:moveTo>
                <a:cubicBezTo>
                  <a:pt x="332" y="244"/>
                  <a:pt x="332" y="244"/>
                  <a:pt x="332" y="244"/>
                </a:cubicBezTo>
                <a:cubicBezTo>
                  <a:pt x="339" y="244"/>
                  <a:pt x="339" y="244"/>
                  <a:pt x="339" y="244"/>
                </a:cubicBezTo>
                <a:cubicBezTo>
                  <a:pt x="339" y="251"/>
                  <a:pt x="339" y="251"/>
                  <a:pt x="339" y="251"/>
                </a:cubicBezTo>
                <a:cubicBezTo>
                  <a:pt x="332" y="251"/>
                  <a:pt x="332" y="251"/>
                  <a:pt x="332" y="251"/>
                </a:cubicBezTo>
                <a:moveTo>
                  <a:pt x="347" y="251"/>
                </a:moveTo>
                <a:cubicBezTo>
                  <a:pt x="347" y="244"/>
                  <a:pt x="347" y="244"/>
                  <a:pt x="347" y="244"/>
                </a:cubicBezTo>
                <a:cubicBezTo>
                  <a:pt x="354" y="244"/>
                  <a:pt x="354" y="244"/>
                  <a:pt x="354" y="244"/>
                </a:cubicBezTo>
                <a:cubicBezTo>
                  <a:pt x="354" y="251"/>
                  <a:pt x="354" y="251"/>
                  <a:pt x="354" y="251"/>
                </a:cubicBezTo>
                <a:cubicBezTo>
                  <a:pt x="347" y="251"/>
                  <a:pt x="347" y="251"/>
                  <a:pt x="347" y="251"/>
                </a:cubicBezTo>
                <a:moveTo>
                  <a:pt x="362" y="251"/>
                </a:moveTo>
                <a:cubicBezTo>
                  <a:pt x="362" y="244"/>
                  <a:pt x="362" y="244"/>
                  <a:pt x="362" y="244"/>
                </a:cubicBezTo>
                <a:cubicBezTo>
                  <a:pt x="369" y="244"/>
                  <a:pt x="369" y="244"/>
                  <a:pt x="369" y="244"/>
                </a:cubicBezTo>
                <a:cubicBezTo>
                  <a:pt x="369" y="251"/>
                  <a:pt x="369" y="251"/>
                  <a:pt x="369" y="251"/>
                </a:cubicBezTo>
                <a:cubicBezTo>
                  <a:pt x="362" y="251"/>
                  <a:pt x="362" y="251"/>
                  <a:pt x="362" y="251"/>
                </a:cubicBezTo>
                <a:moveTo>
                  <a:pt x="8" y="236"/>
                </a:moveTo>
                <a:cubicBezTo>
                  <a:pt x="8" y="229"/>
                  <a:pt x="8" y="229"/>
                  <a:pt x="8" y="229"/>
                </a:cubicBezTo>
                <a:cubicBezTo>
                  <a:pt x="15" y="229"/>
                  <a:pt x="15" y="229"/>
                  <a:pt x="15" y="229"/>
                </a:cubicBezTo>
                <a:cubicBezTo>
                  <a:pt x="15" y="236"/>
                  <a:pt x="15" y="236"/>
                  <a:pt x="15" y="236"/>
                </a:cubicBezTo>
                <a:cubicBezTo>
                  <a:pt x="8" y="236"/>
                  <a:pt x="8" y="236"/>
                  <a:pt x="8" y="236"/>
                </a:cubicBezTo>
                <a:moveTo>
                  <a:pt x="22" y="236"/>
                </a:moveTo>
                <a:cubicBezTo>
                  <a:pt x="22" y="229"/>
                  <a:pt x="22" y="229"/>
                  <a:pt x="22" y="229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2" y="236"/>
                  <a:pt x="22" y="236"/>
                  <a:pt x="22" y="236"/>
                </a:cubicBezTo>
                <a:moveTo>
                  <a:pt x="37" y="236"/>
                </a:moveTo>
                <a:cubicBezTo>
                  <a:pt x="37" y="229"/>
                  <a:pt x="37" y="229"/>
                  <a:pt x="37" y="229"/>
                </a:cubicBezTo>
                <a:cubicBezTo>
                  <a:pt x="44" y="229"/>
                  <a:pt x="44" y="229"/>
                  <a:pt x="44" y="229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37" y="236"/>
                  <a:pt x="37" y="236"/>
                  <a:pt x="37" y="236"/>
                </a:cubicBezTo>
                <a:moveTo>
                  <a:pt x="52" y="236"/>
                </a:moveTo>
                <a:cubicBezTo>
                  <a:pt x="52" y="229"/>
                  <a:pt x="52" y="229"/>
                  <a:pt x="52" y="229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59" y="236"/>
                  <a:pt x="59" y="236"/>
                  <a:pt x="59" y="236"/>
                </a:cubicBezTo>
                <a:cubicBezTo>
                  <a:pt x="52" y="236"/>
                  <a:pt x="52" y="236"/>
                  <a:pt x="52" y="236"/>
                </a:cubicBezTo>
                <a:moveTo>
                  <a:pt x="67" y="236"/>
                </a:moveTo>
                <a:cubicBezTo>
                  <a:pt x="67" y="229"/>
                  <a:pt x="67" y="229"/>
                  <a:pt x="67" y="229"/>
                </a:cubicBezTo>
                <a:cubicBezTo>
                  <a:pt x="74" y="229"/>
                  <a:pt x="74" y="229"/>
                  <a:pt x="74" y="229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67" y="236"/>
                  <a:pt x="67" y="236"/>
                  <a:pt x="67" y="236"/>
                </a:cubicBezTo>
                <a:moveTo>
                  <a:pt x="81" y="236"/>
                </a:moveTo>
                <a:cubicBezTo>
                  <a:pt x="81" y="229"/>
                  <a:pt x="81" y="229"/>
                  <a:pt x="81" y="229"/>
                </a:cubicBezTo>
                <a:cubicBezTo>
                  <a:pt x="88" y="229"/>
                  <a:pt x="88" y="229"/>
                  <a:pt x="88" y="229"/>
                </a:cubicBezTo>
                <a:cubicBezTo>
                  <a:pt x="88" y="236"/>
                  <a:pt x="88" y="236"/>
                  <a:pt x="88" y="236"/>
                </a:cubicBezTo>
                <a:cubicBezTo>
                  <a:pt x="81" y="236"/>
                  <a:pt x="81" y="236"/>
                  <a:pt x="81" y="236"/>
                </a:cubicBezTo>
                <a:moveTo>
                  <a:pt x="96" y="236"/>
                </a:moveTo>
                <a:cubicBezTo>
                  <a:pt x="96" y="229"/>
                  <a:pt x="96" y="229"/>
                  <a:pt x="96" y="229"/>
                </a:cubicBezTo>
                <a:cubicBezTo>
                  <a:pt x="103" y="229"/>
                  <a:pt x="103" y="229"/>
                  <a:pt x="103" y="229"/>
                </a:cubicBezTo>
                <a:cubicBezTo>
                  <a:pt x="103" y="236"/>
                  <a:pt x="103" y="236"/>
                  <a:pt x="103" y="236"/>
                </a:cubicBezTo>
                <a:cubicBezTo>
                  <a:pt x="96" y="236"/>
                  <a:pt x="96" y="236"/>
                  <a:pt x="96" y="236"/>
                </a:cubicBezTo>
                <a:moveTo>
                  <a:pt x="111" y="236"/>
                </a:moveTo>
                <a:cubicBezTo>
                  <a:pt x="111" y="229"/>
                  <a:pt x="111" y="229"/>
                  <a:pt x="111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1" y="236"/>
                  <a:pt x="111" y="236"/>
                  <a:pt x="111" y="236"/>
                </a:cubicBezTo>
                <a:moveTo>
                  <a:pt x="126" y="236"/>
                </a:moveTo>
                <a:cubicBezTo>
                  <a:pt x="126" y="229"/>
                  <a:pt x="126" y="229"/>
                  <a:pt x="126" y="229"/>
                </a:cubicBezTo>
                <a:cubicBezTo>
                  <a:pt x="133" y="229"/>
                  <a:pt x="133" y="229"/>
                  <a:pt x="133" y="229"/>
                </a:cubicBezTo>
                <a:cubicBezTo>
                  <a:pt x="133" y="236"/>
                  <a:pt x="133" y="236"/>
                  <a:pt x="133" y="236"/>
                </a:cubicBezTo>
                <a:cubicBezTo>
                  <a:pt x="126" y="236"/>
                  <a:pt x="126" y="236"/>
                  <a:pt x="126" y="236"/>
                </a:cubicBezTo>
                <a:moveTo>
                  <a:pt x="140" y="236"/>
                </a:moveTo>
                <a:cubicBezTo>
                  <a:pt x="140" y="229"/>
                  <a:pt x="140" y="229"/>
                  <a:pt x="140" y="229"/>
                </a:cubicBezTo>
                <a:cubicBezTo>
                  <a:pt x="147" y="229"/>
                  <a:pt x="147" y="229"/>
                  <a:pt x="147" y="229"/>
                </a:cubicBezTo>
                <a:cubicBezTo>
                  <a:pt x="147" y="236"/>
                  <a:pt x="147" y="236"/>
                  <a:pt x="147" y="236"/>
                </a:cubicBezTo>
                <a:cubicBezTo>
                  <a:pt x="140" y="236"/>
                  <a:pt x="140" y="236"/>
                  <a:pt x="140" y="236"/>
                </a:cubicBezTo>
                <a:moveTo>
                  <a:pt x="155" y="236"/>
                </a:moveTo>
                <a:cubicBezTo>
                  <a:pt x="155" y="229"/>
                  <a:pt x="155" y="229"/>
                  <a:pt x="155" y="229"/>
                </a:cubicBezTo>
                <a:cubicBezTo>
                  <a:pt x="162" y="229"/>
                  <a:pt x="162" y="229"/>
                  <a:pt x="162" y="229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55" y="236"/>
                  <a:pt x="155" y="236"/>
                  <a:pt x="155" y="236"/>
                </a:cubicBezTo>
                <a:moveTo>
                  <a:pt x="170" y="236"/>
                </a:moveTo>
                <a:cubicBezTo>
                  <a:pt x="170" y="229"/>
                  <a:pt x="170" y="229"/>
                  <a:pt x="170" y="229"/>
                </a:cubicBezTo>
                <a:cubicBezTo>
                  <a:pt x="177" y="229"/>
                  <a:pt x="177" y="229"/>
                  <a:pt x="177" y="229"/>
                </a:cubicBezTo>
                <a:cubicBezTo>
                  <a:pt x="177" y="236"/>
                  <a:pt x="177" y="236"/>
                  <a:pt x="177" y="236"/>
                </a:cubicBezTo>
                <a:cubicBezTo>
                  <a:pt x="170" y="236"/>
                  <a:pt x="170" y="236"/>
                  <a:pt x="170" y="236"/>
                </a:cubicBezTo>
                <a:moveTo>
                  <a:pt x="185" y="236"/>
                </a:moveTo>
                <a:cubicBezTo>
                  <a:pt x="185" y="229"/>
                  <a:pt x="185" y="229"/>
                  <a:pt x="185" y="229"/>
                </a:cubicBezTo>
                <a:cubicBezTo>
                  <a:pt x="192" y="229"/>
                  <a:pt x="192" y="229"/>
                  <a:pt x="192" y="229"/>
                </a:cubicBezTo>
                <a:cubicBezTo>
                  <a:pt x="192" y="236"/>
                  <a:pt x="192" y="236"/>
                  <a:pt x="192" y="236"/>
                </a:cubicBezTo>
                <a:cubicBezTo>
                  <a:pt x="185" y="236"/>
                  <a:pt x="185" y="236"/>
                  <a:pt x="185" y="236"/>
                </a:cubicBezTo>
                <a:moveTo>
                  <a:pt x="199" y="236"/>
                </a:moveTo>
                <a:cubicBezTo>
                  <a:pt x="199" y="229"/>
                  <a:pt x="199" y="229"/>
                  <a:pt x="199" y="229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6" y="236"/>
                  <a:pt x="206" y="236"/>
                  <a:pt x="206" y="236"/>
                </a:cubicBezTo>
                <a:cubicBezTo>
                  <a:pt x="199" y="236"/>
                  <a:pt x="199" y="236"/>
                  <a:pt x="199" y="236"/>
                </a:cubicBezTo>
                <a:moveTo>
                  <a:pt x="214" y="236"/>
                </a:moveTo>
                <a:cubicBezTo>
                  <a:pt x="214" y="229"/>
                  <a:pt x="214" y="229"/>
                  <a:pt x="214" y="229"/>
                </a:cubicBezTo>
                <a:cubicBezTo>
                  <a:pt x="221" y="229"/>
                  <a:pt x="221" y="229"/>
                  <a:pt x="221" y="229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14" y="236"/>
                  <a:pt x="214" y="236"/>
                  <a:pt x="214" y="236"/>
                </a:cubicBezTo>
                <a:moveTo>
                  <a:pt x="229" y="236"/>
                </a:moveTo>
                <a:cubicBezTo>
                  <a:pt x="229" y="229"/>
                  <a:pt x="229" y="229"/>
                  <a:pt x="229" y="229"/>
                </a:cubicBezTo>
                <a:cubicBezTo>
                  <a:pt x="236" y="229"/>
                  <a:pt x="236" y="229"/>
                  <a:pt x="236" y="229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229" y="236"/>
                  <a:pt x="229" y="236"/>
                  <a:pt x="229" y="236"/>
                </a:cubicBezTo>
                <a:moveTo>
                  <a:pt x="244" y="236"/>
                </a:moveTo>
                <a:cubicBezTo>
                  <a:pt x="244" y="229"/>
                  <a:pt x="244" y="229"/>
                  <a:pt x="244" y="229"/>
                </a:cubicBezTo>
                <a:cubicBezTo>
                  <a:pt x="251" y="229"/>
                  <a:pt x="251" y="229"/>
                  <a:pt x="251" y="229"/>
                </a:cubicBezTo>
                <a:cubicBezTo>
                  <a:pt x="251" y="236"/>
                  <a:pt x="251" y="236"/>
                  <a:pt x="251" y="236"/>
                </a:cubicBezTo>
                <a:cubicBezTo>
                  <a:pt x="244" y="236"/>
                  <a:pt x="244" y="236"/>
                  <a:pt x="244" y="236"/>
                </a:cubicBezTo>
                <a:moveTo>
                  <a:pt x="258" y="236"/>
                </a:moveTo>
                <a:cubicBezTo>
                  <a:pt x="258" y="229"/>
                  <a:pt x="258" y="229"/>
                  <a:pt x="258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36"/>
                  <a:pt x="265" y="236"/>
                  <a:pt x="265" y="236"/>
                </a:cubicBezTo>
                <a:cubicBezTo>
                  <a:pt x="258" y="236"/>
                  <a:pt x="258" y="236"/>
                  <a:pt x="258" y="236"/>
                </a:cubicBezTo>
                <a:moveTo>
                  <a:pt x="273" y="236"/>
                </a:moveTo>
                <a:cubicBezTo>
                  <a:pt x="273" y="229"/>
                  <a:pt x="273" y="229"/>
                  <a:pt x="273" y="22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280" y="236"/>
                  <a:pt x="280" y="236"/>
                  <a:pt x="280" y="236"/>
                </a:cubicBezTo>
                <a:cubicBezTo>
                  <a:pt x="273" y="236"/>
                  <a:pt x="273" y="236"/>
                  <a:pt x="273" y="236"/>
                </a:cubicBezTo>
                <a:moveTo>
                  <a:pt x="288" y="236"/>
                </a:moveTo>
                <a:cubicBezTo>
                  <a:pt x="288" y="229"/>
                  <a:pt x="288" y="229"/>
                  <a:pt x="288" y="229"/>
                </a:cubicBezTo>
                <a:cubicBezTo>
                  <a:pt x="295" y="229"/>
                  <a:pt x="295" y="229"/>
                  <a:pt x="295" y="229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88" y="236"/>
                  <a:pt x="288" y="236"/>
                  <a:pt x="288" y="236"/>
                </a:cubicBezTo>
                <a:moveTo>
                  <a:pt x="303" y="236"/>
                </a:moveTo>
                <a:cubicBezTo>
                  <a:pt x="303" y="229"/>
                  <a:pt x="303" y="229"/>
                  <a:pt x="303" y="229"/>
                </a:cubicBezTo>
                <a:cubicBezTo>
                  <a:pt x="310" y="229"/>
                  <a:pt x="310" y="229"/>
                  <a:pt x="310" y="229"/>
                </a:cubicBezTo>
                <a:cubicBezTo>
                  <a:pt x="310" y="236"/>
                  <a:pt x="310" y="236"/>
                  <a:pt x="310" y="236"/>
                </a:cubicBezTo>
                <a:cubicBezTo>
                  <a:pt x="303" y="236"/>
                  <a:pt x="303" y="236"/>
                  <a:pt x="303" y="236"/>
                </a:cubicBezTo>
                <a:moveTo>
                  <a:pt x="317" y="236"/>
                </a:moveTo>
                <a:cubicBezTo>
                  <a:pt x="317" y="229"/>
                  <a:pt x="317" y="229"/>
                  <a:pt x="317" y="229"/>
                </a:cubicBezTo>
                <a:cubicBezTo>
                  <a:pt x="324" y="229"/>
                  <a:pt x="324" y="229"/>
                  <a:pt x="324" y="22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17" y="236"/>
                  <a:pt x="317" y="236"/>
                  <a:pt x="317" y="236"/>
                </a:cubicBezTo>
                <a:moveTo>
                  <a:pt x="332" y="236"/>
                </a:moveTo>
                <a:cubicBezTo>
                  <a:pt x="332" y="229"/>
                  <a:pt x="332" y="229"/>
                  <a:pt x="332" y="229"/>
                </a:cubicBezTo>
                <a:cubicBezTo>
                  <a:pt x="339" y="229"/>
                  <a:pt x="339" y="229"/>
                  <a:pt x="339" y="229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2" y="236"/>
                  <a:pt x="332" y="236"/>
                  <a:pt x="332" y="236"/>
                </a:cubicBezTo>
                <a:moveTo>
                  <a:pt x="347" y="236"/>
                </a:moveTo>
                <a:cubicBezTo>
                  <a:pt x="347" y="229"/>
                  <a:pt x="347" y="229"/>
                  <a:pt x="347" y="229"/>
                </a:cubicBezTo>
                <a:cubicBezTo>
                  <a:pt x="354" y="229"/>
                  <a:pt x="354" y="229"/>
                  <a:pt x="354" y="229"/>
                </a:cubicBezTo>
                <a:cubicBezTo>
                  <a:pt x="354" y="236"/>
                  <a:pt x="354" y="236"/>
                  <a:pt x="354" y="236"/>
                </a:cubicBezTo>
                <a:cubicBezTo>
                  <a:pt x="347" y="236"/>
                  <a:pt x="347" y="236"/>
                  <a:pt x="347" y="236"/>
                </a:cubicBezTo>
                <a:moveTo>
                  <a:pt x="362" y="236"/>
                </a:moveTo>
                <a:cubicBezTo>
                  <a:pt x="362" y="229"/>
                  <a:pt x="362" y="229"/>
                  <a:pt x="362" y="229"/>
                </a:cubicBezTo>
                <a:cubicBezTo>
                  <a:pt x="369" y="229"/>
                  <a:pt x="369" y="229"/>
                  <a:pt x="369" y="229"/>
                </a:cubicBezTo>
                <a:cubicBezTo>
                  <a:pt x="369" y="236"/>
                  <a:pt x="369" y="236"/>
                  <a:pt x="369" y="236"/>
                </a:cubicBezTo>
                <a:cubicBezTo>
                  <a:pt x="362" y="236"/>
                  <a:pt x="362" y="236"/>
                  <a:pt x="362" y="236"/>
                </a:cubicBezTo>
                <a:moveTo>
                  <a:pt x="376" y="236"/>
                </a:moveTo>
                <a:cubicBezTo>
                  <a:pt x="376" y="229"/>
                  <a:pt x="376" y="229"/>
                  <a:pt x="376" y="229"/>
                </a:cubicBezTo>
                <a:cubicBezTo>
                  <a:pt x="383" y="229"/>
                  <a:pt x="383" y="229"/>
                  <a:pt x="383" y="229"/>
                </a:cubicBezTo>
                <a:cubicBezTo>
                  <a:pt x="383" y="236"/>
                  <a:pt x="383" y="236"/>
                  <a:pt x="383" y="236"/>
                </a:cubicBezTo>
                <a:cubicBezTo>
                  <a:pt x="376" y="236"/>
                  <a:pt x="376" y="236"/>
                  <a:pt x="376" y="236"/>
                </a:cubicBezTo>
                <a:moveTo>
                  <a:pt x="8" y="222"/>
                </a:moveTo>
                <a:cubicBezTo>
                  <a:pt x="8" y="215"/>
                  <a:pt x="8" y="215"/>
                  <a:pt x="8" y="215"/>
                </a:cubicBezTo>
                <a:cubicBezTo>
                  <a:pt x="15" y="215"/>
                  <a:pt x="15" y="215"/>
                  <a:pt x="15" y="215"/>
                </a:cubicBezTo>
                <a:cubicBezTo>
                  <a:pt x="15" y="222"/>
                  <a:pt x="15" y="222"/>
                  <a:pt x="15" y="222"/>
                </a:cubicBezTo>
                <a:cubicBezTo>
                  <a:pt x="8" y="222"/>
                  <a:pt x="8" y="222"/>
                  <a:pt x="8" y="222"/>
                </a:cubicBezTo>
                <a:moveTo>
                  <a:pt x="22" y="222"/>
                </a:moveTo>
                <a:cubicBezTo>
                  <a:pt x="22" y="215"/>
                  <a:pt x="22" y="215"/>
                  <a:pt x="22" y="215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2" y="222"/>
                  <a:pt x="22" y="222"/>
                  <a:pt x="22" y="222"/>
                </a:cubicBezTo>
                <a:moveTo>
                  <a:pt x="37" y="222"/>
                </a:moveTo>
                <a:cubicBezTo>
                  <a:pt x="37" y="215"/>
                  <a:pt x="37" y="215"/>
                  <a:pt x="37" y="215"/>
                </a:cubicBezTo>
                <a:cubicBezTo>
                  <a:pt x="44" y="215"/>
                  <a:pt x="44" y="215"/>
                  <a:pt x="44" y="215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37" y="222"/>
                  <a:pt x="37" y="222"/>
                  <a:pt x="37" y="222"/>
                </a:cubicBezTo>
                <a:moveTo>
                  <a:pt x="52" y="222"/>
                </a:moveTo>
                <a:cubicBezTo>
                  <a:pt x="52" y="215"/>
                  <a:pt x="52" y="215"/>
                  <a:pt x="52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59" y="222"/>
                  <a:pt x="59" y="222"/>
                  <a:pt x="59" y="222"/>
                </a:cubicBezTo>
                <a:cubicBezTo>
                  <a:pt x="52" y="222"/>
                  <a:pt x="52" y="222"/>
                  <a:pt x="52" y="222"/>
                </a:cubicBezTo>
                <a:moveTo>
                  <a:pt x="67" y="222"/>
                </a:moveTo>
                <a:cubicBezTo>
                  <a:pt x="67" y="215"/>
                  <a:pt x="67" y="215"/>
                  <a:pt x="67" y="215"/>
                </a:cubicBezTo>
                <a:cubicBezTo>
                  <a:pt x="74" y="215"/>
                  <a:pt x="74" y="215"/>
                  <a:pt x="74" y="215"/>
                </a:cubicBezTo>
                <a:cubicBezTo>
                  <a:pt x="74" y="222"/>
                  <a:pt x="74" y="222"/>
                  <a:pt x="74" y="222"/>
                </a:cubicBezTo>
                <a:cubicBezTo>
                  <a:pt x="67" y="222"/>
                  <a:pt x="67" y="222"/>
                  <a:pt x="67" y="222"/>
                </a:cubicBezTo>
                <a:moveTo>
                  <a:pt x="81" y="222"/>
                </a:moveTo>
                <a:cubicBezTo>
                  <a:pt x="81" y="215"/>
                  <a:pt x="81" y="215"/>
                  <a:pt x="81" y="215"/>
                </a:cubicBezTo>
                <a:cubicBezTo>
                  <a:pt x="88" y="215"/>
                  <a:pt x="88" y="215"/>
                  <a:pt x="88" y="215"/>
                </a:cubicBezTo>
                <a:cubicBezTo>
                  <a:pt x="88" y="222"/>
                  <a:pt x="88" y="222"/>
                  <a:pt x="88" y="222"/>
                </a:cubicBezTo>
                <a:cubicBezTo>
                  <a:pt x="81" y="222"/>
                  <a:pt x="81" y="222"/>
                  <a:pt x="81" y="222"/>
                </a:cubicBezTo>
                <a:moveTo>
                  <a:pt x="96" y="222"/>
                </a:moveTo>
                <a:cubicBezTo>
                  <a:pt x="96" y="215"/>
                  <a:pt x="96" y="215"/>
                  <a:pt x="96" y="215"/>
                </a:cubicBezTo>
                <a:cubicBezTo>
                  <a:pt x="103" y="215"/>
                  <a:pt x="103" y="215"/>
                  <a:pt x="103" y="215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96" y="222"/>
                  <a:pt x="96" y="222"/>
                  <a:pt x="96" y="222"/>
                </a:cubicBezTo>
                <a:moveTo>
                  <a:pt x="111" y="222"/>
                </a:moveTo>
                <a:cubicBezTo>
                  <a:pt x="111" y="215"/>
                  <a:pt x="111" y="215"/>
                  <a:pt x="111" y="215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8" y="222"/>
                  <a:pt x="118" y="222"/>
                  <a:pt x="118" y="222"/>
                </a:cubicBezTo>
                <a:cubicBezTo>
                  <a:pt x="111" y="222"/>
                  <a:pt x="111" y="222"/>
                  <a:pt x="111" y="222"/>
                </a:cubicBezTo>
                <a:moveTo>
                  <a:pt x="126" y="222"/>
                </a:moveTo>
                <a:cubicBezTo>
                  <a:pt x="126" y="215"/>
                  <a:pt x="126" y="215"/>
                  <a:pt x="126" y="215"/>
                </a:cubicBezTo>
                <a:cubicBezTo>
                  <a:pt x="133" y="215"/>
                  <a:pt x="133" y="215"/>
                  <a:pt x="133" y="215"/>
                </a:cubicBezTo>
                <a:cubicBezTo>
                  <a:pt x="133" y="222"/>
                  <a:pt x="133" y="222"/>
                  <a:pt x="133" y="222"/>
                </a:cubicBezTo>
                <a:cubicBezTo>
                  <a:pt x="126" y="222"/>
                  <a:pt x="126" y="222"/>
                  <a:pt x="126" y="222"/>
                </a:cubicBezTo>
                <a:moveTo>
                  <a:pt x="140" y="222"/>
                </a:moveTo>
                <a:cubicBezTo>
                  <a:pt x="140" y="215"/>
                  <a:pt x="140" y="215"/>
                  <a:pt x="140" y="215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47" y="222"/>
                  <a:pt x="147" y="222"/>
                  <a:pt x="147" y="222"/>
                </a:cubicBezTo>
                <a:cubicBezTo>
                  <a:pt x="140" y="222"/>
                  <a:pt x="140" y="222"/>
                  <a:pt x="140" y="222"/>
                </a:cubicBezTo>
                <a:moveTo>
                  <a:pt x="155" y="222"/>
                </a:moveTo>
                <a:cubicBezTo>
                  <a:pt x="155" y="215"/>
                  <a:pt x="155" y="215"/>
                  <a:pt x="155" y="215"/>
                </a:cubicBezTo>
                <a:cubicBezTo>
                  <a:pt x="162" y="215"/>
                  <a:pt x="162" y="215"/>
                  <a:pt x="162" y="215"/>
                </a:cubicBezTo>
                <a:cubicBezTo>
                  <a:pt x="162" y="222"/>
                  <a:pt x="162" y="222"/>
                  <a:pt x="162" y="222"/>
                </a:cubicBezTo>
                <a:cubicBezTo>
                  <a:pt x="155" y="222"/>
                  <a:pt x="155" y="222"/>
                  <a:pt x="155" y="222"/>
                </a:cubicBezTo>
                <a:moveTo>
                  <a:pt x="170" y="222"/>
                </a:moveTo>
                <a:cubicBezTo>
                  <a:pt x="170" y="215"/>
                  <a:pt x="170" y="215"/>
                  <a:pt x="170" y="215"/>
                </a:cubicBezTo>
                <a:cubicBezTo>
                  <a:pt x="177" y="215"/>
                  <a:pt x="177" y="215"/>
                  <a:pt x="177" y="215"/>
                </a:cubicBezTo>
                <a:cubicBezTo>
                  <a:pt x="177" y="222"/>
                  <a:pt x="177" y="222"/>
                  <a:pt x="177" y="222"/>
                </a:cubicBezTo>
                <a:cubicBezTo>
                  <a:pt x="170" y="222"/>
                  <a:pt x="170" y="222"/>
                  <a:pt x="170" y="222"/>
                </a:cubicBezTo>
                <a:moveTo>
                  <a:pt x="185" y="222"/>
                </a:moveTo>
                <a:cubicBezTo>
                  <a:pt x="185" y="215"/>
                  <a:pt x="185" y="215"/>
                  <a:pt x="185" y="215"/>
                </a:cubicBezTo>
                <a:cubicBezTo>
                  <a:pt x="192" y="215"/>
                  <a:pt x="192" y="215"/>
                  <a:pt x="192" y="215"/>
                </a:cubicBezTo>
                <a:cubicBezTo>
                  <a:pt x="192" y="222"/>
                  <a:pt x="192" y="222"/>
                  <a:pt x="192" y="222"/>
                </a:cubicBezTo>
                <a:cubicBezTo>
                  <a:pt x="185" y="222"/>
                  <a:pt x="185" y="222"/>
                  <a:pt x="185" y="222"/>
                </a:cubicBezTo>
                <a:moveTo>
                  <a:pt x="199" y="222"/>
                </a:moveTo>
                <a:cubicBezTo>
                  <a:pt x="199" y="215"/>
                  <a:pt x="199" y="215"/>
                  <a:pt x="199" y="215"/>
                </a:cubicBezTo>
                <a:cubicBezTo>
                  <a:pt x="206" y="215"/>
                  <a:pt x="206" y="215"/>
                  <a:pt x="206" y="215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199" y="222"/>
                  <a:pt x="199" y="222"/>
                  <a:pt x="199" y="222"/>
                </a:cubicBezTo>
                <a:moveTo>
                  <a:pt x="214" y="222"/>
                </a:moveTo>
                <a:cubicBezTo>
                  <a:pt x="214" y="215"/>
                  <a:pt x="214" y="215"/>
                  <a:pt x="214" y="215"/>
                </a:cubicBezTo>
                <a:cubicBezTo>
                  <a:pt x="221" y="215"/>
                  <a:pt x="221" y="215"/>
                  <a:pt x="221" y="215"/>
                </a:cubicBezTo>
                <a:cubicBezTo>
                  <a:pt x="221" y="222"/>
                  <a:pt x="221" y="222"/>
                  <a:pt x="221" y="222"/>
                </a:cubicBezTo>
                <a:cubicBezTo>
                  <a:pt x="214" y="222"/>
                  <a:pt x="214" y="222"/>
                  <a:pt x="214" y="222"/>
                </a:cubicBezTo>
                <a:moveTo>
                  <a:pt x="229" y="222"/>
                </a:moveTo>
                <a:cubicBezTo>
                  <a:pt x="229" y="215"/>
                  <a:pt x="229" y="215"/>
                  <a:pt x="229" y="215"/>
                </a:cubicBezTo>
                <a:cubicBezTo>
                  <a:pt x="236" y="215"/>
                  <a:pt x="236" y="215"/>
                  <a:pt x="236" y="215"/>
                </a:cubicBezTo>
                <a:cubicBezTo>
                  <a:pt x="236" y="222"/>
                  <a:pt x="236" y="222"/>
                  <a:pt x="236" y="222"/>
                </a:cubicBezTo>
                <a:cubicBezTo>
                  <a:pt x="229" y="222"/>
                  <a:pt x="229" y="222"/>
                  <a:pt x="229" y="222"/>
                </a:cubicBezTo>
                <a:moveTo>
                  <a:pt x="244" y="222"/>
                </a:moveTo>
                <a:cubicBezTo>
                  <a:pt x="244" y="215"/>
                  <a:pt x="244" y="215"/>
                  <a:pt x="244" y="215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51" y="222"/>
                  <a:pt x="251" y="222"/>
                  <a:pt x="251" y="222"/>
                </a:cubicBezTo>
                <a:cubicBezTo>
                  <a:pt x="244" y="222"/>
                  <a:pt x="244" y="222"/>
                  <a:pt x="244" y="222"/>
                </a:cubicBezTo>
                <a:moveTo>
                  <a:pt x="258" y="222"/>
                </a:moveTo>
                <a:cubicBezTo>
                  <a:pt x="258" y="215"/>
                  <a:pt x="258" y="215"/>
                  <a:pt x="258" y="215"/>
                </a:cubicBezTo>
                <a:cubicBezTo>
                  <a:pt x="265" y="215"/>
                  <a:pt x="265" y="215"/>
                  <a:pt x="265" y="215"/>
                </a:cubicBezTo>
                <a:cubicBezTo>
                  <a:pt x="265" y="222"/>
                  <a:pt x="265" y="222"/>
                  <a:pt x="265" y="222"/>
                </a:cubicBezTo>
                <a:cubicBezTo>
                  <a:pt x="258" y="222"/>
                  <a:pt x="258" y="222"/>
                  <a:pt x="258" y="222"/>
                </a:cubicBezTo>
                <a:moveTo>
                  <a:pt x="273" y="222"/>
                </a:moveTo>
                <a:cubicBezTo>
                  <a:pt x="273" y="215"/>
                  <a:pt x="273" y="215"/>
                  <a:pt x="273" y="215"/>
                </a:cubicBezTo>
                <a:cubicBezTo>
                  <a:pt x="280" y="215"/>
                  <a:pt x="280" y="215"/>
                  <a:pt x="280" y="215"/>
                </a:cubicBezTo>
                <a:cubicBezTo>
                  <a:pt x="280" y="222"/>
                  <a:pt x="280" y="222"/>
                  <a:pt x="280" y="222"/>
                </a:cubicBezTo>
                <a:cubicBezTo>
                  <a:pt x="273" y="222"/>
                  <a:pt x="273" y="222"/>
                  <a:pt x="273" y="222"/>
                </a:cubicBezTo>
                <a:moveTo>
                  <a:pt x="288" y="222"/>
                </a:moveTo>
                <a:cubicBezTo>
                  <a:pt x="288" y="215"/>
                  <a:pt x="288" y="215"/>
                  <a:pt x="288" y="215"/>
                </a:cubicBezTo>
                <a:cubicBezTo>
                  <a:pt x="295" y="215"/>
                  <a:pt x="295" y="215"/>
                  <a:pt x="295" y="215"/>
                </a:cubicBezTo>
                <a:cubicBezTo>
                  <a:pt x="295" y="222"/>
                  <a:pt x="295" y="222"/>
                  <a:pt x="295" y="222"/>
                </a:cubicBezTo>
                <a:cubicBezTo>
                  <a:pt x="288" y="222"/>
                  <a:pt x="288" y="222"/>
                  <a:pt x="288" y="222"/>
                </a:cubicBezTo>
                <a:moveTo>
                  <a:pt x="303" y="222"/>
                </a:moveTo>
                <a:cubicBezTo>
                  <a:pt x="303" y="215"/>
                  <a:pt x="303" y="215"/>
                  <a:pt x="303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03" y="222"/>
                  <a:pt x="303" y="222"/>
                  <a:pt x="303" y="222"/>
                </a:cubicBezTo>
                <a:moveTo>
                  <a:pt x="317" y="222"/>
                </a:moveTo>
                <a:cubicBezTo>
                  <a:pt x="317" y="215"/>
                  <a:pt x="317" y="215"/>
                  <a:pt x="317" y="215"/>
                </a:cubicBezTo>
                <a:cubicBezTo>
                  <a:pt x="324" y="215"/>
                  <a:pt x="324" y="215"/>
                  <a:pt x="324" y="215"/>
                </a:cubicBezTo>
                <a:cubicBezTo>
                  <a:pt x="324" y="222"/>
                  <a:pt x="324" y="222"/>
                  <a:pt x="324" y="222"/>
                </a:cubicBezTo>
                <a:cubicBezTo>
                  <a:pt x="317" y="222"/>
                  <a:pt x="317" y="222"/>
                  <a:pt x="317" y="222"/>
                </a:cubicBezTo>
                <a:moveTo>
                  <a:pt x="332" y="222"/>
                </a:moveTo>
                <a:cubicBezTo>
                  <a:pt x="332" y="215"/>
                  <a:pt x="332" y="215"/>
                  <a:pt x="332" y="215"/>
                </a:cubicBezTo>
                <a:cubicBezTo>
                  <a:pt x="339" y="215"/>
                  <a:pt x="339" y="215"/>
                  <a:pt x="339" y="215"/>
                </a:cubicBezTo>
                <a:cubicBezTo>
                  <a:pt x="339" y="222"/>
                  <a:pt x="339" y="222"/>
                  <a:pt x="339" y="222"/>
                </a:cubicBezTo>
                <a:cubicBezTo>
                  <a:pt x="332" y="222"/>
                  <a:pt x="332" y="222"/>
                  <a:pt x="332" y="222"/>
                </a:cubicBezTo>
                <a:moveTo>
                  <a:pt x="347" y="222"/>
                </a:moveTo>
                <a:cubicBezTo>
                  <a:pt x="347" y="215"/>
                  <a:pt x="347" y="215"/>
                  <a:pt x="347" y="215"/>
                </a:cubicBezTo>
                <a:cubicBezTo>
                  <a:pt x="354" y="215"/>
                  <a:pt x="354" y="215"/>
                  <a:pt x="354" y="215"/>
                </a:cubicBezTo>
                <a:cubicBezTo>
                  <a:pt x="354" y="222"/>
                  <a:pt x="354" y="222"/>
                  <a:pt x="354" y="222"/>
                </a:cubicBezTo>
                <a:cubicBezTo>
                  <a:pt x="347" y="222"/>
                  <a:pt x="347" y="222"/>
                  <a:pt x="347" y="222"/>
                </a:cubicBezTo>
                <a:moveTo>
                  <a:pt x="362" y="222"/>
                </a:moveTo>
                <a:cubicBezTo>
                  <a:pt x="362" y="215"/>
                  <a:pt x="362" y="215"/>
                  <a:pt x="362" y="215"/>
                </a:cubicBezTo>
                <a:cubicBezTo>
                  <a:pt x="369" y="215"/>
                  <a:pt x="369" y="215"/>
                  <a:pt x="369" y="215"/>
                </a:cubicBezTo>
                <a:cubicBezTo>
                  <a:pt x="369" y="222"/>
                  <a:pt x="369" y="222"/>
                  <a:pt x="369" y="222"/>
                </a:cubicBezTo>
                <a:cubicBezTo>
                  <a:pt x="362" y="222"/>
                  <a:pt x="362" y="222"/>
                  <a:pt x="362" y="222"/>
                </a:cubicBezTo>
                <a:moveTo>
                  <a:pt x="376" y="222"/>
                </a:moveTo>
                <a:cubicBezTo>
                  <a:pt x="376" y="215"/>
                  <a:pt x="376" y="215"/>
                  <a:pt x="376" y="215"/>
                </a:cubicBezTo>
                <a:cubicBezTo>
                  <a:pt x="383" y="215"/>
                  <a:pt x="383" y="215"/>
                  <a:pt x="383" y="215"/>
                </a:cubicBezTo>
                <a:cubicBezTo>
                  <a:pt x="383" y="222"/>
                  <a:pt x="383" y="222"/>
                  <a:pt x="383" y="222"/>
                </a:cubicBezTo>
                <a:cubicBezTo>
                  <a:pt x="376" y="222"/>
                  <a:pt x="376" y="222"/>
                  <a:pt x="376" y="222"/>
                </a:cubicBezTo>
                <a:moveTo>
                  <a:pt x="8" y="207"/>
                </a:moveTo>
                <a:cubicBezTo>
                  <a:pt x="8" y="200"/>
                  <a:pt x="8" y="200"/>
                  <a:pt x="8" y="200"/>
                </a:cubicBezTo>
                <a:cubicBezTo>
                  <a:pt x="15" y="200"/>
                  <a:pt x="15" y="200"/>
                  <a:pt x="15" y="200"/>
                </a:cubicBezTo>
                <a:cubicBezTo>
                  <a:pt x="15" y="207"/>
                  <a:pt x="15" y="207"/>
                  <a:pt x="15" y="207"/>
                </a:cubicBezTo>
                <a:cubicBezTo>
                  <a:pt x="8" y="207"/>
                  <a:pt x="8" y="207"/>
                  <a:pt x="8" y="207"/>
                </a:cubicBezTo>
                <a:moveTo>
                  <a:pt x="22" y="207"/>
                </a:moveTo>
                <a:cubicBezTo>
                  <a:pt x="22" y="200"/>
                  <a:pt x="22" y="200"/>
                  <a:pt x="22" y="200"/>
                </a:cubicBezTo>
                <a:cubicBezTo>
                  <a:pt x="29" y="200"/>
                  <a:pt x="29" y="200"/>
                  <a:pt x="29" y="200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22" y="207"/>
                  <a:pt x="22" y="207"/>
                  <a:pt x="22" y="207"/>
                </a:cubicBezTo>
                <a:moveTo>
                  <a:pt x="37" y="207"/>
                </a:moveTo>
                <a:cubicBezTo>
                  <a:pt x="37" y="200"/>
                  <a:pt x="37" y="200"/>
                  <a:pt x="37" y="200"/>
                </a:cubicBezTo>
                <a:cubicBezTo>
                  <a:pt x="44" y="200"/>
                  <a:pt x="44" y="200"/>
                  <a:pt x="44" y="200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37" y="207"/>
                  <a:pt x="37" y="207"/>
                  <a:pt x="37" y="207"/>
                </a:cubicBezTo>
                <a:moveTo>
                  <a:pt x="52" y="207"/>
                </a:moveTo>
                <a:cubicBezTo>
                  <a:pt x="52" y="200"/>
                  <a:pt x="52" y="200"/>
                  <a:pt x="52" y="200"/>
                </a:cubicBezTo>
                <a:cubicBezTo>
                  <a:pt x="59" y="200"/>
                  <a:pt x="59" y="200"/>
                  <a:pt x="59" y="200"/>
                </a:cubicBezTo>
                <a:cubicBezTo>
                  <a:pt x="59" y="207"/>
                  <a:pt x="59" y="207"/>
                  <a:pt x="59" y="207"/>
                </a:cubicBezTo>
                <a:cubicBezTo>
                  <a:pt x="52" y="207"/>
                  <a:pt x="52" y="207"/>
                  <a:pt x="52" y="207"/>
                </a:cubicBezTo>
                <a:moveTo>
                  <a:pt x="67" y="207"/>
                </a:moveTo>
                <a:cubicBezTo>
                  <a:pt x="67" y="200"/>
                  <a:pt x="67" y="200"/>
                  <a:pt x="67" y="200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67" y="207"/>
                  <a:pt x="67" y="207"/>
                  <a:pt x="67" y="207"/>
                </a:cubicBezTo>
                <a:moveTo>
                  <a:pt x="81" y="207"/>
                </a:moveTo>
                <a:cubicBezTo>
                  <a:pt x="81" y="200"/>
                  <a:pt x="81" y="200"/>
                  <a:pt x="81" y="20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1" y="207"/>
                  <a:pt x="81" y="207"/>
                  <a:pt x="81" y="207"/>
                </a:cubicBezTo>
                <a:moveTo>
                  <a:pt x="96" y="207"/>
                </a:moveTo>
                <a:cubicBezTo>
                  <a:pt x="96" y="200"/>
                  <a:pt x="96" y="200"/>
                  <a:pt x="96" y="200"/>
                </a:cubicBezTo>
                <a:cubicBezTo>
                  <a:pt x="103" y="200"/>
                  <a:pt x="103" y="200"/>
                  <a:pt x="103" y="200"/>
                </a:cubicBezTo>
                <a:cubicBezTo>
                  <a:pt x="103" y="207"/>
                  <a:pt x="103" y="207"/>
                  <a:pt x="103" y="207"/>
                </a:cubicBezTo>
                <a:cubicBezTo>
                  <a:pt x="96" y="207"/>
                  <a:pt x="96" y="207"/>
                  <a:pt x="96" y="207"/>
                </a:cubicBezTo>
                <a:moveTo>
                  <a:pt x="111" y="207"/>
                </a:moveTo>
                <a:cubicBezTo>
                  <a:pt x="111" y="200"/>
                  <a:pt x="111" y="200"/>
                  <a:pt x="111" y="20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18" y="207"/>
                  <a:pt x="118" y="207"/>
                  <a:pt x="118" y="207"/>
                </a:cubicBezTo>
                <a:cubicBezTo>
                  <a:pt x="111" y="207"/>
                  <a:pt x="111" y="207"/>
                  <a:pt x="111" y="207"/>
                </a:cubicBezTo>
                <a:moveTo>
                  <a:pt x="126" y="207"/>
                </a:moveTo>
                <a:cubicBezTo>
                  <a:pt x="126" y="200"/>
                  <a:pt x="126" y="200"/>
                  <a:pt x="126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3" y="207"/>
                  <a:pt x="133" y="207"/>
                  <a:pt x="133" y="207"/>
                </a:cubicBezTo>
                <a:cubicBezTo>
                  <a:pt x="126" y="207"/>
                  <a:pt x="126" y="207"/>
                  <a:pt x="126" y="207"/>
                </a:cubicBezTo>
                <a:moveTo>
                  <a:pt x="140" y="207"/>
                </a:moveTo>
                <a:cubicBezTo>
                  <a:pt x="140" y="200"/>
                  <a:pt x="140" y="200"/>
                  <a:pt x="140" y="200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40" y="207"/>
                  <a:pt x="140" y="207"/>
                  <a:pt x="140" y="207"/>
                </a:cubicBezTo>
                <a:moveTo>
                  <a:pt x="155" y="207"/>
                </a:moveTo>
                <a:cubicBezTo>
                  <a:pt x="155" y="200"/>
                  <a:pt x="155" y="200"/>
                  <a:pt x="155" y="200"/>
                </a:cubicBezTo>
                <a:cubicBezTo>
                  <a:pt x="162" y="200"/>
                  <a:pt x="162" y="200"/>
                  <a:pt x="162" y="200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55" y="207"/>
                  <a:pt x="155" y="207"/>
                  <a:pt x="155" y="207"/>
                </a:cubicBezTo>
                <a:moveTo>
                  <a:pt x="170" y="207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0" y="207"/>
                  <a:pt x="170" y="207"/>
                  <a:pt x="170" y="207"/>
                </a:cubicBezTo>
                <a:moveTo>
                  <a:pt x="185" y="207"/>
                </a:moveTo>
                <a:cubicBezTo>
                  <a:pt x="185" y="200"/>
                  <a:pt x="185" y="200"/>
                  <a:pt x="185" y="200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2" y="207"/>
                  <a:pt x="192" y="207"/>
                  <a:pt x="192" y="207"/>
                </a:cubicBezTo>
                <a:cubicBezTo>
                  <a:pt x="185" y="207"/>
                  <a:pt x="185" y="207"/>
                  <a:pt x="185" y="207"/>
                </a:cubicBezTo>
                <a:moveTo>
                  <a:pt x="199" y="207"/>
                </a:moveTo>
                <a:cubicBezTo>
                  <a:pt x="199" y="200"/>
                  <a:pt x="199" y="200"/>
                  <a:pt x="199" y="200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06" y="207"/>
                  <a:pt x="206" y="207"/>
                  <a:pt x="206" y="207"/>
                </a:cubicBezTo>
                <a:cubicBezTo>
                  <a:pt x="199" y="207"/>
                  <a:pt x="199" y="207"/>
                  <a:pt x="199" y="207"/>
                </a:cubicBezTo>
                <a:moveTo>
                  <a:pt x="214" y="207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21" y="200"/>
                  <a:pt x="221" y="200"/>
                  <a:pt x="221" y="200"/>
                </a:cubicBezTo>
                <a:cubicBezTo>
                  <a:pt x="221" y="207"/>
                  <a:pt x="221" y="207"/>
                  <a:pt x="221" y="207"/>
                </a:cubicBezTo>
                <a:cubicBezTo>
                  <a:pt x="214" y="207"/>
                  <a:pt x="214" y="207"/>
                  <a:pt x="214" y="207"/>
                </a:cubicBezTo>
                <a:moveTo>
                  <a:pt x="229" y="207"/>
                </a:moveTo>
                <a:cubicBezTo>
                  <a:pt x="229" y="200"/>
                  <a:pt x="229" y="200"/>
                  <a:pt x="229" y="200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36" y="207"/>
                  <a:pt x="236" y="207"/>
                  <a:pt x="236" y="207"/>
                </a:cubicBezTo>
                <a:cubicBezTo>
                  <a:pt x="229" y="207"/>
                  <a:pt x="229" y="207"/>
                  <a:pt x="229" y="207"/>
                </a:cubicBezTo>
                <a:moveTo>
                  <a:pt x="244" y="207"/>
                </a:moveTo>
                <a:cubicBezTo>
                  <a:pt x="244" y="200"/>
                  <a:pt x="244" y="200"/>
                  <a:pt x="244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51" y="207"/>
                  <a:pt x="251" y="207"/>
                  <a:pt x="251" y="207"/>
                </a:cubicBezTo>
                <a:cubicBezTo>
                  <a:pt x="244" y="207"/>
                  <a:pt x="244" y="207"/>
                  <a:pt x="244" y="207"/>
                </a:cubicBezTo>
                <a:moveTo>
                  <a:pt x="258" y="207"/>
                </a:moveTo>
                <a:cubicBezTo>
                  <a:pt x="258" y="200"/>
                  <a:pt x="258" y="200"/>
                  <a:pt x="258" y="200"/>
                </a:cubicBezTo>
                <a:cubicBezTo>
                  <a:pt x="265" y="200"/>
                  <a:pt x="265" y="200"/>
                  <a:pt x="265" y="200"/>
                </a:cubicBezTo>
                <a:cubicBezTo>
                  <a:pt x="265" y="207"/>
                  <a:pt x="265" y="207"/>
                  <a:pt x="265" y="207"/>
                </a:cubicBezTo>
                <a:cubicBezTo>
                  <a:pt x="258" y="207"/>
                  <a:pt x="258" y="207"/>
                  <a:pt x="258" y="207"/>
                </a:cubicBezTo>
                <a:moveTo>
                  <a:pt x="273" y="207"/>
                </a:moveTo>
                <a:cubicBezTo>
                  <a:pt x="273" y="200"/>
                  <a:pt x="273" y="200"/>
                  <a:pt x="273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207"/>
                  <a:pt x="280" y="207"/>
                  <a:pt x="280" y="207"/>
                </a:cubicBezTo>
                <a:cubicBezTo>
                  <a:pt x="273" y="207"/>
                  <a:pt x="273" y="207"/>
                  <a:pt x="273" y="207"/>
                </a:cubicBezTo>
                <a:moveTo>
                  <a:pt x="288" y="207"/>
                </a:moveTo>
                <a:cubicBezTo>
                  <a:pt x="288" y="200"/>
                  <a:pt x="288" y="200"/>
                  <a:pt x="288" y="200"/>
                </a:cubicBezTo>
                <a:cubicBezTo>
                  <a:pt x="295" y="200"/>
                  <a:pt x="295" y="200"/>
                  <a:pt x="295" y="200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88" y="207"/>
                  <a:pt x="288" y="207"/>
                  <a:pt x="288" y="207"/>
                </a:cubicBezTo>
                <a:moveTo>
                  <a:pt x="303" y="207"/>
                </a:moveTo>
                <a:cubicBezTo>
                  <a:pt x="303" y="200"/>
                  <a:pt x="303" y="200"/>
                  <a:pt x="303" y="200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10" y="207"/>
                  <a:pt x="310" y="207"/>
                  <a:pt x="310" y="207"/>
                </a:cubicBezTo>
                <a:cubicBezTo>
                  <a:pt x="303" y="207"/>
                  <a:pt x="303" y="207"/>
                  <a:pt x="303" y="207"/>
                </a:cubicBezTo>
                <a:moveTo>
                  <a:pt x="317" y="207"/>
                </a:moveTo>
                <a:cubicBezTo>
                  <a:pt x="317" y="200"/>
                  <a:pt x="317" y="200"/>
                  <a:pt x="317" y="200"/>
                </a:cubicBezTo>
                <a:cubicBezTo>
                  <a:pt x="324" y="200"/>
                  <a:pt x="324" y="200"/>
                  <a:pt x="324" y="200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17" y="207"/>
                  <a:pt x="317" y="207"/>
                  <a:pt x="317" y="207"/>
                </a:cubicBezTo>
                <a:moveTo>
                  <a:pt x="332" y="207"/>
                </a:moveTo>
                <a:cubicBezTo>
                  <a:pt x="332" y="200"/>
                  <a:pt x="332" y="200"/>
                  <a:pt x="332" y="200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207"/>
                  <a:pt x="339" y="207"/>
                  <a:pt x="339" y="207"/>
                </a:cubicBezTo>
                <a:cubicBezTo>
                  <a:pt x="332" y="207"/>
                  <a:pt x="332" y="207"/>
                  <a:pt x="332" y="207"/>
                </a:cubicBezTo>
                <a:moveTo>
                  <a:pt x="347" y="207"/>
                </a:moveTo>
                <a:cubicBezTo>
                  <a:pt x="347" y="200"/>
                  <a:pt x="347" y="200"/>
                  <a:pt x="347" y="200"/>
                </a:cubicBezTo>
                <a:cubicBezTo>
                  <a:pt x="354" y="200"/>
                  <a:pt x="354" y="200"/>
                  <a:pt x="354" y="200"/>
                </a:cubicBezTo>
                <a:cubicBezTo>
                  <a:pt x="354" y="207"/>
                  <a:pt x="354" y="207"/>
                  <a:pt x="354" y="207"/>
                </a:cubicBezTo>
                <a:cubicBezTo>
                  <a:pt x="347" y="207"/>
                  <a:pt x="347" y="207"/>
                  <a:pt x="347" y="207"/>
                </a:cubicBezTo>
                <a:moveTo>
                  <a:pt x="362" y="207"/>
                </a:moveTo>
                <a:cubicBezTo>
                  <a:pt x="362" y="200"/>
                  <a:pt x="362" y="200"/>
                  <a:pt x="362" y="200"/>
                </a:cubicBezTo>
                <a:cubicBezTo>
                  <a:pt x="369" y="200"/>
                  <a:pt x="369" y="200"/>
                  <a:pt x="369" y="200"/>
                </a:cubicBezTo>
                <a:cubicBezTo>
                  <a:pt x="369" y="207"/>
                  <a:pt x="369" y="207"/>
                  <a:pt x="369" y="207"/>
                </a:cubicBezTo>
                <a:cubicBezTo>
                  <a:pt x="362" y="207"/>
                  <a:pt x="362" y="207"/>
                  <a:pt x="362" y="207"/>
                </a:cubicBezTo>
                <a:moveTo>
                  <a:pt x="376" y="207"/>
                </a:moveTo>
                <a:cubicBezTo>
                  <a:pt x="376" y="200"/>
                  <a:pt x="376" y="200"/>
                  <a:pt x="376" y="200"/>
                </a:cubicBezTo>
                <a:cubicBezTo>
                  <a:pt x="383" y="200"/>
                  <a:pt x="383" y="200"/>
                  <a:pt x="383" y="20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76" y="207"/>
                  <a:pt x="376" y="207"/>
                  <a:pt x="376" y="207"/>
                </a:cubicBezTo>
                <a:moveTo>
                  <a:pt x="8" y="192"/>
                </a:moveTo>
                <a:cubicBezTo>
                  <a:pt x="8" y="185"/>
                  <a:pt x="8" y="185"/>
                  <a:pt x="8" y="185"/>
                </a:cubicBezTo>
                <a:cubicBezTo>
                  <a:pt x="15" y="185"/>
                  <a:pt x="15" y="185"/>
                  <a:pt x="15" y="185"/>
                </a:cubicBezTo>
                <a:cubicBezTo>
                  <a:pt x="15" y="192"/>
                  <a:pt x="15" y="192"/>
                  <a:pt x="15" y="192"/>
                </a:cubicBezTo>
                <a:cubicBezTo>
                  <a:pt x="8" y="192"/>
                  <a:pt x="8" y="192"/>
                  <a:pt x="8" y="192"/>
                </a:cubicBezTo>
                <a:moveTo>
                  <a:pt x="22" y="192"/>
                </a:moveTo>
                <a:cubicBezTo>
                  <a:pt x="22" y="185"/>
                  <a:pt x="22" y="185"/>
                  <a:pt x="22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92"/>
                  <a:pt x="29" y="192"/>
                  <a:pt x="29" y="192"/>
                </a:cubicBezTo>
                <a:cubicBezTo>
                  <a:pt x="22" y="192"/>
                  <a:pt x="22" y="192"/>
                  <a:pt x="22" y="192"/>
                </a:cubicBezTo>
                <a:moveTo>
                  <a:pt x="37" y="192"/>
                </a:moveTo>
                <a:cubicBezTo>
                  <a:pt x="37" y="185"/>
                  <a:pt x="37" y="185"/>
                  <a:pt x="37" y="185"/>
                </a:cubicBezTo>
                <a:cubicBezTo>
                  <a:pt x="44" y="185"/>
                  <a:pt x="44" y="185"/>
                  <a:pt x="44" y="185"/>
                </a:cubicBezTo>
                <a:cubicBezTo>
                  <a:pt x="44" y="192"/>
                  <a:pt x="44" y="192"/>
                  <a:pt x="44" y="192"/>
                </a:cubicBezTo>
                <a:cubicBezTo>
                  <a:pt x="37" y="192"/>
                  <a:pt x="37" y="192"/>
                  <a:pt x="37" y="192"/>
                </a:cubicBezTo>
                <a:moveTo>
                  <a:pt x="52" y="192"/>
                </a:moveTo>
                <a:cubicBezTo>
                  <a:pt x="52" y="185"/>
                  <a:pt x="52" y="185"/>
                  <a:pt x="52" y="185"/>
                </a:cubicBezTo>
                <a:cubicBezTo>
                  <a:pt x="59" y="185"/>
                  <a:pt x="59" y="185"/>
                  <a:pt x="59" y="185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52" y="192"/>
                  <a:pt x="52" y="192"/>
                  <a:pt x="52" y="192"/>
                </a:cubicBezTo>
                <a:moveTo>
                  <a:pt x="67" y="192"/>
                </a:moveTo>
                <a:cubicBezTo>
                  <a:pt x="67" y="185"/>
                  <a:pt x="67" y="185"/>
                  <a:pt x="67" y="185"/>
                </a:cubicBezTo>
                <a:cubicBezTo>
                  <a:pt x="74" y="185"/>
                  <a:pt x="74" y="185"/>
                  <a:pt x="74" y="185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67" y="192"/>
                  <a:pt x="67" y="192"/>
                  <a:pt x="67" y="192"/>
                </a:cubicBezTo>
                <a:moveTo>
                  <a:pt x="81" y="192"/>
                </a:moveTo>
                <a:cubicBezTo>
                  <a:pt x="81" y="185"/>
                  <a:pt x="81" y="185"/>
                  <a:pt x="81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1" y="192"/>
                  <a:pt x="81" y="192"/>
                  <a:pt x="81" y="192"/>
                </a:cubicBezTo>
                <a:moveTo>
                  <a:pt x="96" y="192"/>
                </a:moveTo>
                <a:cubicBezTo>
                  <a:pt x="96" y="185"/>
                  <a:pt x="96" y="185"/>
                  <a:pt x="96" y="185"/>
                </a:cubicBezTo>
                <a:cubicBezTo>
                  <a:pt x="103" y="185"/>
                  <a:pt x="103" y="185"/>
                  <a:pt x="103" y="185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96" y="192"/>
                  <a:pt x="96" y="192"/>
                  <a:pt x="96" y="192"/>
                </a:cubicBezTo>
                <a:moveTo>
                  <a:pt x="111" y="192"/>
                </a:moveTo>
                <a:cubicBezTo>
                  <a:pt x="111" y="185"/>
                  <a:pt x="111" y="185"/>
                  <a:pt x="111" y="185"/>
                </a:cubicBezTo>
                <a:cubicBezTo>
                  <a:pt x="118" y="185"/>
                  <a:pt x="118" y="185"/>
                  <a:pt x="118" y="185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1" y="192"/>
                  <a:pt x="111" y="192"/>
                  <a:pt x="111" y="192"/>
                </a:cubicBezTo>
                <a:moveTo>
                  <a:pt x="126" y="192"/>
                </a:moveTo>
                <a:cubicBezTo>
                  <a:pt x="126" y="185"/>
                  <a:pt x="126" y="185"/>
                  <a:pt x="126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26" y="192"/>
                  <a:pt x="126" y="192"/>
                  <a:pt x="126" y="192"/>
                </a:cubicBezTo>
                <a:moveTo>
                  <a:pt x="140" y="192"/>
                </a:moveTo>
                <a:cubicBezTo>
                  <a:pt x="140" y="185"/>
                  <a:pt x="140" y="185"/>
                  <a:pt x="140" y="185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92"/>
                  <a:pt x="147" y="192"/>
                  <a:pt x="147" y="192"/>
                </a:cubicBezTo>
                <a:cubicBezTo>
                  <a:pt x="140" y="192"/>
                  <a:pt x="140" y="192"/>
                  <a:pt x="140" y="192"/>
                </a:cubicBezTo>
                <a:moveTo>
                  <a:pt x="155" y="192"/>
                </a:moveTo>
                <a:cubicBezTo>
                  <a:pt x="155" y="185"/>
                  <a:pt x="155" y="185"/>
                  <a:pt x="155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55" y="192"/>
                  <a:pt x="155" y="192"/>
                  <a:pt x="155" y="192"/>
                </a:cubicBezTo>
                <a:moveTo>
                  <a:pt x="170" y="192"/>
                </a:moveTo>
                <a:cubicBezTo>
                  <a:pt x="170" y="185"/>
                  <a:pt x="170" y="185"/>
                  <a:pt x="170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0" y="192"/>
                  <a:pt x="170" y="192"/>
                  <a:pt x="170" y="192"/>
                </a:cubicBezTo>
                <a:moveTo>
                  <a:pt x="185" y="192"/>
                </a:moveTo>
                <a:cubicBezTo>
                  <a:pt x="185" y="185"/>
                  <a:pt x="185" y="185"/>
                  <a:pt x="185" y="185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85" y="192"/>
                  <a:pt x="185" y="192"/>
                  <a:pt x="185" y="192"/>
                </a:cubicBezTo>
                <a:moveTo>
                  <a:pt x="199" y="192"/>
                </a:moveTo>
                <a:cubicBezTo>
                  <a:pt x="199" y="185"/>
                  <a:pt x="199" y="185"/>
                  <a:pt x="199" y="185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199" y="192"/>
                  <a:pt x="199" y="192"/>
                  <a:pt x="199" y="192"/>
                </a:cubicBezTo>
                <a:moveTo>
                  <a:pt x="214" y="192"/>
                </a:moveTo>
                <a:cubicBezTo>
                  <a:pt x="214" y="185"/>
                  <a:pt x="214" y="185"/>
                  <a:pt x="214" y="185"/>
                </a:cubicBezTo>
                <a:cubicBezTo>
                  <a:pt x="221" y="185"/>
                  <a:pt x="221" y="185"/>
                  <a:pt x="221" y="185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4" y="192"/>
                  <a:pt x="214" y="192"/>
                  <a:pt x="214" y="192"/>
                </a:cubicBezTo>
                <a:moveTo>
                  <a:pt x="229" y="192"/>
                </a:moveTo>
                <a:cubicBezTo>
                  <a:pt x="229" y="185"/>
                  <a:pt x="229" y="185"/>
                  <a:pt x="229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236" y="192"/>
                  <a:pt x="236" y="192"/>
                  <a:pt x="236" y="192"/>
                </a:cubicBezTo>
                <a:cubicBezTo>
                  <a:pt x="229" y="192"/>
                  <a:pt x="229" y="192"/>
                  <a:pt x="229" y="192"/>
                </a:cubicBezTo>
                <a:moveTo>
                  <a:pt x="244" y="192"/>
                </a:moveTo>
                <a:cubicBezTo>
                  <a:pt x="244" y="185"/>
                  <a:pt x="244" y="185"/>
                  <a:pt x="244" y="185"/>
                </a:cubicBezTo>
                <a:cubicBezTo>
                  <a:pt x="251" y="185"/>
                  <a:pt x="251" y="185"/>
                  <a:pt x="251" y="185"/>
                </a:cubicBezTo>
                <a:cubicBezTo>
                  <a:pt x="251" y="192"/>
                  <a:pt x="251" y="192"/>
                  <a:pt x="251" y="192"/>
                </a:cubicBezTo>
                <a:cubicBezTo>
                  <a:pt x="244" y="192"/>
                  <a:pt x="244" y="192"/>
                  <a:pt x="244" y="192"/>
                </a:cubicBezTo>
                <a:moveTo>
                  <a:pt x="258" y="192"/>
                </a:moveTo>
                <a:cubicBezTo>
                  <a:pt x="258" y="185"/>
                  <a:pt x="258" y="185"/>
                  <a:pt x="258" y="185"/>
                </a:cubicBezTo>
                <a:cubicBezTo>
                  <a:pt x="265" y="185"/>
                  <a:pt x="265" y="185"/>
                  <a:pt x="265" y="185"/>
                </a:cubicBezTo>
                <a:cubicBezTo>
                  <a:pt x="265" y="192"/>
                  <a:pt x="265" y="192"/>
                  <a:pt x="265" y="192"/>
                </a:cubicBezTo>
                <a:cubicBezTo>
                  <a:pt x="258" y="192"/>
                  <a:pt x="258" y="192"/>
                  <a:pt x="258" y="192"/>
                </a:cubicBezTo>
                <a:moveTo>
                  <a:pt x="273" y="192"/>
                </a:moveTo>
                <a:cubicBezTo>
                  <a:pt x="273" y="185"/>
                  <a:pt x="273" y="185"/>
                  <a:pt x="273" y="185"/>
                </a:cubicBezTo>
                <a:cubicBezTo>
                  <a:pt x="280" y="185"/>
                  <a:pt x="280" y="185"/>
                  <a:pt x="280" y="185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73" y="192"/>
                  <a:pt x="273" y="192"/>
                  <a:pt x="273" y="192"/>
                </a:cubicBezTo>
                <a:moveTo>
                  <a:pt x="288" y="192"/>
                </a:moveTo>
                <a:cubicBezTo>
                  <a:pt x="288" y="185"/>
                  <a:pt x="288" y="185"/>
                  <a:pt x="288" y="185"/>
                </a:cubicBezTo>
                <a:cubicBezTo>
                  <a:pt x="295" y="185"/>
                  <a:pt x="295" y="185"/>
                  <a:pt x="295" y="185"/>
                </a:cubicBezTo>
                <a:cubicBezTo>
                  <a:pt x="295" y="192"/>
                  <a:pt x="295" y="192"/>
                  <a:pt x="295" y="192"/>
                </a:cubicBezTo>
                <a:cubicBezTo>
                  <a:pt x="288" y="192"/>
                  <a:pt x="288" y="192"/>
                  <a:pt x="288" y="192"/>
                </a:cubicBezTo>
                <a:moveTo>
                  <a:pt x="303" y="192"/>
                </a:moveTo>
                <a:cubicBezTo>
                  <a:pt x="303" y="185"/>
                  <a:pt x="303" y="185"/>
                  <a:pt x="303" y="185"/>
                </a:cubicBezTo>
                <a:cubicBezTo>
                  <a:pt x="310" y="185"/>
                  <a:pt x="310" y="185"/>
                  <a:pt x="310" y="185"/>
                </a:cubicBezTo>
                <a:cubicBezTo>
                  <a:pt x="310" y="192"/>
                  <a:pt x="310" y="192"/>
                  <a:pt x="310" y="192"/>
                </a:cubicBezTo>
                <a:cubicBezTo>
                  <a:pt x="303" y="192"/>
                  <a:pt x="303" y="192"/>
                  <a:pt x="303" y="192"/>
                </a:cubicBezTo>
                <a:moveTo>
                  <a:pt x="317" y="192"/>
                </a:moveTo>
                <a:cubicBezTo>
                  <a:pt x="317" y="185"/>
                  <a:pt x="317" y="185"/>
                  <a:pt x="317" y="185"/>
                </a:cubicBezTo>
                <a:cubicBezTo>
                  <a:pt x="324" y="185"/>
                  <a:pt x="324" y="185"/>
                  <a:pt x="324" y="185"/>
                </a:cubicBezTo>
                <a:cubicBezTo>
                  <a:pt x="324" y="192"/>
                  <a:pt x="324" y="192"/>
                  <a:pt x="324" y="192"/>
                </a:cubicBezTo>
                <a:cubicBezTo>
                  <a:pt x="317" y="192"/>
                  <a:pt x="317" y="192"/>
                  <a:pt x="317" y="192"/>
                </a:cubicBezTo>
                <a:moveTo>
                  <a:pt x="332" y="192"/>
                </a:moveTo>
                <a:cubicBezTo>
                  <a:pt x="332" y="185"/>
                  <a:pt x="332" y="185"/>
                  <a:pt x="332" y="185"/>
                </a:cubicBezTo>
                <a:cubicBezTo>
                  <a:pt x="339" y="185"/>
                  <a:pt x="339" y="185"/>
                  <a:pt x="339" y="185"/>
                </a:cubicBezTo>
                <a:cubicBezTo>
                  <a:pt x="339" y="192"/>
                  <a:pt x="339" y="192"/>
                  <a:pt x="339" y="192"/>
                </a:cubicBezTo>
                <a:cubicBezTo>
                  <a:pt x="332" y="192"/>
                  <a:pt x="332" y="192"/>
                  <a:pt x="332" y="192"/>
                </a:cubicBezTo>
                <a:moveTo>
                  <a:pt x="347" y="192"/>
                </a:moveTo>
                <a:cubicBezTo>
                  <a:pt x="347" y="185"/>
                  <a:pt x="347" y="185"/>
                  <a:pt x="347" y="185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92"/>
                  <a:pt x="354" y="192"/>
                  <a:pt x="354" y="192"/>
                </a:cubicBezTo>
                <a:cubicBezTo>
                  <a:pt x="347" y="192"/>
                  <a:pt x="347" y="192"/>
                  <a:pt x="347" y="192"/>
                </a:cubicBezTo>
                <a:moveTo>
                  <a:pt x="362" y="192"/>
                </a:moveTo>
                <a:cubicBezTo>
                  <a:pt x="362" y="185"/>
                  <a:pt x="362" y="185"/>
                  <a:pt x="362" y="185"/>
                </a:cubicBezTo>
                <a:cubicBezTo>
                  <a:pt x="369" y="185"/>
                  <a:pt x="369" y="185"/>
                  <a:pt x="369" y="185"/>
                </a:cubicBezTo>
                <a:cubicBezTo>
                  <a:pt x="369" y="192"/>
                  <a:pt x="369" y="192"/>
                  <a:pt x="369" y="192"/>
                </a:cubicBezTo>
                <a:cubicBezTo>
                  <a:pt x="362" y="192"/>
                  <a:pt x="362" y="192"/>
                  <a:pt x="362" y="192"/>
                </a:cubicBezTo>
                <a:moveTo>
                  <a:pt x="376" y="192"/>
                </a:moveTo>
                <a:cubicBezTo>
                  <a:pt x="376" y="185"/>
                  <a:pt x="376" y="185"/>
                  <a:pt x="376" y="185"/>
                </a:cubicBezTo>
                <a:cubicBezTo>
                  <a:pt x="383" y="185"/>
                  <a:pt x="383" y="185"/>
                  <a:pt x="383" y="185"/>
                </a:cubicBezTo>
                <a:cubicBezTo>
                  <a:pt x="383" y="192"/>
                  <a:pt x="383" y="192"/>
                  <a:pt x="383" y="192"/>
                </a:cubicBezTo>
                <a:cubicBezTo>
                  <a:pt x="376" y="192"/>
                  <a:pt x="376" y="192"/>
                  <a:pt x="376" y="192"/>
                </a:cubicBezTo>
                <a:moveTo>
                  <a:pt x="8" y="177"/>
                </a:moveTo>
                <a:cubicBezTo>
                  <a:pt x="8" y="170"/>
                  <a:pt x="8" y="170"/>
                  <a:pt x="8" y="170"/>
                </a:cubicBezTo>
                <a:cubicBezTo>
                  <a:pt x="15" y="170"/>
                  <a:pt x="15" y="170"/>
                  <a:pt x="15" y="170"/>
                </a:cubicBezTo>
                <a:cubicBezTo>
                  <a:pt x="15" y="177"/>
                  <a:pt x="15" y="177"/>
                  <a:pt x="15" y="177"/>
                </a:cubicBezTo>
                <a:cubicBezTo>
                  <a:pt x="8" y="177"/>
                  <a:pt x="8" y="177"/>
                  <a:pt x="8" y="177"/>
                </a:cubicBezTo>
                <a:moveTo>
                  <a:pt x="22" y="177"/>
                </a:moveTo>
                <a:cubicBezTo>
                  <a:pt x="22" y="170"/>
                  <a:pt x="22" y="170"/>
                  <a:pt x="22" y="170"/>
                </a:cubicBezTo>
                <a:cubicBezTo>
                  <a:pt x="29" y="170"/>
                  <a:pt x="29" y="170"/>
                  <a:pt x="29" y="170"/>
                </a:cubicBezTo>
                <a:cubicBezTo>
                  <a:pt x="29" y="177"/>
                  <a:pt x="29" y="177"/>
                  <a:pt x="29" y="177"/>
                </a:cubicBezTo>
                <a:cubicBezTo>
                  <a:pt x="22" y="177"/>
                  <a:pt x="22" y="177"/>
                  <a:pt x="22" y="177"/>
                </a:cubicBezTo>
                <a:moveTo>
                  <a:pt x="37" y="177"/>
                </a:moveTo>
                <a:cubicBezTo>
                  <a:pt x="37" y="170"/>
                  <a:pt x="37" y="170"/>
                  <a:pt x="37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37" y="177"/>
                  <a:pt x="37" y="177"/>
                  <a:pt x="37" y="177"/>
                </a:cubicBezTo>
                <a:moveTo>
                  <a:pt x="52" y="177"/>
                </a:moveTo>
                <a:cubicBezTo>
                  <a:pt x="52" y="170"/>
                  <a:pt x="52" y="170"/>
                  <a:pt x="52" y="170"/>
                </a:cubicBezTo>
                <a:cubicBezTo>
                  <a:pt x="59" y="170"/>
                  <a:pt x="59" y="170"/>
                  <a:pt x="59" y="170"/>
                </a:cubicBezTo>
                <a:cubicBezTo>
                  <a:pt x="59" y="177"/>
                  <a:pt x="59" y="177"/>
                  <a:pt x="59" y="177"/>
                </a:cubicBezTo>
                <a:cubicBezTo>
                  <a:pt x="52" y="177"/>
                  <a:pt x="52" y="177"/>
                  <a:pt x="52" y="177"/>
                </a:cubicBezTo>
                <a:moveTo>
                  <a:pt x="67" y="177"/>
                </a:moveTo>
                <a:cubicBezTo>
                  <a:pt x="67" y="170"/>
                  <a:pt x="67" y="170"/>
                  <a:pt x="67" y="170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67" y="177"/>
                  <a:pt x="67" y="177"/>
                  <a:pt x="67" y="177"/>
                </a:cubicBezTo>
                <a:moveTo>
                  <a:pt x="81" y="177"/>
                </a:moveTo>
                <a:cubicBezTo>
                  <a:pt x="81" y="170"/>
                  <a:pt x="81" y="170"/>
                  <a:pt x="81" y="170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1" y="177"/>
                  <a:pt x="81" y="177"/>
                  <a:pt x="81" y="177"/>
                </a:cubicBezTo>
                <a:moveTo>
                  <a:pt x="96" y="177"/>
                </a:moveTo>
                <a:cubicBezTo>
                  <a:pt x="96" y="170"/>
                  <a:pt x="96" y="170"/>
                  <a:pt x="96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96" y="177"/>
                  <a:pt x="96" y="177"/>
                  <a:pt x="96" y="177"/>
                </a:cubicBezTo>
                <a:moveTo>
                  <a:pt x="111" y="177"/>
                </a:moveTo>
                <a:cubicBezTo>
                  <a:pt x="111" y="170"/>
                  <a:pt x="111" y="170"/>
                  <a:pt x="111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11" y="177"/>
                  <a:pt x="111" y="177"/>
                  <a:pt x="111" y="177"/>
                </a:cubicBezTo>
                <a:moveTo>
                  <a:pt x="126" y="177"/>
                </a:moveTo>
                <a:cubicBezTo>
                  <a:pt x="126" y="170"/>
                  <a:pt x="126" y="170"/>
                  <a:pt x="126" y="170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3" y="177"/>
                  <a:pt x="133" y="177"/>
                  <a:pt x="133" y="177"/>
                </a:cubicBezTo>
                <a:cubicBezTo>
                  <a:pt x="126" y="177"/>
                  <a:pt x="126" y="177"/>
                  <a:pt x="126" y="177"/>
                </a:cubicBezTo>
                <a:moveTo>
                  <a:pt x="140" y="177"/>
                </a:moveTo>
                <a:cubicBezTo>
                  <a:pt x="140" y="170"/>
                  <a:pt x="140" y="170"/>
                  <a:pt x="140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0" y="177"/>
                  <a:pt x="140" y="177"/>
                  <a:pt x="140" y="177"/>
                </a:cubicBezTo>
                <a:moveTo>
                  <a:pt x="155" y="177"/>
                </a:moveTo>
                <a:cubicBezTo>
                  <a:pt x="155" y="170"/>
                  <a:pt x="155" y="170"/>
                  <a:pt x="155" y="170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55" y="177"/>
                  <a:pt x="155" y="177"/>
                  <a:pt x="155" y="177"/>
                </a:cubicBezTo>
                <a:moveTo>
                  <a:pt x="170" y="177"/>
                </a:moveTo>
                <a:cubicBezTo>
                  <a:pt x="170" y="170"/>
                  <a:pt x="170" y="170"/>
                  <a:pt x="170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0" y="177"/>
                  <a:pt x="170" y="177"/>
                  <a:pt x="170" y="177"/>
                </a:cubicBezTo>
                <a:moveTo>
                  <a:pt x="185" y="177"/>
                </a:moveTo>
                <a:cubicBezTo>
                  <a:pt x="185" y="170"/>
                  <a:pt x="185" y="170"/>
                  <a:pt x="185" y="170"/>
                </a:cubicBezTo>
                <a:cubicBezTo>
                  <a:pt x="192" y="170"/>
                  <a:pt x="192" y="170"/>
                  <a:pt x="192" y="170"/>
                </a:cubicBezTo>
                <a:cubicBezTo>
                  <a:pt x="192" y="177"/>
                  <a:pt x="192" y="177"/>
                  <a:pt x="192" y="177"/>
                </a:cubicBezTo>
                <a:cubicBezTo>
                  <a:pt x="185" y="177"/>
                  <a:pt x="185" y="177"/>
                  <a:pt x="185" y="177"/>
                </a:cubicBezTo>
                <a:moveTo>
                  <a:pt x="199" y="177"/>
                </a:moveTo>
                <a:cubicBezTo>
                  <a:pt x="199" y="170"/>
                  <a:pt x="199" y="170"/>
                  <a:pt x="199" y="170"/>
                </a:cubicBezTo>
                <a:cubicBezTo>
                  <a:pt x="206" y="170"/>
                  <a:pt x="206" y="170"/>
                  <a:pt x="206" y="170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199" y="177"/>
                  <a:pt x="199" y="177"/>
                  <a:pt x="199" y="177"/>
                </a:cubicBezTo>
                <a:moveTo>
                  <a:pt x="214" y="177"/>
                </a:moveTo>
                <a:cubicBezTo>
                  <a:pt x="214" y="170"/>
                  <a:pt x="214" y="170"/>
                  <a:pt x="214" y="170"/>
                </a:cubicBezTo>
                <a:cubicBezTo>
                  <a:pt x="221" y="170"/>
                  <a:pt x="221" y="170"/>
                  <a:pt x="221" y="170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14" y="177"/>
                  <a:pt x="214" y="177"/>
                  <a:pt x="214" y="177"/>
                </a:cubicBezTo>
                <a:moveTo>
                  <a:pt x="229" y="177"/>
                </a:moveTo>
                <a:cubicBezTo>
                  <a:pt x="229" y="170"/>
                  <a:pt x="229" y="170"/>
                  <a:pt x="229" y="170"/>
                </a:cubicBezTo>
                <a:cubicBezTo>
                  <a:pt x="236" y="170"/>
                  <a:pt x="236" y="170"/>
                  <a:pt x="236" y="170"/>
                </a:cubicBezTo>
                <a:cubicBezTo>
                  <a:pt x="236" y="177"/>
                  <a:pt x="236" y="177"/>
                  <a:pt x="236" y="177"/>
                </a:cubicBezTo>
                <a:cubicBezTo>
                  <a:pt x="229" y="177"/>
                  <a:pt x="229" y="177"/>
                  <a:pt x="229" y="177"/>
                </a:cubicBezTo>
                <a:moveTo>
                  <a:pt x="244" y="177"/>
                </a:moveTo>
                <a:cubicBezTo>
                  <a:pt x="244" y="170"/>
                  <a:pt x="244" y="170"/>
                  <a:pt x="244" y="170"/>
                </a:cubicBezTo>
                <a:cubicBezTo>
                  <a:pt x="251" y="170"/>
                  <a:pt x="251" y="170"/>
                  <a:pt x="251" y="170"/>
                </a:cubicBezTo>
                <a:cubicBezTo>
                  <a:pt x="251" y="177"/>
                  <a:pt x="251" y="177"/>
                  <a:pt x="251" y="177"/>
                </a:cubicBezTo>
                <a:cubicBezTo>
                  <a:pt x="244" y="177"/>
                  <a:pt x="244" y="177"/>
                  <a:pt x="244" y="177"/>
                </a:cubicBezTo>
                <a:moveTo>
                  <a:pt x="258" y="177"/>
                </a:moveTo>
                <a:cubicBezTo>
                  <a:pt x="258" y="170"/>
                  <a:pt x="258" y="170"/>
                  <a:pt x="258" y="170"/>
                </a:cubicBezTo>
                <a:cubicBezTo>
                  <a:pt x="265" y="170"/>
                  <a:pt x="265" y="170"/>
                  <a:pt x="265" y="170"/>
                </a:cubicBezTo>
                <a:cubicBezTo>
                  <a:pt x="265" y="177"/>
                  <a:pt x="265" y="177"/>
                  <a:pt x="265" y="177"/>
                </a:cubicBezTo>
                <a:cubicBezTo>
                  <a:pt x="258" y="177"/>
                  <a:pt x="258" y="177"/>
                  <a:pt x="258" y="177"/>
                </a:cubicBezTo>
                <a:moveTo>
                  <a:pt x="273" y="177"/>
                </a:moveTo>
                <a:cubicBezTo>
                  <a:pt x="273" y="170"/>
                  <a:pt x="273" y="170"/>
                  <a:pt x="273" y="170"/>
                </a:cubicBezTo>
                <a:cubicBezTo>
                  <a:pt x="280" y="170"/>
                  <a:pt x="280" y="170"/>
                  <a:pt x="280" y="170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73" y="177"/>
                  <a:pt x="273" y="177"/>
                  <a:pt x="273" y="177"/>
                </a:cubicBezTo>
                <a:moveTo>
                  <a:pt x="288" y="177"/>
                </a:moveTo>
                <a:cubicBezTo>
                  <a:pt x="288" y="170"/>
                  <a:pt x="288" y="170"/>
                  <a:pt x="288" y="170"/>
                </a:cubicBezTo>
                <a:cubicBezTo>
                  <a:pt x="295" y="170"/>
                  <a:pt x="295" y="170"/>
                  <a:pt x="295" y="170"/>
                </a:cubicBezTo>
                <a:cubicBezTo>
                  <a:pt x="295" y="177"/>
                  <a:pt x="295" y="177"/>
                  <a:pt x="295" y="177"/>
                </a:cubicBezTo>
                <a:cubicBezTo>
                  <a:pt x="288" y="177"/>
                  <a:pt x="288" y="177"/>
                  <a:pt x="288" y="177"/>
                </a:cubicBezTo>
                <a:moveTo>
                  <a:pt x="303" y="177"/>
                </a:moveTo>
                <a:cubicBezTo>
                  <a:pt x="303" y="170"/>
                  <a:pt x="303" y="170"/>
                  <a:pt x="303" y="170"/>
                </a:cubicBezTo>
                <a:cubicBezTo>
                  <a:pt x="310" y="170"/>
                  <a:pt x="310" y="170"/>
                  <a:pt x="310" y="170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03" y="177"/>
                  <a:pt x="303" y="177"/>
                  <a:pt x="303" y="177"/>
                </a:cubicBezTo>
                <a:moveTo>
                  <a:pt x="317" y="177"/>
                </a:moveTo>
                <a:cubicBezTo>
                  <a:pt x="317" y="170"/>
                  <a:pt x="317" y="170"/>
                  <a:pt x="317" y="170"/>
                </a:cubicBezTo>
                <a:cubicBezTo>
                  <a:pt x="324" y="170"/>
                  <a:pt x="324" y="170"/>
                  <a:pt x="324" y="170"/>
                </a:cubicBezTo>
                <a:cubicBezTo>
                  <a:pt x="324" y="177"/>
                  <a:pt x="324" y="177"/>
                  <a:pt x="324" y="177"/>
                </a:cubicBezTo>
                <a:cubicBezTo>
                  <a:pt x="317" y="177"/>
                  <a:pt x="317" y="177"/>
                  <a:pt x="317" y="177"/>
                </a:cubicBezTo>
                <a:moveTo>
                  <a:pt x="332" y="177"/>
                </a:moveTo>
                <a:cubicBezTo>
                  <a:pt x="332" y="170"/>
                  <a:pt x="332" y="170"/>
                  <a:pt x="332" y="170"/>
                </a:cubicBezTo>
                <a:cubicBezTo>
                  <a:pt x="339" y="170"/>
                  <a:pt x="339" y="170"/>
                  <a:pt x="339" y="170"/>
                </a:cubicBezTo>
                <a:cubicBezTo>
                  <a:pt x="339" y="177"/>
                  <a:pt x="339" y="177"/>
                  <a:pt x="339" y="177"/>
                </a:cubicBezTo>
                <a:cubicBezTo>
                  <a:pt x="332" y="177"/>
                  <a:pt x="332" y="177"/>
                  <a:pt x="332" y="177"/>
                </a:cubicBezTo>
                <a:moveTo>
                  <a:pt x="347" y="177"/>
                </a:moveTo>
                <a:cubicBezTo>
                  <a:pt x="347" y="170"/>
                  <a:pt x="347" y="170"/>
                  <a:pt x="347" y="170"/>
                </a:cubicBezTo>
                <a:cubicBezTo>
                  <a:pt x="354" y="170"/>
                  <a:pt x="354" y="170"/>
                  <a:pt x="354" y="170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47" y="177"/>
                  <a:pt x="347" y="177"/>
                  <a:pt x="347" y="177"/>
                </a:cubicBezTo>
                <a:moveTo>
                  <a:pt x="362" y="177"/>
                </a:moveTo>
                <a:cubicBezTo>
                  <a:pt x="362" y="170"/>
                  <a:pt x="362" y="170"/>
                  <a:pt x="362" y="170"/>
                </a:cubicBezTo>
                <a:cubicBezTo>
                  <a:pt x="369" y="170"/>
                  <a:pt x="369" y="170"/>
                  <a:pt x="369" y="170"/>
                </a:cubicBezTo>
                <a:cubicBezTo>
                  <a:pt x="369" y="177"/>
                  <a:pt x="369" y="177"/>
                  <a:pt x="369" y="177"/>
                </a:cubicBezTo>
                <a:cubicBezTo>
                  <a:pt x="362" y="177"/>
                  <a:pt x="362" y="177"/>
                  <a:pt x="362" y="177"/>
                </a:cubicBezTo>
                <a:moveTo>
                  <a:pt x="376" y="177"/>
                </a:moveTo>
                <a:cubicBezTo>
                  <a:pt x="376" y="170"/>
                  <a:pt x="376" y="170"/>
                  <a:pt x="376" y="170"/>
                </a:cubicBezTo>
                <a:cubicBezTo>
                  <a:pt x="383" y="170"/>
                  <a:pt x="383" y="170"/>
                  <a:pt x="383" y="170"/>
                </a:cubicBezTo>
                <a:cubicBezTo>
                  <a:pt x="383" y="177"/>
                  <a:pt x="383" y="177"/>
                  <a:pt x="383" y="177"/>
                </a:cubicBezTo>
                <a:cubicBezTo>
                  <a:pt x="376" y="177"/>
                  <a:pt x="376" y="177"/>
                  <a:pt x="376" y="177"/>
                </a:cubicBezTo>
                <a:moveTo>
                  <a:pt x="8" y="163"/>
                </a:moveTo>
                <a:cubicBezTo>
                  <a:pt x="8" y="156"/>
                  <a:pt x="8" y="156"/>
                  <a:pt x="8" y="156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8" y="163"/>
                  <a:pt x="8" y="163"/>
                  <a:pt x="8" y="163"/>
                </a:cubicBezTo>
                <a:moveTo>
                  <a:pt x="22" y="163"/>
                </a:moveTo>
                <a:cubicBezTo>
                  <a:pt x="22" y="156"/>
                  <a:pt x="22" y="156"/>
                  <a:pt x="22" y="156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2" y="163"/>
                  <a:pt x="22" y="163"/>
                  <a:pt x="22" y="163"/>
                </a:cubicBezTo>
                <a:moveTo>
                  <a:pt x="37" y="163"/>
                </a:moveTo>
                <a:cubicBezTo>
                  <a:pt x="37" y="156"/>
                  <a:pt x="37" y="156"/>
                  <a:pt x="37" y="156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37" y="163"/>
                  <a:pt x="37" y="163"/>
                  <a:pt x="37" y="163"/>
                </a:cubicBezTo>
                <a:moveTo>
                  <a:pt x="52" y="163"/>
                </a:moveTo>
                <a:cubicBezTo>
                  <a:pt x="52" y="156"/>
                  <a:pt x="52" y="156"/>
                  <a:pt x="52" y="156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2" y="163"/>
                  <a:pt x="52" y="163"/>
                  <a:pt x="52" y="163"/>
                </a:cubicBezTo>
                <a:moveTo>
                  <a:pt x="67" y="163"/>
                </a:moveTo>
                <a:cubicBezTo>
                  <a:pt x="67" y="156"/>
                  <a:pt x="67" y="156"/>
                  <a:pt x="67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67" y="163"/>
                  <a:pt x="67" y="163"/>
                  <a:pt x="67" y="163"/>
                </a:cubicBezTo>
                <a:moveTo>
                  <a:pt x="81" y="163"/>
                </a:moveTo>
                <a:cubicBezTo>
                  <a:pt x="81" y="156"/>
                  <a:pt x="81" y="156"/>
                  <a:pt x="81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1" y="163"/>
                  <a:pt x="81" y="163"/>
                  <a:pt x="81" y="163"/>
                </a:cubicBezTo>
                <a:moveTo>
                  <a:pt x="96" y="163"/>
                </a:moveTo>
                <a:cubicBezTo>
                  <a:pt x="96" y="156"/>
                  <a:pt x="96" y="156"/>
                  <a:pt x="96" y="156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96" y="163"/>
                  <a:pt x="96" y="163"/>
                  <a:pt x="96" y="163"/>
                </a:cubicBezTo>
                <a:moveTo>
                  <a:pt x="111" y="163"/>
                </a:moveTo>
                <a:cubicBezTo>
                  <a:pt x="111" y="156"/>
                  <a:pt x="111" y="156"/>
                  <a:pt x="111" y="156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1" y="163"/>
                  <a:pt x="111" y="163"/>
                  <a:pt x="111" y="163"/>
                </a:cubicBezTo>
                <a:moveTo>
                  <a:pt x="126" y="163"/>
                </a:moveTo>
                <a:cubicBezTo>
                  <a:pt x="126" y="156"/>
                  <a:pt x="126" y="156"/>
                  <a:pt x="126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63"/>
                  <a:pt x="133" y="163"/>
                  <a:pt x="133" y="163"/>
                </a:cubicBezTo>
                <a:cubicBezTo>
                  <a:pt x="126" y="163"/>
                  <a:pt x="126" y="163"/>
                  <a:pt x="126" y="163"/>
                </a:cubicBezTo>
                <a:moveTo>
                  <a:pt x="140" y="163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7" y="156"/>
                  <a:pt x="147" y="156"/>
                  <a:pt x="147" y="156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40" y="163"/>
                  <a:pt x="140" y="163"/>
                  <a:pt x="140" y="163"/>
                </a:cubicBezTo>
                <a:moveTo>
                  <a:pt x="155" y="163"/>
                </a:moveTo>
                <a:cubicBezTo>
                  <a:pt x="155" y="156"/>
                  <a:pt x="155" y="156"/>
                  <a:pt x="155" y="156"/>
                </a:cubicBezTo>
                <a:cubicBezTo>
                  <a:pt x="162" y="156"/>
                  <a:pt x="162" y="156"/>
                  <a:pt x="162" y="156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55" y="163"/>
                  <a:pt x="155" y="163"/>
                  <a:pt x="155" y="163"/>
                </a:cubicBezTo>
                <a:moveTo>
                  <a:pt x="170" y="163"/>
                </a:moveTo>
                <a:cubicBezTo>
                  <a:pt x="170" y="156"/>
                  <a:pt x="170" y="156"/>
                  <a:pt x="170" y="156"/>
                </a:cubicBezTo>
                <a:cubicBezTo>
                  <a:pt x="177" y="156"/>
                  <a:pt x="177" y="156"/>
                  <a:pt x="177" y="156"/>
                </a:cubicBezTo>
                <a:cubicBezTo>
                  <a:pt x="177" y="163"/>
                  <a:pt x="177" y="163"/>
                  <a:pt x="177" y="163"/>
                </a:cubicBezTo>
                <a:cubicBezTo>
                  <a:pt x="170" y="163"/>
                  <a:pt x="170" y="163"/>
                  <a:pt x="170" y="163"/>
                </a:cubicBezTo>
                <a:moveTo>
                  <a:pt x="185" y="163"/>
                </a:moveTo>
                <a:cubicBezTo>
                  <a:pt x="185" y="156"/>
                  <a:pt x="185" y="156"/>
                  <a:pt x="185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192" y="163"/>
                  <a:pt x="192" y="163"/>
                  <a:pt x="192" y="163"/>
                </a:cubicBezTo>
                <a:cubicBezTo>
                  <a:pt x="185" y="163"/>
                  <a:pt x="185" y="163"/>
                  <a:pt x="185" y="163"/>
                </a:cubicBezTo>
                <a:moveTo>
                  <a:pt x="199" y="163"/>
                </a:moveTo>
                <a:cubicBezTo>
                  <a:pt x="199" y="156"/>
                  <a:pt x="199" y="156"/>
                  <a:pt x="199" y="156"/>
                </a:cubicBezTo>
                <a:cubicBezTo>
                  <a:pt x="206" y="156"/>
                  <a:pt x="206" y="156"/>
                  <a:pt x="206" y="156"/>
                </a:cubicBezTo>
                <a:cubicBezTo>
                  <a:pt x="206" y="163"/>
                  <a:pt x="206" y="163"/>
                  <a:pt x="206" y="163"/>
                </a:cubicBezTo>
                <a:cubicBezTo>
                  <a:pt x="199" y="163"/>
                  <a:pt x="199" y="163"/>
                  <a:pt x="199" y="163"/>
                </a:cubicBezTo>
                <a:moveTo>
                  <a:pt x="214" y="163"/>
                </a:moveTo>
                <a:cubicBezTo>
                  <a:pt x="214" y="156"/>
                  <a:pt x="214" y="156"/>
                  <a:pt x="214" y="156"/>
                </a:cubicBezTo>
                <a:cubicBezTo>
                  <a:pt x="221" y="156"/>
                  <a:pt x="221" y="156"/>
                  <a:pt x="221" y="156"/>
                </a:cubicBezTo>
                <a:cubicBezTo>
                  <a:pt x="221" y="163"/>
                  <a:pt x="221" y="163"/>
                  <a:pt x="221" y="163"/>
                </a:cubicBezTo>
                <a:cubicBezTo>
                  <a:pt x="214" y="163"/>
                  <a:pt x="214" y="163"/>
                  <a:pt x="214" y="163"/>
                </a:cubicBezTo>
                <a:moveTo>
                  <a:pt x="229" y="163"/>
                </a:moveTo>
                <a:cubicBezTo>
                  <a:pt x="229" y="156"/>
                  <a:pt x="229" y="156"/>
                  <a:pt x="229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36" y="163"/>
                  <a:pt x="236" y="163"/>
                  <a:pt x="236" y="163"/>
                </a:cubicBezTo>
                <a:cubicBezTo>
                  <a:pt x="229" y="163"/>
                  <a:pt x="229" y="163"/>
                  <a:pt x="229" y="163"/>
                </a:cubicBezTo>
                <a:moveTo>
                  <a:pt x="244" y="163"/>
                </a:moveTo>
                <a:cubicBezTo>
                  <a:pt x="244" y="156"/>
                  <a:pt x="244" y="156"/>
                  <a:pt x="244" y="156"/>
                </a:cubicBezTo>
                <a:cubicBezTo>
                  <a:pt x="251" y="156"/>
                  <a:pt x="251" y="156"/>
                  <a:pt x="251" y="156"/>
                </a:cubicBezTo>
                <a:cubicBezTo>
                  <a:pt x="251" y="163"/>
                  <a:pt x="251" y="163"/>
                  <a:pt x="251" y="163"/>
                </a:cubicBezTo>
                <a:cubicBezTo>
                  <a:pt x="244" y="163"/>
                  <a:pt x="244" y="163"/>
                  <a:pt x="244" y="163"/>
                </a:cubicBezTo>
                <a:moveTo>
                  <a:pt x="258" y="163"/>
                </a:moveTo>
                <a:cubicBezTo>
                  <a:pt x="258" y="156"/>
                  <a:pt x="258" y="156"/>
                  <a:pt x="258" y="156"/>
                </a:cubicBezTo>
                <a:cubicBezTo>
                  <a:pt x="265" y="156"/>
                  <a:pt x="265" y="156"/>
                  <a:pt x="265" y="156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58" y="163"/>
                  <a:pt x="258" y="163"/>
                  <a:pt x="258" y="163"/>
                </a:cubicBezTo>
                <a:moveTo>
                  <a:pt x="273" y="163"/>
                </a:moveTo>
                <a:cubicBezTo>
                  <a:pt x="273" y="156"/>
                  <a:pt x="273" y="156"/>
                  <a:pt x="273" y="156"/>
                </a:cubicBezTo>
                <a:cubicBezTo>
                  <a:pt x="280" y="156"/>
                  <a:pt x="280" y="156"/>
                  <a:pt x="280" y="156"/>
                </a:cubicBezTo>
                <a:cubicBezTo>
                  <a:pt x="280" y="163"/>
                  <a:pt x="280" y="163"/>
                  <a:pt x="280" y="163"/>
                </a:cubicBezTo>
                <a:cubicBezTo>
                  <a:pt x="273" y="163"/>
                  <a:pt x="273" y="163"/>
                  <a:pt x="273" y="163"/>
                </a:cubicBezTo>
                <a:moveTo>
                  <a:pt x="288" y="163"/>
                </a:moveTo>
                <a:cubicBezTo>
                  <a:pt x="288" y="156"/>
                  <a:pt x="288" y="156"/>
                  <a:pt x="288" y="156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95" y="163"/>
                  <a:pt x="295" y="163"/>
                  <a:pt x="295" y="163"/>
                </a:cubicBezTo>
                <a:cubicBezTo>
                  <a:pt x="288" y="163"/>
                  <a:pt x="288" y="163"/>
                  <a:pt x="288" y="163"/>
                </a:cubicBezTo>
                <a:moveTo>
                  <a:pt x="303" y="163"/>
                </a:moveTo>
                <a:cubicBezTo>
                  <a:pt x="303" y="156"/>
                  <a:pt x="303" y="156"/>
                  <a:pt x="303" y="156"/>
                </a:cubicBezTo>
                <a:cubicBezTo>
                  <a:pt x="310" y="156"/>
                  <a:pt x="310" y="156"/>
                  <a:pt x="310" y="156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03" y="163"/>
                  <a:pt x="303" y="163"/>
                  <a:pt x="303" y="163"/>
                </a:cubicBezTo>
                <a:moveTo>
                  <a:pt x="317" y="163"/>
                </a:moveTo>
                <a:cubicBezTo>
                  <a:pt x="317" y="156"/>
                  <a:pt x="317" y="156"/>
                  <a:pt x="317" y="156"/>
                </a:cubicBezTo>
                <a:cubicBezTo>
                  <a:pt x="324" y="156"/>
                  <a:pt x="324" y="156"/>
                  <a:pt x="324" y="156"/>
                </a:cubicBezTo>
                <a:cubicBezTo>
                  <a:pt x="324" y="163"/>
                  <a:pt x="324" y="163"/>
                  <a:pt x="324" y="163"/>
                </a:cubicBezTo>
                <a:cubicBezTo>
                  <a:pt x="317" y="163"/>
                  <a:pt x="317" y="163"/>
                  <a:pt x="317" y="163"/>
                </a:cubicBezTo>
                <a:moveTo>
                  <a:pt x="332" y="163"/>
                </a:moveTo>
                <a:cubicBezTo>
                  <a:pt x="332" y="156"/>
                  <a:pt x="332" y="156"/>
                  <a:pt x="332" y="156"/>
                </a:cubicBezTo>
                <a:cubicBezTo>
                  <a:pt x="339" y="156"/>
                  <a:pt x="339" y="156"/>
                  <a:pt x="339" y="156"/>
                </a:cubicBezTo>
                <a:cubicBezTo>
                  <a:pt x="339" y="163"/>
                  <a:pt x="339" y="163"/>
                  <a:pt x="339" y="163"/>
                </a:cubicBezTo>
                <a:cubicBezTo>
                  <a:pt x="332" y="163"/>
                  <a:pt x="332" y="163"/>
                  <a:pt x="332" y="163"/>
                </a:cubicBezTo>
                <a:moveTo>
                  <a:pt x="347" y="163"/>
                </a:moveTo>
                <a:cubicBezTo>
                  <a:pt x="347" y="156"/>
                  <a:pt x="347" y="156"/>
                  <a:pt x="347" y="156"/>
                </a:cubicBezTo>
                <a:cubicBezTo>
                  <a:pt x="354" y="156"/>
                  <a:pt x="354" y="156"/>
                  <a:pt x="354" y="156"/>
                </a:cubicBezTo>
                <a:cubicBezTo>
                  <a:pt x="354" y="163"/>
                  <a:pt x="354" y="163"/>
                  <a:pt x="354" y="163"/>
                </a:cubicBezTo>
                <a:cubicBezTo>
                  <a:pt x="347" y="163"/>
                  <a:pt x="347" y="163"/>
                  <a:pt x="347" y="163"/>
                </a:cubicBezTo>
                <a:moveTo>
                  <a:pt x="362" y="163"/>
                </a:moveTo>
                <a:cubicBezTo>
                  <a:pt x="362" y="156"/>
                  <a:pt x="362" y="156"/>
                  <a:pt x="362" y="156"/>
                </a:cubicBezTo>
                <a:cubicBezTo>
                  <a:pt x="369" y="156"/>
                  <a:pt x="369" y="156"/>
                  <a:pt x="369" y="156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2" y="163"/>
                  <a:pt x="362" y="163"/>
                  <a:pt x="362" y="163"/>
                </a:cubicBezTo>
                <a:moveTo>
                  <a:pt x="376" y="163"/>
                </a:moveTo>
                <a:cubicBezTo>
                  <a:pt x="376" y="156"/>
                  <a:pt x="376" y="156"/>
                  <a:pt x="376" y="156"/>
                </a:cubicBezTo>
                <a:cubicBezTo>
                  <a:pt x="383" y="156"/>
                  <a:pt x="383" y="156"/>
                  <a:pt x="383" y="156"/>
                </a:cubicBezTo>
                <a:cubicBezTo>
                  <a:pt x="383" y="163"/>
                  <a:pt x="383" y="163"/>
                  <a:pt x="383" y="163"/>
                </a:cubicBezTo>
                <a:cubicBezTo>
                  <a:pt x="376" y="163"/>
                  <a:pt x="376" y="163"/>
                  <a:pt x="376" y="163"/>
                </a:cubicBezTo>
                <a:moveTo>
                  <a:pt x="22" y="148"/>
                </a:moveTo>
                <a:cubicBezTo>
                  <a:pt x="22" y="141"/>
                  <a:pt x="22" y="141"/>
                  <a:pt x="22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2" y="148"/>
                  <a:pt x="22" y="148"/>
                  <a:pt x="22" y="148"/>
                </a:cubicBezTo>
                <a:moveTo>
                  <a:pt x="37" y="148"/>
                </a:moveTo>
                <a:cubicBezTo>
                  <a:pt x="37" y="141"/>
                  <a:pt x="37" y="141"/>
                  <a:pt x="37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7" y="148"/>
                  <a:pt x="37" y="148"/>
                  <a:pt x="37" y="148"/>
                </a:cubicBezTo>
                <a:moveTo>
                  <a:pt x="52" y="148"/>
                </a:moveTo>
                <a:cubicBezTo>
                  <a:pt x="52" y="141"/>
                  <a:pt x="52" y="141"/>
                  <a:pt x="52" y="141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2" y="148"/>
                  <a:pt x="52" y="148"/>
                  <a:pt x="52" y="148"/>
                </a:cubicBezTo>
                <a:moveTo>
                  <a:pt x="67" y="148"/>
                </a:moveTo>
                <a:cubicBezTo>
                  <a:pt x="67" y="141"/>
                  <a:pt x="67" y="141"/>
                  <a:pt x="67" y="141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67" y="148"/>
                  <a:pt x="67" y="148"/>
                  <a:pt x="67" y="148"/>
                </a:cubicBezTo>
                <a:moveTo>
                  <a:pt x="81" y="148"/>
                </a:moveTo>
                <a:cubicBezTo>
                  <a:pt x="81" y="141"/>
                  <a:pt x="81" y="141"/>
                  <a:pt x="81" y="141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1" y="148"/>
                  <a:pt x="81" y="148"/>
                  <a:pt x="81" y="148"/>
                </a:cubicBezTo>
                <a:moveTo>
                  <a:pt x="96" y="148"/>
                </a:moveTo>
                <a:cubicBezTo>
                  <a:pt x="96" y="141"/>
                  <a:pt x="96" y="141"/>
                  <a:pt x="96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96" y="148"/>
                  <a:pt x="96" y="148"/>
                  <a:pt x="96" y="148"/>
                </a:cubicBezTo>
                <a:moveTo>
                  <a:pt x="111" y="148"/>
                </a:moveTo>
                <a:cubicBezTo>
                  <a:pt x="111" y="141"/>
                  <a:pt x="111" y="141"/>
                  <a:pt x="111" y="141"/>
                </a:cubicBezTo>
                <a:cubicBezTo>
                  <a:pt x="118" y="141"/>
                  <a:pt x="118" y="141"/>
                  <a:pt x="118" y="141"/>
                </a:cubicBezTo>
                <a:cubicBezTo>
                  <a:pt x="118" y="148"/>
                  <a:pt x="118" y="148"/>
                  <a:pt x="118" y="148"/>
                </a:cubicBezTo>
                <a:cubicBezTo>
                  <a:pt x="111" y="148"/>
                  <a:pt x="111" y="148"/>
                  <a:pt x="111" y="148"/>
                </a:cubicBezTo>
                <a:moveTo>
                  <a:pt x="126" y="148"/>
                </a:moveTo>
                <a:cubicBezTo>
                  <a:pt x="126" y="141"/>
                  <a:pt x="126" y="141"/>
                  <a:pt x="126" y="141"/>
                </a:cubicBezTo>
                <a:cubicBezTo>
                  <a:pt x="133" y="141"/>
                  <a:pt x="133" y="141"/>
                  <a:pt x="133" y="141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26" y="148"/>
                  <a:pt x="126" y="148"/>
                  <a:pt x="126" y="148"/>
                </a:cubicBezTo>
                <a:moveTo>
                  <a:pt x="140" y="148"/>
                </a:moveTo>
                <a:cubicBezTo>
                  <a:pt x="140" y="141"/>
                  <a:pt x="140" y="141"/>
                  <a:pt x="140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0" y="148"/>
                  <a:pt x="140" y="148"/>
                  <a:pt x="140" y="148"/>
                </a:cubicBezTo>
                <a:moveTo>
                  <a:pt x="155" y="148"/>
                </a:moveTo>
                <a:cubicBezTo>
                  <a:pt x="155" y="141"/>
                  <a:pt x="155" y="141"/>
                  <a:pt x="155" y="141"/>
                </a:cubicBezTo>
                <a:cubicBezTo>
                  <a:pt x="162" y="141"/>
                  <a:pt x="162" y="141"/>
                  <a:pt x="162" y="141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55" y="148"/>
                  <a:pt x="155" y="148"/>
                  <a:pt x="155" y="148"/>
                </a:cubicBezTo>
                <a:moveTo>
                  <a:pt x="170" y="148"/>
                </a:moveTo>
                <a:cubicBezTo>
                  <a:pt x="170" y="141"/>
                  <a:pt x="170" y="141"/>
                  <a:pt x="170" y="141"/>
                </a:cubicBezTo>
                <a:cubicBezTo>
                  <a:pt x="177" y="141"/>
                  <a:pt x="177" y="141"/>
                  <a:pt x="177" y="141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170" y="148"/>
                  <a:pt x="170" y="148"/>
                  <a:pt x="170" y="148"/>
                </a:cubicBezTo>
                <a:moveTo>
                  <a:pt x="185" y="148"/>
                </a:moveTo>
                <a:cubicBezTo>
                  <a:pt x="185" y="141"/>
                  <a:pt x="185" y="141"/>
                  <a:pt x="185" y="141"/>
                </a:cubicBezTo>
                <a:cubicBezTo>
                  <a:pt x="192" y="141"/>
                  <a:pt x="192" y="141"/>
                  <a:pt x="192" y="141"/>
                </a:cubicBezTo>
                <a:cubicBezTo>
                  <a:pt x="192" y="148"/>
                  <a:pt x="192" y="148"/>
                  <a:pt x="192" y="148"/>
                </a:cubicBezTo>
                <a:cubicBezTo>
                  <a:pt x="185" y="148"/>
                  <a:pt x="185" y="148"/>
                  <a:pt x="185" y="148"/>
                </a:cubicBezTo>
                <a:moveTo>
                  <a:pt x="199" y="148"/>
                </a:moveTo>
                <a:cubicBezTo>
                  <a:pt x="199" y="141"/>
                  <a:pt x="199" y="141"/>
                  <a:pt x="199" y="141"/>
                </a:cubicBezTo>
                <a:cubicBezTo>
                  <a:pt x="206" y="141"/>
                  <a:pt x="206" y="141"/>
                  <a:pt x="206" y="141"/>
                </a:cubicBezTo>
                <a:cubicBezTo>
                  <a:pt x="206" y="148"/>
                  <a:pt x="206" y="148"/>
                  <a:pt x="206" y="148"/>
                </a:cubicBezTo>
                <a:cubicBezTo>
                  <a:pt x="199" y="148"/>
                  <a:pt x="199" y="148"/>
                  <a:pt x="199" y="148"/>
                </a:cubicBezTo>
                <a:moveTo>
                  <a:pt x="214" y="148"/>
                </a:moveTo>
                <a:cubicBezTo>
                  <a:pt x="214" y="141"/>
                  <a:pt x="214" y="141"/>
                  <a:pt x="214" y="141"/>
                </a:cubicBezTo>
                <a:cubicBezTo>
                  <a:pt x="221" y="141"/>
                  <a:pt x="221" y="141"/>
                  <a:pt x="221" y="141"/>
                </a:cubicBezTo>
                <a:cubicBezTo>
                  <a:pt x="221" y="148"/>
                  <a:pt x="221" y="148"/>
                  <a:pt x="221" y="148"/>
                </a:cubicBezTo>
                <a:cubicBezTo>
                  <a:pt x="214" y="148"/>
                  <a:pt x="214" y="148"/>
                  <a:pt x="214" y="148"/>
                </a:cubicBezTo>
                <a:moveTo>
                  <a:pt x="229" y="148"/>
                </a:moveTo>
                <a:cubicBezTo>
                  <a:pt x="229" y="141"/>
                  <a:pt x="229" y="141"/>
                  <a:pt x="229" y="141"/>
                </a:cubicBezTo>
                <a:cubicBezTo>
                  <a:pt x="236" y="141"/>
                  <a:pt x="236" y="141"/>
                  <a:pt x="236" y="141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29" y="148"/>
                  <a:pt x="229" y="148"/>
                  <a:pt x="229" y="148"/>
                </a:cubicBezTo>
                <a:moveTo>
                  <a:pt x="244" y="148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51" y="148"/>
                  <a:pt x="251" y="148"/>
                  <a:pt x="251" y="148"/>
                </a:cubicBezTo>
                <a:cubicBezTo>
                  <a:pt x="244" y="148"/>
                  <a:pt x="244" y="148"/>
                  <a:pt x="244" y="148"/>
                </a:cubicBezTo>
                <a:moveTo>
                  <a:pt x="258" y="148"/>
                </a:moveTo>
                <a:cubicBezTo>
                  <a:pt x="258" y="141"/>
                  <a:pt x="258" y="141"/>
                  <a:pt x="258" y="141"/>
                </a:cubicBezTo>
                <a:cubicBezTo>
                  <a:pt x="265" y="141"/>
                  <a:pt x="265" y="141"/>
                  <a:pt x="265" y="141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58" y="148"/>
                  <a:pt x="258" y="148"/>
                  <a:pt x="258" y="148"/>
                </a:cubicBezTo>
                <a:moveTo>
                  <a:pt x="273" y="148"/>
                </a:moveTo>
                <a:cubicBezTo>
                  <a:pt x="273" y="141"/>
                  <a:pt x="273" y="141"/>
                  <a:pt x="273" y="141"/>
                </a:cubicBezTo>
                <a:cubicBezTo>
                  <a:pt x="280" y="141"/>
                  <a:pt x="280" y="141"/>
                  <a:pt x="280" y="141"/>
                </a:cubicBezTo>
                <a:cubicBezTo>
                  <a:pt x="280" y="148"/>
                  <a:pt x="280" y="148"/>
                  <a:pt x="280" y="148"/>
                </a:cubicBezTo>
                <a:cubicBezTo>
                  <a:pt x="273" y="148"/>
                  <a:pt x="273" y="148"/>
                  <a:pt x="273" y="148"/>
                </a:cubicBezTo>
                <a:moveTo>
                  <a:pt x="288" y="148"/>
                </a:moveTo>
                <a:cubicBezTo>
                  <a:pt x="288" y="141"/>
                  <a:pt x="288" y="141"/>
                  <a:pt x="288" y="141"/>
                </a:cubicBezTo>
                <a:cubicBezTo>
                  <a:pt x="295" y="141"/>
                  <a:pt x="295" y="141"/>
                  <a:pt x="295" y="141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288" y="148"/>
                  <a:pt x="288" y="148"/>
                  <a:pt x="288" y="148"/>
                </a:cubicBezTo>
                <a:moveTo>
                  <a:pt x="303" y="148"/>
                </a:moveTo>
                <a:cubicBezTo>
                  <a:pt x="303" y="141"/>
                  <a:pt x="303" y="141"/>
                  <a:pt x="303" y="141"/>
                </a:cubicBezTo>
                <a:cubicBezTo>
                  <a:pt x="310" y="141"/>
                  <a:pt x="310" y="141"/>
                  <a:pt x="310" y="141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03" y="148"/>
                  <a:pt x="303" y="148"/>
                  <a:pt x="303" y="148"/>
                </a:cubicBezTo>
                <a:moveTo>
                  <a:pt x="317" y="148"/>
                </a:moveTo>
                <a:cubicBezTo>
                  <a:pt x="317" y="141"/>
                  <a:pt x="317" y="141"/>
                  <a:pt x="317" y="141"/>
                </a:cubicBezTo>
                <a:cubicBezTo>
                  <a:pt x="324" y="141"/>
                  <a:pt x="324" y="141"/>
                  <a:pt x="324" y="141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17" y="148"/>
                  <a:pt x="317" y="148"/>
                  <a:pt x="317" y="148"/>
                </a:cubicBezTo>
                <a:moveTo>
                  <a:pt x="332" y="148"/>
                </a:moveTo>
                <a:cubicBezTo>
                  <a:pt x="332" y="141"/>
                  <a:pt x="332" y="141"/>
                  <a:pt x="332" y="141"/>
                </a:cubicBezTo>
                <a:cubicBezTo>
                  <a:pt x="339" y="141"/>
                  <a:pt x="339" y="141"/>
                  <a:pt x="339" y="141"/>
                </a:cubicBezTo>
                <a:cubicBezTo>
                  <a:pt x="339" y="148"/>
                  <a:pt x="339" y="148"/>
                  <a:pt x="339" y="148"/>
                </a:cubicBezTo>
                <a:cubicBezTo>
                  <a:pt x="332" y="148"/>
                  <a:pt x="332" y="148"/>
                  <a:pt x="332" y="148"/>
                </a:cubicBezTo>
                <a:moveTo>
                  <a:pt x="347" y="148"/>
                </a:moveTo>
                <a:cubicBezTo>
                  <a:pt x="347" y="141"/>
                  <a:pt x="347" y="141"/>
                  <a:pt x="347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148"/>
                  <a:pt x="354" y="148"/>
                  <a:pt x="354" y="148"/>
                </a:cubicBezTo>
                <a:cubicBezTo>
                  <a:pt x="347" y="148"/>
                  <a:pt x="347" y="148"/>
                  <a:pt x="347" y="148"/>
                </a:cubicBezTo>
                <a:moveTo>
                  <a:pt x="362" y="148"/>
                </a:moveTo>
                <a:cubicBezTo>
                  <a:pt x="362" y="141"/>
                  <a:pt x="362" y="141"/>
                  <a:pt x="362" y="141"/>
                </a:cubicBezTo>
                <a:cubicBezTo>
                  <a:pt x="369" y="141"/>
                  <a:pt x="369" y="141"/>
                  <a:pt x="369" y="141"/>
                </a:cubicBezTo>
                <a:cubicBezTo>
                  <a:pt x="369" y="148"/>
                  <a:pt x="369" y="148"/>
                  <a:pt x="369" y="148"/>
                </a:cubicBezTo>
                <a:cubicBezTo>
                  <a:pt x="362" y="148"/>
                  <a:pt x="362" y="148"/>
                  <a:pt x="362" y="148"/>
                </a:cubicBezTo>
                <a:moveTo>
                  <a:pt x="22" y="133"/>
                </a:moveTo>
                <a:cubicBezTo>
                  <a:pt x="22" y="126"/>
                  <a:pt x="22" y="126"/>
                  <a:pt x="22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2" y="133"/>
                  <a:pt x="22" y="133"/>
                  <a:pt x="22" y="133"/>
                </a:cubicBezTo>
                <a:moveTo>
                  <a:pt x="37" y="133"/>
                </a:moveTo>
                <a:cubicBezTo>
                  <a:pt x="37" y="126"/>
                  <a:pt x="37" y="126"/>
                  <a:pt x="37" y="126"/>
                </a:cubicBezTo>
                <a:cubicBezTo>
                  <a:pt x="44" y="126"/>
                  <a:pt x="44" y="126"/>
                  <a:pt x="44" y="126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7" y="133"/>
                  <a:pt x="37" y="133"/>
                  <a:pt x="37" y="133"/>
                </a:cubicBezTo>
                <a:moveTo>
                  <a:pt x="52" y="133"/>
                </a:moveTo>
                <a:cubicBezTo>
                  <a:pt x="52" y="126"/>
                  <a:pt x="52" y="126"/>
                  <a:pt x="52" y="126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52" y="133"/>
                  <a:pt x="52" y="133"/>
                  <a:pt x="52" y="133"/>
                </a:cubicBezTo>
                <a:moveTo>
                  <a:pt x="67" y="133"/>
                </a:moveTo>
                <a:cubicBezTo>
                  <a:pt x="67" y="126"/>
                  <a:pt x="67" y="126"/>
                  <a:pt x="67" y="12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67" y="133"/>
                  <a:pt x="67" y="133"/>
                  <a:pt x="67" y="133"/>
                </a:cubicBezTo>
                <a:moveTo>
                  <a:pt x="81" y="133"/>
                </a:moveTo>
                <a:cubicBezTo>
                  <a:pt x="81" y="126"/>
                  <a:pt x="81" y="126"/>
                  <a:pt x="81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1" y="133"/>
                  <a:pt x="81" y="133"/>
                  <a:pt x="81" y="133"/>
                </a:cubicBezTo>
                <a:moveTo>
                  <a:pt x="96" y="133"/>
                </a:moveTo>
                <a:cubicBezTo>
                  <a:pt x="96" y="126"/>
                  <a:pt x="96" y="126"/>
                  <a:pt x="96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96" y="133"/>
                  <a:pt x="96" y="133"/>
                  <a:pt x="96" y="133"/>
                </a:cubicBezTo>
                <a:moveTo>
                  <a:pt x="111" y="133"/>
                </a:moveTo>
                <a:cubicBezTo>
                  <a:pt x="111" y="126"/>
                  <a:pt x="111" y="126"/>
                  <a:pt x="111" y="126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1" y="133"/>
                  <a:pt x="111" y="133"/>
                  <a:pt x="111" y="133"/>
                </a:cubicBezTo>
                <a:moveTo>
                  <a:pt x="126" y="133"/>
                </a:moveTo>
                <a:cubicBezTo>
                  <a:pt x="126" y="126"/>
                  <a:pt x="126" y="126"/>
                  <a:pt x="126" y="126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26" y="133"/>
                  <a:pt x="126" y="133"/>
                  <a:pt x="126" y="133"/>
                </a:cubicBezTo>
                <a:moveTo>
                  <a:pt x="140" y="133"/>
                </a:moveTo>
                <a:cubicBezTo>
                  <a:pt x="140" y="126"/>
                  <a:pt x="140" y="126"/>
                  <a:pt x="140" y="126"/>
                </a:cubicBezTo>
                <a:cubicBezTo>
                  <a:pt x="147" y="126"/>
                  <a:pt x="147" y="126"/>
                  <a:pt x="147" y="126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0" y="133"/>
                  <a:pt x="140" y="133"/>
                  <a:pt x="140" y="133"/>
                </a:cubicBezTo>
                <a:moveTo>
                  <a:pt x="155" y="133"/>
                </a:moveTo>
                <a:cubicBezTo>
                  <a:pt x="155" y="126"/>
                  <a:pt x="155" y="126"/>
                  <a:pt x="155" y="126"/>
                </a:cubicBezTo>
                <a:cubicBezTo>
                  <a:pt x="162" y="126"/>
                  <a:pt x="162" y="126"/>
                  <a:pt x="162" y="126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5" y="133"/>
                  <a:pt x="155" y="133"/>
                  <a:pt x="155" y="133"/>
                </a:cubicBezTo>
                <a:moveTo>
                  <a:pt x="170" y="133"/>
                </a:moveTo>
                <a:cubicBezTo>
                  <a:pt x="170" y="126"/>
                  <a:pt x="170" y="126"/>
                  <a:pt x="170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77" y="133"/>
                  <a:pt x="177" y="133"/>
                  <a:pt x="177" y="133"/>
                </a:cubicBezTo>
                <a:cubicBezTo>
                  <a:pt x="170" y="133"/>
                  <a:pt x="170" y="133"/>
                  <a:pt x="170" y="133"/>
                </a:cubicBezTo>
                <a:moveTo>
                  <a:pt x="185" y="133"/>
                </a:moveTo>
                <a:cubicBezTo>
                  <a:pt x="185" y="126"/>
                  <a:pt x="185" y="126"/>
                  <a:pt x="185" y="126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92" y="133"/>
                  <a:pt x="192" y="133"/>
                  <a:pt x="192" y="133"/>
                </a:cubicBezTo>
                <a:cubicBezTo>
                  <a:pt x="185" y="133"/>
                  <a:pt x="185" y="133"/>
                  <a:pt x="185" y="133"/>
                </a:cubicBezTo>
                <a:moveTo>
                  <a:pt x="199" y="133"/>
                </a:moveTo>
                <a:cubicBezTo>
                  <a:pt x="199" y="126"/>
                  <a:pt x="199" y="126"/>
                  <a:pt x="199" y="126"/>
                </a:cubicBezTo>
                <a:cubicBezTo>
                  <a:pt x="206" y="126"/>
                  <a:pt x="206" y="126"/>
                  <a:pt x="206" y="126"/>
                </a:cubicBezTo>
                <a:cubicBezTo>
                  <a:pt x="206" y="133"/>
                  <a:pt x="206" y="133"/>
                  <a:pt x="206" y="133"/>
                </a:cubicBezTo>
                <a:cubicBezTo>
                  <a:pt x="199" y="133"/>
                  <a:pt x="199" y="133"/>
                  <a:pt x="199" y="133"/>
                </a:cubicBezTo>
                <a:moveTo>
                  <a:pt x="214" y="133"/>
                </a:moveTo>
                <a:cubicBezTo>
                  <a:pt x="214" y="126"/>
                  <a:pt x="214" y="126"/>
                  <a:pt x="214" y="126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1" y="133"/>
                  <a:pt x="221" y="133"/>
                  <a:pt x="221" y="133"/>
                </a:cubicBezTo>
                <a:cubicBezTo>
                  <a:pt x="214" y="133"/>
                  <a:pt x="214" y="133"/>
                  <a:pt x="214" y="133"/>
                </a:cubicBezTo>
                <a:moveTo>
                  <a:pt x="229" y="133"/>
                </a:moveTo>
                <a:cubicBezTo>
                  <a:pt x="229" y="126"/>
                  <a:pt x="229" y="126"/>
                  <a:pt x="229" y="126"/>
                </a:cubicBezTo>
                <a:cubicBezTo>
                  <a:pt x="236" y="126"/>
                  <a:pt x="236" y="126"/>
                  <a:pt x="236" y="126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29" y="133"/>
                  <a:pt x="229" y="133"/>
                  <a:pt x="229" y="133"/>
                </a:cubicBezTo>
                <a:moveTo>
                  <a:pt x="244" y="133"/>
                </a:moveTo>
                <a:cubicBezTo>
                  <a:pt x="244" y="126"/>
                  <a:pt x="244" y="126"/>
                  <a:pt x="244" y="126"/>
                </a:cubicBezTo>
                <a:cubicBezTo>
                  <a:pt x="251" y="126"/>
                  <a:pt x="251" y="126"/>
                  <a:pt x="251" y="126"/>
                </a:cubicBezTo>
                <a:cubicBezTo>
                  <a:pt x="251" y="133"/>
                  <a:pt x="251" y="133"/>
                  <a:pt x="251" y="133"/>
                </a:cubicBezTo>
                <a:cubicBezTo>
                  <a:pt x="244" y="133"/>
                  <a:pt x="244" y="133"/>
                  <a:pt x="244" y="133"/>
                </a:cubicBezTo>
                <a:moveTo>
                  <a:pt x="258" y="133"/>
                </a:moveTo>
                <a:cubicBezTo>
                  <a:pt x="258" y="126"/>
                  <a:pt x="258" y="126"/>
                  <a:pt x="258" y="126"/>
                </a:cubicBezTo>
                <a:cubicBezTo>
                  <a:pt x="265" y="126"/>
                  <a:pt x="265" y="126"/>
                  <a:pt x="265" y="126"/>
                </a:cubicBezTo>
                <a:cubicBezTo>
                  <a:pt x="265" y="133"/>
                  <a:pt x="265" y="133"/>
                  <a:pt x="265" y="133"/>
                </a:cubicBezTo>
                <a:cubicBezTo>
                  <a:pt x="258" y="133"/>
                  <a:pt x="258" y="133"/>
                  <a:pt x="258" y="133"/>
                </a:cubicBezTo>
                <a:moveTo>
                  <a:pt x="273" y="133"/>
                </a:moveTo>
                <a:cubicBezTo>
                  <a:pt x="273" y="126"/>
                  <a:pt x="273" y="126"/>
                  <a:pt x="273" y="126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80" y="133"/>
                  <a:pt x="280" y="133"/>
                  <a:pt x="280" y="133"/>
                </a:cubicBezTo>
                <a:cubicBezTo>
                  <a:pt x="273" y="133"/>
                  <a:pt x="273" y="133"/>
                  <a:pt x="273" y="133"/>
                </a:cubicBezTo>
                <a:moveTo>
                  <a:pt x="288" y="133"/>
                </a:moveTo>
                <a:cubicBezTo>
                  <a:pt x="288" y="126"/>
                  <a:pt x="288" y="126"/>
                  <a:pt x="288" y="126"/>
                </a:cubicBezTo>
                <a:cubicBezTo>
                  <a:pt x="295" y="126"/>
                  <a:pt x="295" y="126"/>
                  <a:pt x="295" y="126"/>
                </a:cubicBezTo>
                <a:cubicBezTo>
                  <a:pt x="295" y="133"/>
                  <a:pt x="295" y="133"/>
                  <a:pt x="295" y="133"/>
                </a:cubicBezTo>
                <a:cubicBezTo>
                  <a:pt x="288" y="133"/>
                  <a:pt x="288" y="133"/>
                  <a:pt x="288" y="133"/>
                </a:cubicBezTo>
                <a:moveTo>
                  <a:pt x="303" y="133"/>
                </a:moveTo>
                <a:cubicBezTo>
                  <a:pt x="303" y="126"/>
                  <a:pt x="303" y="126"/>
                  <a:pt x="303" y="126"/>
                </a:cubicBezTo>
                <a:cubicBezTo>
                  <a:pt x="310" y="126"/>
                  <a:pt x="310" y="126"/>
                  <a:pt x="310" y="126"/>
                </a:cubicBezTo>
                <a:cubicBezTo>
                  <a:pt x="310" y="133"/>
                  <a:pt x="310" y="133"/>
                  <a:pt x="310" y="133"/>
                </a:cubicBezTo>
                <a:cubicBezTo>
                  <a:pt x="303" y="133"/>
                  <a:pt x="303" y="133"/>
                  <a:pt x="303" y="133"/>
                </a:cubicBezTo>
                <a:moveTo>
                  <a:pt x="317" y="133"/>
                </a:moveTo>
                <a:cubicBezTo>
                  <a:pt x="317" y="126"/>
                  <a:pt x="317" y="126"/>
                  <a:pt x="317" y="126"/>
                </a:cubicBezTo>
                <a:cubicBezTo>
                  <a:pt x="324" y="126"/>
                  <a:pt x="324" y="126"/>
                  <a:pt x="324" y="126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17" y="133"/>
                  <a:pt x="317" y="133"/>
                  <a:pt x="317" y="133"/>
                </a:cubicBezTo>
                <a:moveTo>
                  <a:pt x="332" y="133"/>
                </a:moveTo>
                <a:cubicBezTo>
                  <a:pt x="332" y="126"/>
                  <a:pt x="332" y="126"/>
                  <a:pt x="332" y="126"/>
                </a:cubicBezTo>
                <a:cubicBezTo>
                  <a:pt x="339" y="126"/>
                  <a:pt x="339" y="126"/>
                  <a:pt x="339" y="126"/>
                </a:cubicBezTo>
                <a:cubicBezTo>
                  <a:pt x="339" y="133"/>
                  <a:pt x="339" y="133"/>
                  <a:pt x="339" y="133"/>
                </a:cubicBezTo>
                <a:cubicBezTo>
                  <a:pt x="332" y="133"/>
                  <a:pt x="332" y="133"/>
                  <a:pt x="332" y="133"/>
                </a:cubicBezTo>
                <a:moveTo>
                  <a:pt x="347" y="133"/>
                </a:moveTo>
                <a:cubicBezTo>
                  <a:pt x="347" y="126"/>
                  <a:pt x="347" y="126"/>
                  <a:pt x="347" y="126"/>
                </a:cubicBezTo>
                <a:cubicBezTo>
                  <a:pt x="354" y="126"/>
                  <a:pt x="354" y="126"/>
                  <a:pt x="354" y="126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47" y="133"/>
                  <a:pt x="347" y="133"/>
                  <a:pt x="347" y="133"/>
                </a:cubicBezTo>
                <a:moveTo>
                  <a:pt x="362" y="133"/>
                </a:moveTo>
                <a:cubicBezTo>
                  <a:pt x="362" y="126"/>
                  <a:pt x="362" y="126"/>
                  <a:pt x="362" y="126"/>
                </a:cubicBezTo>
                <a:cubicBezTo>
                  <a:pt x="369" y="126"/>
                  <a:pt x="369" y="126"/>
                  <a:pt x="369" y="126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2" y="133"/>
                  <a:pt x="362" y="133"/>
                  <a:pt x="362" y="133"/>
                </a:cubicBezTo>
                <a:moveTo>
                  <a:pt x="22" y="118"/>
                </a:moveTo>
                <a:cubicBezTo>
                  <a:pt x="22" y="111"/>
                  <a:pt x="22" y="111"/>
                  <a:pt x="22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2" y="118"/>
                  <a:pt x="22" y="118"/>
                  <a:pt x="22" y="118"/>
                </a:cubicBezTo>
                <a:moveTo>
                  <a:pt x="37" y="118"/>
                </a:moveTo>
                <a:cubicBezTo>
                  <a:pt x="37" y="111"/>
                  <a:pt x="37" y="111"/>
                  <a:pt x="37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7" y="118"/>
                  <a:pt x="37" y="118"/>
                  <a:pt x="37" y="118"/>
                </a:cubicBezTo>
                <a:moveTo>
                  <a:pt x="52" y="118"/>
                </a:moveTo>
                <a:cubicBezTo>
                  <a:pt x="52" y="111"/>
                  <a:pt x="52" y="111"/>
                  <a:pt x="52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52" y="118"/>
                  <a:pt x="52" y="118"/>
                  <a:pt x="52" y="118"/>
                </a:cubicBezTo>
                <a:moveTo>
                  <a:pt x="67" y="118"/>
                </a:moveTo>
                <a:cubicBezTo>
                  <a:pt x="67" y="111"/>
                  <a:pt x="67" y="111"/>
                  <a:pt x="67" y="111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67" y="118"/>
                  <a:pt x="67" y="118"/>
                  <a:pt x="67" y="118"/>
                </a:cubicBezTo>
                <a:moveTo>
                  <a:pt x="81" y="118"/>
                </a:moveTo>
                <a:cubicBezTo>
                  <a:pt x="81" y="111"/>
                  <a:pt x="81" y="111"/>
                  <a:pt x="81" y="111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1" y="118"/>
                  <a:pt x="81" y="118"/>
                  <a:pt x="81" y="118"/>
                </a:cubicBezTo>
                <a:moveTo>
                  <a:pt x="96" y="118"/>
                </a:moveTo>
                <a:cubicBezTo>
                  <a:pt x="96" y="111"/>
                  <a:pt x="96" y="111"/>
                  <a:pt x="96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96" y="118"/>
                  <a:pt x="96" y="118"/>
                  <a:pt x="96" y="118"/>
                </a:cubicBezTo>
                <a:moveTo>
                  <a:pt x="111" y="118"/>
                </a:moveTo>
                <a:cubicBezTo>
                  <a:pt x="111" y="111"/>
                  <a:pt x="111" y="111"/>
                  <a:pt x="111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1" y="118"/>
                  <a:pt x="111" y="118"/>
                  <a:pt x="111" y="118"/>
                </a:cubicBezTo>
                <a:moveTo>
                  <a:pt x="126" y="118"/>
                </a:moveTo>
                <a:cubicBezTo>
                  <a:pt x="126" y="111"/>
                  <a:pt x="126" y="111"/>
                  <a:pt x="126" y="111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26" y="118"/>
                  <a:pt x="126" y="118"/>
                  <a:pt x="126" y="118"/>
                </a:cubicBezTo>
                <a:moveTo>
                  <a:pt x="140" y="118"/>
                </a:moveTo>
                <a:cubicBezTo>
                  <a:pt x="140" y="111"/>
                  <a:pt x="140" y="111"/>
                  <a:pt x="140" y="111"/>
                </a:cubicBezTo>
                <a:cubicBezTo>
                  <a:pt x="147" y="111"/>
                  <a:pt x="147" y="111"/>
                  <a:pt x="147" y="111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0" y="118"/>
                  <a:pt x="140" y="118"/>
                  <a:pt x="140" y="118"/>
                </a:cubicBezTo>
                <a:moveTo>
                  <a:pt x="155" y="118"/>
                </a:moveTo>
                <a:cubicBezTo>
                  <a:pt x="155" y="111"/>
                  <a:pt x="155" y="111"/>
                  <a:pt x="155" y="11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155" y="118"/>
                  <a:pt x="155" y="118"/>
                  <a:pt x="155" y="118"/>
                </a:cubicBezTo>
                <a:moveTo>
                  <a:pt x="170" y="118"/>
                </a:moveTo>
                <a:cubicBezTo>
                  <a:pt x="170" y="111"/>
                  <a:pt x="170" y="111"/>
                  <a:pt x="170" y="111"/>
                </a:cubicBezTo>
                <a:cubicBezTo>
                  <a:pt x="177" y="111"/>
                  <a:pt x="177" y="111"/>
                  <a:pt x="177" y="111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0" y="118"/>
                  <a:pt x="170" y="118"/>
                  <a:pt x="170" y="118"/>
                </a:cubicBezTo>
                <a:moveTo>
                  <a:pt x="185" y="118"/>
                </a:moveTo>
                <a:cubicBezTo>
                  <a:pt x="185" y="111"/>
                  <a:pt x="185" y="111"/>
                  <a:pt x="185" y="111"/>
                </a:cubicBezTo>
                <a:cubicBezTo>
                  <a:pt x="192" y="111"/>
                  <a:pt x="192" y="111"/>
                  <a:pt x="192" y="111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85" y="118"/>
                  <a:pt x="185" y="118"/>
                  <a:pt x="185" y="118"/>
                </a:cubicBezTo>
                <a:moveTo>
                  <a:pt x="199" y="118"/>
                </a:moveTo>
                <a:cubicBezTo>
                  <a:pt x="199" y="111"/>
                  <a:pt x="199" y="111"/>
                  <a:pt x="199" y="111"/>
                </a:cubicBezTo>
                <a:cubicBezTo>
                  <a:pt x="206" y="111"/>
                  <a:pt x="206" y="111"/>
                  <a:pt x="206" y="111"/>
                </a:cubicBezTo>
                <a:cubicBezTo>
                  <a:pt x="206" y="118"/>
                  <a:pt x="206" y="118"/>
                  <a:pt x="206" y="118"/>
                </a:cubicBezTo>
                <a:cubicBezTo>
                  <a:pt x="199" y="118"/>
                  <a:pt x="199" y="118"/>
                  <a:pt x="199" y="118"/>
                </a:cubicBezTo>
                <a:moveTo>
                  <a:pt x="214" y="118"/>
                </a:moveTo>
                <a:cubicBezTo>
                  <a:pt x="214" y="111"/>
                  <a:pt x="214" y="111"/>
                  <a:pt x="214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14" y="118"/>
                  <a:pt x="214" y="118"/>
                  <a:pt x="214" y="118"/>
                </a:cubicBezTo>
                <a:moveTo>
                  <a:pt x="229" y="118"/>
                </a:moveTo>
                <a:cubicBezTo>
                  <a:pt x="229" y="111"/>
                  <a:pt x="229" y="111"/>
                  <a:pt x="229" y="111"/>
                </a:cubicBezTo>
                <a:cubicBezTo>
                  <a:pt x="236" y="111"/>
                  <a:pt x="236" y="111"/>
                  <a:pt x="236" y="11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29" y="118"/>
                  <a:pt x="229" y="118"/>
                  <a:pt x="229" y="118"/>
                </a:cubicBezTo>
                <a:moveTo>
                  <a:pt x="244" y="118"/>
                </a:moveTo>
                <a:cubicBezTo>
                  <a:pt x="244" y="111"/>
                  <a:pt x="244" y="111"/>
                  <a:pt x="244" y="111"/>
                </a:cubicBezTo>
                <a:cubicBezTo>
                  <a:pt x="251" y="111"/>
                  <a:pt x="251" y="111"/>
                  <a:pt x="251" y="111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4" y="118"/>
                  <a:pt x="244" y="118"/>
                  <a:pt x="244" y="118"/>
                </a:cubicBezTo>
                <a:moveTo>
                  <a:pt x="258" y="118"/>
                </a:moveTo>
                <a:cubicBezTo>
                  <a:pt x="258" y="111"/>
                  <a:pt x="258" y="111"/>
                  <a:pt x="258" y="111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18"/>
                  <a:pt x="265" y="118"/>
                  <a:pt x="265" y="118"/>
                </a:cubicBezTo>
                <a:cubicBezTo>
                  <a:pt x="258" y="118"/>
                  <a:pt x="258" y="118"/>
                  <a:pt x="258" y="118"/>
                </a:cubicBezTo>
                <a:moveTo>
                  <a:pt x="273" y="118"/>
                </a:moveTo>
                <a:cubicBezTo>
                  <a:pt x="273" y="111"/>
                  <a:pt x="273" y="111"/>
                  <a:pt x="273" y="111"/>
                </a:cubicBezTo>
                <a:cubicBezTo>
                  <a:pt x="280" y="111"/>
                  <a:pt x="280" y="111"/>
                  <a:pt x="280" y="111"/>
                </a:cubicBezTo>
                <a:cubicBezTo>
                  <a:pt x="280" y="118"/>
                  <a:pt x="280" y="118"/>
                  <a:pt x="280" y="118"/>
                </a:cubicBezTo>
                <a:cubicBezTo>
                  <a:pt x="273" y="118"/>
                  <a:pt x="273" y="118"/>
                  <a:pt x="273" y="118"/>
                </a:cubicBezTo>
                <a:moveTo>
                  <a:pt x="288" y="118"/>
                </a:moveTo>
                <a:cubicBezTo>
                  <a:pt x="288" y="111"/>
                  <a:pt x="288" y="111"/>
                  <a:pt x="288" y="111"/>
                </a:cubicBezTo>
                <a:cubicBezTo>
                  <a:pt x="295" y="111"/>
                  <a:pt x="295" y="111"/>
                  <a:pt x="295" y="111"/>
                </a:cubicBezTo>
                <a:cubicBezTo>
                  <a:pt x="295" y="118"/>
                  <a:pt x="295" y="118"/>
                  <a:pt x="295" y="118"/>
                </a:cubicBezTo>
                <a:cubicBezTo>
                  <a:pt x="288" y="118"/>
                  <a:pt x="288" y="118"/>
                  <a:pt x="288" y="118"/>
                </a:cubicBezTo>
                <a:moveTo>
                  <a:pt x="303" y="118"/>
                </a:moveTo>
                <a:cubicBezTo>
                  <a:pt x="303" y="111"/>
                  <a:pt x="303" y="111"/>
                  <a:pt x="303" y="111"/>
                </a:cubicBezTo>
                <a:cubicBezTo>
                  <a:pt x="310" y="111"/>
                  <a:pt x="310" y="111"/>
                  <a:pt x="310" y="111"/>
                </a:cubicBezTo>
                <a:cubicBezTo>
                  <a:pt x="310" y="118"/>
                  <a:pt x="310" y="118"/>
                  <a:pt x="310" y="118"/>
                </a:cubicBezTo>
                <a:cubicBezTo>
                  <a:pt x="303" y="118"/>
                  <a:pt x="303" y="118"/>
                  <a:pt x="303" y="118"/>
                </a:cubicBezTo>
                <a:moveTo>
                  <a:pt x="317" y="118"/>
                </a:moveTo>
                <a:cubicBezTo>
                  <a:pt x="317" y="111"/>
                  <a:pt x="317" y="111"/>
                  <a:pt x="317" y="111"/>
                </a:cubicBezTo>
                <a:cubicBezTo>
                  <a:pt x="324" y="111"/>
                  <a:pt x="324" y="111"/>
                  <a:pt x="324" y="111"/>
                </a:cubicBezTo>
                <a:cubicBezTo>
                  <a:pt x="324" y="118"/>
                  <a:pt x="324" y="118"/>
                  <a:pt x="324" y="118"/>
                </a:cubicBezTo>
                <a:cubicBezTo>
                  <a:pt x="317" y="118"/>
                  <a:pt x="317" y="118"/>
                  <a:pt x="317" y="118"/>
                </a:cubicBezTo>
                <a:moveTo>
                  <a:pt x="332" y="118"/>
                </a:moveTo>
                <a:cubicBezTo>
                  <a:pt x="332" y="111"/>
                  <a:pt x="332" y="111"/>
                  <a:pt x="332" y="111"/>
                </a:cubicBezTo>
                <a:cubicBezTo>
                  <a:pt x="339" y="111"/>
                  <a:pt x="339" y="111"/>
                  <a:pt x="339" y="111"/>
                </a:cubicBezTo>
                <a:cubicBezTo>
                  <a:pt x="339" y="118"/>
                  <a:pt x="339" y="118"/>
                  <a:pt x="339" y="118"/>
                </a:cubicBezTo>
                <a:cubicBezTo>
                  <a:pt x="332" y="118"/>
                  <a:pt x="332" y="118"/>
                  <a:pt x="332" y="118"/>
                </a:cubicBezTo>
                <a:moveTo>
                  <a:pt x="347" y="118"/>
                </a:moveTo>
                <a:cubicBezTo>
                  <a:pt x="347" y="111"/>
                  <a:pt x="347" y="111"/>
                  <a:pt x="347" y="111"/>
                </a:cubicBezTo>
                <a:cubicBezTo>
                  <a:pt x="354" y="111"/>
                  <a:pt x="354" y="111"/>
                  <a:pt x="354" y="111"/>
                </a:cubicBezTo>
                <a:cubicBezTo>
                  <a:pt x="354" y="118"/>
                  <a:pt x="354" y="118"/>
                  <a:pt x="354" y="118"/>
                </a:cubicBezTo>
                <a:cubicBezTo>
                  <a:pt x="347" y="118"/>
                  <a:pt x="347" y="118"/>
                  <a:pt x="347" y="118"/>
                </a:cubicBezTo>
                <a:moveTo>
                  <a:pt x="362" y="118"/>
                </a:moveTo>
                <a:cubicBezTo>
                  <a:pt x="362" y="111"/>
                  <a:pt x="362" y="111"/>
                  <a:pt x="362" y="111"/>
                </a:cubicBezTo>
                <a:cubicBezTo>
                  <a:pt x="369" y="111"/>
                  <a:pt x="369" y="111"/>
                  <a:pt x="369" y="111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2" y="118"/>
                  <a:pt x="362" y="118"/>
                  <a:pt x="362" y="118"/>
                </a:cubicBezTo>
                <a:moveTo>
                  <a:pt x="37" y="104"/>
                </a:moveTo>
                <a:cubicBezTo>
                  <a:pt x="37" y="97"/>
                  <a:pt x="37" y="97"/>
                  <a:pt x="37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37" y="104"/>
                  <a:pt x="37" y="104"/>
                  <a:pt x="37" y="104"/>
                </a:cubicBezTo>
                <a:moveTo>
                  <a:pt x="52" y="104"/>
                </a:moveTo>
                <a:cubicBezTo>
                  <a:pt x="52" y="97"/>
                  <a:pt x="52" y="97"/>
                  <a:pt x="52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104"/>
                  <a:pt x="52" y="104"/>
                  <a:pt x="52" y="104"/>
                </a:cubicBezTo>
                <a:moveTo>
                  <a:pt x="67" y="104"/>
                </a:moveTo>
                <a:cubicBezTo>
                  <a:pt x="67" y="97"/>
                  <a:pt x="67" y="97"/>
                  <a:pt x="67" y="97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67" y="104"/>
                  <a:pt x="67" y="104"/>
                  <a:pt x="67" y="104"/>
                </a:cubicBezTo>
                <a:moveTo>
                  <a:pt x="81" y="104"/>
                </a:moveTo>
                <a:cubicBezTo>
                  <a:pt x="81" y="97"/>
                  <a:pt x="81" y="97"/>
                  <a:pt x="81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1" y="104"/>
                  <a:pt x="81" y="104"/>
                  <a:pt x="81" y="104"/>
                </a:cubicBezTo>
                <a:moveTo>
                  <a:pt x="96" y="104"/>
                </a:moveTo>
                <a:cubicBezTo>
                  <a:pt x="96" y="97"/>
                  <a:pt x="96" y="97"/>
                  <a:pt x="96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96" y="104"/>
                  <a:pt x="96" y="104"/>
                  <a:pt x="96" y="104"/>
                </a:cubicBezTo>
                <a:moveTo>
                  <a:pt x="111" y="104"/>
                </a:moveTo>
                <a:cubicBezTo>
                  <a:pt x="111" y="97"/>
                  <a:pt x="111" y="97"/>
                  <a:pt x="111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1" y="104"/>
                  <a:pt x="111" y="104"/>
                  <a:pt x="111" y="104"/>
                </a:cubicBezTo>
                <a:moveTo>
                  <a:pt x="126" y="104"/>
                </a:moveTo>
                <a:cubicBezTo>
                  <a:pt x="126" y="97"/>
                  <a:pt x="126" y="97"/>
                  <a:pt x="126" y="9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26" y="104"/>
                  <a:pt x="126" y="104"/>
                  <a:pt x="126" y="104"/>
                </a:cubicBezTo>
                <a:moveTo>
                  <a:pt x="140" y="104"/>
                </a:moveTo>
                <a:cubicBezTo>
                  <a:pt x="140" y="97"/>
                  <a:pt x="140" y="97"/>
                  <a:pt x="140" y="97"/>
                </a:cubicBezTo>
                <a:cubicBezTo>
                  <a:pt x="147" y="97"/>
                  <a:pt x="147" y="97"/>
                  <a:pt x="147" y="97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0" y="104"/>
                  <a:pt x="140" y="104"/>
                  <a:pt x="140" y="104"/>
                </a:cubicBezTo>
                <a:moveTo>
                  <a:pt x="155" y="104"/>
                </a:moveTo>
                <a:cubicBezTo>
                  <a:pt x="155" y="97"/>
                  <a:pt x="155" y="97"/>
                  <a:pt x="155" y="97"/>
                </a:cubicBezTo>
                <a:cubicBezTo>
                  <a:pt x="162" y="97"/>
                  <a:pt x="162" y="97"/>
                  <a:pt x="162" y="97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55" y="104"/>
                  <a:pt x="155" y="104"/>
                  <a:pt x="155" y="104"/>
                </a:cubicBezTo>
                <a:moveTo>
                  <a:pt x="170" y="104"/>
                </a:moveTo>
                <a:cubicBezTo>
                  <a:pt x="170" y="97"/>
                  <a:pt x="170" y="97"/>
                  <a:pt x="170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70" y="104"/>
                  <a:pt x="170" y="104"/>
                  <a:pt x="170" y="104"/>
                </a:cubicBezTo>
                <a:moveTo>
                  <a:pt x="185" y="104"/>
                </a:moveTo>
                <a:cubicBezTo>
                  <a:pt x="185" y="97"/>
                  <a:pt x="185" y="97"/>
                  <a:pt x="185" y="97"/>
                </a:cubicBezTo>
                <a:cubicBezTo>
                  <a:pt x="192" y="97"/>
                  <a:pt x="192" y="97"/>
                  <a:pt x="192" y="97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185" y="104"/>
                  <a:pt x="185" y="104"/>
                  <a:pt x="185" y="104"/>
                </a:cubicBezTo>
                <a:moveTo>
                  <a:pt x="199" y="104"/>
                </a:moveTo>
                <a:cubicBezTo>
                  <a:pt x="199" y="97"/>
                  <a:pt x="199" y="97"/>
                  <a:pt x="199" y="97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199" y="104"/>
                  <a:pt x="199" y="104"/>
                  <a:pt x="199" y="104"/>
                </a:cubicBezTo>
                <a:moveTo>
                  <a:pt x="214" y="104"/>
                </a:moveTo>
                <a:cubicBezTo>
                  <a:pt x="214" y="97"/>
                  <a:pt x="214" y="97"/>
                  <a:pt x="214" y="9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14" y="104"/>
                  <a:pt x="214" y="104"/>
                  <a:pt x="214" y="104"/>
                </a:cubicBezTo>
                <a:moveTo>
                  <a:pt x="229" y="104"/>
                </a:moveTo>
                <a:cubicBezTo>
                  <a:pt x="229" y="97"/>
                  <a:pt x="229" y="97"/>
                  <a:pt x="229" y="97"/>
                </a:cubicBezTo>
                <a:cubicBezTo>
                  <a:pt x="236" y="97"/>
                  <a:pt x="236" y="97"/>
                  <a:pt x="236" y="97"/>
                </a:cubicBezTo>
                <a:cubicBezTo>
                  <a:pt x="236" y="104"/>
                  <a:pt x="236" y="104"/>
                  <a:pt x="236" y="104"/>
                </a:cubicBezTo>
                <a:cubicBezTo>
                  <a:pt x="229" y="104"/>
                  <a:pt x="229" y="104"/>
                  <a:pt x="229" y="104"/>
                </a:cubicBezTo>
                <a:moveTo>
                  <a:pt x="244" y="104"/>
                </a:moveTo>
                <a:cubicBezTo>
                  <a:pt x="244" y="97"/>
                  <a:pt x="244" y="97"/>
                  <a:pt x="244" y="97"/>
                </a:cubicBezTo>
                <a:cubicBezTo>
                  <a:pt x="251" y="97"/>
                  <a:pt x="251" y="97"/>
                  <a:pt x="251" y="97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44" y="104"/>
                  <a:pt x="244" y="104"/>
                  <a:pt x="244" y="104"/>
                </a:cubicBezTo>
                <a:moveTo>
                  <a:pt x="258" y="104"/>
                </a:moveTo>
                <a:cubicBezTo>
                  <a:pt x="258" y="97"/>
                  <a:pt x="258" y="97"/>
                  <a:pt x="258" y="97"/>
                </a:cubicBezTo>
                <a:cubicBezTo>
                  <a:pt x="265" y="97"/>
                  <a:pt x="265" y="97"/>
                  <a:pt x="265" y="97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58" y="104"/>
                  <a:pt x="258" y="104"/>
                  <a:pt x="258" y="104"/>
                </a:cubicBezTo>
                <a:moveTo>
                  <a:pt x="273" y="104"/>
                </a:moveTo>
                <a:cubicBezTo>
                  <a:pt x="273" y="97"/>
                  <a:pt x="273" y="97"/>
                  <a:pt x="273" y="97"/>
                </a:cubicBezTo>
                <a:cubicBezTo>
                  <a:pt x="280" y="97"/>
                  <a:pt x="280" y="97"/>
                  <a:pt x="280" y="97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73" y="104"/>
                  <a:pt x="273" y="104"/>
                  <a:pt x="273" y="104"/>
                </a:cubicBezTo>
                <a:moveTo>
                  <a:pt x="288" y="104"/>
                </a:moveTo>
                <a:cubicBezTo>
                  <a:pt x="288" y="97"/>
                  <a:pt x="288" y="97"/>
                  <a:pt x="288" y="97"/>
                </a:cubicBezTo>
                <a:cubicBezTo>
                  <a:pt x="295" y="97"/>
                  <a:pt x="295" y="97"/>
                  <a:pt x="295" y="9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88" y="104"/>
                  <a:pt x="288" y="104"/>
                  <a:pt x="288" y="104"/>
                </a:cubicBezTo>
                <a:moveTo>
                  <a:pt x="303" y="104"/>
                </a:moveTo>
                <a:cubicBezTo>
                  <a:pt x="303" y="97"/>
                  <a:pt x="303" y="97"/>
                  <a:pt x="303" y="97"/>
                </a:cubicBezTo>
                <a:cubicBezTo>
                  <a:pt x="310" y="97"/>
                  <a:pt x="310" y="97"/>
                  <a:pt x="310" y="97"/>
                </a:cubicBezTo>
                <a:cubicBezTo>
                  <a:pt x="310" y="104"/>
                  <a:pt x="310" y="104"/>
                  <a:pt x="310" y="104"/>
                </a:cubicBezTo>
                <a:cubicBezTo>
                  <a:pt x="303" y="104"/>
                  <a:pt x="303" y="104"/>
                  <a:pt x="303" y="104"/>
                </a:cubicBezTo>
                <a:moveTo>
                  <a:pt x="317" y="104"/>
                </a:moveTo>
                <a:cubicBezTo>
                  <a:pt x="317" y="97"/>
                  <a:pt x="317" y="97"/>
                  <a:pt x="317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4" y="104"/>
                  <a:pt x="324" y="104"/>
                  <a:pt x="324" y="104"/>
                </a:cubicBezTo>
                <a:cubicBezTo>
                  <a:pt x="317" y="104"/>
                  <a:pt x="317" y="104"/>
                  <a:pt x="317" y="104"/>
                </a:cubicBezTo>
                <a:moveTo>
                  <a:pt x="332" y="104"/>
                </a:moveTo>
                <a:cubicBezTo>
                  <a:pt x="332" y="97"/>
                  <a:pt x="332" y="97"/>
                  <a:pt x="332" y="97"/>
                </a:cubicBezTo>
                <a:cubicBezTo>
                  <a:pt x="339" y="97"/>
                  <a:pt x="339" y="97"/>
                  <a:pt x="339" y="97"/>
                </a:cubicBezTo>
                <a:cubicBezTo>
                  <a:pt x="339" y="104"/>
                  <a:pt x="339" y="104"/>
                  <a:pt x="339" y="104"/>
                </a:cubicBezTo>
                <a:cubicBezTo>
                  <a:pt x="332" y="104"/>
                  <a:pt x="332" y="104"/>
                  <a:pt x="332" y="104"/>
                </a:cubicBezTo>
                <a:moveTo>
                  <a:pt x="347" y="104"/>
                </a:moveTo>
                <a:cubicBezTo>
                  <a:pt x="347" y="97"/>
                  <a:pt x="347" y="97"/>
                  <a:pt x="347" y="97"/>
                </a:cubicBezTo>
                <a:cubicBezTo>
                  <a:pt x="354" y="97"/>
                  <a:pt x="354" y="97"/>
                  <a:pt x="354" y="97"/>
                </a:cubicBezTo>
                <a:cubicBezTo>
                  <a:pt x="354" y="104"/>
                  <a:pt x="354" y="104"/>
                  <a:pt x="354" y="104"/>
                </a:cubicBezTo>
                <a:cubicBezTo>
                  <a:pt x="347" y="104"/>
                  <a:pt x="347" y="104"/>
                  <a:pt x="347" y="104"/>
                </a:cubicBezTo>
                <a:moveTo>
                  <a:pt x="37" y="89"/>
                </a:moveTo>
                <a:cubicBezTo>
                  <a:pt x="37" y="82"/>
                  <a:pt x="37" y="82"/>
                  <a:pt x="37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9"/>
                  <a:pt x="44" y="89"/>
                  <a:pt x="44" y="89"/>
                </a:cubicBezTo>
                <a:cubicBezTo>
                  <a:pt x="37" y="89"/>
                  <a:pt x="37" y="89"/>
                  <a:pt x="37" y="89"/>
                </a:cubicBezTo>
                <a:moveTo>
                  <a:pt x="52" y="89"/>
                </a:moveTo>
                <a:cubicBezTo>
                  <a:pt x="52" y="82"/>
                  <a:pt x="52" y="82"/>
                  <a:pt x="52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9"/>
                  <a:pt x="59" y="89"/>
                  <a:pt x="59" y="89"/>
                </a:cubicBezTo>
                <a:cubicBezTo>
                  <a:pt x="52" y="89"/>
                  <a:pt x="52" y="89"/>
                  <a:pt x="52" y="89"/>
                </a:cubicBezTo>
                <a:moveTo>
                  <a:pt x="67" y="89"/>
                </a:moveTo>
                <a:cubicBezTo>
                  <a:pt x="67" y="82"/>
                  <a:pt x="67" y="82"/>
                  <a:pt x="67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9"/>
                  <a:pt x="74" y="89"/>
                  <a:pt x="74" y="89"/>
                </a:cubicBezTo>
                <a:cubicBezTo>
                  <a:pt x="67" y="89"/>
                  <a:pt x="67" y="89"/>
                  <a:pt x="67" y="89"/>
                </a:cubicBezTo>
                <a:moveTo>
                  <a:pt x="81" y="89"/>
                </a:moveTo>
                <a:cubicBezTo>
                  <a:pt x="81" y="82"/>
                  <a:pt x="81" y="82"/>
                  <a:pt x="81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9"/>
                  <a:pt x="88" y="89"/>
                  <a:pt x="88" y="89"/>
                </a:cubicBezTo>
                <a:cubicBezTo>
                  <a:pt x="81" y="89"/>
                  <a:pt x="81" y="89"/>
                  <a:pt x="81" y="89"/>
                </a:cubicBezTo>
                <a:moveTo>
                  <a:pt x="96" y="89"/>
                </a:moveTo>
                <a:cubicBezTo>
                  <a:pt x="96" y="82"/>
                  <a:pt x="96" y="82"/>
                  <a:pt x="96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6" y="89"/>
                  <a:pt x="96" y="89"/>
                  <a:pt x="96" y="89"/>
                </a:cubicBezTo>
                <a:moveTo>
                  <a:pt x="111" y="89"/>
                </a:moveTo>
                <a:cubicBezTo>
                  <a:pt x="111" y="82"/>
                  <a:pt x="111" y="82"/>
                  <a:pt x="111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1" y="89"/>
                  <a:pt x="111" y="89"/>
                  <a:pt x="111" y="89"/>
                </a:cubicBezTo>
                <a:moveTo>
                  <a:pt x="126" y="89"/>
                </a:moveTo>
                <a:cubicBezTo>
                  <a:pt x="126" y="82"/>
                  <a:pt x="126" y="82"/>
                  <a:pt x="126" y="82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89"/>
                  <a:pt x="133" y="89"/>
                  <a:pt x="133" y="89"/>
                </a:cubicBezTo>
                <a:cubicBezTo>
                  <a:pt x="126" y="89"/>
                  <a:pt x="126" y="89"/>
                  <a:pt x="126" y="89"/>
                </a:cubicBezTo>
                <a:moveTo>
                  <a:pt x="140" y="89"/>
                </a:moveTo>
                <a:cubicBezTo>
                  <a:pt x="140" y="82"/>
                  <a:pt x="140" y="82"/>
                  <a:pt x="140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40" y="89"/>
                  <a:pt x="140" y="89"/>
                  <a:pt x="140" y="89"/>
                </a:cubicBezTo>
                <a:moveTo>
                  <a:pt x="155" y="89"/>
                </a:moveTo>
                <a:cubicBezTo>
                  <a:pt x="155" y="82"/>
                  <a:pt x="155" y="82"/>
                  <a:pt x="155" y="82"/>
                </a:cubicBezTo>
                <a:cubicBezTo>
                  <a:pt x="162" y="82"/>
                  <a:pt x="162" y="82"/>
                  <a:pt x="162" y="82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55" y="89"/>
                  <a:pt x="155" y="89"/>
                  <a:pt x="155" y="89"/>
                </a:cubicBezTo>
                <a:moveTo>
                  <a:pt x="170" y="89"/>
                </a:moveTo>
                <a:cubicBezTo>
                  <a:pt x="170" y="82"/>
                  <a:pt x="170" y="82"/>
                  <a:pt x="170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0" y="89"/>
                  <a:pt x="170" y="89"/>
                  <a:pt x="170" y="89"/>
                </a:cubicBezTo>
                <a:moveTo>
                  <a:pt x="185" y="89"/>
                </a:moveTo>
                <a:cubicBezTo>
                  <a:pt x="185" y="82"/>
                  <a:pt x="185" y="82"/>
                  <a:pt x="185" y="82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2" y="89"/>
                  <a:pt x="192" y="89"/>
                  <a:pt x="192" y="89"/>
                </a:cubicBezTo>
                <a:cubicBezTo>
                  <a:pt x="185" y="89"/>
                  <a:pt x="185" y="89"/>
                  <a:pt x="185" y="89"/>
                </a:cubicBezTo>
                <a:moveTo>
                  <a:pt x="199" y="89"/>
                </a:moveTo>
                <a:cubicBezTo>
                  <a:pt x="199" y="82"/>
                  <a:pt x="199" y="82"/>
                  <a:pt x="199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199" y="89"/>
                  <a:pt x="199" y="89"/>
                  <a:pt x="199" y="89"/>
                </a:cubicBezTo>
                <a:moveTo>
                  <a:pt x="214" y="89"/>
                </a:moveTo>
                <a:cubicBezTo>
                  <a:pt x="214" y="82"/>
                  <a:pt x="214" y="82"/>
                  <a:pt x="214" y="82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21" y="89"/>
                  <a:pt x="221" y="89"/>
                  <a:pt x="221" y="89"/>
                </a:cubicBezTo>
                <a:cubicBezTo>
                  <a:pt x="214" y="89"/>
                  <a:pt x="214" y="89"/>
                  <a:pt x="214" y="89"/>
                </a:cubicBezTo>
                <a:moveTo>
                  <a:pt x="229" y="89"/>
                </a:moveTo>
                <a:cubicBezTo>
                  <a:pt x="229" y="82"/>
                  <a:pt x="229" y="82"/>
                  <a:pt x="229" y="82"/>
                </a:cubicBezTo>
                <a:cubicBezTo>
                  <a:pt x="236" y="82"/>
                  <a:pt x="236" y="82"/>
                  <a:pt x="236" y="82"/>
                </a:cubicBezTo>
                <a:cubicBezTo>
                  <a:pt x="236" y="89"/>
                  <a:pt x="236" y="89"/>
                  <a:pt x="236" y="89"/>
                </a:cubicBezTo>
                <a:cubicBezTo>
                  <a:pt x="229" y="89"/>
                  <a:pt x="229" y="89"/>
                  <a:pt x="229" y="89"/>
                </a:cubicBezTo>
                <a:moveTo>
                  <a:pt x="244" y="89"/>
                </a:moveTo>
                <a:cubicBezTo>
                  <a:pt x="244" y="82"/>
                  <a:pt x="244" y="82"/>
                  <a:pt x="244" y="82"/>
                </a:cubicBezTo>
                <a:cubicBezTo>
                  <a:pt x="251" y="82"/>
                  <a:pt x="251" y="82"/>
                  <a:pt x="251" y="82"/>
                </a:cubicBezTo>
                <a:cubicBezTo>
                  <a:pt x="251" y="89"/>
                  <a:pt x="251" y="89"/>
                  <a:pt x="251" y="89"/>
                </a:cubicBezTo>
                <a:cubicBezTo>
                  <a:pt x="244" y="89"/>
                  <a:pt x="244" y="89"/>
                  <a:pt x="244" y="89"/>
                </a:cubicBezTo>
                <a:moveTo>
                  <a:pt x="258" y="89"/>
                </a:moveTo>
                <a:cubicBezTo>
                  <a:pt x="258" y="82"/>
                  <a:pt x="258" y="82"/>
                  <a:pt x="258" y="82"/>
                </a:cubicBezTo>
                <a:cubicBezTo>
                  <a:pt x="265" y="82"/>
                  <a:pt x="265" y="82"/>
                  <a:pt x="265" y="82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58" y="89"/>
                  <a:pt x="258" y="89"/>
                  <a:pt x="258" y="89"/>
                </a:cubicBezTo>
                <a:moveTo>
                  <a:pt x="273" y="89"/>
                </a:moveTo>
                <a:cubicBezTo>
                  <a:pt x="273" y="82"/>
                  <a:pt x="273" y="82"/>
                  <a:pt x="273" y="82"/>
                </a:cubicBezTo>
                <a:cubicBezTo>
                  <a:pt x="280" y="82"/>
                  <a:pt x="280" y="82"/>
                  <a:pt x="280" y="82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73" y="89"/>
                  <a:pt x="273" y="89"/>
                  <a:pt x="273" y="89"/>
                </a:cubicBezTo>
                <a:moveTo>
                  <a:pt x="288" y="89"/>
                </a:moveTo>
                <a:cubicBezTo>
                  <a:pt x="288" y="82"/>
                  <a:pt x="288" y="82"/>
                  <a:pt x="288" y="82"/>
                </a:cubicBezTo>
                <a:cubicBezTo>
                  <a:pt x="295" y="82"/>
                  <a:pt x="295" y="82"/>
                  <a:pt x="295" y="82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88" y="89"/>
                  <a:pt x="288" y="89"/>
                  <a:pt x="288" y="89"/>
                </a:cubicBezTo>
                <a:moveTo>
                  <a:pt x="303" y="89"/>
                </a:moveTo>
                <a:cubicBezTo>
                  <a:pt x="303" y="82"/>
                  <a:pt x="303" y="82"/>
                  <a:pt x="303" y="82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0" y="89"/>
                  <a:pt x="310" y="89"/>
                  <a:pt x="310" y="89"/>
                </a:cubicBezTo>
                <a:cubicBezTo>
                  <a:pt x="303" y="89"/>
                  <a:pt x="303" y="89"/>
                  <a:pt x="303" y="89"/>
                </a:cubicBezTo>
                <a:moveTo>
                  <a:pt x="317" y="89"/>
                </a:moveTo>
                <a:cubicBezTo>
                  <a:pt x="317" y="82"/>
                  <a:pt x="317" y="82"/>
                  <a:pt x="317" y="82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4" y="89"/>
                  <a:pt x="324" y="89"/>
                  <a:pt x="324" y="89"/>
                </a:cubicBezTo>
                <a:cubicBezTo>
                  <a:pt x="317" y="89"/>
                  <a:pt x="317" y="89"/>
                  <a:pt x="317" y="89"/>
                </a:cubicBezTo>
                <a:moveTo>
                  <a:pt x="332" y="89"/>
                </a:moveTo>
                <a:cubicBezTo>
                  <a:pt x="332" y="82"/>
                  <a:pt x="332" y="82"/>
                  <a:pt x="332" y="82"/>
                </a:cubicBezTo>
                <a:cubicBezTo>
                  <a:pt x="339" y="82"/>
                  <a:pt x="339" y="82"/>
                  <a:pt x="339" y="82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2" y="89"/>
                  <a:pt x="332" y="89"/>
                  <a:pt x="332" y="89"/>
                </a:cubicBezTo>
                <a:moveTo>
                  <a:pt x="347" y="89"/>
                </a:moveTo>
                <a:cubicBezTo>
                  <a:pt x="347" y="82"/>
                  <a:pt x="347" y="82"/>
                  <a:pt x="347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54" y="89"/>
                  <a:pt x="354" y="89"/>
                  <a:pt x="354" y="89"/>
                </a:cubicBezTo>
                <a:cubicBezTo>
                  <a:pt x="347" y="89"/>
                  <a:pt x="347" y="89"/>
                  <a:pt x="347" y="89"/>
                </a:cubicBezTo>
                <a:moveTo>
                  <a:pt x="52" y="74"/>
                </a:moveTo>
                <a:cubicBezTo>
                  <a:pt x="52" y="67"/>
                  <a:pt x="52" y="67"/>
                  <a:pt x="52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74"/>
                  <a:pt x="59" y="74"/>
                  <a:pt x="59" y="74"/>
                </a:cubicBezTo>
                <a:cubicBezTo>
                  <a:pt x="52" y="74"/>
                  <a:pt x="52" y="74"/>
                  <a:pt x="52" y="74"/>
                </a:cubicBezTo>
                <a:moveTo>
                  <a:pt x="67" y="74"/>
                </a:moveTo>
                <a:cubicBezTo>
                  <a:pt x="67" y="67"/>
                  <a:pt x="67" y="67"/>
                  <a:pt x="67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74"/>
                  <a:pt x="74" y="74"/>
                  <a:pt x="74" y="74"/>
                </a:cubicBezTo>
                <a:cubicBezTo>
                  <a:pt x="67" y="74"/>
                  <a:pt x="67" y="74"/>
                  <a:pt x="67" y="74"/>
                </a:cubicBezTo>
                <a:moveTo>
                  <a:pt x="81" y="74"/>
                </a:moveTo>
                <a:cubicBezTo>
                  <a:pt x="81" y="67"/>
                  <a:pt x="81" y="67"/>
                  <a:pt x="81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74"/>
                  <a:pt x="88" y="74"/>
                  <a:pt x="88" y="74"/>
                </a:cubicBezTo>
                <a:cubicBezTo>
                  <a:pt x="81" y="74"/>
                  <a:pt x="81" y="74"/>
                  <a:pt x="81" y="74"/>
                </a:cubicBezTo>
                <a:moveTo>
                  <a:pt x="96" y="74"/>
                </a:moveTo>
                <a:cubicBezTo>
                  <a:pt x="96" y="67"/>
                  <a:pt x="96" y="67"/>
                  <a:pt x="96" y="67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96" y="74"/>
                  <a:pt x="96" y="74"/>
                  <a:pt x="96" y="74"/>
                </a:cubicBezTo>
                <a:moveTo>
                  <a:pt x="111" y="74"/>
                </a:moveTo>
                <a:cubicBezTo>
                  <a:pt x="111" y="67"/>
                  <a:pt x="111" y="67"/>
                  <a:pt x="111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1" y="74"/>
                  <a:pt x="111" y="74"/>
                  <a:pt x="111" y="74"/>
                </a:cubicBezTo>
                <a:moveTo>
                  <a:pt x="126" y="74"/>
                </a:moveTo>
                <a:cubicBezTo>
                  <a:pt x="126" y="67"/>
                  <a:pt x="126" y="67"/>
                  <a:pt x="126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26" y="74"/>
                  <a:pt x="126" y="74"/>
                  <a:pt x="126" y="74"/>
                </a:cubicBezTo>
                <a:moveTo>
                  <a:pt x="140" y="74"/>
                </a:moveTo>
                <a:cubicBezTo>
                  <a:pt x="140" y="67"/>
                  <a:pt x="140" y="67"/>
                  <a:pt x="140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0" y="74"/>
                  <a:pt x="140" y="74"/>
                  <a:pt x="140" y="74"/>
                </a:cubicBezTo>
                <a:moveTo>
                  <a:pt x="155" y="74"/>
                </a:moveTo>
                <a:cubicBezTo>
                  <a:pt x="155" y="67"/>
                  <a:pt x="155" y="67"/>
                  <a:pt x="155" y="67"/>
                </a:cubicBezTo>
                <a:cubicBezTo>
                  <a:pt x="162" y="67"/>
                  <a:pt x="162" y="67"/>
                  <a:pt x="162" y="67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55" y="74"/>
                  <a:pt x="155" y="74"/>
                  <a:pt x="155" y="74"/>
                </a:cubicBezTo>
                <a:moveTo>
                  <a:pt x="170" y="74"/>
                </a:moveTo>
                <a:cubicBezTo>
                  <a:pt x="170" y="67"/>
                  <a:pt x="170" y="67"/>
                  <a:pt x="170" y="67"/>
                </a:cubicBezTo>
                <a:cubicBezTo>
                  <a:pt x="177" y="67"/>
                  <a:pt x="177" y="67"/>
                  <a:pt x="177" y="67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70" y="74"/>
                  <a:pt x="170" y="74"/>
                  <a:pt x="170" y="74"/>
                </a:cubicBezTo>
                <a:moveTo>
                  <a:pt x="185" y="74"/>
                </a:moveTo>
                <a:cubicBezTo>
                  <a:pt x="185" y="67"/>
                  <a:pt x="185" y="67"/>
                  <a:pt x="185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85" y="74"/>
                  <a:pt x="185" y="74"/>
                  <a:pt x="185" y="74"/>
                </a:cubicBezTo>
                <a:moveTo>
                  <a:pt x="199" y="74"/>
                </a:moveTo>
                <a:cubicBezTo>
                  <a:pt x="199" y="67"/>
                  <a:pt x="199" y="67"/>
                  <a:pt x="199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74"/>
                  <a:pt x="206" y="74"/>
                  <a:pt x="206" y="74"/>
                </a:cubicBezTo>
                <a:cubicBezTo>
                  <a:pt x="199" y="74"/>
                  <a:pt x="199" y="74"/>
                  <a:pt x="199" y="74"/>
                </a:cubicBezTo>
                <a:moveTo>
                  <a:pt x="214" y="74"/>
                </a:moveTo>
                <a:cubicBezTo>
                  <a:pt x="214" y="67"/>
                  <a:pt x="214" y="67"/>
                  <a:pt x="214" y="67"/>
                </a:cubicBezTo>
                <a:cubicBezTo>
                  <a:pt x="221" y="67"/>
                  <a:pt x="221" y="67"/>
                  <a:pt x="221" y="67"/>
                </a:cubicBezTo>
                <a:cubicBezTo>
                  <a:pt x="221" y="74"/>
                  <a:pt x="221" y="74"/>
                  <a:pt x="221" y="74"/>
                </a:cubicBezTo>
                <a:cubicBezTo>
                  <a:pt x="214" y="74"/>
                  <a:pt x="214" y="74"/>
                  <a:pt x="214" y="74"/>
                </a:cubicBezTo>
                <a:moveTo>
                  <a:pt x="229" y="74"/>
                </a:moveTo>
                <a:cubicBezTo>
                  <a:pt x="229" y="67"/>
                  <a:pt x="229" y="67"/>
                  <a:pt x="229" y="67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6" y="74"/>
                  <a:pt x="236" y="74"/>
                  <a:pt x="236" y="74"/>
                </a:cubicBezTo>
                <a:cubicBezTo>
                  <a:pt x="229" y="74"/>
                  <a:pt x="229" y="74"/>
                  <a:pt x="229" y="74"/>
                </a:cubicBezTo>
                <a:moveTo>
                  <a:pt x="244" y="74"/>
                </a:moveTo>
                <a:cubicBezTo>
                  <a:pt x="244" y="67"/>
                  <a:pt x="244" y="67"/>
                  <a:pt x="244" y="67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244" y="74"/>
                  <a:pt x="244" y="74"/>
                  <a:pt x="244" y="74"/>
                </a:cubicBezTo>
                <a:moveTo>
                  <a:pt x="258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58" y="74"/>
                  <a:pt x="258" y="74"/>
                  <a:pt x="258" y="74"/>
                </a:cubicBezTo>
                <a:moveTo>
                  <a:pt x="273" y="74"/>
                </a:moveTo>
                <a:cubicBezTo>
                  <a:pt x="273" y="67"/>
                  <a:pt x="273" y="67"/>
                  <a:pt x="273" y="67"/>
                </a:cubicBezTo>
                <a:cubicBezTo>
                  <a:pt x="280" y="67"/>
                  <a:pt x="280" y="67"/>
                  <a:pt x="280" y="67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3" y="74"/>
                  <a:pt x="273" y="74"/>
                  <a:pt x="273" y="74"/>
                </a:cubicBezTo>
                <a:moveTo>
                  <a:pt x="288" y="74"/>
                </a:moveTo>
                <a:cubicBezTo>
                  <a:pt x="288" y="67"/>
                  <a:pt x="288" y="67"/>
                  <a:pt x="288" y="67"/>
                </a:cubicBezTo>
                <a:cubicBezTo>
                  <a:pt x="295" y="67"/>
                  <a:pt x="295" y="67"/>
                  <a:pt x="295" y="67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88" y="74"/>
                  <a:pt x="288" y="74"/>
                  <a:pt x="288" y="74"/>
                </a:cubicBezTo>
                <a:moveTo>
                  <a:pt x="303" y="74"/>
                </a:moveTo>
                <a:cubicBezTo>
                  <a:pt x="303" y="67"/>
                  <a:pt x="303" y="67"/>
                  <a:pt x="303" y="67"/>
                </a:cubicBezTo>
                <a:cubicBezTo>
                  <a:pt x="310" y="67"/>
                  <a:pt x="310" y="67"/>
                  <a:pt x="310" y="67"/>
                </a:cubicBezTo>
                <a:cubicBezTo>
                  <a:pt x="310" y="74"/>
                  <a:pt x="310" y="74"/>
                  <a:pt x="310" y="74"/>
                </a:cubicBezTo>
                <a:cubicBezTo>
                  <a:pt x="303" y="74"/>
                  <a:pt x="303" y="74"/>
                  <a:pt x="303" y="74"/>
                </a:cubicBezTo>
                <a:moveTo>
                  <a:pt x="317" y="74"/>
                </a:moveTo>
                <a:cubicBezTo>
                  <a:pt x="317" y="67"/>
                  <a:pt x="317" y="67"/>
                  <a:pt x="317" y="67"/>
                </a:cubicBezTo>
                <a:cubicBezTo>
                  <a:pt x="324" y="67"/>
                  <a:pt x="324" y="67"/>
                  <a:pt x="324" y="67"/>
                </a:cubicBezTo>
                <a:cubicBezTo>
                  <a:pt x="324" y="74"/>
                  <a:pt x="324" y="74"/>
                  <a:pt x="324" y="74"/>
                </a:cubicBezTo>
                <a:cubicBezTo>
                  <a:pt x="317" y="74"/>
                  <a:pt x="317" y="74"/>
                  <a:pt x="317" y="74"/>
                </a:cubicBezTo>
                <a:moveTo>
                  <a:pt x="332" y="74"/>
                </a:moveTo>
                <a:cubicBezTo>
                  <a:pt x="332" y="67"/>
                  <a:pt x="332" y="67"/>
                  <a:pt x="332" y="67"/>
                </a:cubicBezTo>
                <a:cubicBezTo>
                  <a:pt x="339" y="67"/>
                  <a:pt x="339" y="67"/>
                  <a:pt x="339" y="6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332" y="74"/>
                  <a:pt x="332" y="74"/>
                  <a:pt x="332" y="74"/>
                </a:cubicBezTo>
                <a:moveTo>
                  <a:pt x="67" y="59"/>
                </a:moveTo>
                <a:cubicBezTo>
                  <a:pt x="67" y="52"/>
                  <a:pt x="67" y="52"/>
                  <a:pt x="67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9"/>
                  <a:pt x="74" y="59"/>
                  <a:pt x="74" y="59"/>
                </a:cubicBezTo>
                <a:cubicBezTo>
                  <a:pt x="67" y="59"/>
                  <a:pt x="67" y="59"/>
                  <a:pt x="67" y="59"/>
                </a:cubicBezTo>
                <a:moveTo>
                  <a:pt x="81" y="59"/>
                </a:moveTo>
                <a:cubicBezTo>
                  <a:pt x="81" y="52"/>
                  <a:pt x="81" y="52"/>
                  <a:pt x="81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9"/>
                  <a:pt x="88" y="59"/>
                  <a:pt x="88" y="59"/>
                </a:cubicBezTo>
                <a:cubicBezTo>
                  <a:pt x="81" y="59"/>
                  <a:pt x="81" y="59"/>
                  <a:pt x="81" y="59"/>
                </a:cubicBezTo>
                <a:moveTo>
                  <a:pt x="96" y="59"/>
                </a:moveTo>
                <a:cubicBezTo>
                  <a:pt x="96" y="52"/>
                  <a:pt x="96" y="52"/>
                  <a:pt x="96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96" y="59"/>
                  <a:pt x="96" y="59"/>
                  <a:pt x="96" y="59"/>
                </a:cubicBezTo>
                <a:moveTo>
                  <a:pt x="111" y="59"/>
                </a:moveTo>
                <a:cubicBezTo>
                  <a:pt x="111" y="52"/>
                  <a:pt x="111" y="52"/>
                  <a:pt x="111" y="52"/>
                </a:cubicBezTo>
                <a:cubicBezTo>
                  <a:pt x="118" y="52"/>
                  <a:pt x="118" y="52"/>
                  <a:pt x="118" y="52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1" y="59"/>
                  <a:pt x="111" y="59"/>
                  <a:pt x="111" y="59"/>
                </a:cubicBezTo>
                <a:moveTo>
                  <a:pt x="126" y="59"/>
                </a:moveTo>
                <a:cubicBezTo>
                  <a:pt x="126" y="52"/>
                  <a:pt x="126" y="52"/>
                  <a:pt x="126" y="52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26" y="59"/>
                  <a:pt x="126" y="59"/>
                  <a:pt x="126" y="59"/>
                </a:cubicBezTo>
                <a:moveTo>
                  <a:pt x="140" y="59"/>
                </a:moveTo>
                <a:cubicBezTo>
                  <a:pt x="140" y="52"/>
                  <a:pt x="140" y="52"/>
                  <a:pt x="140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0" y="59"/>
                  <a:pt x="140" y="59"/>
                  <a:pt x="140" y="59"/>
                </a:cubicBezTo>
                <a:moveTo>
                  <a:pt x="155" y="59"/>
                </a:moveTo>
                <a:cubicBezTo>
                  <a:pt x="155" y="52"/>
                  <a:pt x="155" y="52"/>
                  <a:pt x="155" y="52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5" y="59"/>
                  <a:pt x="155" y="59"/>
                  <a:pt x="155" y="59"/>
                </a:cubicBezTo>
                <a:moveTo>
                  <a:pt x="170" y="59"/>
                </a:moveTo>
                <a:cubicBezTo>
                  <a:pt x="170" y="52"/>
                  <a:pt x="170" y="52"/>
                  <a:pt x="170" y="52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0" y="59"/>
                  <a:pt x="170" y="59"/>
                  <a:pt x="170" y="59"/>
                </a:cubicBezTo>
                <a:moveTo>
                  <a:pt x="185" y="59"/>
                </a:moveTo>
                <a:cubicBezTo>
                  <a:pt x="185" y="52"/>
                  <a:pt x="185" y="52"/>
                  <a:pt x="185" y="52"/>
                </a:cubicBezTo>
                <a:cubicBezTo>
                  <a:pt x="192" y="52"/>
                  <a:pt x="192" y="52"/>
                  <a:pt x="192" y="52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85" y="59"/>
                  <a:pt x="185" y="59"/>
                  <a:pt x="185" y="59"/>
                </a:cubicBezTo>
                <a:moveTo>
                  <a:pt x="199" y="59"/>
                </a:moveTo>
                <a:cubicBezTo>
                  <a:pt x="199" y="52"/>
                  <a:pt x="199" y="52"/>
                  <a:pt x="199" y="52"/>
                </a:cubicBezTo>
                <a:cubicBezTo>
                  <a:pt x="206" y="52"/>
                  <a:pt x="206" y="52"/>
                  <a:pt x="206" y="52"/>
                </a:cubicBezTo>
                <a:cubicBezTo>
                  <a:pt x="206" y="59"/>
                  <a:pt x="206" y="59"/>
                  <a:pt x="206" y="59"/>
                </a:cubicBezTo>
                <a:cubicBezTo>
                  <a:pt x="199" y="59"/>
                  <a:pt x="199" y="59"/>
                  <a:pt x="199" y="59"/>
                </a:cubicBezTo>
                <a:moveTo>
                  <a:pt x="214" y="59"/>
                </a:moveTo>
                <a:cubicBezTo>
                  <a:pt x="214" y="52"/>
                  <a:pt x="214" y="52"/>
                  <a:pt x="214" y="52"/>
                </a:cubicBezTo>
                <a:cubicBezTo>
                  <a:pt x="221" y="52"/>
                  <a:pt x="221" y="52"/>
                  <a:pt x="221" y="52"/>
                </a:cubicBezTo>
                <a:cubicBezTo>
                  <a:pt x="221" y="59"/>
                  <a:pt x="221" y="59"/>
                  <a:pt x="221" y="59"/>
                </a:cubicBezTo>
                <a:cubicBezTo>
                  <a:pt x="214" y="59"/>
                  <a:pt x="214" y="59"/>
                  <a:pt x="214" y="59"/>
                </a:cubicBezTo>
                <a:moveTo>
                  <a:pt x="229" y="59"/>
                </a:moveTo>
                <a:cubicBezTo>
                  <a:pt x="229" y="52"/>
                  <a:pt x="229" y="52"/>
                  <a:pt x="229" y="52"/>
                </a:cubicBezTo>
                <a:cubicBezTo>
                  <a:pt x="236" y="52"/>
                  <a:pt x="236" y="52"/>
                  <a:pt x="236" y="52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29" y="59"/>
                  <a:pt x="229" y="59"/>
                  <a:pt x="229" y="59"/>
                </a:cubicBezTo>
                <a:moveTo>
                  <a:pt x="244" y="59"/>
                </a:moveTo>
                <a:cubicBezTo>
                  <a:pt x="244" y="52"/>
                  <a:pt x="244" y="52"/>
                  <a:pt x="244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51" y="59"/>
                  <a:pt x="251" y="59"/>
                  <a:pt x="251" y="59"/>
                </a:cubicBezTo>
                <a:cubicBezTo>
                  <a:pt x="244" y="59"/>
                  <a:pt x="244" y="59"/>
                  <a:pt x="244" y="59"/>
                </a:cubicBezTo>
                <a:moveTo>
                  <a:pt x="258" y="59"/>
                </a:moveTo>
                <a:cubicBezTo>
                  <a:pt x="258" y="52"/>
                  <a:pt x="258" y="52"/>
                  <a:pt x="258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58" y="59"/>
                  <a:pt x="258" y="59"/>
                  <a:pt x="258" y="59"/>
                </a:cubicBezTo>
                <a:moveTo>
                  <a:pt x="273" y="59"/>
                </a:moveTo>
                <a:cubicBezTo>
                  <a:pt x="273" y="52"/>
                  <a:pt x="273" y="52"/>
                  <a:pt x="273" y="52"/>
                </a:cubicBezTo>
                <a:cubicBezTo>
                  <a:pt x="280" y="52"/>
                  <a:pt x="280" y="52"/>
                  <a:pt x="280" y="52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73" y="59"/>
                  <a:pt x="273" y="59"/>
                  <a:pt x="273" y="59"/>
                </a:cubicBezTo>
                <a:moveTo>
                  <a:pt x="288" y="59"/>
                </a:moveTo>
                <a:cubicBezTo>
                  <a:pt x="288" y="52"/>
                  <a:pt x="288" y="52"/>
                  <a:pt x="288" y="52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5" y="59"/>
                  <a:pt x="295" y="59"/>
                  <a:pt x="295" y="59"/>
                </a:cubicBezTo>
                <a:cubicBezTo>
                  <a:pt x="288" y="59"/>
                  <a:pt x="288" y="59"/>
                  <a:pt x="288" y="59"/>
                </a:cubicBezTo>
                <a:moveTo>
                  <a:pt x="303" y="59"/>
                </a:moveTo>
                <a:cubicBezTo>
                  <a:pt x="303" y="52"/>
                  <a:pt x="303" y="52"/>
                  <a:pt x="303" y="52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310" y="59"/>
                  <a:pt x="310" y="59"/>
                  <a:pt x="310" y="59"/>
                </a:cubicBezTo>
                <a:cubicBezTo>
                  <a:pt x="303" y="59"/>
                  <a:pt x="303" y="59"/>
                  <a:pt x="303" y="59"/>
                </a:cubicBezTo>
                <a:moveTo>
                  <a:pt x="317" y="59"/>
                </a:moveTo>
                <a:cubicBezTo>
                  <a:pt x="317" y="52"/>
                  <a:pt x="317" y="52"/>
                  <a:pt x="317" y="52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17" y="59"/>
                  <a:pt x="317" y="59"/>
                  <a:pt x="317" y="59"/>
                </a:cubicBezTo>
                <a:moveTo>
                  <a:pt x="81" y="45"/>
                </a:moveTo>
                <a:cubicBezTo>
                  <a:pt x="81" y="38"/>
                  <a:pt x="81" y="38"/>
                  <a:pt x="81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45"/>
                  <a:pt x="88" y="45"/>
                  <a:pt x="88" y="45"/>
                </a:cubicBezTo>
                <a:cubicBezTo>
                  <a:pt x="81" y="45"/>
                  <a:pt x="81" y="45"/>
                  <a:pt x="81" y="45"/>
                </a:cubicBezTo>
                <a:moveTo>
                  <a:pt x="96" y="45"/>
                </a:moveTo>
                <a:cubicBezTo>
                  <a:pt x="96" y="38"/>
                  <a:pt x="96" y="38"/>
                  <a:pt x="96" y="38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96" y="45"/>
                  <a:pt x="96" y="45"/>
                  <a:pt x="96" y="45"/>
                </a:cubicBezTo>
                <a:moveTo>
                  <a:pt x="111" y="45"/>
                </a:moveTo>
                <a:cubicBezTo>
                  <a:pt x="111" y="38"/>
                  <a:pt x="111" y="38"/>
                  <a:pt x="111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1" y="45"/>
                  <a:pt x="111" y="45"/>
                  <a:pt x="111" y="45"/>
                </a:cubicBezTo>
                <a:moveTo>
                  <a:pt x="126" y="45"/>
                </a:moveTo>
                <a:cubicBezTo>
                  <a:pt x="126" y="38"/>
                  <a:pt x="126" y="38"/>
                  <a:pt x="126" y="38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26" y="45"/>
                  <a:pt x="126" y="45"/>
                  <a:pt x="126" y="45"/>
                </a:cubicBezTo>
                <a:moveTo>
                  <a:pt x="140" y="45"/>
                </a:moveTo>
                <a:cubicBezTo>
                  <a:pt x="140" y="38"/>
                  <a:pt x="140" y="38"/>
                  <a:pt x="140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0" y="45"/>
                  <a:pt x="140" y="45"/>
                  <a:pt x="140" y="45"/>
                </a:cubicBezTo>
                <a:moveTo>
                  <a:pt x="155" y="45"/>
                </a:moveTo>
                <a:cubicBezTo>
                  <a:pt x="155" y="38"/>
                  <a:pt x="155" y="38"/>
                  <a:pt x="155" y="38"/>
                </a:cubicBezTo>
                <a:cubicBezTo>
                  <a:pt x="162" y="38"/>
                  <a:pt x="162" y="38"/>
                  <a:pt x="162" y="38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55" y="45"/>
                  <a:pt x="155" y="45"/>
                  <a:pt x="155" y="45"/>
                </a:cubicBezTo>
                <a:moveTo>
                  <a:pt x="170" y="45"/>
                </a:moveTo>
                <a:cubicBezTo>
                  <a:pt x="170" y="38"/>
                  <a:pt x="170" y="38"/>
                  <a:pt x="170" y="38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0" y="45"/>
                  <a:pt x="170" y="45"/>
                  <a:pt x="170" y="45"/>
                </a:cubicBezTo>
                <a:moveTo>
                  <a:pt x="185" y="45"/>
                </a:moveTo>
                <a:cubicBezTo>
                  <a:pt x="185" y="38"/>
                  <a:pt x="185" y="38"/>
                  <a:pt x="185" y="38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45"/>
                  <a:pt x="192" y="45"/>
                  <a:pt x="192" y="45"/>
                </a:cubicBezTo>
                <a:cubicBezTo>
                  <a:pt x="185" y="45"/>
                  <a:pt x="185" y="45"/>
                  <a:pt x="185" y="45"/>
                </a:cubicBezTo>
                <a:moveTo>
                  <a:pt x="199" y="45"/>
                </a:moveTo>
                <a:cubicBezTo>
                  <a:pt x="199" y="38"/>
                  <a:pt x="199" y="38"/>
                  <a:pt x="199" y="38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199" y="45"/>
                  <a:pt x="199" y="45"/>
                  <a:pt x="199" y="45"/>
                </a:cubicBezTo>
                <a:moveTo>
                  <a:pt x="214" y="45"/>
                </a:moveTo>
                <a:cubicBezTo>
                  <a:pt x="214" y="38"/>
                  <a:pt x="214" y="38"/>
                  <a:pt x="214" y="38"/>
                </a:cubicBezTo>
                <a:cubicBezTo>
                  <a:pt x="221" y="38"/>
                  <a:pt x="221" y="38"/>
                  <a:pt x="221" y="38"/>
                </a:cubicBezTo>
                <a:cubicBezTo>
                  <a:pt x="221" y="45"/>
                  <a:pt x="221" y="45"/>
                  <a:pt x="221" y="45"/>
                </a:cubicBezTo>
                <a:cubicBezTo>
                  <a:pt x="214" y="45"/>
                  <a:pt x="214" y="45"/>
                  <a:pt x="214" y="45"/>
                </a:cubicBezTo>
                <a:moveTo>
                  <a:pt x="229" y="45"/>
                </a:moveTo>
                <a:cubicBezTo>
                  <a:pt x="229" y="38"/>
                  <a:pt x="229" y="38"/>
                  <a:pt x="229" y="38"/>
                </a:cubicBezTo>
                <a:cubicBezTo>
                  <a:pt x="236" y="38"/>
                  <a:pt x="236" y="38"/>
                  <a:pt x="236" y="38"/>
                </a:cubicBezTo>
                <a:cubicBezTo>
                  <a:pt x="236" y="45"/>
                  <a:pt x="236" y="45"/>
                  <a:pt x="236" y="45"/>
                </a:cubicBezTo>
                <a:cubicBezTo>
                  <a:pt x="229" y="45"/>
                  <a:pt x="229" y="45"/>
                  <a:pt x="229" y="45"/>
                </a:cubicBezTo>
                <a:moveTo>
                  <a:pt x="244" y="45"/>
                </a:moveTo>
                <a:cubicBezTo>
                  <a:pt x="244" y="38"/>
                  <a:pt x="244" y="38"/>
                  <a:pt x="244" y="38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51" y="45"/>
                  <a:pt x="251" y="45"/>
                  <a:pt x="251" y="45"/>
                </a:cubicBezTo>
                <a:cubicBezTo>
                  <a:pt x="244" y="45"/>
                  <a:pt x="244" y="45"/>
                  <a:pt x="244" y="45"/>
                </a:cubicBezTo>
                <a:moveTo>
                  <a:pt x="258" y="45"/>
                </a:moveTo>
                <a:cubicBezTo>
                  <a:pt x="258" y="38"/>
                  <a:pt x="258" y="38"/>
                  <a:pt x="258" y="38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65" y="45"/>
                  <a:pt x="265" y="45"/>
                  <a:pt x="265" y="45"/>
                </a:cubicBezTo>
                <a:cubicBezTo>
                  <a:pt x="258" y="45"/>
                  <a:pt x="258" y="45"/>
                  <a:pt x="258" y="45"/>
                </a:cubicBezTo>
                <a:moveTo>
                  <a:pt x="273" y="45"/>
                </a:moveTo>
                <a:cubicBezTo>
                  <a:pt x="273" y="38"/>
                  <a:pt x="273" y="38"/>
                  <a:pt x="273" y="38"/>
                </a:cubicBezTo>
                <a:cubicBezTo>
                  <a:pt x="280" y="38"/>
                  <a:pt x="280" y="38"/>
                  <a:pt x="280" y="38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73" y="45"/>
                  <a:pt x="273" y="45"/>
                  <a:pt x="273" y="45"/>
                </a:cubicBezTo>
                <a:moveTo>
                  <a:pt x="288" y="45"/>
                </a:moveTo>
                <a:cubicBezTo>
                  <a:pt x="288" y="38"/>
                  <a:pt x="288" y="38"/>
                  <a:pt x="288" y="38"/>
                </a:cubicBezTo>
                <a:cubicBezTo>
                  <a:pt x="295" y="38"/>
                  <a:pt x="295" y="38"/>
                  <a:pt x="295" y="38"/>
                </a:cubicBezTo>
                <a:cubicBezTo>
                  <a:pt x="295" y="45"/>
                  <a:pt x="295" y="45"/>
                  <a:pt x="295" y="45"/>
                </a:cubicBezTo>
                <a:cubicBezTo>
                  <a:pt x="288" y="45"/>
                  <a:pt x="288" y="45"/>
                  <a:pt x="288" y="45"/>
                </a:cubicBezTo>
                <a:moveTo>
                  <a:pt x="303" y="45"/>
                </a:moveTo>
                <a:cubicBezTo>
                  <a:pt x="303" y="38"/>
                  <a:pt x="303" y="38"/>
                  <a:pt x="303" y="38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10" y="45"/>
                  <a:pt x="310" y="45"/>
                  <a:pt x="310" y="45"/>
                </a:cubicBezTo>
                <a:cubicBezTo>
                  <a:pt x="303" y="45"/>
                  <a:pt x="303" y="45"/>
                  <a:pt x="303" y="45"/>
                </a:cubicBezTo>
                <a:moveTo>
                  <a:pt x="111" y="30"/>
                </a:moveTo>
                <a:cubicBezTo>
                  <a:pt x="111" y="23"/>
                  <a:pt x="111" y="23"/>
                  <a:pt x="111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126" y="30"/>
                </a:moveTo>
                <a:cubicBezTo>
                  <a:pt x="126" y="23"/>
                  <a:pt x="126" y="23"/>
                  <a:pt x="126" y="23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26" y="30"/>
                  <a:pt x="126" y="30"/>
                  <a:pt x="126" y="30"/>
                </a:cubicBezTo>
                <a:moveTo>
                  <a:pt x="140" y="30"/>
                </a:moveTo>
                <a:cubicBezTo>
                  <a:pt x="140" y="23"/>
                  <a:pt x="140" y="23"/>
                  <a:pt x="140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0" y="30"/>
                  <a:pt x="140" y="30"/>
                  <a:pt x="140" y="30"/>
                </a:cubicBezTo>
                <a:moveTo>
                  <a:pt x="155" y="30"/>
                </a:moveTo>
                <a:cubicBezTo>
                  <a:pt x="155" y="23"/>
                  <a:pt x="155" y="23"/>
                  <a:pt x="155" y="23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55" y="30"/>
                  <a:pt x="155" y="30"/>
                  <a:pt x="155" y="30"/>
                </a:cubicBezTo>
                <a:moveTo>
                  <a:pt x="170" y="30"/>
                </a:moveTo>
                <a:cubicBezTo>
                  <a:pt x="170" y="23"/>
                  <a:pt x="170" y="23"/>
                  <a:pt x="170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0" y="30"/>
                  <a:pt x="170" y="30"/>
                  <a:pt x="170" y="30"/>
                </a:cubicBezTo>
                <a:moveTo>
                  <a:pt x="185" y="30"/>
                </a:moveTo>
                <a:cubicBezTo>
                  <a:pt x="185" y="23"/>
                  <a:pt x="185" y="23"/>
                  <a:pt x="185" y="23"/>
                </a:cubicBezTo>
                <a:cubicBezTo>
                  <a:pt x="192" y="23"/>
                  <a:pt x="192" y="23"/>
                  <a:pt x="192" y="23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85" y="30"/>
                  <a:pt x="185" y="30"/>
                  <a:pt x="185" y="30"/>
                </a:cubicBezTo>
                <a:moveTo>
                  <a:pt x="199" y="30"/>
                </a:moveTo>
                <a:cubicBezTo>
                  <a:pt x="199" y="23"/>
                  <a:pt x="199" y="23"/>
                  <a:pt x="199" y="23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206" y="30"/>
                  <a:pt x="206" y="30"/>
                  <a:pt x="206" y="30"/>
                </a:cubicBezTo>
                <a:cubicBezTo>
                  <a:pt x="199" y="30"/>
                  <a:pt x="199" y="30"/>
                  <a:pt x="199" y="30"/>
                </a:cubicBezTo>
                <a:moveTo>
                  <a:pt x="214" y="30"/>
                </a:moveTo>
                <a:cubicBezTo>
                  <a:pt x="214" y="23"/>
                  <a:pt x="214" y="23"/>
                  <a:pt x="214" y="23"/>
                </a:cubicBezTo>
                <a:cubicBezTo>
                  <a:pt x="221" y="23"/>
                  <a:pt x="221" y="23"/>
                  <a:pt x="221" y="23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14" y="30"/>
                  <a:pt x="214" y="30"/>
                  <a:pt x="214" y="30"/>
                </a:cubicBezTo>
                <a:moveTo>
                  <a:pt x="229" y="30"/>
                </a:moveTo>
                <a:cubicBezTo>
                  <a:pt x="229" y="23"/>
                  <a:pt x="229" y="23"/>
                  <a:pt x="229" y="23"/>
                </a:cubicBezTo>
                <a:cubicBezTo>
                  <a:pt x="236" y="23"/>
                  <a:pt x="236" y="23"/>
                  <a:pt x="236" y="23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29" y="30"/>
                  <a:pt x="229" y="30"/>
                  <a:pt x="229" y="30"/>
                </a:cubicBezTo>
                <a:moveTo>
                  <a:pt x="244" y="30"/>
                </a:moveTo>
                <a:cubicBezTo>
                  <a:pt x="244" y="23"/>
                  <a:pt x="244" y="23"/>
                  <a:pt x="244" y="23"/>
                </a:cubicBezTo>
                <a:cubicBezTo>
                  <a:pt x="251" y="23"/>
                  <a:pt x="251" y="23"/>
                  <a:pt x="251" y="2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44" y="30"/>
                  <a:pt x="244" y="30"/>
                  <a:pt x="244" y="30"/>
                </a:cubicBezTo>
                <a:moveTo>
                  <a:pt x="258" y="30"/>
                </a:moveTo>
                <a:cubicBezTo>
                  <a:pt x="258" y="23"/>
                  <a:pt x="258" y="23"/>
                  <a:pt x="258" y="23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5" y="30"/>
                  <a:pt x="265" y="30"/>
                  <a:pt x="265" y="30"/>
                </a:cubicBezTo>
                <a:cubicBezTo>
                  <a:pt x="258" y="30"/>
                  <a:pt x="258" y="30"/>
                  <a:pt x="258" y="30"/>
                </a:cubicBezTo>
                <a:moveTo>
                  <a:pt x="273" y="30"/>
                </a:moveTo>
                <a:cubicBezTo>
                  <a:pt x="273" y="23"/>
                  <a:pt x="273" y="23"/>
                  <a:pt x="273" y="23"/>
                </a:cubicBezTo>
                <a:cubicBezTo>
                  <a:pt x="280" y="23"/>
                  <a:pt x="280" y="23"/>
                  <a:pt x="280" y="23"/>
                </a:cubicBezTo>
                <a:cubicBezTo>
                  <a:pt x="280" y="30"/>
                  <a:pt x="280" y="30"/>
                  <a:pt x="280" y="30"/>
                </a:cubicBezTo>
                <a:cubicBezTo>
                  <a:pt x="273" y="30"/>
                  <a:pt x="273" y="30"/>
                  <a:pt x="273" y="30"/>
                </a:cubicBezTo>
                <a:moveTo>
                  <a:pt x="155" y="15"/>
                </a:moveTo>
                <a:cubicBezTo>
                  <a:pt x="155" y="8"/>
                  <a:pt x="155" y="8"/>
                  <a:pt x="155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162" y="15"/>
                  <a:pt x="162" y="15"/>
                  <a:pt x="162" y="15"/>
                </a:cubicBezTo>
                <a:cubicBezTo>
                  <a:pt x="155" y="15"/>
                  <a:pt x="155" y="15"/>
                  <a:pt x="155" y="15"/>
                </a:cubicBezTo>
                <a:moveTo>
                  <a:pt x="170" y="15"/>
                </a:moveTo>
                <a:cubicBezTo>
                  <a:pt x="170" y="8"/>
                  <a:pt x="170" y="8"/>
                  <a:pt x="170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0" y="15"/>
                  <a:pt x="170" y="15"/>
                  <a:pt x="170" y="15"/>
                </a:cubicBezTo>
                <a:moveTo>
                  <a:pt x="185" y="15"/>
                </a:moveTo>
                <a:cubicBezTo>
                  <a:pt x="185" y="8"/>
                  <a:pt x="185" y="8"/>
                  <a:pt x="185" y="8"/>
                </a:cubicBezTo>
                <a:cubicBezTo>
                  <a:pt x="192" y="8"/>
                  <a:pt x="192" y="8"/>
                  <a:pt x="192" y="8"/>
                </a:cubicBezTo>
                <a:cubicBezTo>
                  <a:pt x="192" y="15"/>
                  <a:pt x="192" y="15"/>
                  <a:pt x="192" y="15"/>
                </a:cubicBezTo>
                <a:cubicBezTo>
                  <a:pt x="185" y="15"/>
                  <a:pt x="185" y="15"/>
                  <a:pt x="185" y="15"/>
                </a:cubicBezTo>
                <a:moveTo>
                  <a:pt x="199" y="15"/>
                </a:moveTo>
                <a:cubicBezTo>
                  <a:pt x="199" y="8"/>
                  <a:pt x="199" y="8"/>
                  <a:pt x="199" y="8"/>
                </a:cubicBezTo>
                <a:cubicBezTo>
                  <a:pt x="206" y="8"/>
                  <a:pt x="206" y="8"/>
                  <a:pt x="206" y="8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199" y="15"/>
                  <a:pt x="199" y="15"/>
                  <a:pt x="199" y="15"/>
                </a:cubicBezTo>
                <a:moveTo>
                  <a:pt x="214" y="15"/>
                </a:moveTo>
                <a:cubicBezTo>
                  <a:pt x="214" y="8"/>
                  <a:pt x="214" y="8"/>
                  <a:pt x="214" y="8"/>
                </a:cubicBezTo>
                <a:cubicBezTo>
                  <a:pt x="221" y="8"/>
                  <a:pt x="221" y="8"/>
                  <a:pt x="221" y="8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14" y="15"/>
                  <a:pt x="214" y="15"/>
                  <a:pt x="214" y="15"/>
                </a:cubicBezTo>
                <a:moveTo>
                  <a:pt x="229" y="15"/>
                </a:moveTo>
                <a:cubicBezTo>
                  <a:pt x="229" y="8"/>
                  <a:pt x="229" y="8"/>
                  <a:pt x="229" y="8"/>
                </a:cubicBezTo>
                <a:cubicBezTo>
                  <a:pt x="236" y="8"/>
                  <a:pt x="236" y="8"/>
                  <a:pt x="236" y="8"/>
                </a:cubicBezTo>
                <a:cubicBezTo>
                  <a:pt x="236" y="15"/>
                  <a:pt x="236" y="15"/>
                  <a:pt x="236" y="15"/>
                </a:cubicBezTo>
                <a:cubicBezTo>
                  <a:pt x="229" y="15"/>
                  <a:pt x="229" y="15"/>
                  <a:pt x="229" y="15"/>
                </a:cubicBezTo>
                <a:moveTo>
                  <a:pt x="196" y="0"/>
                </a:moveTo>
                <a:cubicBezTo>
                  <a:pt x="177" y="0"/>
                  <a:pt x="158" y="3"/>
                  <a:pt x="141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40" y="8"/>
                  <a:pt x="140" y="8"/>
                  <a:pt x="140" y="8"/>
                </a:cubicBezTo>
                <a:cubicBezTo>
                  <a:pt x="138" y="9"/>
                  <a:pt x="135" y="10"/>
                  <a:pt x="133" y="11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18" y="16"/>
                  <a:pt x="110" y="20"/>
                  <a:pt x="103" y="24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8"/>
                  <a:pt x="96" y="28"/>
                  <a:pt x="96" y="28"/>
                </a:cubicBezTo>
                <a:cubicBezTo>
                  <a:pt x="88" y="32"/>
                  <a:pt x="81" y="37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7" y="48"/>
                  <a:pt x="63" y="52"/>
                  <a:pt x="59" y="56"/>
                </a:cubicBezTo>
                <a:cubicBezTo>
                  <a:pt x="59" y="59"/>
                  <a:pt x="59" y="59"/>
                  <a:pt x="59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2" y="63"/>
                  <a:pt x="48" y="68"/>
                  <a:pt x="44" y="72"/>
                </a:cubicBezTo>
                <a:cubicBezTo>
                  <a:pt x="44" y="74"/>
                  <a:pt x="44" y="74"/>
                  <a:pt x="44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37" y="81"/>
                  <a:pt x="32" y="89"/>
                  <a:pt x="27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9" y="111"/>
                  <a:pt x="16" y="118"/>
                  <a:pt x="13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9" y="136"/>
                  <a:pt x="9" y="138"/>
                  <a:pt x="8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5" y="148"/>
                  <a:pt x="15" y="148"/>
                  <a:pt x="15" y="148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1"/>
                  <a:pt x="8" y="141"/>
                  <a:pt x="8" y="141"/>
                </a:cubicBezTo>
                <a:cubicBezTo>
                  <a:pt x="3" y="159"/>
                  <a:pt x="0" y="177"/>
                  <a:pt x="0" y="196"/>
                </a:cubicBezTo>
                <a:cubicBezTo>
                  <a:pt x="0" y="215"/>
                  <a:pt x="3" y="233"/>
                  <a:pt x="8" y="251"/>
                </a:cubicBezTo>
                <a:cubicBezTo>
                  <a:pt x="8" y="244"/>
                  <a:pt x="8" y="244"/>
                  <a:pt x="8" y="244"/>
                </a:cubicBezTo>
                <a:cubicBezTo>
                  <a:pt x="15" y="244"/>
                  <a:pt x="15" y="244"/>
                  <a:pt x="15" y="244"/>
                </a:cubicBezTo>
                <a:cubicBezTo>
                  <a:pt x="15" y="251"/>
                  <a:pt x="15" y="251"/>
                  <a:pt x="15" y="251"/>
                </a:cubicBezTo>
                <a:cubicBezTo>
                  <a:pt x="8" y="251"/>
                  <a:pt x="8" y="251"/>
                  <a:pt x="8" y="251"/>
                </a:cubicBezTo>
                <a:cubicBezTo>
                  <a:pt x="9" y="254"/>
                  <a:pt x="9" y="256"/>
                  <a:pt x="10" y="259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15" y="266"/>
                  <a:pt x="15" y="266"/>
                  <a:pt x="15" y="266"/>
                </a:cubicBezTo>
                <a:cubicBezTo>
                  <a:pt x="13" y="266"/>
                  <a:pt x="13" y="266"/>
                  <a:pt x="13" y="266"/>
                </a:cubicBezTo>
                <a:cubicBezTo>
                  <a:pt x="16" y="274"/>
                  <a:pt x="19" y="281"/>
                  <a:pt x="23" y="288"/>
                </a:cubicBezTo>
                <a:cubicBezTo>
                  <a:pt x="29" y="288"/>
                  <a:pt x="29" y="288"/>
                  <a:pt x="29" y="288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7" y="295"/>
                  <a:pt x="27" y="295"/>
                  <a:pt x="27" y="295"/>
                </a:cubicBezTo>
                <a:cubicBezTo>
                  <a:pt x="32" y="303"/>
                  <a:pt x="37" y="311"/>
                  <a:pt x="43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20"/>
                  <a:pt x="44" y="320"/>
                  <a:pt x="44" y="320"/>
                </a:cubicBezTo>
                <a:cubicBezTo>
                  <a:pt x="48" y="324"/>
                  <a:pt x="52" y="329"/>
                  <a:pt x="56" y="333"/>
                </a:cubicBezTo>
                <a:cubicBezTo>
                  <a:pt x="59" y="333"/>
                  <a:pt x="59" y="333"/>
                  <a:pt x="59" y="333"/>
                </a:cubicBezTo>
                <a:cubicBezTo>
                  <a:pt x="59" y="336"/>
                  <a:pt x="59" y="336"/>
                  <a:pt x="59" y="336"/>
                </a:cubicBezTo>
                <a:cubicBezTo>
                  <a:pt x="63" y="340"/>
                  <a:pt x="67" y="344"/>
                  <a:pt x="72" y="347"/>
                </a:cubicBezTo>
                <a:cubicBezTo>
                  <a:pt x="74" y="347"/>
                  <a:pt x="74" y="347"/>
                  <a:pt x="74" y="347"/>
                </a:cubicBezTo>
                <a:cubicBezTo>
                  <a:pt x="74" y="349"/>
                  <a:pt x="74" y="349"/>
                  <a:pt x="74" y="349"/>
                </a:cubicBezTo>
                <a:cubicBezTo>
                  <a:pt x="81" y="355"/>
                  <a:pt x="88" y="360"/>
                  <a:pt x="96" y="365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103" y="362"/>
                  <a:pt x="103" y="362"/>
                  <a:pt x="103" y="362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110" y="372"/>
                  <a:pt x="118" y="376"/>
                  <a:pt x="126" y="379"/>
                </a:cubicBezTo>
                <a:cubicBezTo>
                  <a:pt x="126" y="377"/>
                  <a:pt x="126" y="377"/>
                  <a:pt x="126" y="377"/>
                </a:cubicBezTo>
                <a:cubicBezTo>
                  <a:pt x="133" y="377"/>
                  <a:pt x="133" y="377"/>
                  <a:pt x="133" y="377"/>
                </a:cubicBezTo>
                <a:cubicBezTo>
                  <a:pt x="133" y="381"/>
                  <a:pt x="133" y="381"/>
                  <a:pt x="133" y="381"/>
                </a:cubicBezTo>
                <a:cubicBezTo>
                  <a:pt x="135" y="382"/>
                  <a:pt x="138" y="383"/>
                  <a:pt x="140" y="384"/>
                </a:cubicBezTo>
                <a:cubicBezTo>
                  <a:pt x="140" y="377"/>
                  <a:pt x="140" y="377"/>
                  <a:pt x="140" y="377"/>
                </a:cubicBezTo>
                <a:cubicBezTo>
                  <a:pt x="147" y="377"/>
                  <a:pt x="147" y="377"/>
                  <a:pt x="147" y="377"/>
                </a:cubicBezTo>
                <a:cubicBezTo>
                  <a:pt x="147" y="384"/>
                  <a:pt x="147" y="384"/>
                  <a:pt x="147" y="384"/>
                </a:cubicBezTo>
                <a:cubicBezTo>
                  <a:pt x="141" y="384"/>
                  <a:pt x="141" y="384"/>
                  <a:pt x="141" y="384"/>
                </a:cubicBezTo>
                <a:cubicBezTo>
                  <a:pt x="158" y="389"/>
                  <a:pt x="177" y="392"/>
                  <a:pt x="196" y="392"/>
                </a:cubicBezTo>
                <a:cubicBezTo>
                  <a:pt x="215" y="392"/>
                  <a:pt x="233" y="389"/>
                  <a:pt x="250" y="384"/>
                </a:cubicBezTo>
                <a:cubicBezTo>
                  <a:pt x="244" y="384"/>
                  <a:pt x="244" y="384"/>
                  <a:pt x="244" y="384"/>
                </a:cubicBezTo>
                <a:cubicBezTo>
                  <a:pt x="244" y="377"/>
                  <a:pt x="244" y="377"/>
                  <a:pt x="244" y="377"/>
                </a:cubicBezTo>
                <a:cubicBezTo>
                  <a:pt x="251" y="377"/>
                  <a:pt x="251" y="377"/>
                  <a:pt x="251" y="377"/>
                </a:cubicBezTo>
                <a:cubicBezTo>
                  <a:pt x="251" y="384"/>
                  <a:pt x="251" y="384"/>
                  <a:pt x="251" y="384"/>
                </a:cubicBezTo>
                <a:cubicBezTo>
                  <a:pt x="253" y="383"/>
                  <a:pt x="256" y="382"/>
                  <a:pt x="258" y="381"/>
                </a:cubicBezTo>
                <a:cubicBezTo>
                  <a:pt x="258" y="377"/>
                  <a:pt x="258" y="377"/>
                  <a:pt x="258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5" y="379"/>
                  <a:pt x="265" y="379"/>
                  <a:pt x="265" y="379"/>
                </a:cubicBezTo>
                <a:cubicBezTo>
                  <a:pt x="273" y="376"/>
                  <a:pt x="281" y="372"/>
                  <a:pt x="288" y="368"/>
                </a:cubicBezTo>
                <a:cubicBezTo>
                  <a:pt x="288" y="362"/>
                  <a:pt x="288" y="362"/>
                  <a:pt x="288" y="362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295" y="365"/>
                  <a:pt x="295" y="365"/>
                  <a:pt x="295" y="365"/>
                </a:cubicBezTo>
                <a:cubicBezTo>
                  <a:pt x="303" y="360"/>
                  <a:pt x="310" y="355"/>
                  <a:pt x="317" y="349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9" y="347"/>
                  <a:pt x="319" y="347"/>
                  <a:pt x="319" y="347"/>
                </a:cubicBezTo>
                <a:cubicBezTo>
                  <a:pt x="324" y="344"/>
                  <a:pt x="328" y="340"/>
                  <a:pt x="332" y="336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36" y="333"/>
                  <a:pt x="336" y="333"/>
                  <a:pt x="336" y="333"/>
                </a:cubicBezTo>
                <a:cubicBezTo>
                  <a:pt x="339" y="329"/>
                  <a:pt x="343" y="324"/>
                  <a:pt x="347" y="320"/>
                </a:cubicBezTo>
                <a:cubicBezTo>
                  <a:pt x="347" y="318"/>
                  <a:pt x="347" y="318"/>
                  <a:pt x="347" y="318"/>
                </a:cubicBezTo>
                <a:cubicBezTo>
                  <a:pt x="349" y="318"/>
                  <a:pt x="349" y="318"/>
                  <a:pt x="349" y="318"/>
                </a:cubicBezTo>
                <a:cubicBezTo>
                  <a:pt x="354" y="311"/>
                  <a:pt x="359" y="303"/>
                  <a:pt x="364" y="295"/>
                </a:cubicBezTo>
                <a:cubicBezTo>
                  <a:pt x="362" y="295"/>
                  <a:pt x="362" y="295"/>
                  <a:pt x="362" y="295"/>
                </a:cubicBezTo>
                <a:cubicBezTo>
                  <a:pt x="362" y="288"/>
                  <a:pt x="362" y="288"/>
                  <a:pt x="362" y="288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72" y="281"/>
                  <a:pt x="375" y="274"/>
                  <a:pt x="378" y="266"/>
                </a:cubicBezTo>
                <a:cubicBezTo>
                  <a:pt x="376" y="266"/>
                  <a:pt x="376" y="266"/>
                  <a:pt x="376" y="266"/>
                </a:cubicBezTo>
                <a:cubicBezTo>
                  <a:pt x="376" y="259"/>
                  <a:pt x="376" y="259"/>
                  <a:pt x="376" y="259"/>
                </a:cubicBezTo>
                <a:cubicBezTo>
                  <a:pt x="381" y="259"/>
                  <a:pt x="381" y="259"/>
                  <a:pt x="381" y="259"/>
                </a:cubicBezTo>
                <a:cubicBezTo>
                  <a:pt x="382" y="256"/>
                  <a:pt x="382" y="254"/>
                  <a:pt x="383" y="251"/>
                </a:cubicBezTo>
                <a:cubicBezTo>
                  <a:pt x="376" y="251"/>
                  <a:pt x="376" y="251"/>
                  <a:pt x="376" y="251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383" y="244"/>
                  <a:pt x="383" y="244"/>
                  <a:pt x="383" y="244"/>
                </a:cubicBezTo>
                <a:cubicBezTo>
                  <a:pt x="383" y="251"/>
                  <a:pt x="383" y="251"/>
                  <a:pt x="383" y="251"/>
                </a:cubicBezTo>
                <a:cubicBezTo>
                  <a:pt x="388" y="233"/>
                  <a:pt x="391" y="215"/>
                  <a:pt x="391" y="196"/>
                </a:cubicBezTo>
                <a:cubicBezTo>
                  <a:pt x="391" y="177"/>
                  <a:pt x="388" y="159"/>
                  <a:pt x="383" y="141"/>
                </a:cubicBezTo>
                <a:cubicBezTo>
                  <a:pt x="383" y="148"/>
                  <a:pt x="383" y="148"/>
                  <a:pt x="383" y="148"/>
                </a:cubicBezTo>
                <a:cubicBezTo>
                  <a:pt x="376" y="148"/>
                  <a:pt x="376" y="148"/>
                  <a:pt x="376" y="148"/>
                </a:cubicBezTo>
                <a:cubicBezTo>
                  <a:pt x="376" y="141"/>
                  <a:pt x="376" y="141"/>
                  <a:pt x="376" y="141"/>
                </a:cubicBezTo>
                <a:cubicBezTo>
                  <a:pt x="383" y="141"/>
                  <a:pt x="383" y="141"/>
                  <a:pt x="383" y="141"/>
                </a:cubicBezTo>
                <a:cubicBezTo>
                  <a:pt x="382" y="138"/>
                  <a:pt x="382" y="136"/>
                  <a:pt x="381" y="133"/>
                </a:cubicBezTo>
                <a:cubicBezTo>
                  <a:pt x="376" y="133"/>
                  <a:pt x="376" y="133"/>
                  <a:pt x="376" y="133"/>
                </a:cubicBezTo>
                <a:cubicBezTo>
                  <a:pt x="376" y="126"/>
                  <a:pt x="376" y="126"/>
                  <a:pt x="376" y="126"/>
                </a:cubicBezTo>
                <a:cubicBezTo>
                  <a:pt x="378" y="126"/>
                  <a:pt x="378" y="126"/>
                  <a:pt x="378" y="126"/>
                </a:cubicBezTo>
                <a:cubicBezTo>
                  <a:pt x="375" y="118"/>
                  <a:pt x="372" y="111"/>
                  <a:pt x="368" y="104"/>
                </a:cubicBezTo>
                <a:cubicBezTo>
                  <a:pt x="362" y="104"/>
                  <a:pt x="362" y="104"/>
                  <a:pt x="362" y="104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64" y="97"/>
                  <a:pt x="364" y="97"/>
                  <a:pt x="364" y="97"/>
                </a:cubicBezTo>
                <a:cubicBezTo>
                  <a:pt x="359" y="89"/>
                  <a:pt x="354" y="81"/>
                  <a:pt x="349" y="74"/>
                </a:cubicBezTo>
                <a:cubicBezTo>
                  <a:pt x="347" y="74"/>
                  <a:pt x="347" y="74"/>
                  <a:pt x="347" y="74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3" y="68"/>
                  <a:pt x="339" y="63"/>
                  <a:pt x="336" y="59"/>
                </a:cubicBezTo>
                <a:cubicBezTo>
                  <a:pt x="332" y="59"/>
                  <a:pt x="332" y="59"/>
                  <a:pt x="332" y="59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28" y="52"/>
                  <a:pt x="324" y="48"/>
                  <a:pt x="319" y="45"/>
                </a:cubicBezTo>
                <a:cubicBezTo>
                  <a:pt x="317" y="45"/>
                  <a:pt x="317" y="45"/>
                  <a:pt x="317" y="45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0" y="37"/>
                  <a:pt x="303" y="32"/>
                  <a:pt x="295" y="28"/>
                </a:cubicBezTo>
                <a:cubicBezTo>
                  <a:pt x="295" y="30"/>
                  <a:pt x="295" y="30"/>
                  <a:pt x="295" y="30"/>
                </a:cubicBezTo>
                <a:cubicBezTo>
                  <a:pt x="288" y="30"/>
                  <a:pt x="288" y="30"/>
                  <a:pt x="288" y="30"/>
                </a:cubicBezTo>
                <a:cubicBezTo>
                  <a:pt x="288" y="24"/>
                  <a:pt x="288" y="24"/>
                  <a:pt x="288" y="24"/>
                </a:cubicBezTo>
                <a:cubicBezTo>
                  <a:pt x="281" y="20"/>
                  <a:pt x="273" y="16"/>
                  <a:pt x="265" y="13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8" y="11"/>
                  <a:pt x="258" y="11"/>
                  <a:pt x="258" y="11"/>
                </a:cubicBezTo>
                <a:cubicBezTo>
                  <a:pt x="256" y="10"/>
                  <a:pt x="253" y="9"/>
                  <a:pt x="251" y="8"/>
                </a:cubicBezTo>
                <a:cubicBezTo>
                  <a:pt x="251" y="15"/>
                  <a:pt x="251" y="15"/>
                  <a:pt x="251" y="15"/>
                </a:cubicBezTo>
                <a:cubicBezTo>
                  <a:pt x="244" y="15"/>
                  <a:pt x="244" y="15"/>
                  <a:pt x="244" y="15"/>
                </a:cubicBezTo>
                <a:cubicBezTo>
                  <a:pt x="244" y="8"/>
                  <a:pt x="244" y="8"/>
                  <a:pt x="244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33" y="3"/>
                  <a:pt x="214" y="0"/>
                  <a:pt x="196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śľïḍé">
            <a:extLst>
              <a:ext uri="{FF2B5EF4-FFF2-40B4-BE49-F238E27FC236}">
                <a16:creationId xmlns:a16="http://schemas.microsoft.com/office/drawing/2014/main" id="{99A0F47A-EA3F-4E1A-8275-5A1DC2D6931B}"/>
              </a:ext>
            </a:extLst>
          </p:cNvPr>
          <p:cNvSpPr/>
          <p:nvPr/>
        </p:nvSpPr>
        <p:spPr bwMode="auto">
          <a:xfrm>
            <a:off x="2646101" y="4141804"/>
            <a:ext cx="680727" cy="26992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ṣľíḋè">
            <a:extLst>
              <a:ext uri="{FF2B5EF4-FFF2-40B4-BE49-F238E27FC236}">
                <a16:creationId xmlns:a16="http://schemas.microsoft.com/office/drawing/2014/main" id="{74B59F59-0700-4739-B401-442EB693E51B}"/>
              </a:ext>
            </a:extLst>
          </p:cNvPr>
          <p:cNvSpPr/>
          <p:nvPr/>
        </p:nvSpPr>
        <p:spPr bwMode="auto">
          <a:xfrm>
            <a:off x="2646101" y="4141804"/>
            <a:ext cx="680727" cy="2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ṡļíďè">
            <a:extLst>
              <a:ext uri="{FF2B5EF4-FFF2-40B4-BE49-F238E27FC236}">
                <a16:creationId xmlns:a16="http://schemas.microsoft.com/office/drawing/2014/main" id="{496E15D5-D108-4E01-A819-3F31F97F3176}"/>
              </a:ext>
            </a:extLst>
          </p:cNvPr>
          <p:cNvSpPr/>
          <p:nvPr/>
        </p:nvSpPr>
        <p:spPr bwMode="auto">
          <a:xfrm>
            <a:off x="2559410" y="4411730"/>
            <a:ext cx="856080" cy="70930"/>
          </a:xfrm>
          <a:custGeom>
            <a:avLst/>
            <a:gdLst>
              <a:gd name="T0" fmla="*/ 869 w 869"/>
              <a:gd name="T1" fmla="*/ 0 h 72"/>
              <a:gd name="T2" fmla="*/ 779 w 869"/>
              <a:gd name="T3" fmla="*/ 0 h 72"/>
              <a:gd name="T4" fmla="*/ 88 w 869"/>
              <a:gd name="T5" fmla="*/ 0 h 72"/>
              <a:gd name="T6" fmla="*/ 0 w 869"/>
              <a:gd name="T7" fmla="*/ 0 h 72"/>
              <a:gd name="T8" fmla="*/ 0 w 869"/>
              <a:gd name="T9" fmla="*/ 72 h 72"/>
              <a:gd name="T10" fmla="*/ 869 w 869"/>
              <a:gd name="T11" fmla="*/ 72 h 72"/>
              <a:gd name="T12" fmla="*/ 869 w 869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9" h="72">
                <a:moveTo>
                  <a:pt x="869" y="0"/>
                </a:moveTo>
                <a:lnTo>
                  <a:pt x="779" y="0"/>
                </a:lnTo>
                <a:lnTo>
                  <a:pt x="88" y="0"/>
                </a:lnTo>
                <a:lnTo>
                  <a:pt x="0" y="0"/>
                </a:lnTo>
                <a:lnTo>
                  <a:pt x="0" y="72"/>
                </a:lnTo>
                <a:lnTo>
                  <a:pt x="869" y="72"/>
                </a:lnTo>
                <a:lnTo>
                  <a:pt x="86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S1ídé">
            <a:extLst>
              <a:ext uri="{FF2B5EF4-FFF2-40B4-BE49-F238E27FC236}">
                <a16:creationId xmlns:a16="http://schemas.microsoft.com/office/drawing/2014/main" id="{AF079A27-CD2C-4C35-8004-E4B293B7F38C}"/>
              </a:ext>
            </a:extLst>
          </p:cNvPr>
          <p:cNvSpPr/>
          <p:nvPr/>
        </p:nvSpPr>
        <p:spPr bwMode="auto">
          <a:xfrm>
            <a:off x="2559410" y="4411730"/>
            <a:ext cx="856080" cy="70930"/>
          </a:xfrm>
          <a:custGeom>
            <a:avLst/>
            <a:gdLst>
              <a:gd name="T0" fmla="*/ 869 w 869"/>
              <a:gd name="T1" fmla="*/ 0 h 72"/>
              <a:gd name="T2" fmla="*/ 779 w 869"/>
              <a:gd name="T3" fmla="*/ 0 h 72"/>
              <a:gd name="T4" fmla="*/ 88 w 869"/>
              <a:gd name="T5" fmla="*/ 0 h 72"/>
              <a:gd name="T6" fmla="*/ 0 w 869"/>
              <a:gd name="T7" fmla="*/ 0 h 72"/>
              <a:gd name="T8" fmla="*/ 0 w 869"/>
              <a:gd name="T9" fmla="*/ 72 h 72"/>
              <a:gd name="T10" fmla="*/ 869 w 869"/>
              <a:gd name="T11" fmla="*/ 72 h 72"/>
              <a:gd name="T12" fmla="*/ 869 w 869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9" h="72">
                <a:moveTo>
                  <a:pt x="869" y="0"/>
                </a:moveTo>
                <a:lnTo>
                  <a:pt x="779" y="0"/>
                </a:lnTo>
                <a:lnTo>
                  <a:pt x="88" y="0"/>
                </a:lnTo>
                <a:lnTo>
                  <a:pt x="0" y="0"/>
                </a:lnTo>
                <a:lnTo>
                  <a:pt x="0" y="72"/>
                </a:lnTo>
                <a:lnTo>
                  <a:pt x="869" y="72"/>
                </a:lnTo>
                <a:lnTo>
                  <a:pt x="86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šḻiḍè">
            <a:extLst>
              <a:ext uri="{FF2B5EF4-FFF2-40B4-BE49-F238E27FC236}">
                <a16:creationId xmlns:a16="http://schemas.microsoft.com/office/drawing/2014/main" id="{CB046B5E-FC92-4CE5-A8A3-4DB6103A7BAC}"/>
              </a:ext>
            </a:extLst>
          </p:cNvPr>
          <p:cNvSpPr/>
          <p:nvPr/>
        </p:nvSpPr>
        <p:spPr bwMode="auto">
          <a:xfrm>
            <a:off x="1817605" y="4061023"/>
            <a:ext cx="2340675" cy="80781"/>
          </a:xfrm>
          <a:custGeom>
            <a:avLst/>
            <a:gdLst>
              <a:gd name="T0" fmla="*/ 1613 w 1732"/>
              <a:gd name="T1" fmla="*/ 60 h 60"/>
              <a:gd name="T2" fmla="*/ 1613 w 1732"/>
              <a:gd name="T3" fmla="*/ 40 h 60"/>
              <a:gd name="T4" fmla="*/ 1622 w 1732"/>
              <a:gd name="T5" fmla="*/ 40 h 60"/>
              <a:gd name="T6" fmla="*/ 1622 w 1732"/>
              <a:gd name="T7" fmla="*/ 60 h 60"/>
              <a:gd name="T8" fmla="*/ 1613 w 1732"/>
              <a:gd name="T9" fmla="*/ 60 h 60"/>
              <a:gd name="T10" fmla="*/ 1631 w 1732"/>
              <a:gd name="T11" fmla="*/ 60 h 60"/>
              <a:gd name="T12" fmla="*/ 1631 w 1732"/>
              <a:gd name="T13" fmla="*/ 40 h 60"/>
              <a:gd name="T14" fmla="*/ 1640 w 1732"/>
              <a:gd name="T15" fmla="*/ 40 h 60"/>
              <a:gd name="T16" fmla="*/ 1640 w 1732"/>
              <a:gd name="T17" fmla="*/ 60 h 60"/>
              <a:gd name="T18" fmla="*/ 1631 w 1732"/>
              <a:gd name="T19" fmla="*/ 60 h 60"/>
              <a:gd name="T20" fmla="*/ 1649 w 1732"/>
              <a:gd name="T21" fmla="*/ 60 h 60"/>
              <a:gd name="T22" fmla="*/ 1649 w 1732"/>
              <a:gd name="T23" fmla="*/ 40 h 60"/>
              <a:gd name="T24" fmla="*/ 1658 w 1732"/>
              <a:gd name="T25" fmla="*/ 40 h 60"/>
              <a:gd name="T26" fmla="*/ 1658 w 1732"/>
              <a:gd name="T27" fmla="*/ 60 h 60"/>
              <a:gd name="T28" fmla="*/ 1649 w 1732"/>
              <a:gd name="T29" fmla="*/ 60 h 60"/>
              <a:gd name="T30" fmla="*/ 1666 w 1732"/>
              <a:gd name="T31" fmla="*/ 60 h 60"/>
              <a:gd name="T32" fmla="*/ 1666 w 1732"/>
              <a:gd name="T33" fmla="*/ 40 h 60"/>
              <a:gd name="T34" fmla="*/ 1676 w 1732"/>
              <a:gd name="T35" fmla="*/ 40 h 60"/>
              <a:gd name="T36" fmla="*/ 1676 w 1732"/>
              <a:gd name="T37" fmla="*/ 60 h 60"/>
              <a:gd name="T38" fmla="*/ 1666 w 1732"/>
              <a:gd name="T39" fmla="*/ 60 h 60"/>
              <a:gd name="T40" fmla="*/ 1732 w 1732"/>
              <a:gd name="T41" fmla="*/ 0 h 60"/>
              <a:gd name="T42" fmla="*/ 1681 w 1732"/>
              <a:gd name="T43" fmla="*/ 0 h 60"/>
              <a:gd name="T44" fmla="*/ 1640 w 1732"/>
              <a:gd name="T45" fmla="*/ 20 h 60"/>
              <a:gd name="T46" fmla="*/ 10 w 1732"/>
              <a:gd name="T47" fmla="*/ 20 h 60"/>
              <a:gd name="T48" fmla="*/ 0 w 1732"/>
              <a:gd name="T49" fmla="*/ 19 h 60"/>
              <a:gd name="T50" fmla="*/ 50 w 1732"/>
              <a:gd name="T51" fmla="*/ 60 h 60"/>
              <a:gd name="T52" fmla="*/ 613 w 1732"/>
              <a:gd name="T53" fmla="*/ 60 h 60"/>
              <a:gd name="T54" fmla="*/ 1117 w 1732"/>
              <a:gd name="T55" fmla="*/ 60 h 60"/>
              <a:gd name="T56" fmla="*/ 1680 w 1732"/>
              <a:gd name="T57" fmla="*/ 60 h 60"/>
              <a:gd name="T58" fmla="*/ 1732 w 1732"/>
              <a:gd name="T59" fmla="*/ 9 h 60"/>
              <a:gd name="T60" fmla="*/ 1732 w 1732"/>
              <a:gd name="T6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32" h="60">
                <a:moveTo>
                  <a:pt x="1613" y="60"/>
                </a:moveTo>
                <a:cubicBezTo>
                  <a:pt x="1613" y="40"/>
                  <a:pt x="1613" y="40"/>
                  <a:pt x="1613" y="40"/>
                </a:cubicBezTo>
                <a:cubicBezTo>
                  <a:pt x="1622" y="40"/>
                  <a:pt x="1622" y="40"/>
                  <a:pt x="1622" y="40"/>
                </a:cubicBezTo>
                <a:cubicBezTo>
                  <a:pt x="1622" y="60"/>
                  <a:pt x="1622" y="60"/>
                  <a:pt x="1622" y="60"/>
                </a:cubicBezTo>
                <a:cubicBezTo>
                  <a:pt x="1613" y="60"/>
                  <a:pt x="1613" y="60"/>
                  <a:pt x="1613" y="60"/>
                </a:cubicBezTo>
                <a:moveTo>
                  <a:pt x="1631" y="60"/>
                </a:moveTo>
                <a:cubicBezTo>
                  <a:pt x="1631" y="40"/>
                  <a:pt x="1631" y="40"/>
                  <a:pt x="1631" y="40"/>
                </a:cubicBezTo>
                <a:cubicBezTo>
                  <a:pt x="1640" y="40"/>
                  <a:pt x="1640" y="40"/>
                  <a:pt x="1640" y="40"/>
                </a:cubicBezTo>
                <a:cubicBezTo>
                  <a:pt x="1640" y="60"/>
                  <a:pt x="1640" y="60"/>
                  <a:pt x="1640" y="60"/>
                </a:cubicBezTo>
                <a:cubicBezTo>
                  <a:pt x="1631" y="60"/>
                  <a:pt x="1631" y="60"/>
                  <a:pt x="1631" y="60"/>
                </a:cubicBezTo>
                <a:moveTo>
                  <a:pt x="1649" y="60"/>
                </a:moveTo>
                <a:cubicBezTo>
                  <a:pt x="1649" y="40"/>
                  <a:pt x="1649" y="40"/>
                  <a:pt x="1649" y="40"/>
                </a:cubicBezTo>
                <a:cubicBezTo>
                  <a:pt x="1658" y="40"/>
                  <a:pt x="1658" y="40"/>
                  <a:pt x="1658" y="40"/>
                </a:cubicBezTo>
                <a:cubicBezTo>
                  <a:pt x="1658" y="60"/>
                  <a:pt x="1658" y="60"/>
                  <a:pt x="1658" y="60"/>
                </a:cubicBezTo>
                <a:cubicBezTo>
                  <a:pt x="1649" y="60"/>
                  <a:pt x="1649" y="60"/>
                  <a:pt x="1649" y="60"/>
                </a:cubicBezTo>
                <a:moveTo>
                  <a:pt x="1666" y="60"/>
                </a:moveTo>
                <a:cubicBezTo>
                  <a:pt x="1666" y="40"/>
                  <a:pt x="1666" y="40"/>
                  <a:pt x="1666" y="40"/>
                </a:cubicBezTo>
                <a:cubicBezTo>
                  <a:pt x="1676" y="40"/>
                  <a:pt x="1676" y="40"/>
                  <a:pt x="1676" y="40"/>
                </a:cubicBezTo>
                <a:cubicBezTo>
                  <a:pt x="1676" y="60"/>
                  <a:pt x="1676" y="60"/>
                  <a:pt x="1676" y="60"/>
                </a:cubicBezTo>
                <a:cubicBezTo>
                  <a:pt x="1666" y="60"/>
                  <a:pt x="1666" y="60"/>
                  <a:pt x="1666" y="60"/>
                </a:cubicBezTo>
                <a:moveTo>
                  <a:pt x="1732" y="0"/>
                </a:moveTo>
                <a:cubicBezTo>
                  <a:pt x="1681" y="0"/>
                  <a:pt x="1681" y="0"/>
                  <a:pt x="1681" y="0"/>
                </a:cubicBezTo>
                <a:cubicBezTo>
                  <a:pt x="1672" y="12"/>
                  <a:pt x="1657" y="20"/>
                  <a:pt x="164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7" y="20"/>
                  <a:pt x="3" y="20"/>
                  <a:pt x="0" y="19"/>
                </a:cubicBezTo>
                <a:cubicBezTo>
                  <a:pt x="5" y="43"/>
                  <a:pt x="25" y="60"/>
                  <a:pt x="50" y="60"/>
                </a:cubicBezTo>
                <a:cubicBezTo>
                  <a:pt x="613" y="60"/>
                  <a:pt x="613" y="60"/>
                  <a:pt x="613" y="60"/>
                </a:cubicBezTo>
                <a:cubicBezTo>
                  <a:pt x="1117" y="60"/>
                  <a:pt x="1117" y="60"/>
                  <a:pt x="1117" y="60"/>
                </a:cubicBezTo>
                <a:cubicBezTo>
                  <a:pt x="1680" y="60"/>
                  <a:pt x="1680" y="60"/>
                  <a:pt x="1680" y="60"/>
                </a:cubicBezTo>
                <a:cubicBezTo>
                  <a:pt x="1709" y="60"/>
                  <a:pt x="1732" y="37"/>
                  <a:pt x="1732" y="9"/>
                </a:cubicBezTo>
                <a:cubicBezTo>
                  <a:pt x="1732" y="0"/>
                  <a:pt x="1732" y="0"/>
                  <a:pt x="1732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ḷíḋe">
            <a:extLst>
              <a:ext uri="{FF2B5EF4-FFF2-40B4-BE49-F238E27FC236}">
                <a16:creationId xmlns:a16="http://schemas.microsoft.com/office/drawing/2014/main" id="{75E4D82B-07B5-4BC8-B345-DA93D496D8FC}"/>
              </a:ext>
            </a:extLst>
          </p:cNvPr>
          <p:cNvSpPr/>
          <p:nvPr/>
        </p:nvSpPr>
        <p:spPr bwMode="auto">
          <a:xfrm>
            <a:off x="4089321" y="2577412"/>
            <a:ext cx="68959" cy="1483611"/>
          </a:xfrm>
          <a:custGeom>
            <a:avLst/>
            <a:gdLst>
              <a:gd name="T0" fmla="*/ 10 w 51"/>
              <a:gd name="T1" fmla="*/ 0 h 1099"/>
              <a:gd name="T2" fmla="*/ 11 w 51"/>
              <a:gd name="T3" fmla="*/ 10 h 1099"/>
              <a:gd name="T4" fmla="*/ 11 w 51"/>
              <a:gd name="T5" fmla="*/ 1059 h 1099"/>
              <a:gd name="T6" fmla="*/ 11 w 51"/>
              <a:gd name="T7" fmla="*/ 1068 h 1099"/>
              <a:gd name="T8" fmla="*/ 0 w 51"/>
              <a:gd name="T9" fmla="*/ 1099 h 1099"/>
              <a:gd name="T10" fmla="*/ 51 w 51"/>
              <a:gd name="T11" fmla="*/ 1099 h 1099"/>
              <a:gd name="T12" fmla="*/ 51 w 51"/>
              <a:gd name="T13" fmla="*/ 50 h 1099"/>
              <a:gd name="T14" fmla="*/ 10 w 51"/>
              <a:gd name="T15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099">
                <a:moveTo>
                  <a:pt x="10" y="0"/>
                </a:moveTo>
                <a:cubicBezTo>
                  <a:pt x="11" y="3"/>
                  <a:pt x="11" y="7"/>
                  <a:pt x="11" y="10"/>
                </a:cubicBezTo>
                <a:cubicBezTo>
                  <a:pt x="11" y="1059"/>
                  <a:pt x="11" y="1059"/>
                  <a:pt x="11" y="1059"/>
                </a:cubicBezTo>
                <a:cubicBezTo>
                  <a:pt x="11" y="1068"/>
                  <a:pt x="11" y="1068"/>
                  <a:pt x="11" y="1068"/>
                </a:cubicBezTo>
                <a:cubicBezTo>
                  <a:pt x="11" y="1079"/>
                  <a:pt x="7" y="1090"/>
                  <a:pt x="0" y="1099"/>
                </a:cubicBezTo>
                <a:cubicBezTo>
                  <a:pt x="51" y="1099"/>
                  <a:pt x="51" y="1099"/>
                  <a:pt x="51" y="1099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25"/>
                  <a:pt x="33" y="5"/>
                  <a:pt x="10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$lïḋè">
            <a:extLst>
              <a:ext uri="{FF2B5EF4-FFF2-40B4-BE49-F238E27FC236}">
                <a16:creationId xmlns:a16="http://schemas.microsoft.com/office/drawing/2014/main" id="{B83CCC78-494F-4C9C-AD85-80EBBD008EEE}"/>
              </a:ext>
            </a:extLst>
          </p:cNvPr>
          <p:cNvSpPr/>
          <p:nvPr/>
        </p:nvSpPr>
        <p:spPr bwMode="auto">
          <a:xfrm>
            <a:off x="4069618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îṣļíḓe">
            <a:extLst>
              <a:ext uri="{FF2B5EF4-FFF2-40B4-BE49-F238E27FC236}">
                <a16:creationId xmlns:a16="http://schemas.microsoft.com/office/drawing/2014/main" id="{BD018C54-25C0-4D8B-9308-CB89C2A89D26}"/>
              </a:ext>
            </a:extLst>
          </p:cNvPr>
          <p:cNvSpPr/>
          <p:nvPr/>
        </p:nvSpPr>
        <p:spPr bwMode="auto">
          <a:xfrm>
            <a:off x="4069618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ṧḻïḍe">
            <a:extLst>
              <a:ext uri="{FF2B5EF4-FFF2-40B4-BE49-F238E27FC236}">
                <a16:creationId xmlns:a16="http://schemas.microsoft.com/office/drawing/2014/main" id="{98100C01-12E7-4848-B949-5C6CAFCF6845}"/>
              </a:ext>
            </a:extLst>
          </p:cNvPr>
          <p:cNvSpPr/>
          <p:nvPr/>
        </p:nvSpPr>
        <p:spPr bwMode="auto">
          <a:xfrm>
            <a:off x="4045975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ślïdé">
            <a:extLst>
              <a:ext uri="{FF2B5EF4-FFF2-40B4-BE49-F238E27FC236}">
                <a16:creationId xmlns:a16="http://schemas.microsoft.com/office/drawing/2014/main" id="{A93AA2A8-178B-4CAE-A881-5BD498497D01}"/>
              </a:ext>
            </a:extLst>
          </p:cNvPr>
          <p:cNvSpPr/>
          <p:nvPr/>
        </p:nvSpPr>
        <p:spPr bwMode="auto">
          <a:xfrm>
            <a:off x="4045975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ŝliḑe">
            <a:extLst>
              <a:ext uri="{FF2B5EF4-FFF2-40B4-BE49-F238E27FC236}">
                <a16:creationId xmlns:a16="http://schemas.microsoft.com/office/drawing/2014/main" id="{5BB3C826-9706-4BCD-8789-01CB34826EB8}"/>
              </a:ext>
            </a:extLst>
          </p:cNvPr>
          <p:cNvSpPr/>
          <p:nvPr/>
        </p:nvSpPr>
        <p:spPr bwMode="auto">
          <a:xfrm>
            <a:off x="4021347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ŝ1íďé">
            <a:extLst>
              <a:ext uri="{FF2B5EF4-FFF2-40B4-BE49-F238E27FC236}">
                <a16:creationId xmlns:a16="http://schemas.microsoft.com/office/drawing/2014/main" id="{E6A591D2-7712-4B93-AD2E-5D736BA42915}"/>
              </a:ext>
            </a:extLst>
          </p:cNvPr>
          <p:cNvSpPr/>
          <p:nvPr/>
        </p:nvSpPr>
        <p:spPr bwMode="auto">
          <a:xfrm>
            <a:off x="4021347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išḻîďè">
            <a:extLst>
              <a:ext uri="{FF2B5EF4-FFF2-40B4-BE49-F238E27FC236}">
                <a16:creationId xmlns:a16="http://schemas.microsoft.com/office/drawing/2014/main" id="{8CC97068-23E5-4FFF-9514-59CFD62AFF6D}"/>
              </a:ext>
            </a:extLst>
          </p:cNvPr>
          <p:cNvSpPr/>
          <p:nvPr/>
        </p:nvSpPr>
        <p:spPr bwMode="auto">
          <a:xfrm>
            <a:off x="3997703" y="4115205"/>
            <a:ext cx="11822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ṩ1ïdé">
            <a:extLst>
              <a:ext uri="{FF2B5EF4-FFF2-40B4-BE49-F238E27FC236}">
                <a16:creationId xmlns:a16="http://schemas.microsoft.com/office/drawing/2014/main" id="{444E7CDE-DB36-433B-BEE2-738EECE66DD4}"/>
              </a:ext>
            </a:extLst>
          </p:cNvPr>
          <p:cNvSpPr/>
          <p:nvPr/>
        </p:nvSpPr>
        <p:spPr bwMode="auto">
          <a:xfrm>
            <a:off x="3997703" y="4115205"/>
            <a:ext cx="11822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Sḷîḍê">
            <a:extLst>
              <a:ext uri="{FF2B5EF4-FFF2-40B4-BE49-F238E27FC236}">
                <a16:creationId xmlns:a16="http://schemas.microsoft.com/office/drawing/2014/main" id="{6BB9EA58-2D2F-4025-A591-D423623AAEC9}"/>
              </a:ext>
            </a:extLst>
          </p:cNvPr>
          <p:cNvSpPr/>
          <p:nvPr/>
        </p:nvSpPr>
        <p:spPr bwMode="auto">
          <a:xfrm>
            <a:off x="3994748" y="2110459"/>
            <a:ext cx="517195" cy="463998"/>
          </a:xfrm>
          <a:custGeom>
            <a:avLst/>
            <a:gdLst>
              <a:gd name="T0" fmla="*/ 339 w 383"/>
              <a:gd name="T1" fmla="*/ 0 h 344"/>
              <a:gd name="T2" fmla="*/ 212 w 383"/>
              <a:gd name="T3" fmla="*/ 264 h 344"/>
              <a:gd name="T4" fmla="*/ 66 w 383"/>
              <a:gd name="T5" fmla="*/ 128 h 344"/>
              <a:gd name="T6" fmla="*/ 0 w 383"/>
              <a:gd name="T7" fmla="*/ 305 h 344"/>
              <a:gd name="T8" fmla="*/ 29 w 383"/>
              <a:gd name="T9" fmla="*/ 305 h 344"/>
              <a:gd name="T10" fmla="*/ 50 w 383"/>
              <a:gd name="T11" fmla="*/ 309 h 344"/>
              <a:gd name="T12" fmla="*/ 86 w 383"/>
              <a:gd name="T13" fmla="*/ 212 h 344"/>
              <a:gd name="T14" fmla="*/ 227 w 383"/>
              <a:gd name="T15" fmla="*/ 344 h 344"/>
              <a:gd name="T16" fmla="*/ 383 w 383"/>
              <a:gd name="T17" fmla="*/ 21 h 344"/>
              <a:gd name="T18" fmla="*/ 339 w 383"/>
              <a:gd name="T1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3" h="344">
                <a:moveTo>
                  <a:pt x="339" y="0"/>
                </a:moveTo>
                <a:cubicBezTo>
                  <a:pt x="212" y="264"/>
                  <a:pt x="212" y="264"/>
                  <a:pt x="212" y="264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0" y="305"/>
                  <a:pt x="0" y="305"/>
                  <a:pt x="0" y="305"/>
                </a:cubicBezTo>
                <a:cubicBezTo>
                  <a:pt x="29" y="305"/>
                  <a:pt x="29" y="305"/>
                  <a:pt x="29" y="305"/>
                </a:cubicBezTo>
                <a:cubicBezTo>
                  <a:pt x="37" y="305"/>
                  <a:pt x="44" y="306"/>
                  <a:pt x="50" y="309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227" y="344"/>
                  <a:pt x="227" y="344"/>
                  <a:pt x="227" y="344"/>
                </a:cubicBezTo>
                <a:cubicBezTo>
                  <a:pt x="383" y="21"/>
                  <a:pt x="383" y="21"/>
                  <a:pt x="383" y="21"/>
                </a:cubicBezTo>
                <a:cubicBezTo>
                  <a:pt x="339" y="0"/>
                  <a:pt x="339" y="0"/>
                  <a:pt x="339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ṩ1îdè">
            <a:extLst>
              <a:ext uri="{FF2B5EF4-FFF2-40B4-BE49-F238E27FC236}">
                <a16:creationId xmlns:a16="http://schemas.microsoft.com/office/drawing/2014/main" id="{62AF86A6-EC85-409A-8E96-0D44FE987984}"/>
              </a:ext>
            </a:extLst>
          </p:cNvPr>
          <p:cNvSpPr/>
          <p:nvPr/>
        </p:nvSpPr>
        <p:spPr bwMode="auto">
          <a:xfrm>
            <a:off x="4394712" y="1972540"/>
            <a:ext cx="175354" cy="193086"/>
          </a:xfrm>
          <a:custGeom>
            <a:avLst/>
            <a:gdLst>
              <a:gd name="T0" fmla="*/ 163 w 178"/>
              <a:gd name="T1" fmla="*/ 0 h 196"/>
              <a:gd name="T2" fmla="*/ 0 w 178"/>
              <a:gd name="T3" fmla="*/ 111 h 196"/>
              <a:gd name="T4" fmla="*/ 59 w 178"/>
              <a:gd name="T5" fmla="*/ 140 h 196"/>
              <a:gd name="T6" fmla="*/ 119 w 178"/>
              <a:gd name="T7" fmla="*/ 168 h 196"/>
              <a:gd name="T8" fmla="*/ 178 w 178"/>
              <a:gd name="T9" fmla="*/ 196 h 196"/>
              <a:gd name="T10" fmla="*/ 163 w 178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96">
                <a:moveTo>
                  <a:pt x="163" y="0"/>
                </a:moveTo>
                <a:lnTo>
                  <a:pt x="0" y="111"/>
                </a:lnTo>
                <a:lnTo>
                  <a:pt x="59" y="140"/>
                </a:lnTo>
                <a:lnTo>
                  <a:pt x="119" y="168"/>
                </a:lnTo>
                <a:lnTo>
                  <a:pt x="178" y="196"/>
                </a:lnTo>
                <a:lnTo>
                  <a:pt x="16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iś1íḑe">
            <a:extLst>
              <a:ext uri="{FF2B5EF4-FFF2-40B4-BE49-F238E27FC236}">
                <a16:creationId xmlns:a16="http://schemas.microsoft.com/office/drawing/2014/main" id="{1C82646C-013D-4C49-9594-1A44663C4E76}"/>
              </a:ext>
            </a:extLst>
          </p:cNvPr>
          <p:cNvSpPr/>
          <p:nvPr/>
        </p:nvSpPr>
        <p:spPr bwMode="auto">
          <a:xfrm>
            <a:off x="4394712" y="1972540"/>
            <a:ext cx="175354" cy="193086"/>
          </a:xfrm>
          <a:custGeom>
            <a:avLst/>
            <a:gdLst>
              <a:gd name="T0" fmla="*/ 163 w 178"/>
              <a:gd name="T1" fmla="*/ 0 h 196"/>
              <a:gd name="T2" fmla="*/ 0 w 178"/>
              <a:gd name="T3" fmla="*/ 111 h 196"/>
              <a:gd name="T4" fmla="*/ 59 w 178"/>
              <a:gd name="T5" fmla="*/ 140 h 196"/>
              <a:gd name="T6" fmla="*/ 119 w 178"/>
              <a:gd name="T7" fmla="*/ 168 h 196"/>
              <a:gd name="T8" fmla="*/ 178 w 178"/>
              <a:gd name="T9" fmla="*/ 196 h 196"/>
              <a:gd name="T10" fmla="*/ 163 w 178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96">
                <a:moveTo>
                  <a:pt x="163" y="0"/>
                </a:moveTo>
                <a:lnTo>
                  <a:pt x="0" y="111"/>
                </a:lnTo>
                <a:lnTo>
                  <a:pt x="59" y="140"/>
                </a:lnTo>
                <a:lnTo>
                  <a:pt x="119" y="168"/>
                </a:lnTo>
                <a:lnTo>
                  <a:pt x="178" y="196"/>
                </a:lnTo>
                <a:lnTo>
                  <a:pt x="1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ṣḻiḓé">
            <a:extLst>
              <a:ext uri="{FF2B5EF4-FFF2-40B4-BE49-F238E27FC236}">
                <a16:creationId xmlns:a16="http://schemas.microsoft.com/office/drawing/2014/main" id="{4BC21A19-B8A0-4C5C-8642-483520DC6004}"/>
              </a:ext>
            </a:extLst>
          </p:cNvPr>
          <p:cNvSpPr/>
          <p:nvPr/>
        </p:nvSpPr>
        <p:spPr bwMode="auto">
          <a:xfrm>
            <a:off x="1801843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ṡľïďé">
            <a:extLst>
              <a:ext uri="{FF2B5EF4-FFF2-40B4-BE49-F238E27FC236}">
                <a16:creationId xmlns:a16="http://schemas.microsoft.com/office/drawing/2014/main" id="{91D23938-C418-4772-B4C8-BC123BE30BA6}"/>
              </a:ext>
            </a:extLst>
          </p:cNvPr>
          <p:cNvSpPr/>
          <p:nvPr/>
        </p:nvSpPr>
        <p:spPr bwMode="auto">
          <a:xfrm>
            <a:off x="1872772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şḷîďè">
            <a:extLst>
              <a:ext uri="{FF2B5EF4-FFF2-40B4-BE49-F238E27FC236}">
                <a16:creationId xmlns:a16="http://schemas.microsoft.com/office/drawing/2014/main" id="{9E7A5FCB-2D78-47AA-9244-23A71DA7B100}"/>
              </a:ext>
            </a:extLst>
          </p:cNvPr>
          <p:cNvSpPr/>
          <p:nvPr/>
        </p:nvSpPr>
        <p:spPr bwMode="auto">
          <a:xfrm>
            <a:off x="194468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$liḓè">
            <a:extLst>
              <a:ext uri="{FF2B5EF4-FFF2-40B4-BE49-F238E27FC236}">
                <a16:creationId xmlns:a16="http://schemas.microsoft.com/office/drawing/2014/main" id="{24C3AD0D-03A2-4255-9D8E-E7F68907829F}"/>
              </a:ext>
            </a:extLst>
          </p:cNvPr>
          <p:cNvSpPr/>
          <p:nvPr/>
        </p:nvSpPr>
        <p:spPr bwMode="auto">
          <a:xfrm>
            <a:off x="2014631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îśḻíḑé">
            <a:extLst>
              <a:ext uri="{FF2B5EF4-FFF2-40B4-BE49-F238E27FC236}">
                <a16:creationId xmlns:a16="http://schemas.microsoft.com/office/drawing/2014/main" id="{F9F2C7B1-B41C-4A4E-A9B9-AB664775D672}"/>
              </a:ext>
            </a:extLst>
          </p:cNvPr>
          <p:cNvSpPr/>
          <p:nvPr/>
        </p:nvSpPr>
        <p:spPr bwMode="auto">
          <a:xfrm>
            <a:off x="2086546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ṩḻiďè">
            <a:extLst>
              <a:ext uri="{FF2B5EF4-FFF2-40B4-BE49-F238E27FC236}">
                <a16:creationId xmlns:a16="http://schemas.microsoft.com/office/drawing/2014/main" id="{B9947814-FC91-4757-AAF2-2C0F4A108308}"/>
              </a:ext>
            </a:extLst>
          </p:cNvPr>
          <p:cNvSpPr/>
          <p:nvPr/>
        </p:nvSpPr>
        <p:spPr bwMode="auto">
          <a:xfrm>
            <a:off x="2158461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sliḍe">
            <a:extLst>
              <a:ext uri="{FF2B5EF4-FFF2-40B4-BE49-F238E27FC236}">
                <a16:creationId xmlns:a16="http://schemas.microsoft.com/office/drawing/2014/main" id="{1DC72AC9-EE85-4C93-BFBF-F0E37519874C}"/>
              </a:ext>
            </a:extLst>
          </p:cNvPr>
          <p:cNvSpPr/>
          <p:nvPr/>
        </p:nvSpPr>
        <p:spPr bwMode="auto">
          <a:xfrm>
            <a:off x="2229390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îšļíḍe">
            <a:extLst>
              <a:ext uri="{FF2B5EF4-FFF2-40B4-BE49-F238E27FC236}">
                <a16:creationId xmlns:a16="http://schemas.microsoft.com/office/drawing/2014/main" id="{2AFDDB18-9C39-4982-B3A1-E08E474F3CED}"/>
              </a:ext>
            </a:extLst>
          </p:cNvPr>
          <p:cNvSpPr/>
          <p:nvPr/>
        </p:nvSpPr>
        <p:spPr bwMode="auto">
          <a:xfrm>
            <a:off x="2300320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3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ṩľîdè">
            <a:extLst>
              <a:ext uri="{FF2B5EF4-FFF2-40B4-BE49-F238E27FC236}">
                <a16:creationId xmlns:a16="http://schemas.microsoft.com/office/drawing/2014/main" id="{FFB977DC-E701-462A-BB33-45ED827DE46F}"/>
              </a:ext>
            </a:extLst>
          </p:cNvPr>
          <p:cNvSpPr/>
          <p:nvPr/>
        </p:nvSpPr>
        <p:spPr bwMode="auto">
          <a:xfrm>
            <a:off x="237223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ṧḻíḑè">
            <a:extLst>
              <a:ext uri="{FF2B5EF4-FFF2-40B4-BE49-F238E27FC236}">
                <a16:creationId xmlns:a16="http://schemas.microsoft.com/office/drawing/2014/main" id="{6EB697C9-57FD-44A6-8D84-3A11E7623832}"/>
              </a:ext>
            </a:extLst>
          </p:cNvPr>
          <p:cNvSpPr/>
          <p:nvPr/>
        </p:nvSpPr>
        <p:spPr bwMode="auto">
          <a:xfrm>
            <a:off x="244316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šḷïḑé">
            <a:extLst>
              <a:ext uri="{FF2B5EF4-FFF2-40B4-BE49-F238E27FC236}">
                <a16:creationId xmlns:a16="http://schemas.microsoft.com/office/drawing/2014/main" id="{F4106C58-8E17-48E0-864C-0C89B0AC9953}"/>
              </a:ext>
            </a:extLst>
          </p:cNvPr>
          <p:cNvSpPr/>
          <p:nvPr/>
        </p:nvSpPr>
        <p:spPr bwMode="auto">
          <a:xfrm>
            <a:off x="2515079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ś1íďé">
            <a:extLst>
              <a:ext uri="{FF2B5EF4-FFF2-40B4-BE49-F238E27FC236}">
                <a16:creationId xmlns:a16="http://schemas.microsoft.com/office/drawing/2014/main" id="{170DC84D-C8F5-4F68-BC9D-D77131BC9051}"/>
              </a:ext>
            </a:extLst>
          </p:cNvPr>
          <p:cNvSpPr/>
          <p:nvPr/>
        </p:nvSpPr>
        <p:spPr bwMode="auto">
          <a:xfrm>
            <a:off x="2586993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sḷiḑê">
            <a:extLst>
              <a:ext uri="{FF2B5EF4-FFF2-40B4-BE49-F238E27FC236}">
                <a16:creationId xmlns:a16="http://schemas.microsoft.com/office/drawing/2014/main" id="{C6E073FB-0896-45D6-B89A-47906B754606}"/>
              </a:ext>
            </a:extLst>
          </p:cNvPr>
          <p:cNvSpPr/>
          <p:nvPr/>
        </p:nvSpPr>
        <p:spPr bwMode="auto">
          <a:xfrm>
            <a:off x="2656938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$ḻïḓe">
            <a:extLst>
              <a:ext uri="{FF2B5EF4-FFF2-40B4-BE49-F238E27FC236}">
                <a16:creationId xmlns:a16="http://schemas.microsoft.com/office/drawing/2014/main" id="{60289154-28B7-461D-A0DA-B211FE3245E5}"/>
              </a:ext>
            </a:extLst>
          </p:cNvPr>
          <p:cNvSpPr/>
          <p:nvPr/>
        </p:nvSpPr>
        <p:spPr bwMode="auto">
          <a:xfrm>
            <a:off x="272885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ṧlíḋe">
            <a:extLst>
              <a:ext uri="{FF2B5EF4-FFF2-40B4-BE49-F238E27FC236}">
                <a16:creationId xmlns:a16="http://schemas.microsoft.com/office/drawing/2014/main" id="{637E13CF-2BD0-4E33-AB32-C23AADA53D90}"/>
              </a:ext>
            </a:extLst>
          </p:cNvPr>
          <p:cNvSpPr/>
          <p:nvPr/>
        </p:nvSpPr>
        <p:spPr bwMode="auto">
          <a:xfrm>
            <a:off x="279978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ṡļïḑè">
            <a:extLst>
              <a:ext uri="{FF2B5EF4-FFF2-40B4-BE49-F238E27FC236}">
                <a16:creationId xmlns:a16="http://schemas.microsoft.com/office/drawing/2014/main" id="{46C3ED52-AFF0-457C-86FA-C73DCA18642A}"/>
              </a:ext>
            </a:extLst>
          </p:cNvPr>
          <p:cNvSpPr/>
          <p:nvPr/>
        </p:nvSpPr>
        <p:spPr bwMode="auto">
          <a:xfrm>
            <a:off x="287169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ṥlïḑe">
            <a:extLst>
              <a:ext uri="{FF2B5EF4-FFF2-40B4-BE49-F238E27FC236}">
                <a16:creationId xmlns:a16="http://schemas.microsoft.com/office/drawing/2014/main" id="{8BDB0DED-FF3F-44AE-9C39-6B09556A5D34}"/>
              </a:ext>
            </a:extLst>
          </p:cNvPr>
          <p:cNvSpPr/>
          <p:nvPr/>
        </p:nvSpPr>
        <p:spPr bwMode="auto">
          <a:xfrm>
            <a:off x="2943611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ṩļîḍê">
            <a:extLst>
              <a:ext uri="{FF2B5EF4-FFF2-40B4-BE49-F238E27FC236}">
                <a16:creationId xmlns:a16="http://schemas.microsoft.com/office/drawing/2014/main" id="{4AF25DE2-7109-4B85-A740-6A54ABFD191A}"/>
              </a:ext>
            </a:extLst>
          </p:cNvPr>
          <p:cNvSpPr/>
          <p:nvPr/>
        </p:nvSpPr>
        <p:spPr bwMode="auto">
          <a:xfrm>
            <a:off x="3013556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ṥ1iḍè">
            <a:extLst>
              <a:ext uri="{FF2B5EF4-FFF2-40B4-BE49-F238E27FC236}">
                <a16:creationId xmlns:a16="http://schemas.microsoft.com/office/drawing/2014/main" id="{BDB77417-2619-4813-98A8-2EE995B5A1EF}"/>
              </a:ext>
            </a:extLst>
          </p:cNvPr>
          <p:cNvSpPr/>
          <p:nvPr/>
        </p:nvSpPr>
        <p:spPr bwMode="auto">
          <a:xfrm>
            <a:off x="3085471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šlîďê">
            <a:extLst>
              <a:ext uri="{FF2B5EF4-FFF2-40B4-BE49-F238E27FC236}">
                <a16:creationId xmlns:a16="http://schemas.microsoft.com/office/drawing/2014/main" id="{BCFAD073-CFB3-4FA3-A41E-907D80A88EA5}"/>
              </a:ext>
            </a:extLst>
          </p:cNvPr>
          <p:cNvSpPr/>
          <p:nvPr/>
        </p:nvSpPr>
        <p:spPr bwMode="auto">
          <a:xfrm>
            <a:off x="3157385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iṡ1ïḓé">
            <a:extLst>
              <a:ext uri="{FF2B5EF4-FFF2-40B4-BE49-F238E27FC236}">
                <a16:creationId xmlns:a16="http://schemas.microsoft.com/office/drawing/2014/main" id="{23BCB672-7A76-418D-A4D4-2ED564EDC58E}"/>
              </a:ext>
            </a:extLst>
          </p:cNvPr>
          <p:cNvSpPr/>
          <p:nvPr/>
        </p:nvSpPr>
        <p:spPr bwMode="auto">
          <a:xfrm>
            <a:off x="3228315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śļíďe">
            <a:extLst>
              <a:ext uri="{FF2B5EF4-FFF2-40B4-BE49-F238E27FC236}">
                <a16:creationId xmlns:a16="http://schemas.microsoft.com/office/drawing/2014/main" id="{2028892F-847B-4185-A879-E3C424B9A010}"/>
              </a:ext>
            </a:extLst>
          </p:cNvPr>
          <p:cNvSpPr/>
          <p:nvPr/>
        </p:nvSpPr>
        <p:spPr bwMode="auto">
          <a:xfrm>
            <a:off x="329924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îşļïďè">
            <a:extLst>
              <a:ext uri="{FF2B5EF4-FFF2-40B4-BE49-F238E27FC236}">
                <a16:creationId xmlns:a16="http://schemas.microsoft.com/office/drawing/2014/main" id="{009556F5-F850-4C12-9C6C-013A3E198AD9}"/>
              </a:ext>
            </a:extLst>
          </p:cNvPr>
          <p:cNvSpPr/>
          <p:nvPr/>
        </p:nvSpPr>
        <p:spPr bwMode="auto">
          <a:xfrm>
            <a:off x="337017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íṡľíḓé">
            <a:extLst>
              <a:ext uri="{FF2B5EF4-FFF2-40B4-BE49-F238E27FC236}">
                <a16:creationId xmlns:a16="http://schemas.microsoft.com/office/drawing/2014/main" id="{C88FBCEA-EA58-43AA-B692-074CEF1D15FB}"/>
              </a:ext>
            </a:extLst>
          </p:cNvPr>
          <p:cNvSpPr/>
          <p:nvPr/>
        </p:nvSpPr>
        <p:spPr bwMode="auto">
          <a:xfrm>
            <a:off x="3442089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ṩḻiḍé">
            <a:extLst>
              <a:ext uri="{FF2B5EF4-FFF2-40B4-BE49-F238E27FC236}">
                <a16:creationId xmlns:a16="http://schemas.microsoft.com/office/drawing/2014/main" id="{A3BF89DD-8493-4943-B6D0-671751ECCBD8}"/>
              </a:ext>
            </a:extLst>
          </p:cNvPr>
          <p:cNvSpPr/>
          <p:nvPr/>
        </p:nvSpPr>
        <p:spPr bwMode="auto">
          <a:xfrm>
            <a:off x="3514003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ṣḷîḓe">
            <a:extLst>
              <a:ext uri="{FF2B5EF4-FFF2-40B4-BE49-F238E27FC236}">
                <a16:creationId xmlns:a16="http://schemas.microsoft.com/office/drawing/2014/main" id="{672095FF-ED3A-40AA-A9CF-E747FE3EA206}"/>
              </a:ext>
            </a:extLst>
          </p:cNvPr>
          <p:cNvSpPr/>
          <p:nvPr/>
        </p:nvSpPr>
        <p:spPr bwMode="auto">
          <a:xfrm>
            <a:off x="3584933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ïsļiḑe">
            <a:extLst>
              <a:ext uri="{FF2B5EF4-FFF2-40B4-BE49-F238E27FC236}">
                <a16:creationId xmlns:a16="http://schemas.microsoft.com/office/drawing/2014/main" id="{F0A89C11-C6AA-4D2A-AA59-FEBF3CED951E}"/>
              </a:ext>
            </a:extLst>
          </p:cNvPr>
          <p:cNvSpPr/>
          <p:nvPr/>
        </p:nvSpPr>
        <p:spPr bwMode="auto">
          <a:xfrm>
            <a:off x="365586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íśļiḑé">
            <a:extLst>
              <a:ext uri="{FF2B5EF4-FFF2-40B4-BE49-F238E27FC236}">
                <a16:creationId xmlns:a16="http://schemas.microsoft.com/office/drawing/2014/main" id="{8FD98319-B0C4-48C7-A91F-48420232BE7F}"/>
              </a:ext>
            </a:extLst>
          </p:cNvPr>
          <p:cNvSpPr/>
          <p:nvPr/>
        </p:nvSpPr>
        <p:spPr bwMode="auto">
          <a:xfrm>
            <a:off x="3726792" y="4520095"/>
            <a:ext cx="63048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ṩ1ïdè">
            <a:extLst>
              <a:ext uri="{FF2B5EF4-FFF2-40B4-BE49-F238E27FC236}">
                <a16:creationId xmlns:a16="http://schemas.microsoft.com/office/drawing/2014/main" id="{DE6D289E-1D92-4BDD-BCBD-6D9DB33AD59E}"/>
              </a:ext>
            </a:extLst>
          </p:cNvPr>
          <p:cNvSpPr/>
          <p:nvPr/>
        </p:nvSpPr>
        <p:spPr bwMode="auto">
          <a:xfrm>
            <a:off x="379870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šļíďè">
            <a:extLst>
              <a:ext uri="{FF2B5EF4-FFF2-40B4-BE49-F238E27FC236}">
                <a16:creationId xmlns:a16="http://schemas.microsoft.com/office/drawing/2014/main" id="{1F8EF9F2-21EA-45B1-83C1-36F1D40C83FF}"/>
              </a:ext>
            </a:extLst>
          </p:cNvPr>
          <p:cNvSpPr/>
          <p:nvPr/>
        </p:nvSpPr>
        <p:spPr bwMode="auto">
          <a:xfrm>
            <a:off x="3870621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îSḻïdè">
            <a:extLst>
              <a:ext uri="{FF2B5EF4-FFF2-40B4-BE49-F238E27FC236}">
                <a16:creationId xmlns:a16="http://schemas.microsoft.com/office/drawing/2014/main" id="{2C69F3F0-8974-417F-AD23-1FBAB0610F01}"/>
              </a:ext>
            </a:extLst>
          </p:cNvPr>
          <p:cNvSpPr/>
          <p:nvPr/>
        </p:nvSpPr>
        <p:spPr bwMode="auto">
          <a:xfrm>
            <a:off x="3942536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íSlíďé">
            <a:extLst>
              <a:ext uri="{FF2B5EF4-FFF2-40B4-BE49-F238E27FC236}">
                <a16:creationId xmlns:a16="http://schemas.microsoft.com/office/drawing/2014/main" id="{BD9E0BB0-F908-487C-9B76-EEE8EF30169C}"/>
              </a:ext>
            </a:extLst>
          </p:cNvPr>
          <p:cNvSpPr/>
          <p:nvPr/>
        </p:nvSpPr>
        <p:spPr bwMode="auto">
          <a:xfrm>
            <a:off x="4012480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ṡḻíďé">
            <a:extLst>
              <a:ext uri="{FF2B5EF4-FFF2-40B4-BE49-F238E27FC236}">
                <a16:creationId xmlns:a16="http://schemas.microsoft.com/office/drawing/2014/main" id="{B2811368-CECD-4DAC-8A56-84C2C006CF16}"/>
              </a:ext>
            </a:extLst>
          </p:cNvPr>
          <p:cNvSpPr/>
          <p:nvPr/>
        </p:nvSpPr>
        <p:spPr bwMode="auto">
          <a:xfrm>
            <a:off x="1712195" y="4541768"/>
            <a:ext cx="2451995" cy="79796"/>
          </a:xfrm>
          <a:custGeom>
            <a:avLst/>
            <a:gdLst>
              <a:gd name="T0" fmla="*/ 1814 w 1814"/>
              <a:gd name="T1" fmla="*/ 59 h 59"/>
              <a:gd name="T2" fmla="*/ 1751 w 1814"/>
              <a:gd name="T3" fmla="*/ 0 h 59"/>
              <a:gd name="T4" fmla="*/ 63 w 1814"/>
              <a:gd name="T5" fmla="*/ 0 h 59"/>
              <a:gd name="T6" fmla="*/ 0 w 1814"/>
              <a:gd name="T7" fmla="*/ 59 h 59"/>
              <a:gd name="T8" fmla="*/ 1814 w 1814"/>
              <a:gd name="T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59">
                <a:moveTo>
                  <a:pt x="1814" y="59"/>
                </a:moveTo>
                <a:cubicBezTo>
                  <a:pt x="1812" y="26"/>
                  <a:pt x="1784" y="0"/>
                  <a:pt x="1751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30" y="0"/>
                  <a:pt x="2" y="26"/>
                  <a:pt x="0" y="59"/>
                </a:cubicBezTo>
                <a:lnTo>
                  <a:pt x="1814" y="5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išḻíḍê">
            <a:extLst>
              <a:ext uri="{FF2B5EF4-FFF2-40B4-BE49-F238E27FC236}">
                <a16:creationId xmlns:a16="http://schemas.microsoft.com/office/drawing/2014/main" id="{165DE478-F8CF-49BE-8BCA-2CC6C3560E02}"/>
              </a:ext>
            </a:extLst>
          </p:cNvPr>
          <p:cNvSpPr/>
          <p:nvPr/>
        </p:nvSpPr>
        <p:spPr bwMode="auto">
          <a:xfrm>
            <a:off x="4204581" y="4393013"/>
            <a:ext cx="484685" cy="228551"/>
          </a:xfrm>
          <a:custGeom>
            <a:avLst/>
            <a:gdLst>
              <a:gd name="T0" fmla="*/ 359 w 359"/>
              <a:gd name="T1" fmla="*/ 169 h 169"/>
              <a:gd name="T2" fmla="*/ 186 w 359"/>
              <a:gd name="T3" fmla="*/ 0 h 169"/>
              <a:gd name="T4" fmla="*/ 173 w 359"/>
              <a:gd name="T5" fmla="*/ 0 h 169"/>
              <a:gd name="T6" fmla="*/ 0 w 359"/>
              <a:gd name="T7" fmla="*/ 169 h 169"/>
              <a:gd name="T8" fmla="*/ 359 w 359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69">
                <a:moveTo>
                  <a:pt x="359" y="169"/>
                </a:moveTo>
                <a:cubicBezTo>
                  <a:pt x="357" y="75"/>
                  <a:pt x="281" y="0"/>
                  <a:pt x="186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79" y="0"/>
                  <a:pt x="3" y="75"/>
                  <a:pt x="0" y="169"/>
                </a:cubicBezTo>
                <a:lnTo>
                  <a:pt x="359" y="16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îṡľídê">
            <a:extLst>
              <a:ext uri="{FF2B5EF4-FFF2-40B4-BE49-F238E27FC236}">
                <a16:creationId xmlns:a16="http://schemas.microsoft.com/office/drawing/2014/main" id="{B691A4F1-E4C1-4F1F-B9D1-876A1E741821}"/>
              </a:ext>
            </a:extLst>
          </p:cNvPr>
          <p:cNvSpPr/>
          <p:nvPr/>
        </p:nvSpPr>
        <p:spPr bwMode="auto">
          <a:xfrm>
            <a:off x="669925" y="2522244"/>
            <a:ext cx="1001880" cy="2099319"/>
          </a:xfrm>
          <a:custGeom>
            <a:avLst/>
            <a:gdLst>
              <a:gd name="T0" fmla="*/ 741 w 741"/>
              <a:gd name="T1" fmla="*/ 1492 h 1555"/>
              <a:gd name="T2" fmla="*/ 678 w 741"/>
              <a:gd name="T3" fmla="*/ 1555 h 1555"/>
              <a:gd name="T4" fmla="*/ 63 w 741"/>
              <a:gd name="T5" fmla="*/ 1555 h 1555"/>
              <a:gd name="T6" fmla="*/ 0 w 741"/>
              <a:gd name="T7" fmla="*/ 1492 h 1555"/>
              <a:gd name="T8" fmla="*/ 0 w 741"/>
              <a:gd name="T9" fmla="*/ 62 h 1555"/>
              <a:gd name="T10" fmla="*/ 63 w 741"/>
              <a:gd name="T11" fmla="*/ 0 h 1555"/>
              <a:gd name="T12" fmla="*/ 678 w 741"/>
              <a:gd name="T13" fmla="*/ 0 h 1555"/>
              <a:gd name="T14" fmla="*/ 741 w 741"/>
              <a:gd name="T15" fmla="*/ 62 h 1555"/>
              <a:gd name="T16" fmla="*/ 741 w 741"/>
              <a:gd name="T17" fmla="*/ 1492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1" h="1555">
                <a:moveTo>
                  <a:pt x="741" y="1492"/>
                </a:moveTo>
                <a:cubicBezTo>
                  <a:pt x="741" y="1527"/>
                  <a:pt x="713" y="1555"/>
                  <a:pt x="678" y="1555"/>
                </a:cubicBezTo>
                <a:cubicBezTo>
                  <a:pt x="63" y="1555"/>
                  <a:pt x="63" y="1555"/>
                  <a:pt x="63" y="1555"/>
                </a:cubicBezTo>
                <a:cubicBezTo>
                  <a:pt x="28" y="1555"/>
                  <a:pt x="0" y="1527"/>
                  <a:pt x="0" y="149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3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713" y="0"/>
                  <a:pt x="741" y="28"/>
                  <a:pt x="741" y="62"/>
                </a:cubicBezTo>
                <a:lnTo>
                  <a:pt x="741" y="149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ŝlíḍè">
            <a:extLst>
              <a:ext uri="{FF2B5EF4-FFF2-40B4-BE49-F238E27FC236}">
                <a16:creationId xmlns:a16="http://schemas.microsoft.com/office/drawing/2014/main" id="{73A790F9-7D4E-41BF-8F59-ED1C4C2C70CB}"/>
              </a:ext>
            </a:extLst>
          </p:cNvPr>
          <p:cNvSpPr/>
          <p:nvPr/>
        </p:nvSpPr>
        <p:spPr bwMode="auto">
          <a:xfrm>
            <a:off x="731003" y="2705479"/>
            <a:ext cx="879724" cy="2482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ṡlíḓè">
            <a:extLst>
              <a:ext uri="{FF2B5EF4-FFF2-40B4-BE49-F238E27FC236}">
                <a16:creationId xmlns:a16="http://schemas.microsoft.com/office/drawing/2014/main" id="{CC22F8AD-BC7C-4ACF-9F45-35F30629672F}"/>
              </a:ext>
            </a:extLst>
          </p:cNvPr>
          <p:cNvSpPr/>
          <p:nvPr/>
        </p:nvSpPr>
        <p:spPr bwMode="auto">
          <a:xfrm>
            <a:off x="726078" y="3441374"/>
            <a:ext cx="890560" cy="259090"/>
          </a:xfrm>
          <a:custGeom>
            <a:avLst/>
            <a:gdLst>
              <a:gd name="T0" fmla="*/ 898 w 904"/>
              <a:gd name="T1" fmla="*/ 258 h 263"/>
              <a:gd name="T2" fmla="*/ 898 w 904"/>
              <a:gd name="T3" fmla="*/ 252 h 263"/>
              <a:gd name="T4" fmla="*/ 11 w 904"/>
              <a:gd name="T5" fmla="*/ 252 h 263"/>
              <a:gd name="T6" fmla="*/ 11 w 904"/>
              <a:gd name="T7" fmla="*/ 11 h 263"/>
              <a:gd name="T8" fmla="*/ 893 w 904"/>
              <a:gd name="T9" fmla="*/ 11 h 263"/>
              <a:gd name="T10" fmla="*/ 893 w 904"/>
              <a:gd name="T11" fmla="*/ 258 h 263"/>
              <a:gd name="T12" fmla="*/ 898 w 904"/>
              <a:gd name="T13" fmla="*/ 258 h 263"/>
              <a:gd name="T14" fmla="*/ 898 w 904"/>
              <a:gd name="T15" fmla="*/ 252 h 263"/>
              <a:gd name="T16" fmla="*/ 898 w 904"/>
              <a:gd name="T17" fmla="*/ 258 h 263"/>
              <a:gd name="T18" fmla="*/ 904 w 904"/>
              <a:gd name="T19" fmla="*/ 258 h 263"/>
              <a:gd name="T20" fmla="*/ 904 w 904"/>
              <a:gd name="T21" fmla="*/ 0 h 263"/>
              <a:gd name="T22" fmla="*/ 0 w 904"/>
              <a:gd name="T23" fmla="*/ 0 h 263"/>
              <a:gd name="T24" fmla="*/ 0 w 904"/>
              <a:gd name="T25" fmla="*/ 263 h 263"/>
              <a:gd name="T26" fmla="*/ 904 w 904"/>
              <a:gd name="T27" fmla="*/ 263 h 263"/>
              <a:gd name="T28" fmla="*/ 904 w 904"/>
              <a:gd name="T29" fmla="*/ 258 h 263"/>
              <a:gd name="T30" fmla="*/ 898 w 904"/>
              <a:gd name="T31" fmla="*/ 25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4" h="263">
                <a:moveTo>
                  <a:pt x="898" y="258"/>
                </a:moveTo>
                <a:lnTo>
                  <a:pt x="898" y="252"/>
                </a:lnTo>
                <a:lnTo>
                  <a:pt x="11" y="252"/>
                </a:lnTo>
                <a:lnTo>
                  <a:pt x="11" y="11"/>
                </a:lnTo>
                <a:lnTo>
                  <a:pt x="893" y="11"/>
                </a:lnTo>
                <a:lnTo>
                  <a:pt x="893" y="258"/>
                </a:lnTo>
                <a:lnTo>
                  <a:pt x="898" y="258"/>
                </a:lnTo>
                <a:lnTo>
                  <a:pt x="898" y="252"/>
                </a:lnTo>
                <a:lnTo>
                  <a:pt x="898" y="258"/>
                </a:lnTo>
                <a:lnTo>
                  <a:pt x="904" y="258"/>
                </a:lnTo>
                <a:lnTo>
                  <a:pt x="904" y="0"/>
                </a:ln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8"/>
                </a:lnTo>
                <a:lnTo>
                  <a:pt x="898" y="25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íṩľíḋê">
            <a:extLst>
              <a:ext uri="{FF2B5EF4-FFF2-40B4-BE49-F238E27FC236}">
                <a16:creationId xmlns:a16="http://schemas.microsoft.com/office/drawing/2014/main" id="{4F8BFD41-C709-4749-AA27-97E73638B6C6}"/>
              </a:ext>
            </a:extLst>
          </p:cNvPr>
          <p:cNvSpPr/>
          <p:nvPr/>
        </p:nvSpPr>
        <p:spPr bwMode="auto">
          <a:xfrm>
            <a:off x="731003" y="2982302"/>
            <a:ext cx="879724" cy="2482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î$ḻidê">
            <a:extLst>
              <a:ext uri="{FF2B5EF4-FFF2-40B4-BE49-F238E27FC236}">
                <a16:creationId xmlns:a16="http://schemas.microsoft.com/office/drawing/2014/main" id="{6C95EA9F-7D1D-4DE6-8457-D5FEC9F01248}"/>
              </a:ext>
            </a:extLst>
          </p:cNvPr>
          <p:cNvSpPr/>
          <p:nvPr/>
        </p:nvSpPr>
        <p:spPr bwMode="auto">
          <a:xfrm>
            <a:off x="771394" y="3077860"/>
            <a:ext cx="609797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śḷïḍé">
            <a:extLst>
              <a:ext uri="{FF2B5EF4-FFF2-40B4-BE49-F238E27FC236}">
                <a16:creationId xmlns:a16="http://schemas.microsoft.com/office/drawing/2014/main" id="{9EBBDAC3-EB16-424F-829B-937169D07782}"/>
              </a:ext>
            </a:extLst>
          </p:cNvPr>
          <p:cNvSpPr/>
          <p:nvPr/>
        </p:nvSpPr>
        <p:spPr bwMode="auto">
          <a:xfrm>
            <a:off x="1396953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Sḻíḓè">
            <a:extLst>
              <a:ext uri="{FF2B5EF4-FFF2-40B4-BE49-F238E27FC236}">
                <a16:creationId xmlns:a16="http://schemas.microsoft.com/office/drawing/2014/main" id="{6D18CB69-E180-46C6-911C-B6DE1166748B}"/>
              </a:ext>
            </a:extLst>
          </p:cNvPr>
          <p:cNvSpPr/>
          <p:nvPr/>
        </p:nvSpPr>
        <p:spPr bwMode="auto">
          <a:xfrm>
            <a:off x="1460987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ṡḻídé">
            <a:extLst>
              <a:ext uri="{FF2B5EF4-FFF2-40B4-BE49-F238E27FC236}">
                <a16:creationId xmlns:a16="http://schemas.microsoft.com/office/drawing/2014/main" id="{3BBB41B7-D4FA-4579-82B8-5B9E452C050B}"/>
              </a:ext>
            </a:extLst>
          </p:cNvPr>
          <p:cNvSpPr/>
          <p:nvPr/>
        </p:nvSpPr>
        <p:spPr bwMode="auto">
          <a:xfrm>
            <a:off x="1523050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š1ídê">
            <a:extLst>
              <a:ext uri="{FF2B5EF4-FFF2-40B4-BE49-F238E27FC236}">
                <a16:creationId xmlns:a16="http://schemas.microsoft.com/office/drawing/2014/main" id="{BA5D4CF3-614C-4E5A-B498-19EDC505165C}"/>
              </a:ext>
            </a:extLst>
          </p:cNvPr>
          <p:cNvSpPr/>
          <p:nvPr/>
        </p:nvSpPr>
        <p:spPr bwMode="auto">
          <a:xfrm>
            <a:off x="817695" y="3560575"/>
            <a:ext cx="55167" cy="2265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íś1îḓê">
            <a:extLst>
              <a:ext uri="{FF2B5EF4-FFF2-40B4-BE49-F238E27FC236}">
                <a16:creationId xmlns:a16="http://schemas.microsoft.com/office/drawing/2014/main" id="{5D1D6A48-AC74-489A-8DE2-01F9995ABFB0}"/>
              </a:ext>
            </a:extLst>
          </p:cNvPr>
          <p:cNvSpPr/>
          <p:nvPr/>
        </p:nvSpPr>
        <p:spPr bwMode="auto">
          <a:xfrm>
            <a:off x="1016692" y="3560575"/>
            <a:ext cx="53197" cy="2265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ïṥļiďe">
            <a:extLst>
              <a:ext uri="{FF2B5EF4-FFF2-40B4-BE49-F238E27FC236}">
                <a16:creationId xmlns:a16="http://schemas.microsoft.com/office/drawing/2014/main" id="{C6372A96-94D4-4C77-B38D-F05D886B09A5}"/>
              </a:ext>
            </a:extLst>
          </p:cNvPr>
          <p:cNvSpPr/>
          <p:nvPr/>
        </p:nvSpPr>
        <p:spPr bwMode="auto">
          <a:xfrm>
            <a:off x="900446" y="3560575"/>
            <a:ext cx="22658" cy="22658"/>
          </a:xfrm>
          <a:prstGeom prst="ellipse">
            <a:avLst/>
          </a:prstGeom>
          <a:solidFill>
            <a:srgbClr val="FF7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$1îḍé">
            <a:extLst>
              <a:ext uri="{FF2B5EF4-FFF2-40B4-BE49-F238E27FC236}">
                <a16:creationId xmlns:a16="http://schemas.microsoft.com/office/drawing/2014/main" id="{B9B1749C-B049-46CA-B889-B62FFD1038E4}"/>
              </a:ext>
            </a:extLst>
          </p:cNvPr>
          <p:cNvSpPr/>
          <p:nvPr/>
        </p:nvSpPr>
        <p:spPr bwMode="auto">
          <a:xfrm>
            <a:off x="966450" y="3560575"/>
            <a:ext cx="22658" cy="22658"/>
          </a:xfrm>
          <a:prstGeom prst="ellipse">
            <a:avLst/>
          </a:prstGeom>
          <a:solidFill>
            <a:srgbClr val="8BC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šḷiḓê">
            <a:extLst>
              <a:ext uri="{FF2B5EF4-FFF2-40B4-BE49-F238E27FC236}">
                <a16:creationId xmlns:a16="http://schemas.microsoft.com/office/drawing/2014/main" id="{B300A82F-9777-41FD-95BE-ECA1DF037E4D}"/>
              </a:ext>
            </a:extLst>
          </p:cNvPr>
          <p:cNvSpPr/>
          <p:nvPr/>
        </p:nvSpPr>
        <p:spPr bwMode="auto">
          <a:xfrm>
            <a:off x="1458031" y="3538902"/>
            <a:ext cx="66004" cy="66004"/>
          </a:xfrm>
          <a:custGeom>
            <a:avLst/>
            <a:gdLst>
              <a:gd name="T0" fmla="*/ 49 w 49"/>
              <a:gd name="T1" fmla="*/ 41 h 49"/>
              <a:gd name="T2" fmla="*/ 41 w 49"/>
              <a:gd name="T3" fmla="*/ 49 h 49"/>
              <a:gd name="T4" fmla="*/ 7 w 49"/>
              <a:gd name="T5" fmla="*/ 49 h 49"/>
              <a:gd name="T6" fmla="*/ 0 w 49"/>
              <a:gd name="T7" fmla="*/ 41 h 49"/>
              <a:gd name="T8" fmla="*/ 0 w 49"/>
              <a:gd name="T9" fmla="*/ 7 h 49"/>
              <a:gd name="T10" fmla="*/ 7 w 49"/>
              <a:gd name="T11" fmla="*/ 0 h 49"/>
              <a:gd name="T12" fmla="*/ 41 w 49"/>
              <a:gd name="T13" fmla="*/ 0 h 49"/>
              <a:gd name="T14" fmla="*/ 49 w 49"/>
              <a:gd name="T15" fmla="*/ 7 h 49"/>
              <a:gd name="T16" fmla="*/ 49 w 49"/>
              <a:gd name="T17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49" y="41"/>
                </a:moveTo>
                <a:cubicBezTo>
                  <a:pt x="49" y="45"/>
                  <a:pt x="45" y="49"/>
                  <a:pt x="41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3" y="49"/>
                  <a:pt x="0" y="45"/>
                  <a:pt x="0" y="4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5" y="0"/>
                  <a:pt x="49" y="3"/>
                  <a:pt x="49" y="7"/>
                </a:cubicBezTo>
                <a:lnTo>
                  <a:pt x="49" y="41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ïs1íďè">
            <a:extLst>
              <a:ext uri="{FF2B5EF4-FFF2-40B4-BE49-F238E27FC236}">
                <a16:creationId xmlns:a16="http://schemas.microsoft.com/office/drawing/2014/main" id="{A36E3EA1-835C-4161-81B6-41D5B197D37A}"/>
              </a:ext>
            </a:extLst>
          </p:cNvPr>
          <p:cNvSpPr/>
          <p:nvPr/>
        </p:nvSpPr>
        <p:spPr bwMode="auto">
          <a:xfrm>
            <a:off x="1100428" y="3538902"/>
            <a:ext cx="328049" cy="660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ïşlïḑe">
            <a:extLst>
              <a:ext uri="{FF2B5EF4-FFF2-40B4-BE49-F238E27FC236}">
                <a16:creationId xmlns:a16="http://schemas.microsoft.com/office/drawing/2014/main" id="{AEFABAF2-0A48-4167-BC91-4B3ABB787526}"/>
              </a:ext>
            </a:extLst>
          </p:cNvPr>
          <p:cNvSpPr/>
          <p:nvPr/>
        </p:nvSpPr>
        <p:spPr bwMode="auto">
          <a:xfrm>
            <a:off x="886654" y="3879758"/>
            <a:ext cx="568422" cy="567437"/>
          </a:xfrm>
          <a:custGeom>
            <a:avLst/>
            <a:gdLst>
              <a:gd name="T0" fmla="*/ 274 w 577"/>
              <a:gd name="T1" fmla="*/ 0 h 576"/>
              <a:gd name="T2" fmla="*/ 0 w 577"/>
              <a:gd name="T3" fmla="*/ 72 h 576"/>
              <a:gd name="T4" fmla="*/ 0 w 577"/>
              <a:gd name="T5" fmla="*/ 375 h 576"/>
              <a:gd name="T6" fmla="*/ 132 w 577"/>
              <a:gd name="T7" fmla="*/ 557 h 576"/>
              <a:gd name="T8" fmla="*/ 436 w 577"/>
              <a:gd name="T9" fmla="*/ 557 h 576"/>
              <a:gd name="T10" fmla="*/ 557 w 577"/>
              <a:gd name="T11" fmla="*/ 375 h 576"/>
              <a:gd name="T12" fmla="*/ 557 w 577"/>
              <a:gd name="T13" fmla="*/ 72 h 576"/>
              <a:gd name="T14" fmla="*/ 536 w 577"/>
              <a:gd name="T15" fmla="*/ 233 h 576"/>
              <a:gd name="T16" fmla="*/ 517 w 577"/>
              <a:gd name="T17" fmla="*/ 51 h 576"/>
              <a:gd name="T18" fmla="*/ 517 w 577"/>
              <a:gd name="T19" fmla="*/ 294 h 576"/>
              <a:gd name="T20" fmla="*/ 132 w 577"/>
              <a:gd name="T21" fmla="*/ 495 h 576"/>
              <a:gd name="T22" fmla="*/ 374 w 577"/>
              <a:gd name="T23" fmla="*/ 495 h 576"/>
              <a:gd name="T24" fmla="*/ 405 w 577"/>
              <a:gd name="T25" fmla="*/ 486 h 576"/>
              <a:gd name="T26" fmla="*/ 162 w 577"/>
              <a:gd name="T27" fmla="*/ 486 h 576"/>
              <a:gd name="T28" fmla="*/ 152 w 577"/>
              <a:gd name="T29" fmla="*/ 516 h 576"/>
              <a:gd name="T30" fmla="*/ 395 w 577"/>
              <a:gd name="T31" fmla="*/ 516 h 576"/>
              <a:gd name="T32" fmla="*/ 496 w 577"/>
              <a:gd name="T33" fmla="*/ 91 h 576"/>
              <a:gd name="T34" fmla="*/ 496 w 577"/>
              <a:gd name="T35" fmla="*/ 333 h 576"/>
              <a:gd name="T36" fmla="*/ 476 w 577"/>
              <a:gd name="T37" fmla="*/ 132 h 576"/>
              <a:gd name="T38" fmla="*/ 476 w 577"/>
              <a:gd name="T39" fmla="*/ 375 h 576"/>
              <a:gd name="T40" fmla="*/ 455 w 577"/>
              <a:gd name="T41" fmla="*/ 172 h 576"/>
              <a:gd name="T42" fmla="*/ 455 w 577"/>
              <a:gd name="T43" fmla="*/ 414 h 576"/>
              <a:gd name="T44" fmla="*/ 436 w 577"/>
              <a:gd name="T45" fmla="*/ 213 h 576"/>
              <a:gd name="T46" fmla="*/ 446 w 577"/>
              <a:gd name="T47" fmla="*/ 455 h 576"/>
              <a:gd name="T48" fmla="*/ 416 w 577"/>
              <a:gd name="T49" fmla="*/ 253 h 576"/>
              <a:gd name="T50" fmla="*/ 395 w 577"/>
              <a:gd name="T51" fmla="*/ 51 h 576"/>
              <a:gd name="T52" fmla="*/ 395 w 577"/>
              <a:gd name="T53" fmla="*/ 294 h 576"/>
              <a:gd name="T54" fmla="*/ 374 w 577"/>
              <a:gd name="T55" fmla="*/ 91 h 576"/>
              <a:gd name="T56" fmla="*/ 374 w 577"/>
              <a:gd name="T57" fmla="*/ 333 h 576"/>
              <a:gd name="T58" fmla="*/ 355 w 577"/>
              <a:gd name="T59" fmla="*/ 132 h 576"/>
              <a:gd name="T60" fmla="*/ 355 w 577"/>
              <a:gd name="T61" fmla="*/ 375 h 576"/>
              <a:gd name="T62" fmla="*/ 335 w 577"/>
              <a:gd name="T63" fmla="*/ 172 h 576"/>
              <a:gd name="T64" fmla="*/ 335 w 577"/>
              <a:gd name="T65" fmla="*/ 414 h 576"/>
              <a:gd name="T66" fmla="*/ 314 w 577"/>
              <a:gd name="T67" fmla="*/ 213 h 576"/>
              <a:gd name="T68" fmla="*/ 324 w 577"/>
              <a:gd name="T69" fmla="*/ 455 h 576"/>
              <a:gd name="T70" fmla="*/ 293 w 577"/>
              <a:gd name="T71" fmla="*/ 253 h 576"/>
              <a:gd name="T72" fmla="*/ 274 w 577"/>
              <a:gd name="T73" fmla="*/ 51 h 576"/>
              <a:gd name="T74" fmla="*/ 274 w 577"/>
              <a:gd name="T75" fmla="*/ 294 h 576"/>
              <a:gd name="T76" fmla="*/ 254 w 577"/>
              <a:gd name="T77" fmla="*/ 91 h 576"/>
              <a:gd name="T78" fmla="*/ 254 w 577"/>
              <a:gd name="T79" fmla="*/ 333 h 576"/>
              <a:gd name="T80" fmla="*/ 233 w 577"/>
              <a:gd name="T81" fmla="*/ 132 h 576"/>
              <a:gd name="T82" fmla="*/ 233 w 577"/>
              <a:gd name="T83" fmla="*/ 375 h 576"/>
              <a:gd name="T84" fmla="*/ 213 w 577"/>
              <a:gd name="T85" fmla="*/ 172 h 576"/>
              <a:gd name="T86" fmla="*/ 213 w 577"/>
              <a:gd name="T87" fmla="*/ 414 h 576"/>
              <a:gd name="T88" fmla="*/ 193 w 577"/>
              <a:gd name="T89" fmla="*/ 213 h 576"/>
              <a:gd name="T90" fmla="*/ 203 w 577"/>
              <a:gd name="T91" fmla="*/ 455 h 576"/>
              <a:gd name="T92" fmla="*/ 173 w 577"/>
              <a:gd name="T93" fmla="*/ 253 h 576"/>
              <a:gd name="T94" fmla="*/ 152 w 577"/>
              <a:gd name="T95" fmla="*/ 51 h 576"/>
              <a:gd name="T96" fmla="*/ 152 w 577"/>
              <a:gd name="T97" fmla="*/ 294 h 576"/>
              <a:gd name="T98" fmla="*/ 132 w 577"/>
              <a:gd name="T99" fmla="*/ 91 h 576"/>
              <a:gd name="T100" fmla="*/ 132 w 577"/>
              <a:gd name="T101" fmla="*/ 333 h 576"/>
              <a:gd name="T102" fmla="*/ 112 w 577"/>
              <a:gd name="T103" fmla="*/ 132 h 576"/>
              <a:gd name="T104" fmla="*/ 112 w 577"/>
              <a:gd name="T105" fmla="*/ 375 h 576"/>
              <a:gd name="T106" fmla="*/ 92 w 577"/>
              <a:gd name="T107" fmla="*/ 172 h 576"/>
              <a:gd name="T108" fmla="*/ 92 w 577"/>
              <a:gd name="T109" fmla="*/ 414 h 576"/>
              <a:gd name="T110" fmla="*/ 71 w 577"/>
              <a:gd name="T111" fmla="*/ 213 h 576"/>
              <a:gd name="T112" fmla="*/ 81 w 577"/>
              <a:gd name="T113" fmla="*/ 455 h 576"/>
              <a:gd name="T114" fmla="*/ 51 w 577"/>
              <a:gd name="T115" fmla="*/ 253 h 576"/>
              <a:gd name="T116" fmla="*/ 31 w 577"/>
              <a:gd name="T117" fmla="*/ 51 h 576"/>
              <a:gd name="T118" fmla="*/ 31 w 577"/>
              <a:gd name="T119" fmla="*/ 294 h 576"/>
              <a:gd name="T120" fmla="*/ 31 w 577"/>
              <a:gd name="T121" fmla="*/ 546 h 576"/>
              <a:gd name="T122" fmla="*/ 274 w 577"/>
              <a:gd name="T123" fmla="*/ 546 h 576"/>
              <a:gd name="T124" fmla="*/ 517 w 577"/>
              <a:gd name="T125" fmla="*/ 54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7" h="576">
                <a:moveTo>
                  <a:pt x="577" y="30"/>
                </a:moveTo>
                <a:lnTo>
                  <a:pt x="577" y="20"/>
                </a:lnTo>
                <a:lnTo>
                  <a:pt x="557" y="20"/>
                </a:lnTo>
                <a:lnTo>
                  <a:pt x="557" y="0"/>
                </a:lnTo>
                <a:lnTo>
                  <a:pt x="546" y="0"/>
                </a:lnTo>
                <a:lnTo>
                  <a:pt x="546" y="20"/>
                </a:lnTo>
                <a:lnTo>
                  <a:pt x="536" y="20"/>
                </a:lnTo>
                <a:lnTo>
                  <a:pt x="536" y="0"/>
                </a:lnTo>
                <a:lnTo>
                  <a:pt x="527" y="0"/>
                </a:lnTo>
                <a:lnTo>
                  <a:pt x="527" y="20"/>
                </a:lnTo>
                <a:lnTo>
                  <a:pt x="517" y="20"/>
                </a:lnTo>
                <a:lnTo>
                  <a:pt x="517" y="0"/>
                </a:lnTo>
                <a:lnTo>
                  <a:pt x="506" y="0"/>
                </a:lnTo>
                <a:lnTo>
                  <a:pt x="506" y="20"/>
                </a:lnTo>
                <a:lnTo>
                  <a:pt x="496" y="20"/>
                </a:lnTo>
                <a:lnTo>
                  <a:pt x="496" y="0"/>
                </a:lnTo>
                <a:lnTo>
                  <a:pt x="486" y="0"/>
                </a:lnTo>
                <a:lnTo>
                  <a:pt x="486" y="20"/>
                </a:lnTo>
                <a:lnTo>
                  <a:pt x="476" y="20"/>
                </a:lnTo>
                <a:lnTo>
                  <a:pt x="476" y="0"/>
                </a:lnTo>
                <a:lnTo>
                  <a:pt x="465" y="0"/>
                </a:lnTo>
                <a:lnTo>
                  <a:pt x="465" y="20"/>
                </a:lnTo>
                <a:lnTo>
                  <a:pt x="455" y="20"/>
                </a:lnTo>
                <a:lnTo>
                  <a:pt x="455" y="0"/>
                </a:lnTo>
                <a:lnTo>
                  <a:pt x="446" y="0"/>
                </a:lnTo>
                <a:lnTo>
                  <a:pt x="446" y="20"/>
                </a:lnTo>
                <a:lnTo>
                  <a:pt x="436" y="20"/>
                </a:lnTo>
                <a:lnTo>
                  <a:pt x="436" y="0"/>
                </a:lnTo>
                <a:lnTo>
                  <a:pt x="425" y="0"/>
                </a:lnTo>
                <a:lnTo>
                  <a:pt x="425" y="20"/>
                </a:lnTo>
                <a:lnTo>
                  <a:pt x="416" y="20"/>
                </a:lnTo>
                <a:lnTo>
                  <a:pt x="416" y="0"/>
                </a:lnTo>
                <a:lnTo>
                  <a:pt x="405" y="0"/>
                </a:lnTo>
                <a:lnTo>
                  <a:pt x="405" y="20"/>
                </a:lnTo>
                <a:lnTo>
                  <a:pt x="395" y="20"/>
                </a:lnTo>
                <a:lnTo>
                  <a:pt x="395" y="0"/>
                </a:lnTo>
                <a:lnTo>
                  <a:pt x="384" y="0"/>
                </a:lnTo>
                <a:lnTo>
                  <a:pt x="384" y="20"/>
                </a:lnTo>
                <a:lnTo>
                  <a:pt x="374" y="20"/>
                </a:lnTo>
                <a:lnTo>
                  <a:pt x="374" y="0"/>
                </a:lnTo>
                <a:lnTo>
                  <a:pt x="365" y="0"/>
                </a:lnTo>
                <a:lnTo>
                  <a:pt x="365" y="20"/>
                </a:lnTo>
                <a:lnTo>
                  <a:pt x="355" y="20"/>
                </a:lnTo>
                <a:lnTo>
                  <a:pt x="355" y="0"/>
                </a:lnTo>
                <a:lnTo>
                  <a:pt x="344" y="0"/>
                </a:lnTo>
                <a:lnTo>
                  <a:pt x="344" y="20"/>
                </a:lnTo>
                <a:lnTo>
                  <a:pt x="335" y="20"/>
                </a:lnTo>
                <a:lnTo>
                  <a:pt x="335" y="0"/>
                </a:lnTo>
                <a:lnTo>
                  <a:pt x="324" y="0"/>
                </a:lnTo>
                <a:lnTo>
                  <a:pt x="324" y="20"/>
                </a:lnTo>
                <a:lnTo>
                  <a:pt x="314" y="20"/>
                </a:lnTo>
                <a:lnTo>
                  <a:pt x="314" y="0"/>
                </a:lnTo>
                <a:lnTo>
                  <a:pt x="303" y="0"/>
                </a:lnTo>
                <a:lnTo>
                  <a:pt x="303" y="20"/>
                </a:lnTo>
                <a:lnTo>
                  <a:pt x="293" y="20"/>
                </a:lnTo>
                <a:lnTo>
                  <a:pt x="293" y="0"/>
                </a:lnTo>
                <a:lnTo>
                  <a:pt x="284" y="0"/>
                </a:lnTo>
                <a:lnTo>
                  <a:pt x="284" y="20"/>
                </a:lnTo>
                <a:lnTo>
                  <a:pt x="274" y="20"/>
                </a:lnTo>
                <a:lnTo>
                  <a:pt x="274" y="0"/>
                </a:lnTo>
                <a:lnTo>
                  <a:pt x="263" y="0"/>
                </a:lnTo>
                <a:lnTo>
                  <a:pt x="263" y="20"/>
                </a:lnTo>
                <a:lnTo>
                  <a:pt x="254" y="20"/>
                </a:lnTo>
                <a:lnTo>
                  <a:pt x="254" y="0"/>
                </a:lnTo>
                <a:lnTo>
                  <a:pt x="243" y="0"/>
                </a:lnTo>
                <a:lnTo>
                  <a:pt x="243" y="20"/>
                </a:lnTo>
                <a:lnTo>
                  <a:pt x="233" y="20"/>
                </a:lnTo>
                <a:lnTo>
                  <a:pt x="233" y="0"/>
                </a:lnTo>
                <a:lnTo>
                  <a:pt x="222" y="0"/>
                </a:lnTo>
                <a:lnTo>
                  <a:pt x="222" y="20"/>
                </a:lnTo>
                <a:lnTo>
                  <a:pt x="213" y="20"/>
                </a:lnTo>
                <a:lnTo>
                  <a:pt x="213" y="0"/>
                </a:lnTo>
                <a:lnTo>
                  <a:pt x="203" y="0"/>
                </a:lnTo>
                <a:lnTo>
                  <a:pt x="203" y="20"/>
                </a:lnTo>
                <a:lnTo>
                  <a:pt x="193" y="20"/>
                </a:lnTo>
                <a:lnTo>
                  <a:pt x="193" y="0"/>
                </a:lnTo>
                <a:lnTo>
                  <a:pt x="182" y="0"/>
                </a:lnTo>
                <a:lnTo>
                  <a:pt x="182" y="20"/>
                </a:lnTo>
                <a:lnTo>
                  <a:pt x="173" y="20"/>
                </a:lnTo>
                <a:lnTo>
                  <a:pt x="173" y="0"/>
                </a:lnTo>
                <a:lnTo>
                  <a:pt x="162" y="0"/>
                </a:lnTo>
                <a:lnTo>
                  <a:pt x="162" y="20"/>
                </a:lnTo>
                <a:lnTo>
                  <a:pt x="152" y="20"/>
                </a:lnTo>
                <a:lnTo>
                  <a:pt x="152" y="0"/>
                </a:lnTo>
                <a:lnTo>
                  <a:pt x="141" y="0"/>
                </a:lnTo>
                <a:lnTo>
                  <a:pt x="141" y="20"/>
                </a:lnTo>
                <a:lnTo>
                  <a:pt x="132" y="20"/>
                </a:lnTo>
                <a:lnTo>
                  <a:pt x="132" y="0"/>
                </a:lnTo>
                <a:lnTo>
                  <a:pt x="122" y="0"/>
                </a:lnTo>
                <a:lnTo>
                  <a:pt x="122" y="20"/>
                </a:lnTo>
                <a:lnTo>
                  <a:pt x="112" y="20"/>
                </a:lnTo>
                <a:lnTo>
                  <a:pt x="112" y="0"/>
                </a:lnTo>
                <a:lnTo>
                  <a:pt x="101" y="0"/>
                </a:lnTo>
                <a:lnTo>
                  <a:pt x="101" y="20"/>
                </a:lnTo>
                <a:lnTo>
                  <a:pt x="92" y="20"/>
                </a:lnTo>
                <a:lnTo>
                  <a:pt x="92" y="0"/>
                </a:lnTo>
                <a:lnTo>
                  <a:pt x="81" y="0"/>
                </a:lnTo>
                <a:lnTo>
                  <a:pt x="81" y="20"/>
                </a:lnTo>
                <a:lnTo>
                  <a:pt x="71" y="20"/>
                </a:lnTo>
                <a:lnTo>
                  <a:pt x="71" y="0"/>
                </a:lnTo>
                <a:lnTo>
                  <a:pt x="60" y="0"/>
                </a:lnTo>
                <a:lnTo>
                  <a:pt x="60" y="20"/>
                </a:lnTo>
                <a:lnTo>
                  <a:pt x="51" y="20"/>
                </a:lnTo>
                <a:lnTo>
                  <a:pt x="51" y="0"/>
                </a:lnTo>
                <a:lnTo>
                  <a:pt x="41" y="0"/>
                </a:lnTo>
                <a:lnTo>
                  <a:pt x="41" y="20"/>
                </a:lnTo>
                <a:lnTo>
                  <a:pt x="31" y="20"/>
                </a:lnTo>
                <a:lnTo>
                  <a:pt x="31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30"/>
                </a:lnTo>
                <a:lnTo>
                  <a:pt x="20" y="30"/>
                </a:lnTo>
                <a:lnTo>
                  <a:pt x="20" y="40"/>
                </a:lnTo>
                <a:lnTo>
                  <a:pt x="0" y="40"/>
                </a:lnTo>
                <a:lnTo>
                  <a:pt x="0" y="51"/>
                </a:lnTo>
                <a:lnTo>
                  <a:pt x="20" y="51"/>
                </a:lnTo>
                <a:lnTo>
                  <a:pt x="20" y="61"/>
                </a:lnTo>
                <a:lnTo>
                  <a:pt x="0" y="61"/>
                </a:lnTo>
                <a:lnTo>
                  <a:pt x="0" y="72"/>
                </a:lnTo>
                <a:lnTo>
                  <a:pt x="20" y="72"/>
                </a:lnTo>
                <a:lnTo>
                  <a:pt x="20" y="81"/>
                </a:lnTo>
                <a:lnTo>
                  <a:pt x="0" y="81"/>
                </a:lnTo>
                <a:lnTo>
                  <a:pt x="0" y="91"/>
                </a:lnTo>
                <a:lnTo>
                  <a:pt x="20" y="91"/>
                </a:lnTo>
                <a:lnTo>
                  <a:pt x="20" y="100"/>
                </a:lnTo>
                <a:lnTo>
                  <a:pt x="0" y="100"/>
                </a:lnTo>
                <a:lnTo>
                  <a:pt x="0" y="111"/>
                </a:lnTo>
                <a:lnTo>
                  <a:pt x="20" y="111"/>
                </a:lnTo>
                <a:lnTo>
                  <a:pt x="20" y="121"/>
                </a:lnTo>
                <a:lnTo>
                  <a:pt x="0" y="121"/>
                </a:lnTo>
                <a:lnTo>
                  <a:pt x="0" y="132"/>
                </a:lnTo>
                <a:lnTo>
                  <a:pt x="20" y="132"/>
                </a:lnTo>
                <a:lnTo>
                  <a:pt x="20" y="142"/>
                </a:lnTo>
                <a:lnTo>
                  <a:pt x="0" y="142"/>
                </a:lnTo>
                <a:lnTo>
                  <a:pt x="0" y="152"/>
                </a:lnTo>
                <a:lnTo>
                  <a:pt x="20" y="152"/>
                </a:lnTo>
                <a:lnTo>
                  <a:pt x="20" y="162"/>
                </a:lnTo>
                <a:lnTo>
                  <a:pt x="0" y="162"/>
                </a:lnTo>
                <a:lnTo>
                  <a:pt x="0" y="172"/>
                </a:lnTo>
                <a:lnTo>
                  <a:pt x="20" y="172"/>
                </a:lnTo>
                <a:lnTo>
                  <a:pt x="20" y="181"/>
                </a:lnTo>
                <a:lnTo>
                  <a:pt x="0" y="181"/>
                </a:lnTo>
                <a:lnTo>
                  <a:pt x="0" y="192"/>
                </a:lnTo>
                <a:lnTo>
                  <a:pt x="20" y="192"/>
                </a:lnTo>
                <a:lnTo>
                  <a:pt x="20" y="202"/>
                </a:lnTo>
                <a:lnTo>
                  <a:pt x="0" y="202"/>
                </a:lnTo>
                <a:lnTo>
                  <a:pt x="0" y="213"/>
                </a:lnTo>
                <a:lnTo>
                  <a:pt x="20" y="213"/>
                </a:lnTo>
                <a:lnTo>
                  <a:pt x="20" y="222"/>
                </a:lnTo>
                <a:lnTo>
                  <a:pt x="0" y="222"/>
                </a:lnTo>
                <a:lnTo>
                  <a:pt x="0" y="233"/>
                </a:lnTo>
                <a:lnTo>
                  <a:pt x="20" y="233"/>
                </a:lnTo>
                <a:lnTo>
                  <a:pt x="20" y="243"/>
                </a:lnTo>
                <a:lnTo>
                  <a:pt x="0" y="243"/>
                </a:lnTo>
                <a:lnTo>
                  <a:pt x="0" y="253"/>
                </a:lnTo>
                <a:lnTo>
                  <a:pt x="20" y="253"/>
                </a:lnTo>
                <a:lnTo>
                  <a:pt x="20" y="262"/>
                </a:lnTo>
                <a:lnTo>
                  <a:pt x="0" y="262"/>
                </a:lnTo>
                <a:lnTo>
                  <a:pt x="0" y="273"/>
                </a:lnTo>
                <a:lnTo>
                  <a:pt x="20" y="273"/>
                </a:lnTo>
                <a:lnTo>
                  <a:pt x="20" y="283"/>
                </a:lnTo>
                <a:lnTo>
                  <a:pt x="0" y="283"/>
                </a:lnTo>
                <a:lnTo>
                  <a:pt x="0" y="294"/>
                </a:lnTo>
                <a:lnTo>
                  <a:pt x="20" y="294"/>
                </a:lnTo>
                <a:lnTo>
                  <a:pt x="20" y="303"/>
                </a:lnTo>
                <a:lnTo>
                  <a:pt x="0" y="303"/>
                </a:lnTo>
                <a:lnTo>
                  <a:pt x="0" y="314"/>
                </a:lnTo>
                <a:lnTo>
                  <a:pt x="20" y="314"/>
                </a:lnTo>
                <a:lnTo>
                  <a:pt x="20" y="324"/>
                </a:lnTo>
                <a:lnTo>
                  <a:pt x="0" y="324"/>
                </a:lnTo>
                <a:lnTo>
                  <a:pt x="0" y="333"/>
                </a:lnTo>
                <a:lnTo>
                  <a:pt x="20" y="333"/>
                </a:lnTo>
                <a:lnTo>
                  <a:pt x="20" y="343"/>
                </a:lnTo>
                <a:lnTo>
                  <a:pt x="0" y="343"/>
                </a:lnTo>
                <a:lnTo>
                  <a:pt x="0" y="354"/>
                </a:lnTo>
                <a:lnTo>
                  <a:pt x="20" y="354"/>
                </a:lnTo>
                <a:lnTo>
                  <a:pt x="20" y="364"/>
                </a:lnTo>
                <a:lnTo>
                  <a:pt x="0" y="364"/>
                </a:lnTo>
                <a:lnTo>
                  <a:pt x="0" y="375"/>
                </a:lnTo>
                <a:lnTo>
                  <a:pt x="20" y="375"/>
                </a:lnTo>
                <a:lnTo>
                  <a:pt x="20" y="384"/>
                </a:lnTo>
                <a:lnTo>
                  <a:pt x="0" y="384"/>
                </a:lnTo>
                <a:lnTo>
                  <a:pt x="0" y="395"/>
                </a:lnTo>
                <a:lnTo>
                  <a:pt x="20" y="395"/>
                </a:lnTo>
                <a:lnTo>
                  <a:pt x="20" y="405"/>
                </a:lnTo>
                <a:lnTo>
                  <a:pt x="0" y="405"/>
                </a:lnTo>
                <a:lnTo>
                  <a:pt x="0" y="414"/>
                </a:lnTo>
                <a:lnTo>
                  <a:pt x="20" y="414"/>
                </a:lnTo>
                <a:lnTo>
                  <a:pt x="20" y="424"/>
                </a:lnTo>
                <a:lnTo>
                  <a:pt x="0" y="424"/>
                </a:lnTo>
                <a:lnTo>
                  <a:pt x="0" y="435"/>
                </a:lnTo>
                <a:lnTo>
                  <a:pt x="20" y="435"/>
                </a:lnTo>
                <a:lnTo>
                  <a:pt x="20" y="444"/>
                </a:lnTo>
                <a:lnTo>
                  <a:pt x="0" y="444"/>
                </a:lnTo>
                <a:lnTo>
                  <a:pt x="0" y="455"/>
                </a:lnTo>
                <a:lnTo>
                  <a:pt x="20" y="455"/>
                </a:lnTo>
                <a:lnTo>
                  <a:pt x="20" y="465"/>
                </a:lnTo>
                <a:lnTo>
                  <a:pt x="0" y="465"/>
                </a:lnTo>
                <a:lnTo>
                  <a:pt x="0" y="476"/>
                </a:lnTo>
                <a:lnTo>
                  <a:pt x="20" y="476"/>
                </a:lnTo>
                <a:lnTo>
                  <a:pt x="20" y="486"/>
                </a:lnTo>
                <a:lnTo>
                  <a:pt x="0" y="486"/>
                </a:lnTo>
                <a:lnTo>
                  <a:pt x="0" y="495"/>
                </a:lnTo>
                <a:lnTo>
                  <a:pt x="20" y="495"/>
                </a:lnTo>
                <a:lnTo>
                  <a:pt x="20" y="505"/>
                </a:lnTo>
                <a:lnTo>
                  <a:pt x="0" y="505"/>
                </a:lnTo>
                <a:lnTo>
                  <a:pt x="0" y="516"/>
                </a:lnTo>
                <a:lnTo>
                  <a:pt x="20" y="516"/>
                </a:lnTo>
                <a:lnTo>
                  <a:pt x="20" y="525"/>
                </a:lnTo>
                <a:lnTo>
                  <a:pt x="0" y="525"/>
                </a:lnTo>
                <a:lnTo>
                  <a:pt x="0" y="536"/>
                </a:lnTo>
                <a:lnTo>
                  <a:pt x="20" y="536"/>
                </a:lnTo>
                <a:lnTo>
                  <a:pt x="20" y="546"/>
                </a:lnTo>
                <a:lnTo>
                  <a:pt x="0" y="546"/>
                </a:lnTo>
                <a:lnTo>
                  <a:pt x="0" y="557"/>
                </a:lnTo>
                <a:lnTo>
                  <a:pt x="20" y="557"/>
                </a:lnTo>
                <a:lnTo>
                  <a:pt x="20" y="576"/>
                </a:lnTo>
                <a:lnTo>
                  <a:pt x="31" y="576"/>
                </a:lnTo>
                <a:lnTo>
                  <a:pt x="31" y="557"/>
                </a:lnTo>
                <a:lnTo>
                  <a:pt x="41" y="557"/>
                </a:lnTo>
                <a:lnTo>
                  <a:pt x="41" y="576"/>
                </a:lnTo>
                <a:lnTo>
                  <a:pt x="51" y="576"/>
                </a:lnTo>
                <a:lnTo>
                  <a:pt x="51" y="557"/>
                </a:lnTo>
                <a:lnTo>
                  <a:pt x="60" y="557"/>
                </a:lnTo>
                <a:lnTo>
                  <a:pt x="60" y="576"/>
                </a:lnTo>
                <a:lnTo>
                  <a:pt x="71" y="576"/>
                </a:lnTo>
                <a:lnTo>
                  <a:pt x="71" y="557"/>
                </a:lnTo>
                <a:lnTo>
                  <a:pt x="81" y="557"/>
                </a:lnTo>
                <a:lnTo>
                  <a:pt x="81" y="576"/>
                </a:lnTo>
                <a:lnTo>
                  <a:pt x="92" y="576"/>
                </a:lnTo>
                <a:lnTo>
                  <a:pt x="92" y="557"/>
                </a:lnTo>
                <a:lnTo>
                  <a:pt x="101" y="557"/>
                </a:lnTo>
                <a:lnTo>
                  <a:pt x="101" y="576"/>
                </a:lnTo>
                <a:lnTo>
                  <a:pt x="112" y="576"/>
                </a:lnTo>
                <a:lnTo>
                  <a:pt x="112" y="557"/>
                </a:lnTo>
                <a:lnTo>
                  <a:pt x="122" y="557"/>
                </a:lnTo>
                <a:lnTo>
                  <a:pt x="122" y="576"/>
                </a:lnTo>
                <a:lnTo>
                  <a:pt x="132" y="576"/>
                </a:lnTo>
                <a:lnTo>
                  <a:pt x="132" y="557"/>
                </a:lnTo>
                <a:lnTo>
                  <a:pt x="141" y="557"/>
                </a:lnTo>
                <a:lnTo>
                  <a:pt x="141" y="576"/>
                </a:lnTo>
                <a:lnTo>
                  <a:pt x="152" y="576"/>
                </a:lnTo>
                <a:lnTo>
                  <a:pt x="152" y="557"/>
                </a:lnTo>
                <a:lnTo>
                  <a:pt x="162" y="557"/>
                </a:lnTo>
                <a:lnTo>
                  <a:pt x="162" y="576"/>
                </a:lnTo>
                <a:lnTo>
                  <a:pt x="173" y="576"/>
                </a:lnTo>
                <a:lnTo>
                  <a:pt x="173" y="557"/>
                </a:lnTo>
                <a:lnTo>
                  <a:pt x="182" y="557"/>
                </a:lnTo>
                <a:lnTo>
                  <a:pt x="182" y="576"/>
                </a:lnTo>
                <a:lnTo>
                  <a:pt x="193" y="576"/>
                </a:lnTo>
                <a:lnTo>
                  <a:pt x="193" y="557"/>
                </a:lnTo>
                <a:lnTo>
                  <a:pt x="203" y="557"/>
                </a:lnTo>
                <a:lnTo>
                  <a:pt x="203" y="576"/>
                </a:lnTo>
                <a:lnTo>
                  <a:pt x="213" y="576"/>
                </a:lnTo>
                <a:lnTo>
                  <a:pt x="213" y="557"/>
                </a:lnTo>
                <a:lnTo>
                  <a:pt x="222" y="557"/>
                </a:lnTo>
                <a:lnTo>
                  <a:pt x="222" y="576"/>
                </a:lnTo>
                <a:lnTo>
                  <a:pt x="233" y="576"/>
                </a:lnTo>
                <a:lnTo>
                  <a:pt x="233" y="557"/>
                </a:lnTo>
                <a:lnTo>
                  <a:pt x="243" y="557"/>
                </a:lnTo>
                <a:lnTo>
                  <a:pt x="243" y="576"/>
                </a:lnTo>
                <a:lnTo>
                  <a:pt x="254" y="576"/>
                </a:lnTo>
                <a:lnTo>
                  <a:pt x="254" y="557"/>
                </a:lnTo>
                <a:lnTo>
                  <a:pt x="263" y="557"/>
                </a:lnTo>
                <a:lnTo>
                  <a:pt x="263" y="576"/>
                </a:lnTo>
                <a:lnTo>
                  <a:pt x="274" y="576"/>
                </a:lnTo>
                <a:lnTo>
                  <a:pt x="274" y="557"/>
                </a:lnTo>
                <a:lnTo>
                  <a:pt x="284" y="557"/>
                </a:lnTo>
                <a:lnTo>
                  <a:pt x="284" y="576"/>
                </a:lnTo>
                <a:lnTo>
                  <a:pt x="293" y="576"/>
                </a:lnTo>
                <a:lnTo>
                  <a:pt x="293" y="557"/>
                </a:lnTo>
                <a:lnTo>
                  <a:pt x="303" y="557"/>
                </a:lnTo>
                <a:lnTo>
                  <a:pt x="303" y="576"/>
                </a:lnTo>
                <a:lnTo>
                  <a:pt x="314" y="576"/>
                </a:lnTo>
                <a:lnTo>
                  <a:pt x="314" y="557"/>
                </a:lnTo>
                <a:lnTo>
                  <a:pt x="324" y="557"/>
                </a:lnTo>
                <a:lnTo>
                  <a:pt x="324" y="576"/>
                </a:lnTo>
                <a:lnTo>
                  <a:pt x="335" y="576"/>
                </a:lnTo>
                <a:lnTo>
                  <a:pt x="335" y="557"/>
                </a:lnTo>
                <a:lnTo>
                  <a:pt x="344" y="557"/>
                </a:lnTo>
                <a:lnTo>
                  <a:pt x="344" y="576"/>
                </a:lnTo>
                <a:lnTo>
                  <a:pt x="355" y="576"/>
                </a:lnTo>
                <a:lnTo>
                  <a:pt x="355" y="557"/>
                </a:lnTo>
                <a:lnTo>
                  <a:pt x="365" y="557"/>
                </a:lnTo>
                <a:lnTo>
                  <a:pt x="365" y="576"/>
                </a:lnTo>
                <a:lnTo>
                  <a:pt x="374" y="576"/>
                </a:lnTo>
                <a:lnTo>
                  <a:pt x="374" y="557"/>
                </a:lnTo>
                <a:lnTo>
                  <a:pt x="384" y="557"/>
                </a:lnTo>
                <a:lnTo>
                  <a:pt x="384" y="576"/>
                </a:lnTo>
                <a:lnTo>
                  <a:pt x="395" y="576"/>
                </a:lnTo>
                <a:lnTo>
                  <a:pt x="395" y="557"/>
                </a:lnTo>
                <a:lnTo>
                  <a:pt x="405" y="557"/>
                </a:lnTo>
                <a:lnTo>
                  <a:pt x="405" y="576"/>
                </a:lnTo>
                <a:lnTo>
                  <a:pt x="416" y="576"/>
                </a:lnTo>
                <a:lnTo>
                  <a:pt x="416" y="557"/>
                </a:lnTo>
                <a:lnTo>
                  <a:pt x="425" y="557"/>
                </a:lnTo>
                <a:lnTo>
                  <a:pt x="425" y="576"/>
                </a:lnTo>
                <a:lnTo>
                  <a:pt x="436" y="576"/>
                </a:lnTo>
                <a:lnTo>
                  <a:pt x="436" y="557"/>
                </a:lnTo>
                <a:lnTo>
                  <a:pt x="446" y="557"/>
                </a:lnTo>
                <a:lnTo>
                  <a:pt x="446" y="576"/>
                </a:lnTo>
                <a:lnTo>
                  <a:pt x="455" y="576"/>
                </a:lnTo>
                <a:lnTo>
                  <a:pt x="455" y="557"/>
                </a:lnTo>
                <a:lnTo>
                  <a:pt x="465" y="557"/>
                </a:lnTo>
                <a:lnTo>
                  <a:pt x="465" y="576"/>
                </a:lnTo>
                <a:lnTo>
                  <a:pt x="476" y="576"/>
                </a:lnTo>
                <a:lnTo>
                  <a:pt x="476" y="557"/>
                </a:lnTo>
                <a:lnTo>
                  <a:pt x="486" y="557"/>
                </a:lnTo>
                <a:lnTo>
                  <a:pt x="486" y="576"/>
                </a:lnTo>
                <a:lnTo>
                  <a:pt x="496" y="576"/>
                </a:lnTo>
                <a:lnTo>
                  <a:pt x="496" y="557"/>
                </a:lnTo>
                <a:lnTo>
                  <a:pt x="506" y="557"/>
                </a:lnTo>
                <a:lnTo>
                  <a:pt x="506" y="576"/>
                </a:lnTo>
                <a:lnTo>
                  <a:pt x="517" y="576"/>
                </a:lnTo>
                <a:lnTo>
                  <a:pt x="517" y="557"/>
                </a:lnTo>
                <a:lnTo>
                  <a:pt x="527" y="557"/>
                </a:lnTo>
                <a:lnTo>
                  <a:pt x="527" y="576"/>
                </a:lnTo>
                <a:lnTo>
                  <a:pt x="536" y="576"/>
                </a:lnTo>
                <a:lnTo>
                  <a:pt x="536" y="557"/>
                </a:lnTo>
                <a:lnTo>
                  <a:pt x="546" y="557"/>
                </a:lnTo>
                <a:lnTo>
                  <a:pt x="546" y="576"/>
                </a:lnTo>
                <a:lnTo>
                  <a:pt x="557" y="576"/>
                </a:lnTo>
                <a:lnTo>
                  <a:pt x="557" y="557"/>
                </a:lnTo>
                <a:lnTo>
                  <a:pt x="577" y="557"/>
                </a:lnTo>
                <a:lnTo>
                  <a:pt x="577" y="546"/>
                </a:lnTo>
                <a:lnTo>
                  <a:pt x="557" y="546"/>
                </a:lnTo>
                <a:lnTo>
                  <a:pt x="557" y="536"/>
                </a:lnTo>
                <a:lnTo>
                  <a:pt x="577" y="536"/>
                </a:lnTo>
                <a:lnTo>
                  <a:pt x="577" y="525"/>
                </a:lnTo>
                <a:lnTo>
                  <a:pt x="557" y="525"/>
                </a:lnTo>
                <a:lnTo>
                  <a:pt x="557" y="516"/>
                </a:lnTo>
                <a:lnTo>
                  <a:pt x="577" y="516"/>
                </a:lnTo>
                <a:lnTo>
                  <a:pt x="577" y="505"/>
                </a:lnTo>
                <a:lnTo>
                  <a:pt x="557" y="505"/>
                </a:lnTo>
                <a:lnTo>
                  <a:pt x="557" y="495"/>
                </a:lnTo>
                <a:lnTo>
                  <a:pt x="577" y="495"/>
                </a:lnTo>
                <a:lnTo>
                  <a:pt x="577" y="486"/>
                </a:lnTo>
                <a:lnTo>
                  <a:pt x="557" y="486"/>
                </a:lnTo>
                <a:lnTo>
                  <a:pt x="557" y="476"/>
                </a:lnTo>
                <a:lnTo>
                  <a:pt x="577" y="476"/>
                </a:lnTo>
                <a:lnTo>
                  <a:pt x="577" y="465"/>
                </a:lnTo>
                <a:lnTo>
                  <a:pt x="557" y="465"/>
                </a:lnTo>
                <a:lnTo>
                  <a:pt x="557" y="455"/>
                </a:lnTo>
                <a:lnTo>
                  <a:pt x="577" y="455"/>
                </a:lnTo>
                <a:lnTo>
                  <a:pt x="577" y="444"/>
                </a:lnTo>
                <a:lnTo>
                  <a:pt x="557" y="444"/>
                </a:lnTo>
                <a:lnTo>
                  <a:pt x="557" y="435"/>
                </a:lnTo>
                <a:lnTo>
                  <a:pt x="577" y="435"/>
                </a:lnTo>
                <a:lnTo>
                  <a:pt x="577" y="424"/>
                </a:lnTo>
                <a:lnTo>
                  <a:pt x="557" y="424"/>
                </a:lnTo>
                <a:lnTo>
                  <a:pt x="557" y="414"/>
                </a:lnTo>
                <a:lnTo>
                  <a:pt x="577" y="414"/>
                </a:lnTo>
                <a:lnTo>
                  <a:pt x="577" y="405"/>
                </a:lnTo>
                <a:lnTo>
                  <a:pt x="557" y="405"/>
                </a:lnTo>
                <a:lnTo>
                  <a:pt x="557" y="395"/>
                </a:lnTo>
                <a:lnTo>
                  <a:pt x="577" y="395"/>
                </a:lnTo>
                <a:lnTo>
                  <a:pt x="577" y="384"/>
                </a:lnTo>
                <a:lnTo>
                  <a:pt x="557" y="384"/>
                </a:lnTo>
                <a:lnTo>
                  <a:pt x="557" y="375"/>
                </a:lnTo>
                <a:lnTo>
                  <a:pt x="577" y="375"/>
                </a:lnTo>
                <a:lnTo>
                  <a:pt x="577" y="364"/>
                </a:lnTo>
                <a:lnTo>
                  <a:pt x="557" y="364"/>
                </a:lnTo>
                <a:lnTo>
                  <a:pt x="557" y="354"/>
                </a:lnTo>
                <a:lnTo>
                  <a:pt x="577" y="354"/>
                </a:lnTo>
                <a:lnTo>
                  <a:pt x="577" y="343"/>
                </a:lnTo>
                <a:lnTo>
                  <a:pt x="557" y="343"/>
                </a:lnTo>
                <a:lnTo>
                  <a:pt x="557" y="333"/>
                </a:lnTo>
                <a:lnTo>
                  <a:pt x="577" y="333"/>
                </a:lnTo>
                <a:lnTo>
                  <a:pt x="577" y="324"/>
                </a:lnTo>
                <a:lnTo>
                  <a:pt x="557" y="324"/>
                </a:lnTo>
                <a:lnTo>
                  <a:pt x="557" y="314"/>
                </a:lnTo>
                <a:lnTo>
                  <a:pt x="577" y="314"/>
                </a:lnTo>
                <a:lnTo>
                  <a:pt x="577" y="303"/>
                </a:lnTo>
                <a:lnTo>
                  <a:pt x="557" y="303"/>
                </a:lnTo>
                <a:lnTo>
                  <a:pt x="557" y="294"/>
                </a:lnTo>
                <a:lnTo>
                  <a:pt x="577" y="294"/>
                </a:lnTo>
                <a:lnTo>
                  <a:pt x="577" y="283"/>
                </a:lnTo>
                <a:lnTo>
                  <a:pt x="557" y="283"/>
                </a:lnTo>
                <a:lnTo>
                  <a:pt x="557" y="273"/>
                </a:lnTo>
                <a:lnTo>
                  <a:pt x="577" y="273"/>
                </a:lnTo>
                <a:lnTo>
                  <a:pt x="577" y="262"/>
                </a:lnTo>
                <a:lnTo>
                  <a:pt x="557" y="262"/>
                </a:lnTo>
                <a:lnTo>
                  <a:pt x="557" y="253"/>
                </a:lnTo>
                <a:lnTo>
                  <a:pt x="577" y="253"/>
                </a:lnTo>
                <a:lnTo>
                  <a:pt x="577" y="243"/>
                </a:lnTo>
                <a:lnTo>
                  <a:pt x="557" y="243"/>
                </a:lnTo>
                <a:lnTo>
                  <a:pt x="557" y="233"/>
                </a:lnTo>
                <a:lnTo>
                  <a:pt x="577" y="233"/>
                </a:lnTo>
                <a:lnTo>
                  <a:pt x="577" y="222"/>
                </a:lnTo>
                <a:lnTo>
                  <a:pt x="557" y="222"/>
                </a:lnTo>
                <a:lnTo>
                  <a:pt x="557" y="213"/>
                </a:lnTo>
                <a:lnTo>
                  <a:pt x="577" y="213"/>
                </a:lnTo>
                <a:lnTo>
                  <a:pt x="577" y="202"/>
                </a:lnTo>
                <a:lnTo>
                  <a:pt x="557" y="202"/>
                </a:lnTo>
                <a:lnTo>
                  <a:pt x="557" y="192"/>
                </a:lnTo>
                <a:lnTo>
                  <a:pt x="577" y="192"/>
                </a:lnTo>
                <a:lnTo>
                  <a:pt x="577" y="181"/>
                </a:lnTo>
                <a:lnTo>
                  <a:pt x="557" y="181"/>
                </a:lnTo>
                <a:lnTo>
                  <a:pt x="557" y="172"/>
                </a:lnTo>
                <a:lnTo>
                  <a:pt x="577" y="172"/>
                </a:lnTo>
                <a:lnTo>
                  <a:pt x="577" y="162"/>
                </a:lnTo>
                <a:lnTo>
                  <a:pt x="557" y="162"/>
                </a:lnTo>
                <a:lnTo>
                  <a:pt x="557" y="152"/>
                </a:lnTo>
                <a:lnTo>
                  <a:pt x="577" y="152"/>
                </a:lnTo>
                <a:lnTo>
                  <a:pt x="577" y="142"/>
                </a:lnTo>
                <a:lnTo>
                  <a:pt x="557" y="142"/>
                </a:lnTo>
                <a:lnTo>
                  <a:pt x="557" y="132"/>
                </a:lnTo>
                <a:lnTo>
                  <a:pt x="577" y="132"/>
                </a:lnTo>
                <a:lnTo>
                  <a:pt x="577" y="121"/>
                </a:lnTo>
                <a:lnTo>
                  <a:pt x="557" y="121"/>
                </a:lnTo>
                <a:lnTo>
                  <a:pt x="557" y="111"/>
                </a:lnTo>
                <a:lnTo>
                  <a:pt x="577" y="111"/>
                </a:lnTo>
                <a:lnTo>
                  <a:pt x="577" y="100"/>
                </a:lnTo>
                <a:lnTo>
                  <a:pt x="557" y="100"/>
                </a:lnTo>
                <a:lnTo>
                  <a:pt x="557" y="91"/>
                </a:lnTo>
                <a:lnTo>
                  <a:pt x="577" y="91"/>
                </a:lnTo>
                <a:lnTo>
                  <a:pt x="577" y="81"/>
                </a:lnTo>
                <a:lnTo>
                  <a:pt x="557" y="81"/>
                </a:lnTo>
                <a:lnTo>
                  <a:pt x="557" y="72"/>
                </a:lnTo>
                <a:lnTo>
                  <a:pt x="577" y="72"/>
                </a:lnTo>
                <a:lnTo>
                  <a:pt x="577" y="61"/>
                </a:lnTo>
                <a:lnTo>
                  <a:pt x="557" y="61"/>
                </a:lnTo>
                <a:lnTo>
                  <a:pt x="557" y="51"/>
                </a:lnTo>
                <a:lnTo>
                  <a:pt x="577" y="51"/>
                </a:lnTo>
                <a:lnTo>
                  <a:pt x="577" y="40"/>
                </a:lnTo>
                <a:lnTo>
                  <a:pt x="557" y="40"/>
                </a:lnTo>
                <a:lnTo>
                  <a:pt x="557" y="30"/>
                </a:lnTo>
                <a:lnTo>
                  <a:pt x="577" y="30"/>
                </a:lnTo>
                <a:close/>
                <a:moveTo>
                  <a:pt x="536" y="30"/>
                </a:moveTo>
                <a:lnTo>
                  <a:pt x="546" y="30"/>
                </a:lnTo>
                <a:lnTo>
                  <a:pt x="546" y="40"/>
                </a:lnTo>
                <a:lnTo>
                  <a:pt x="536" y="40"/>
                </a:lnTo>
                <a:lnTo>
                  <a:pt x="536" y="30"/>
                </a:lnTo>
                <a:close/>
                <a:moveTo>
                  <a:pt x="536" y="51"/>
                </a:moveTo>
                <a:lnTo>
                  <a:pt x="546" y="51"/>
                </a:lnTo>
                <a:lnTo>
                  <a:pt x="546" y="61"/>
                </a:lnTo>
                <a:lnTo>
                  <a:pt x="536" y="61"/>
                </a:lnTo>
                <a:lnTo>
                  <a:pt x="536" y="51"/>
                </a:lnTo>
                <a:close/>
                <a:moveTo>
                  <a:pt x="536" y="72"/>
                </a:moveTo>
                <a:lnTo>
                  <a:pt x="546" y="72"/>
                </a:lnTo>
                <a:lnTo>
                  <a:pt x="546" y="81"/>
                </a:lnTo>
                <a:lnTo>
                  <a:pt x="536" y="81"/>
                </a:lnTo>
                <a:lnTo>
                  <a:pt x="536" y="72"/>
                </a:lnTo>
                <a:close/>
                <a:moveTo>
                  <a:pt x="536" y="91"/>
                </a:moveTo>
                <a:lnTo>
                  <a:pt x="546" y="91"/>
                </a:lnTo>
                <a:lnTo>
                  <a:pt x="546" y="100"/>
                </a:lnTo>
                <a:lnTo>
                  <a:pt x="536" y="100"/>
                </a:lnTo>
                <a:lnTo>
                  <a:pt x="536" y="91"/>
                </a:lnTo>
                <a:close/>
                <a:moveTo>
                  <a:pt x="536" y="111"/>
                </a:moveTo>
                <a:lnTo>
                  <a:pt x="546" y="111"/>
                </a:lnTo>
                <a:lnTo>
                  <a:pt x="546" y="121"/>
                </a:lnTo>
                <a:lnTo>
                  <a:pt x="536" y="121"/>
                </a:lnTo>
                <a:lnTo>
                  <a:pt x="536" y="111"/>
                </a:lnTo>
                <a:close/>
                <a:moveTo>
                  <a:pt x="536" y="132"/>
                </a:moveTo>
                <a:lnTo>
                  <a:pt x="546" y="132"/>
                </a:lnTo>
                <a:lnTo>
                  <a:pt x="546" y="142"/>
                </a:lnTo>
                <a:lnTo>
                  <a:pt x="536" y="142"/>
                </a:lnTo>
                <a:lnTo>
                  <a:pt x="536" y="132"/>
                </a:lnTo>
                <a:close/>
                <a:moveTo>
                  <a:pt x="536" y="152"/>
                </a:moveTo>
                <a:lnTo>
                  <a:pt x="546" y="152"/>
                </a:lnTo>
                <a:lnTo>
                  <a:pt x="546" y="162"/>
                </a:lnTo>
                <a:lnTo>
                  <a:pt x="536" y="162"/>
                </a:lnTo>
                <a:lnTo>
                  <a:pt x="536" y="152"/>
                </a:lnTo>
                <a:close/>
                <a:moveTo>
                  <a:pt x="536" y="172"/>
                </a:moveTo>
                <a:lnTo>
                  <a:pt x="546" y="172"/>
                </a:lnTo>
                <a:lnTo>
                  <a:pt x="546" y="181"/>
                </a:lnTo>
                <a:lnTo>
                  <a:pt x="536" y="181"/>
                </a:lnTo>
                <a:lnTo>
                  <a:pt x="536" y="172"/>
                </a:lnTo>
                <a:close/>
                <a:moveTo>
                  <a:pt x="536" y="192"/>
                </a:moveTo>
                <a:lnTo>
                  <a:pt x="546" y="192"/>
                </a:lnTo>
                <a:lnTo>
                  <a:pt x="546" y="202"/>
                </a:lnTo>
                <a:lnTo>
                  <a:pt x="536" y="202"/>
                </a:lnTo>
                <a:lnTo>
                  <a:pt x="536" y="192"/>
                </a:lnTo>
                <a:close/>
                <a:moveTo>
                  <a:pt x="536" y="213"/>
                </a:moveTo>
                <a:lnTo>
                  <a:pt x="546" y="213"/>
                </a:lnTo>
                <a:lnTo>
                  <a:pt x="546" y="222"/>
                </a:lnTo>
                <a:lnTo>
                  <a:pt x="536" y="222"/>
                </a:lnTo>
                <a:lnTo>
                  <a:pt x="536" y="213"/>
                </a:lnTo>
                <a:close/>
                <a:moveTo>
                  <a:pt x="536" y="233"/>
                </a:moveTo>
                <a:lnTo>
                  <a:pt x="546" y="233"/>
                </a:lnTo>
                <a:lnTo>
                  <a:pt x="546" y="243"/>
                </a:lnTo>
                <a:lnTo>
                  <a:pt x="536" y="243"/>
                </a:lnTo>
                <a:lnTo>
                  <a:pt x="536" y="233"/>
                </a:lnTo>
                <a:close/>
                <a:moveTo>
                  <a:pt x="536" y="253"/>
                </a:moveTo>
                <a:lnTo>
                  <a:pt x="546" y="253"/>
                </a:lnTo>
                <a:lnTo>
                  <a:pt x="546" y="262"/>
                </a:lnTo>
                <a:lnTo>
                  <a:pt x="536" y="262"/>
                </a:lnTo>
                <a:lnTo>
                  <a:pt x="536" y="253"/>
                </a:lnTo>
                <a:close/>
                <a:moveTo>
                  <a:pt x="536" y="273"/>
                </a:moveTo>
                <a:lnTo>
                  <a:pt x="546" y="273"/>
                </a:lnTo>
                <a:lnTo>
                  <a:pt x="546" y="283"/>
                </a:lnTo>
                <a:lnTo>
                  <a:pt x="536" y="283"/>
                </a:lnTo>
                <a:lnTo>
                  <a:pt x="536" y="273"/>
                </a:lnTo>
                <a:close/>
                <a:moveTo>
                  <a:pt x="536" y="294"/>
                </a:moveTo>
                <a:lnTo>
                  <a:pt x="546" y="294"/>
                </a:lnTo>
                <a:lnTo>
                  <a:pt x="546" y="303"/>
                </a:lnTo>
                <a:lnTo>
                  <a:pt x="536" y="303"/>
                </a:lnTo>
                <a:lnTo>
                  <a:pt x="536" y="294"/>
                </a:lnTo>
                <a:close/>
                <a:moveTo>
                  <a:pt x="536" y="314"/>
                </a:moveTo>
                <a:lnTo>
                  <a:pt x="546" y="314"/>
                </a:lnTo>
                <a:lnTo>
                  <a:pt x="546" y="324"/>
                </a:lnTo>
                <a:lnTo>
                  <a:pt x="536" y="324"/>
                </a:lnTo>
                <a:lnTo>
                  <a:pt x="536" y="314"/>
                </a:lnTo>
                <a:close/>
                <a:moveTo>
                  <a:pt x="536" y="333"/>
                </a:moveTo>
                <a:lnTo>
                  <a:pt x="546" y="333"/>
                </a:lnTo>
                <a:lnTo>
                  <a:pt x="546" y="343"/>
                </a:lnTo>
                <a:lnTo>
                  <a:pt x="536" y="343"/>
                </a:lnTo>
                <a:lnTo>
                  <a:pt x="536" y="333"/>
                </a:lnTo>
                <a:close/>
                <a:moveTo>
                  <a:pt x="536" y="354"/>
                </a:moveTo>
                <a:lnTo>
                  <a:pt x="546" y="354"/>
                </a:lnTo>
                <a:lnTo>
                  <a:pt x="546" y="364"/>
                </a:lnTo>
                <a:lnTo>
                  <a:pt x="536" y="364"/>
                </a:lnTo>
                <a:lnTo>
                  <a:pt x="536" y="354"/>
                </a:lnTo>
                <a:close/>
                <a:moveTo>
                  <a:pt x="536" y="375"/>
                </a:moveTo>
                <a:lnTo>
                  <a:pt x="546" y="375"/>
                </a:lnTo>
                <a:lnTo>
                  <a:pt x="546" y="384"/>
                </a:lnTo>
                <a:lnTo>
                  <a:pt x="536" y="384"/>
                </a:lnTo>
                <a:lnTo>
                  <a:pt x="536" y="375"/>
                </a:lnTo>
                <a:close/>
                <a:moveTo>
                  <a:pt x="536" y="395"/>
                </a:moveTo>
                <a:lnTo>
                  <a:pt x="546" y="395"/>
                </a:lnTo>
                <a:lnTo>
                  <a:pt x="546" y="405"/>
                </a:lnTo>
                <a:lnTo>
                  <a:pt x="536" y="405"/>
                </a:lnTo>
                <a:lnTo>
                  <a:pt x="536" y="395"/>
                </a:lnTo>
                <a:close/>
                <a:moveTo>
                  <a:pt x="536" y="414"/>
                </a:moveTo>
                <a:lnTo>
                  <a:pt x="546" y="414"/>
                </a:lnTo>
                <a:lnTo>
                  <a:pt x="546" y="424"/>
                </a:lnTo>
                <a:lnTo>
                  <a:pt x="536" y="424"/>
                </a:lnTo>
                <a:lnTo>
                  <a:pt x="536" y="414"/>
                </a:lnTo>
                <a:close/>
                <a:moveTo>
                  <a:pt x="536" y="435"/>
                </a:moveTo>
                <a:lnTo>
                  <a:pt x="546" y="435"/>
                </a:lnTo>
                <a:lnTo>
                  <a:pt x="546" y="444"/>
                </a:lnTo>
                <a:lnTo>
                  <a:pt x="536" y="444"/>
                </a:lnTo>
                <a:lnTo>
                  <a:pt x="536" y="435"/>
                </a:lnTo>
                <a:close/>
                <a:moveTo>
                  <a:pt x="517" y="30"/>
                </a:moveTo>
                <a:lnTo>
                  <a:pt x="527" y="30"/>
                </a:lnTo>
                <a:lnTo>
                  <a:pt x="527" y="40"/>
                </a:lnTo>
                <a:lnTo>
                  <a:pt x="517" y="40"/>
                </a:lnTo>
                <a:lnTo>
                  <a:pt x="517" y="30"/>
                </a:lnTo>
                <a:close/>
                <a:moveTo>
                  <a:pt x="517" y="51"/>
                </a:moveTo>
                <a:lnTo>
                  <a:pt x="527" y="51"/>
                </a:lnTo>
                <a:lnTo>
                  <a:pt x="527" y="61"/>
                </a:lnTo>
                <a:lnTo>
                  <a:pt x="517" y="61"/>
                </a:lnTo>
                <a:lnTo>
                  <a:pt x="517" y="51"/>
                </a:lnTo>
                <a:close/>
                <a:moveTo>
                  <a:pt x="517" y="72"/>
                </a:moveTo>
                <a:lnTo>
                  <a:pt x="527" y="72"/>
                </a:lnTo>
                <a:lnTo>
                  <a:pt x="527" y="81"/>
                </a:lnTo>
                <a:lnTo>
                  <a:pt x="517" y="81"/>
                </a:lnTo>
                <a:lnTo>
                  <a:pt x="517" y="72"/>
                </a:lnTo>
                <a:close/>
                <a:moveTo>
                  <a:pt x="517" y="91"/>
                </a:moveTo>
                <a:lnTo>
                  <a:pt x="527" y="91"/>
                </a:lnTo>
                <a:lnTo>
                  <a:pt x="527" y="100"/>
                </a:lnTo>
                <a:lnTo>
                  <a:pt x="517" y="100"/>
                </a:lnTo>
                <a:lnTo>
                  <a:pt x="517" y="91"/>
                </a:lnTo>
                <a:close/>
                <a:moveTo>
                  <a:pt x="517" y="111"/>
                </a:moveTo>
                <a:lnTo>
                  <a:pt x="527" y="111"/>
                </a:lnTo>
                <a:lnTo>
                  <a:pt x="527" y="121"/>
                </a:lnTo>
                <a:lnTo>
                  <a:pt x="517" y="121"/>
                </a:lnTo>
                <a:lnTo>
                  <a:pt x="517" y="111"/>
                </a:lnTo>
                <a:close/>
                <a:moveTo>
                  <a:pt x="517" y="132"/>
                </a:moveTo>
                <a:lnTo>
                  <a:pt x="527" y="132"/>
                </a:lnTo>
                <a:lnTo>
                  <a:pt x="527" y="142"/>
                </a:lnTo>
                <a:lnTo>
                  <a:pt x="517" y="142"/>
                </a:lnTo>
                <a:lnTo>
                  <a:pt x="517" y="132"/>
                </a:lnTo>
                <a:close/>
                <a:moveTo>
                  <a:pt x="517" y="152"/>
                </a:moveTo>
                <a:lnTo>
                  <a:pt x="527" y="152"/>
                </a:lnTo>
                <a:lnTo>
                  <a:pt x="527" y="162"/>
                </a:lnTo>
                <a:lnTo>
                  <a:pt x="517" y="162"/>
                </a:lnTo>
                <a:lnTo>
                  <a:pt x="517" y="152"/>
                </a:lnTo>
                <a:close/>
                <a:moveTo>
                  <a:pt x="517" y="172"/>
                </a:moveTo>
                <a:lnTo>
                  <a:pt x="527" y="172"/>
                </a:lnTo>
                <a:lnTo>
                  <a:pt x="527" y="181"/>
                </a:lnTo>
                <a:lnTo>
                  <a:pt x="517" y="181"/>
                </a:lnTo>
                <a:lnTo>
                  <a:pt x="517" y="172"/>
                </a:lnTo>
                <a:close/>
                <a:moveTo>
                  <a:pt x="517" y="192"/>
                </a:moveTo>
                <a:lnTo>
                  <a:pt x="527" y="192"/>
                </a:lnTo>
                <a:lnTo>
                  <a:pt x="527" y="202"/>
                </a:lnTo>
                <a:lnTo>
                  <a:pt x="517" y="202"/>
                </a:lnTo>
                <a:lnTo>
                  <a:pt x="517" y="192"/>
                </a:lnTo>
                <a:close/>
                <a:moveTo>
                  <a:pt x="517" y="213"/>
                </a:moveTo>
                <a:lnTo>
                  <a:pt x="527" y="213"/>
                </a:lnTo>
                <a:lnTo>
                  <a:pt x="527" y="222"/>
                </a:lnTo>
                <a:lnTo>
                  <a:pt x="517" y="222"/>
                </a:lnTo>
                <a:lnTo>
                  <a:pt x="517" y="213"/>
                </a:lnTo>
                <a:close/>
                <a:moveTo>
                  <a:pt x="517" y="233"/>
                </a:moveTo>
                <a:lnTo>
                  <a:pt x="527" y="233"/>
                </a:lnTo>
                <a:lnTo>
                  <a:pt x="527" y="243"/>
                </a:lnTo>
                <a:lnTo>
                  <a:pt x="517" y="243"/>
                </a:lnTo>
                <a:lnTo>
                  <a:pt x="517" y="233"/>
                </a:lnTo>
                <a:close/>
                <a:moveTo>
                  <a:pt x="517" y="253"/>
                </a:moveTo>
                <a:lnTo>
                  <a:pt x="527" y="253"/>
                </a:lnTo>
                <a:lnTo>
                  <a:pt x="527" y="262"/>
                </a:lnTo>
                <a:lnTo>
                  <a:pt x="517" y="262"/>
                </a:lnTo>
                <a:lnTo>
                  <a:pt x="517" y="253"/>
                </a:lnTo>
                <a:close/>
                <a:moveTo>
                  <a:pt x="517" y="273"/>
                </a:moveTo>
                <a:lnTo>
                  <a:pt x="527" y="273"/>
                </a:lnTo>
                <a:lnTo>
                  <a:pt x="527" y="283"/>
                </a:lnTo>
                <a:lnTo>
                  <a:pt x="517" y="283"/>
                </a:lnTo>
                <a:lnTo>
                  <a:pt x="517" y="273"/>
                </a:lnTo>
                <a:close/>
                <a:moveTo>
                  <a:pt x="517" y="294"/>
                </a:moveTo>
                <a:lnTo>
                  <a:pt x="527" y="294"/>
                </a:lnTo>
                <a:lnTo>
                  <a:pt x="527" y="303"/>
                </a:lnTo>
                <a:lnTo>
                  <a:pt x="517" y="303"/>
                </a:lnTo>
                <a:lnTo>
                  <a:pt x="517" y="294"/>
                </a:lnTo>
                <a:close/>
                <a:moveTo>
                  <a:pt x="517" y="314"/>
                </a:moveTo>
                <a:lnTo>
                  <a:pt x="527" y="314"/>
                </a:lnTo>
                <a:lnTo>
                  <a:pt x="527" y="324"/>
                </a:lnTo>
                <a:lnTo>
                  <a:pt x="517" y="324"/>
                </a:lnTo>
                <a:lnTo>
                  <a:pt x="517" y="314"/>
                </a:lnTo>
                <a:close/>
                <a:moveTo>
                  <a:pt x="517" y="333"/>
                </a:moveTo>
                <a:lnTo>
                  <a:pt x="527" y="333"/>
                </a:lnTo>
                <a:lnTo>
                  <a:pt x="527" y="343"/>
                </a:lnTo>
                <a:lnTo>
                  <a:pt x="517" y="343"/>
                </a:lnTo>
                <a:lnTo>
                  <a:pt x="517" y="333"/>
                </a:lnTo>
                <a:close/>
                <a:moveTo>
                  <a:pt x="517" y="354"/>
                </a:moveTo>
                <a:lnTo>
                  <a:pt x="527" y="354"/>
                </a:lnTo>
                <a:lnTo>
                  <a:pt x="527" y="364"/>
                </a:lnTo>
                <a:lnTo>
                  <a:pt x="517" y="364"/>
                </a:lnTo>
                <a:lnTo>
                  <a:pt x="517" y="354"/>
                </a:lnTo>
                <a:close/>
                <a:moveTo>
                  <a:pt x="517" y="375"/>
                </a:moveTo>
                <a:lnTo>
                  <a:pt x="527" y="375"/>
                </a:lnTo>
                <a:lnTo>
                  <a:pt x="527" y="384"/>
                </a:lnTo>
                <a:lnTo>
                  <a:pt x="517" y="384"/>
                </a:lnTo>
                <a:lnTo>
                  <a:pt x="517" y="375"/>
                </a:lnTo>
                <a:close/>
                <a:moveTo>
                  <a:pt x="517" y="395"/>
                </a:moveTo>
                <a:lnTo>
                  <a:pt x="527" y="395"/>
                </a:lnTo>
                <a:lnTo>
                  <a:pt x="527" y="405"/>
                </a:lnTo>
                <a:lnTo>
                  <a:pt x="517" y="405"/>
                </a:lnTo>
                <a:lnTo>
                  <a:pt x="517" y="395"/>
                </a:lnTo>
                <a:close/>
                <a:moveTo>
                  <a:pt x="517" y="414"/>
                </a:moveTo>
                <a:lnTo>
                  <a:pt x="527" y="414"/>
                </a:lnTo>
                <a:lnTo>
                  <a:pt x="527" y="424"/>
                </a:lnTo>
                <a:lnTo>
                  <a:pt x="517" y="424"/>
                </a:lnTo>
                <a:lnTo>
                  <a:pt x="517" y="414"/>
                </a:lnTo>
                <a:close/>
                <a:moveTo>
                  <a:pt x="517" y="435"/>
                </a:moveTo>
                <a:lnTo>
                  <a:pt x="527" y="435"/>
                </a:lnTo>
                <a:lnTo>
                  <a:pt x="527" y="444"/>
                </a:lnTo>
                <a:lnTo>
                  <a:pt x="517" y="444"/>
                </a:lnTo>
                <a:lnTo>
                  <a:pt x="517" y="435"/>
                </a:lnTo>
                <a:close/>
                <a:moveTo>
                  <a:pt x="527" y="455"/>
                </a:moveTo>
                <a:lnTo>
                  <a:pt x="527" y="465"/>
                </a:lnTo>
                <a:lnTo>
                  <a:pt x="517" y="465"/>
                </a:lnTo>
                <a:lnTo>
                  <a:pt x="517" y="455"/>
                </a:lnTo>
                <a:lnTo>
                  <a:pt x="527" y="455"/>
                </a:lnTo>
                <a:close/>
                <a:moveTo>
                  <a:pt x="92" y="495"/>
                </a:moveTo>
                <a:lnTo>
                  <a:pt x="101" y="495"/>
                </a:lnTo>
                <a:lnTo>
                  <a:pt x="101" y="505"/>
                </a:lnTo>
                <a:lnTo>
                  <a:pt x="92" y="505"/>
                </a:lnTo>
                <a:lnTo>
                  <a:pt x="92" y="495"/>
                </a:lnTo>
                <a:close/>
                <a:moveTo>
                  <a:pt x="81" y="505"/>
                </a:moveTo>
                <a:lnTo>
                  <a:pt x="71" y="505"/>
                </a:lnTo>
                <a:lnTo>
                  <a:pt x="71" y="495"/>
                </a:lnTo>
                <a:lnTo>
                  <a:pt x="81" y="495"/>
                </a:lnTo>
                <a:lnTo>
                  <a:pt x="81" y="505"/>
                </a:lnTo>
                <a:close/>
                <a:moveTo>
                  <a:pt x="112" y="495"/>
                </a:moveTo>
                <a:lnTo>
                  <a:pt x="122" y="495"/>
                </a:lnTo>
                <a:lnTo>
                  <a:pt x="122" y="505"/>
                </a:lnTo>
                <a:lnTo>
                  <a:pt x="112" y="505"/>
                </a:lnTo>
                <a:lnTo>
                  <a:pt x="112" y="495"/>
                </a:lnTo>
                <a:close/>
                <a:moveTo>
                  <a:pt x="132" y="495"/>
                </a:moveTo>
                <a:lnTo>
                  <a:pt x="141" y="495"/>
                </a:lnTo>
                <a:lnTo>
                  <a:pt x="141" y="505"/>
                </a:lnTo>
                <a:lnTo>
                  <a:pt x="132" y="505"/>
                </a:lnTo>
                <a:lnTo>
                  <a:pt x="132" y="495"/>
                </a:lnTo>
                <a:close/>
                <a:moveTo>
                  <a:pt x="152" y="495"/>
                </a:moveTo>
                <a:lnTo>
                  <a:pt x="162" y="495"/>
                </a:lnTo>
                <a:lnTo>
                  <a:pt x="162" y="505"/>
                </a:lnTo>
                <a:lnTo>
                  <a:pt x="152" y="505"/>
                </a:lnTo>
                <a:lnTo>
                  <a:pt x="152" y="495"/>
                </a:lnTo>
                <a:close/>
                <a:moveTo>
                  <a:pt x="173" y="495"/>
                </a:moveTo>
                <a:lnTo>
                  <a:pt x="182" y="495"/>
                </a:lnTo>
                <a:lnTo>
                  <a:pt x="182" y="505"/>
                </a:lnTo>
                <a:lnTo>
                  <a:pt x="173" y="505"/>
                </a:lnTo>
                <a:lnTo>
                  <a:pt x="173" y="495"/>
                </a:lnTo>
                <a:close/>
                <a:moveTo>
                  <a:pt x="193" y="495"/>
                </a:moveTo>
                <a:lnTo>
                  <a:pt x="203" y="495"/>
                </a:lnTo>
                <a:lnTo>
                  <a:pt x="203" y="505"/>
                </a:lnTo>
                <a:lnTo>
                  <a:pt x="193" y="505"/>
                </a:lnTo>
                <a:lnTo>
                  <a:pt x="193" y="495"/>
                </a:lnTo>
                <a:close/>
                <a:moveTo>
                  <a:pt x="213" y="495"/>
                </a:moveTo>
                <a:lnTo>
                  <a:pt x="222" y="495"/>
                </a:lnTo>
                <a:lnTo>
                  <a:pt x="222" y="505"/>
                </a:lnTo>
                <a:lnTo>
                  <a:pt x="213" y="505"/>
                </a:lnTo>
                <a:lnTo>
                  <a:pt x="213" y="495"/>
                </a:lnTo>
                <a:close/>
                <a:moveTo>
                  <a:pt x="233" y="495"/>
                </a:moveTo>
                <a:lnTo>
                  <a:pt x="243" y="495"/>
                </a:lnTo>
                <a:lnTo>
                  <a:pt x="243" y="505"/>
                </a:lnTo>
                <a:lnTo>
                  <a:pt x="233" y="505"/>
                </a:lnTo>
                <a:lnTo>
                  <a:pt x="233" y="495"/>
                </a:lnTo>
                <a:close/>
                <a:moveTo>
                  <a:pt x="254" y="495"/>
                </a:moveTo>
                <a:lnTo>
                  <a:pt x="263" y="495"/>
                </a:lnTo>
                <a:lnTo>
                  <a:pt x="263" y="505"/>
                </a:lnTo>
                <a:lnTo>
                  <a:pt x="254" y="505"/>
                </a:lnTo>
                <a:lnTo>
                  <a:pt x="254" y="495"/>
                </a:lnTo>
                <a:close/>
                <a:moveTo>
                  <a:pt x="274" y="495"/>
                </a:moveTo>
                <a:lnTo>
                  <a:pt x="284" y="495"/>
                </a:lnTo>
                <a:lnTo>
                  <a:pt x="284" y="505"/>
                </a:lnTo>
                <a:lnTo>
                  <a:pt x="274" y="505"/>
                </a:lnTo>
                <a:lnTo>
                  <a:pt x="274" y="495"/>
                </a:lnTo>
                <a:close/>
                <a:moveTo>
                  <a:pt x="293" y="495"/>
                </a:moveTo>
                <a:lnTo>
                  <a:pt x="303" y="495"/>
                </a:lnTo>
                <a:lnTo>
                  <a:pt x="303" y="505"/>
                </a:lnTo>
                <a:lnTo>
                  <a:pt x="293" y="505"/>
                </a:lnTo>
                <a:lnTo>
                  <a:pt x="293" y="495"/>
                </a:lnTo>
                <a:close/>
                <a:moveTo>
                  <a:pt x="314" y="495"/>
                </a:moveTo>
                <a:lnTo>
                  <a:pt x="324" y="495"/>
                </a:lnTo>
                <a:lnTo>
                  <a:pt x="324" y="505"/>
                </a:lnTo>
                <a:lnTo>
                  <a:pt x="314" y="505"/>
                </a:lnTo>
                <a:lnTo>
                  <a:pt x="314" y="495"/>
                </a:lnTo>
                <a:close/>
                <a:moveTo>
                  <a:pt x="335" y="495"/>
                </a:moveTo>
                <a:lnTo>
                  <a:pt x="344" y="495"/>
                </a:lnTo>
                <a:lnTo>
                  <a:pt x="344" y="505"/>
                </a:lnTo>
                <a:lnTo>
                  <a:pt x="335" y="505"/>
                </a:lnTo>
                <a:lnTo>
                  <a:pt x="335" y="495"/>
                </a:lnTo>
                <a:close/>
                <a:moveTo>
                  <a:pt x="355" y="495"/>
                </a:moveTo>
                <a:lnTo>
                  <a:pt x="365" y="495"/>
                </a:lnTo>
                <a:lnTo>
                  <a:pt x="365" y="505"/>
                </a:lnTo>
                <a:lnTo>
                  <a:pt x="355" y="505"/>
                </a:lnTo>
                <a:lnTo>
                  <a:pt x="355" y="495"/>
                </a:lnTo>
                <a:close/>
                <a:moveTo>
                  <a:pt x="374" y="495"/>
                </a:moveTo>
                <a:lnTo>
                  <a:pt x="384" y="495"/>
                </a:lnTo>
                <a:lnTo>
                  <a:pt x="384" y="505"/>
                </a:lnTo>
                <a:lnTo>
                  <a:pt x="374" y="505"/>
                </a:lnTo>
                <a:lnTo>
                  <a:pt x="374" y="495"/>
                </a:lnTo>
                <a:close/>
                <a:moveTo>
                  <a:pt x="395" y="495"/>
                </a:moveTo>
                <a:lnTo>
                  <a:pt x="405" y="495"/>
                </a:lnTo>
                <a:lnTo>
                  <a:pt x="405" y="505"/>
                </a:lnTo>
                <a:lnTo>
                  <a:pt x="395" y="505"/>
                </a:lnTo>
                <a:lnTo>
                  <a:pt x="395" y="495"/>
                </a:lnTo>
                <a:close/>
                <a:moveTo>
                  <a:pt x="416" y="495"/>
                </a:moveTo>
                <a:lnTo>
                  <a:pt x="425" y="495"/>
                </a:lnTo>
                <a:lnTo>
                  <a:pt x="425" y="505"/>
                </a:lnTo>
                <a:lnTo>
                  <a:pt x="416" y="505"/>
                </a:lnTo>
                <a:lnTo>
                  <a:pt x="416" y="495"/>
                </a:lnTo>
                <a:close/>
                <a:moveTo>
                  <a:pt x="436" y="495"/>
                </a:moveTo>
                <a:lnTo>
                  <a:pt x="446" y="495"/>
                </a:lnTo>
                <a:lnTo>
                  <a:pt x="446" y="505"/>
                </a:lnTo>
                <a:lnTo>
                  <a:pt x="436" y="505"/>
                </a:lnTo>
                <a:lnTo>
                  <a:pt x="436" y="495"/>
                </a:lnTo>
                <a:close/>
                <a:moveTo>
                  <a:pt x="455" y="495"/>
                </a:moveTo>
                <a:lnTo>
                  <a:pt x="465" y="495"/>
                </a:lnTo>
                <a:lnTo>
                  <a:pt x="465" y="505"/>
                </a:lnTo>
                <a:lnTo>
                  <a:pt x="455" y="505"/>
                </a:lnTo>
                <a:lnTo>
                  <a:pt x="455" y="495"/>
                </a:lnTo>
                <a:close/>
                <a:moveTo>
                  <a:pt x="476" y="495"/>
                </a:moveTo>
                <a:lnTo>
                  <a:pt x="486" y="495"/>
                </a:lnTo>
                <a:lnTo>
                  <a:pt x="486" y="505"/>
                </a:lnTo>
                <a:lnTo>
                  <a:pt x="476" y="505"/>
                </a:lnTo>
                <a:lnTo>
                  <a:pt x="476" y="495"/>
                </a:lnTo>
                <a:close/>
                <a:moveTo>
                  <a:pt x="496" y="495"/>
                </a:moveTo>
                <a:lnTo>
                  <a:pt x="506" y="495"/>
                </a:lnTo>
                <a:lnTo>
                  <a:pt x="506" y="505"/>
                </a:lnTo>
                <a:lnTo>
                  <a:pt x="496" y="505"/>
                </a:lnTo>
                <a:lnTo>
                  <a:pt x="496" y="495"/>
                </a:lnTo>
                <a:close/>
                <a:moveTo>
                  <a:pt x="496" y="486"/>
                </a:moveTo>
                <a:lnTo>
                  <a:pt x="496" y="476"/>
                </a:lnTo>
                <a:lnTo>
                  <a:pt x="506" y="476"/>
                </a:lnTo>
                <a:lnTo>
                  <a:pt x="506" y="486"/>
                </a:lnTo>
                <a:lnTo>
                  <a:pt x="496" y="486"/>
                </a:lnTo>
                <a:close/>
                <a:moveTo>
                  <a:pt x="486" y="486"/>
                </a:moveTo>
                <a:lnTo>
                  <a:pt x="476" y="486"/>
                </a:lnTo>
                <a:lnTo>
                  <a:pt x="476" y="476"/>
                </a:lnTo>
                <a:lnTo>
                  <a:pt x="486" y="476"/>
                </a:lnTo>
                <a:lnTo>
                  <a:pt x="486" y="486"/>
                </a:lnTo>
                <a:close/>
                <a:moveTo>
                  <a:pt x="465" y="486"/>
                </a:moveTo>
                <a:lnTo>
                  <a:pt x="455" y="486"/>
                </a:lnTo>
                <a:lnTo>
                  <a:pt x="455" y="476"/>
                </a:lnTo>
                <a:lnTo>
                  <a:pt x="465" y="476"/>
                </a:lnTo>
                <a:lnTo>
                  <a:pt x="465" y="486"/>
                </a:lnTo>
                <a:close/>
                <a:moveTo>
                  <a:pt x="446" y="486"/>
                </a:moveTo>
                <a:lnTo>
                  <a:pt x="436" y="486"/>
                </a:lnTo>
                <a:lnTo>
                  <a:pt x="436" y="476"/>
                </a:lnTo>
                <a:lnTo>
                  <a:pt x="446" y="476"/>
                </a:lnTo>
                <a:lnTo>
                  <a:pt x="446" y="486"/>
                </a:lnTo>
                <a:close/>
                <a:moveTo>
                  <a:pt x="425" y="486"/>
                </a:moveTo>
                <a:lnTo>
                  <a:pt x="416" y="486"/>
                </a:lnTo>
                <a:lnTo>
                  <a:pt x="416" y="476"/>
                </a:lnTo>
                <a:lnTo>
                  <a:pt x="425" y="476"/>
                </a:lnTo>
                <a:lnTo>
                  <a:pt x="425" y="486"/>
                </a:lnTo>
                <a:close/>
                <a:moveTo>
                  <a:pt x="405" y="486"/>
                </a:moveTo>
                <a:lnTo>
                  <a:pt x="395" y="486"/>
                </a:lnTo>
                <a:lnTo>
                  <a:pt x="395" y="476"/>
                </a:lnTo>
                <a:lnTo>
                  <a:pt x="405" y="476"/>
                </a:lnTo>
                <a:lnTo>
                  <a:pt x="405" y="486"/>
                </a:lnTo>
                <a:close/>
                <a:moveTo>
                  <a:pt x="384" y="486"/>
                </a:moveTo>
                <a:lnTo>
                  <a:pt x="374" y="486"/>
                </a:lnTo>
                <a:lnTo>
                  <a:pt x="374" y="476"/>
                </a:lnTo>
                <a:lnTo>
                  <a:pt x="384" y="476"/>
                </a:lnTo>
                <a:lnTo>
                  <a:pt x="384" y="486"/>
                </a:lnTo>
                <a:close/>
                <a:moveTo>
                  <a:pt x="365" y="486"/>
                </a:moveTo>
                <a:lnTo>
                  <a:pt x="355" y="486"/>
                </a:lnTo>
                <a:lnTo>
                  <a:pt x="355" y="476"/>
                </a:lnTo>
                <a:lnTo>
                  <a:pt x="365" y="476"/>
                </a:lnTo>
                <a:lnTo>
                  <a:pt x="365" y="486"/>
                </a:lnTo>
                <a:close/>
                <a:moveTo>
                  <a:pt x="344" y="486"/>
                </a:moveTo>
                <a:lnTo>
                  <a:pt x="335" y="486"/>
                </a:lnTo>
                <a:lnTo>
                  <a:pt x="335" y="476"/>
                </a:lnTo>
                <a:lnTo>
                  <a:pt x="344" y="476"/>
                </a:lnTo>
                <a:lnTo>
                  <a:pt x="344" y="486"/>
                </a:lnTo>
                <a:close/>
                <a:moveTo>
                  <a:pt x="324" y="486"/>
                </a:moveTo>
                <a:lnTo>
                  <a:pt x="314" y="486"/>
                </a:lnTo>
                <a:lnTo>
                  <a:pt x="314" y="476"/>
                </a:lnTo>
                <a:lnTo>
                  <a:pt x="324" y="476"/>
                </a:lnTo>
                <a:lnTo>
                  <a:pt x="324" y="486"/>
                </a:lnTo>
                <a:close/>
                <a:moveTo>
                  <a:pt x="303" y="486"/>
                </a:moveTo>
                <a:lnTo>
                  <a:pt x="293" y="486"/>
                </a:lnTo>
                <a:lnTo>
                  <a:pt x="293" y="476"/>
                </a:lnTo>
                <a:lnTo>
                  <a:pt x="303" y="476"/>
                </a:lnTo>
                <a:lnTo>
                  <a:pt x="303" y="486"/>
                </a:lnTo>
                <a:close/>
                <a:moveTo>
                  <a:pt x="284" y="486"/>
                </a:moveTo>
                <a:lnTo>
                  <a:pt x="274" y="486"/>
                </a:lnTo>
                <a:lnTo>
                  <a:pt x="274" y="476"/>
                </a:lnTo>
                <a:lnTo>
                  <a:pt x="284" y="476"/>
                </a:lnTo>
                <a:lnTo>
                  <a:pt x="284" y="486"/>
                </a:lnTo>
                <a:close/>
                <a:moveTo>
                  <a:pt x="263" y="486"/>
                </a:moveTo>
                <a:lnTo>
                  <a:pt x="254" y="486"/>
                </a:lnTo>
                <a:lnTo>
                  <a:pt x="254" y="476"/>
                </a:lnTo>
                <a:lnTo>
                  <a:pt x="263" y="476"/>
                </a:lnTo>
                <a:lnTo>
                  <a:pt x="263" y="486"/>
                </a:lnTo>
                <a:close/>
                <a:moveTo>
                  <a:pt x="243" y="486"/>
                </a:moveTo>
                <a:lnTo>
                  <a:pt x="233" y="486"/>
                </a:lnTo>
                <a:lnTo>
                  <a:pt x="233" y="476"/>
                </a:lnTo>
                <a:lnTo>
                  <a:pt x="243" y="476"/>
                </a:lnTo>
                <a:lnTo>
                  <a:pt x="243" y="486"/>
                </a:lnTo>
                <a:close/>
                <a:moveTo>
                  <a:pt x="222" y="486"/>
                </a:moveTo>
                <a:lnTo>
                  <a:pt x="213" y="486"/>
                </a:lnTo>
                <a:lnTo>
                  <a:pt x="213" y="476"/>
                </a:lnTo>
                <a:lnTo>
                  <a:pt x="222" y="476"/>
                </a:lnTo>
                <a:lnTo>
                  <a:pt x="222" y="486"/>
                </a:lnTo>
                <a:close/>
                <a:moveTo>
                  <a:pt x="203" y="486"/>
                </a:moveTo>
                <a:lnTo>
                  <a:pt x="193" y="486"/>
                </a:lnTo>
                <a:lnTo>
                  <a:pt x="193" y="476"/>
                </a:lnTo>
                <a:lnTo>
                  <a:pt x="203" y="476"/>
                </a:lnTo>
                <a:lnTo>
                  <a:pt x="203" y="486"/>
                </a:lnTo>
                <a:close/>
                <a:moveTo>
                  <a:pt x="182" y="486"/>
                </a:moveTo>
                <a:lnTo>
                  <a:pt x="173" y="486"/>
                </a:lnTo>
                <a:lnTo>
                  <a:pt x="173" y="476"/>
                </a:lnTo>
                <a:lnTo>
                  <a:pt x="182" y="476"/>
                </a:lnTo>
                <a:lnTo>
                  <a:pt x="182" y="486"/>
                </a:lnTo>
                <a:close/>
                <a:moveTo>
                  <a:pt x="162" y="486"/>
                </a:moveTo>
                <a:lnTo>
                  <a:pt x="152" y="486"/>
                </a:lnTo>
                <a:lnTo>
                  <a:pt x="152" y="476"/>
                </a:lnTo>
                <a:lnTo>
                  <a:pt x="162" y="476"/>
                </a:lnTo>
                <a:lnTo>
                  <a:pt x="162" y="486"/>
                </a:lnTo>
                <a:close/>
                <a:moveTo>
                  <a:pt x="141" y="486"/>
                </a:moveTo>
                <a:lnTo>
                  <a:pt x="132" y="486"/>
                </a:lnTo>
                <a:lnTo>
                  <a:pt x="132" y="476"/>
                </a:lnTo>
                <a:lnTo>
                  <a:pt x="141" y="476"/>
                </a:lnTo>
                <a:lnTo>
                  <a:pt x="141" y="486"/>
                </a:lnTo>
                <a:close/>
                <a:moveTo>
                  <a:pt x="122" y="486"/>
                </a:moveTo>
                <a:lnTo>
                  <a:pt x="112" y="486"/>
                </a:lnTo>
                <a:lnTo>
                  <a:pt x="112" y="476"/>
                </a:lnTo>
                <a:lnTo>
                  <a:pt x="122" y="476"/>
                </a:lnTo>
                <a:lnTo>
                  <a:pt x="122" y="486"/>
                </a:lnTo>
                <a:close/>
                <a:moveTo>
                  <a:pt x="101" y="486"/>
                </a:moveTo>
                <a:lnTo>
                  <a:pt x="92" y="486"/>
                </a:lnTo>
                <a:lnTo>
                  <a:pt x="92" y="476"/>
                </a:lnTo>
                <a:lnTo>
                  <a:pt x="101" y="476"/>
                </a:lnTo>
                <a:lnTo>
                  <a:pt x="101" y="486"/>
                </a:lnTo>
                <a:close/>
                <a:moveTo>
                  <a:pt x="81" y="486"/>
                </a:moveTo>
                <a:lnTo>
                  <a:pt x="71" y="486"/>
                </a:lnTo>
                <a:lnTo>
                  <a:pt x="71" y="476"/>
                </a:lnTo>
                <a:lnTo>
                  <a:pt x="81" y="476"/>
                </a:lnTo>
                <a:lnTo>
                  <a:pt x="81" y="486"/>
                </a:lnTo>
                <a:close/>
                <a:moveTo>
                  <a:pt x="60" y="486"/>
                </a:moveTo>
                <a:lnTo>
                  <a:pt x="51" y="486"/>
                </a:lnTo>
                <a:lnTo>
                  <a:pt x="51" y="476"/>
                </a:lnTo>
                <a:lnTo>
                  <a:pt x="60" y="476"/>
                </a:lnTo>
                <a:lnTo>
                  <a:pt x="60" y="486"/>
                </a:lnTo>
                <a:close/>
                <a:moveTo>
                  <a:pt x="60" y="495"/>
                </a:moveTo>
                <a:lnTo>
                  <a:pt x="60" y="505"/>
                </a:lnTo>
                <a:lnTo>
                  <a:pt x="51" y="505"/>
                </a:lnTo>
                <a:lnTo>
                  <a:pt x="51" y="495"/>
                </a:lnTo>
                <a:lnTo>
                  <a:pt x="60" y="495"/>
                </a:lnTo>
                <a:close/>
                <a:moveTo>
                  <a:pt x="60" y="516"/>
                </a:moveTo>
                <a:lnTo>
                  <a:pt x="60" y="525"/>
                </a:lnTo>
                <a:lnTo>
                  <a:pt x="51" y="525"/>
                </a:lnTo>
                <a:lnTo>
                  <a:pt x="51" y="516"/>
                </a:lnTo>
                <a:lnTo>
                  <a:pt x="60" y="516"/>
                </a:lnTo>
                <a:close/>
                <a:moveTo>
                  <a:pt x="71" y="516"/>
                </a:moveTo>
                <a:lnTo>
                  <a:pt x="81" y="516"/>
                </a:lnTo>
                <a:lnTo>
                  <a:pt x="81" y="525"/>
                </a:lnTo>
                <a:lnTo>
                  <a:pt x="71" y="525"/>
                </a:lnTo>
                <a:lnTo>
                  <a:pt x="71" y="516"/>
                </a:lnTo>
                <a:close/>
                <a:moveTo>
                  <a:pt x="92" y="516"/>
                </a:moveTo>
                <a:lnTo>
                  <a:pt x="101" y="516"/>
                </a:lnTo>
                <a:lnTo>
                  <a:pt x="101" y="525"/>
                </a:lnTo>
                <a:lnTo>
                  <a:pt x="92" y="525"/>
                </a:lnTo>
                <a:lnTo>
                  <a:pt x="92" y="516"/>
                </a:lnTo>
                <a:close/>
                <a:moveTo>
                  <a:pt x="112" y="516"/>
                </a:moveTo>
                <a:lnTo>
                  <a:pt x="122" y="516"/>
                </a:lnTo>
                <a:lnTo>
                  <a:pt x="122" y="525"/>
                </a:lnTo>
                <a:lnTo>
                  <a:pt x="112" y="525"/>
                </a:lnTo>
                <a:lnTo>
                  <a:pt x="112" y="516"/>
                </a:lnTo>
                <a:close/>
                <a:moveTo>
                  <a:pt x="132" y="516"/>
                </a:moveTo>
                <a:lnTo>
                  <a:pt x="141" y="516"/>
                </a:lnTo>
                <a:lnTo>
                  <a:pt x="141" y="525"/>
                </a:lnTo>
                <a:lnTo>
                  <a:pt x="132" y="525"/>
                </a:lnTo>
                <a:lnTo>
                  <a:pt x="132" y="516"/>
                </a:lnTo>
                <a:close/>
                <a:moveTo>
                  <a:pt x="152" y="516"/>
                </a:moveTo>
                <a:lnTo>
                  <a:pt x="162" y="516"/>
                </a:lnTo>
                <a:lnTo>
                  <a:pt x="162" y="525"/>
                </a:lnTo>
                <a:lnTo>
                  <a:pt x="152" y="525"/>
                </a:lnTo>
                <a:lnTo>
                  <a:pt x="152" y="516"/>
                </a:lnTo>
                <a:close/>
                <a:moveTo>
                  <a:pt x="173" y="516"/>
                </a:moveTo>
                <a:lnTo>
                  <a:pt x="182" y="516"/>
                </a:lnTo>
                <a:lnTo>
                  <a:pt x="182" y="525"/>
                </a:lnTo>
                <a:lnTo>
                  <a:pt x="173" y="525"/>
                </a:lnTo>
                <a:lnTo>
                  <a:pt x="173" y="516"/>
                </a:lnTo>
                <a:close/>
                <a:moveTo>
                  <a:pt x="193" y="516"/>
                </a:moveTo>
                <a:lnTo>
                  <a:pt x="203" y="516"/>
                </a:lnTo>
                <a:lnTo>
                  <a:pt x="203" y="525"/>
                </a:lnTo>
                <a:lnTo>
                  <a:pt x="193" y="525"/>
                </a:lnTo>
                <a:lnTo>
                  <a:pt x="193" y="516"/>
                </a:lnTo>
                <a:close/>
                <a:moveTo>
                  <a:pt x="213" y="516"/>
                </a:moveTo>
                <a:lnTo>
                  <a:pt x="222" y="516"/>
                </a:lnTo>
                <a:lnTo>
                  <a:pt x="222" y="525"/>
                </a:lnTo>
                <a:lnTo>
                  <a:pt x="213" y="525"/>
                </a:lnTo>
                <a:lnTo>
                  <a:pt x="213" y="516"/>
                </a:lnTo>
                <a:close/>
                <a:moveTo>
                  <a:pt x="233" y="516"/>
                </a:moveTo>
                <a:lnTo>
                  <a:pt x="243" y="516"/>
                </a:lnTo>
                <a:lnTo>
                  <a:pt x="243" y="525"/>
                </a:lnTo>
                <a:lnTo>
                  <a:pt x="233" y="525"/>
                </a:lnTo>
                <a:lnTo>
                  <a:pt x="233" y="516"/>
                </a:lnTo>
                <a:close/>
                <a:moveTo>
                  <a:pt x="254" y="516"/>
                </a:moveTo>
                <a:lnTo>
                  <a:pt x="263" y="516"/>
                </a:lnTo>
                <a:lnTo>
                  <a:pt x="263" y="525"/>
                </a:lnTo>
                <a:lnTo>
                  <a:pt x="254" y="525"/>
                </a:lnTo>
                <a:lnTo>
                  <a:pt x="254" y="516"/>
                </a:lnTo>
                <a:close/>
                <a:moveTo>
                  <a:pt x="274" y="516"/>
                </a:moveTo>
                <a:lnTo>
                  <a:pt x="284" y="516"/>
                </a:lnTo>
                <a:lnTo>
                  <a:pt x="284" y="525"/>
                </a:lnTo>
                <a:lnTo>
                  <a:pt x="274" y="525"/>
                </a:lnTo>
                <a:lnTo>
                  <a:pt x="274" y="516"/>
                </a:lnTo>
                <a:close/>
                <a:moveTo>
                  <a:pt x="293" y="516"/>
                </a:moveTo>
                <a:lnTo>
                  <a:pt x="303" y="516"/>
                </a:lnTo>
                <a:lnTo>
                  <a:pt x="303" y="525"/>
                </a:lnTo>
                <a:lnTo>
                  <a:pt x="293" y="525"/>
                </a:lnTo>
                <a:lnTo>
                  <a:pt x="293" y="516"/>
                </a:lnTo>
                <a:close/>
                <a:moveTo>
                  <a:pt x="314" y="516"/>
                </a:moveTo>
                <a:lnTo>
                  <a:pt x="324" y="516"/>
                </a:lnTo>
                <a:lnTo>
                  <a:pt x="324" y="525"/>
                </a:lnTo>
                <a:lnTo>
                  <a:pt x="314" y="525"/>
                </a:lnTo>
                <a:lnTo>
                  <a:pt x="314" y="516"/>
                </a:lnTo>
                <a:close/>
                <a:moveTo>
                  <a:pt x="335" y="516"/>
                </a:moveTo>
                <a:lnTo>
                  <a:pt x="344" y="516"/>
                </a:lnTo>
                <a:lnTo>
                  <a:pt x="344" y="525"/>
                </a:lnTo>
                <a:lnTo>
                  <a:pt x="335" y="525"/>
                </a:lnTo>
                <a:lnTo>
                  <a:pt x="335" y="516"/>
                </a:lnTo>
                <a:close/>
                <a:moveTo>
                  <a:pt x="355" y="516"/>
                </a:moveTo>
                <a:lnTo>
                  <a:pt x="365" y="516"/>
                </a:lnTo>
                <a:lnTo>
                  <a:pt x="365" y="525"/>
                </a:lnTo>
                <a:lnTo>
                  <a:pt x="355" y="525"/>
                </a:lnTo>
                <a:lnTo>
                  <a:pt x="355" y="516"/>
                </a:lnTo>
                <a:close/>
                <a:moveTo>
                  <a:pt x="374" y="516"/>
                </a:moveTo>
                <a:lnTo>
                  <a:pt x="384" y="516"/>
                </a:lnTo>
                <a:lnTo>
                  <a:pt x="384" y="525"/>
                </a:lnTo>
                <a:lnTo>
                  <a:pt x="374" y="525"/>
                </a:lnTo>
                <a:lnTo>
                  <a:pt x="374" y="516"/>
                </a:lnTo>
                <a:close/>
                <a:moveTo>
                  <a:pt x="395" y="516"/>
                </a:moveTo>
                <a:lnTo>
                  <a:pt x="405" y="516"/>
                </a:lnTo>
                <a:lnTo>
                  <a:pt x="405" y="525"/>
                </a:lnTo>
                <a:lnTo>
                  <a:pt x="395" y="525"/>
                </a:lnTo>
                <a:lnTo>
                  <a:pt x="395" y="516"/>
                </a:lnTo>
                <a:close/>
                <a:moveTo>
                  <a:pt x="416" y="516"/>
                </a:moveTo>
                <a:lnTo>
                  <a:pt x="425" y="516"/>
                </a:lnTo>
                <a:lnTo>
                  <a:pt x="425" y="525"/>
                </a:lnTo>
                <a:lnTo>
                  <a:pt x="416" y="525"/>
                </a:lnTo>
                <a:lnTo>
                  <a:pt x="416" y="516"/>
                </a:lnTo>
                <a:close/>
                <a:moveTo>
                  <a:pt x="436" y="516"/>
                </a:moveTo>
                <a:lnTo>
                  <a:pt x="446" y="516"/>
                </a:lnTo>
                <a:lnTo>
                  <a:pt x="446" y="525"/>
                </a:lnTo>
                <a:lnTo>
                  <a:pt x="436" y="525"/>
                </a:lnTo>
                <a:lnTo>
                  <a:pt x="436" y="516"/>
                </a:lnTo>
                <a:close/>
                <a:moveTo>
                  <a:pt x="455" y="516"/>
                </a:moveTo>
                <a:lnTo>
                  <a:pt x="465" y="516"/>
                </a:lnTo>
                <a:lnTo>
                  <a:pt x="465" y="525"/>
                </a:lnTo>
                <a:lnTo>
                  <a:pt x="455" y="525"/>
                </a:lnTo>
                <a:lnTo>
                  <a:pt x="455" y="516"/>
                </a:lnTo>
                <a:close/>
                <a:moveTo>
                  <a:pt x="476" y="516"/>
                </a:moveTo>
                <a:lnTo>
                  <a:pt x="486" y="516"/>
                </a:lnTo>
                <a:lnTo>
                  <a:pt x="486" y="525"/>
                </a:lnTo>
                <a:lnTo>
                  <a:pt x="476" y="525"/>
                </a:lnTo>
                <a:lnTo>
                  <a:pt x="476" y="516"/>
                </a:lnTo>
                <a:close/>
                <a:moveTo>
                  <a:pt x="496" y="516"/>
                </a:moveTo>
                <a:lnTo>
                  <a:pt x="506" y="516"/>
                </a:lnTo>
                <a:lnTo>
                  <a:pt x="506" y="525"/>
                </a:lnTo>
                <a:lnTo>
                  <a:pt x="496" y="525"/>
                </a:lnTo>
                <a:lnTo>
                  <a:pt x="496" y="516"/>
                </a:lnTo>
                <a:close/>
                <a:moveTo>
                  <a:pt x="517" y="516"/>
                </a:moveTo>
                <a:lnTo>
                  <a:pt x="527" y="516"/>
                </a:lnTo>
                <a:lnTo>
                  <a:pt x="527" y="525"/>
                </a:lnTo>
                <a:lnTo>
                  <a:pt x="517" y="525"/>
                </a:lnTo>
                <a:lnTo>
                  <a:pt x="517" y="516"/>
                </a:lnTo>
                <a:close/>
                <a:moveTo>
                  <a:pt x="517" y="505"/>
                </a:moveTo>
                <a:lnTo>
                  <a:pt x="517" y="495"/>
                </a:lnTo>
                <a:lnTo>
                  <a:pt x="527" y="495"/>
                </a:lnTo>
                <a:lnTo>
                  <a:pt x="527" y="505"/>
                </a:lnTo>
                <a:lnTo>
                  <a:pt x="517" y="505"/>
                </a:lnTo>
                <a:close/>
                <a:moveTo>
                  <a:pt x="517" y="486"/>
                </a:moveTo>
                <a:lnTo>
                  <a:pt x="517" y="476"/>
                </a:lnTo>
                <a:lnTo>
                  <a:pt x="527" y="476"/>
                </a:lnTo>
                <a:lnTo>
                  <a:pt x="527" y="486"/>
                </a:lnTo>
                <a:lnTo>
                  <a:pt x="517" y="486"/>
                </a:lnTo>
                <a:close/>
                <a:moveTo>
                  <a:pt x="496" y="30"/>
                </a:moveTo>
                <a:lnTo>
                  <a:pt x="506" y="30"/>
                </a:lnTo>
                <a:lnTo>
                  <a:pt x="506" y="40"/>
                </a:lnTo>
                <a:lnTo>
                  <a:pt x="496" y="40"/>
                </a:lnTo>
                <a:lnTo>
                  <a:pt x="496" y="30"/>
                </a:lnTo>
                <a:close/>
                <a:moveTo>
                  <a:pt x="496" y="51"/>
                </a:moveTo>
                <a:lnTo>
                  <a:pt x="506" y="51"/>
                </a:lnTo>
                <a:lnTo>
                  <a:pt x="506" y="61"/>
                </a:lnTo>
                <a:lnTo>
                  <a:pt x="496" y="61"/>
                </a:lnTo>
                <a:lnTo>
                  <a:pt x="496" y="51"/>
                </a:lnTo>
                <a:close/>
                <a:moveTo>
                  <a:pt x="496" y="72"/>
                </a:moveTo>
                <a:lnTo>
                  <a:pt x="506" y="72"/>
                </a:lnTo>
                <a:lnTo>
                  <a:pt x="506" y="81"/>
                </a:lnTo>
                <a:lnTo>
                  <a:pt x="496" y="81"/>
                </a:lnTo>
                <a:lnTo>
                  <a:pt x="496" y="72"/>
                </a:lnTo>
                <a:close/>
                <a:moveTo>
                  <a:pt x="496" y="91"/>
                </a:moveTo>
                <a:lnTo>
                  <a:pt x="506" y="91"/>
                </a:lnTo>
                <a:lnTo>
                  <a:pt x="506" y="100"/>
                </a:lnTo>
                <a:lnTo>
                  <a:pt x="496" y="100"/>
                </a:lnTo>
                <a:lnTo>
                  <a:pt x="496" y="91"/>
                </a:lnTo>
                <a:close/>
                <a:moveTo>
                  <a:pt x="496" y="111"/>
                </a:moveTo>
                <a:lnTo>
                  <a:pt x="506" y="111"/>
                </a:lnTo>
                <a:lnTo>
                  <a:pt x="506" y="121"/>
                </a:lnTo>
                <a:lnTo>
                  <a:pt x="496" y="121"/>
                </a:lnTo>
                <a:lnTo>
                  <a:pt x="496" y="111"/>
                </a:lnTo>
                <a:close/>
                <a:moveTo>
                  <a:pt x="496" y="132"/>
                </a:moveTo>
                <a:lnTo>
                  <a:pt x="506" y="132"/>
                </a:lnTo>
                <a:lnTo>
                  <a:pt x="506" y="142"/>
                </a:lnTo>
                <a:lnTo>
                  <a:pt x="496" y="142"/>
                </a:lnTo>
                <a:lnTo>
                  <a:pt x="496" y="132"/>
                </a:lnTo>
                <a:close/>
                <a:moveTo>
                  <a:pt x="496" y="152"/>
                </a:moveTo>
                <a:lnTo>
                  <a:pt x="506" y="152"/>
                </a:lnTo>
                <a:lnTo>
                  <a:pt x="506" y="162"/>
                </a:lnTo>
                <a:lnTo>
                  <a:pt x="496" y="162"/>
                </a:lnTo>
                <a:lnTo>
                  <a:pt x="496" y="152"/>
                </a:lnTo>
                <a:close/>
                <a:moveTo>
                  <a:pt x="496" y="172"/>
                </a:moveTo>
                <a:lnTo>
                  <a:pt x="506" y="172"/>
                </a:lnTo>
                <a:lnTo>
                  <a:pt x="506" y="181"/>
                </a:lnTo>
                <a:lnTo>
                  <a:pt x="496" y="181"/>
                </a:lnTo>
                <a:lnTo>
                  <a:pt x="496" y="172"/>
                </a:lnTo>
                <a:close/>
                <a:moveTo>
                  <a:pt x="496" y="192"/>
                </a:moveTo>
                <a:lnTo>
                  <a:pt x="506" y="192"/>
                </a:lnTo>
                <a:lnTo>
                  <a:pt x="506" y="202"/>
                </a:lnTo>
                <a:lnTo>
                  <a:pt x="496" y="202"/>
                </a:lnTo>
                <a:lnTo>
                  <a:pt x="496" y="192"/>
                </a:lnTo>
                <a:close/>
                <a:moveTo>
                  <a:pt x="496" y="213"/>
                </a:moveTo>
                <a:lnTo>
                  <a:pt x="506" y="213"/>
                </a:lnTo>
                <a:lnTo>
                  <a:pt x="506" y="222"/>
                </a:lnTo>
                <a:lnTo>
                  <a:pt x="496" y="222"/>
                </a:lnTo>
                <a:lnTo>
                  <a:pt x="496" y="213"/>
                </a:lnTo>
                <a:close/>
                <a:moveTo>
                  <a:pt x="496" y="233"/>
                </a:moveTo>
                <a:lnTo>
                  <a:pt x="506" y="233"/>
                </a:lnTo>
                <a:lnTo>
                  <a:pt x="506" y="243"/>
                </a:lnTo>
                <a:lnTo>
                  <a:pt x="496" y="243"/>
                </a:lnTo>
                <a:lnTo>
                  <a:pt x="496" y="233"/>
                </a:lnTo>
                <a:close/>
                <a:moveTo>
                  <a:pt x="496" y="253"/>
                </a:moveTo>
                <a:lnTo>
                  <a:pt x="506" y="253"/>
                </a:lnTo>
                <a:lnTo>
                  <a:pt x="506" y="262"/>
                </a:lnTo>
                <a:lnTo>
                  <a:pt x="496" y="262"/>
                </a:lnTo>
                <a:lnTo>
                  <a:pt x="496" y="253"/>
                </a:lnTo>
                <a:close/>
                <a:moveTo>
                  <a:pt x="496" y="273"/>
                </a:moveTo>
                <a:lnTo>
                  <a:pt x="506" y="273"/>
                </a:lnTo>
                <a:lnTo>
                  <a:pt x="506" y="283"/>
                </a:lnTo>
                <a:lnTo>
                  <a:pt x="496" y="283"/>
                </a:lnTo>
                <a:lnTo>
                  <a:pt x="496" y="273"/>
                </a:lnTo>
                <a:close/>
                <a:moveTo>
                  <a:pt x="496" y="294"/>
                </a:moveTo>
                <a:lnTo>
                  <a:pt x="506" y="294"/>
                </a:lnTo>
                <a:lnTo>
                  <a:pt x="506" y="303"/>
                </a:lnTo>
                <a:lnTo>
                  <a:pt x="496" y="303"/>
                </a:lnTo>
                <a:lnTo>
                  <a:pt x="496" y="294"/>
                </a:lnTo>
                <a:close/>
                <a:moveTo>
                  <a:pt x="496" y="314"/>
                </a:moveTo>
                <a:lnTo>
                  <a:pt x="506" y="314"/>
                </a:lnTo>
                <a:lnTo>
                  <a:pt x="506" y="324"/>
                </a:lnTo>
                <a:lnTo>
                  <a:pt x="496" y="324"/>
                </a:lnTo>
                <a:lnTo>
                  <a:pt x="496" y="314"/>
                </a:lnTo>
                <a:close/>
                <a:moveTo>
                  <a:pt x="496" y="333"/>
                </a:moveTo>
                <a:lnTo>
                  <a:pt x="506" y="333"/>
                </a:lnTo>
                <a:lnTo>
                  <a:pt x="506" y="343"/>
                </a:lnTo>
                <a:lnTo>
                  <a:pt x="496" y="343"/>
                </a:lnTo>
                <a:lnTo>
                  <a:pt x="496" y="333"/>
                </a:lnTo>
                <a:close/>
                <a:moveTo>
                  <a:pt x="496" y="354"/>
                </a:moveTo>
                <a:lnTo>
                  <a:pt x="506" y="354"/>
                </a:lnTo>
                <a:lnTo>
                  <a:pt x="506" y="364"/>
                </a:lnTo>
                <a:lnTo>
                  <a:pt x="496" y="364"/>
                </a:lnTo>
                <a:lnTo>
                  <a:pt x="496" y="354"/>
                </a:lnTo>
                <a:close/>
                <a:moveTo>
                  <a:pt x="496" y="375"/>
                </a:moveTo>
                <a:lnTo>
                  <a:pt x="506" y="375"/>
                </a:lnTo>
                <a:lnTo>
                  <a:pt x="506" y="384"/>
                </a:lnTo>
                <a:lnTo>
                  <a:pt x="496" y="384"/>
                </a:lnTo>
                <a:lnTo>
                  <a:pt x="496" y="375"/>
                </a:lnTo>
                <a:close/>
                <a:moveTo>
                  <a:pt x="496" y="395"/>
                </a:moveTo>
                <a:lnTo>
                  <a:pt x="506" y="395"/>
                </a:lnTo>
                <a:lnTo>
                  <a:pt x="506" y="405"/>
                </a:lnTo>
                <a:lnTo>
                  <a:pt x="496" y="405"/>
                </a:lnTo>
                <a:lnTo>
                  <a:pt x="496" y="395"/>
                </a:lnTo>
                <a:close/>
                <a:moveTo>
                  <a:pt x="496" y="414"/>
                </a:moveTo>
                <a:lnTo>
                  <a:pt x="506" y="414"/>
                </a:lnTo>
                <a:lnTo>
                  <a:pt x="506" y="424"/>
                </a:lnTo>
                <a:lnTo>
                  <a:pt x="496" y="424"/>
                </a:lnTo>
                <a:lnTo>
                  <a:pt x="496" y="414"/>
                </a:lnTo>
                <a:close/>
                <a:moveTo>
                  <a:pt x="496" y="435"/>
                </a:moveTo>
                <a:lnTo>
                  <a:pt x="506" y="435"/>
                </a:lnTo>
                <a:lnTo>
                  <a:pt x="506" y="444"/>
                </a:lnTo>
                <a:lnTo>
                  <a:pt x="496" y="444"/>
                </a:lnTo>
                <a:lnTo>
                  <a:pt x="496" y="435"/>
                </a:lnTo>
                <a:close/>
                <a:moveTo>
                  <a:pt x="506" y="455"/>
                </a:moveTo>
                <a:lnTo>
                  <a:pt x="506" y="465"/>
                </a:lnTo>
                <a:lnTo>
                  <a:pt x="496" y="465"/>
                </a:lnTo>
                <a:lnTo>
                  <a:pt x="496" y="455"/>
                </a:lnTo>
                <a:lnTo>
                  <a:pt x="506" y="455"/>
                </a:lnTo>
                <a:close/>
                <a:moveTo>
                  <a:pt x="476" y="30"/>
                </a:moveTo>
                <a:lnTo>
                  <a:pt x="486" y="30"/>
                </a:lnTo>
                <a:lnTo>
                  <a:pt x="486" y="40"/>
                </a:lnTo>
                <a:lnTo>
                  <a:pt x="476" y="40"/>
                </a:lnTo>
                <a:lnTo>
                  <a:pt x="476" y="30"/>
                </a:lnTo>
                <a:close/>
                <a:moveTo>
                  <a:pt x="476" y="51"/>
                </a:moveTo>
                <a:lnTo>
                  <a:pt x="486" y="51"/>
                </a:lnTo>
                <a:lnTo>
                  <a:pt x="486" y="61"/>
                </a:lnTo>
                <a:lnTo>
                  <a:pt x="476" y="61"/>
                </a:lnTo>
                <a:lnTo>
                  <a:pt x="476" y="51"/>
                </a:lnTo>
                <a:close/>
                <a:moveTo>
                  <a:pt x="476" y="72"/>
                </a:moveTo>
                <a:lnTo>
                  <a:pt x="486" y="72"/>
                </a:lnTo>
                <a:lnTo>
                  <a:pt x="486" y="81"/>
                </a:lnTo>
                <a:lnTo>
                  <a:pt x="476" y="81"/>
                </a:lnTo>
                <a:lnTo>
                  <a:pt x="476" y="72"/>
                </a:lnTo>
                <a:close/>
                <a:moveTo>
                  <a:pt x="476" y="91"/>
                </a:moveTo>
                <a:lnTo>
                  <a:pt x="486" y="91"/>
                </a:lnTo>
                <a:lnTo>
                  <a:pt x="486" y="100"/>
                </a:lnTo>
                <a:lnTo>
                  <a:pt x="476" y="100"/>
                </a:lnTo>
                <a:lnTo>
                  <a:pt x="476" y="91"/>
                </a:lnTo>
                <a:close/>
                <a:moveTo>
                  <a:pt x="476" y="111"/>
                </a:moveTo>
                <a:lnTo>
                  <a:pt x="486" y="111"/>
                </a:lnTo>
                <a:lnTo>
                  <a:pt x="486" y="121"/>
                </a:lnTo>
                <a:lnTo>
                  <a:pt x="476" y="121"/>
                </a:lnTo>
                <a:lnTo>
                  <a:pt x="476" y="111"/>
                </a:lnTo>
                <a:close/>
                <a:moveTo>
                  <a:pt x="476" y="132"/>
                </a:moveTo>
                <a:lnTo>
                  <a:pt x="486" y="132"/>
                </a:lnTo>
                <a:lnTo>
                  <a:pt x="486" y="142"/>
                </a:lnTo>
                <a:lnTo>
                  <a:pt x="476" y="142"/>
                </a:lnTo>
                <a:lnTo>
                  <a:pt x="476" y="132"/>
                </a:lnTo>
                <a:close/>
                <a:moveTo>
                  <a:pt x="476" y="152"/>
                </a:moveTo>
                <a:lnTo>
                  <a:pt x="486" y="152"/>
                </a:lnTo>
                <a:lnTo>
                  <a:pt x="486" y="162"/>
                </a:lnTo>
                <a:lnTo>
                  <a:pt x="476" y="162"/>
                </a:lnTo>
                <a:lnTo>
                  <a:pt x="476" y="152"/>
                </a:lnTo>
                <a:close/>
                <a:moveTo>
                  <a:pt x="476" y="172"/>
                </a:moveTo>
                <a:lnTo>
                  <a:pt x="486" y="172"/>
                </a:lnTo>
                <a:lnTo>
                  <a:pt x="486" y="181"/>
                </a:lnTo>
                <a:lnTo>
                  <a:pt x="476" y="181"/>
                </a:lnTo>
                <a:lnTo>
                  <a:pt x="476" y="172"/>
                </a:lnTo>
                <a:close/>
                <a:moveTo>
                  <a:pt x="476" y="192"/>
                </a:moveTo>
                <a:lnTo>
                  <a:pt x="486" y="192"/>
                </a:lnTo>
                <a:lnTo>
                  <a:pt x="486" y="202"/>
                </a:lnTo>
                <a:lnTo>
                  <a:pt x="476" y="202"/>
                </a:lnTo>
                <a:lnTo>
                  <a:pt x="476" y="192"/>
                </a:lnTo>
                <a:close/>
                <a:moveTo>
                  <a:pt x="476" y="213"/>
                </a:moveTo>
                <a:lnTo>
                  <a:pt x="486" y="213"/>
                </a:lnTo>
                <a:lnTo>
                  <a:pt x="486" y="222"/>
                </a:lnTo>
                <a:lnTo>
                  <a:pt x="476" y="222"/>
                </a:lnTo>
                <a:lnTo>
                  <a:pt x="476" y="213"/>
                </a:lnTo>
                <a:close/>
                <a:moveTo>
                  <a:pt x="476" y="233"/>
                </a:moveTo>
                <a:lnTo>
                  <a:pt x="486" y="233"/>
                </a:lnTo>
                <a:lnTo>
                  <a:pt x="486" y="243"/>
                </a:lnTo>
                <a:lnTo>
                  <a:pt x="476" y="243"/>
                </a:lnTo>
                <a:lnTo>
                  <a:pt x="476" y="233"/>
                </a:lnTo>
                <a:close/>
                <a:moveTo>
                  <a:pt x="476" y="253"/>
                </a:moveTo>
                <a:lnTo>
                  <a:pt x="486" y="253"/>
                </a:lnTo>
                <a:lnTo>
                  <a:pt x="486" y="262"/>
                </a:lnTo>
                <a:lnTo>
                  <a:pt x="476" y="262"/>
                </a:lnTo>
                <a:lnTo>
                  <a:pt x="476" y="253"/>
                </a:lnTo>
                <a:close/>
                <a:moveTo>
                  <a:pt x="476" y="273"/>
                </a:moveTo>
                <a:lnTo>
                  <a:pt x="486" y="273"/>
                </a:lnTo>
                <a:lnTo>
                  <a:pt x="486" y="283"/>
                </a:lnTo>
                <a:lnTo>
                  <a:pt x="476" y="283"/>
                </a:lnTo>
                <a:lnTo>
                  <a:pt x="476" y="273"/>
                </a:lnTo>
                <a:close/>
                <a:moveTo>
                  <a:pt x="476" y="294"/>
                </a:moveTo>
                <a:lnTo>
                  <a:pt x="486" y="294"/>
                </a:lnTo>
                <a:lnTo>
                  <a:pt x="486" y="303"/>
                </a:lnTo>
                <a:lnTo>
                  <a:pt x="476" y="303"/>
                </a:lnTo>
                <a:lnTo>
                  <a:pt x="476" y="294"/>
                </a:lnTo>
                <a:close/>
                <a:moveTo>
                  <a:pt x="476" y="314"/>
                </a:moveTo>
                <a:lnTo>
                  <a:pt x="486" y="314"/>
                </a:lnTo>
                <a:lnTo>
                  <a:pt x="486" y="324"/>
                </a:lnTo>
                <a:lnTo>
                  <a:pt x="476" y="324"/>
                </a:lnTo>
                <a:lnTo>
                  <a:pt x="476" y="314"/>
                </a:lnTo>
                <a:close/>
                <a:moveTo>
                  <a:pt x="476" y="333"/>
                </a:moveTo>
                <a:lnTo>
                  <a:pt x="486" y="333"/>
                </a:lnTo>
                <a:lnTo>
                  <a:pt x="486" y="343"/>
                </a:lnTo>
                <a:lnTo>
                  <a:pt x="476" y="343"/>
                </a:lnTo>
                <a:lnTo>
                  <a:pt x="476" y="333"/>
                </a:lnTo>
                <a:close/>
                <a:moveTo>
                  <a:pt x="476" y="354"/>
                </a:moveTo>
                <a:lnTo>
                  <a:pt x="486" y="354"/>
                </a:lnTo>
                <a:lnTo>
                  <a:pt x="486" y="364"/>
                </a:lnTo>
                <a:lnTo>
                  <a:pt x="476" y="364"/>
                </a:lnTo>
                <a:lnTo>
                  <a:pt x="476" y="354"/>
                </a:lnTo>
                <a:close/>
                <a:moveTo>
                  <a:pt x="476" y="375"/>
                </a:moveTo>
                <a:lnTo>
                  <a:pt x="486" y="375"/>
                </a:lnTo>
                <a:lnTo>
                  <a:pt x="486" y="384"/>
                </a:lnTo>
                <a:lnTo>
                  <a:pt x="476" y="384"/>
                </a:lnTo>
                <a:lnTo>
                  <a:pt x="476" y="375"/>
                </a:lnTo>
                <a:close/>
                <a:moveTo>
                  <a:pt x="476" y="395"/>
                </a:moveTo>
                <a:lnTo>
                  <a:pt x="486" y="395"/>
                </a:lnTo>
                <a:lnTo>
                  <a:pt x="486" y="405"/>
                </a:lnTo>
                <a:lnTo>
                  <a:pt x="476" y="405"/>
                </a:lnTo>
                <a:lnTo>
                  <a:pt x="476" y="395"/>
                </a:lnTo>
                <a:close/>
                <a:moveTo>
                  <a:pt x="476" y="414"/>
                </a:moveTo>
                <a:lnTo>
                  <a:pt x="486" y="414"/>
                </a:lnTo>
                <a:lnTo>
                  <a:pt x="486" y="424"/>
                </a:lnTo>
                <a:lnTo>
                  <a:pt x="476" y="424"/>
                </a:lnTo>
                <a:lnTo>
                  <a:pt x="476" y="414"/>
                </a:lnTo>
                <a:close/>
                <a:moveTo>
                  <a:pt x="476" y="435"/>
                </a:moveTo>
                <a:lnTo>
                  <a:pt x="486" y="435"/>
                </a:lnTo>
                <a:lnTo>
                  <a:pt x="486" y="444"/>
                </a:lnTo>
                <a:lnTo>
                  <a:pt x="476" y="444"/>
                </a:lnTo>
                <a:lnTo>
                  <a:pt x="476" y="435"/>
                </a:lnTo>
                <a:close/>
                <a:moveTo>
                  <a:pt x="486" y="455"/>
                </a:moveTo>
                <a:lnTo>
                  <a:pt x="486" y="465"/>
                </a:lnTo>
                <a:lnTo>
                  <a:pt x="476" y="465"/>
                </a:lnTo>
                <a:lnTo>
                  <a:pt x="476" y="455"/>
                </a:lnTo>
                <a:lnTo>
                  <a:pt x="486" y="455"/>
                </a:lnTo>
                <a:close/>
                <a:moveTo>
                  <a:pt x="455" y="30"/>
                </a:moveTo>
                <a:lnTo>
                  <a:pt x="465" y="30"/>
                </a:lnTo>
                <a:lnTo>
                  <a:pt x="465" y="40"/>
                </a:lnTo>
                <a:lnTo>
                  <a:pt x="455" y="40"/>
                </a:lnTo>
                <a:lnTo>
                  <a:pt x="455" y="30"/>
                </a:lnTo>
                <a:close/>
                <a:moveTo>
                  <a:pt x="455" y="51"/>
                </a:moveTo>
                <a:lnTo>
                  <a:pt x="465" y="51"/>
                </a:lnTo>
                <a:lnTo>
                  <a:pt x="465" y="61"/>
                </a:lnTo>
                <a:lnTo>
                  <a:pt x="455" y="61"/>
                </a:lnTo>
                <a:lnTo>
                  <a:pt x="455" y="51"/>
                </a:lnTo>
                <a:close/>
                <a:moveTo>
                  <a:pt x="455" y="72"/>
                </a:moveTo>
                <a:lnTo>
                  <a:pt x="465" y="72"/>
                </a:lnTo>
                <a:lnTo>
                  <a:pt x="465" y="81"/>
                </a:lnTo>
                <a:lnTo>
                  <a:pt x="455" y="81"/>
                </a:lnTo>
                <a:lnTo>
                  <a:pt x="455" y="72"/>
                </a:lnTo>
                <a:close/>
                <a:moveTo>
                  <a:pt x="455" y="91"/>
                </a:moveTo>
                <a:lnTo>
                  <a:pt x="465" y="91"/>
                </a:lnTo>
                <a:lnTo>
                  <a:pt x="465" y="100"/>
                </a:lnTo>
                <a:lnTo>
                  <a:pt x="455" y="100"/>
                </a:lnTo>
                <a:lnTo>
                  <a:pt x="455" y="91"/>
                </a:lnTo>
                <a:close/>
                <a:moveTo>
                  <a:pt x="455" y="111"/>
                </a:moveTo>
                <a:lnTo>
                  <a:pt x="465" y="111"/>
                </a:lnTo>
                <a:lnTo>
                  <a:pt x="465" y="121"/>
                </a:lnTo>
                <a:lnTo>
                  <a:pt x="455" y="121"/>
                </a:lnTo>
                <a:lnTo>
                  <a:pt x="455" y="111"/>
                </a:lnTo>
                <a:close/>
                <a:moveTo>
                  <a:pt x="455" y="132"/>
                </a:moveTo>
                <a:lnTo>
                  <a:pt x="465" y="132"/>
                </a:lnTo>
                <a:lnTo>
                  <a:pt x="465" y="142"/>
                </a:lnTo>
                <a:lnTo>
                  <a:pt x="455" y="142"/>
                </a:lnTo>
                <a:lnTo>
                  <a:pt x="455" y="132"/>
                </a:lnTo>
                <a:close/>
                <a:moveTo>
                  <a:pt x="455" y="152"/>
                </a:moveTo>
                <a:lnTo>
                  <a:pt x="465" y="152"/>
                </a:lnTo>
                <a:lnTo>
                  <a:pt x="465" y="162"/>
                </a:lnTo>
                <a:lnTo>
                  <a:pt x="455" y="162"/>
                </a:lnTo>
                <a:lnTo>
                  <a:pt x="455" y="152"/>
                </a:lnTo>
                <a:close/>
                <a:moveTo>
                  <a:pt x="455" y="172"/>
                </a:moveTo>
                <a:lnTo>
                  <a:pt x="465" y="172"/>
                </a:lnTo>
                <a:lnTo>
                  <a:pt x="465" y="181"/>
                </a:lnTo>
                <a:lnTo>
                  <a:pt x="455" y="181"/>
                </a:lnTo>
                <a:lnTo>
                  <a:pt x="455" y="172"/>
                </a:lnTo>
                <a:close/>
                <a:moveTo>
                  <a:pt x="455" y="192"/>
                </a:moveTo>
                <a:lnTo>
                  <a:pt x="465" y="192"/>
                </a:lnTo>
                <a:lnTo>
                  <a:pt x="465" y="202"/>
                </a:lnTo>
                <a:lnTo>
                  <a:pt x="455" y="202"/>
                </a:lnTo>
                <a:lnTo>
                  <a:pt x="455" y="192"/>
                </a:lnTo>
                <a:close/>
                <a:moveTo>
                  <a:pt x="455" y="213"/>
                </a:moveTo>
                <a:lnTo>
                  <a:pt x="465" y="213"/>
                </a:lnTo>
                <a:lnTo>
                  <a:pt x="465" y="222"/>
                </a:lnTo>
                <a:lnTo>
                  <a:pt x="455" y="222"/>
                </a:lnTo>
                <a:lnTo>
                  <a:pt x="455" y="213"/>
                </a:lnTo>
                <a:close/>
                <a:moveTo>
                  <a:pt x="455" y="233"/>
                </a:moveTo>
                <a:lnTo>
                  <a:pt x="465" y="233"/>
                </a:lnTo>
                <a:lnTo>
                  <a:pt x="465" y="243"/>
                </a:lnTo>
                <a:lnTo>
                  <a:pt x="455" y="243"/>
                </a:lnTo>
                <a:lnTo>
                  <a:pt x="455" y="233"/>
                </a:lnTo>
                <a:close/>
                <a:moveTo>
                  <a:pt x="455" y="253"/>
                </a:moveTo>
                <a:lnTo>
                  <a:pt x="465" y="253"/>
                </a:lnTo>
                <a:lnTo>
                  <a:pt x="465" y="262"/>
                </a:lnTo>
                <a:lnTo>
                  <a:pt x="455" y="262"/>
                </a:lnTo>
                <a:lnTo>
                  <a:pt x="455" y="253"/>
                </a:lnTo>
                <a:close/>
                <a:moveTo>
                  <a:pt x="455" y="273"/>
                </a:moveTo>
                <a:lnTo>
                  <a:pt x="465" y="273"/>
                </a:lnTo>
                <a:lnTo>
                  <a:pt x="465" y="283"/>
                </a:lnTo>
                <a:lnTo>
                  <a:pt x="455" y="283"/>
                </a:lnTo>
                <a:lnTo>
                  <a:pt x="455" y="273"/>
                </a:lnTo>
                <a:close/>
                <a:moveTo>
                  <a:pt x="455" y="294"/>
                </a:moveTo>
                <a:lnTo>
                  <a:pt x="465" y="294"/>
                </a:lnTo>
                <a:lnTo>
                  <a:pt x="465" y="303"/>
                </a:lnTo>
                <a:lnTo>
                  <a:pt x="455" y="303"/>
                </a:lnTo>
                <a:lnTo>
                  <a:pt x="455" y="294"/>
                </a:lnTo>
                <a:close/>
                <a:moveTo>
                  <a:pt x="455" y="314"/>
                </a:moveTo>
                <a:lnTo>
                  <a:pt x="465" y="314"/>
                </a:lnTo>
                <a:lnTo>
                  <a:pt x="465" y="324"/>
                </a:lnTo>
                <a:lnTo>
                  <a:pt x="455" y="324"/>
                </a:lnTo>
                <a:lnTo>
                  <a:pt x="455" y="314"/>
                </a:lnTo>
                <a:close/>
                <a:moveTo>
                  <a:pt x="455" y="333"/>
                </a:moveTo>
                <a:lnTo>
                  <a:pt x="465" y="333"/>
                </a:lnTo>
                <a:lnTo>
                  <a:pt x="465" y="343"/>
                </a:lnTo>
                <a:lnTo>
                  <a:pt x="455" y="343"/>
                </a:lnTo>
                <a:lnTo>
                  <a:pt x="455" y="333"/>
                </a:lnTo>
                <a:close/>
                <a:moveTo>
                  <a:pt x="455" y="354"/>
                </a:moveTo>
                <a:lnTo>
                  <a:pt x="465" y="354"/>
                </a:lnTo>
                <a:lnTo>
                  <a:pt x="465" y="364"/>
                </a:lnTo>
                <a:lnTo>
                  <a:pt x="455" y="364"/>
                </a:lnTo>
                <a:lnTo>
                  <a:pt x="455" y="354"/>
                </a:lnTo>
                <a:close/>
                <a:moveTo>
                  <a:pt x="455" y="375"/>
                </a:moveTo>
                <a:lnTo>
                  <a:pt x="465" y="375"/>
                </a:lnTo>
                <a:lnTo>
                  <a:pt x="465" y="384"/>
                </a:lnTo>
                <a:lnTo>
                  <a:pt x="455" y="384"/>
                </a:lnTo>
                <a:lnTo>
                  <a:pt x="455" y="375"/>
                </a:lnTo>
                <a:close/>
                <a:moveTo>
                  <a:pt x="455" y="395"/>
                </a:moveTo>
                <a:lnTo>
                  <a:pt x="465" y="395"/>
                </a:lnTo>
                <a:lnTo>
                  <a:pt x="465" y="405"/>
                </a:lnTo>
                <a:lnTo>
                  <a:pt x="455" y="405"/>
                </a:lnTo>
                <a:lnTo>
                  <a:pt x="455" y="395"/>
                </a:lnTo>
                <a:close/>
                <a:moveTo>
                  <a:pt x="455" y="414"/>
                </a:moveTo>
                <a:lnTo>
                  <a:pt x="465" y="414"/>
                </a:lnTo>
                <a:lnTo>
                  <a:pt x="465" y="424"/>
                </a:lnTo>
                <a:lnTo>
                  <a:pt x="455" y="424"/>
                </a:lnTo>
                <a:lnTo>
                  <a:pt x="455" y="414"/>
                </a:lnTo>
                <a:close/>
                <a:moveTo>
                  <a:pt x="455" y="435"/>
                </a:moveTo>
                <a:lnTo>
                  <a:pt x="465" y="435"/>
                </a:lnTo>
                <a:lnTo>
                  <a:pt x="465" y="444"/>
                </a:lnTo>
                <a:lnTo>
                  <a:pt x="455" y="444"/>
                </a:lnTo>
                <a:lnTo>
                  <a:pt x="455" y="435"/>
                </a:lnTo>
                <a:close/>
                <a:moveTo>
                  <a:pt x="465" y="455"/>
                </a:moveTo>
                <a:lnTo>
                  <a:pt x="465" y="465"/>
                </a:lnTo>
                <a:lnTo>
                  <a:pt x="455" y="465"/>
                </a:lnTo>
                <a:lnTo>
                  <a:pt x="455" y="455"/>
                </a:lnTo>
                <a:lnTo>
                  <a:pt x="465" y="455"/>
                </a:lnTo>
                <a:close/>
                <a:moveTo>
                  <a:pt x="436" y="30"/>
                </a:moveTo>
                <a:lnTo>
                  <a:pt x="446" y="30"/>
                </a:lnTo>
                <a:lnTo>
                  <a:pt x="446" y="40"/>
                </a:lnTo>
                <a:lnTo>
                  <a:pt x="436" y="40"/>
                </a:lnTo>
                <a:lnTo>
                  <a:pt x="436" y="30"/>
                </a:lnTo>
                <a:close/>
                <a:moveTo>
                  <a:pt x="436" y="51"/>
                </a:moveTo>
                <a:lnTo>
                  <a:pt x="446" y="51"/>
                </a:lnTo>
                <a:lnTo>
                  <a:pt x="446" y="61"/>
                </a:lnTo>
                <a:lnTo>
                  <a:pt x="436" y="61"/>
                </a:lnTo>
                <a:lnTo>
                  <a:pt x="436" y="51"/>
                </a:lnTo>
                <a:close/>
                <a:moveTo>
                  <a:pt x="436" y="72"/>
                </a:moveTo>
                <a:lnTo>
                  <a:pt x="446" y="72"/>
                </a:lnTo>
                <a:lnTo>
                  <a:pt x="446" y="81"/>
                </a:lnTo>
                <a:lnTo>
                  <a:pt x="436" y="81"/>
                </a:lnTo>
                <a:lnTo>
                  <a:pt x="436" y="72"/>
                </a:lnTo>
                <a:close/>
                <a:moveTo>
                  <a:pt x="436" y="91"/>
                </a:moveTo>
                <a:lnTo>
                  <a:pt x="446" y="91"/>
                </a:lnTo>
                <a:lnTo>
                  <a:pt x="446" y="100"/>
                </a:lnTo>
                <a:lnTo>
                  <a:pt x="436" y="100"/>
                </a:lnTo>
                <a:lnTo>
                  <a:pt x="436" y="91"/>
                </a:lnTo>
                <a:close/>
                <a:moveTo>
                  <a:pt x="436" y="111"/>
                </a:moveTo>
                <a:lnTo>
                  <a:pt x="446" y="111"/>
                </a:lnTo>
                <a:lnTo>
                  <a:pt x="446" y="121"/>
                </a:lnTo>
                <a:lnTo>
                  <a:pt x="436" y="121"/>
                </a:lnTo>
                <a:lnTo>
                  <a:pt x="436" y="111"/>
                </a:lnTo>
                <a:close/>
                <a:moveTo>
                  <a:pt x="436" y="132"/>
                </a:moveTo>
                <a:lnTo>
                  <a:pt x="446" y="132"/>
                </a:lnTo>
                <a:lnTo>
                  <a:pt x="446" y="142"/>
                </a:lnTo>
                <a:lnTo>
                  <a:pt x="436" y="142"/>
                </a:lnTo>
                <a:lnTo>
                  <a:pt x="436" y="132"/>
                </a:lnTo>
                <a:close/>
                <a:moveTo>
                  <a:pt x="436" y="152"/>
                </a:moveTo>
                <a:lnTo>
                  <a:pt x="446" y="152"/>
                </a:lnTo>
                <a:lnTo>
                  <a:pt x="446" y="162"/>
                </a:lnTo>
                <a:lnTo>
                  <a:pt x="436" y="162"/>
                </a:lnTo>
                <a:lnTo>
                  <a:pt x="436" y="152"/>
                </a:lnTo>
                <a:close/>
                <a:moveTo>
                  <a:pt x="436" y="172"/>
                </a:moveTo>
                <a:lnTo>
                  <a:pt x="446" y="172"/>
                </a:lnTo>
                <a:lnTo>
                  <a:pt x="446" y="181"/>
                </a:lnTo>
                <a:lnTo>
                  <a:pt x="436" y="181"/>
                </a:lnTo>
                <a:lnTo>
                  <a:pt x="436" y="172"/>
                </a:lnTo>
                <a:close/>
                <a:moveTo>
                  <a:pt x="436" y="192"/>
                </a:moveTo>
                <a:lnTo>
                  <a:pt x="446" y="192"/>
                </a:lnTo>
                <a:lnTo>
                  <a:pt x="446" y="202"/>
                </a:lnTo>
                <a:lnTo>
                  <a:pt x="436" y="202"/>
                </a:lnTo>
                <a:lnTo>
                  <a:pt x="436" y="192"/>
                </a:lnTo>
                <a:close/>
                <a:moveTo>
                  <a:pt x="436" y="213"/>
                </a:moveTo>
                <a:lnTo>
                  <a:pt x="446" y="213"/>
                </a:lnTo>
                <a:lnTo>
                  <a:pt x="446" y="222"/>
                </a:lnTo>
                <a:lnTo>
                  <a:pt x="436" y="222"/>
                </a:lnTo>
                <a:lnTo>
                  <a:pt x="436" y="213"/>
                </a:lnTo>
                <a:close/>
                <a:moveTo>
                  <a:pt x="436" y="233"/>
                </a:moveTo>
                <a:lnTo>
                  <a:pt x="446" y="233"/>
                </a:lnTo>
                <a:lnTo>
                  <a:pt x="446" y="243"/>
                </a:lnTo>
                <a:lnTo>
                  <a:pt x="436" y="243"/>
                </a:lnTo>
                <a:lnTo>
                  <a:pt x="436" y="233"/>
                </a:lnTo>
                <a:close/>
                <a:moveTo>
                  <a:pt x="436" y="253"/>
                </a:moveTo>
                <a:lnTo>
                  <a:pt x="446" y="253"/>
                </a:lnTo>
                <a:lnTo>
                  <a:pt x="446" y="262"/>
                </a:lnTo>
                <a:lnTo>
                  <a:pt x="436" y="262"/>
                </a:lnTo>
                <a:lnTo>
                  <a:pt x="436" y="253"/>
                </a:lnTo>
                <a:close/>
                <a:moveTo>
                  <a:pt x="436" y="273"/>
                </a:moveTo>
                <a:lnTo>
                  <a:pt x="446" y="273"/>
                </a:lnTo>
                <a:lnTo>
                  <a:pt x="446" y="283"/>
                </a:lnTo>
                <a:lnTo>
                  <a:pt x="436" y="283"/>
                </a:lnTo>
                <a:lnTo>
                  <a:pt x="436" y="273"/>
                </a:lnTo>
                <a:close/>
                <a:moveTo>
                  <a:pt x="436" y="294"/>
                </a:moveTo>
                <a:lnTo>
                  <a:pt x="446" y="294"/>
                </a:lnTo>
                <a:lnTo>
                  <a:pt x="446" y="303"/>
                </a:lnTo>
                <a:lnTo>
                  <a:pt x="436" y="303"/>
                </a:lnTo>
                <a:lnTo>
                  <a:pt x="436" y="294"/>
                </a:lnTo>
                <a:close/>
                <a:moveTo>
                  <a:pt x="436" y="314"/>
                </a:moveTo>
                <a:lnTo>
                  <a:pt x="446" y="314"/>
                </a:lnTo>
                <a:lnTo>
                  <a:pt x="446" y="324"/>
                </a:lnTo>
                <a:lnTo>
                  <a:pt x="436" y="324"/>
                </a:lnTo>
                <a:lnTo>
                  <a:pt x="436" y="314"/>
                </a:lnTo>
                <a:close/>
                <a:moveTo>
                  <a:pt x="436" y="333"/>
                </a:moveTo>
                <a:lnTo>
                  <a:pt x="446" y="333"/>
                </a:lnTo>
                <a:lnTo>
                  <a:pt x="446" y="343"/>
                </a:lnTo>
                <a:lnTo>
                  <a:pt x="436" y="343"/>
                </a:lnTo>
                <a:lnTo>
                  <a:pt x="436" y="333"/>
                </a:lnTo>
                <a:close/>
                <a:moveTo>
                  <a:pt x="436" y="354"/>
                </a:moveTo>
                <a:lnTo>
                  <a:pt x="446" y="354"/>
                </a:lnTo>
                <a:lnTo>
                  <a:pt x="446" y="364"/>
                </a:lnTo>
                <a:lnTo>
                  <a:pt x="436" y="364"/>
                </a:lnTo>
                <a:lnTo>
                  <a:pt x="436" y="354"/>
                </a:lnTo>
                <a:close/>
                <a:moveTo>
                  <a:pt x="436" y="375"/>
                </a:moveTo>
                <a:lnTo>
                  <a:pt x="446" y="375"/>
                </a:lnTo>
                <a:lnTo>
                  <a:pt x="446" y="384"/>
                </a:lnTo>
                <a:lnTo>
                  <a:pt x="436" y="384"/>
                </a:lnTo>
                <a:lnTo>
                  <a:pt x="436" y="375"/>
                </a:lnTo>
                <a:close/>
                <a:moveTo>
                  <a:pt x="436" y="395"/>
                </a:moveTo>
                <a:lnTo>
                  <a:pt x="446" y="395"/>
                </a:lnTo>
                <a:lnTo>
                  <a:pt x="446" y="405"/>
                </a:lnTo>
                <a:lnTo>
                  <a:pt x="436" y="405"/>
                </a:lnTo>
                <a:lnTo>
                  <a:pt x="436" y="395"/>
                </a:lnTo>
                <a:close/>
                <a:moveTo>
                  <a:pt x="436" y="414"/>
                </a:moveTo>
                <a:lnTo>
                  <a:pt x="446" y="414"/>
                </a:lnTo>
                <a:lnTo>
                  <a:pt x="446" y="424"/>
                </a:lnTo>
                <a:lnTo>
                  <a:pt x="436" y="424"/>
                </a:lnTo>
                <a:lnTo>
                  <a:pt x="436" y="414"/>
                </a:lnTo>
                <a:close/>
                <a:moveTo>
                  <a:pt x="436" y="435"/>
                </a:moveTo>
                <a:lnTo>
                  <a:pt x="446" y="435"/>
                </a:lnTo>
                <a:lnTo>
                  <a:pt x="446" y="444"/>
                </a:lnTo>
                <a:lnTo>
                  <a:pt x="436" y="444"/>
                </a:lnTo>
                <a:lnTo>
                  <a:pt x="436" y="435"/>
                </a:lnTo>
                <a:close/>
                <a:moveTo>
                  <a:pt x="446" y="455"/>
                </a:moveTo>
                <a:lnTo>
                  <a:pt x="446" y="465"/>
                </a:lnTo>
                <a:lnTo>
                  <a:pt x="436" y="465"/>
                </a:lnTo>
                <a:lnTo>
                  <a:pt x="436" y="455"/>
                </a:lnTo>
                <a:lnTo>
                  <a:pt x="446" y="455"/>
                </a:lnTo>
                <a:close/>
                <a:moveTo>
                  <a:pt x="416" y="30"/>
                </a:moveTo>
                <a:lnTo>
                  <a:pt x="425" y="30"/>
                </a:lnTo>
                <a:lnTo>
                  <a:pt x="425" y="40"/>
                </a:lnTo>
                <a:lnTo>
                  <a:pt x="416" y="40"/>
                </a:lnTo>
                <a:lnTo>
                  <a:pt x="416" y="30"/>
                </a:lnTo>
                <a:close/>
                <a:moveTo>
                  <a:pt x="416" y="51"/>
                </a:moveTo>
                <a:lnTo>
                  <a:pt x="425" y="51"/>
                </a:lnTo>
                <a:lnTo>
                  <a:pt x="425" y="61"/>
                </a:lnTo>
                <a:lnTo>
                  <a:pt x="416" y="61"/>
                </a:lnTo>
                <a:lnTo>
                  <a:pt x="416" y="51"/>
                </a:lnTo>
                <a:close/>
                <a:moveTo>
                  <a:pt x="416" y="72"/>
                </a:moveTo>
                <a:lnTo>
                  <a:pt x="425" y="72"/>
                </a:lnTo>
                <a:lnTo>
                  <a:pt x="425" y="81"/>
                </a:lnTo>
                <a:lnTo>
                  <a:pt x="416" y="81"/>
                </a:lnTo>
                <a:lnTo>
                  <a:pt x="416" y="72"/>
                </a:lnTo>
                <a:close/>
                <a:moveTo>
                  <a:pt x="416" y="91"/>
                </a:moveTo>
                <a:lnTo>
                  <a:pt x="425" y="91"/>
                </a:lnTo>
                <a:lnTo>
                  <a:pt x="425" y="100"/>
                </a:lnTo>
                <a:lnTo>
                  <a:pt x="416" y="100"/>
                </a:lnTo>
                <a:lnTo>
                  <a:pt x="416" y="91"/>
                </a:lnTo>
                <a:close/>
                <a:moveTo>
                  <a:pt x="416" y="111"/>
                </a:moveTo>
                <a:lnTo>
                  <a:pt x="425" y="111"/>
                </a:lnTo>
                <a:lnTo>
                  <a:pt x="425" y="121"/>
                </a:lnTo>
                <a:lnTo>
                  <a:pt x="416" y="121"/>
                </a:lnTo>
                <a:lnTo>
                  <a:pt x="416" y="111"/>
                </a:lnTo>
                <a:close/>
                <a:moveTo>
                  <a:pt x="416" y="132"/>
                </a:moveTo>
                <a:lnTo>
                  <a:pt x="425" y="132"/>
                </a:lnTo>
                <a:lnTo>
                  <a:pt x="425" y="142"/>
                </a:lnTo>
                <a:lnTo>
                  <a:pt x="416" y="142"/>
                </a:lnTo>
                <a:lnTo>
                  <a:pt x="416" y="132"/>
                </a:lnTo>
                <a:close/>
                <a:moveTo>
                  <a:pt x="416" y="152"/>
                </a:moveTo>
                <a:lnTo>
                  <a:pt x="425" y="152"/>
                </a:lnTo>
                <a:lnTo>
                  <a:pt x="425" y="162"/>
                </a:lnTo>
                <a:lnTo>
                  <a:pt x="416" y="162"/>
                </a:lnTo>
                <a:lnTo>
                  <a:pt x="416" y="152"/>
                </a:lnTo>
                <a:close/>
                <a:moveTo>
                  <a:pt x="416" y="172"/>
                </a:moveTo>
                <a:lnTo>
                  <a:pt x="425" y="172"/>
                </a:lnTo>
                <a:lnTo>
                  <a:pt x="425" y="181"/>
                </a:lnTo>
                <a:lnTo>
                  <a:pt x="416" y="181"/>
                </a:lnTo>
                <a:lnTo>
                  <a:pt x="416" y="172"/>
                </a:lnTo>
                <a:close/>
                <a:moveTo>
                  <a:pt x="416" y="192"/>
                </a:moveTo>
                <a:lnTo>
                  <a:pt x="425" y="192"/>
                </a:lnTo>
                <a:lnTo>
                  <a:pt x="425" y="202"/>
                </a:lnTo>
                <a:lnTo>
                  <a:pt x="416" y="202"/>
                </a:lnTo>
                <a:lnTo>
                  <a:pt x="416" y="192"/>
                </a:lnTo>
                <a:close/>
                <a:moveTo>
                  <a:pt x="416" y="213"/>
                </a:moveTo>
                <a:lnTo>
                  <a:pt x="425" y="213"/>
                </a:lnTo>
                <a:lnTo>
                  <a:pt x="425" y="222"/>
                </a:lnTo>
                <a:lnTo>
                  <a:pt x="416" y="222"/>
                </a:lnTo>
                <a:lnTo>
                  <a:pt x="416" y="213"/>
                </a:lnTo>
                <a:close/>
                <a:moveTo>
                  <a:pt x="416" y="233"/>
                </a:moveTo>
                <a:lnTo>
                  <a:pt x="425" y="233"/>
                </a:lnTo>
                <a:lnTo>
                  <a:pt x="425" y="243"/>
                </a:lnTo>
                <a:lnTo>
                  <a:pt x="416" y="243"/>
                </a:lnTo>
                <a:lnTo>
                  <a:pt x="416" y="233"/>
                </a:lnTo>
                <a:close/>
                <a:moveTo>
                  <a:pt x="416" y="253"/>
                </a:moveTo>
                <a:lnTo>
                  <a:pt x="425" y="253"/>
                </a:lnTo>
                <a:lnTo>
                  <a:pt x="425" y="262"/>
                </a:lnTo>
                <a:lnTo>
                  <a:pt x="416" y="262"/>
                </a:lnTo>
                <a:lnTo>
                  <a:pt x="416" y="253"/>
                </a:lnTo>
                <a:close/>
                <a:moveTo>
                  <a:pt x="416" y="273"/>
                </a:moveTo>
                <a:lnTo>
                  <a:pt x="425" y="273"/>
                </a:lnTo>
                <a:lnTo>
                  <a:pt x="425" y="283"/>
                </a:lnTo>
                <a:lnTo>
                  <a:pt x="416" y="283"/>
                </a:lnTo>
                <a:lnTo>
                  <a:pt x="416" y="273"/>
                </a:lnTo>
                <a:close/>
                <a:moveTo>
                  <a:pt x="416" y="294"/>
                </a:moveTo>
                <a:lnTo>
                  <a:pt x="425" y="294"/>
                </a:lnTo>
                <a:lnTo>
                  <a:pt x="425" y="303"/>
                </a:lnTo>
                <a:lnTo>
                  <a:pt x="416" y="303"/>
                </a:lnTo>
                <a:lnTo>
                  <a:pt x="416" y="294"/>
                </a:lnTo>
                <a:close/>
                <a:moveTo>
                  <a:pt x="416" y="314"/>
                </a:moveTo>
                <a:lnTo>
                  <a:pt x="425" y="314"/>
                </a:lnTo>
                <a:lnTo>
                  <a:pt x="425" y="324"/>
                </a:lnTo>
                <a:lnTo>
                  <a:pt x="416" y="324"/>
                </a:lnTo>
                <a:lnTo>
                  <a:pt x="416" y="314"/>
                </a:lnTo>
                <a:close/>
                <a:moveTo>
                  <a:pt x="416" y="333"/>
                </a:moveTo>
                <a:lnTo>
                  <a:pt x="425" y="333"/>
                </a:lnTo>
                <a:lnTo>
                  <a:pt x="425" y="343"/>
                </a:lnTo>
                <a:lnTo>
                  <a:pt x="416" y="343"/>
                </a:lnTo>
                <a:lnTo>
                  <a:pt x="416" y="333"/>
                </a:lnTo>
                <a:close/>
                <a:moveTo>
                  <a:pt x="416" y="354"/>
                </a:moveTo>
                <a:lnTo>
                  <a:pt x="425" y="354"/>
                </a:lnTo>
                <a:lnTo>
                  <a:pt x="425" y="364"/>
                </a:lnTo>
                <a:lnTo>
                  <a:pt x="416" y="364"/>
                </a:lnTo>
                <a:lnTo>
                  <a:pt x="416" y="354"/>
                </a:lnTo>
                <a:close/>
                <a:moveTo>
                  <a:pt x="416" y="375"/>
                </a:moveTo>
                <a:lnTo>
                  <a:pt x="425" y="375"/>
                </a:lnTo>
                <a:lnTo>
                  <a:pt x="425" y="384"/>
                </a:lnTo>
                <a:lnTo>
                  <a:pt x="416" y="384"/>
                </a:lnTo>
                <a:lnTo>
                  <a:pt x="416" y="375"/>
                </a:lnTo>
                <a:close/>
                <a:moveTo>
                  <a:pt x="416" y="395"/>
                </a:moveTo>
                <a:lnTo>
                  <a:pt x="425" y="395"/>
                </a:lnTo>
                <a:lnTo>
                  <a:pt x="425" y="405"/>
                </a:lnTo>
                <a:lnTo>
                  <a:pt x="416" y="405"/>
                </a:lnTo>
                <a:lnTo>
                  <a:pt x="416" y="395"/>
                </a:lnTo>
                <a:close/>
                <a:moveTo>
                  <a:pt x="416" y="414"/>
                </a:moveTo>
                <a:lnTo>
                  <a:pt x="425" y="414"/>
                </a:lnTo>
                <a:lnTo>
                  <a:pt x="425" y="424"/>
                </a:lnTo>
                <a:lnTo>
                  <a:pt x="416" y="424"/>
                </a:lnTo>
                <a:lnTo>
                  <a:pt x="416" y="414"/>
                </a:lnTo>
                <a:close/>
                <a:moveTo>
                  <a:pt x="416" y="435"/>
                </a:moveTo>
                <a:lnTo>
                  <a:pt x="425" y="435"/>
                </a:lnTo>
                <a:lnTo>
                  <a:pt x="425" y="444"/>
                </a:lnTo>
                <a:lnTo>
                  <a:pt x="416" y="444"/>
                </a:lnTo>
                <a:lnTo>
                  <a:pt x="416" y="435"/>
                </a:lnTo>
                <a:close/>
                <a:moveTo>
                  <a:pt x="425" y="455"/>
                </a:moveTo>
                <a:lnTo>
                  <a:pt x="425" y="465"/>
                </a:lnTo>
                <a:lnTo>
                  <a:pt x="416" y="465"/>
                </a:lnTo>
                <a:lnTo>
                  <a:pt x="416" y="455"/>
                </a:lnTo>
                <a:lnTo>
                  <a:pt x="425" y="455"/>
                </a:lnTo>
                <a:close/>
                <a:moveTo>
                  <a:pt x="395" y="30"/>
                </a:moveTo>
                <a:lnTo>
                  <a:pt x="405" y="30"/>
                </a:lnTo>
                <a:lnTo>
                  <a:pt x="405" y="40"/>
                </a:lnTo>
                <a:lnTo>
                  <a:pt x="395" y="40"/>
                </a:lnTo>
                <a:lnTo>
                  <a:pt x="395" y="30"/>
                </a:lnTo>
                <a:close/>
                <a:moveTo>
                  <a:pt x="395" y="51"/>
                </a:moveTo>
                <a:lnTo>
                  <a:pt x="405" y="51"/>
                </a:lnTo>
                <a:lnTo>
                  <a:pt x="405" y="61"/>
                </a:lnTo>
                <a:lnTo>
                  <a:pt x="395" y="61"/>
                </a:lnTo>
                <a:lnTo>
                  <a:pt x="395" y="51"/>
                </a:lnTo>
                <a:close/>
                <a:moveTo>
                  <a:pt x="395" y="72"/>
                </a:moveTo>
                <a:lnTo>
                  <a:pt x="405" y="72"/>
                </a:lnTo>
                <a:lnTo>
                  <a:pt x="405" y="81"/>
                </a:lnTo>
                <a:lnTo>
                  <a:pt x="395" y="81"/>
                </a:lnTo>
                <a:lnTo>
                  <a:pt x="395" y="72"/>
                </a:lnTo>
                <a:close/>
                <a:moveTo>
                  <a:pt x="395" y="91"/>
                </a:moveTo>
                <a:lnTo>
                  <a:pt x="405" y="91"/>
                </a:lnTo>
                <a:lnTo>
                  <a:pt x="405" y="100"/>
                </a:lnTo>
                <a:lnTo>
                  <a:pt x="395" y="100"/>
                </a:lnTo>
                <a:lnTo>
                  <a:pt x="395" y="91"/>
                </a:lnTo>
                <a:close/>
                <a:moveTo>
                  <a:pt x="395" y="111"/>
                </a:moveTo>
                <a:lnTo>
                  <a:pt x="405" y="111"/>
                </a:lnTo>
                <a:lnTo>
                  <a:pt x="405" y="121"/>
                </a:lnTo>
                <a:lnTo>
                  <a:pt x="395" y="121"/>
                </a:lnTo>
                <a:lnTo>
                  <a:pt x="395" y="111"/>
                </a:lnTo>
                <a:close/>
                <a:moveTo>
                  <a:pt x="395" y="132"/>
                </a:moveTo>
                <a:lnTo>
                  <a:pt x="405" y="132"/>
                </a:lnTo>
                <a:lnTo>
                  <a:pt x="405" y="142"/>
                </a:lnTo>
                <a:lnTo>
                  <a:pt x="395" y="142"/>
                </a:lnTo>
                <a:lnTo>
                  <a:pt x="395" y="132"/>
                </a:lnTo>
                <a:close/>
                <a:moveTo>
                  <a:pt x="395" y="152"/>
                </a:moveTo>
                <a:lnTo>
                  <a:pt x="405" y="152"/>
                </a:lnTo>
                <a:lnTo>
                  <a:pt x="405" y="162"/>
                </a:lnTo>
                <a:lnTo>
                  <a:pt x="395" y="162"/>
                </a:lnTo>
                <a:lnTo>
                  <a:pt x="395" y="152"/>
                </a:lnTo>
                <a:close/>
                <a:moveTo>
                  <a:pt x="395" y="172"/>
                </a:moveTo>
                <a:lnTo>
                  <a:pt x="405" y="172"/>
                </a:lnTo>
                <a:lnTo>
                  <a:pt x="405" y="181"/>
                </a:lnTo>
                <a:lnTo>
                  <a:pt x="395" y="181"/>
                </a:lnTo>
                <a:lnTo>
                  <a:pt x="395" y="172"/>
                </a:lnTo>
                <a:close/>
                <a:moveTo>
                  <a:pt x="395" y="192"/>
                </a:moveTo>
                <a:lnTo>
                  <a:pt x="405" y="192"/>
                </a:lnTo>
                <a:lnTo>
                  <a:pt x="405" y="202"/>
                </a:lnTo>
                <a:lnTo>
                  <a:pt x="395" y="202"/>
                </a:lnTo>
                <a:lnTo>
                  <a:pt x="395" y="192"/>
                </a:lnTo>
                <a:close/>
                <a:moveTo>
                  <a:pt x="395" y="213"/>
                </a:moveTo>
                <a:lnTo>
                  <a:pt x="405" y="213"/>
                </a:lnTo>
                <a:lnTo>
                  <a:pt x="405" y="222"/>
                </a:lnTo>
                <a:lnTo>
                  <a:pt x="395" y="222"/>
                </a:lnTo>
                <a:lnTo>
                  <a:pt x="395" y="213"/>
                </a:lnTo>
                <a:close/>
                <a:moveTo>
                  <a:pt x="395" y="233"/>
                </a:moveTo>
                <a:lnTo>
                  <a:pt x="405" y="233"/>
                </a:lnTo>
                <a:lnTo>
                  <a:pt x="405" y="243"/>
                </a:lnTo>
                <a:lnTo>
                  <a:pt x="395" y="243"/>
                </a:lnTo>
                <a:lnTo>
                  <a:pt x="395" y="233"/>
                </a:lnTo>
                <a:close/>
                <a:moveTo>
                  <a:pt x="395" y="253"/>
                </a:moveTo>
                <a:lnTo>
                  <a:pt x="405" y="253"/>
                </a:lnTo>
                <a:lnTo>
                  <a:pt x="405" y="262"/>
                </a:lnTo>
                <a:lnTo>
                  <a:pt x="395" y="262"/>
                </a:lnTo>
                <a:lnTo>
                  <a:pt x="395" y="253"/>
                </a:lnTo>
                <a:close/>
                <a:moveTo>
                  <a:pt x="395" y="273"/>
                </a:moveTo>
                <a:lnTo>
                  <a:pt x="405" y="273"/>
                </a:lnTo>
                <a:lnTo>
                  <a:pt x="405" y="283"/>
                </a:lnTo>
                <a:lnTo>
                  <a:pt x="395" y="283"/>
                </a:lnTo>
                <a:lnTo>
                  <a:pt x="395" y="273"/>
                </a:lnTo>
                <a:close/>
                <a:moveTo>
                  <a:pt x="395" y="294"/>
                </a:moveTo>
                <a:lnTo>
                  <a:pt x="405" y="294"/>
                </a:lnTo>
                <a:lnTo>
                  <a:pt x="405" y="303"/>
                </a:lnTo>
                <a:lnTo>
                  <a:pt x="395" y="303"/>
                </a:lnTo>
                <a:lnTo>
                  <a:pt x="395" y="294"/>
                </a:lnTo>
                <a:close/>
                <a:moveTo>
                  <a:pt x="395" y="314"/>
                </a:moveTo>
                <a:lnTo>
                  <a:pt x="405" y="314"/>
                </a:lnTo>
                <a:lnTo>
                  <a:pt x="405" y="324"/>
                </a:lnTo>
                <a:lnTo>
                  <a:pt x="395" y="324"/>
                </a:lnTo>
                <a:lnTo>
                  <a:pt x="395" y="314"/>
                </a:lnTo>
                <a:close/>
                <a:moveTo>
                  <a:pt x="395" y="333"/>
                </a:moveTo>
                <a:lnTo>
                  <a:pt x="405" y="333"/>
                </a:lnTo>
                <a:lnTo>
                  <a:pt x="405" y="343"/>
                </a:lnTo>
                <a:lnTo>
                  <a:pt x="395" y="343"/>
                </a:lnTo>
                <a:lnTo>
                  <a:pt x="395" y="333"/>
                </a:lnTo>
                <a:close/>
                <a:moveTo>
                  <a:pt x="395" y="354"/>
                </a:moveTo>
                <a:lnTo>
                  <a:pt x="405" y="354"/>
                </a:lnTo>
                <a:lnTo>
                  <a:pt x="405" y="364"/>
                </a:lnTo>
                <a:lnTo>
                  <a:pt x="395" y="364"/>
                </a:lnTo>
                <a:lnTo>
                  <a:pt x="395" y="354"/>
                </a:lnTo>
                <a:close/>
                <a:moveTo>
                  <a:pt x="395" y="375"/>
                </a:moveTo>
                <a:lnTo>
                  <a:pt x="405" y="375"/>
                </a:lnTo>
                <a:lnTo>
                  <a:pt x="405" y="384"/>
                </a:lnTo>
                <a:lnTo>
                  <a:pt x="395" y="384"/>
                </a:lnTo>
                <a:lnTo>
                  <a:pt x="395" y="375"/>
                </a:lnTo>
                <a:close/>
                <a:moveTo>
                  <a:pt x="395" y="395"/>
                </a:moveTo>
                <a:lnTo>
                  <a:pt x="405" y="395"/>
                </a:lnTo>
                <a:lnTo>
                  <a:pt x="405" y="405"/>
                </a:lnTo>
                <a:lnTo>
                  <a:pt x="395" y="405"/>
                </a:lnTo>
                <a:lnTo>
                  <a:pt x="395" y="395"/>
                </a:lnTo>
                <a:close/>
                <a:moveTo>
                  <a:pt x="395" y="414"/>
                </a:moveTo>
                <a:lnTo>
                  <a:pt x="405" y="414"/>
                </a:lnTo>
                <a:lnTo>
                  <a:pt x="405" y="424"/>
                </a:lnTo>
                <a:lnTo>
                  <a:pt x="395" y="424"/>
                </a:lnTo>
                <a:lnTo>
                  <a:pt x="395" y="414"/>
                </a:lnTo>
                <a:close/>
                <a:moveTo>
                  <a:pt x="395" y="435"/>
                </a:moveTo>
                <a:lnTo>
                  <a:pt x="405" y="435"/>
                </a:lnTo>
                <a:lnTo>
                  <a:pt x="405" y="444"/>
                </a:lnTo>
                <a:lnTo>
                  <a:pt x="395" y="444"/>
                </a:lnTo>
                <a:lnTo>
                  <a:pt x="395" y="435"/>
                </a:lnTo>
                <a:close/>
                <a:moveTo>
                  <a:pt x="405" y="455"/>
                </a:moveTo>
                <a:lnTo>
                  <a:pt x="405" y="465"/>
                </a:lnTo>
                <a:lnTo>
                  <a:pt x="395" y="465"/>
                </a:lnTo>
                <a:lnTo>
                  <a:pt x="395" y="455"/>
                </a:lnTo>
                <a:lnTo>
                  <a:pt x="405" y="455"/>
                </a:lnTo>
                <a:close/>
                <a:moveTo>
                  <a:pt x="374" y="30"/>
                </a:moveTo>
                <a:lnTo>
                  <a:pt x="384" y="30"/>
                </a:lnTo>
                <a:lnTo>
                  <a:pt x="384" y="40"/>
                </a:lnTo>
                <a:lnTo>
                  <a:pt x="374" y="40"/>
                </a:lnTo>
                <a:lnTo>
                  <a:pt x="374" y="30"/>
                </a:lnTo>
                <a:close/>
                <a:moveTo>
                  <a:pt x="374" y="51"/>
                </a:moveTo>
                <a:lnTo>
                  <a:pt x="384" y="51"/>
                </a:lnTo>
                <a:lnTo>
                  <a:pt x="384" y="61"/>
                </a:lnTo>
                <a:lnTo>
                  <a:pt x="374" y="61"/>
                </a:lnTo>
                <a:lnTo>
                  <a:pt x="374" y="51"/>
                </a:lnTo>
                <a:close/>
                <a:moveTo>
                  <a:pt x="374" y="72"/>
                </a:moveTo>
                <a:lnTo>
                  <a:pt x="384" y="72"/>
                </a:lnTo>
                <a:lnTo>
                  <a:pt x="384" y="81"/>
                </a:lnTo>
                <a:lnTo>
                  <a:pt x="374" y="81"/>
                </a:lnTo>
                <a:lnTo>
                  <a:pt x="374" y="72"/>
                </a:lnTo>
                <a:close/>
                <a:moveTo>
                  <a:pt x="374" y="91"/>
                </a:moveTo>
                <a:lnTo>
                  <a:pt x="384" y="91"/>
                </a:lnTo>
                <a:lnTo>
                  <a:pt x="384" y="100"/>
                </a:lnTo>
                <a:lnTo>
                  <a:pt x="374" y="100"/>
                </a:lnTo>
                <a:lnTo>
                  <a:pt x="374" y="91"/>
                </a:lnTo>
                <a:close/>
                <a:moveTo>
                  <a:pt x="374" y="111"/>
                </a:moveTo>
                <a:lnTo>
                  <a:pt x="384" y="111"/>
                </a:lnTo>
                <a:lnTo>
                  <a:pt x="384" y="121"/>
                </a:lnTo>
                <a:lnTo>
                  <a:pt x="374" y="121"/>
                </a:lnTo>
                <a:lnTo>
                  <a:pt x="374" y="111"/>
                </a:lnTo>
                <a:close/>
                <a:moveTo>
                  <a:pt x="374" y="132"/>
                </a:moveTo>
                <a:lnTo>
                  <a:pt x="384" y="132"/>
                </a:lnTo>
                <a:lnTo>
                  <a:pt x="384" y="142"/>
                </a:lnTo>
                <a:lnTo>
                  <a:pt x="374" y="142"/>
                </a:lnTo>
                <a:lnTo>
                  <a:pt x="374" y="132"/>
                </a:lnTo>
                <a:close/>
                <a:moveTo>
                  <a:pt x="374" y="152"/>
                </a:moveTo>
                <a:lnTo>
                  <a:pt x="384" y="152"/>
                </a:lnTo>
                <a:lnTo>
                  <a:pt x="384" y="162"/>
                </a:lnTo>
                <a:lnTo>
                  <a:pt x="374" y="162"/>
                </a:lnTo>
                <a:lnTo>
                  <a:pt x="374" y="152"/>
                </a:lnTo>
                <a:close/>
                <a:moveTo>
                  <a:pt x="374" y="172"/>
                </a:moveTo>
                <a:lnTo>
                  <a:pt x="384" y="172"/>
                </a:lnTo>
                <a:lnTo>
                  <a:pt x="384" y="181"/>
                </a:lnTo>
                <a:lnTo>
                  <a:pt x="374" y="181"/>
                </a:lnTo>
                <a:lnTo>
                  <a:pt x="374" y="172"/>
                </a:lnTo>
                <a:close/>
                <a:moveTo>
                  <a:pt x="374" y="192"/>
                </a:moveTo>
                <a:lnTo>
                  <a:pt x="384" y="192"/>
                </a:lnTo>
                <a:lnTo>
                  <a:pt x="384" y="202"/>
                </a:lnTo>
                <a:lnTo>
                  <a:pt x="374" y="202"/>
                </a:lnTo>
                <a:lnTo>
                  <a:pt x="374" y="192"/>
                </a:lnTo>
                <a:close/>
                <a:moveTo>
                  <a:pt x="374" y="213"/>
                </a:moveTo>
                <a:lnTo>
                  <a:pt x="384" y="213"/>
                </a:lnTo>
                <a:lnTo>
                  <a:pt x="384" y="222"/>
                </a:lnTo>
                <a:lnTo>
                  <a:pt x="374" y="222"/>
                </a:lnTo>
                <a:lnTo>
                  <a:pt x="374" y="213"/>
                </a:lnTo>
                <a:close/>
                <a:moveTo>
                  <a:pt x="374" y="233"/>
                </a:moveTo>
                <a:lnTo>
                  <a:pt x="384" y="233"/>
                </a:lnTo>
                <a:lnTo>
                  <a:pt x="384" y="243"/>
                </a:lnTo>
                <a:lnTo>
                  <a:pt x="374" y="243"/>
                </a:lnTo>
                <a:lnTo>
                  <a:pt x="374" y="233"/>
                </a:lnTo>
                <a:close/>
                <a:moveTo>
                  <a:pt x="374" y="253"/>
                </a:moveTo>
                <a:lnTo>
                  <a:pt x="384" y="253"/>
                </a:lnTo>
                <a:lnTo>
                  <a:pt x="384" y="262"/>
                </a:lnTo>
                <a:lnTo>
                  <a:pt x="374" y="262"/>
                </a:lnTo>
                <a:lnTo>
                  <a:pt x="374" y="253"/>
                </a:lnTo>
                <a:close/>
                <a:moveTo>
                  <a:pt x="374" y="273"/>
                </a:moveTo>
                <a:lnTo>
                  <a:pt x="384" y="273"/>
                </a:lnTo>
                <a:lnTo>
                  <a:pt x="384" y="283"/>
                </a:lnTo>
                <a:lnTo>
                  <a:pt x="374" y="283"/>
                </a:lnTo>
                <a:lnTo>
                  <a:pt x="374" y="273"/>
                </a:lnTo>
                <a:close/>
                <a:moveTo>
                  <a:pt x="374" y="294"/>
                </a:moveTo>
                <a:lnTo>
                  <a:pt x="384" y="294"/>
                </a:lnTo>
                <a:lnTo>
                  <a:pt x="384" y="303"/>
                </a:lnTo>
                <a:lnTo>
                  <a:pt x="374" y="303"/>
                </a:lnTo>
                <a:lnTo>
                  <a:pt x="374" y="294"/>
                </a:lnTo>
                <a:close/>
                <a:moveTo>
                  <a:pt x="374" y="314"/>
                </a:moveTo>
                <a:lnTo>
                  <a:pt x="384" y="314"/>
                </a:lnTo>
                <a:lnTo>
                  <a:pt x="384" y="324"/>
                </a:lnTo>
                <a:lnTo>
                  <a:pt x="374" y="324"/>
                </a:lnTo>
                <a:lnTo>
                  <a:pt x="374" y="314"/>
                </a:lnTo>
                <a:close/>
                <a:moveTo>
                  <a:pt x="374" y="333"/>
                </a:moveTo>
                <a:lnTo>
                  <a:pt x="384" y="333"/>
                </a:lnTo>
                <a:lnTo>
                  <a:pt x="384" y="343"/>
                </a:lnTo>
                <a:lnTo>
                  <a:pt x="374" y="343"/>
                </a:lnTo>
                <a:lnTo>
                  <a:pt x="374" y="333"/>
                </a:lnTo>
                <a:close/>
                <a:moveTo>
                  <a:pt x="374" y="354"/>
                </a:moveTo>
                <a:lnTo>
                  <a:pt x="384" y="354"/>
                </a:lnTo>
                <a:lnTo>
                  <a:pt x="384" y="364"/>
                </a:lnTo>
                <a:lnTo>
                  <a:pt x="374" y="364"/>
                </a:lnTo>
                <a:lnTo>
                  <a:pt x="374" y="354"/>
                </a:lnTo>
                <a:close/>
                <a:moveTo>
                  <a:pt x="374" y="375"/>
                </a:moveTo>
                <a:lnTo>
                  <a:pt x="384" y="375"/>
                </a:lnTo>
                <a:lnTo>
                  <a:pt x="384" y="384"/>
                </a:lnTo>
                <a:lnTo>
                  <a:pt x="374" y="384"/>
                </a:lnTo>
                <a:lnTo>
                  <a:pt x="374" y="375"/>
                </a:lnTo>
                <a:close/>
                <a:moveTo>
                  <a:pt x="374" y="395"/>
                </a:moveTo>
                <a:lnTo>
                  <a:pt x="384" y="395"/>
                </a:lnTo>
                <a:lnTo>
                  <a:pt x="384" y="405"/>
                </a:lnTo>
                <a:lnTo>
                  <a:pt x="374" y="405"/>
                </a:lnTo>
                <a:lnTo>
                  <a:pt x="374" y="395"/>
                </a:lnTo>
                <a:close/>
                <a:moveTo>
                  <a:pt x="374" y="414"/>
                </a:moveTo>
                <a:lnTo>
                  <a:pt x="384" y="414"/>
                </a:lnTo>
                <a:lnTo>
                  <a:pt x="384" y="424"/>
                </a:lnTo>
                <a:lnTo>
                  <a:pt x="374" y="424"/>
                </a:lnTo>
                <a:lnTo>
                  <a:pt x="374" y="414"/>
                </a:lnTo>
                <a:close/>
                <a:moveTo>
                  <a:pt x="374" y="435"/>
                </a:moveTo>
                <a:lnTo>
                  <a:pt x="384" y="435"/>
                </a:lnTo>
                <a:lnTo>
                  <a:pt x="384" y="444"/>
                </a:lnTo>
                <a:lnTo>
                  <a:pt x="374" y="444"/>
                </a:lnTo>
                <a:lnTo>
                  <a:pt x="374" y="435"/>
                </a:lnTo>
                <a:close/>
                <a:moveTo>
                  <a:pt x="384" y="455"/>
                </a:moveTo>
                <a:lnTo>
                  <a:pt x="384" y="465"/>
                </a:lnTo>
                <a:lnTo>
                  <a:pt x="374" y="465"/>
                </a:lnTo>
                <a:lnTo>
                  <a:pt x="374" y="455"/>
                </a:lnTo>
                <a:lnTo>
                  <a:pt x="384" y="455"/>
                </a:lnTo>
                <a:close/>
                <a:moveTo>
                  <a:pt x="355" y="30"/>
                </a:moveTo>
                <a:lnTo>
                  <a:pt x="365" y="30"/>
                </a:lnTo>
                <a:lnTo>
                  <a:pt x="365" y="40"/>
                </a:lnTo>
                <a:lnTo>
                  <a:pt x="355" y="40"/>
                </a:lnTo>
                <a:lnTo>
                  <a:pt x="355" y="30"/>
                </a:lnTo>
                <a:close/>
                <a:moveTo>
                  <a:pt x="355" y="51"/>
                </a:moveTo>
                <a:lnTo>
                  <a:pt x="365" y="51"/>
                </a:lnTo>
                <a:lnTo>
                  <a:pt x="365" y="61"/>
                </a:lnTo>
                <a:lnTo>
                  <a:pt x="355" y="61"/>
                </a:lnTo>
                <a:lnTo>
                  <a:pt x="355" y="51"/>
                </a:lnTo>
                <a:close/>
                <a:moveTo>
                  <a:pt x="355" y="72"/>
                </a:moveTo>
                <a:lnTo>
                  <a:pt x="365" y="72"/>
                </a:lnTo>
                <a:lnTo>
                  <a:pt x="365" y="81"/>
                </a:lnTo>
                <a:lnTo>
                  <a:pt x="355" y="81"/>
                </a:lnTo>
                <a:lnTo>
                  <a:pt x="355" y="72"/>
                </a:lnTo>
                <a:close/>
                <a:moveTo>
                  <a:pt x="355" y="91"/>
                </a:moveTo>
                <a:lnTo>
                  <a:pt x="365" y="91"/>
                </a:lnTo>
                <a:lnTo>
                  <a:pt x="365" y="100"/>
                </a:lnTo>
                <a:lnTo>
                  <a:pt x="355" y="100"/>
                </a:lnTo>
                <a:lnTo>
                  <a:pt x="355" y="91"/>
                </a:lnTo>
                <a:close/>
                <a:moveTo>
                  <a:pt x="355" y="111"/>
                </a:moveTo>
                <a:lnTo>
                  <a:pt x="365" y="111"/>
                </a:lnTo>
                <a:lnTo>
                  <a:pt x="365" y="121"/>
                </a:lnTo>
                <a:lnTo>
                  <a:pt x="355" y="121"/>
                </a:lnTo>
                <a:lnTo>
                  <a:pt x="355" y="111"/>
                </a:lnTo>
                <a:close/>
                <a:moveTo>
                  <a:pt x="355" y="132"/>
                </a:moveTo>
                <a:lnTo>
                  <a:pt x="365" y="132"/>
                </a:lnTo>
                <a:lnTo>
                  <a:pt x="365" y="142"/>
                </a:lnTo>
                <a:lnTo>
                  <a:pt x="355" y="142"/>
                </a:lnTo>
                <a:lnTo>
                  <a:pt x="355" y="132"/>
                </a:lnTo>
                <a:close/>
                <a:moveTo>
                  <a:pt x="355" y="152"/>
                </a:moveTo>
                <a:lnTo>
                  <a:pt x="365" y="152"/>
                </a:lnTo>
                <a:lnTo>
                  <a:pt x="365" y="162"/>
                </a:lnTo>
                <a:lnTo>
                  <a:pt x="355" y="162"/>
                </a:lnTo>
                <a:lnTo>
                  <a:pt x="355" y="152"/>
                </a:lnTo>
                <a:close/>
                <a:moveTo>
                  <a:pt x="355" y="172"/>
                </a:moveTo>
                <a:lnTo>
                  <a:pt x="365" y="172"/>
                </a:lnTo>
                <a:lnTo>
                  <a:pt x="365" y="181"/>
                </a:lnTo>
                <a:lnTo>
                  <a:pt x="355" y="181"/>
                </a:lnTo>
                <a:lnTo>
                  <a:pt x="355" y="172"/>
                </a:lnTo>
                <a:close/>
                <a:moveTo>
                  <a:pt x="355" y="192"/>
                </a:moveTo>
                <a:lnTo>
                  <a:pt x="365" y="192"/>
                </a:lnTo>
                <a:lnTo>
                  <a:pt x="365" y="202"/>
                </a:lnTo>
                <a:lnTo>
                  <a:pt x="355" y="202"/>
                </a:lnTo>
                <a:lnTo>
                  <a:pt x="355" y="192"/>
                </a:lnTo>
                <a:close/>
                <a:moveTo>
                  <a:pt x="355" y="213"/>
                </a:moveTo>
                <a:lnTo>
                  <a:pt x="365" y="213"/>
                </a:lnTo>
                <a:lnTo>
                  <a:pt x="365" y="222"/>
                </a:lnTo>
                <a:lnTo>
                  <a:pt x="355" y="222"/>
                </a:lnTo>
                <a:lnTo>
                  <a:pt x="355" y="213"/>
                </a:lnTo>
                <a:close/>
                <a:moveTo>
                  <a:pt x="355" y="233"/>
                </a:moveTo>
                <a:lnTo>
                  <a:pt x="365" y="233"/>
                </a:lnTo>
                <a:lnTo>
                  <a:pt x="365" y="243"/>
                </a:lnTo>
                <a:lnTo>
                  <a:pt x="355" y="243"/>
                </a:lnTo>
                <a:lnTo>
                  <a:pt x="355" y="233"/>
                </a:lnTo>
                <a:close/>
                <a:moveTo>
                  <a:pt x="355" y="253"/>
                </a:moveTo>
                <a:lnTo>
                  <a:pt x="365" y="253"/>
                </a:lnTo>
                <a:lnTo>
                  <a:pt x="365" y="262"/>
                </a:lnTo>
                <a:lnTo>
                  <a:pt x="355" y="262"/>
                </a:lnTo>
                <a:lnTo>
                  <a:pt x="355" y="253"/>
                </a:lnTo>
                <a:close/>
                <a:moveTo>
                  <a:pt x="355" y="273"/>
                </a:moveTo>
                <a:lnTo>
                  <a:pt x="365" y="273"/>
                </a:lnTo>
                <a:lnTo>
                  <a:pt x="365" y="283"/>
                </a:lnTo>
                <a:lnTo>
                  <a:pt x="355" y="283"/>
                </a:lnTo>
                <a:lnTo>
                  <a:pt x="355" y="273"/>
                </a:lnTo>
                <a:close/>
                <a:moveTo>
                  <a:pt x="355" y="294"/>
                </a:moveTo>
                <a:lnTo>
                  <a:pt x="365" y="294"/>
                </a:lnTo>
                <a:lnTo>
                  <a:pt x="365" y="303"/>
                </a:lnTo>
                <a:lnTo>
                  <a:pt x="355" y="303"/>
                </a:lnTo>
                <a:lnTo>
                  <a:pt x="355" y="294"/>
                </a:lnTo>
                <a:close/>
                <a:moveTo>
                  <a:pt x="355" y="314"/>
                </a:moveTo>
                <a:lnTo>
                  <a:pt x="365" y="314"/>
                </a:lnTo>
                <a:lnTo>
                  <a:pt x="365" y="324"/>
                </a:lnTo>
                <a:lnTo>
                  <a:pt x="355" y="324"/>
                </a:lnTo>
                <a:lnTo>
                  <a:pt x="355" y="314"/>
                </a:lnTo>
                <a:close/>
                <a:moveTo>
                  <a:pt x="355" y="333"/>
                </a:moveTo>
                <a:lnTo>
                  <a:pt x="365" y="333"/>
                </a:lnTo>
                <a:lnTo>
                  <a:pt x="365" y="343"/>
                </a:lnTo>
                <a:lnTo>
                  <a:pt x="355" y="343"/>
                </a:lnTo>
                <a:lnTo>
                  <a:pt x="355" y="333"/>
                </a:lnTo>
                <a:close/>
                <a:moveTo>
                  <a:pt x="355" y="354"/>
                </a:moveTo>
                <a:lnTo>
                  <a:pt x="365" y="354"/>
                </a:lnTo>
                <a:lnTo>
                  <a:pt x="365" y="364"/>
                </a:lnTo>
                <a:lnTo>
                  <a:pt x="355" y="364"/>
                </a:lnTo>
                <a:lnTo>
                  <a:pt x="355" y="354"/>
                </a:lnTo>
                <a:close/>
                <a:moveTo>
                  <a:pt x="355" y="375"/>
                </a:moveTo>
                <a:lnTo>
                  <a:pt x="365" y="375"/>
                </a:lnTo>
                <a:lnTo>
                  <a:pt x="365" y="384"/>
                </a:lnTo>
                <a:lnTo>
                  <a:pt x="355" y="384"/>
                </a:lnTo>
                <a:lnTo>
                  <a:pt x="355" y="375"/>
                </a:lnTo>
                <a:close/>
                <a:moveTo>
                  <a:pt x="355" y="395"/>
                </a:moveTo>
                <a:lnTo>
                  <a:pt x="365" y="395"/>
                </a:lnTo>
                <a:lnTo>
                  <a:pt x="365" y="405"/>
                </a:lnTo>
                <a:lnTo>
                  <a:pt x="355" y="405"/>
                </a:lnTo>
                <a:lnTo>
                  <a:pt x="355" y="395"/>
                </a:lnTo>
                <a:close/>
                <a:moveTo>
                  <a:pt x="355" y="414"/>
                </a:moveTo>
                <a:lnTo>
                  <a:pt x="365" y="414"/>
                </a:lnTo>
                <a:lnTo>
                  <a:pt x="365" y="424"/>
                </a:lnTo>
                <a:lnTo>
                  <a:pt x="355" y="424"/>
                </a:lnTo>
                <a:lnTo>
                  <a:pt x="355" y="414"/>
                </a:lnTo>
                <a:close/>
                <a:moveTo>
                  <a:pt x="355" y="435"/>
                </a:moveTo>
                <a:lnTo>
                  <a:pt x="365" y="435"/>
                </a:lnTo>
                <a:lnTo>
                  <a:pt x="365" y="444"/>
                </a:lnTo>
                <a:lnTo>
                  <a:pt x="355" y="444"/>
                </a:lnTo>
                <a:lnTo>
                  <a:pt x="355" y="435"/>
                </a:lnTo>
                <a:close/>
                <a:moveTo>
                  <a:pt x="365" y="455"/>
                </a:moveTo>
                <a:lnTo>
                  <a:pt x="365" y="465"/>
                </a:lnTo>
                <a:lnTo>
                  <a:pt x="355" y="465"/>
                </a:lnTo>
                <a:lnTo>
                  <a:pt x="355" y="455"/>
                </a:lnTo>
                <a:lnTo>
                  <a:pt x="365" y="455"/>
                </a:lnTo>
                <a:close/>
                <a:moveTo>
                  <a:pt x="335" y="30"/>
                </a:moveTo>
                <a:lnTo>
                  <a:pt x="344" y="30"/>
                </a:lnTo>
                <a:lnTo>
                  <a:pt x="344" y="40"/>
                </a:lnTo>
                <a:lnTo>
                  <a:pt x="335" y="40"/>
                </a:lnTo>
                <a:lnTo>
                  <a:pt x="335" y="30"/>
                </a:lnTo>
                <a:close/>
                <a:moveTo>
                  <a:pt x="335" y="51"/>
                </a:moveTo>
                <a:lnTo>
                  <a:pt x="344" y="51"/>
                </a:lnTo>
                <a:lnTo>
                  <a:pt x="344" y="61"/>
                </a:lnTo>
                <a:lnTo>
                  <a:pt x="335" y="61"/>
                </a:lnTo>
                <a:lnTo>
                  <a:pt x="335" y="51"/>
                </a:lnTo>
                <a:close/>
                <a:moveTo>
                  <a:pt x="335" y="72"/>
                </a:moveTo>
                <a:lnTo>
                  <a:pt x="344" y="72"/>
                </a:lnTo>
                <a:lnTo>
                  <a:pt x="344" y="81"/>
                </a:lnTo>
                <a:lnTo>
                  <a:pt x="335" y="81"/>
                </a:lnTo>
                <a:lnTo>
                  <a:pt x="335" y="72"/>
                </a:lnTo>
                <a:close/>
                <a:moveTo>
                  <a:pt x="335" y="91"/>
                </a:moveTo>
                <a:lnTo>
                  <a:pt x="344" y="91"/>
                </a:lnTo>
                <a:lnTo>
                  <a:pt x="344" y="100"/>
                </a:lnTo>
                <a:lnTo>
                  <a:pt x="335" y="100"/>
                </a:lnTo>
                <a:lnTo>
                  <a:pt x="335" y="91"/>
                </a:lnTo>
                <a:close/>
                <a:moveTo>
                  <a:pt x="335" y="111"/>
                </a:moveTo>
                <a:lnTo>
                  <a:pt x="344" y="111"/>
                </a:lnTo>
                <a:lnTo>
                  <a:pt x="344" y="121"/>
                </a:lnTo>
                <a:lnTo>
                  <a:pt x="335" y="121"/>
                </a:lnTo>
                <a:lnTo>
                  <a:pt x="335" y="111"/>
                </a:lnTo>
                <a:close/>
                <a:moveTo>
                  <a:pt x="335" y="132"/>
                </a:moveTo>
                <a:lnTo>
                  <a:pt x="344" y="132"/>
                </a:lnTo>
                <a:lnTo>
                  <a:pt x="344" y="142"/>
                </a:lnTo>
                <a:lnTo>
                  <a:pt x="335" y="142"/>
                </a:lnTo>
                <a:lnTo>
                  <a:pt x="335" y="132"/>
                </a:lnTo>
                <a:close/>
                <a:moveTo>
                  <a:pt x="335" y="152"/>
                </a:moveTo>
                <a:lnTo>
                  <a:pt x="344" y="152"/>
                </a:lnTo>
                <a:lnTo>
                  <a:pt x="344" y="162"/>
                </a:lnTo>
                <a:lnTo>
                  <a:pt x="335" y="162"/>
                </a:lnTo>
                <a:lnTo>
                  <a:pt x="335" y="152"/>
                </a:lnTo>
                <a:close/>
                <a:moveTo>
                  <a:pt x="335" y="172"/>
                </a:moveTo>
                <a:lnTo>
                  <a:pt x="344" y="172"/>
                </a:lnTo>
                <a:lnTo>
                  <a:pt x="344" y="181"/>
                </a:lnTo>
                <a:lnTo>
                  <a:pt x="335" y="181"/>
                </a:lnTo>
                <a:lnTo>
                  <a:pt x="335" y="172"/>
                </a:lnTo>
                <a:close/>
                <a:moveTo>
                  <a:pt x="335" y="192"/>
                </a:moveTo>
                <a:lnTo>
                  <a:pt x="344" y="192"/>
                </a:lnTo>
                <a:lnTo>
                  <a:pt x="344" y="202"/>
                </a:lnTo>
                <a:lnTo>
                  <a:pt x="335" y="202"/>
                </a:lnTo>
                <a:lnTo>
                  <a:pt x="335" y="192"/>
                </a:lnTo>
                <a:close/>
                <a:moveTo>
                  <a:pt x="335" y="213"/>
                </a:moveTo>
                <a:lnTo>
                  <a:pt x="344" y="213"/>
                </a:lnTo>
                <a:lnTo>
                  <a:pt x="344" y="222"/>
                </a:lnTo>
                <a:lnTo>
                  <a:pt x="335" y="222"/>
                </a:lnTo>
                <a:lnTo>
                  <a:pt x="335" y="213"/>
                </a:lnTo>
                <a:close/>
                <a:moveTo>
                  <a:pt x="335" y="233"/>
                </a:moveTo>
                <a:lnTo>
                  <a:pt x="344" y="233"/>
                </a:lnTo>
                <a:lnTo>
                  <a:pt x="344" y="243"/>
                </a:lnTo>
                <a:lnTo>
                  <a:pt x="335" y="243"/>
                </a:lnTo>
                <a:lnTo>
                  <a:pt x="335" y="233"/>
                </a:lnTo>
                <a:close/>
                <a:moveTo>
                  <a:pt x="335" y="253"/>
                </a:moveTo>
                <a:lnTo>
                  <a:pt x="344" y="253"/>
                </a:lnTo>
                <a:lnTo>
                  <a:pt x="344" y="262"/>
                </a:lnTo>
                <a:lnTo>
                  <a:pt x="335" y="262"/>
                </a:lnTo>
                <a:lnTo>
                  <a:pt x="335" y="253"/>
                </a:lnTo>
                <a:close/>
                <a:moveTo>
                  <a:pt x="335" y="273"/>
                </a:moveTo>
                <a:lnTo>
                  <a:pt x="344" y="273"/>
                </a:lnTo>
                <a:lnTo>
                  <a:pt x="344" y="283"/>
                </a:lnTo>
                <a:lnTo>
                  <a:pt x="335" y="283"/>
                </a:lnTo>
                <a:lnTo>
                  <a:pt x="335" y="273"/>
                </a:lnTo>
                <a:close/>
                <a:moveTo>
                  <a:pt x="335" y="294"/>
                </a:moveTo>
                <a:lnTo>
                  <a:pt x="344" y="294"/>
                </a:lnTo>
                <a:lnTo>
                  <a:pt x="344" y="303"/>
                </a:lnTo>
                <a:lnTo>
                  <a:pt x="335" y="303"/>
                </a:lnTo>
                <a:lnTo>
                  <a:pt x="335" y="294"/>
                </a:lnTo>
                <a:close/>
                <a:moveTo>
                  <a:pt x="335" y="314"/>
                </a:moveTo>
                <a:lnTo>
                  <a:pt x="344" y="314"/>
                </a:lnTo>
                <a:lnTo>
                  <a:pt x="344" y="324"/>
                </a:lnTo>
                <a:lnTo>
                  <a:pt x="335" y="324"/>
                </a:lnTo>
                <a:lnTo>
                  <a:pt x="335" y="314"/>
                </a:lnTo>
                <a:close/>
                <a:moveTo>
                  <a:pt x="335" y="333"/>
                </a:moveTo>
                <a:lnTo>
                  <a:pt x="344" y="333"/>
                </a:lnTo>
                <a:lnTo>
                  <a:pt x="344" y="343"/>
                </a:lnTo>
                <a:lnTo>
                  <a:pt x="335" y="343"/>
                </a:lnTo>
                <a:lnTo>
                  <a:pt x="335" y="333"/>
                </a:lnTo>
                <a:close/>
                <a:moveTo>
                  <a:pt x="335" y="354"/>
                </a:moveTo>
                <a:lnTo>
                  <a:pt x="344" y="354"/>
                </a:lnTo>
                <a:lnTo>
                  <a:pt x="344" y="364"/>
                </a:lnTo>
                <a:lnTo>
                  <a:pt x="335" y="364"/>
                </a:lnTo>
                <a:lnTo>
                  <a:pt x="335" y="354"/>
                </a:lnTo>
                <a:close/>
                <a:moveTo>
                  <a:pt x="335" y="375"/>
                </a:moveTo>
                <a:lnTo>
                  <a:pt x="344" y="375"/>
                </a:lnTo>
                <a:lnTo>
                  <a:pt x="344" y="384"/>
                </a:lnTo>
                <a:lnTo>
                  <a:pt x="335" y="384"/>
                </a:lnTo>
                <a:lnTo>
                  <a:pt x="335" y="375"/>
                </a:lnTo>
                <a:close/>
                <a:moveTo>
                  <a:pt x="335" y="395"/>
                </a:moveTo>
                <a:lnTo>
                  <a:pt x="344" y="395"/>
                </a:lnTo>
                <a:lnTo>
                  <a:pt x="344" y="405"/>
                </a:lnTo>
                <a:lnTo>
                  <a:pt x="335" y="405"/>
                </a:lnTo>
                <a:lnTo>
                  <a:pt x="335" y="395"/>
                </a:lnTo>
                <a:close/>
                <a:moveTo>
                  <a:pt x="335" y="414"/>
                </a:moveTo>
                <a:lnTo>
                  <a:pt x="344" y="414"/>
                </a:lnTo>
                <a:lnTo>
                  <a:pt x="344" y="424"/>
                </a:lnTo>
                <a:lnTo>
                  <a:pt x="335" y="424"/>
                </a:lnTo>
                <a:lnTo>
                  <a:pt x="335" y="414"/>
                </a:lnTo>
                <a:close/>
                <a:moveTo>
                  <a:pt x="335" y="435"/>
                </a:moveTo>
                <a:lnTo>
                  <a:pt x="344" y="435"/>
                </a:lnTo>
                <a:lnTo>
                  <a:pt x="344" y="444"/>
                </a:lnTo>
                <a:lnTo>
                  <a:pt x="335" y="444"/>
                </a:lnTo>
                <a:lnTo>
                  <a:pt x="335" y="435"/>
                </a:lnTo>
                <a:close/>
                <a:moveTo>
                  <a:pt x="344" y="455"/>
                </a:moveTo>
                <a:lnTo>
                  <a:pt x="344" y="465"/>
                </a:lnTo>
                <a:lnTo>
                  <a:pt x="335" y="465"/>
                </a:lnTo>
                <a:lnTo>
                  <a:pt x="335" y="455"/>
                </a:lnTo>
                <a:lnTo>
                  <a:pt x="344" y="455"/>
                </a:lnTo>
                <a:close/>
                <a:moveTo>
                  <a:pt x="314" y="30"/>
                </a:moveTo>
                <a:lnTo>
                  <a:pt x="324" y="30"/>
                </a:lnTo>
                <a:lnTo>
                  <a:pt x="324" y="40"/>
                </a:lnTo>
                <a:lnTo>
                  <a:pt x="314" y="40"/>
                </a:lnTo>
                <a:lnTo>
                  <a:pt x="314" y="30"/>
                </a:lnTo>
                <a:close/>
                <a:moveTo>
                  <a:pt x="314" y="51"/>
                </a:moveTo>
                <a:lnTo>
                  <a:pt x="324" y="51"/>
                </a:lnTo>
                <a:lnTo>
                  <a:pt x="324" y="61"/>
                </a:lnTo>
                <a:lnTo>
                  <a:pt x="314" y="61"/>
                </a:lnTo>
                <a:lnTo>
                  <a:pt x="314" y="51"/>
                </a:lnTo>
                <a:close/>
                <a:moveTo>
                  <a:pt x="314" y="72"/>
                </a:moveTo>
                <a:lnTo>
                  <a:pt x="324" y="72"/>
                </a:lnTo>
                <a:lnTo>
                  <a:pt x="324" y="81"/>
                </a:lnTo>
                <a:lnTo>
                  <a:pt x="314" y="81"/>
                </a:lnTo>
                <a:lnTo>
                  <a:pt x="314" y="72"/>
                </a:lnTo>
                <a:close/>
                <a:moveTo>
                  <a:pt x="314" y="91"/>
                </a:moveTo>
                <a:lnTo>
                  <a:pt x="324" y="91"/>
                </a:lnTo>
                <a:lnTo>
                  <a:pt x="324" y="100"/>
                </a:lnTo>
                <a:lnTo>
                  <a:pt x="314" y="100"/>
                </a:lnTo>
                <a:lnTo>
                  <a:pt x="314" y="91"/>
                </a:lnTo>
                <a:close/>
                <a:moveTo>
                  <a:pt x="314" y="111"/>
                </a:moveTo>
                <a:lnTo>
                  <a:pt x="324" y="111"/>
                </a:lnTo>
                <a:lnTo>
                  <a:pt x="324" y="121"/>
                </a:lnTo>
                <a:lnTo>
                  <a:pt x="314" y="121"/>
                </a:lnTo>
                <a:lnTo>
                  <a:pt x="314" y="111"/>
                </a:lnTo>
                <a:close/>
                <a:moveTo>
                  <a:pt x="314" y="132"/>
                </a:moveTo>
                <a:lnTo>
                  <a:pt x="324" y="132"/>
                </a:lnTo>
                <a:lnTo>
                  <a:pt x="324" y="142"/>
                </a:lnTo>
                <a:lnTo>
                  <a:pt x="314" y="142"/>
                </a:lnTo>
                <a:lnTo>
                  <a:pt x="314" y="132"/>
                </a:lnTo>
                <a:close/>
                <a:moveTo>
                  <a:pt x="314" y="152"/>
                </a:moveTo>
                <a:lnTo>
                  <a:pt x="324" y="152"/>
                </a:lnTo>
                <a:lnTo>
                  <a:pt x="324" y="162"/>
                </a:lnTo>
                <a:lnTo>
                  <a:pt x="314" y="162"/>
                </a:lnTo>
                <a:lnTo>
                  <a:pt x="314" y="152"/>
                </a:lnTo>
                <a:close/>
                <a:moveTo>
                  <a:pt x="314" y="172"/>
                </a:moveTo>
                <a:lnTo>
                  <a:pt x="324" y="172"/>
                </a:lnTo>
                <a:lnTo>
                  <a:pt x="324" y="181"/>
                </a:lnTo>
                <a:lnTo>
                  <a:pt x="314" y="181"/>
                </a:lnTo>
                <a:lnTo>
                  <a:pt x="314" y="172"/>
                </a:lnTo>
                <a:close/>
                <a:moveTo>
                  <a:pt x="314" y="192"/>
                </a:moveTo>
                <a:lnTo>
                  <a:pt x="324" y="192"/>
                </a:lnTo>
                <a:lnTo>
                  <a:pt x="324" y="202"/>
                </a:lnTo>
                <a:lnTo>
                  <a:pt x="314" y="202"/>
                </a:lnTo>
                <a:lnTo>
                  <a:pt x="314" y="192"/>
                </a:lnTo>
                <a:close/>
                <a:moveTo>
                  <a:pt x="314" y="213"/>
                </a:moveTo>
                <a:lnTo>
                  <a:pt x="324" y="213"/>
                </a:lnTo>
                <a:lnTo>
                  <a:pt x="324" y="222"/>
                </a:lnTo>
                <a:lnTo>
                  <a:pt x="314" y="222"/>
                </a:lnTo>
                <a:lnTo>
                  <a:pt x="314" y="213"/>
                </a:lnTo>
                <a:close/>
                <a:moveTo>
                  <a:pt x="314" y="233"/>
                </a:moveTo>
                <a:lnTo>
                  <a:pt x="324" y="233"/>
                </a:lnTo>
                <a:lnTo>
                  <a:pt x="324" y="243"/>
                </a:lnTo>
                <a:lnTo>
                  <a:pt x="314" y="243"/>
                </a:lnTo>
                <a:lnTo>
                  <a:pt x="314" y="233"/>
                </a:lnTo>
                <a:close/>
                <a:moveTo>
                  <a:pt x="314" y="253"/>
                </a:moveTo>
                <a:lnTo>
                  <a:pt x="324" y="253"/>
                </a:lnTo>
                <a:lnTo>
                  <a:pt x="324" y="262"/>
                </a:lnTo>
                <a:lnTo>
                  <a:pt x="314" y="262"/>
                </a:lnTo>
                <a:lnTo>
                  <a:pt x="314" y="253"/>
                </a:lnTo>
                <a:close/>
                <a:moveTo>
                  <a:pt x="314" y="273"/>
                </a:moveTo>
                <a:lnTo>
                  <a:pt x="324" y="273"/>
                </a:lnTo>
                <a:lnTo>
                  <a:pt x="324" y="283"/>
                </a:lnTo>
                <a:lnTo>
                  <a:pt x="314" y="283"/>
                </a:lnTo>
                <a:lnTo>
                  <a:pt x="314" y="273"/>
                </a:lnTo>
                <a:close/>
                <a:moveTo>
                  <a:pt x="314" y="294"/>
                </a:moveTo>
                <a:lnTo>
                  <a:pt x="324" y="294"/>
                </a:lnTo>
                <a:lnTo>
                  <a:pt x="324" y="303"/>
                </a:lnTo>
                <a:lnTo>
                  <a:pt x="314" y="303"/>
                </a:lnTo>
                <a:lnTo>
                  <a:pt x="314" y="294"/>
                </a:lnTo>
                <a:close/>
                <a:moveTo>
                  <a:pt x="314" y="314"/>
                </a:moveTo>
                <a:lnTo>
                  <a:pt x="324" y="314"/>
                </a:lnTo>
                <a:lnTo>
                  <a:pt x="324" y="324"/>
                </a:lnTo>
                <a:lnTo>
                  <a:pt x="314" y="324"/>
                </a:lnTo>
                <a:lnTo>
                  <a:pt x="314" y="314"/>
                </a:lnTo>
                <a:close/>
                <a:moveTo>
                  <a:pt x="314" y="333"/>
                </a:moveTo>
                <a:lnTo>
                  <a:pt x="324" y="333"/>
                </a:lnTo>
                <a:lnTo>
                  <a:pt x="324" y="343"/>
                </a:lnTo>
                <a:lnTo>
                  <a:pt x="314" y="343"/>
                </a:lnTo>
                <a:lnTo>
                  <a:pt x="314" y="333"/>
                </a:lnTo>
                <a:close/>
                <a:moveTo>
                  <a:pt x="314" y="354"/>
                </a:moveTo>
                <a:lnTo>
                  <a:pt x="324" y="354"/>
                </a:lnTo>
                <a:lnTo>
                  <a:pt x="324" y="364"/>
                </a:lnTo>
                <a:lnTo>
                  <a:pt x="314" y="364"/>
                </a:lnTo>
                <a:lnTo>
                  <a:pt x="314" y="354"/>
                </a:lnTo>
                <a:close/>
                <a:moveTo>
                  <a:pt x="314" y="375"/>
                </a:moveTo>
                <a:lnTo>
                  <a:pt x="324" y="375"/>
                </a:lnTo>
                <a:lnTo>
                  <a:pt x="324" y="384"/>
                </a:lnTo>
                <a:lnTo>
                  <a:pt x="314" y="384"/>
                </a:lnTo>
                <a:lnTo>
                  <a:pt x="314" y="375"/>
                </a:lnTo>
                <a:close/>
                <a:moveTo>
                  <a:pt x="314" y="395"/>
                </a:moveTo>
                <a:lnTo>
                  <a:pt x="324" y="395"/>
                </a:lnTo>
                <a:lnTo>
                  <a:pt x="324" y="405"/>
                </a:lnTo>
                <a:lnTo>
                  <a:pt x="314" y="405"/>
                </a:lnTo>
                <a:lnTo>
                  <a:pt x="314" y="395"/>
                </a:lnTo>
                <a:close/>
                <a:moveTo>
                  <a:pt x="314" y="414"/>
                </a:moveTo>
                <a:lnTo>
                  <a:pt x="324" y="414"/>
                </a:lnTo>
                <a:lnTo>
                  <a:pt x="324" y="424"/>
                </a:lnTo>
                <a:lnTo>
                  <a:pt x="314" y="424"/>
                </a:lnTo>
                <a:lnTo>
                  <a:pt x="314" y="414"/>
                </a:lnTo>
                <a:close/>
                <a:moveTo>
                  <a:pt x="314" y="435"/>
                </a:moveTo>
                <a:lnTo>
                  <a:pt x="324" y="435"/>
                </a:lnTo>
                <a:lnTo>
                  <a:pt x="324" y="444"/>
                </a:lnTo>
                <a:lnTo>
                  <a:pt x="314" y="444"/>
                </a:lnTo>
                <a:lnTo>
                  <a:pt x="314" y="435"/>
                </a:lnTo>
                <a:close/>
                <a:moveTo>
                  <a:pt x="324" y="455"/>
                </a:moveTo>
                <a:lnTo>
                  <a:pt x="324" y="465"/>
                </a:lnTo>
                <a:lnTo>
                  <a:pt x="314" y="465"/>
                </a:lnTo>
                <a:lnTo>
                  <a:pt x="314" y="455"/>
                </a:lnTo>
                <a:lnTo>
                  <a:pt x="324" y="455"/>
                </a:lnTo>
                <a:close/>
                <a:moveTo>
                  <a:pt x="293" y="30"/>
                </a:moveTo>
                <a:lnTo>
                  <a:pt x="303" y="30"/>
                </a:lnTo>
                <a:lnTo>
                  <a:pt x="303" y="40"/>
                </a:lnTo>
                <a:lnTo>
                  <a:pt x="293" y="40"/>
                </a:lnTo>
                <a:lnTo>
                  <a:pt x="293" y="30"/>
                </a:lnTo>
                <a:close/>
                <a:moveTo>
                  <a:pt x="293" y="51"/>
                </a:moveTo>
                <a:lnTo>
                  <a:pt x="303" y="51"/>
                </a:lnTo>
                <a:lnTo>
                  <a:pt x="303" y="61"/>
                </a:lnTo>
                <a:lnTo>
                  <a:pt x="293" y="61"/>
                </a:lnTo>
                <a:lnTo>
                  <a:pt x="293" y="51"/>
                </a:lnTo>
                <a:close/>
                <a:moveTo>
                  <a:pt x="293" y="72"/>
                </a:moveTo>
                <a:lnTo>
                  <a:pt x="303" y="72"/>
                </a:lnTo>
                <a:lnTo>
                  <a:pt x="303" y="81"/>
                </a:lnTo>
                <a:lnTo>
                  <a:pt x="293" y="81"/>
                </a:lnTo>
                <a:lnTo>
                  <a:pt x="293" y="72"/>
                </a:lnTo>
                <a:close/>
                <a:moveTo>
                  <a:pt x="293" y="91"/>
                </a:moveTo>
                <a:lnTo>
                  <a:pt x="303" y="91"/>
                </a:lnTo>
                <a:lnTo>
                  <a:pt x="303" y="100"/>
                </a:lnTo>
                <a:lnTo>
                  <a:pt x="293" y="100"/>
                </a:lnTo>
                <a:lnTo>
                  <a:pt x="293" y="91"/>
                </a:lnTo>
                <a:close/>
                <a:moveTo>
                  <a:pt x="293" y="111"/>
                </a:moveTo>
                <a:lnTo>
                  <a:pt x="303" y="111"/>
                </a:lnTo>
                <a:lnTo>
                  <a:pt x="303" y="121"/>
                </a:lnTo>
                <a:lnTo>
                  <a:pt x="293" y="121"/>
                </a:lnTo>
                <a:lnTo>
                  <a:pt x="293" y="111"/>
                </a:lnTo>
                <a:close/>
                <a:moveTo>
                  <a:pt x="293" y="132"/>
                </a:moveTo>
                <a:lnTo>
                  <a:pt x="303" y="132"/>
                </a:lnTo>
                <a:lnTo>
                  <a:pt x="303" y="142"/>
                </a:lnTo>
                <a:lnTo>
                  <a:pt x="293" y="142"/>
                </a:lnTo>
                <a:lnTo>
                  <a:pt x="293" y="132"/>
                </a:lnTo>
                <a:close/>
                <a:moveTo>
                  <a:pt x="293" y="152"/>
                </a:moveTo>
                <a:lnTo>
                  <a:pt x="303" y="152"/>
                </a:lnTo>
                <a:lnTo>
                  <a:pt x="303" y="162"/>
                </a:lnTo>
                <a:lnTo>
                  <a:pt x="293" y="162"/>
                </a:lnTo>
                <a:lnTo>
                  <a:pt x="293" y="152"/>
                </a:lnTo>
                <a:close/>
                <a:moveTo>
                  <a:pt x="293" y="172"/>
                </a:moveTo>
                <a:lnTo>
                  <a:pt x="303" y="172"/>
                </a:lnTo>
                <a:lnTo>
                  <a:pt x="303" y="181"/>
                </a:lnTo>
                <a:lnTo>
                  <a:pt x="293" y="181"/>
                </a:lnTo>
                <a:lnTo>
                  <a:pt x="293" y="172"/>
                </a:lnTo>
                <a:close/>
                <a:moveTo>
                  <a:pt x="293" y="192"/>
                </a:moveTo>
                <a:lnTo>
                  <a:pt x="303" y="192"/>
                </a:lnTo>
                <a:lnTo>
                  <a:pt x="303" y="202"/>
                </a:lnTo>
                <a:lnTo>
                  <a:pt x="293" y="202"/>
                </a:lnTo>
                <a:lnTo>
                  <a:pt x="293" y="192"/>
                </a:lnTo>
                <a:close/>
                <a:moveTo>
                  <a:pt x="293" y="213"/>
                </a:moveTo>
                <a:lnTo>
                  <a:pt x="303" y="213"/>
                </a:lnTo>
                <a:lnTo>
                  <a:pt x="303" y="222"/>
                </a:lnTo>
                <a:lnTo>
                  <a:pt x="293" y="222"/>
                </a:lnTo>
                <a:lnTo>
                  <a:pt x="293" y="213"/>
                </a:lnTo>
                <a:close/>
                <a:moveTo>
                  <a:pt x="293" y="233"/>
                </a:moveTo>
                <a:lnTo>
                  <a:pt x="303" y="233"/>
                </a:lnTo>
                <a:lnTo>
                  <a:pt x="303" y="243"/>
                </a:lnTo>
                <a:lnTo>
                  <a:pt x="293" y="243"/>
                </a:lnTo>
                <a:lnTo>
                  <a:pt x="293" y="233"/>
                </a:lnTo>
                <a:close/>
                <a:moveTo>
                  <a:pt x="293" y="253"/>
                </a:moveTo>
                <a:lnTo>
                  <a:pt x="303" y="253"/>
                </a:lnTo>
                <a:lnTo>
                  <a:pt x="303" y="262"/>
                </a:lnTo>
                <a:lnTo>
                  <a:pt x="293" y="262"/>
                </a:lnTo>
                <a:lnTo>
                  <a:pt x="293" y="253"/>
                </a:lnTo>
                <a:close/>
                <a:moveTo>
                  <a:pt x="293" y="273"/>
                </a:moveTo>
                <a:lnTo>
                  <a:pt x="303" y="273"/>
                </a:lnTo>
                <a:lnTo>
                  <a:pt x="303" y="283"/>
                </a:lnTo>
                <a:lnTo>
                  <a:pt x="293" y="283"/>
                </a:lnTo>
                <a:lnTo>
                  <a:pt x="293" y="273"/>
                </a:lnTo>
                <a:close/>
                <a:moveTo>
                  <a:pt x="293" y="294"/>
                </a:moveTo>
                <a:lnTo>
                  <a:pt x="303" y="294"/>
                </a:lnTo>
                <a:lnTo>
                  <a:pt x="303" y="303"/>
                </a:lnTo>
                <a:lnTo>
                  <a:pt x="293" y="303"/>
                </a:lnTo>
                <a:lnTo>
                  <a:pt x="293" y="294"/>
                </a:lnTo>
                <a:close/>
                <a:moveTo>
                  <a:pt x="293" y="314"/>
                </a:moveTo>
                <a:lnTo>
                  <a:pt x="303" y="314"/>
                </a:lnTo>
                <a:lnTo>
                  <a:pt x="303" y="324"/>
                </a:lnTo>
                <a:lnTo>
                  <a:pt x="293" y="324"/>
                </a:lnTo>
                <a:lnTo>
                  <a:pt x="293" y="314"/>
                </a:lnTo>
                <a:close/>
                <a:moveTo>
                  <a:pt x="293" y="333"/>
                </a:moveTo>
                <a:lnTo>
                  <a:pt x="303" y="333"/>
                </a:lnTo>
                <a:lnTo>
                  <a:pt x="303" y="343"/>
                </a:lnTo>
                <a:lnTo>
                  <a:pt x="293" y="343"/>
                </a:lnTo>
                <a:lnTo>
                  <a:pt x="293" y="333"/>
                </a:lnTo>
                <a:close/>
                <a:moveTo>
                  <a:pt x="293" y="354"/>
                </a:moveTo>
                <a:lnTo>
                  <a:pt x="303" y="354"/>
                </a:lnTo>
                <a:lnTo>
                  <a:pt x="303" y="364"/>
                </a:lnTo>
                <a:lnTo>
                  <a:pt x="293" y="364"/>
                </a:lnTo>
                <a:lnTo>
                  <a:pt x="293" y="354"/>
                </a:lnTo>
                <a:close/>
                <a:moveTo>
                  <a:pt x="293" y="375"/>
                </a:moveTo>
                <a:lnTo>
                  <a:pt x="303" y="375"/>
                </a:lnTo>
                <a:lnTo>
                  <a:pt x="303" y="384"/>
                </a:lnTo>
                <a:lnTo>
                  <a:pt x="293" y="384"/>
                </a:lnTo>
                <a:lnTo>
                  <a:pt x="293" y="375"/>
                </a:lnTo>
                <a:close/>
                <a:moveTo>
                  <a:pt x="293" y="395"/>
                </a:moveTo>
                <a:lnTo>
                  <a:pt x="303" y="395"/>
                </a:lnTo>
                <a:lnTo>
                  <a:pt x="303" y="405"/>
                </a:lnTo>
                <a:lnTo>
                  <a:pt x="293" y="405"/>
                </a:lnTo>
                <a:lnTo>
                  <a:pt x="293" y="395"/>
                </a:lnTo>
                <a:close/>
                <a:moveTo>
                  <a:pt x="293" y="414"/>
                </a:moveTo>
                <a:lnTo>
                  <a:pt x="303" y="414"/>
                </a:lnTo>
                <a:lnTo>
                  <a:pt x="303" y="424"/>
                </a:lnTo>
                <a:lnTo>
                  <a:pt x="293" y="424"/>
                </a:lnTo>
                <a:lnTo>
                  <a:pt x="293" y="414"/>
                </a:lnTo>
                <a:close/>
                <a:moveTo>
                  <a:pt x="293" y="435"/>
                </a:moveTo>
                <a:lnTo>
                  <a:pt x="303" y="435"/>
                </a:lnTo>
                <a:lnTo>
                  <a:pt x="303" y="444"/>
                </a:lnTo>
                <a:lnTo>
                  <a:pt x="293" y="444"/>
                </a:lnTo>
                <a:lnTo>
                  <a:pt x="293" y="435"/>
                </a:lnTo>
                <a:close/>
                <a:moveTo>
                  <a:pt x="303" y="455"/>
                </a:moveTo>
                <a:lnTo>
                  <a:pt x="303" y="465"/>
                </a:lnTo>
                <a:lnTo>
                  <a:pt x="293" y="465"/>
                </a:lnTo>
                <a:lnTo>
                  <a:pt x="293" y="455"/>
                </a:lnTo>
                <a:lnTo>
                  <a:pt x="303" y="455"/>
                </a:lnTo>
                <a:close/>
                <a:moveTo>
                  <a:pt x="274" y="30"/>
                </a:moveTo>
                <a:lnTo>
                  <a:pt x="284" y="30"/>
                </a:lnTo>
                <a:lnTo>
                  <a:pt x="284" y="40"/>
                </a:lnTo>
                <a:lnTo>
                  <a:pt x="274" y="40"/>
                </a:lnTo>
                <a:lnTo>
                  <a:pt x="274" y="30"/>
                </a:lnTo>
                <a:close/>
                <a:moveTo>
                  <a:pt x="274" y="51"/>
                </a:moveTo>
                <a:lnTo>
                  <a:pt x="284" y="51"/>
                </a:lnTo>
                <a:lnTo>
                  <a:pt x="284" y="61"/>
                </a:lnTo>
                <a:lnTo>
                  <a:pt x="274" y="61"/>
                </a:lnTo>
                <a:lnTo>
                  <a:pt x="274" y="51"/>
                </a:lnTo>
                <a:close/>
                <a:moveTo>
                  <a:pt x="274" y="72"/>
                </a:moveTo>
                <a:lnTo>
                  <a:pt x="284" y="72"/>
                </a:lnTo>
                <a:lnTo>
                  <a:pt x="284" y="81"/>
                </a:lnTo>
                <a:lnTo>
                  <a:pt x="274" y="81"/>
                </a:lnTo>
                <a:lnTo>
                  <a:pt x="274" y="72"/>
                </a:lnTo>
                <a:close/>
                <a:moveTo>
                  <a:pt x="274" y="91"/>
                </a:moveTo>
                <a:lnTo>
                  <a:pt x="284" y="91"/>
                </a:lnTo>
                <a:lnTo>
                  <a:pt x="284" y="100"/>
                </a:lnTo>
                <a:lnTo>
                  <a:pt x="274" y="100"/>
                </a:lnTo>
                <a:lnTo>
                  <a:pt x="274" y="91"/>
                </a:lnTo>
                <a:close/>
                <a:moveTo>
                  <a:pt x="274" y="111"/>
                </a:moveTo>
                <a:lnTo>
                  <a:pt x="284" y="111"/>
                </a:lnTo>
                <a:lnTo>
                  <a:pt x="284" y="121"/>
                </a:lnTo>
                <a:lnTo>
                  <a:pt x="274" y="121"/>
                </a:lnTo>
                <a:lnTo>
                  <a:pt x="274" y="111"/>
                </a:lnTo>
                <a:close/>
                <a:moveTo>
                  <a:pt x="274" y="132"/>
                </a:moveTo>
                <a:lnTo>
                  <a:pt x="284" y="132"/>
                </a:lnTo>
                <a:lnTo>
                  <a:pt x="284" y="142"/>
                </a:lnTo>
                <a:lnTo>
                  <a:pt x="274" y="142"/>
                </a:lnTo>
                <a:lnTo>
                  <a:pt x="274" y="132"/>
                </a:lnTo>
                <a:close/>
                <a:moveTo>
                  <a:pt x="274" y="152"/>
                </a:moveTo>
                <a:lnTo>
                  <a:pt x="284" y="152"/>
                </a:lnTo>
                <a:lnTo>
                  <a:pt x="284" y="162"/>
                </a:lnTo>
                <a:lnTo>
                  <a:pt x="274" y="162"/>
                </a:lnTo>
                <a:lnTo>
                  <a:pt x="274" y="152"/>
                </a:lnTo>
                <a:close/>
                <a:moveTo>
                  <a:pt x="274" y="172"/>
                </a:moveTo>
                <a:lnTo>
                  <a:pt x="284" y="172"/>
                </a:lnTo>
                <a:lnTo>
                  <a:pt x="284" y="181"/>
                </a:lnTo>
                <a:lnTo>
                  <a:pt x="274" y="181"/>
                </a:lnTo>
                <a:lnTo>
                  <a:pt x="274" y="172"/>
                </a:lnTo>
                <a:close/>
                <a:moveTo>
                  <a:pt x="274" y="192"/>
                </a:moveTo>
                <a:lnTo>
                  <a:pt x="284" y="192"/>
                </a:lnTo>
                <a:lnTo>
                  <a:pt x="284" y="202"/>
                </a:lnTo>
                <a:lnTo>
                  <a:pt x="274" y="202"/>
                </a:lnTo>
                <a:lnTo>
                  <a:pt x="274" y="192"/>
                </a:lnTo>
                <a:close/>
                <a:moveTo>
                  <a:pt x="274" y="213"/>
                </a:moveTo>
                <a:lnTo>
                  <a:pt x="284" y="213"/>
                </a:lnTo>
                <a:lnTo>
                  <a:pt x="284" y="222"/>
                </a:lnTo>
                <a:lnTo>
                  <a:pt x="274" y="222"/>
                </a:lnTo>
                <a:lnTo>
                  <a:pt x="274" y="213"/>
                </a:lnTo>
                <a:close/>
                <a:moveTo>
                  <a:pt x="274" y="233"/>
                </a:moveTo>
                <a:lnTo>
                  <a:pt x="284" y="233"/>
                </a:lnTo>
                <a:lnTo>
                  <a:pt x="284" y="243"/>
                </a:lnTo>
                <a:lnTo>
                  <a:pt x="274" y="243"/>
                </a:lnTo>
                <a:lnTo>
                  <a:pt x="274" y="233"/>
                </a:lnTo>
                <a:close/>
                <a:moveTo>
                  <a:pt x="274" y="253"/>
                </a:moveTo>
                <a:lnTo>
                  <a:pt x="284" y="253"/>
                </a:lnTo>
                <a:lnTo>
                  <a:pt x="284" y="262"/>
                </a:lnTo>
                <a:lnTo>
                  <a:pt x="274" y="262"/>
                </a:lnTo>
                <a:lnTo>
                  <a:pt x="274" y="253"/>
                </a:lnTo>
                <a:close/>
                <a:moveTo>
                  <a:pt x="274" y="273"/>
                </a:moveTo>
                <a:lnTo>
                  <a:pt x="284" y="273"/>
                </a:lnTo>
                <a:lnTo>
                  <a:pt x="284" y="283"/>
                </a:lnTo>
                <a:lnTo>
                  <a:pt x="274" y="283"/>
                </a:lnTo>
                <a:lnTo>
                  <a:pt x="274" y="273"/>
                </a:lnTo>
                <a:close/>
                <a:moveTo>
                  <a:pt x="274" y="294"/>
                </a:moveTo>
                <a:lnTo>
                  <a:pt x="284" y="294"/>
                </a:lnTo>
                <a:lnTo>
                  <a:pt x="284" y="303"/>
                </a:lnTo>
                <a:lnTo>
                  <a:pt x="274" y="303"/>
                </a:lnTo>
                <a:lnTo>
                  <a:pt x="274" y="294"/>
                </a:lnTo>
                <a:close/>
                <a:moveTo>
                  <a:pt x="274" y="314"/>
                </a:moveTo>
                <a:lnTo>
                  <a:pt x="284" y="314"/>
                </a:lnTo>
                <a:lnTo>
                  <a:pt x="284" y="324"/>
                </a:lnTo>
                <a:lnTo>
                  <a:pt x="274" y="324"/>
                </a:lnTo>
                <a:lnTo>
                  <a:pt x="274" y="314"/>
                </a:lnTo>
                <a:close/>
                <a:moveTo>
                  <a:pt x="274" y="333"/>
                </a:moveTo>
                <a:lnTo>
                  <a:pt x="284" y="333"/>
                </a:lnTo>
                <a:lnTo>
                  <a:pt x="284" y="343"/>
                </a:lnTo>
                <a:lnTo>
                  <a:pt x="274" y="343"/>
                </a:lnTo>
                <a:lnTo>
                  <a:pt x="274" y="333"/>
                </a:lnTo>
                <a:close/>
                <a:moveTo>
                  <a:pt x="274" y="354"/>
                </a:moveTo>
                <a:lnTo>
                  <a:pt x="284" y="354"/>
                </a:lnTo>
                <a:lnTo>
                  <a:pt x="284" y="364"/>
                </a:lnTo>
                <a:lnTo>
                  <a:pt x="274" y="364"/>
                </a:lnTo>
                <a:lnTo>
                  <a:pt x="274" y="354"/>
                </a:lnTo>
                <a:close/>
                <a:moveTo>
                  <a:pt x="274" y="375"/>
                </a:moveTo>
                <a:lnTo>
                  <a:pt x="284" y="375"/>
                </a:lnTo>
                <a:lnTo>
                  <a:pt x="284" y="384"/>
                </a:lnTo>
                <a:lnTo>
                  <a:pt x="274" y="384"/>
                </a:lnTo>
                <a:lnTo>
                  <a:pt x="274" y="375"/>
                </a:lnTo>
                <a:close/>
                <a:moveTo>
                  <a:pt x="274" y="395"/>
                </a:moveTo>
                <a:lnTo>
                  <a:pt x="284" y="395"/>
                </a:lnTo>
                <a:lnTo>
                  <a:pt x="284" y="405"/>
                </a:lnTo>
                <a:lnTo>
                  <a:pt x="274" y="405"/>
                </a:lnTo>
                <a:lnTo>
                  <a:pt x="274" y="395"/>
                </a:lnTo>
                <a:close/>
                <a:moveTo>
                  <a:pt x="274" y="414"/>
                </a:moveTo>
                <a:lnTo>
                  <a:pt x="284" y="414"/>
                </a:lnTo>
                <a:lnTo>
                  <a:pt x="284" y="424"/>
                </a:lnTo>
                <a:lnTo>
                  <a:pt x="274" y="424"/>
                </a:lnTo>
                <a:lnTo>
                  <a:pt x="274" y="414"/>
                </a:lnTo>
                <a:close/>
                <a:moveTo>
                  <a:pt x="274" y="435"/>
                </a:moveTo>
                <a:lnTo>
                  <a:pt x="284" y="435"/>
                </a:lnTo>
                <a:lnTo>
                  <a:pt x="284" y="444"/>
                </a:lnTo>
                <a:lnTo>
                  <a:pt x="274" y="444"/>
                </a:lnTo>
                <a:lnTo>
                  <a:pt x="274" y="435"/>
                </a:lnTo>
                <a:close/>
                <a:moveTo>
                  <a:pt x="284" y="455"/>
                </a:moveTo>
                <a:lnTo>
                  <a:pt x="284" y="465"/>
                </a:lnTo>
                <a:lnTo>
                  <a:pt x="274" y="465"/>
                </a:lnTo>
                <a:lnTo>
                  <a:pt x="274" y="455"/>
                </a:lnTo>
                <a:lnTo>
                  <a:pt x="284" y="455"/>
                </a:lnTo>
                <a:close/>
                <a:moveTo>
                  <a:pt x="254" y="30"/>
                </a:moveTo>
                <a:lnTo>
                  <a:pt x="263" y="30"/>
                </a:lnTo>
                <a:lnTo>
                  <a:pt x="263" y="40"/>
                </a:lnTo>
                <a:lnTo>
                  <a:pt x="254" y="40"/>
                </a:lnTo>
                <a:lnTo>
                  <a:pt x="254" y="30"/>
                </a:lnTo>
                <a:close/>
                <a:moveTo>
                  <a:pt x="254" y="51"/>
                </a:moveTo>
                <a:lnTo>
                  <a:pt x="263" y="51"/>
                </a:lnTo>
                <a:lnTo>
                  <a:pt x="263" y="61"/>
                </a:lnTo>
                <a:lnTo>
                  <a:pt x="254" y="61"/>
                </a:lnTo>
                <a:lnTo>
                  <a:pt x="254" y="51"/>
                </a:lnTo>
                <a:close/>
                <a:moveTo>
                  <a:pt x="254" y="72"/>
                </a:moveTo>
                <a:lnTo>
                  <a:pt x="263" y="72"/>
                </a:lnTo>
                <a:lnTo>
                  <a:pt x="263" y="81"/>
                </a:lnTo>
                <a:lnTo>
                  <a:pt x="254" y="81"/>
                </a:lnTo>
                <a:lnTo>
                  <a:pt x="254" y="72"/>
                </a:lnTo>
                <a:close/>
                <a:moveTo>
                  <a:pt x="254" y="91"/>
                </a:moveTo>
                <a:lnTo>
                  <a:pt x="263" y="91"/>
                </a:lnTo>
                <a:lnTo>
                  <a:pt x="263" y="100"/>
                </a:lnTo>
                <a:lnTo>
                  <a:pt x="254" y="100"/>
                </a:lnTo>
                <a:lnTo>
                  <a:pt x="254" y="91"/>
                </a:lnTo>
                <a:close/>
                <a:moveTo>
                  <a:pt x="254" y="111"/>
                </a:moveTo>
                <a:lnTo>
                  <a:pt x="263" y="111"/>
                </a:lnTo>
                <a:lnTo>
                  <a:pt x="263" y="121"/>
                </a:lnTo>
                <a:lnTo>
                  <a:pt x="254" y="121"/>
                </a:lnTo>
                <a:lnTo>
                  <a:pt x="254" y="111"/>
                </a:lnTo>
                <a:close/>
                <a:moveTo>
                  <a:pt x="254" y="132"/>
                </a:moveTo>
                <a:lnTo>
                  <a:pt x="263" y="132"/>
                </a:lnTo>
                <a:lnTo>
                  <a:pt x="263" y="142"/>
                </a:lnTo>
                <a:lnTo>
                  <a:pt x="254" y="142"/>
                </a:lnTo>
                <a:lnTo>
                  <a:pt x="254" y="132"/>
                </a:lnTo>
                <a:close/>
                <a:moveTo>
                  <a:pt x="254" y="152"/>
                </a:moveTo>
                <a:lnTo>
                  <a:pt x="263" y="152"/>
                </a:lnTo>
                <a:lnTo>
                  <a:pt x="263" y="162"/>
                </a:lnTo>
                <a:lnTo>
                  <a:pt x="254" y="162"/>
                </a:lnTo>
                <a:lnTo>
                  <a:pt x="254" y="152"/>
                </a:lnTo>
                <a:close/>
                <a:moveTo>
                  <a:pt x="254" y="172"/>
                </a:moveTo>
                <a:lnTo>
                  <a:pt x="263" y="172"/>
                </a:lnTo>
                <a:lnTo>
                  <a:pt x="263" y="181"/>
                </a:lnTo>
                <a:lnTo>
                  <a:pt x="254" y="181"/>
                </a:lnTo>
                <a:lnTo>
                  <a:pt x="254" y="172"/>
                </a:lnTo>
                <a:close/>
                <a:moveTo>
                  <a:pt x="254" y="192"/>
                </a:moveTo>
                <a:lnTo>
                  <a:pt x="263" y="192"/>
                </a:lnTo>
                <a:lnTo>
                  <a:pt x="263" y="202"/>
                </a:lnTo>
                <a:lnTo>
                  <a:pt x="254" y="202"/>
                </a:lnTo>
                <a:lnTo>
                  <a:pt x="254" y="192"/>
                </a:lnTo>
                <a:close/>
                <a:moveTo>
                  <a:pt x="254" y="213"/>
                </a:moveTo>
                <a:lnTo>
                  <a:pt x="263" y="213"/>
                </a:lnTo>
                <a:lnTo>
                  <a:pt x="263" y="222"/>
                </a:lnTo>
                <a:lnTo>
                  <a:pt x="254" y="222"/>
                </a:lnTo>
                <a:lnTo>
                  <a:pt x="254" y="213"/>
                </a:lnTo>
                <a:close/>
                <a:moveTo>
                  <a:pt x="254" y="233"/>
                </a:moveTo>
                <a:lnTo>
                  <a:pt x="263" y="233"/>
                </a:lnTo>
                <a:lnTo>
                  <a:pt x="263" y="243"/>
                </a:lnTo>
                <a:lnTo>
                  <a:pt x="254" y="243"/>
                </a:lnTo>
                <a:lnTo>
                  <a:pt x="254" y="233"/>
                </a:lnTo>
                <a:close/>
                <a:moveTo>
                  <a:pt x="254" y="253"/>
                </a:moveTo>
                <a:lnTo>
                  <a:pt x="263" y="253"/>
                </a:lnTo>
                <a:lnTo>
                  <a:pt x="263" y="262"/>
                </a:lnTo>
                <a:lnTo>
                  <a:pt x="254" y="262"/>
                </a:lnTo>
                <a:lnTo>
                  <a:pt x="254" y="253"/>
                </a:lnTo>
                <a:close/>
                <a:moveTo>
                  <a:pt x="254" y="273"/>
                </a:moveTo>
                <a:lnTo>
                  <a:pt x="263" y="273"/>
                </a:lnTo>
                <a:lnTo>
                  <a:pt x="263" y="283"/>
                </a:lnTo>
                <a:lnTo>
                  <a:pt x="254" y="283"/>
                </a:lnTo>
                <a:lnTo>
                  <a:pt x="254" y="273"/>
                </a:lnTo>
                <a:close/>
                <a:moveTo>
                  <a:pt x="254" y="294"/>
                </a:moveTo>
                <a:lnTo>
                  <a:pt x="263" y="294"/>
                </a:lnTo>
                <a:lnTo>
                  <a:pt x="263" y="303"/>
                </a:lnTo>
                <a:lnTo>
                  <a:pt x="254" y="303"/>
                </a:lnTo>
                <a:lnTo>
                  <a:pt x="254" y="294"/>
                </a:lnTo>
                <a:close/>
                <a:moveTo>
                  <a:pt x="254" y="314"/>
                </a:moveTo>
                <a:lnTo>
                  <a:pt x="263" y="314"/>
                </a:lnTo>
                <a:lnTo>
                  <a:pt x="263" y="324"/>
                </a:lnTo>
                <a:lnTo>
                  <a:pt x="254" y="324"/>
                </a:lnTo>
                <a:lnTo>
                  <a:pt x="254" y="314"/>
                </a:lnTo>
                <a:close/>
                <a:moveTo>
                  <a:pt x="254" y="333"/>
                </a:moveTo>
                <a:lnTo>
                  <a:pt x="263" y="333"/>
                </a:lnTo>
                <a:lnTo>
                  <a:pt x="263" y="343"/>
                </a:lnTo>
                <a:lnTo>
                  <a:pt x="254" y="343"/>
                </a:lnTo>
                <a:lnTo>
                  <a:pt x="254" y="333"/>
                </a:lnTo>
                <a:close/>
                <a:moveTo>
                  <a:pt x="254" y="354"/>
                </a:moveTo>
                <a:lnTo>
                  <a:pt x="263" y="354"/>
                </a:lnTo>
                <a:lnTo>
                  <a:pt x="263" y="364"/>
                </a:lnTo>
                <a:lnTo>
                  <a:pt x="254" y="364"/>
                </a:lnTo>
                <a:lnTo>
                  <a:pt x="254" y="354"/>
                </a:lnTo>
                <a:close/>
                <a:moveTo>
                  <a:pt x="254" y="375"/>
                </a:moveTo>
                <a:lnTo>
                  <a:pt x="263" y="375"/>
                </a:lnTo>
                <a:lnTo>
                  <a:pt x="263" y="384"/>
                </a:lnTo>
                <a:lnTo>
                  <a:pt x="254" y="384"/>
                </a:lnTo>
                <a:lnTo>
                  <a:pt x="254" y="375"/>
                </a:lnTo>
                <a:close/>
                <a:moveTo>
                  <a:pt x="254" y="395"/>
                </a:moveTo>
                <a:lnTo>
                  <a:pt x="263" y="395"/>
                </a:lnTo>
                <a:lnTo>
                  <a:pt x="263" y="405"/>
                </a:lnTo>
                <a:lnTo>
                  <a:pt x="254" y="405"/>
                </a:lnTo>
                <a:lnTo>
                  <a:pt x="254" y="395"/>
                </a:lnTo>
                <a:close/>
                <a:moveTo>
                  <a:pt x="254" y="414"/>
                </a:moveTo>
                <a:lnTo>
                  <a:pt x="263" y="414"/>
                </a:lnTo>
                <a:lnTo>
                  <a:pt x="263" y="424"/>
                </a:lnTo>
                <a:lnTo>
                  <a:pt x="254" y="424"/>
                </a:lnTo>
                <a:lnTo>
                  <a:pt x="254" y="414"/>
                </a:lnTo>
                <a:close/>
                <a:moveTo>
                  <a:pt x="254" y="435"/>
                </a:moveTo>
                <a:lnTo>
                  <a:pt x="263" y="435"/>
                </a:lnTo>
                <a:lnTo>
                  <a:pt x="263" y="444"/>
                </a:lnTo>
                <a:lnTo>
                  <a:pt x="254" y="444"/>
                </a:lnTo>
                <a:lnTo>
                  <a:pt x="254" y="435"/>
                </a:lnTo>
                <a:close/>
                <a:moveTo>
                  <a:pt x="263" y="455"/>
                </a:moveTo>
                <a:lnTo>
                  <a:pt x="263" y="465"/>
                </a:lnTo>
                <a:lnTo>
                  <a:pt x="254" y="465"/>
                </a:lnTo>
                <a:lnTo>
                  <a:pt x="254" y="455"/>
                </a:lnTo>
                <a:lnTo>
                  <a:pt x="263" y="455"/>
                </a:lnTo>
                <a:close/>
                <a:moveTo>
                  <a:pt x="233" y="30"/>
                </a:moveTo>
                <a:lnTo>
                  <a:pt x="243" y="30"/>
                </a:lnTo>
                <a:lnTo>
                  <a:pt x="243" y="40"/>
                </a:lnTo>
                <a:lnTo>
                  <a:pt x="233" y="40"/>
                </a:lnTo>
                <a:lnTo>
                  <a:pt x="233" y="30"/>
                </a:lnTo>
                <a:close/>
                <a:moveTo>
                  <a:pt x="233" y="51"/>
                </a:moveTo>
                <a:lnTo>
                  <a:pt x="243" y="51"/>
                </a:lnTo>
                <a:lnTo>
                  <a:pt x="243" y="61"/>
                </a:lnTo>
                <a:lnTo>
                  <a:pt x="233" y="61"/>
                </a:lnTo>
                <a:lnTo>
                  <a:pt x="233" y="51"/>
                </a:lnTo>
                <a:close/>
                <a:moveTo>
                  <a:pt x="233" y="72"/>
                </a:moveTo>
                <a:lnTo>
                  <a:pt x="243" y="72"/>
                </a:lnTo>
                <a:lnTo>
                  <a:pt x="243" y="81"/>
                </a:lnTo>
                <a:lnTo>
                  <a:pt x="233" y="81"/>
                </a:lnTo>
                <a:lnTo>
                  <a:pt x="233" y="72"/>
                </a:lnTo>
                <a:close/>
                <a:moveTo>
                  <a:pt x="233" y="91"/>
                </a:moveTo>
                <a:lnTo>
                  <a:pt x="243" y="91"/>
                </a:lnTo>
                <a:lnTo>
                  <a:pt x="243" y="100"/>
                </a:lnTo>
                <a:lnTo>
                  <a:pt x="233" y="100"/>
                </a:lnTo>
                <a:lnTo>
                  <a:pt x="233" y="91"/>
                </a:lnTo>
                <a:close/>
                <a:moveTo>
                  <a:pt x="233" y="111"/>
                </a:moveTo>
                <a:lnTo>
                  <a:pt x="243" y="111"/>
                </a:lnTo>
                <a:lnTo>
                  <a:pt x="243" y="121"/>
                </a:lnTo>
                <a:lnTo>
                  <a:pt x="233" y="121"/>
                </a:lnTo>
                <a:lnTo>
                  <a:pt x="233" y="111"/>
                </a:lnTo>
                <a:close/>
                <a:moveTo>
                  <a:pt x="233" y="132"/>
                </a:moveTo>
                <a:lnTo>
                  <a:pt x="243" y="132"/>
                </a:lnTo>
                <a:lnTo>
                  <a:pt x="243" y="142"/>
                </a:lnTo>
                <a:lnTo>
                  <a:pt x="233" y="142"/>
                </a:lnTo>
                <a:lnTo>
                  <a:pt x="233" y="132"/>
                </a:lnTo>
                <a:close/>
                <a:moveTo>
                  <a:pt x="233" y="152"/>
                </a:moveTo>
                <a:lnTo>
                  <a:pt x="243" y="152"/>
                </a:lnTo>
                <a:lnTo>
                  <a:pt x="243" y="162"/>
                </a:lnTo>
                <a:lnTo>
                  <a:pt x="233" y="162"/>
                </a:lnTo>
                <a:lnTo>
                  <a:pt x="233" y="152"/>
                </a:lnTo>
                <a:close/>
                <a:moveTo>
                  <a:pt x="233" y="172"/>
                </a:moveTo>
                <a:lnTo>
                  <a:pt x="243" y="172"/>
                </a:lnTo>
                <a:lnTo>
                  <a:pt x="243" y="181"/>
                </a:lnTo>
                <a:lnTo>
                  <a:pt x="233" y="181"/>
                </a:lnTo>
                <a:lnTo>
                  <a:pt x="233" y="172"/>
                </a:lnTo>
                <a:close/>
                <a:moveTo>
                  <a:pt x="233" y="192"/>
                </a:moveTo>
                <a:lnTo>
                  <a:pt x="243" y="192"/>
                </a:lnTo>
                <a:lnTo>
                  <a:pt x="243" y="202"/>
                </a:lnTo>
                <a:lnTo>
                  <a:pt x="233" y="202"/>
                </a:lnTo>
                <a:lnTo>
                  <a:pt x="233" y="192"/>
                </a:lnTo>
                <a:close/>
                <a:moveTo>
                  <a:pt x="233" y="213"/>
                </a:moveTo>
                <a:lnTo>
                  <a:pt x="243" y="213"/>
                </a:lnTo>
                <a:lnTo>
                  <a:pt x="243" y="222"/>
                </a:lnTo>
                <a:lnTo>
                  <a:pt x="233" y="222"/>
                </a:lnTo>
                <a:lnTo>
                  <a:pt x="233" y="213"/>
                </a:lnTo>
                <a:close/>
                <a:moveTo>
                  <a:pt x="233" y="233"/>
                </a:moveTo>
                <a:lnTo>
                  <a:pt x="243" y="233"/>
                </a:lnTo>
                <a:lnTo>
                  <a:pt x="243" y="243"/>
                </a:lnTo>
                <a:lnTo>
                  <a:pt x="233" y="243"/>
                </a:lnTo>
                <a:lnTo>
                  <a:pt x="233" y="233"/>
                </a:lnTo>
                <a:close/>
                <a:moveTo>
                  <a:pt x="233" y="253"/>
                </a:moveTo>
                <a:lnTo>
                  <a:pt x="243" y="253"/>
                </a:lnTo>
                <a:lnTo>
                  <a:pt x="243" y="262"/>
                </a:lnTo>
                <a:lnTo>
                  <a:pt x="233" y="262"/>
                </a:lnTo>
                <a:lnTo>
                  <a:pt x="233" y="253"/>
                </a:lnTo>
                <a:close/>
                <a:moveTo>
                  <a:pt x="233" y="273"/>
                </a:moveTo>
                <a:lnTo>
                  <a:pt x="243" y="273"/>
                </a:lnTo>
                <a:lnTo>
                  <a:pt x="243" y="283"/>
                </a:lnTo>
                <a:lnTo>
                  <a:pt x="233" y="283"/>
                </a:lnTo>
                <a:lnTo>
                  <a:pt x="233" y="273"/>
                </a:lnTo>
                <a:close/>
                <a:moveTo>
                  <a:pt x="233" y="294"/>
                </a:moveTo>
                <a:lnTo>
                  <a:pt x="243" y="294"/>
                </a:lnTo>
                <a:lnTo>
                  <a:pt x="243" y="303"/>
                </a:lnTo>
                <a:lnTo>
                  <a:pt x="233" y="303"/>
                </a:lnTo>
                <a:lnTo>
                  <a:pt x="233" y="294"/>
                </a:lnTo>
                <a:close/>
                <a:moveTo>
                  <a:pt x="233" y="314"/>
                </a:moveTo>
                <a:lnTo>
                  <a:pt x="243" y="314"/>
                </a:lnTo>
                <a:lnTo>
                  <a:pt x="243" y="324"/>
                </a:lnTo>
                <a:lnTo>
                  <a:pt x="233" y="324"/>
                </a:lnTo>
                <a:lnTo>
                  <a:pt x="233" y="314"/>
                </a:lnTo>
                <a:close/>
                <a:moveTo>
                  <a:pt x="233" y="333"/>
                </a:moveTo>
                <a:lnTo>
                  <a:pt x="243" y="333"/>
                </a:lnTo>
                <a:lnTo>
                  <a:pt x="243" y="343"/>
                </a:lnTo>
                <a:lnTo>
                  <a:pt x="233" y="343"/>
                </a:lnTo>
                <a:lnTo>
                  <a:pt x="233" y="333"/>
                </a:lnTo>
                <a:close/>
                <a:moveTo>
                  <a:pt x="233" y="354"/>
                </a:moveTo>
                <a:lnTo>
                  <a:pt x="243" y="354"/>
                </a:lnTo>
                <a:lnTo>
                  <a:pt x="243" y="364"/>
                </a:lnTo>
                <a:lnTo>
                  <a:pt x="233" y="364"/>
                </a:lnTo>
                <a:lnTo>
                  <a:pt x="233" y="354"/>
                </a:lnTo>
                <a:close/>
                <a:moveTo>
                  <a:pt x="233" y="375"/>
                </a:moveTo>
                <a:lnTo>
                  <a:pt x="243" y="375"/>
                </a:lnTo>
                <a:lnTo>
                  <a:pt x="243" y="384"/>
                </a:lnTo>
                <a:lnTo>
                  <a:pt x="233" y="384"/>
                </a:lnTo>
                <a:lnTo>
                  <a:pt x="233" y="375"/>
                </a:lnTo>
                <a:close/>
                <a:moveTo>
                  <a:pt x="233" y="395"/>
                </a:moveTo>
                <a:lnTo>
                  <a:pt x="243" y="395"/>
                </a:lnTo>
                <a:lnTo>
                  <a:pt x="243" y="405"/>
                </a:lnTo>
                <a:lnTo>
                  <a:pt x="233" y="405"/>
                </a:lnTo>
                <a:lnTo>
                  <a:pt x="233" y="395"/>
                </a:lnTo>
                <a:close/>
                <a:moveTo>
                  <a:pt x="233" y="414"/>
                </a:moveTo>
                <a:lnTo>
                  <a:pt x="243" y="414"/>
                </a:lnTo>
                <a:lnTo>
                  <a:pt x="243" y="424"/>
                </a:lnTo>
                <a:lnTo>
                  <a:pt x="233" y="424"/>
                </a:lnTo>
                <a:lnTo>
                  <a:pt x="233" y="414"/>
                </a:lnTo>
                <a:close/>
                <a:moveTo>
                  <a:pt x="233" y="435"/>
                </a:moveTo>
                <a:lnTo>
                  <a:pt x="243" y="435"/>
                </a:lnTo>
                <a:lnTo>
                  <a:pt x="243" y="444"/>
                </a:lnTo>
                <a:lnTo>
                  <a:pt x="233" y="444"/>
                </a:lnTo>
                <a:lnTo>
                  <a:pt x="233" y="435"/>
                </a:lnTo>
                <a:close/>
                <a:moveTo>
                  <a:pt x="243" y="455"/>
                </a:moveTo>
                <a:lnTo>
                  <a:pt x="243" y="465"/>
                </a:lnTo>
                <a:lnTo>
                  <a:pt x="233" y="465"/>
                </a:lnTo>
                <a:lnTo>
                  <a:pt x="233" y="455"/>
                </a:lnTo>
                <a:lnTo>
                  <a:pt x="243" y="455"/>
                </a:lnTo>
                <a:close/>
                <a:moveTo>
                  <a:pt x="213" y="30"/>
                </a:moveTo>
                <a:lnTo>
                  <a:pt x="222" y="30"/>
                </a:lnTo>
                <a:lnTo>
                  <a:pt x="222" y="40"/>
                </a:lnTo>
                <a:lnTo>
                  <a:pt x="213" y="40"/>
                </a:lnTo>
                <a:lnTo>
                  <a:pt x="213" y="30"/>
                </a:lnTo>
                <a:close/>
                <a:moveTo>
                  <a:pt x="213" y="51"/>
                </a:moveTo>
                <a:lnTo>
                  <a:pt x="222" y="51"/>
                </a:lnTo>
                <a:lnTo>
                  <a:pt x="222" y="61"/>
                </a:lnTo>
                <a:lnTo>
                  <a:pt x="213" y="61"/>
                </a:lnTo>
                <a:lnTo>
                  <a:pt x="213" y="51"/>
                </a:lnTo>
                <a:close/>
                <a:moveTo>
                  <a:pt x="213" y="72"/>
                </a:moveTo>
                <a:lnTo>
                  <a:pt x="222" y="72"/>
                </a:lnTo>
                <a:lnTo>
                  <a:pt x="222" y="81"/>
                </a:lnTo>
                <a:lnTo>
                  <a:pt x="213" y="81"/>
                </a:lnTo>
                <a:lnTo>
                  <a:pt x="213" y="72"/>
                </a:lnTo>
                <a:close/>
                <a:moveTo>
                  <a:pt x="213" y="91"/>
                </a:moveTo>
                <a:lnTo>
                  <a:pt x="222" y="91"/>
                </a:lnTo>
                <a:lnTo>
                  <a:pt x="222" y="100"/>
                </a:lnTo>
                <a:lnTo>
                  <a:pt x="213" y="100"/>
                </a:lnTo>
                <a:lnTo>
                  <a:pt x="213" y="91"/>
                </a:lnTo>
                <a:close/>
                <a:moveTo>
                  <a:pt x="213" y="111"/>
                </a:moveTo>
                <a:lnTo>
                  <a:pt x="222" y="111"/>
                </a:lnTo>
                <a:lnTo>
                  <a:pt x="222" y="121"/>
                </a:lnTo>
                <a:lnTo>
                  <a:pt x="213" y="121"/>
                </a:lnTo>
                <a:lnTo>
                  <a:pt x="213" y="111"/>
                </a:lnTo>
                <a:close/>
                <a:moveTo>
                  <a:pt x="213" y="132"/>
                </a:moveTo>
                <a:lnTo>
                  <a:pt x="222" y="132"/>
                </a:lnTo>
                <a:lnTo>
                  <a:pt x="222" y="142"/>
                </a:lnTo>
                <a:lnTo>
                  <a:pt x="213" y="142"/>
                </a:lnTo>
                <a:lnTo>
                  <a:pt x="213" y="132"/>
                </a:lnTo>
                <a:close/>
                <a:moveTo>
                  <a:pt x="213" y="152"/>
                </a:moveTo>
                <a:lnTo>
                  <a:pt x="222" y="152"/>
                </a:lnTo>
                <a:lnTo>
                  <a:pt x="222" y="162"/>
                </a:lnTo>
                <a:lnTo>
                  <a:pt x="213" y="162"/>
                </a:lnTo>
                <a:lnTo>
                  <a:pt x="213" y="152"/>
                </a:lnTo>
                <a:close/>
                <a:moveTo>
                  <a:pt x="213" y="172"/>
                </a:moveTo>
                <a:lnTo>
                  <a:pt x="222" y="172"/>
                </a:lnTo>
                <a:lnTo>
                  <a:pt x="222" y="181"/>
                </a:lnTo>
                <a:lnTo>
                  <a:pt x="213" y="181"/>
                </a:lnTo>
                <a:lnTo>
                  <a:pt x="213" y="172"/>
                </a:lnTo>
                <a:close/>
                <a:moveTo>
                  <a:pt x="213" y="192"/>
                </a:moveTo>
                <a:lnTo>
                  <a:pt x="222" y="192"/>
                </a:lnTo>
                <a:lnTo>
                  <a:pt x="222" y="202"/>
                </a:lnTo>
                <a:lnTo>
                  <a:pt x="213" y="202"/>
                </a:lnTo>
                <a:lnTo>
                  <a:pt x="213" y="192"/>
                </a:lnTo>
                <a:close/>
                <a:moveTo>
                  <a:pt x="213" y="213"/>
                </a:moveTo>
                <a:lnTo>
                  <a:pt x="222" y="213"/>
                </a:lnTo>
                <a:lnTo>
                  <a:pt x="222" y="222"/>
                </a:lnTo>
                <a:lnTo>
                  <a:pt x="213" y="222"/>
                </a:lnTo>
                <a:lnTo>
                  <a:pt x="213" y="213"/>
                </a:lnTo>
                <a:close/>
                <a:moveTo>
                  <a:pt x="213" y="233"/>
                </a:moveTo>
                <a:lnTo>
                  <a:pt x="222" y="233"/>
                </a:lnTo>
                <a:lnTo>
                  <a:pt x="222" y="243"/>
                </a:lnTo>
                <a:lnTo>
                  <a:pt x="213" y="243"/>
                </a:lnTo>
                <a:lnTo>
                  <a:pt x="213" y="233"/>
                </a:lnTo>
                <a:close/>
                <a:moveTo>
                  <a:pt x="213" y="253"/>
                </a:moveTo>
                <a:lnTo>
                  <a:pt x="222" y="253"/>
                </a:lnTo>
                <a:lnTo>
                  <a:pt x="222" y="262"/>
                </a:lnTo>
                <a:lnTo>
                  <a:pt x="213" y="262"/>
                </a:lnTo>
                <a:lnTo>
                  <a:pt x="213" y="253"/>
                </a:lnTo>
                <a:close/>
                <a:moveTo>
                  <a:pt x="213" y="273"/>
                </a:moveTo>
                <a:lnTo>
                  <a:pt x="222" y="273"/>
                </a:lnTo>
                <a:lnTo>
                  <a:pt x="222" y="283"/>
                </a:lnTo>
                <a:lnTo>
                  <a:pt x="213" y="283"/>
                </a:lnTo>
                <a:lnTo>
                  <a:pt x="213" y="273"/>
                </a:lnTo>
                <a:close/>
                <a:moveTo>
                  <a:pt x="213" y="294"/>
                </a:moveTo>
                <a:lnTo>
                  <a:pt x="222" y="294"/>
                </a:lnTo>
                <a:lnTo>
                  <a:pt x="222" y="303"/>
                </a:lnTo>
                <a:lnTo>
                  <a:pt x="213" y="303"/>
                </a:lnTo>
                <a:lnTo>
                  <a:pt x="213" y="294"/>
                </a:lnTo>
                <a:close/>
                <a:moveTo>
                  <a:pt x="213" y="314"/>
                </a:moveTo>
                <a:lnTo>
                  <a:pt x="222" y="314"/>
                </a:lnTo>
                <a:lnTo>
                  <a:pt x="222" y="324"/>
                </a:lnTo>
                <a:lnTo>
                  <a:pt x="213" y="324"/>
                </a:lnTo>
                <a:lnTo>
                  <a:pt x="213" y="314"/>
                </a:lnTo>
                <a:close/>
                <a:moveTo>
                  <a:pt x="213" y="333"/>
                </a:moveTo>
                <a:lnTo>
                  <a:pt x="222" y="333"/>
                </a:lnTo>
                <a:lnTo>
                  <a:pt x="222" y="343"/>
                </a:lnTo>
                <a:lnTo>
                  <a:pt x="213" y="343"/>
                </a:lnTo>
                <a:lnTo>
                  <a:pt x="213" y="333"/>
                </a:lnTo>
                <a:close/>
                <a:moveTo>
                  <a:pt x="213" y="354"/>
                </a:moveTo>
                <a:lnTo>
                  <a:pt x="222" y="354"/>
                </a:lnTo>
                <a:lnTo>
                  <a:pt x="222" y="364"/>
                </a:lnTo>
                <a:lnTo>
                  <a:pt x="213" y="364"/>
                </a:lnTo>
                <a:lnTo>
                  <a:pt x="213" y="354"/>
                </a:lnTo>
                <a:close/>
                <a:moveTo>
                  <a:pt x="213" y="375"/>
                </a:moveTo>
                <a:lnTo>
                  <a:pt x="222" y="375"/>
                </a:lnTo>
                <a:lnTo>
                  <a:pt x="222" y="384"/>
                </a:lnTo>
                <a:lnTo>
                  <a:pt x="213" y="384"/>
                </a:lnTo>
                <a:lnTo>
                  <a:pt x="213" y="375"/>
                </a:lnTo>
                <a:close/>
                <a:moveTo>
                  <a:pt x="213" y="395"/>
                </a:moveTo>
                <a:lnTo>
                  <a:pt x="222" y="395"/>
                </a:lnTo>
                <a:lnTo>
                  <a:pt x="222" y="405"/>
                </a:lnTo>
                <a:lnTo>
                  <a:pt x="213" y="405"/>
                </a:lnTo>
                <a:lnTo>
                  <a:pt x="213" y="395"/>
                </a:lnTo>
                <a:close/>
                <a:moveTo>
                  <a:pt x="213" y="414"/>
                </a:moveTo>
                <a:lnTo>
                  <a:pt x="222" y="414"/>
                </a:lnTo>
                <a:lnTo>
                  <a:pt x="222" y="424"/>
                </a:lnTo>
                <a:lnTo>
                  <a:pt x="213" y="424"/>
                </a:lnTo>
                <a:lnTo>
                  <a:pt x="213" y="414"/>
                </a:lnTo>
                <a:close/>
                <a:moveTo>
                  <a:pt x="213" y="435"/>
                </a:moveTo>
                <a:lnTo>
                  <a:pt x="222" y="435"/>
                </a:lnTo>
                <a:lnTo>
                  <a:pt x="222" y="444"/>
                </a:lnTo>
                <a:lnTo>
                  <a:pt x="213" y="444"/>
                </a:lnTo>
                <a:lnTo>
                  <a:pt x="213" y="435"/>
                </a:lnTo>
                <a:close/>
                <a:moveTo>
                  <a:pt x="222" y="455"/>
                </a:moveTo>
                <a:lnTo>
                  <a:pt x="222" y="465"/>
                </a:lnTo>
                <a:lnTo>
                  <a:pt x="213" y="465"/>
                </a:lnTo>
                <a:lnTo>
                  <a:pt x="213" y="455"/>
                </a:lnTo>
                <a:lnTo>
                  <a:pt x="222" y="455"/>
                </a:lnTo>
                <a:close/>
                <a:moveTo>
                  <a:pt x="193" y="30"/>
                </a:moveTo>
                <a:lnTo>
                  <a:pt x="203" y="30"/>
                </a:lnTo>
                <a:lnTo>
                  <a:pt x="203" y="40"/>
                </a:lnTo>
                <a:lnTo>
                  <a:pt x="193" y="40"/>
                </a:lnTo>
                <a:lnTo>
                  <a:pt x="193" y="30"/>
                </a:lnTo>
                <a:close/>
                <a:moveTo>
                  <a:pt x="193" y="51"/>
                </a:moveTo>
                <a:lnTo>
                  <a:pt x="203" y="51"/>
                </a:lnTo>
                <a:lnTo>
                  <a:pt x="203" y="61"/>
                </a:lnTo>
                <a:lnTo>
                  <a:pt x="193" y="61"/>
                </a:lnTo>
                <a:lnTo>
                  <a:pt x="193" y="51"/>
                </a:lnTo>
                <a:close/>
                <a:moveTo>
                  <a:pt x="193" y="72"/>
                </a:moveTo>
                <a:lnTo>
                  <a:pt x="203" y="72"/>
                </a:lnTo>
                <a:lnTo>
                  <a:pt x="203" y="81"/>
                </a:lnTo>
                <a:lnTo>
                  <a:pt x="193" y="81"/>
                </a:lnTo>
                <a:lnTo>
                  <a:pt x="193" y="72"/>
                </a:lnTo>
                <a:close/>
                <a:moveTo>
                  <a:pt x="193" y="91"/>
                </a:moveTo>
                <a:lnTo>
                  <a:pt x="203" y="91"/>
                </a:lnTo>
                <a:lnTo>
                  <a:pt x="203" y="100"/>
                </a:lnTo>
                <a:lnTo>
                  <a:pt x="193" y="100"/>
                </a:lnTo>
                <a:lnTo>
                  <a:pt x="193" y="91"/>
                </a:lnTo>
                <a:close/>
                <a:moveTo>
                  <a:pt x="193" y="111"/>
                </a:moveTo>
                <a:lnTo>
                  <a:pt x="203" y="111"/>
                </a:lnTo>
                <a:lnTo>
                  <a:pt x="203" y="121"/>
                </a:lnTo>
                <a:lnTo>
                  <a:pt x="193" y="121"/>
                </a:lnTo>
                <a:lnTo>
                  <a:pt x="193" y="111"/>
                </a:lnTo>
                <a:close/>
                <a:moveTo>
                  <a:pt x="193" y="132"/>
                </a:moveTo>
                <a:lnTo>
                  <a:pt x="203" y="132"/>
                </a:lnTo>
                <a:lnTo>
                  <a:pt x="203" y="142"/>
                </a:lnTo>
                <a:lnTo>
                  <a:pt x="193" y="142"/>
                </a:lnTo>
                <a:lnTo>
                  <a:pt x="193" y="132"/>
                </a:lnTo>
                <a:close/>
                <a:moveTo>
                  <a:pt x="193" y="152"/>
                </a:moveTo>
                <a:lnTo>
                  <a:pt x="203" y="152"/>
                </a:lnTo>
                <a:lnTo>
                  <a:pt x="203" y="162"/>
                </a:lnTo>
                <a:lnTo>
                  <a:pt x="193" y="162"/>
                </a:lnTo>
                <a:lnTo>
                  <a:pt x="193" y="152"/>
                </a:lnTo>
                <a:close/>
                <a:moveTo>
                  <a:pt x="193" y="172"/>
                </a:moveTo>
                <a:lnTo>
                  <a:pt x="203" y="172"/>
                </a:lnTo>
                <a:lnTo>
                  <a:pt x="203" y="181"/>
                </a:lnTo>
                <a:lnTo>
                  <a:pt x="193" y="181"/>
                </a:lnTo>
                <a:lnTo>
                  <a:pt x="193" y="172"/>
                </a:lnTo>
                <a:close/>
                <a:moveTo>
                  <a:pt x="193" y="192"/>
                </a:moveTo>
                <a:lnTo>
                  <a:pt x="203" y="192"/>
                </a:lnTo>
                <a:lnTo>
                  <a:pt x="203" y="202"/>
                </a:lnTo>
                <a:lnTo>
                  <a:pt x="193" y="202"/>
                </a:lnTo>
                <a:lnTo>
                  <a:pt x="193" y="192"/>
                </a:lnTo>
                <a:close/>
                <a:moveTo>
                  <a:pt x="193" y="213"/>
                </a:moveTo>
                <a:lnTo>
                  <a:pt x="203" y="213"/>
                </a:lnTo>
                <a:lnTo>
                  <a:pt x="203" y="222"/>
                </a:lnTo>
                <a:lnTo>
                  <a:pt x="193" y="222"/>
                </a:lnTo>
                <a:lnTo>
                  <a:pt x="193" y="213"/>
                </a:lnTo>
                <a:close/>
                <a:moveTo>
                  <a:pt x="193" y="233"/>
                </a:moveTo>
                <a:lnTo>
                  <a:pt x="203" y="233"/>
                </a:lnTo>
                <a:lnTo>
                  <a:pt x="203" y="243"/>
                </a:lnTo>
                <a:lnTo>
                  <a:pt x="193" y="243"/>
                </a:lnTo>
                <a:lnTo>
                  <a:pt x="193" y="233"/>
                </a:lnTo>
                <a:close/>
                <a:moveTo>
                  <a:pt x="193" y="253"/>
                </a:moveTo>
                <a:lnTo>
                  <a:pt x="203" y="253"/>
                </a:lnTo>
                <a:lnTo>
                  <a:pt x="203" y="262"/>
                </a:lnTo>
                <a:lnTo>
                  <a:pt x="193" y="262"/>
                </a:lnTo>
                <a:lnTo>
                  <a:pt x="193" y="253"/>
                </a:lnTo>
                <a:close/>
                <a:moveTo>
                  <a:pt x="193" y="273"/>
                </a:moveTo>
                <a:lnTo>
                  <a:pt x="203" y="273"/>
                </a:lnTo>
                <a:lnTo>
                  <a:pt x="203" y="283"/>
                </a:lnTo>
                <a:lnTo>
                  <a:pt x="193" y="283"/>
                </a:lnTo>
                <a:lnTo>
                  <a:pt x="193" y="273"/>
                </a:lnTo>
                <a:close/>
                <a:moveTo>
                  <a:pt x="193" y="294"/>
                </a:moveTo>
                <a:lnTo>
                  <a:pt x="203" y="294"/>
                </a:lnTo>
                <a:lnTo>
                  <a:pt x="203" y="303"/>
                </a:lnTo>
                <a:lnTo>
                  <a:pt x="193" y="303"/>
                </a:lnTo>
                <a:lnTo>
                  <a:pt x="193" y="294"/>
                </a:lnTo>
                <a:close/>
                <a:moveTo>
                  <a:pt x="193" y="314"/>
                </a:moveTo>
                <a:lnTo>
                  <a:pt x="203" y="314"/>
                </a:lnTo>
                <a:lnTo>
                  <a:pt x="203" y="324"/>
                </a:lnTo>
                <a:lnTo>
                  <a:pt x="193" y="324"/>
                </a:lnTo>
                <a:lnTo>
                  <a:pt x="193" y="314"/>
                </a:lnTo>
                <a:close/>
                <a:moveTo>
                  <a:pt x="193" y="333"/>
                </a:moveTo>
                <a:lnTo>
                  <a:pt x="203" y="333"/>
                </a:lnTo>
                <a:lnTo>
                  <a:pt x="203" y="343"/>
                </a:lnTo>
                <a:lnTo>
                  <a:pt x="193" y="343"/>
                </a:lnTo>
                <a:lnTo>
                  <a:pt x="193" y="333"/>
                </a:lnTo>
                <a:close/>
                <a:moveTo>
                  <a:pt x="193" y="354"/>
                </a:moveTo>
                <a:lnTo>
                  <a:pt x="203" y="354"/>
                </a:lnTo>
                <a:lnTo>
                  <a:pt x="203" y="364"/>
                </a:lnTo>
                <a:lnTo>
                  <a:pt x="193" y="364"/>
                </a:lnTo>
                <a:lnTo>
                  <a:pt x="193" y="354"/>
                </a:lnTo>
                <a:close/>
                <a:moveTo>
                  <a:pt x="193" y="375"/>
                </a:moveTo>
                <a:lnTo>
                  <a:pt x="203" y="375"/>
                </a:lnTo>
                <a:lnTo>
                  <a:pt x="203" y="384"/>
                </a:lnTo>
                <a:lnTo>
                  <a:pt x="193" y="384"/>
                </a:lnTo>
                <a:lnTo>
                  <a:pt x="193" y="375"/>
                </a:lnTo>
                <a:close/>
                <a:moveTo>
                  <a:pt x="193" y="395"/>
                </a:moveTo>
                <a:lnTo>
                  <a:pt x="203" y="395"/>
                </a:lnTo>
                <a:lnTo>
                  <a:pt x="203" y="405"/>
                </a:lnTo>
                <a:lnTo>
                  <a:pt x="193" y="405"/>
                </a:lnTo>
                <a:lnTo>
                  <a:pt x="193" y="395"/>
                </a:lnTo>
                <a:close/>
                <a:moveTo>
                  <a:pt x="193" y="414"/>
                </a:moveTo>
                <a:lnTo>
                  <a:pt x="203" y="414"/>
                </a:lnTo>
                <a:lnTo>
                  <a:pt x="203" y="424"/>
                </a:lnTo>
                <a:lnTo>
                  <a:pt x="193" y="424"/>
                </a:lnTo>
                <a:lnTo>
                  <a:pt x="193" y="414"/>
                </a:lnTo>
                <a:close/>
                <a:moveTo>
                  <a:pt x="193" y="435"/>
                </a:moveTo>
                <a:lnTo>
                  <a:pt x="203" y="435"/>
                </a:lnTo>
                <a:lnTo>
                  <a:pt x="203" y="444"/>
                </a:lnTo>
                <a:lnTo>
                  <a:pt x="193" y="444"/>
                </a:lnTo>
                <a:lnTo>
                  <a:pt x="193" y="435"/>
                </a:lnTo>
                <a:close/>
                <a:moveTo>
                  <a:pt x="203" y="455"/>
                </a:moveTo>
                <a:lnTo>
                  <a:pt x="203" y="465"/>
                </a:lnTo>
                <a:lnTo>
                  <a:pt x="193" y="465"/>
                </a:lnTo>
                <a:lnTo>
                  <a:pt x="193" y="455"/>
                </a:lnTo>
                <a:lnTo>
                  <a:pt x="203" y="455"/>
                </a:lnTo>
                <a:close/>
                <a:moveTo>
                  <a:pt x="173" y="30"/>
                </a:moveTo>
                <a:lnTo>
                  <a:pt x="182" y="30"/>
                </a:lnTo>
                <a:lnTo>
                  <a:pt x="182" y="40"/>
                </a:lnTo>
                <a:lnTo>
                  <a:pt x="173" y="40"/>
                </a:lnTo>
                <a:lnTo>
                  <a:pt x="173" y="30"/>
                </a:lnTo>
                <a:close/>
                <a:moveTo>
                  <a:pt x="173" y="51"/>
                </a:moveTo>
                <a:lnTo>
                  <a:pt x="182" y="51"/>
                </a:lnTo>
                <a:lnTo>
                  <a:pt x="182" y="61"/>
                </a:lnTo>
                <a:lnTo>
                  <a:pt x="173" y="61"/>
                </a:lnTo>
                <a:lnTo>
                  <a:pt x="173" y="51"/>
                </a:lnTo>
                <a:close/>
                <a:moveTo>
                  <a:pt x="173" y="72"/>
                </a:moveTo>
                <a:lnTo>
                  <a:pt x="182" y="72"/>
                </a:lnTo>
                <a:lnTo>
                  <a:pt x="182" y="81"/>
                </a:lnTo>
                <a:lnTo>
                  <a:pt x="173" y="81"/>
                </a:lnTo>
                <a:lnTo>
                  <a:pt x="173" y="72"/>
                </a:lnTo>
                <a:close/>
                <a:moveTo>
                  <a:pt x="173" y="91"/>
                </a:moveTo>
                <a:lnTo>
                  <a:pt x="182" y="91"/>
                </a:lnTo>
                <a:lnTo>
                  <a:pt x="182" y="100"/>
                </a:lnTo>
                <a:lnTo>
                  <a:pt x="173" y="100"/>
                </a:lnTo>
                <a:lnTo>
                  <a:pt x="173" y="91"/>
                </a:lnTo>
                <a:close/>
                <a:moveTo>
                  <a:pt x="173" y="111"/>
                </a:moveTo>
                <a:lnTo>
                  <a:pt x="182" y="111"/>
                </a:lnTo>
                <a:lnTo>
                  <a:pt x="182" y="121"/>
                </a:lnTo>
                <a:lnTo>
                  <a:pt x="173" y="121"/>
                </a:lnTo>
                <a:lnTo>
                  <a:pt x="173" y="111"/>
                </a:lnTo>
                <a:close/>
                <a:moveTo>
                  <a:pt x="173" y="132"/>
                </a:moveTo>
                <a:lnTo>
                  <a:pt x="182" y="132"/>
                </a:lnTo>
                <a:lnTo>
                  <a:pt x="182" y="142"/>
                </a:lnTo>
                <a:lnTo>
                  <a:pt x="173" y="142"/>
                </a:lnTo>
                <a:lnTo>
                  <a:pt x="173" y="132"/>
                </a:lnTo>
                <a:close/>
                <a:moveTo>
                  <a:pt x="173" y="152"/>
                </a:moveTo>
                <a:lnTo>
                  <a:pt x="182" y="152"/>
                </a:lnTo>
                <a:lnTo>
                  <a:pt x="182" y="162"/>
                </a:lnTo>
                <a:lnTo>
                  <a:pt x="173" y="162"/>
                </a:lnTo>
                <a:lnTo>
                  <a:pt x="173" y="152"/>
                </a:lnTo>
                <a:close/>
                <a:moveTo>
                  <a:pt x="173" y="172"/>
                </a:moveTo>
                <a:lnTo>
                  <a:pt x="182" y="172"/>
                </a:lnTo>
                <a:lnTo>
                  <a:pt x="182" y="181"/>
                </a:lnTo>
                <a:lnTo>
                  <a:pt x="173" y="181"/>
                </a:lnTo>
                <a:lnTo>
                  <a:pt x="173" y="172"/>
                </a:lnTo>
                <a:close/>
                <a:moveTo>
                  <a:pt x="173" y="192"/>
                </a:moveTo>
                <a:lnTo>
                  <a:pt x="182" y="192"/>
                </a:lnTo>
                <a:lnTo>
                  <a:pt x="182" y="202"/>
                </a:lnTo>
                <a:lnTo>
                  <a:pt x="173" y="202"/>
                </a:lnTo>
                <a:lnTo>
                  <a:pt x="173" y="192"/>
                </a:lnTo>
                <a:close/>
                <a:moveTo>
                  <a:pt x="173" y="213"/>
                </a:moveTo>
                <a:lnTo>
                  <a:pt x="182" y="213"/>
                </a:lnTo>
                <a:lnTo>
                  <a:pt x="182" y="222"/>
                </a:lnTo>
                <a:lnTo>
                  <a:pt x="173" y="222"/>
                </a:lnTo>
                <a:lnTo>
                  <a:pt x="173" y="213"/>
                </a:lnTo>
                <a:close/>
                <a:moveTo>
                  <a:pt x="173" y="233"/>
                </a:moveTo>
                <a:lnTo>
                  <a:pt x="182" y="233"/>
                </a:lnTo>
                <a:lnTo>
                  <a:pt x="182" y="243"/>
                </a:lnTo>
                <a:lnTo>
                  <a:pt x="173" y="243"/>
                </a:lnTo>
                <a:lnTo>
                  <a:pt x="173" y="233"/>
                </a:lnTo>
                <a:close/>
                <a:moveTo>
                  <a:pt x="173" y="253"/>
                </a:moveTo>
                <a:lnTo>
                  <a:pt x="182" y="253"/>
                </a:lnTo>
                <a:lnTo>
                  <a:pt x="182" y="262"/>
                </a:lnTo>
                <a:lnTo>
                  <a:pt x="173" y="262"/>
                </a:lnTo>
                <a:lnTo>
                  <a:pt x="173" y="253"/>
                </a:lnTo>
                <a:close/>
                <a:moveTo>
                  <a:pt x="173" y="273"/>
                </a:moveTo>
                <a:lnTo>
                  <a:pt x="182" y="273"/>
                </a:lnTo>
                <a:lnTo>
                  <a:pt x="182" y="283"/>
                </a:lnTo>
                <a:lnTo>
                  <a:pt x="173" y="283"/>
                </a:lnTo>
                <a:lnTo>
                  <a:pt x="173" y="273"/>
                </a:lnTo>
                <a:close/>
                <a:moveTo>
                  <a:pt x="173" y="294"/>
                </a:moveTo>
                <a:lnTo>
                  <a:pt x="182" y="294"/>
                </a:lnTo>
                <a:lnTo>
                  <a:pt x="182" y="303"/>
                </a:lnTo>
                <a:lnTo>
                  <a:pt x="173" y="303"/>
                </a:lnTo>
                <a:lnTo>
                  <a:pt x="173" y="294"/>
                </a:lnTo>
                <a:close/>
                <a:moveTo>
                  <a:pt x="173" y="314"/>
                </a:moveTo>
                <a:lnTo>
                  <a:pt x="182" y="314"/>
                </a:lnTo>
                <a:lnTo>
                  <a:pt x="182" y="324"/>
                </a:lnTo>
                <a:lnTo>
                  <a:pt x="173" y="324"/>
                </a:lnTo>
                <a:lnTo>
                  <a:pt x="173" y="314"/>
                </a:lnTo>
                <a:close/>
                <a:moveTo>
                  <a:pt x="173" y="333"/>
                </a:moveTo>
                <a:lnTo>
                  <a:pt x="182" y="333"/>
                </a:lnTo>
                <a:lnTo>
                  <a:pt x="182" y="343"/>
                </a:lnTo>
                <a:lnTo>
                  <a:pt x="173" y="343"/>
                </a:lnTo>
                <a:lnTo>
                  <a:pt x="173" y="333"/>
                </a:lnTo>
                <a:close/>
                <a:moveTo>
                  <a:pt x="173" y="354"/>
                </a:moveTo>
                <a:lnTo>
                  <a:pt x="182" y="354"/>
                </a:lnTo>
                <a:lnTo>
                  <a:pt x="182" y="364"/>
                </a:lnTo>
                <a:lnTo>
                  <a:pt x="173" y="364"/>
                </a:lnTo>
                <a:lnTo>
                  <a:pt x="173" y="354"/>
                </a:lnTo>
                <a:close/>
                <a:moveTo>
                  <a:pt x="173" y="375"/>
                </a:moveTo>
                <a:lnTo>
                  <a:pt x="182" y="375"/>
                </a:lnTo>
                <a:lnTo>
                  <a:pt x="182" y="384"/>
                </a:lnTo>
                <a:lnTo>
                  <a:pt x="173" y="384"/>
                </a:lnTo>
                <a:lnTo>
                  <a:pt x="173" y="375"/>
                </a:lnTo>
                <a:close/>
                <a:moveTo>
                  <a:pt x="173" y="395"/>
                </a:moveTo>
                <a:lnTo>
                  <a:pt x="182" y="395"/>
                </a:lnTo>
                <a:lnTo>
                  <a:pt x="182" y="405"/>
                </a:lnTo>
                <a:lnTo>
                  <a:pt x="173" y="405"/>
                </a:lnTo>
                <a:lnTo>
                  <a:pt x="173" y="395"/>
                </a:lnTo>
                <a:close/>
                <a:moveTo>
                  <a:pt x="173" y="414"/>
                </a:moveTo>
                <a:lnTo>
                  <a:pt x="182" y="414"/>
                </a:lnTo>
                <a:lnTo>
                  <a:pt x="182" y="424"/>
                </a:lnTo>
                <a:lnTo>
                  <a:pt x="173" y="424"/>
                </a:lnTo>
                <a:lnTo>
                  <a:pt x="173" y="414"/>
                </a:lnTo>
                <a:close/>
                <a:moveTo>
                  <a:pt x="173" y="435"/>
                </a:moveTo>
                <a:lnTo>
                  <a:pt x="182" y="435"/>
                </a:lnTo>
                <a:lnTo>
                  <a:pt x="182" y="444"/>
                </a:lnTo>
                <a:lnTo>
                  <a:pt x="173" y="444"/>
                </a:lnTo>
                <a:lnTo>
                  <a:pt x="173" y="435"/>
                </a:lnTo>
                <a:close/>
                <a:moveTo>
                  <a:pt x="182" y="455"/>
                </a:moveTo>
                <a:lnTo>
                  <a:pt x="182" y="465"/>
                </a:lnTo>
                <a:lnTo>
                  <a:pt x="173" y="465"/>
                </a:lnTo>
                <a:lnTo>
                  <a:pt x="173" y="455"/>
                </a:lnTo>
                <a:lnTo>
                  <a:pt x="182" y="455"/>
                </a:lnTo>
                <a:close/>
                <a:moveTo>
                  <a:pt x="152" y="30"/>
                </a:moveTo>
                <a:lnTo>
                  <a:pt x="162" y="30"/>
                </a:lnTo>
                <a:lnTo>
                  <a:pt x="162" y="40"/>
                </a:lnTo>
                <a:lnTo>
                  <a:pt x="152" y="40"/>
                </a:lnTo>
                <a:lnTo>
                  <a:pt x="152" y="30"/>
                </a:lnTo>
                <a:close/>
                <a:moveTo>
                  <a:pt x="152" y="51"/>
                </a:moveTo>
                <a:lnTo>
                  <a:pt x="162" y="51"/>
                </a:lnTo>
                <a:lnTo>
                  <a:pt x="162" y="61"/>
                </a:lnTo>
                <a:lnTo>
                  <a:pt x="152" y="61"/>
                </a:lnTo>
                <a:lnTo>
                  <a:pt x="152" y="51"/>
                </a:lnTo>
                <a:close/>
                <a:moveTo>
                  <a:pt x="152" y="72"/>
                </a:moveTo>
                <a:lnTo>
                  <a:pt x="162" y="72"/>
                </a:lnTo>
                <a:lnTo>
                  <a:pt x="162" y="81"/>
                </a:lnTo>
                <a:lnTo>
                  <a:pt x="152" y="81"/>
                </a:lnTo>
                <a:lnTo>
                  <a:pt x="152" y="72"/>
                </a:lnTo>
                <a:close/>
                <a:moveTo>
                  <a:pt x="152" y="91"/>
                </a:moveTo>
                <a:lnTo>
                  <a:pt x="162" y="91"/>
                </a:lnTo>
                <a:lnTo>
                  <a:pt x="162" y="100"/>
                </a:lnTo>
                <a:lnTo>
                  <a:pt x="152" y="100"/>
                </a:lnTo>
                <a:lnTo>
                  <a:pt x="152" y="91"/>
                </a:lnTo>
                <a:close/>
                <a:moveTo>
                  <a:pt x="152" y="111"/>
                </a:moveTo>
                <a:lnTo>
                  <a:pt x="162" y="111"/>
                </a:lnTo>
                <a:lnTo>
                  <a:pt x="162" y="121"/>
                </a:lnTo>
                <a:lnTo>
                  <a:pt x="152" y="121"/>
                </a:lnTo>
                <a:lnTo>
                  <a:pt x="152" y="111"/>
                </a:lnTo>
                <a:close/>
                <a:moveTo>
                  <a:pt x="152" y="132"/>
                </a:moveTo>
                <a:lnTo>
                  <a:pt x="162" y="132"/>
                </a:lnTo>
                <a:lnTo>
                  <a:pt x="162" y="142"/>
                </a:lnTo>
                <a:lnTo>
                  <a:pt x="152" y="142"/>
                </a:lnTo>
                <a:lnTo>
                  <a:pt x="152" y="132"/>
                </a:lnTo>
                <a:close/>
                <a:moveTo>
                  <a:pt x="152" y="152"/>
                </a:moveTo>
                <a:lnTo>
                  <a:pt x="162" y="152"/>
                </a:lnTo>
                <a:lnTo>
                  <a:pt x="162" y="162"/>
                </a:lnTo>
                <a:lnTo>
                  <a:pt x="152" y="162"/>
                </a:lnTo>
                <a:lnTo>
                  <a:pt x="152" y="152"/>
                </a:lnTo>
                <a:close/>
                <a:moveTo>
                  <a:pt x="152" y="172"/>
                </a:moveTo>
                <a:lnTo>
                  <a:pt x="162" y="172"/>
                </a:lnTo>
                <a:lnTo>
                  <a:pt x="162" y="181"/>
                </a:lnTo>
                <a:lnTo>
                  <a:pt x="152" y="181"/>
                </a:lnTo>
                <a:lnTo>
                  <a:pt x="152" y="172"/>
                </a:lnTo>
                <a:close/>
                <a:moveTo>
                  <a:pt x="152" y="192"/>
                </a:moveTo>
                <a:lnTo>
                  <a:pt x="162" y="192"/>
                </a:lnTo>
                <a:lnTo>
                  <a:pt x="162" y="202"/>
                </a:lnTo>
                <a:lnTo>
                  <a:pt x="152" y="202"/>
                </a:lnTo>
                <a:lnTo>
                  <a:pt x="152" y="192"/>
                </a:lnTo>
                <a:close/>
                <a:moveTo>
                  <a:pt x="152" y="213"/>
                </a:moveTo>
                <a:lnTo>
                  <a:pt x="162" y="213"/>
                </a:lnTo>
                <a:lnTo>
                  <a:pt x="162" y="222"/>
                </a:lnTo>
                <a:lnTo>
                  <a:pt x="152" y="222"/>
                </a:lnTo>
                <a:lnTo>
                  <a:pt x="152" y="213"/>
                </a:lnTo>
                <a:close/>
                <a:moveTo>
                  <a:pt x="152" y="233"/>
                </a:moveTo>
                <a:lnTo>
                  <a:pt x="162" y="233"/>
                </a:lnTo>
                <a:lnTo>
                  <a:pt x="162" y="243"/>
                </a:lnTo>
                <a:lnTo>
                  <a:pt x="152" y="243"/>
                </a:lnTo>
                <a:lnTo>
                  <a:pt x="152" y="233"/>
                </a:lnTo>
                <a:close/>
                <a:moveTo>
                  <a:pt x="152" y="253"/>
                </a:moveTo>
                <a:lnTo>
                  <a:pt x="162" y="253"/>
                </a:lnTo>
                <a:lnTo>
                  <a:pt x="162" y="262"/>
                </a:lnTo>
                <a:lnTo>
                  <a:pt x="152" y="262"/>
                </a:lnTo>
                <a:lnTo>
                  <a:pt x="152" y="253"/>
                </a:lnTo>
                <a:close/>
                <a:moveTo>
                  <a:pt x="152" y="273"/>
                </a:moveTo>
                <a:lnTo>
                  <a:pt x="162" y="273"/>
                </a:lnTo>
                <a:lnTo>
                  <a:pt x="162" y="283"/>
                </a:lnTo>
                <a:lnTo>
                  <a:pt x="152" y="283"/>
                </a:lnTo>
                <a:lnTo>
                  <a:pt x="152" y="273"/>
                </a:lnTo>
                <a:close/>
                <a:moveTo>
                  <a:pt x="152" y="294"/>
                </a:moveTo>
                <a:lnTo>
                  <a:pt x="162" y="294"/>
                </a:lnTo>
                <a:lnTo>
                  <a:pt x="162" y="303"/>
                </a:lnTo>
                <a:lnTo>
                  <a:pt x="152" y="303"/>
                </a:lnTo>
                <a:lnTo>
                  <a:pt x="152" y="294"/>
                </a:lnTo>
                <a:close/>
                <a:moveTo>
                  <a:pt x="152" y="314"/>
                </a:moveTo>
                <a:lnTo>
                  <a:pt x="162" y="314"/>
                </a:lnTo>
                <a:lnTo>
                  <a:pt x="162" y="324"/>
                </a:lnTo>
                <a:lnTo>
                  <a:pt x="152" y="324"/>
                </a:lnTo>
                <a:lnTo>
                  <a:pt x="152" y="314"/>
                </a:lnTo>
                <a:close/>
                <a:moveTo>
                  <a:pt x="152" y="333"/>
                </a:moveTo>
                <a:lnTo>
                  <a:pt x="162" y="333"/>
                </a:lnTo>
                <a:lnTo>
                  <a:pt x="162" y="343"/>
                </a:lnTo>
                <a:lnTo>
                  <a:pt x="152" y="343"/>
                </a:lnTo>
                <a:lnTo>
                  <a:pt x="152" y="333"/>
                </a:lnTo>
                <a:close/>
                <a:moveTo>
                  <a:pt x="152" y="354"/>
                </a:moveTo>
                <a:lnTo>
                  <a:pt x="162" y="354"/>
                </a:lnTo>
                <a:lnTo>
                  <a:pt x="162" y="364"/>
                </a:lnTo>
                <a:lnTo>
                  <a:pt x="152" y="364"/>
                </a:lnTo>
                <a:lnTo>
                  <a:pt x="152" y="354"/>
                </a:lnTo>
                <a:close/>
                <a:moveTo>
                  <a:pt x="152" y="375"/>
                </a:moveTo>
                <a:lnTo>
                  <a:pt x="162" y="375"/>
                </a:lnTo>
                <a:lnTo>
                  <a:pt x="162" y="384"/>
                </a:lnTo>
                <a:lnTo>
                  <a:pt x="152" y="384"/>
                </a:lnTo>
                <a:lnTo>
                  <a:pt x="152" y="375"/>
                </a:lnTo>
                <a:close/>
                <a:moveTo>
                  <a:pt x="152" y="395"/>
                </a:moveTo>
                <a:lnTo>
                  <a:pt x="162" y="395"/>
                </a:lnTo>
                <a:lnTo>
                  <a:pt x="162" y="405"/>
                </a:lnTo>
                <a:lnTo>
                  <a:pt x="152" y="405"/>
                </a:lnTo>
                <a:lnTo>
                  <a:pt x="152" y="395"/>
                </a:lnTo>
                <a:close/>
                <a:moveTo>
                  <a:pt x="152" y="414"/>
                </a:moveTo>
                <a:lnTo>
                  <a:pt x="162" y="414"/>
                </a:lnTo>
                <a:lnTo>
                  <a:pt x="162" y="424"/>
                </a:lnTo>
                <a:lnTo>
                  <a:pt x="152" y="424"/>
                </a:lnTo>
                <a:lnTo>
                  <a:pt x="152" y="414"/>
                </a:lnTo>
                <a:close/>
                <a:moveTo>
                  <a:pt x="152" y="435"/>
                </a:moveTo>
                <a:lnTo>
                  <a:pt x="162" y="435"/>
                </a:lnTo>
                <a:lnTo>
                  <a:pt x="162" y="444"/>
                </a:lnTo>
                <a:lnTo>
                  <a:pt x="152" y="444"/>
                </a:lnTo>
                <a:lnTo>
                  <a:pt x="152" y="435"/>
                </a:lnTo>
                <a:close/>
                <a:moveTo>
                  <a:pt x="162" y="455"/>
                </a:moveTo>
                <a:lnTo>
                  <a:pt x="162" y="465"/>
                </a:lnTo>
                <a:lnTo>
                  <a:pt x="152" y="465"/>
                </a:lnTo>
                <a:lnTo>
                  <a:pt x="152" y="455"/>
                </a:lnTo>
                <a:lnTo>
                  <a:pt x="162" y="455"/>
                </a:lnTo>
                <a:close/>
                <a:moveTo>
                  <a:pt x="132" y="30"/>
                </a:moveTo>
                <a:lnTo>
                  <a:pt x="141" y="30"/>
                </a:lnTo>
                <a:lnTo>
                  <a:pt x="141" y="40"/>
                </a:lnTo>
                <a:lnTo>
                  <a:pt x="132" y="40"/>
                </a:lnTo>
                <a:lnTo>
                  <a:pt x="132" y="30"/>
                </a:lnTo>
                <a:close/>
                <a:moveTo>
                  <a:pt x="132" y="51"/>
                </a:moveTo>
                <a:lnTo>
                  <a:pt x="141" y="51"/>
                </a:lnTo>
                <a:lnTo>
                  <a:pt x="141" y="61"/>
                </a:lnTo>
                <a:lnTo>
                  <a:pt x="132" y="61"/>
                </a:lnTo>
                <a:lnTo>
                  <a:pt x="132" y="51"/>
                </a:lnTo>
                <a:close/>
                <a:moveTo>
                  <a:pt x="132" y="72"/>
                </a:moveTo>
                <a:lnTo>
                  <a:pt x="141" y="72"/>
                </a:lnTo>
                <a:lnTo>
                  <a:pt x="141" y="81"/>
                </a:lnTo>
                <a:lnTo>
                  <a:pt x="132" y="81"/>
                </a:lnTo>
                <a:lnTo>
                  <a:pt x="132" y="72"/>
                </a:lnTo>
                <a:close/>
                <a:moveTo>
                  <a:pt x="132" y="91"/>
                </a:moveTo>
                <a:lnTo>
                  <a:pt x="141" y="91"/>
                </a:lnTo>
                <a:lnTo>
                  <a:pt x="141" y="100"/>
                </a:lnTo>
                <a:lnTo>
                  <a:pt x="132" y="100"/>
                </a:lnTo>
                <a:lnTo>
                  <a:pt x="132" y="91"/>
                </a:lnTo>
                <a:close/>
                <a:moveTo>
                  <a:pt x="132" y="111"/>
                </a:moveTo>
                <a:lnTo>
                  <a:pt x="141" y="111"/>
                </a:lnTo>
                <a:lnTo>
                  <a:pt x="141" y="121"/>
                </a:lnTo>
                <a:lnTo>
                  <a:pt x="132" y="121"/>
                </a:lnTo>
                <a:lnTo>
                  <a:pt x="132" y="111"/>
                </a:lnTo>
                <a:close/>
                <a:moveTo>
                  <a:pt x="132" y="132"/>
                </a:moveTo>
                <a:lnTo>
                  <a:pt x="141" y="132"/>
                </a:lnTo>
                <a:lnTo>
                  <a:pt x="141" y="142"/>
                </a:lnTo>
                <a:lnTo>
                  <a:pt x="132" y="142"/>
                </a:lnTo>
                <a:lnTo>
                  <a:pt x="132" y="132"/>
                </a:lnTo>
                <a:close/>
                <a:moveTo>
                  <a:pt x="132" y="152"/>
                </a:moveTo>
                <a:lnTo>
                  <a:pt x="141" y="152"/>
                </a:lnTo>
                <a:lnTo>
                  <a:pt x="141" y="162"/>
                </a:lnTo>
                <a:lnTo>
                  <a:pt x="132" y="162"/>
                </a:lnTo>
                <a:lnTo>
                  <a:pt x="132" y="152"/>
                </a:lnTo>
                <a:close/>
                <a:moveTo>
                  <a:pt x="132" y="172"/>
                </a:moveTo>
                <a:lnTo>
                  <a:pt x="141" y="172"/>
                </a:lnTo>
                <a:lnTo>
                  <a:pt x="141" y="181"/>
                </a:lnTo>
                <a:lnTo>
                  <a:pt x="132" y="181"/>
                </a:lnTo>
                <a:lnTo>
                  <a:pt x="132" y="172"/>
                </a:lnTo>
                <a:close/>
                <a:moveTo>
                  <a:pt x="132" y="192"/>
                </a:moveTo>
                <a:lnTo>
                  <a:pt x="141" y="192"/>
                </a:lnTo>
                <a:lnTo>
                  <a:pt x="141" y="202"/>
                </a:lnTo>
                <a:lnTo>
                  <a:pt x="132" y="202"/>
                </a:lnTo>
                <a:lnTo>
                  <a:pt x="132" y="192"/>
                </a:lnTo>
                <a:close/>
                <a:moveTo>
                  <a:pt x="132" y="213"/>
                </a:moveTo>
                <a:lnTo>
                  <a:pt x="141" y="213"/>
                </a:lnTo>
                <a:lnTo>
                  <a:pt x="141" y="222"/>
                </a:lnTo>
                <a:lnTo>
                  <a:pt x="132" y="222"/>
                </a:lnTo>
                <a:lnTo>
                  <a:pt x="132" y="213"/>
                </a:lnTo>
                <a:close/>
                <a:moveTo>
                  <a:pt x="132" y="233"/>
                </a:moveTo>
                <a:lnTo>
                  <a:pt x="141" y="233"/>
                </a:lnTo>
                <a:lnTo>
                  <a:pt x="141" y="243"/>
                </a:lnTo>
                <a:lnTo>
                  <a:pt x="132" y="243"/>
                </a:lnTo>
                <a:lnTo>
                  <a:pt x="132" y="233"/>
                </a:lnTo>
                <a:close/>
                <a:moveTo>
                  <a:pt x="132" y="253"/>
                </a:moveTo>
                <a:lnTo>
                  <a:pt x="141" y="253"/>
                </a:lnTo>
                <a:lnTo>
                  <a:pt x="141" y="262"/>
                </a:lnTo>
                <a:lnTo>
                  <a:pt x="132" y="262"/>
                </a:lnTo>
                <a:lnTo>
                  <a:pt x="132" y="253"/>
                </a:lnTo>
                <a:close/>
                <a:moveTo>
                  <a:pt x="132" y="273"/>
                </a:moveTo>
                <a:lnTo>
                  <a:pt x="141" y="273"/>
                </a:lnTo>
                <a:lnTo>
                  <a:pt x="141" y="283"/>
                </a:lnTo>
                <a:lnTo>
                  <a:pt x="132" y="283"/>
                </a:lnTo>
                <a:lnTo>
                  <a:pt x="132" y="273"/>
                </a:lnTo>
                <a:close/>
                <a:moveTo>
                  <a:pt x="132" y="294"/>
                </a:moveTo>
                <a:lnTo>
                  <a:pt x="141" y="294"/>
                </a:lnTo>
                <a:lnTo>
                  <a:pt x="141" y="303"/>
                </a:lnTo>
                <a:lnTo>
                  <a:pt x="132" y="303"/>
                </a:lnTo>
                <a:lnTo>
                  <a:pt x="132" y="294"/>
                </a:lnTo>
                <a:close/>
                <a:moveTo>
                  <a:pt x="132" y="314"/>
                </a:moveTo>
                <a:lnTo>
                  <a:pt x="141" y="314"/>
                </a:lnTo>
                <a:lnTo>
                  <a:pt x="141" y="324"/>
                </a:lnTo>
                <a:lnTo>
                  <a:pt x="132" y="324"/>
                </a:lnTo>
                <a:lnTo>
                  <a:pt x="132" y="314"/>
                </a:lnTo>
                <a:close/>
                <a:moveTo>
                  <a:pt x="132" y="333"/>
                </a:moveTo>
                <a:lnTo>
                  <a:pt x="141" y="333"/>
                </a:lnTo>
                <a:lnTo>
                  <a:pt x="141" y="343"/>
                </a:lnTo>
                <a:lnTo>
                  <a:pt x="132" y="343"/>
                </a:lnTo>
                <a:lnTo>
                  <a:pt x="132" y="333"/>
                </a:lnTo>
                <a:close/>
                <a:moveTo>
                  <a:pt x="132" y="354"/>
                </a:moveTo>
                <a:lnTo>
                  <a:pt x="141" y="354"/>
                </a:lnTo>
                <a:lnTo>
                  <a:pt x="141" y="364"/>
                </a:lnTo>
                <a:lnTo>
                  <a:pt x="132" y="364"/>
                </a:lnTo>
                <a:lnTo>
                  <a:pt x="132" y="354"/>
                </a:lnTo>
                <a:close/>
                <a:moveTo>
                  <a:pt x="132" y="375"/>
                </a:moveTo>
                <a:lnTo>
                  <a:pt x="141" y="375"/>
                </a:lnTo>
                <a:lnTo>
                  <a:pt x="141" y="384"/>
                </a:lnTo>
                <a:lnTo>
                  <a:pt x="132" y="384"/>
                </a:lnTo>
                <a:lnTo>
                  <a:pt x="132" y="375"/>
                </a:lnTo>
                <a:close/>
                <a:moveTo>
                  <a:pt x="132" y="395"/>
                </a:moveTo>
                <a:lnTo>
                  <a:pt x="141" y="395"/>
                </a:lnTo>
                <a:lnTo>
                  <a:pt x="141" y="405"/>
                </a:lnTo>
                <a:lnTo>
                  <a:pt x="132" y="405"/>
                </a:lnTo>
                <a:lnTo>
                  <a:pt x="132" y="395"/>
                </a:lnTo>
                <a:close/>
                <a:moveTo>
                  <a:pt x="132" y="414"/>
                </a:moveTo>
                <a:lnTo>
                  <a:pt x="141" y="414"/>
                </a:lnTo>
                <a:lnTo>
                  <a:pt x="141" y="424"/>
                </a:lnTo>
                <a:lnTo>
                  <a:pt x="132" y="424"/>
                </a:lnTo>
                <a:lnTo>
                  <a:pt x="132" y="414"/>
                </a:lnTo>
                <a:close/>
                <a:moveTo>
                  <a:pt x="132" y="435"/>
                </a:moveTo>
                <a:lnTo>
                  <a:pt x="141" y="435"/>
                </a:lnTo>
                <a:lnTo>
                  <a:pt x="141" y="444"/>
                </a:lnTo>
                <a:lnTo>
                  <a:pt x="132" y="444"/>
                </a:lnTo>
                <a:lnTo>
                  <a:pt x="132" y="435"/>
                </a:lnTo>
                <a:close/>
                <a:moveTo>
                  <a:pt x="141" y="455"/>
                </a:moveTo>
                <a:lnTo>
                  <a:pt x="141" y="465"/>
                </a:lnTo>
                <a:lnTo>
                  <a:pt x="132" y="465"/>
                </a:lnTo>
                <a:lnTo>
                  <a:pt x="132" y="455"/>
                </a:lnTo>
                <a:lnTo>
                  <a:pt x="141" y="455"/>
                </a:lnTo>
                <a:close/>
                <a:moveTo>
                  <a:pt x="112" y="30"/>
                </a:moveTo>
                <a:lnTo>
                  <a:pt x="122" y="30"/>
                </a:lnTo>
                <a:lnTo>
                  <a:pt x="122" y="40"/>
                </a:lnTo>
                <a:lnTo>
                  <a:pt x="112" y="40"/>
                </a:lnTo>
                <a:lnTo>
                  <a:pt x="112" y="30"/>
                </a:lnTo>
                <a:close/>
                <a:moveTo>
                  <a:pt x="112" y="51"/>
                </a:moveTo>
                <a:lnTo>
                  <a:pt x="122" y="51"/>
                </a:lnTo>
                <a:lnTo>
                  <a:pt x="122" y="61"/>
                </a:lnTo>
                <a:lnTo>
                  <a:pt x="112" y="61"/>
                </a:lnTo>
                <a:lnTo>
                  <a:pt x="112" y="51"/>
                </a:lnTo>
                <a:close/>
                <a:moveTo>
                  <a:pt x="112" y="72"/>
                </a:moveTo>
                <a:lnTo>
                  <a:pt x="122" y="72"/>
                </a:lnTo>
                <a:lnTo>
                  <a:pt x="122" y="81"/>
                </a:lnTo>
                <a:lnTo>
                  <a:pt x="112" y="81"/>
                </a:lnTo>
                <a:lnTo>
                  <a:pt x="112" y="72"/>
                </a:lnTo>
                <a:close/>
                <a:moveTo>
                  <a:pt x="112" y="91"/>
                </a:moveTo>
                <a:lnTo>
                  <a:pt x="122" y="91"/>
                </a:lnTo>
                <a:lnTo>
                  <a:pt x="122" y="100"/>
                </a:lnTo>
                <a:lnTo>
                  <a:pt x="112" y="100"/>
                </a:lnTo>
                <a:lnTo>
                  <a:pt x="112" y="91"/>
                </a:lnTo>
                <a:close/>
                <a:moveTo>
                  <a:pt x="112" y="111"/>
                </a:moveTo>
                <a:lnTo>
                  <a:pt x="122" y="111"/>
                </a:lnTo>
                <a:lnTo>
                  <a:pt x="122" y="121"/>
                </a:lnTo>
                <a:lnTo>
                  <a:pt x="112" y="121"/>
                </a:lnTo>
                <a:lnTo>
                  <a:pt x="112" y="111"/>
                </a:lnTo>
                <a:close/>
                <a:moveTo>
                  <a:pt x="112" y="132"/>
                </a:moveTo>
                <a:lnTo>
                  <a:pt x="122" y="132"/>
                </a:lnTo>
                <a:lnTo>
                  <a:pt x="122" y="142"/>
                </a:lnTo>
                <a:lnTo>
                  <a:pt x="112" y="142"/>
                </a:lnTo>
                <a:lnTo>
                  <a:pt x="112" y="132"/>
                </a:lnTo>
                <a:close/>
                <a:moveTo>
                  <a:pt x="112" y="152"/>
                </a:moveTo>
                <a:lnTo>
                  <a:pt x="122" y="152"/>
                </a:lnTo>
                <a:lnTo>
                  <a:pt x="122" y="162"/>
                </a:lnTo>
                <a:lnTo>
                  <a:pt x="112" y="162"/>
                </a:lnTo>
                <a:lnTo>
                  <a:pt x="112" y="152"/>
                </a:lnTo>
                <a:close/>
                <a:moveTo>
                  <a:pt x="112" y="172"/>
                </a:moveTo>
                <a:lnTo>
                  <a:pt x="122" y="172"/>
                </a:lnTo>
                <a:lnTo>
                  <a:pt x="122" y="181"/>
                </a:lnTo>
                <a:lnTo>
                  <a:pt x="112" y="181"/>
                </a:lnTo>
                <a:lnTo>
                  <a:pt x="112" y="172"/>
                </a:lnTo>
                <a:close/>
                <a:moveTo>
                  <a:pt x="112" y="192"/>
                </a:moveTo>
                <a:lnTo>
                  <a:pt x="122" y="192"/>
                </a:lnTo>
                <a:lnTo>
                  <a:pt x="122" y="202"/>
                </a:lnTo>
                <a:lnTo>
                  <a:pt x="112" y="202"/>
                </a:lnTo>
                <a:lnTo>
                  <a:pt x="112" y="192"/>
                </a:lnTo>
                <a:close/>
                <a:moveTo>
                  <a:pt x="112" y="213"/>
                </a:moveTo>
                <a:lnTo>
                  <a:pt x="122" y="213"/>
                </a:lnTo>
                <a:lnTo>
                  <a:pt x="122" y="222"/>
                </a:lnTo>
                <a:lnTo>
                  <a:pt x="112" y="222"/>
                </a:lnTo>
                <a:lnTo>
                  <a:pt x="112" y="213"/>
                </a:lnTo>
                <a:close/>
                <a:moveTo>
                  <a:pt x="112" y="233"/>
                </a:moveTo>
                <a:lnTo>
                  <a:pt x="122" y="233"/>
                </a:lnTo>
                <a:lnTo>
                  <a:pt x="122" y="243"/>
                </a:lnTo>
                <a:lnTo>
                  <a:pt x="112" y="243"/>
                </a:lnTo>
                <a:lnTo>
                  <a:pt x="112" y="233"/>
                </a:lnTo>
                <a:close/>
                <a:moveTo>
                  <a:pt x="112" y="253"/>
                </a:moveTo>
                <a:lnTo>
                  <a:pt x="122" y="253"/>
                </a:lnTo>
                <a:lnTo>
                  <a:pt x="122" y="262"/>
                </a:lnTo>
                <a:lnTo>
                  <a:pt x="112" y="262"/>
                </a:lnTo>
                <a:lnTo>
                  <a:pt x="112" y="253"/>
                </a:lnTo>
                <a:close/>
                <a:moveTo>
                  <a:pt x="112" y="273"/>
                </a:moveTo>
                <a:lnTo>
                  <a:pt x="122" y="273"/>
                </a:lnTo>
                <a:lnTo>
                  <a:pt x="122" y="283"/>
                </a:lnTo>
                <a:lnTo>
                  <a:pt x="112" y="283"/>
                </a:lnTo>
                <a:lnTo>
                  <a:pt x="112" y="273"/>
                </a:lnTo>
                <a:close/>
                <a:moveTo>
                  <a:pt x="112" y="294"/>
                </a:moveTo>
                <a:lnTo>
                  <a:pt x="122" y="294"/>
                </a:lnTo>
                <a:lnTo>
                  <a:pt x="122" y="303"/>
                </a:lnTo>
                <a:lnTo>
                  <a:pt x="112" y="303"/>
                </a:lnTo>
                <a:lnTo>
                  <a:pt x="112" y="294"/>
                </a:lnTo>
                <a:close/>
                <a:moveTo>
                  <a:pt x="112" y="314"/>
                </a:moveTo>
                <a:lnTo>
                  <a:pt x="122" y="314"/>
                </a:lnTo>
                <a:lnTo>
                  <a:pt x="122" y="324"/>
                </a:lnTo>
                <a:lnTo>
                  <a:pt x="112" y="324"/>
                </a:lnTo>
                <a:lnTo>
                  <a:pt x="112" y="314"/>
                </a:lnTo>
                <a:close/>
                <a:moveTo>
                  <a:pt x="112" y="333"/>
                </a:moveTo>
                <a:lnTo>
                  <a:pt x="122" y="333"/>
                </a:lnTo>
                <a:lnTo>
                  <a:pt x="122" y="343"/>
                </a:lnTo>
                <a:lnTo>
                  <a:pt x="112" y="343"/>
                </a:lnTo>
                <a:lnTo>
                  <a:pt x="112" y="333"/>
                </a:lnTo>
                <a:close/>
                <a:moveTo>
                  <a:pt x="112" y="354"/>
                </a:moveTo>
                <a:lnTo>
                  <a:pt x="122" y="354"/>
                </a:lnTo>
                <a:lnTo>
                  <a:pt x="122" y="364"/>
                </a:lnTo>
                <a:lnTo>
                  <a:pt x="112" y="364"/>
                </a:lnTo>
                <a:lnTo>
                  <a:pt x="112" y="354"/>
                </a:lnTo>
                <a:close/>
                <a:moveTo>
                  <a:pt x="112" y="375"/>
                </a:moveTo>
                <a:lnTo>
                  <a:pt x="122" y="375"/>
                </a:lnTo>
                <a:lnTo>
                  <a:pt x="122" y="384"/>
                </a:lnTo>
                <a:lnTo>
                  <a:pt x="112" y="384"/>
                </a:lnTo>
                <a:lnTo>
                  <a:pt x="112" y="375"/>
                </a:lnTo>
                <a:close/>
                <a:moveTo>
                  <a:pt x="112" y="395"/>
                </a:moveTo>
                <a:lnTo>
                  <a:pt x="122" y="395"/>
                </a:lnTo>
                <a:lnTo>
                  <a:pt x="122" y="405"/>
                </a:lnTo>
                <a:lnTo>
                  <a:pt x="112" y="405"/>
                </a:lnTo>
                <a:lnTo>
                  <a:pt x="112" y="395"/>
                </a:lnTo>
                <a:close/>
                <a:moveTo>
                  <a:pt x="112" y="414"/>
                </a:moveTo>
                <a:lnTo>
                  <a:pt x="122" y="414"/>
                </a:lnTo>
                <a:lnTo>
                  <a:pt x="122" y="424"/>
                </a:lnTo>
                <a:lnTo>
                  <a:pt x="112" y="424"/>
                </a:lnTo>
                <a:lnTo>
                  <a:pt x="112" y="414"/>
                </a:lnTo>
                <a:close/>
                <a:moveTo>
                  <a:pt x="112" y="435"/>
                </a:moveTo>
                <a:lnTo>
                  <a:pt x="122" y="435"/>
                </a:lnTo>
                <a:lnTo>
                  <a:pt x="122" y="444"/>
                </a:lnTo>
                <a:lnTo>
                  <a:pt x="112" y="444"/>
                </a:lnTo>
                <a:lnTo>
                  <a:pt x="112" y="435"/>
                </a:lnTo>
                <a:close/>
                <a:moveTo>
                  <a:pt x="122" y="455"/>
                </a:moveTo>
                <a:lnTo>
                  <a:pt x="122" y="465"/>
                </a:lnTo>
                <a:lnTo>
                  <a:pt x="112" y="465"/>
                </a:lnTo>
                <a:lnTo>
                  <a:pt x="112" y="455"/>
                </a:lnTo>
                <a:lnTo>
                  <a:pt x="122" y="455"/>
                </a:lnTo>
                <a:close/>
                <a:moveTo>
                  <a:pt x="92" y="30"/>
                </a:moveTo>
                <a:lnTo>
                  <a:pt x="101" y="30"/>
                </a:lnTo>
                <a:lnTo>
                  <a:pt x="101" y="40"/>
                </a:lnTo>
                <a:lnTo>
                  <a:pt x="92" y="40"/>
                </a:lnTo>
                <a:lnTo>
                  <a:pt x="92" y="30"/>
                </a:lnTo>
                <a:close/>
                <a:moveTo>
                  <a:pt x="92" y="51"/>
                </a:moveTo>
                <a:lnTo>
                  <a:pt x="101" y="51"/>
                </a:lnTo>
                <a:lnTo>
                  <a:pt x="101" y="61"/>
                </a:lnTo>
                <a:lnTo>
                  <a:pt x="92" y="61"/>
                </a:lnTo>
                <a:lnTo>
                  <a:pt x="92" y="51"/>
                </a:lnTo>
                <a:close/>
                <a:moveTo>
                  <a:pt x="92" y="72"/>
                </a:moveTo>
                <a:lnTo>
                  <a:pt x="101" y="72"/>
                </a:lnTo>
                <a:lnTo>
                  <a:pt x="101" y="81"/>
                </a:lnTo>
                <a:lnTo>
                  <a:pt x="92" y="81"/>
                </a:lnTo>
                <a:lnTo>
                  <a:pt x="92" y="72"/>
                </a:lnTo>
                <a:close/>
                <a:moveTo>
                  <a:pt x="92" y="91"/>
                </a:moveTo>
                <a:lnTo>
                  <a:pt x="101" y="91"/>
                </a:lnTo>
                <a:lnTo>
                  <a:pt x="101" y="100"/>
                </a:lnTo>
                <a:lnTo>
                  <a:pt x="92" y="100"/>
                </a:lnTo>
                <a:lnTo>
                  <a:pt x="92" y="91"/>
                </a:lnTo>
                <a:close/>
                <a:moveTo>
                  <a:pt x="92" y="111"/>
                </a:moveTo>
                <a:lnTo>
                  <a:pt x="101" y="111"/>
                </a:lnTo>
                <a:lnTo>
                  <a:pt x="101" y="121"/>
                </a:lnTo>
                <a:lnTo>
                  <a:pt x="92" y="121"/>
                </a:lnTo>
                <a:lnTo>
                  <a:pt x="92" y="111"/>
                </a:lnTo>
                <a:close/>
                <a:moveTo>
                  <a:pt x="92" y="132"/>
                </a:moveTo>
                <a:lnTo>
                  <a:pt x="101" y="132"/>
                </a:lnTo>
                <a:lnTo>
                  <a:pt x="101" y="142"/>
                </a:lnTo>
                <a:lnTo>
                  <a:pt x="92" y="142"/>
                </a:lnTo>
                <a:lnTo>
                  <a:pt x="92" y="132"/>
                </a:lnTo>
                <a:close/>
                <a:moveTo>
                  <a:pt x="92" y="152"/>
                </a:moveTo>
                <a:lnTo>
                  <a:pt x="101" y="152"/>
                </a:lnTo>
                <a:lnTo>
                  <a:pt x="101" y="162"/>
                </a:lnTo>
                <a:lnTo>
                  <a:pt x="92" y="162"/>
                </a:lnTo>
                <a:lnTo>
                  <a:pt x="92" y="152"/>
                </a:lnTo>
                <a:close/>
                <a:moveTo>
                  <a:pt x="92" y="172"/>
                </a:moveTo>
                <a:lnTo>
                  <a:pt x="101" y="172"/>
                </a:lnTo>
                <a:lnTo>
                  <a:pt x="101" y="181"/>
                </a:lnTo>
                <a:lnTo>
                  <a:pt x="92" y="181"/>
                </a:lnTo>
                <a:lnTo>
                  <a:pt x="92" y="172"/>
                </a:lnTo>
                <a:close/>
                <a:moveTo>
                  <a:pt x="92" y="192"/>
                </a:moveTo>
                <a:lnTo>
                  <a:pt x="101" y="192"/>
                </a:lnTo>
                <a:lnTo>
                  <a:pt x="101" y="202"/>
                </a:lnTo>
                <a:lnTo>
                  <a:pt x="92" y="202"/>
                </a:lnTo>
                <a:lnTo>
                  <a:pt x="92" y="192"/>
                </a:lnTo>
                <a:close/>
                <a:moveTo>
                  <a:pt x="92" y="213"/>
                </a:moveTo>
                <a:lnTo>
                  <a:pt x="101" y="213"/>
                </a:lnTo>
                <a:lnTo>
                  <a:pt x="101" y="222"/>
                </a:lnTo>
                <a:lnTo>
                  <a:pt x="92" y="222"/>
                </a:lnTo>
                <a:lnTo>
                  <a:pt x="92" y="213"/>
                </a:lnTo>
                <a:close/>
                <a:moveTo>
                  <a:pt x="92" y="233"/>
                </a:moveTo>
                <a:lnTo>
                  <a:pt x="101" y="233"/>
                </a:lnTo>
                <a:lnTo>
                  <a:pt x="101" y="243"/>
                </a:lnTo>
                <a:lnTo>
                  <a:pt x="92" y="243"/>
                </a:lnTo>
                <a:lnTo>
                  <a:pt x="92" y="233"/>
                </a:lnTo>
                <a:close/>
                <a:moveTo>
                  <a:pt x="92" y="253"/>
                </a:moveTo>
                <a:lnTo>
                  <a:pt x="101" y="253"/>
                </a:lnTo>
                <a:lnTo>
                  <a:pt x="101" y="262"/>
                </a:lnTo>
                <a:lnTo>
                  <a:pt x="92" y="262"/>
                </a:lnTo>
                <a:lnTo>
                  <a:pt x="92" y="253"/>
                </a:lnTo>
                <a:close/>
                <a:moveTo>
                  <a:pt x="92" y="273"/>
                </a:moveTo>
                <a:lnTo>
                  <a:pt x="101" y="273"/>
                </a:lnTo>
                <a:lnTo>
                  <a:pt x="101" y="283"/>
                </a:lnTo>
                <a:lnTo>
                  <a:pt x="92" y="283"/>
                </a:lnTo>
                <a:lnTo>
                  <a:pt x="92" y="273"/>
                </a:lnTo>
                <a:close/>
                <a:moveTo>
                  <a:pt x="92" y="294"/>
                </a:moveTo>
                <a:lnTo>
                  <a:pt x="101" y="294"/>
                </a:lnTo>
                <a:lnTo>
                  <a:pt x="101" y="303"/>
                </a:lnTo>
                <a:lnTo>
                  <a:pt x="92" y="303"/>
                </a:lnTo>
                <a:lnTo>
                  <a:pt x="92" y="294"/>
                </a:lnTo>
                <a:close/>
                <a:moveTo>
                  <a:pt x="92" y="314"/>
                </a:moveTo>
                <a:lnTo>
                  <a:pt x="101" y="314"/>
                </a:lnTo>
                <a:lnTo>
                  <a:pt x="101" y="324"/>
                </a:lnTo>
                <a:lnTo>
                  <a:pt x="92" y="324"/>
                </a:lnTo>
                <a:lnTo>
                  <a:pt x="92" y="314"/>
                </a:lnTo>
                <a:close/>
                <a:moveTo>
                  <a:pt x="92" y="333"/>
                </a:moveTo>
                <a:lnTo>
                  <a:pt x="101" y="333"/>
                </a:lnTo>
                <a:lnTo>
                  <a:pt x="101" y="343"/>
                </a:lnTo>
                <a:lnTo>
                  <a:pt x="92" y="343"/>
                </a:lnTo>
                <a:lnTo>
                  <a:pt x="92" y="333"/>
                </a:lnTo>
                <a:close/>
                <a:moveTo>
                  <a:pt x="92" y="354"/>
                </a:moveTo>
                <a:lnTo>
                  <a:pt x="101" y="354"/>
                </a:lnTo>
                <a:lnTo>
                  <a:pt x="101" y="364"/>
                </a:lnTo>
                <a:lnTo>
                  <a:pt x="92" y="364"/>
                </a:lnTo>
                <a:lnTo>
                  <a:pt x="92" y="354"/>
                </a:lnTo>
                <a:close/>
                <a:moveTo>
                  <a:pt x="92" y="375"/>
                </a:moveTo>
                <a:lnTo>
                  <a:pt x="101" y="375"/>
                </a:lnTo>
                <a:lnTo>
                  <a:pt x="101" y="384"/>
                </a:lnTo>
                <a:lnTo>
                  <a:pt x="92" y="384"/>
                </a:lnTo>
                <a:lnTo>
                  <a:pt x="92" y="375"/>
                </a:lnTo>
                <a:close/>
                <a:moveTo>
                  <a:pt x="92" y="395"/>
                </a:moveTo>
                <a:lnTo>
                  <a:pt x="101" y="395"/>
                </a:lnTo>
                <a:lnTo>
                  <a:pt x="101" y="405"/>
                </a:lnTo>
                <a:lnTo>
                  <a:pt x="92" y="405"/>
                </a:lnTo>
                <a:lnTo>
                  <a:pt x="92" y="395"/>
                </a:lnTo>
                <a:close/>
                <a:moveTo>
                  <a:pt x="92" y="414"/>
                </a:moveTo>
                <a:lnTo>
                  <a:pt x="101" y="414"/>
                </a:lnTo>
                <a:lnTo>
                  <a:pt x="101" y="424"/>
                </a:lnTo>
                <a:lnTo>
                  <a:pt x="92" y="424"/>
                </a:lnTo>
                <a:lnTo>
                  <a:pt x="92" y="414"/>
                </a:lnTo>
                <a:close/>
                <a:moveTo>
                  <a:pt x="92" y="435"/>
                </a:moveTo>
                <a:lnTo>
                  <a:pt x="101" y="435"/>
                </a:lnTo>
                <a:lnTo>
                  <a:pt x="101" y="444"/>
                </a:lnTo>
                <a:lnTo>
                  <a:pt x="92" y="444"/>
                </a:lnTo>
                <a:lnTo>
                  <a:pt x="92" y="435"/>
                </a:lnTo>
                <a:close/>
                <a:moveTo>
                  <a:pt x="101" y="455"/>
                </a:moveTo>
                <a:lnTo>
                  <a:pt x="101" y="465"/>
                </a:lnTo>
                <a:lnTo>
                  <a:pt x="92" y="465"/>
                </a:lnTo>
                <a:lnTo>
                  <a:pt x="92" y="455"/>
                </a:lnTo>
                <a:lnTo>
                  <a:pt x="101" y="455"/>
                </a:lnTo>
                <a:close/>
                <a:moveTo>
                  <a:pt x="71" y="30"/>
                </a:moveTo>
                <a:lnTo>
                  <a:pt x="81" y="30"/>
                </a:lnTo>
                <a:lnTo>
                  <a:pt x="81" y="40"/>
                </a:lnTo>
                <a:lnTo>
                  <a:pt x="71" y="40"/>
                </a:lnTo>
                <a:lnTo>
                  <a:pt x="71" y="30"/>
                </a:lnTo>
                <a:close/>
                <a:moveTo>
                  <a:pt x="71" y="51"/>
                </a:moveTo>
                <a:lnTo>
                  <a:pt x="81" y="51"/>
                </a:lnTo>
                <a:lnTo>
                  <a:pt x="81" y="61"/>
                </a:lnTo>
                <a:lnTo>
                  <a:pt x="71" y="61"/>
                </a:lnTo>
                <a:lnTo>
                  <a:pt x="71" y="51"/>
                </a:lnTo>
                <a:close/>
                <a:moveTo>
                  <a:pt x="71" y="72"/>
                </a:moveTo>
                <a:lnTo>
                  <a:pt x="81" y="72"/>
                </a:lnTo>
                <a:lnTo>
                  <a:pt x="81" y="81"/>
                </a:lnTo>
                <a:lnTo>
                  <a:pt x="71" y="81"/>
                </a:lnTo>
                <a:lnTo>
                  <a:pt x="71" y="72"/>
                </a:lnTo>
                <a:close/>
                <a:moveTo>
                  <a:pt x="71" y="91"/>
                </a:moveTo>
                <a:lnTo>
                  <a:pt x="81" y="91"/>
                </a:lnTo>
                <a:lnTo>
                  <a:pt x="81" y="100"/>
                </a:lnTo>
                <a:lnTo>
                  <a:pt x="71" y="100"/>
                </a:lnTo>
                <a:lnTo>
                  <a:pt x="71" y="91"/>
                </a:lnTo>
                <a:close/>
                <a:moveTo>
                  <a:pt x="71" y="111"/>
                </a:moveTo>
                <a:lnTo>
                  <a:pt x="81" y="111"/>
                </a:lnTo>
                <a:lnTo>
                  <a:pt x="81" y="121"/>
                </a:lnTo>
                <a:lnTo>
                  <a:pt x="71" y="121"/>
                </a:lnTo>
                <a:lnTo>
                  <a:pt x="71" y="111"/>
                </a:lnTo>
                <a:close/>
                <a:moveTo>
                  <a:pt x="71" y="132"/>
                </a:moveTo>
                <a:lnTo>
                  <a:pt x="81" y="132"/>
                </a:lnTo>
                <a:lnTo>
                  <a:pt x="81" y="142"/>
                </a:lnTo>
                <a:lnTo>
                  <a:pt x="71" y="142"/>
                </a:lnTo>
                <a:lnTo>
                  <a:pt x="71" y="132"/>
                </a:lnTo>
                <a:close/>
                <a:moveTo>
                  <a:pt x="71" y="152"/>
                </a:moveTo>
                <a:lnTo>
                  <a:pt x="81" y="152"/>
                </a:lnTo>
                <a:lnTo>
                  <a:pt x="81" y="162"/>
                </a:lnTo>
                <a:lnTo>
                  <a:pt x="71" y="162"/>
                </a:lnTo>
                <a:lnTo>
                  <a:pt x="71" y="152"/>
                </a:lnTo>
                <a:close/>
                <a:moveTo>
                  <a:pt x="71" y="172"/>
                </a:moveTo>
                <a:lnTo>
                  <a:pt x="81" y="172"/>
                </a:lnTo>
                <a:lnTo>
                  <a:pt x="81" y="181"/>
                </a:lnTo>
                <a:lnTo>
                  <a:pt x="71" y="181"/>
                </a:lnTo>
                <a:lnTo>
                  <a:pt x="71" y="172"/>
                </a:lnTo>
                <a:close/>
                <a:moveTo>
                  <a:pt x="71" y="192"/>
                </a:moveTo>
                <a:lnTo>
                  <a:pt x="81" y="192"/>
                </a:lnTo>
                <a:lnTo>
                  <a:pt x="81" y="202"/>
                </a:lnTo>
                <a:lnTo>
                  <a:pt x="71" y="202"/>
                </a:lnTo>
                <a:lnTo>
                  <a:pt x="71" y="192"/>
                </a:lnTo>
                <a:close/>
                <a:moveTo>
                  <a:pt x="71" y="213"/>
                </a:moveTo>
                <a:lnTo>
                  <a:pt x="81" y="213"/>
                </a:lnTo>
                <a:lnTo>
                  <a:pt x="81" y="222"/>
                </a:lnTo>
                <a:lnTo>
                  <a:pt x="71" y="222"/>
                </a:lnTo>
                <a:lnTo>
                  <a:pt x="71" y="213"/>
                </a:lnTo>
                <a:close/>
                <a:moveTo>
                  <a:pt x="71" y="233"/>
                </a:moveTo>
                <a:lnTo>
                  <a:pt x="81" y="233"/>
                </a:lnTo>
                <a:lnTo>
                  <a:pt x="81" y="243"/>
                </a:lnTo>
                <a:lnTo>
                  <a:pt x="71" y="243"/>
                </a:lnTo>
                <a:lnTo>
                  <a:pt x="71" y="233"/>
                </a:lnTo>
                <a:close/>
                <a:moveTo>
                  <a:pt x="71" y="253"/>
                </a:moveTo>
                <a:lnTo>
                  <a:pt x="81" y="253"/>
                </a:lnTo>
                <a:lnTo>
                  <a:pt x="81" y="262"/>
                </a:lnTo>
                <a:lnTo>
                  <a:pt x="71" y="262"/>
                </a:lnTo>
                <a:lnTo>
                  <a:pt x="71" y="253"/>
                </a:lnTo>
                <a:close/>
                <a:moveTo>
                  <a:pt x="71" y="273"/>
                </a:moveTo>
                <a:lnTo>
                  <a:pt x="81" y="273"/>
                </a:lnTo>
                <a:lnTo>
                  <a:pt x="81" y="283"/>
                </a:lnTo>
                <a:lnTo>
                  <a:pt x="71" y="283"/>
                </a:lnTo>
                <a:lnTo>
                  <a:pt x="71" y="273"/>
                </a:lnTo>
                <a:close/>
                <a:moveTo>
                  <a:pt x="71" y="294"/>
                </a:moveTo>
                <a:lnTo>
                  <a:pt x="81" y="294"/>
                </a:lnTo>
                <a:lnTo>
                  <a:pt x="81" y="303"/>
                </a:lnTo>
                <a:lnTo>
                  <a:pt x="71" y="303"/>
                </a:lnTo>
                <a:lnTo>
                  <a:pt x="71" y="294"/>
                </a:lnTo>
                <a:close/>
                <a:moveTo>
                  <a:pt x="71" y="314"/>
                </a:moveTo>
                <a:lnTo>
                  <a:pt x="81" y="314"/>
                </a:lnTo>
                <a:lnTo>
                  <a:pt x="81" y="324"/>
                </a:lnTo>
                <a:lnTo>
                  <a:pt x="71" y="324"/>
                </a:lnTo>
                <a:lnTo>
                  <a:pt x="71" y="314"/>
                </a:lnTo>
                <a:close/>
                <a:moveTo>
                  <a:pt x="71" y="333"/>
                </a:moveTo>
                <a:lnTo>
                  <a:pt x="81" y="333"/>
                </a:lnTo>
                <a:lnTo>
                  <a:pt x="81" y="343"/>
                </a:lnTo>
                <a:lnTo>
                  <a:pt x="71" y="343"/>
                </a:lnTo>
                <a:lnTo>
                  <a:pt x="71" y="333"/>
                </a:lnTo>
                <a:close/>
                <a:moveTo>
                  <a:pt x="71" y="354"/>
                </a:moveTo>
                <a:lnTo>
                  <a:pt x="81" y="354"/>
                </a:lnTo>
                <a:lnTo>
                  <a:pt x="81" y="364"/>
                </a:lnTo>
                <a:lnTo>
                  <a:pt x="71" y="364"/>
                </a:lnTo>
                <a:lnTo>
                  <a:pt x="71" y="354"/>
                </a:lnTo>
                <a:close/>
                <a:moveTo>
                  <a:pt x="71" y="375"/>
                </a:moveTo>
                <a:lnTo>
                  <a:pt x="81" y="375"/>
                </a:lnTo>
                <a:lnTo>
                  <a:pt x="81" y="384"/>
                </a:lnTo>
                <a:lnTo>
                  <a:pt x="71" y="384"/>
                </a:lnTo>
                <a:lnTo>
                  <a:pt x="71" y="375"/>
                </a:lnTo>
                <a:close/>
                <a:moveTo>
                  <a:pt x="71" y="395"/>
                </a:moveTo>
                <a:lnTo>
                  <a:pt x="81" y="395"/>
                </a:lnTo>
                <a:lnTo>
                  <a:pt x="81" y="405"/>
                </a:lnTo>
                <a:lnTo>
                  <a:pt x="71" y="405"/>
                </a:lnTo>
                <a:lnTo>
                  <a:pt x="71" y="395"/>
                </a:lnTo>
                <a:close/>
                <a:moveTo>
                  <a:pt x="71" y="414"/>
                </a:moveTo>
                <a:lnTo>
                  <a:pt x="81" y="414"/>
                </a:lnTo>
                <a:lnTo>
                  <a:pt x="81" y="424"/>
                </a:lnTo>
                <a:lnTo>
                  <a:pt x="71" y="424"/>
                </a:lnTo>
                <a:lnTo>
                  <a:pt x="71" y="414"/>
                </a:lnTo>
                <a:close/>
                <a:moveTo>
                  <a:pt x="71" y="435"/>
                </a:moveTo>
                <a:lnTo>
                  <a:pt x="81" y="435"/>
                </a:lnTo>
                <a:lnTo>
                  <a:pt x="81" y="444"/>
                </a:lnTo>
                <a:lnTo>
                  <a:pt x="71" y="444"/>
                </a:lnTo>
                <a:lnTo>
                  <a:pt x="71" y="435"/>
                </a:lnTo>
                <a:close/>
                <a:moveTo>
                  <a:pt x="81" y="455"/>
                </a:moveTo>
                <a:lnTo>
                  <a:pt x="81" y="465"/>
                </a:lnTo>
                <a:lnTo>
                  <a:pt x="71" y="465"/>
                </a:lnTo>
                <a:lnTo>
                  <a:pt x="71" y="455"/>
                </a:lnTo>
                <a:lnTo>
                  <a:pt x="81" y="455"/>
                </a:lnTo>
                <a:close/>
                <a:moveTo>
                  <a:pt x="51" y="30"/>
                </a:moveTo>
                <a:lnTo>
                  <a:pt x="60" y="30"/>
                </a:lnTo>
                <a:lnTo>
                  <a:pt x="60" y="40"/>
                </a:lnTo>
                <a:lnTo>
                  <a:pt x="51" y="40"/>
                </a:lnTo>
                <a:lnTo>
                  <a:pt x="51" y="30"/>
                </a:lnTo>
                <a:close/>
                <a:moveTo>
                  <a:pt x="51" y="51"/>
                </a:moveTo>
                <a:lnTo>
                  <a:pt x="60" y="51"/>
                </a:lnTo>
                <a:lnTo>
                  <a:pt x="60" y="61"/>
                </a:lnTo>
                <a:lnTo>
                  <a:pt x="51" y="61"/>
                </a:lnTo>
                <a:lnTo>
                  <a:pt x="51" y="51"/>
                </a:lnTo>
                <a:close/>
                <a:moveTo>
                  <a:pt x="51" y="72"/>
                </a:moveTo>
                <a:lnTo>
                  <a:pt x="60" y="72"/>
                </a:lnTo>
                <a:lnTo>
                  <a:pt x="60" y="81"/>
                </a:lnTo>
                <a:lnTo>
                  <a:pt x="51" y="81"/>
                </a:lnTo>
                <a:lnTo>
                  <a:pt x="51" y="72"/>
                </a:lnTo>
                <a:close/>
                <a:moveTo>
                  <a:pt x="51" y="91"/>
                </a:moveTo>
                <a:lnTo>
                  <a:pt x="60" y="91"/>
                </a:lnTo>
                <a:lnTo>
                  <a:pt x="60" y="100"/>
                </a:lnTo>
                <a:lnTo>
                  <a:pt x="51" y="100"/>
                </a:lnTo>
                <a:lnTo>
                  <a:pt x="51" y="91"/>
                </a:lnTo>
                <a:close/>
                <a:moveTo>
                  <a:pt x="51" y="111"/>
                </a:moveTo>
                <a:lnTo>
                  <a:pt x="60" y="111"/>
                </a:lnTo>
                <a:lnTo>
                  <a:pt x="60" y="121"/>
                </a:lnTo>
                <a:lnTo>
                  <a:pt x="51" y="121"/>
                </a:lnTo>
                <a:lnTo>
                  <a:pt x="51" y="111"/>
                </a:lnTo>
                <a:close/>
                <a:moveTo>
                  <a:pt x="51" y="132"/>
                </a:moveTo>
                <a:lnTo>
                  <a:pt x="60" y="132"/>
                </a:lnTo>
                <a:lnTo>
                  <a:pt x="60" y="142"/>
                </a:lnTo>
                <a:lnTo>
                  <a:pt x="51" y="142"/>
                </a:lnTo>
                <a:lnTo>
                  <a:pt x="51" y="132"/>
                </a:lnTo>
                <a:close/>
                <a:moveTo>
                  <a:pt x="51" y="152"/>
                </a:moveTo>
                <a:lnTo>
                  <a:pt x="60" y="152"/>
                </a:lnTo>
                <a:lnTo>
                  <a:pt x="60" y="162"/>
                </a:lnTo>
                <a:lnTo>
                  <a:pt x="51" y="162"/>
                </a:lnTo>
                <a:lnTo>
                  <a:pt x="51" y="152"/>
                </a:lnTo>
                <a:close/>
                <a:moveTo>
                  <a:pt x="51" y="172"/>
                </a:moveTo>
                <a:lnTo>
                  <a:pt x="60" y="172"/>
                </a:lnTo>
                <a:lnTo>
                  <a:pt x="60" y="181"/>
                </a:lnTo>
                <a:lnTo>
                  <a:pt x="51" y="181"/>
                </a:lnTo>
                <a:lnTo>
                  <a:pt x="51" y="172"/>
                </a:lnTo>
                <a:close/>
                <a:moveTo>
                  <a:pt x="51" y="192"/>
                </a:moveTo>
                <a:lnTo>
                  <a:pt x="60" y="192"/>
                </a:lnTo>
                <a:lnTo>
                  <a:pt x="60" y="202"/>
                </a:lnTo>
                <a:lnTo>
                  <a:pt x="51" y="202"/>
                </a:lnTo>
                <a:lnTo>
                  <a:pt x="51" y="192"/>
                </a:lnTo>
                <a:close/>
                <a:moveTo>
                  <a:pt x="51" y="213"/>
                </a:moveTo>
                <a:lnTo>
                  <a:pt x="60" y="213"/>
                </a:lnTo>
                <a:lnTo>
                  <a:pt x="60" y="222"/>
                </a:lnTo>
                <a:lnTo>
                  <a:pt x="51" y="222"/>
                </a:lnTo>
                <a:lnTo>
                  <a:pt x="51" y="213"/>
                </a:lnTo>
                <a:close/>
                <a:moveTo>
                  <a:pt x="51" y="233"/>
                </a:moveTo>
                <a:lnTo>
                  <a:pt x="60" y="233"/>
                </a:lnTo>
                <a:lnTo>
                  <a:pt x="60" y="243"/>
                </a:lnTo>
                <a:lnTo>
                  <a:pt x="51" y="243"/>
                </a:lnTo>
                <a:lnTo>
                  <a:pt x="51" y="233"/>
                </a:lnTo>
                <a:close/>
                <a:moveTo>
                  <a:pt x="51" y="253"/>
                </a:moveTo>
                <a:lnTo>
                  <a:pt x="60" y="253"/>
                </a:lnTo>
                <a:lnTo>
                  <a:pt x="60" y="262"/>
                </a:lnTo>
                <a:lnTo>
                  <a:pt x="51" y="262"/>
                </a:lnTo>
                <a:lnTo>
                  <a:pt x="51" y="253"/>
                </a:lnTo>
                <a:close/>
                <a:moveTo>
                  <a:pt x="51" y="273"/>
                </a:moveTo>
                <a:lnTo>
                  <a:pt x="60" y="273"/>
                </a:lnTo>
                <a:lnTo>
                  <a:pt x="60" y="283"/>
                </a:lnTo>
                <a:lnTo>
                  <a:pt x="51" y="283"/>
                </a:lnTo>
                <a:lnTo>
                  <a:pt x="51" y="273"/>
                </a:lnTo>
                <a:close/>
                <a:moveTo>
                  <a:pt x="51" y="294"/>
                </a:moveTo>
                <a:lnTo>
                  <a:pt x="60" y="294"/>
                </a:lnTo>
                <a:lnTo>
                  <a:pt x="60" y="303"/>
                </a:lnTo>
                <a:lnTo>
                  <a:pt x="51" y="303"/>
                </a:lnTo>
                <a:lnTo>
                  <a:pt x="51" y="294"/>
                </a:lnTo>
                <a:close/>
                <a:moveTo>
                  <a:pt x="51" y="314"/>
                </a:moveTo>
                <a:lnTo>
                  <a:pt x="60" y="314"/>
                </a:lnTo>
                <a:lnTo>
                  <a:pt x="60" y="324"/>
                </a:lnTo>
                <a:lnTo>
                  <a:pt x="51" y="324"/>
                </a:lnTo>
                <a:lnTo>
                  <a:pt x="51" y="314"/>
                </a:lnTo>
                <a:close/>
                <a:moveTo>
                  <a:pt x="51" y="333"/>
                </a:moveTo>
                <a:lnTo>
                  <a:pt x="60" y="333"/>
                </a:lnTo>
                <a:lnTo>
                  <a:pt x="60" y="343"/>
                </a:lnTo>
                <a:lnTo>
                  <a:pt x="51" y="343"/>
                </a:lnTo>
                <a:lnTo>
                  <a:pt x="51" y="333"/>
                </a:lnTo>
                <a:close/>
                <a:moveTo>
                  <a:pt x="51" y="354"/>
                </a:moveTo>
                <a:lnTo>
                  <a:pt x="60" y="354"/>
                </a:lnTo>
                <a:lnTo>
                  <a:pt x="60" y="364"/>
                </a:lnTo>
                <a:lnTo>
                  <a:pt x="51" y="364"/>
                </a:lnTo>
                <a:lnTo>
                  <a:pt x="51" y="354"/>
                </a:lnTo>
                <a:close/>
                <a:moveTo>
                  <a:pt x="51" y="375"/>
                </a:moveTo>
                <a:lnTo>
                  <a:pt x="60" y="375"/>
                </a:lnTo>
                <a:lnTo>
                  <a:pt x="60" y="384"/>
                </a:lnTo>
                <a:lnTo>
                  <a:pt x="51" y="384"/>
                </a:lnTo>
                <a:lnTo>
                  <a:pt x="51" y="375"/>
                </a:lnTo>
                <a:close/>
                <a:moveTo>
                  <a:pt x="51" y="395"/>
                </a:moveTo>
                <a:lnTo>
                  <a:pt x="60" y="395"/>
                </a:lnTo>
                <a:lnTo>
                  <a:pt x="60" y="405"/>
                </a:lnTo>
                <a:lnTo>
                  <a:pt x="51" y="405"/>
                </a:lnTo>
                <a:lnTo>
                  <a:pt x="51" y="395"/>
                </a:lnTo>
                <a:close/>
                <a:moveTo>
                  <a:pt x="51" y="414"/>
                </a:moveTo>
                <a:lnTo>
                  <a:pt x="60" y="414"/>
                </a:lnTo>
                <a:lnTo>
                  <a:pt x="60" y="424"/>
                </a:lnTo>
                <a:lnTo>
                  <a:pt x="51" y="424"/>
                </a:lnTo>
                <a:lnTo>
                  <a:pt x="51" y="414"/>
                </a:lnTo>
                <a:close/>
                <a:moveTo>
                  <a:pt x="51" y="435"/>
                </a:moveTo>
                <a:lnTo>
                  <a:pt x="60" y="435"/>
                </a:lnTo>
                <a:lnTo>
                  <a:pt x="60" y="444"/>
                </a:lnTo>
                <a:lnTo>
                  <a:pt x="51" y="444"/>
                </a:lnTo>
                <a:lnTo>
                  <a:pt x="51" y="435"/>
                </a:lnTo>
                <a:close/>
                <a:moveTo>
                  <a:pt x="60" y="455"/>
                </a:moveTo>
                <a:lnTo>
                  <a:pt x="60" y="465"/>
                </a:lnTo>
                <a:lnTo>
                  <a:pt x="51" y="465"/>
                </a:lnTo>
                <a:lnTo>
                  <a:pt x="51" y="455"/>
                </a:lnTo>
                <a:lnTo>
                  <a:pt x="60" y="455"/>
                </a:lnTo>
                <a:close/>
                <a:moveTo>
                  <a:pt x="31" y="30"/>
                </a:moveTo>
                <a:lnTo>
                  <a:pt x="41" y="30"/>
                </a:lnTo>
                <a:lnTo>
                  <a:pt x="41" y="40"/>
                </a:lnTo>
                <a:lnTo>
                  <a:pt x="31" y="40"/>
                </a:lnTo>
                <a:lnTo>
                  <a:pt x="31" y="30"/>
                </a:lnTo>
                <a:close/>
                <a:moveTo>
                  <a:pt x="31" y="51"/>
                </a:moveTo>
                <a:lnTo>
                  <a:pt x="41" y="51"/>
                </a:lnTo>
                <a:lnTo>
                  <a:pt x="41" y="61"/>
                </a:lnTo>
                <a:lnTo>
                  <a:pt x="31" y="61"/>
                </a:lnTo>
                <a:lnTo>
                  <a:pt x="31" y="51"/>
                </a:lnTo>
                <a:close/>
                <a:moveTo>
                  <a:pt x="31" y="72"/>
                </a:moveTo>
                <a:lnTo>
                  <a:pt x="41" y="72"/>
                </a:lnTo>
                <a:lnTo>
                  <a:pt x="41" y="81"/>
                </a:lnTo>
                <a:lnTo>
                  <a:pt x="31" y="81"/>
                </a:lnTo>
                <a:lnTo>
                  <a:pt x="31" y="72"/>
                </a:lnTo>
                <a:close/>
                <a:moveTo>
                  <a:pt x="31" y="91"/>
                </a:moveTo>
                <a:lnTo>
                  <a:pt x="41" y="91"/>
                </a:lnTo>
                <a:lnTo>
                  <a:pt x="41" y="100"/>
                </a:lnTo>
                <a:lnTo>
                  <a:pt x="31" y="100"/>
                </a:lnTo>
                <a:lnTo>
                  <a:pt x="31" y="91"/>
                </a:lnTo>
                <a:close/>
                <a:moveTo>
                  <a:pt x="31" y="111"/>
                </a:moveTo>
                <a:lnTo>
                  <a:pt x="41" y="111"/>
                </a:lnTo>
                <a:lnTo>
                  <a:pt x="41" y="121"/>
                </a:lnTo>
                <a:lnTo>
                  <a:pt x="31" y="121"/>
                </a:lnTo>
                <a:lnTo>
                  <a:pt x="31" y="111"/>
                </a:lnTo>
                <a:close/>
                <a:moveTo>
                  <a:pt x="31" y="132"/>
                </a:moveTo>
                <a:lnTo>
                  <a:pt x="41" y="132"/>
                </a:lnTo>
                <a:lnTo>
                  <a:pt x="41" y="142"/>
                </a:lnTo>
                <a:lnTo>
                  <a:pt x="31" y="142"/>
                </a:lnTo>
                <a:lnTo>
                  <a:pt x="31" y="132"/>
                </a:lnTo>
                <a:close/>
                <a:moveTo>
                  <a:pt x="31" y="152"/>
                </a:moveTo>
                <a:lnTo>
                  <a:pt x="41" y="152"/>
                </a:lnTo>
                <a:lnTo>
                  <a:pt x="41" y="162"/>
                </a:lnTo>
                <a:lnTo>
                  <a:pt x="31" y="162"/>
                </a:lnTo>
                <a:lnTo>
                  <a:pt x="31" y="152"/>
                </a:lnTo>
                <a:close/>
                <a:moveTo>
                  <a:pt x="31" y="172"/>
                </a:moveTo>
                <a:lnTo>
                  <a:pt x="41" y="172"/>
                </a:lnTo>
                <a:lnTo>
                  <a:pt x="41" y="181"/>
                </a:lnTo>
                <a:lnTo>
                  <a:pt x="31" y="181"/>
                </a:lnTo>
                <a:lnTo>
                  <a:pt x="31" y="172"/>
                </a:lnTo>
                <a:close/>
                <a:moveTo>
                  <a:pt x="31" y="192"/>
                </a:moveTo>
                <a:lnTo>
                  <a:pt x="41" y="192"/>
                </a:lnTo>
                <a:lnTo>
                  <a:pt x="41" y="202"/>
                </a:lnTo>
                <a:lnTo>
                  <a:pt x="31" y="202"/>
                </a:lnTo>
                <a:lnTo>
                  <a:pt x="31" y="192"/>
                </a:lnTo>
                <a:close/>
                <a:moveTo>
                  <a:pt x="31" y="213"/>
                </a:moveTo>
                <a:lnTo>
                  <a:pt x="41" y="213"/>
                </a:lnTo>
                <a:lnTo>
                  <a:pt x="41" y="222"/>
                </a:lnTo>
                <a:lnTo>
                  <a:pt x="31" y="222"/>
                </a:lnTo>
                <a:lnTo>
                  <a:pt x="31" y="213"/>
                </a:lnTo>
                <a:close/>
                <a:moveTo>
                  <a:pt x="31" y="233"/>
                </a:moveTo>
                <a:lnTo>
                  <a:pt x="41" y="233"/>
                </a:lnTo>
                <a:lnTo>
                  <a:pt x="41" y="243"/>
                </a:lnTo>
                <a:lnTo>
                  <a:pt x="31" y="243"/>
                </a:lnTo>
                <a:lnTo>
                  <a:pt x="31" y="233"/>
                </a:lnTo>
                <a:close/>
                <a:moveTo>
                  <a:pt x="31" y="253"/>
                </a:moveTo>
                <a:lnTo>
                  <a:pt x="41" y="253"/>
                </a:lnTo>
                <a:lnTo>
                  <a:pt x="41" y="262"/>
                </a:lnTo>
                <a:lnTo>
                  <a:pt x="31" y="262"/>
                </a:lnTo>
                <a:lnTo>
                  <a:pt x="31" y="253"/>
                </a:lnTo>
                <a:close/>
                <a:moveTo>
                  <a:pt x="31" y="273"/>
                </a:moveTo>
                <a:lnTo>
                  <a:pt x="41" y="273"/>
                </a:lnTo>
                <a:lnTo>
                  <a:pt x="41" y="283"/>
                </a:lnTo>
                <a:lnTo>
                  <a:pt x="31" y="283"/>
                </a:lnTo>
                <a:lnTo>
                  <a:pt x="31" y="273"/>
                </a:lnTo>
                <a:close/>
                <a:moveTo>
                  <a:pt x="31" y="294"/>
                </a:moveTo>
                <a:lnTo>
                  <a:pt x="41" y="294"/>
                </a:lnTo>
                <a:lnTo>
                  <a:pt x="41" y="303"/>
                </a:lnTo>
                <a:lnTo>
                  <a:pt x="31" y="303"/>
                </a:lnTo>
                <a:lnTo>
                  <a:pt x="31" y="294"/>
                </a:lnTo>
                <a:close/>
                <a:moveTo>
                  <a:pt x="31" y="314"/>
                </a:moveTo>
                <a:lnTo>
                  <a:pt x="41" y="314"/>
                </a:lnTo>
                <a:lnTo>
                  <a:pt x="41" y="324"/>
                </a:lnTo>
                <a:lnTo>
                  <a:pt x="31" y="324"/>
                </a:lnTo>
                <a:lnTo>
                  <a:pt x="31" y="314"/>
                </a:lnTo>
                <a:close/>
                <a:moveTo>
                  <a:pt x="31" y="333"/>
                </a:moveTo>
                <a:lnTo>
                  <a:pt x="41" y="333"/>
                </a:lnTo>
                <a:lnTo>
                  <a:pt x="41" y="343"/>
                </a:lnTo>
                <a:lnTo>
                  <a:pt x="31" y="343"/>
                </a:lnTo>
                <a:lnTo>
                  <a:pt x="31" y="333"/>
                </a:lnTo>
                <a:close/>
                <a:moveTo>
                  <a:pt x="31" y="354"/>
                </a:moveTo>
                <a:lnTo>
                  <a:pt x="41" y="354"/>
                </a:lnTo>
                <a:lnTo>
                  <a:pt x="41" y="364"/>
                </a:lnTo>
                <a:lnTo>
                  <a:pt x="31" y="364"/>
                </a:lnTo>
                <a:lnTo>
                  <a:pt x="31" y="354"/>
                </a:lnTo>
                <a:close/>
                <a:moveTo>
                  <a:pt x="31" y="375"/>
                </a:moveTo>
                <a:lnTo>
                  <a:pt x="41" y="375"/>
                </a:lnTo>
                <a:lnTo>
                  <a:pt x="41" y="384"/>
                </a:lnTo>
                <a:lnTo>
                  <a:pt x="31" y="384"/>
                </a:lnTo>
                <a:lnTo>
                  <a:pt x="31" y="375"/>
                </a:lnTo>
                <a:close/>
                <a:moveTo>
                  <a:pt x="31" y="395"/>
                </a:moveTo>
                <a:lnTo>
                  <a:pt x="41" y="395"/>
                </a:lnTo>
                <a:lnTo>
                  <a:pt x="41" y="405"/>
                </a:lnTo>
                <a:lnTo>
                  <a:pt x="31" y="405"/>
                </a:lnTo>
                <a:lnTo>
                  <a:pt x="31" y="395"/>
                </a:lnTo>
                <a:close/>
                <a:moveTo>
                  <a:pt x="31" y="414"/>
                </a:moveTo>
                <a:lnTo>
                  <a:pt x="41" y="414"/>
                </a:lnTo>
                <a:lnTo>
                  <a:pt x="41" y="424"/>
                </a:lnTo>
                <a:lnTo>
                  <a:pt x="31" y="424"/>
                </a:lnTo>
                <a:lnTo>
                  <a:pt x="31" y="414"/>
                </a:lnTo>
                <a:close/>
                <a:moveTo>
                  <a:pt x="31" y="435"/>
                </a:moveTo>
                <a:lnTo>
                  <a:pt x="41" y="435"/>
                </a:lnTo>
                <a:lnTo>
                  <a:pt x="41" y="444"/>
                </a:lnTo>
                <a:lnTo>
                  <a:pt x="31" y="444"/>
                </a:lnTo>
                <a:lnTo>
                  <a:pt x="31" y="435"/>
                </a:lnTo>
                <a:close/>
                <a:moveTo>
                  <a:pt x="31" y="455"/>
                </a:moveTo>
                <a:lnTo>
                  <a:pt x="41" y="455"/>
                </a:lnTo>
                <a:lnTo>
                  <a:pt x="41" y="465"/>
                </a:lnTo>
                <a:lnTo>
                  <a:pt x="31" y="465"/>
                </a:lnTo>
                <a:lnTo>
                  <a:pt x="31" y="455"/>
                </a:lnTo>
                <a:close/>
                <a:moveTo>
                  <a:pt x="31" y="476"/>
                </a:moveTo>
                <a:lnTo>
                  <a:pt x="41" y="476"/>
                </a:lnTo>
                <a:lnTo>
                  <a:pt x="41" y="486"/>
                </a:lnTo>
                <a:lnTo>
                  <a:pt x="31" y="486"/>
                </a:lnTo>
                <a:lnTo>
                  <a:pt x="31" y="476"/>
                </a:lnTo>
                <a:close/>
                <a:moveTo>
                  <a:pt x="31" y="495"/>
                </a:moveTo>
                <a:lnTo>
                  <a:pt x="41" y="495"/>
                </a:lnTo>
                <a:lnTo>
                  <a:pt x="41" y="505"/>
                </a:lnTo>
                <a:lnTo>
                  <a:pt x="31" y="505"/>
                </a:lnTo>
                <a:lnTo>
                  <a:pt x="31" y="495"/>
                </a:lnTo>
                <a:close/>
                <a:moveTo>
                  <a:pt x="31" y="516"/>
                </a:moveTo>
                <a:lnTo>
                  <a:pt x="41" y="516"/>
                </a:lnTo>
                <a:lnTo>
                  <a:pt x="41" y="525"/>
                </a:lnTo>
                <a:lnTo>
                  <a:pt x="31" y="525"/>
                </a:lnTo>
                <a:lnTo>
                  <a:pt x="31" y="516"/>
                </a:lnTo>
                <a:close/>
                <a:moveTo>
                  <a:pt x="31" y="546"/>
                </a:moveTo>
                <a:lnTo>
                  <a:pt x="31" y="536"/>
                </a:lnTo>
                <a:lnTo>
                  <a:pt x="41" y="536"/>
                </a:lnTo>
                <a:lnTo>
                  <a:pt x="41" y="546"/>
                </a:lnTo>
                <a:lnTo>
                  <a:pt x="31" y="546"/>
                </a:lnTo>
                <a:close/>
                <a:moveTo>
                  <a:pt x="51" y="546"/>
                </a:moveTo>
                <a:lnTo>
                  <a:pt x="51" y="536"/>
                </a:lnTo>
                <a:lnTo>
                  <a:pt x="60" y="536"/>
                </a:lnTo>
                <a:lnTo>
                  <a:pt x="60" y="546"/>
                </a:lnTo>
                <a:lnTo>
                  <a:pt x="51" y="546"/>
                </a:lnTo>
                <a:close/>
                <a:moveTo>
                  <a:pt x="71" y="546"/>
                </a:moveTo>
                <a:lnTo>
                  <a:pt x="71" y="536"/>
                </a:lnTo>
                <a:lnTo>
                  <a:pt x="81" y="536"/>
                </a:lnTo>
                <a:lnTo>
                  <a:pt x="81" y="546"/>
                </a:lnTo>
                <a:lnTo>
                  <a:pt x="71" y="546"/>
                </a:lnTo>
                <a:close/>
                <a:moveTo>
                  <a:pt x="92" y="546"/>
                </a:moveTo>
                <a:lnTo>
                  <a:pt x="92" y="536"/>
                </a:lnTo>
                <a:lnTo>
                  <a:pt x="101" y="536"/>
                </a:lnTo>
                <a:lnTo>
                  <a:pt x="101" y="546"/>
                </a:lnTo>
                <a:lnTo>
                  <a:pt x="92" y="546"/>
                </a:lnTo>
                <a:close/>
                <a:moveTo>
                  <a:pt x="112" y="546"/>
                </a:moveTo>
                <a:lnTo>
                  <a:pt x="112" y="536"/>
                </a:lnTo>
                <a:lnTo>
                  <a:pt x="122" y="536"/>
                </a:lnTo>
                <a:lnTo>
                  <a:pt x="122" y="546"/>
                </a:lnTo>
                <a:lnTo>
                  <a:pt x="112" y="546"/>
                </a:lnTo>
                <a:close/>
                <a:moveTo>
                  <a:pt x="132" y="546"/>
                </a:moveTo>
                <a:lnTo>
                  <a:pt x="132" y="536"/>
                </a:lnTo>
                <a:lnTo>
                  <a:pt x="141" y="536"/>
                </a:lnTo>
                <a:lnTo>
                  <a:pt x="141" y="546"/>
                </a:lnTo>
                <a:lnTo>
                  <a:pt x="132" y="546"/>
                </a:lnTo>
                <a:close/>
                <a:moveTo>
                  <a:pt x="152" y="546"/>
                </a:moveTo>
                <a:lnTo>
                  <a:pt x="152" y="536"/>
                </a:lnTo>
                <a:lnTo>
                  <a:pt x="162" y="536"/>
                </a:lnTo>
                <a:lnTo>
                  <a:pt x="162" y="546"/>
                </a:lnTo>
                <a:lnTo>
                  <a:pt x="152" y="546"/>
                </a:lnTo>
                <a:close/>
                <a:moveTo>
                  <a:pt x="173" y="546"/>
                </a:moveTo>
                <a:lnTo>
                  <a:pt x="173" y="536"/>
                </a:lnTo>
                <a:lnTo>
                  <a:pt x="182" y="536"/>
                </a:lnTo>
                <a:lnTo>
                  <a:pt x="182" y="546"/>
                </a:lnTo>
                <a:lnTo>
                  <a:pt x="173" y="546"/>
                </a:lnTo>
                <a:close/>
                <a:moveTo>
                  <a:pt x="193" y="546"/>
                </a:moveTo>
                <a:lnTo>
                  <a:pt x="193" y="536"/>
                </a:lnTo>
                <a:lnTo>
                  <a:pt x="203" y="536"/>
                </a:lnTo>
                <a:lnTo>
                  <a:pt x="203" y="546"/>
                </a:lnTo>
                <a:lnTo>
                  <a:pt x="193" y="546"/>
                </a:lnTo>
                <a:close/>
                <a:moveTo>
                  <a:pt x="213" y="546"/>
                </a:moveTo>
                <a:lnTo>
                  <a:pt x="213" y="536"/>
                </a:lnTo>
                <a:lnTo>
                  <a:pt x="222" y="536"/>
                </a:lnTo>
                <a:lnTo>
                  <a:pt x="222" y="546"/>
                </a:lnTo>
                <a:lnTo>
                  <a:pt x="213" y="546"/>
                </a:lnTo>
                <a:close/>
                <a:moveTo>
                  <a:pt x="233" y="546"/>
                </a:moveTo>
                <a:lnTo>
                  <a:pt x="233" y="536"/>
                </a:lnTo>
                <a:lnTo>
                  <a:pt x="243" y="536"/>
                </a:lnTo>
                <a:lnTo>
                  <a:pt x="243" y="546"/>
                </a:lnTo>
                <a:lnTo>
                  <a:pt x="233" y="546"/>
                </a:lnTo>
                <a:close/>
                <a:moveTo>
                  <a:pt x="254" y="546"/>
                </a:moveTo>
                <a:lnTo>
                  <a:pt x="254" y="536"/>
                </a:lnTo>
                <a:lnTo>
                  <a:pt x="263" y="536"/>
                </a:lnTo>
                <a:lnTo>
                  <a:pt x="263" y="546"/>
                </a:lnTo>
                <a:lnTo>
                  <a:pt x="254" y="546"/>
                </a:lnTo>
                <a:close/>
                <a:moveTo>
                  <a:pt x="274" y="546"/>
                </a:moveTo>
                <a:lnTo>
                  <a:pt x="274" y="536"/>
                </a:lnTo>
                <a:lnTo>
                  <a:pt x="284" y="536"/>
                </a:lnTo>
                <a:lnTo>
                  <a:pt x="284" y="546"/>
                </a:lnTo>
                <a:lnTo>
                  <a:pt x="274" y="546"/>
                </a:lnTo>
                <a:close/>
                <a:moveTo>
                  <a:pt x="293" y="546"/>
                </a:moveTo>
                <a:lnTo>
                  <a:pt x="293" y="536"/>
                </a:lnTo>
                <a:lnTo>
                  <a:pt x="303" y="536"/>
                </a:lnTo>
                <a:lnTo>
                  <a:pt x="303" y="546"/>
                </a:lnTo>
                <a:lnTo>
                  <a:pt x="293" y="546"/>
                </a:lnTo>
                <a:close/>
                <a:moveTo>
                  <a:pt x="314" y="546"/>
                </a:moveTo>
                <a:lnTo>
                  <a:pt x="314" y="536"/>
                </a:lnTo>
                <a:lnTo>
                  <a:pt x="324" y="536"/>
                </a:lnTo>
                <a:lnTo>
                  <a:pt x="324" y="546"/>
                </a:lnTo>
                <a:lnTo>
                  <a:pt x="314" y="546"/>
                </a:lnTo>
                <a:close/>
                <a:moveTo>
                  <a:pt x="335" y="546"/>
                </a:moveTo>
                <a:lnTo>
                  <a:pt x="335" y="536"/>
                </a:lnTo>
                <a:lnTo>
                  <a:pt x="344" y="536"/>
                </a:lnTo>
                <a:lnTo>
                  <a:pt x="344" y="546"/>
                </a:lnTo>
                <a:lnTo>
                  <a:pt x="335" y="546"/>
                </a:lnTo>
                <a:close/>
                <a:moveTo>
                  <a:pt x="355" y="546"/>
                </a:moveTo>
                <a:lnTo>
                  <a:pt x="355" y="536"/>
                </a:lnTo>
                <a:lnTo>
                  <a:pt x="365" y="536"/>
                </a:lnTo>
                <a:lnTo>
                  <a:pt x="365" y="546"/>
                </a:lnTo>
                <a:lnTo>
                  <a:pt x="355" y="546"/>
                </a:lnTo>
                <a:close/>
                <a:moveTo>
                  <a:pt x="374" y="546"/>
                </a:moveTo>
                <a:lnTo>
                  <a:pt x="374" y="536"/>
                </a:lnTo>
                <a:lnTo>
                  <a:pt x="384" y="536"/>
                </a:lnTo>
                <a:lnTo>
                  <a:pt x="384" y="546"/>
                </a:lnTo>
                <a:lnTo>
                  <a:pt x="374" y="546"/>
                </a:lnTo>
                <a:close/>
                <a:moveTo>
                  <a:pt x="395" y="546"/>
                </a:moveTo>
                <a:lnTo>
                  <a:pt x="395" y="536"/>
                </a:lnTo>
                <a:lnTo>
                  <a:pt x="405" y="536"/>
                </a:lnTo>
                <a:lnTo>
                  <a:pt x="405" y="546"/>
                </a:lnTo>
                <a:lnTo>
                  <a:pt x="395" y="546"/>
                </a:lnTo>
                <a:close/>
                <a:moveTo>
                  <a:pt x="416" y="546"/>
                </a:moveTo>
                <a:lnTo>
                  <a:pt x="416" y="536"/>
                </a:lnTo>
                <a:lnTo>
                  <a:pt x="425" y="536"/>
                </a:lnTo>
                <a:lnTo>
                  <a:pt x="425" y="546"/>
                </a:lnTo>
                <a:lnTo>
                  <a:pt x="416" y="546"/>
                </a:lnTo>
                <a:close/>
                <a:moveTo>
                  <a:pt x="436" y="546"/>
                </a:moveTo>
                <a:lnTo>
                  <a:pt x="436" y="536"/>
                </a:lnTo>
                <a:lnTo>
                  <a:pt x="446" y="536"/>
                </a:lnTo>
                <a:lnTo>
                  <a:pt x="446" y="546"/>
                </a:lnTo>
                <a:lnTo>
                  <a:pt x="436" y="546"/>
                </a:lnTo>
                <a:close/>
                <a:moveTo>
                  <a:pt x="455" y="546"/>
                </a:moveTo>
                <a:lnTo>
                  <a:pt x="455" y="536"/>
                </a:lnTo>
                <a:lnTo>
                  <a:pt x="465" y="536"/>
                </a:lnTo>
                <a:lnTo>
                  <a:pt x="465" y="546"/>
                </a:lnTo>
                <a:lnTo>
                  <a:pt x="455" y="546"/>
                </a:lnTo>
                <a:close/>
                <a:moveTo>
                  <a:pt x="476" y="546"/>
                </a:moveTo>
                <a:lnTo>
                  <a:pt x="476" y="536"/>
                </a:lnTo>
                <a:lnTo>
                  <a:pt x="486" y="536"/>
                </a:lnTo>
                <a:lnTo>
                  <a:pt x="486" y="546"/>
                </a:lnTo>
                <a:lnTo>
                  <a:pt x="476" y="546"/>
                </a:lnTo>
                <a:close/>
                <a:moveTo>
                  <a:pt x="496" y="546"/>
                </a:moveTo>
                <a:lnTo>
                  <a:pt x="496" y="536"/>
                </a:lnTo>
                <a:lnTo>
                  <a:pt x="506" y="536"/>
                </a:lnTo>
                <a:lnTo>
                  <a:pt x="506" y="546"/>
                </a:lnTo>
                <a:lnTo>
                  <a:pt x="496" y="546"/>
                </a:lnTo>
                <a:close/>
                <a:moveTo>
                  <a:pt x="517" y="546"/>
                </a:moveTo>
                <a:lnTo>
                  <a:pt x="517" y="536"/>
                </a:lnTo>
                <a:lnTo>
                  <a:pt x="527" y="536"/>
                </a:lnTo>
                <a:lnTo>
                  <a:pt x="527" y="546"/>
                </a:lnTo>
                <a:lnTo>
                  <a:pt x="517" y="546"/>
                </a:lnTo>
                <a:close/>
                <a:moveTo>
                  <a:pt x="546" y="546"/>
                </a:moveTo>
                <a:lnTo>
                  <a:pt x="536" y="546"/>
                </a:lnTo>
                <a:lnTo>
                  <a:pt x="536" y="536"/>
                </a:lnTo>
                <a:lnTo>
                  <a:pt x="546" y="536"/>
                </a:lnTo>
                <a:lnTo>
                  <a:pt x="546" y="546"/>
                </a:lnTo>
                <a:close/>
                <a:moveTo>
                  <a:pt x="546" y="525"/>
                </a:moveTo>
                <a:lnTo>
                  <a:pt x="536" y="525"/>
                </a:lnTo>
                <a:lnTo>
                  <a:pt x="536" y="516"/>
                </a:lnTo>
                <a:lnTo>
                  <a:pt x="546" y="516"/>
                </a:lnTo>
                <a:lnTo>
                  <a:pt x="546" y="525"/>
                </a:lnTo>
                <a:close/>
                <a:moveTo>
                  <a:pt x="546" y="505"/>
                </a:moveTo>
                <a:lnTo>
                  <a:pt x="536" y="505"/>
                </a:lnTo>
                <a:lnTo>
                  <a:pt x="536" y="495"/>
                </a:lnTo>
                <a:lnTo>
                  <a:pt x="546" y="495"/>
                </a:lnTo>
                <a:lnTo>
                  <a:pt x="546" y="505"/>
                </a:lnTo>
                <a:close/>
                <a:moveTo>
                  <a:pt x="546" y="486"/>
                </a:moveTo>
                <a:lnTo>
                  <a:pt x="536" y="486"/>
                </a:lnTo>
                <a:lnTo>
                  <a:pt x="536" y="476"/>
                </a:lnTo>
                <a:lnTo>
                  <a:pt x="546" y="476"/>
                </a:lnTo>
                <a:lnTo>
                  <a:pt x="546" y="486"/>
                </a:lnTo>
                <a:close/>
                <a:moveTo>
                  <a:pt x="536" y="465"/>
                </a:moveTo>
                <a:lnTo>
                  <a:pt x="536" y="455"/>
                </a:lnTo>
                <a:lnTo>
                  <a:pt x="546" y="455"/>
                </a:lnTo>
                <a:lnTo>
                  <a:pt x="546" y="465"/>
                </a:lnTo>
                <a:lnTo>
                  <a:pt x="536" y="46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$liḍe">
            <a:extLst>
              <a:ext uri="{FF2B5EF4-FFF2-40B4-BE49-F238E27FC236}">
                <a16:creationId xmlns:a16="http://schemas.microsoft.com/office/drawing/2014/main" id="{17026F46-9F5B-4B2C-B128-62403A27214A}"/>
              </a:ext>
            </a:extLst>
          </p:cNvPr>
          <p:cNvSpPr/>
          <p:nvPr/>
        </p:nvSpPr>
        <p:spPr bwMode="auto">
          <a:xfrm>
            <a:off x="2591919" y="4035409"/>
            <a:ext cx="681712" cy="39306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ïśļïḓê">
            <a:extLst>
              <a:ext uri="{FF2B5EF4-FFF2-40B4-BE49-F238E27FC236}">
                <a16:creationId xmlns:a16="http://schemas.microsoft.com/office/drawing/2014/main" id="{7A148716-1752-4914-B573-43054D7DBB54}"/>
              </a:ext>
            </a:extLst>
          </p:cNvPr>
          <p:cNvSpPr/>
          <p:nvPr/>
        </p:nvSpPr>
        <p:spPr bwMode="auto">
          <a:xfrm>
            <a:off x="2505227" y="4358533"/>
            <a:ext cx="856080" cy="6994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ṥľíďe">
            <a:extLst>
              <a:ext uri="{FF2B5EF4-FFF2-40B4-BE49-F238E27FC236}">
                <a16:creationId xmlns:a16="http://schemas.microsoft.com/office/drawing/2014/main" id="{CA3EB3A5-9BD8-4F67-9872-455D0DFCF342}"/>
              </a:ext>
            </a:extLst>
          </p:cNvPr>
          <p:cNvSpPr/>
          <p:nvPr/>
        </p:nvSpPr>
        <p:spPr bwMode="auto">
          <a:xfrm>
            <a:off x="1762437" y="2522244"/>
            <a:ext cx="2341661" cy="1565377"/>
          </a:xfrm>
          <a:custGeom>
            <a:avLst/>
            <a:gdLst>
              <a:gd name="T0" fmla="*/ 1733 w 1733"/>
              <a:gd name="T1" fmla="*/ 1109 h 1160"/>
              <a:gd name="T2" fmla="*/ 1681 w 1733"/>
              <a:gd name="T3" fmla="*/ 1160 h 1160"/>
              <a:gd name="T4" fmla="*/ 51 w 1733"/>
              <a:gd name="T5" fmla="*/ 1160 h 1160"/>
              <a:gd name="T6" fmla="*/ 0 w 1733"/>
              <a:gd name="T7" fmla="*/ 1109 h 1160"/>
              <a:gd name="T8" fmla="*/ 0 w 1733"/>
              <a:gd name="T9" fmla="*/ 51 h 1160"/>
              <a:gd name="T10" fmla="*/ 51 w 1733"/>
              <a:gd name="T11" fmla="*/ 0 h 1160"/>
              <a:gd name="T12" fmla="*/ 1681 w 1733"/>
              <a:gd name="T13" fmla="*/ 0 h 1160"/>
              <a:gd name="T14" fmla="*/ 1733 w 1733"/>
              <a:gd name="T15" fmla="*/ 51 h 1160"/>
              <a:gd name="T16" fmla="*/ 1733 w 1733"/>
              <a:gd name="T17" fmla="*/ 1109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3" h="1160">
                <a:moveTo>
                  <a:pt x="1733" y="1109"/>
                </a:moveTo>
                <a:cubicBezTo>
                  <a:pt x="1733" y="1137"/>
                  <a:pt x="1710" y="1160"/>
                  <a:pt x="1681" y="1160"/>
                </a:cubicBezTo>
                <a:cubicBezTo>
                  <a:pt x="51" y="1160"/>
                  <a:pt x="51" y="1160"/>
                  <a:pt x="51" y="1160"/>
                </a:cubicBezTo>
                <a:cubicBezTo>
                  <a:pt x="23" y="1160"/>
                  <a:pt x="0" y="1137"/>
                  <a:pt x="0" y="110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1681" y="0"/>
                  <a:pt x="1681" y="0"/>
                  <a:pt x="1681" y="0"/>
                </a:cubicBezTo>
                <a:cubicBezTo>
                  <a:pt x="1710" y="0"/>
                  <a:pt x="1733" y="23"/>
                  <a:pt x="1733" y="51"/>
                </a:cubicBezTo>
                <a:cubicBezTo>
                  <a:pt x="1733" y="1109"/>
                  <a:pt x="1733" y="1109"/>
                  <a:pt x="1733" y="1109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iśļiďé">
            <a:extLst>
              <a:ext uri="{FF2B5EF4-FFF2-40B4-BE49-F238E27FC236}">
                <a16:creationId xmlns:a16="http://schemas.microsoft.com/office/drawing/2014/main" id="{0D7A07D3-0282-46FE-AFFB-620B920F1552}"/>
              </a:ext>
            </a:extLst>
          </p:cNvPr>
          <p:cNvSpPr/>
          <p:nvPr/>
        </p:nvSpPr>
        <p:spPr bwMode="auto">
          <a:xfrm>
            <a:off x="1762437" y="2522244"/>
            <a:ext cx="2341661" cy="1484596"/>
          </a:xfrm>
          <a:custGeom>
            <a:avLst/>
            <a:gdLst>
              <a:gd name="T0" fmla="*/ 1733 w 1733"/>
              <a:gd name="T1" fmla="*/ 1100 h 1100"/>
              <a:gd name="T2" fmla="*/ 1733 w 1733"/>
              <a:gd name="T3" fmla="*/ 51 h 1100"/>
              <a:gd name="T4" fmla="*/ 1681 w 1733"/>
              <a:gd name="T5" fmla="*/ 0 h 1100"/>
              <a:gd name="T6" fmla="*/ 51 w 1733"/>
              <a:gd name="T7" fmla="*/ 0 h 1100"/>
              <a:gd name="T8" fmla="*/ 0 w 1733"/>
              <a:gd name="T9" fmla="*/ 51 h 1100"/>
              <a:gd name="T10" fmla="*/ 0 w 1733"/>
              <a:gd name="T11" fmla="*/ 1100 h 1100"/>
              <a:gd name="T12" fmla="*/ 1733 w 1733"/>
              <a:gd name="T13" fmla="*/ 110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100">
                <a:moveTo>
                  <a:pt x="1733" y="1100"/>
                </a:moveTo>
                <a:cubicBezTo>
                  <a:pt x="1733" y="51"/>
                  <a:pt x="1733" y="51"/>
                  <a:pt x="1733" y="51"/>
                </a:cubicBezTo>
                <a:cubicBezTo>
                  <a:pt x="1733" y="23"/>
                  <a:pt x="1710" y="0"/>
                  <a:pt x="168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1733" y="1100"/>
                  <a:pt x="1733" y="1100"/>
                  <a:pt x="1733" y="110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ïṥļiḍê">
            <a:extLst>
              <a:ext uri="{FF2B5EF4-FFF2-40B4-BE49-F238E27FC236}">
                <a16:creationId xmlns:a16="http://schemas.microsoft.com/office/drawing/2014/main" id="{C80C31CC-2354-4B1A-9795-369A6FC37DE2}"/>
              </a:ext>
            </a:extLst>
          </p:cNvPr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0 w 2176"/>
              <a:gd name="T1" fmla="*/ 0 h 1347"/>
              <a:gd name="T2" fmla="*/ 0 w 2176"/>
              <a:gd name="T3" fmla="*/ 112 h 1347"/>
              <a:gd name="T4" fmla="*/ 0 w 2176"/>
              <a:gd name="T5" fmla="*/ 1347 h 1347"/>
              <a:gd name="T6" fmla="*/ 226 w 2176"/>
              <a:gd name="T7" fmla="*/ 1347 h 1347"/>
              <a:gd name="T8" fmla="*/ 1951 w 2176"/>
              <a:gd name="T9" fmla="*/ 1347 h 1347"/>
              <a:gd name="T10" fmla="*/ 2176 w 2176"/>
              <a:gd name="T11" fmla="*/ 1347 h 1347"/>
              <a:gd name="T12" fmla="*/ 2176 w 2176"/>
              <a:gd name="T13" fmla="*/ 112 h 1347"/>
              <a:gd name="T14" fmla="*/ 2176 w 2176"/>
              <a:gd name="T15" fmla="*/ 0 h 1347"/>
              <a:gd name="T16" fmla="*/ 0 w 2176"/>
              <a:gd name="T17" fmla="*/ 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6" h="1347">
                <a:moveTo>
                  <a:pt x="0" y="0"/>
                </a:moveTo>
                <a:lnTo>
                  <a:pt x="0" y="112"/>
                </a:lnTo>
                <a:lnTo>
                  <a:pt x="0" y="1347"/>
                </a:lnTo>
                <a:lnTo>
                  <a:pt x="226" y="1347"/>
                </a:lnTo>
                <a:lnTo>
                  <a:pt x="1951" y="1347"/>
                </a:lnTo>
                <a:lnTo>
                  <a:pt x="2176" y="1347"/>
                </a:lnTo>
                <a:lnTo>
                  <a:pt x="2176" y="112"/>
                </a:lnTo>
                <a:lnTo>
                  <a:pt x="2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şļide">
            <a:extLst>
              <a:ext uri="{FF2B5EF4-FFF2-40B4-BE49-F238E27FC236}">
                <a16:creationId xmlns:a16="http://schemas.microsoft.com/office/drawing/2014/main" id="{5D5A47FA-9775-4CEC-9F1F-64E396253E36}"/>
              </a:ext>
            </a:extLst>
          </p:cNvPr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0 w 2176"/>
              <a:gd name="T1" fmla="*/ 0 h 1347"/>
              <a:gd name="T2" fmla="*/ 0 w 2176"/>
              <a:gd name="T3" fmla="*/ 112 h 1347"/>
              <a:gd name="T4" fmla="*/ 0 w 2176"/>
              <a:gd name="T5" fmla="*/ 1347 h 1347"/>
              <a:gd name="T6" fmla="*/ 226 w 2176"/>
              <a:gd name="T7" fmla="*/ 1347 h 1347"/>
              <a:gd name="T8" fmla="*/ 1951 w 2176"/>
              <a:gd name="T9" fmla="*/ 1347 h 1347"/>
              <a:gd name="T10" fmla="*/ 2176 w 2176"/>
              <a:gd name="T11" fmla="*/ 1347 h 1347"/>
              <a:gd name="T12" fmla="*/ 2176 w 2176"/>
              <a:gd name="T13" fmla="*/ 112 h 1347"/>
              <a:gd name="T14" fmla="*/ 2176 w 2176"/>
              <a:gd name="T15" fmla="*/ 0 h 1347"/>
              <a:gd name="T16" fmla="*/ 0 w 2176"/>
              <a:gd name="T17" fmla="*/ 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6" h="1347">
                <a:moveTo>
                  <a:pt x="0" y="0"/>
                </a:moveTo>
                <a:lnTo>
                  <a:pt x="0" y="112"/>
                </a:lnTo>
                <a:lnTo>
                  <a:pt x="0" y="1347"/>
                </a:lnTo>
                <a:lnTo>
                  <a:pt x="226" y="1347"/>
                </a:lnTo>
                <a:lnTo>
                  <a:pt x="1951" y="1347"/>
                </a:lnTo>
                <a:lnTo>
                  <a:pt x="2176" y="1347"/>
                </a:lnTo>
                <a:lnTo>
                  <a:pt x="2176" y="112"/>
                </a:lnTo>
                <a:lnTo>
                  <a:pt x="217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ṡľíḍé">
            <a:extLst>
              <a:ext uri="{FF2B5EF4-FFF2-40B4-BE49-F238E27FC236}">
                <a16:creationId xmlns:a16="http://schemas.microsoft.com/office/drawing/2014/main" id="{10F53F9F-0E53-4D88-A7A0-B2935C8B265C}"/>
              </a:ext>
            </a:extLst>
          </p:cNvPr>
          <p:cNvSpPr/>
          <p:nvPr/>
        </p:nvSpPr>
        <p:spPr bwMode="auto">
          <a:xfrm>
            <a:off x="4015436" y="4061023"/>
            <a:ext cx="12807" cy="26599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šľiďè">
            <a:extLst>
              <a:ext uri="{FF2B5EF4-FFF2-40B4-BE49-F238E27FC236}">
                <a16:creationId xmlns:a16="http://schemas.microsoft.com/office/drawing/2014/main" id="{F08C7C6A-C1A2-4AB4-8AA5-135E40C930DB}"/>
              </a:ext>
            </a:extLst>
          </p:cNvPr>
          <p:cNvSpPr/>
          <p:nvPr/>
        </p:nvSpPr>
        <p:spPr bwMode="auto">
          <a:xfrm>
            <a:off x="3991793" y="4061023"/>
            <a:ext cx="12807" cy="26599"/>
          </a:xfrm>
          <a:prstGeom prst="rect">
            <a:avLst/>
          </a:prstGeom>
          <a:solidFill>
            <a:srgbClr val="8BC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ṩḻïḑè">
            <a:extLst>
              <a:ext uri="{FF2B5EF4-FFF2-40B4-BE49-F238E27FC236}">
                <a16:creationId xmlns:a16="http://schemas.microsoft.com/office/drawing/2014/main" id="{F387DE3B-3B0F-443A-B939-EE3107531A83}"/>
              </a:ext>
            </a:extLst>
          </p:cNvPr>
          <p:cNvSpPr/>
          <p:nvPr/>
        </p:nvSpPr>
        <p:spPr bwMode="auto">
          <a:xfrm>
            <a:off x="3968150" y="4061023"/>
            <a:ext cx="11822" cy="26599"/>
          </a:xfrm>
          <a:prstGeom prst="rect">
            <a:avLst/>
          </a:prstGeom>
          <a:solidFill>
            <a:srgbClr val="FB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îṡlîḋê">
            <a:extLst>
              <a:ext uri="{FF2B5EF4-FFF2-40B4-BE49-F238E27FC236}">
                <a16:creationId xmlns:a16="http://schemas.microsoft.com/office/drawing/2014/main" id="{F2699C6F-8F9D-4DA7-B666-DC032E0EB0C2}"/>
              </a:ext>
            </a:extLst>
          </p:cNvPr>
          <p:cNvSpPr/>
          <p:nvPr/>
        </p:nvSpPr>
        <p:spPr bwMode="auto">
          <a:xfrm>
            <a:off x="3943521" y="4061023"/>
            <a:ext cx="11822" cy="265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ṥḻîďé">
            <a:extLst>
              <a:ext uri="{FF2B5EF4-FFF2-40B4-BE49-F238E27FC236}">
                <a16:creationId xmlns:a16="http://schemas.microsoft.com/office/drawing/2014/main" id="{7061A272-B412-4243-BEBC-CCC5A39E5872}"/>
              </a:ext>
            </a:extLst>
          </p:cNvPr>
          <p:cNvSpPr/>
          <p:nvPr/>
        </p:nvSpPr>
        <p:spPr bwMode="auto">
          <a:xfrm>
            <a:off x="1973256" y="2763602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íṡľiďé">
            <a:extLst>
              <a:ext uri="{FF2B5EF4-FFF2-40B4-BE49-F238E27FC236}">
                <a16:creationId xmlns:a16="http://schemas.microsoft.com/office/drawing/2014/main" id="{9B66AF90-545F-4702-ABA8-4C4395A253CC}"/>
              </a:ext>
            </a:extLst>
          </p:cNvPr>
          <p:cNvSpPr/>
          <p:nvPr/>
        </p:nvSpPr>
        <p:spPr bwMode="auto">
          <a:xfrm>
            <a:off x="1973256" y="2763602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ïŝḻïḓe">
            <a:extLst>
              <a:ext uri="{FF2B5EF4-FFF2-40B4-BE49-F238E27FC236}">
                <a16:creationId xmlns:a16="http://schemas.microsoft.com/office/drawing/2014/main" id="{BA5BA967-46FB-46F3-8304-A7E2C59E1AB9}"/>
              </a:ext>
            </a:extLst>
          </p:cNvPr>
          <p:cNvSpPr/>
          <p:nvPr/>
        </p:nvSpPr>
        <p:spPr bwMode="auto">
          <a:xfrm>
            <a:off x="1973256" y="2937971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ṣļíḋê">
            <a:extLst>
              <a:ext uri="{FF2B5EF4-FFF2-40B4-BE49-F238E27FC236}">
                <a16:creationId xmlns:a16="http://schemas.microsoft.com/office/drawing/2014/main" id="{190C6BB9-60AE-4B87-8789-B30B9405E004}"/>
              </a:ext>
            </a:extLst>
          </p:cNvPr>
          <p:cNvSpPr/>
          <p:nvPr/>
        </p:nvSpPr>
        <p:spPr bwMode="auto">
          <a:xfrm>
            <a:off x="1973256" y="2937971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şľíḑê">
            <a:extLst>
              <a:ext uri="{FF2B5EF4-FFF2-40B4-BE49-F238E27FC236}">
                <a16:creationId xmlns:a16="http://schemas.microsoft.com/office/drawing/2014/main" id="{D81E38A1-A91A-4604-AA1B-50442CCCBB4F}"/>
              </a:ext>
            </a:extLst>
          </p:cNvPr>
          <p:cNvSpPr/>
          <p:nvPr/>
        </p:nvSpPr>
        <p:spPr bwMode="auto">
          <a:xfrm>
            <a:off x="1973256" y="3113324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ṧ1íďê">
            <a:extLst>
              <a:ext uri="{FF2B5EF4-FFF2-40B4-BE49-F238E27FC236}">
                <a16:creationId xmlns:a16="http://schemas.microsoft.com/office/drawing/2014/main" id="{EDA77BBD-8486-4E59-BA76-AC4EB747E15D}"/>
              </a:ext>
            </a:extLst>
          </p:cNvPr>
          <p:cNvSpPr/>
          <p:nvPr/>
        </p:nvSpPr>
        <p:spPr bwMode="auto">
          <a:xfrm>
            <a:off x="1973256" y="3113324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îṧḻîďè">
            <a:extLst>
              <a:ext uri="{FF2B5EF4-FFF2-40B4-BE49-F238E27FC236}">
                <a16:creationId xmlns:a16="http://schemas.microsoft.com/office/drawing/2014/main" id="{DCEAAF82-D943-4081-A54A-A2C797B14FB4}"/>
              </a:ext>
            </a:extLst>
          </p:cNvPr>
          <p:cNvSpPr/>
          <p:nvPr/>
        </p:nvSpPr>
        <p:spPr bwMode="auto">
          <a:xfrm>
            <a:off x="1973256" y="3288678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ŝļídê">
            <a:extLst>
              <a:ext uri="{FF2B5EF4-FFF2-40B4-BE49-F238E27FC236}">
                <a16:creationId xmlns:a16="http://schemas.microsoft.com/office/drawing/2014/main" id="{D8004110-8B54-4993-98F8-0D0BD7A0F837}"/>
              </a:ext>
            </a:extLst>
          </p:cNvPr>
          <p:cNvSpPr/>
          <p:nvPr/>
        </p:nvSpPr>
        <p:spPr bwMode="auto">
          <a:xfrm>
            <a:off x="1973256" y="3288678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ṥļiḍé">
            <a:extLst>
              <a:ext uri="{FF2B5EF4-FFF2-40B4-BE49-F238E27FC236}">
                <a16:creationId xmlns:a16="http://schemas.microsoft.com/office/drawing/2014/main" id="{54EB3286-3330-49A3-909C-554BEB7318DE}"/>
              </a:ext>
            </a:extLst>
          </p:cNvPr>
          <p:cNvSpPr/>
          <p:nvPr/>
        </p:nvSpPr>
        <p:spPr bwMode="auto">
          <a:xfrm>
            <a:off x="1973256" y="3463047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$liḓê">
            <a:extLst>
              <a:ext uri="{FF2B5EF4-FFF2-40B4-BE49-F238E27FC236}">
                <a16:creationId xmlns:a16="http://schemas.microsoft.com/office/drawing/2014/main" id="{DA8E5641-2956-4785-9FCA-1530515D1558}"/>
              </a:ext>
            </a:extLst>
          </p:cNvPr>
          <p:cNvSpPr/>
          <p:nvPr/>
        </p:nvSpPr>
        <p:spPr bwMode="auto">
          <a:xfrm>
            <a:off x="1973256" y="3463047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Sḻîde">
            <a:extLst>
              <a:ext uri="{FF2B5EF4-FFF2-40B4-BE49-F238E27FC236}">
                <a16:creationId xmlns:a16="http://schemas.microsoft.com/office/drawing/2014/main" id="{37E4BC64-1E61-4C88-B9D4-285D20801DC7}"/>
              </a:ext>
            </a:extLst>
          </p:cNvPr>
          <p:cNvSpPr/>
          <p:nvPr/>
        </p:nvSpPr>
        <p:spPr bwMode="auto">
          <a:xfrm>
            <a:off x="1973256" y="3638401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ṩḻiḍe">
            <a:extLst>
              <a:ext uri="{FF2B5EF4-FFF2-40B4-BE49-F238E27FC236}">
                <a16:creationId xmlns:a16="http://schemas.microsoft.com/office/drawing/2014/main" id="{7946C94A-B0B9-4A0A-83FF-09DCB88AB4ED}"/>
              </a:ext>
            </a:extLst>
          </p:cNvPr>
          <p:cNvSpPr/>
          <p:nvPr/>
        </p:nvSpPr>
        <p:spPr bwMode="auto">
          <a:xfrm>
            <a:off x="1973256" y="3638401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ṩḷiḍé">
            <a:extLst>
              <a:ext uri="{FF2B5EF4-FFF2-40B4-BE49-F238E27FC236}">
                <a16:creationId xmlns:a16="http://schemas.microsoft.com/office/drawing/2014/main" id="{CBAEADEB-BEC1-42E8-845F-77FA520679DA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66 w 2017"/>
              <a:gd name="T1" fmla="*/ 1054 h 1125"/>
              <a:gd name="T2" fmla="*/ 40 w 2017"/>
              <a:gd name="T3" fmla="*/ 0 h 1125"/>
              <a:gd name="T4" fmla="*/ 0 w 2017"/>
              <a:gd name="T5" fmla="*/ 27 h 1125"/>
              <a:gd name="T6" fmla="*/ 40 w 2017"/>
              <a:gd name="T7" fmla="*/ 45 h 1125"/>
              <a:gd name="T8" fmla="*/ 0 w 2017"/>
              <a:gd name="T9" fmla="*/ 204 h 1125"/>
              <a:gd name="T10" fmla="*/ 40 w 2017"/>
              <a:gd name="T11" fmla="*/ 223 h 1125"/>
              <a:gd name="T12" fmla="*/ 0 w 2017"/>
              <a:gd name="T13" fmla="*/ 382 h 1125"/>
              <a:gd name="T14" fmla="*/ 40 w 2017"/>
              <a:gd name="T15" fmla="*/ 400 h 1125"/>
              <a:gd name="T16" fmla="*/ 0 w 2017"/>
              <a:gd name="T17" fmla="*/ 559 h 1125"/>
              <a:gd name="T18" fmla="*/ 40 w 2017"/>
              <a:gd name="T19" fmla="*/ 578 h 1125"/>
              <a:gd name="T20" fmla="*/ 0 w 2017"/>
              <a:gd name="T21" fmla="*/ 737 h 1125"/>
              <a:gd name="T22" fmla="*/ 40 w 2017"/>
              <a:gd name="T23" fmla="*/ 755 h 1125"/>
              <a:gd name="T24" fmla="*/ 0 w 2017"/>
              <a:gd name="T25" fmla="*/ 915 h 1125"/>
              <a:gd name="T26" fmla="*/ 40 w 2017"/>
              <a:gd name="T27" fmla="*/ 933 h 1125"/>
              <a:gd name="T28" fmla="*/ 40 w 2017"/>
              <a:gd name="T29" fmla="*/ 1080 h 1125"/>
              <a:gd name="T30" fmla="*/ 192 w 2017"/>
              <a:gd name="T31" fmla="*/ 1080 h 1125"/>
              <a:gd name="T32" fmla="*/ 210 w 2017"/>
              <a:gd name="T33" fmla="*/ 1125 h 1125"/>
              <a:gd name="T34" fmla="*/ 369 w 2017"/>
              <a:gd name="T35" fmla="*/ 1080 h 1125"/>
              <a:gd name="T36" fmla="*/ 387 w 2017"/>
              <a:gd name="T37" fmla="*/ 1125 h 1125"/>
              <a:gd name="T38" fmla="*/ 547 w 2017"/>
              <a:gd name="T39" fmla="*/ 1080 h 1125"/>
              <a:gd name="T40" fmla="*/ 565 w 2017"/>
              <a:gd name="T41" fmla="*/ 1125 h 1125"/>
              <a:gd name="T42" fmla="*/ 724 w 2017"/>
              <a:gd name="T43" fmla="*/ 1080 h 1125"/>
              <a:gd name="T44" fmla="*/ 744 w 2017"/>
              <a:gd name="T45" fmla="*/ 1125 h 1125"/>
              <a:gd name="T46" fmla="*/ 903 w 2017"/>
              <a:gd name="T47" fmla="*/ 1080 h 1125"/>
              <a:gd name="T48" fmla="*/ 921 w 2017"/>
              <a:gd name="T49" fmla="*/ 1125 h 1125"/>
              <a:gd name="T50" fmla="*/ 1081 w 2017"/>
              <a:gd name="T51" fmla="*/ 1080 h 1125"/>
              <a:gd name="T52" fmla="*/ 1099 w 2017"/>
              <a:gd name="T53" fmla="*/ 1125 h 1125"/>
              <a:gd name="T54" fmla="*/ 1258 w 2017"/>
              <a:gd name="T55" fmla="*/ 1080 h 1125"/>
              <a:gd name="T56" fmla="*/ 1276 w 2017"/>
              <a:gd name="T57" fmla="*/ 1125 h 1125"/>
              <a:gd name="T58" fmla="*/ 1436 w 2017"/>
              <a:gd name="T59" fmla="*/ 1080 h 1125"/>
              <a:gd name="T60" fmla="*/ 1454 w 2017"/>
              <a:gd name="T61" fmla="*/ 1125 h 1125"/>
              <a:gd name="T62" fmla="*/ 1613 w 2017"/>
              <a:gd name="T63" fmla="*/ 1080 h 1125"/>
              <a:gd name="T64" fmla="*/ 1633 w 2017"/>
              <a:gd name="T65" fmla="*/ 1125 h 1125"/>
              <a:gd name="T66" fmla="*/ 1792 w 2017"/>
              <a:gd name="T67" fmla="*/ 1080 h 1125"/>
              <a:gd name="T68" fmla="*/ 1809 w 2017"/>
              <a:gd name="T69" fmla="*/ 1125 h 1125"/>
              <a:gd name="T70" fmla="*/ 1969 w 2017"/>
              <a:gd name="T71" fmla="*/ 1080 h 1125"/>
              <a:gd name="T72" fmla="*/ 1988 w 2017"/>
              <a:gd name="T73" fmla="*/ 1125 h 1125"/>
              <a:gd name="T74" fmla="*/ 2017 w 2017"/>
              <a:gd name="T75" fmla="*/ 108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66" y="1054"/>
                </a:lnTo>
                <a:lnTo>
                  <a:pt x="66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ṩḻíďe">
            <a:extLst>
              <a:ext uri="{FF2B5EF4-FFF2-40B4-BE49-F238E27FC236}">
                <a16:creationId xmlns:a16="http://schemas.microsoft.com/office/drawing/2014/main" id="{9F17CE2E-F1E0-48EA-B305-DCDA1CEC6422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66 w 2017"/>
              <a:gd name="T1" fmla="*/ 1054 h 1125"/>
              <a:gd name="T2" fmla="*/ 40 w 2017"/>
              <a:gd name="T3" fmla="*/ 0 h 1125"/>
              <a:gd name="T4" fmla="*/ 0 w 2017"/>
              <a:gd name="T5" fmla="*/ 27 h 1125"/>
              <a:gd name="T6" fmla="*/ 40 w 2017"/>
              <a:gd name="T7" fmla="*/ 45 h 1125"/>
              <a:gd name="T8" fmla="*/ 0 w 2017"/>
              <a:gd name="T9" fmla="*/ 204 h 1125"/>
              <a:gd name="T10" fmla="*/ 40 w 2017"/>
              <a:gd name="T11" fmla="*/ 223 h 1125"/>
              <a:gd name="T12" fmla="*/ 0 w 2017"/>
              <a:gd name="T13" fmla="*/ 382 h 1125"/>
              <a:gd name="T14" fmla="*/ 40 w 2017"/>
              <a:gd name="T15" fmla="*/ 400 h 1125"/>
              <a:gd name="T16" fmla="*/ 0 w 2017"/>
              <a:gd name="T17" fmla="*/ 559 h 1125"/>
              <a:gd name="T18" fmla="*/ 40 w 2017"/>
              <a:gd name="T19" fmla="*/ 578 h 1125"/>
              <a:gd name="T20" fmla="*/ 0 w 2017"/>
              <a:gd name="T21" fmla="*/ 737 h 1125"/>
              <a:gd name="T22" fmla="*/ 40 w 2017"/>
              <a:gd name="T23" fmla="*/ 755 h 1125"/>
              <a:gd name="T24" fmla="*/ 0 w 2017"/>
              <a:gd name="T25" fmla="*/ 915 h 1125"/>
              <a:gd name="T26" fmla="*/ 40 w 2017"/>
              <a:gd name="T27" fmla="*/ 933 h 1125"/>
              <a:gd name="T28" fmla="*/ 40 w 2017"/>
              <a:gd name="T29" fmla="*/ 1080 h 1125"/>
              <a:gd name="T30" fmla="*/ 192 w 2017"/>
              <a:gd name="T31" fmla="*/ 1080 h 1125"/>
              <a:gd name="T32" fmla="*/ 210 w 2017"/>
              <a:gd name="T33" fmla="*/ 1125 h 1125"/>
              <a:gd name="T34" fmla="*/ 369 w 2017"/>
              <a:gd name="T35" fmla="*/ 1080 h 1125"/>
              <a:gd name="T36" fmla="*/ 387 w 2017"/>
              <a:gd name="T37" fmla="*/ 1125 h 1125"/>
              <a:gd name="T38" fmla="*/ 547 w 2017"/>
              <a:gd name="T39" fmla="*/ 1080 h 1125"/>
              <a:gd name="T40" fmla="*/ 565 w 2017"/>
              <a:gd name="T41" fmla="*/ 1125 h 1125"/>
              <a:gd name="T42" fmla="*/ 724 w 2017"/>
              <a:gd name="T43" fmla="*/ 1080 h 1125"/>
              <a:gd name="T44" fmla="*/ 744 w 2017"/>
              <a:gd name="T45" fmla="*/ 1125 h 1125"/>
              <a:gd name="T46" fmla="*/ 903 w 2017"/>
              <a:gd name="T47" fmla="*/ 1080 h 1125"/>
              <a:gd name="T48" fmla="*/ 921 w 2017"/>
              <a:gd name="T49" fmla="*/ 1125 h 1125"/>
              <a:gd name="T50" fmla="*/ 1081 w 2017"/>
              <a:gd name="T51" fmla="*/ 1080 h 1125"/>
              <a:gd name="T52" fmla="*/ 1099 w 2017"/>
              <a:gd name="T53" fmla="*/ 1125 h 1125"/>
              <a:gd name="T54" fmla="*/ 1258 w 2017"/>
              <a:gd name="T55" fmla="*/ 1080 h 1125"/>
              <a:gd name="T56" fmla="*/ 1276 w 2017"/>
              <a:gd name="T57" fmla="*/ 1125 h 1125"/>
              <a:gd name="T58" fmla="*/ 1436 w 2017"/>
              <a:gd name="T59" fmla="*/ 1080 h 1125"/>
              <a:gd name="T60" fmla="*/ 1454 w 2017"/>
              <a:gd name="T61" fmla="*/ 1125 h 1125"/>
              <a:gd name="T62" fmla="*/ 1613 w 2017"/>
              <a:gd name="T63" fmla="*/ 1080 h 1125"/>
              <a:gd name="T64" fmla="*/ 1633 w 2017"/>
              <a:gd name="T65" fmla="*/ 1125 h 1125"/>
              <a:gd name="T66" fmla="*/ 1792 w 2017"/>
              <a:gd name="T67" fmla="*/ 1080 h 1125"/>
              <a:gd name="T68" fmla="*/ 1809 w 2017"/>
              <a:gd name="T69" fmla="*/ 1125 h 1125"/>
              <a:gd name="T70" fmla="*/ 1969 w 2017"/>
              <a:gd name="T71" fmla="*/ 1080 h 1125"/>
              <a:gd name="T72" fmla="*/ 1988 w 2017"/>
              <a:gd name="T73" fmla="*/ 1125 h 1125"/>
              <a:gd name="T74" fmla="*/ 2017 w 2017"/>
              <a:gd name="T75" fmla="*/ 108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66" y="1054"/>
                </a:lnTo>
                <a:lnTo>
                  <a:pt x="66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iṧlídé">
            <a:extLst>
              <a:ext uri="{FF2B5EF4-FFF2-40B4-BE49-F238E27FC236}">
                <a16:creationId xmlns:a16="http://schemas.microsoft.com/office/drawing/2014/main" id="{2ACF217C-3E6D-4963-A24C-32A6635656FE}"/>
              </a:ext>
            </a:extLst>
          </p:cNvPr>
          <p:cNvSpPr/>
          <p:nvPr/>
        </p:nvSpPr>
        <p:spPr bwMode="auto">
          <a:xfrm>
            <a:off x="1987048" y="2997079"/>
            <a:ext cx="1410710" cy="771359"/>
          </a:xfrm>
          <a:custGeom>
            <a:avLst/>
            <a:gdLst>
              <a:gd name="T0" fmla="*/ 59 w 1432"/>
              <a:gd name="T1" fmla="*/ 783 h 783"/>
              <a:gd name="T2" fmla="*/ 330 w 1432"/>
              <a:gd name="T3" fmla="*/ 282 h 783"/>
              <a:gd name="T4" fmla="*/ 454 w 1432"/>
              <a:gd name="T5" fmla="*/ 584 h 783"/>
              <a:gd name="T6" fmla="*/ 808 w 1432"/>
              <a:gd name="T7" fmla="*/ 341 h 783"/>
              <a:gd name="T8" fmla="*/ 1072 w 1432"/>
              <a:gd name="T9" fmla="*/ 651 h 783"/>
              <a:gd name="T10" fmla="*/ 1432 w 1432"/>
              <a:gd name="T11" fmla="*/ 34 h 783"/>
              <a:gd name="T12" fmla="*/ 1374 w 1432"/>
              <a:gd name="T13" fmla="*/ 0 h 783"/>
              <a:gd name="T14" fmla="*/ 1061 w 1432"/>
              <a:gd name="T15" fmla="*/ 537 h 783"/>
              <a:gd name="T16" fmla="*/ 819 w 1432"/>
              <a:gd name="T17" fmla="*/ 254 h 783"/>
              <a:gd name="T18" fmla="*/ 484 w 1432"/>
              <a:gd name="T19" fmla="*/ 484 h 783"/>
              <a:gd name="T20" fmla="*/ 340 w 1432"/>
              <a:gd name="T21" fmla="*/ 129 h 783"/>
              <a:gd name="T22" fmla="*/ 0 w 1432"/>
              <a:gd name="T23" fmla="*/ 751 h 783"/>
              <a:gd name="T24" fmla="*/ 59 w 1432"/>
              <a:gd name="T25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783">
                <a:moveTo>
                  <a:pt x="59" y="783"/>
                </a:moveTo>
                <a:lnTo>
                  <a:pt x="330" y="282"/>
                </a:lnTo>
                <a:lnTo>
                  <a:pt x="454" y="584"/>
                </a:lnTo>
                <a:lnTo>
                  <a:pt x="808" y="341"/>
                </a:lnTo>
                <a:lnTo>
                  <a:pt x="1072" y="651"/>
                </a:lnTo>
                <a:lnTo>
                  <a:pt x="1432" y="34"/>
                </a:lnTo>
                <a:lnTo>
                  <a:pt x="1374" y="0"/>
                </a:lnTo>
                <a:lnTo>
                  <a:pt x="1061" y="537"/>
                </a:lnTo>
                <a:lnTo>
                  <a:pt x="819" y="254"/>
                </a:lnTo>
                <a:lnTo>
                  <a:pt x="484" y="484"/>
                </a:lnTo>
                <a:lnTo>
                  <a:pt x="340" y="129"/>
                </a:lnTo>
                <a:lnTo>
                  <a:pt x="0" y="751"/>
                </a:lnTo>
                <a:lnTo>
                  <a:pt x="59" y="783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ṣ1iḍê">
            <a:extLst>
              <a:ext uri="{FF2B5EF4-FFF2-40B4-BE49-F238E27FC236}">
                <a16:creationId xmlns:a16="http://schemas.microsoft.com/office/drawing/2014/main" id="{09F01441-C763-4B95-860A-CC0D91C4620C}"/>
              </a:ext>
            </a:extLst>
          </p:cNvPr>
          <p:cNvSpPr/>
          <p:nvPr/>
        </p:nvSpPr>
        <p:spPr bwMode="auto">
          <a:xfrm>
            <a:off x="1987048" y="2997079"/>
            <a:ext cx="1410710" cy="771359"/>
          </a:xfrm>
          <a:custGeom>
            <a:avLst/>
            <a:gdLst>
              <a:gd name="T0" fmla="*/ 59 w 1432"/>
              <a:gd name="T1" fmla="*/ 783 h 783"/>
              <a:gd name="T2" fmla="*/ 330 w 1432"/>
              <a:gd name="T3" fmla="*/ 282 h 783"/>
              <a:gd name="T4" fmla="*/ 454 w 1432"/>
              <a:gd name="T5" fmla="*/ 584 h 783"/>
              <a:gd name="T6" fmla="*/ 808 w 1432"/>
              <a:gd name="T7" fmla="*/ 341 h 783"/>
              <a:gd name="T8" fmla="*/ 1072 w 1432"/>
              <a:gd name="T9" fmla="*/ 651 h 783"/>
              <a:gd name="T10" fmla="*/ 1432 w 1432"/>
              <a:gd name="T11" fmla="*/ 34 h 783"/>
              <a:gd name="T12" fmla="*/ 1374 w 1432"/>
              <a:gd name="T13" fmla="*/ 0 h 783"/>
              <a:gd name="T14" fmla="*/ 1061 w 1432"/>
              <a:gd name="T15" fmla="*/ 537 h 783"/>
              <a:gd name="T16" fmla="*/ 819 w 1432"/>
              <a:gd name="T17" fmla="*/ 254 h 783"/>
              <a:gd name="T18" fmla="*/ 484 w 1432"/>
              <a:gd name="T19" fmla="*/ 484 h 783"/>
              <a:gd name="T20" fmla="*/ 340 w 1432"/>
              <a:gd name="T21" fmla="*/ 129 h 783"/>
              <a:gd name="T22" fmla="*/ 0 w 1432"/>
              <a:gd name="T23" fmla="*/ 751 h 783"/>
              <a:gd name="T24" fmla="*/ 59 w 1432"/>
              <a:gd name="T25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783">
                <a:moveTo>
                  <a:pt x="59" y="783"/>
                </a:moveTo>
                <a:lnTo>
                  <a:pt x="330" y="282"/>
                </a:lnTo>
                <a:lnTo>
                  <a:pt x="454" y="584"/>
                </a:lnTo>
                <a:lnTo>
                  <a:pt x="808" y="341"/>
                </a:lnTo>
                <a:lnTo>
                  <a:pt x="1072" y="651"/>
                </a:lnTo>
                <a:lnTo>
                  <a:pt x="1432" y="34"/>
                </a:lnTo>
                <a:lnTo>
                  <a:pt x="1374" y="0"/>
                </a:lnTo>
                <a:lnTo>
                  <a:pt x="1061" y="537"/>
                </a:lnTo>
                <a:lnTo>
                  <a:pt x="819" y="254"/>
                </a:lnTo>
                <a:lnTo>
                  <a:pt x="484" y="484"/>
                </a:lnTo>
                <a:lnTo>
                  <a:pt x="340" y="129"/>
                </a:lnTo>
                <a:lnTo>
                  <a:pt x="0" y="751"/>
                </a:lnTo>
                <a:lnTo>
                  <a:pt x="59" y="7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śļíďé">
            <a:extLst>
              <a:ext uri="{FF2B5EF4-FFF2-40B4-BE49-F238E27FC236}">
                <a16:creationId xmlns:a16="http://schemas.microsoft.com/office/drawing/2014/main" id="{705CC9EF-C56A-4237-9A90-A9C9A1BDA2F0}"/>
              </a:ext>
            </a:extLst>
          </p:cNvPr>
          <p:cNvSpPr/>
          <p:nvPr/>
        </p:nvSpPr>
        <p:spPr bwMode="auto">
          <a:xfrm>
            <a:off x="3139653" y="2989198"/>
            <a:ext cx="118216" cy="77826"/>
          </a:xfrm>
          <a:custGeom>
            <a:avLst/>
            <a:gdLst>
              <a:gd name="T0" fmla="*/ 0 w 88"/>
              <a:gd name="T1" fmla="*/ 0 h 58"/>
              <a:gd name="T2" fmla="*/ 0 w 88"/>
              <a:gd name="T3" fmla="*/ 20 h 58"/>
              <a:gd name="T4" fmla="*/ 0 w 88"/>
              <a:gd name="T5" fmla="*/ 58 h 58"/>
              <a:gd name="T6" fmla="*/ 46 w 88"/>
              <a:gd name="T7" fmla="*/ 48 h 58"/>
              <a:gd name="T8" fmla="*/ 40 w 88"/>
              <a:gd name="T9" fmla="*/ 39 h 58"/>
              <a:gd name="T10" fmla="*/ 47 w 88"/>
              <a:gd name="T11" fmla="*/ 48 h 58"/>
              <a:gd name="T12" fmla="*/ 80 w 88"/>
              <a:gd name="T13" fmla="*/ 41 h 58"/>
              <a:gd name="T14" fmla="*/ 88 w 88"/>
              <a:gd name="T15" fmla="*/ 26 h 58"/>
              <a:gd name="T16" fmla="*/ 73 w 88"/>
              <a:gd name="T17" fmla="*/ 8 h 58"/>
              <a:gd name="T18" fmla="*/ 42 w 88"/>
              <a:gd name="T19" fmla="*/ 5 h 58"/>
              <a:gd name="T20" fmla="*/ 42 w 88"/>
              <a:gd name="T21" fmla="*/ 5 h 58"/>
              <a:gd name="T22" fmla="*/ 37 w 88"/>
              <a:gd name="T23" fmla="*/ 16 h 58"/>
              <a:gd name="T24" fmla="*/ 40 w 88"/>
              <a:gd name="T25" fmla="*/ 4 h 58"/>
              <a:gd name="T26" fmla="*/ 0 w 88"/>
              <a:gd name="T2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58">
                <a:moveTo>
                  <a:pt x="0" y="0"/>
                </a:moveTo>
                <a:cubicBezTo>
                  <a:pt x="0" y="6"/>
                  <a:pt x="0" y="13"/>
                  <a:pt x="0" y="20"/>
                </a:cubicBezTo>
                <a:cubicBezTo>
                  <a:pt x="0" y="33"/>
                  <a:pt x="0" y="47"/>
                  <a:pt x="0" y="58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43"/>
                  <a:pt x="40" y="39"/>
                  <a:pt x="40" y="39"/>
                </a:cubicBezTo>
                <a:cubicBezTo>
                  <a:pt x="40" y="39"/>
                  <a:pt x="43" y="43"/>
                  <a:pt x="47" y="48"/>
                </a:cubicBezTo>
                <a:cubicBezTo>
                  <a:pt x="80" y="41"/>
                  <a:pt x="80" y="41"/>
                  <a:pt x="80" y="41"/>
                </a:cubicBezTo>
                <a:cubicBezTo>
                  <a:pt x="88" y="26"/>
                  <a:pt x="88" y="26"/>
                  <a:pt x="88" y="26"/>
                </a:cubicBezTo>
                <a:cubicBezTo>
                  <a:pt x="73" y="8"/>
                  <a:pt x="73" y="8"/>
                  <a:pt x="73" y="8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39" y="12"/>
                  <a:pt x="37" y="16"/>
                  <a:pt x="37" y="16"/>
                </a:cubicBezTo>
                <a:cubicBezTo>
                  <a:pt x="37" y="16"/>
                  <a:pt x="38" y="11"/>
                  <a:pt x="4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iṩ1îdê">
            <a:extLst>
              <a:ext uri="{FF2B5EF4-FFF2-40B4-BE49-F238E27FC236}">
                <a16:creationId xmlns:a16="http://schemas.microsoft.com/office/drawing/2014/main" id="{BC3DD85E-1AA6-4012-84C3-2F0115B030FB}"/>
              </a:ext>
            </a:extLst>
          </p:cNvPr>
          <p:cNvSpPr/>
          <p:nvPr/>
        </p:nvSpPr>
        <p:spPr bwMode="auto">
          <a:xfrm>
            <a:off x="2541677" y="2620758"/>
            <a:ext cx="708310" cy="322139"/>
          </a:xfrm>
          <a:custGeom>
            <a:avLst/>
            <a:gdLst>
              <a:gd name="T0" fmla="*/ 524 w 524"/>
              <a:gd name="T1" fmla="*/ 238 h 239"/>
              <a:gd name="T2" fmla="*/ 523 w 524"/>
              <a:gd name="T3" fmla="*/ 238 h 239"/>
              <a:gd name="T4" fmla="*/ 524 w 524"/>
              <a:gd name="T5" fmla="*/ 239 h 239"/>
              <a:gd name="T6" fmla="*/ 524 w 524"/>
              <a:gd name="T7" fmla="*/ 238 h 239"/>
              <a:gd name="T8" fmla="*/ 268 w 524"/>
              <a:gd name="T9" fmla="*/ 109 h 239"/>
              <a:gd name="T10" fmla="*/ 239 w 524"/>
              <a:gd name="T11" fmla="*/ 109 h 239"/>
              <a:gd name="T12" fmla="*/ 258 w 524"/>
              <a:gd name="T13" fmla="*/ 118 h 239"/>
              <a:gd name="T14" fmla="*/ 268 w 524"/>
              <a:gd name="T15" fmla="*/ 109 h 239"/>
              <a:gd name="T16" fmla="*/ 477 w 524"/>
              <a:gd name="T17" fmla="*/ 109 h 239"/>
              <a:gd name="T18" fmla="*/ 271 w 524"/>
              <a:gd name="T19" fmla="*/ 109 h 239"/>
              <a:gd name="T20" fmla="*/ 259 w 524"/>
              <a:gd name="T21" fmla="*/ 118 h 239"/>
              <a:gd name="T22" fmla="*/ 375 w 524"/>
              <a:gd name="T23" fmla="*/ 171 h 239"/>
              <a:gd name="T24" fmla="*/ 380 w 524"/>
              <a:gd name="T25" fmla="*/ 141 h 239"/>
              <a:gd name="T26" fmla="*/ 383 w 524"/>
              <a:gd name="T27" fmla="*/ 125 h 239"/>
              <a:gd name="T28" fmla="*/ 382 w 524"/>
              <a:gd name="T29" fmla="*/ 141 h 239"/>
              <a:gd name="T30" fmla="*/ 379 w 524"/>
              <a:gd name="T31" fmla="*/ 173 h 239"/>
              <a:gd name="T32" fmla="*/ 414 w 524"/>
              <a:gd name="T33" fmla="*/ 189 h 239"/>
              <a:gd name="T34" fmla="*/ 419 w 524"/>
              <a:gd name="T35" fmla="*/ 180 h 239"/>
              <a:gd name="T36" fmla="*/ 424 w 524"/>
              <a:gd name="T37" fmla="*/ 171 h 239"/>
              <a:gd name="T38" fmla="*/ 421 w 524"/>
              <a:gd name="T39" fmla="*/ 181 h 239"/>
              <a:gd name="T40" fmla="*/ 417 w 524"/>
              <a:gd name="T41" fmla="*/ 190 h 239"/>
              <a:gd name="T42" fmla="*/ 501 w 524"/>
              <a:gd name="T43" fmla="*/ 228 h 239"/>
              <a:gd name="T44" fmla="*/ 502 w 524"/>
              <a:gd name="T45" fmla="*/ 226 h 239"/>
              <a:gd name="T46" fmla="*/ 508 w 524"/>
              <a:gd name="T47" fmla="*/ 214 h 239"/>
              <a:gd name="T48" fmla="*/ 504 w 524"/>
              <a:gd name="T49" fmla="*/ 226 h 239"/>
              <a:gd name="T50" fmla="*/ 503 w 524"/>
              <a:gd name="T51" fmla="*/ 229 h 239"/>
              <a:gd name="T52" fmla="*/ 516 w 524"/>
              <a:gd name="T53" fmla="*/ 235 h 239"/>
              <a:gd name="T54" fmla="*/ 524 w 524"/>
              <a:gd name="T55" fmla="*/ 235 h 239"/>
              <a:gd name="T56" fmla="*/ 524 w 524"/>
              <a:gd name="T57" fmla="*/ 206 h 239"/>
              <a:gd name="T58" fmla="*/ 512 w 524"/>
              <a:gd name="T59" fmla="*/ 183 h 239"/>
              <a:gd name="T60" fmla="*/ 510 w 524"/>
              <a:gd name="T61" fmla="*/ 200 h 239"/>
              <a:gd name="T62" fmla="*/ 508 w 524"/>
              <a:gd name="T63" fmla="*/ 211 h 239"/>
              <a:gd name="T64" fmla="*/ 508 w 524"/>
              <a:gd name="T65" fmla="*/ 200 h 239"/>
              <a:gd name="T66" fmla="*/ 509 w 524"/>
              <a:gd name="T67" fmla="*/ 176 h 239"/>
              <a:gd name="T68" fmla="*/ 477 w 524"/>
              <a:gd name="T69" fmla="*/ 109 h 239"/>
              <a:gd name="T70" fmla="*/ 425 w 524"/>
              <a:gd name="T71" fmla="*/ 0 h 239"/>
              <a:gd name="T72" fmla="*/ 0 w 524"/>
              <a:gd name="T73" fmla="*/ 0 h 239"/>
              <a:gd name="T74" fmla="*/ 232 w 524"/>
              <a:gd name="T75" fmla="*/ 106 h 239"/>
              <a:gd name="T76" fmla="*/ 271 w 524"/>
              <a:gd name="T77" fmla="*/ 106 h 239"/>
              <a:gd name="T78" fmla="*/ 272 w 524"/>
              <a:gd name="T79" fmla="*/ 105 h 239"/>
              <a:gd name="T80" fmla="*/ 293 w 524"/>
              <a:gd name="T81" fmla="*/ 87 h 239"/>
              <a:gd name="T82" fmla="*/ 316 w 524"/>
              <a:gd name="T83" fmla="*/ 66 h 239"/>
              <a:gd name="T84" fmla="*/ 341 w 524"/>
              <a:gd name="T85" fmla="*/ 46 h 239"/>
              <a:gd name="T86" fmla="*/ 362 w 524"/>
              <a:gd name="T87" fmla="*/ 28 h 239"/>
              <a:gd name="T88" fmla="*/ 383 w 524"/>
              <a:gd name="T89" fmla="*/ 12 h 239"/>
              <a:gd name="T90" fmla="*/ 363 w 524"/>
              <a:gd name="T91" fmla="*/ 30 h 239"/>
              <a:gd name="T92" fmla="*/ 343 w 524"/>
              <a:gd name="T93" fmla="*/ 48 h 239"/>
              <a:gd name="T94" fmla="*/ 319 w 524"/>
              <a:gd name="T95" fmla="*/ 69 h 239"/>
              <a:gd name="T96" fmla="*/ 295 w 524"/>
              <a:gd name="T97" fmla="*/ 89 h 239"/>
              <a:gd name="T98" fmla="*/ 275 w 524"/>
              <a:gd name="T99" fmla="*/ 106 h 239"/>
              <a:gd name="T100" fmla="*/ 475 w 524"/>
              <a:gd name="T101" fmla="*/ 106 h 239"/>
              <a:gd name="T102" fmla="*/ 472 w 524"/>
              <a:gd name="T103" fmla="*/ 98 h 239"/>
              <a:gd name="T104" fmla="*/ 459 w 524"/>
              <a:gd name="T105" fmla="*/ 100 h 239"/>
              <a:gd name="T106" fmla="*/ 450 w 524"/>
              <a:gd name="T107" fmla="*/ 101 h 239"/>
              <a:gd name="T108" fmla="*/ 459 w 524"/>
              <a:gd name="T109" fmla="*/ 98 h 239"/>
              <a:gd name="T110" fmla="*/ 470 w 524"/>
              <a:gd name="T111" fmla="*/ 95 h 239"/>
              <a:gd name="T112" fmla="*/ 425 w 524"/>
              <a:gd name="T11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239">
                <a:moveTo>
                  <a:pt x="524" y="238"/>
                </a:moveTo>
                <a:cubicBezTo>
                  <a:pt x="523" y="238"/>
                  <a:pt x="523" y="238"/>
                  <a:pt x="523" y="238"/>
                </a:cubicBezTo>
                <a:cubicBezTo>
                  <a:pt x="524" y="239"/>
                  <a:pt x="524" y="239"/>
                  <a:pt x="524" y="239"/>
                </a:cubicBezTo>
                <a:cubicBezTo>
                  <a:pt x="524" y="238"/>
                  <a:pt x="524" y="238"/>
                  <a:pt x="524" y="238"/>
                </a:cubicBezTo>
                <a:moveTo>
                  <a:pt x="268" y="109"/>
                </a:moveTo>
                <a:cubicBezTo>
                  <a:pt x="239" y="109"/>
                  <a:pt x="239" y="109"/>
                  <a:pt x="239" y="109"/>
                </a:cubicBezTo>
                <a:cubicBezTo>
                  <a:pt x="258" y="118"/>
                  <a:pt x="258" y="118"/>
                  <a:pt x="258" y="118"/>
                </a:cubicBezTo>
                <a:cubicBezTo>
                  <a:pt x="261" y="115"/>
                  <a:pt x="264" y="112"/>
                  <a:pt x="268" y="109"/>
                </a:cubicBezTo>
                <a:moveTo>
                  <a:pt x="477" y="109"/>
                </a:moveTo>
                <a:cubicBezTo>
                  <a:pt x="271" y="109"/>
                  <a:pt x="271" y="109"/>
                  <a:pt x="271" y="109"/>
                </a:cubicBezTo>
                <a:cubicBezTo>
                  <a:pt x="266" y="113"/>
                  <a:pt x="262" y="116"/>
                  <a:pt x="259" y="118"/>
                </a:cubicBezTo>
                <a:cubicBezTo>
                  <a:pt x="375" y="171"/>
                  <a:pt x="375" y="171"/>
                  <a:pt x="375" y="171"/>
                </a:cubicBezTo>
                <a:cubicBezTo>
                  <a:pt x="377" y="160"/>
                  <a:pt x="379" y="149"/>
                  <a:pt x="380" y="141"/>
                </a:cubicBezTo>
                <a:cubicBezTo>
                  <a:pt x="382" y="131"/>
                  <a:pt x="383" y="125"/>
                  <a:pt x="383" y="125"/>
                </a:cubicBezTo>
                <a:cubicBezTo>
                  <a:pt x="383" y="125"/>
                  <a:pt x="383" y="132"/>
                  <a:pt x="382" y="141"/>
                </a:cubicBezTo>
                <a:cubicBezTo>
                  <a:pt x="382" y="150"/>
                  <a:pt x="380" y="161"/>
                  <a:pt x="379" y="173"/>
                </a:cubicBezTo>
                <a:cubicBezTo>
                  <a:pt x="414" y="189"/>
                  <a:pt x="414" y="189"/>
                  <a:pt x="414" y="189"/>
                </a:cubicBezTo>
                <a:cubicBezTo>
                  <a:pt x="416" y="186"/>
                  <a:pt x="418" y="182"/>
                  <a:pt x="419" y="180"/>
                </a:cubicBezTo>
                <a:cubicBezTo>
                  <a:pt x="422" y="175"/>
                  <a:pt x="424" y="171"/>
                  <a:pt x="424" y="171"/>
                </a:cubicBezTo>
                <a:cubicBezTo>
                  <a:pt x="424" y="171"/>
                  <a:pt x="423" y="175"/>
                  <a:pt x="421" y="181"/>
                </a:cubicBezTo>
                <a:cubicBezTo>
                  <a:pt x="420" y="184"/>
                  <a:pt x="419" y="187"/>
                  <a:pt x="417" y="190"/>
                </a:cubicBezTo>
                <a:cubicBezTo>
                  <a:pt x="501" y="228"/>
                  <a:pt x="501" y="228"/>
                  <a:pt x="501" y="228"/>
                </a:cubicBezTo>
                <a:cubicBezTo>
                  <a:pt x="501" y="227"/>
                  <a:pt x="502" y="226"/>
                  <a:pt x="502" y="226"/>
                </a:cubicBezTo>
                <a:cubicBezTo>
                  <a:pt x="505" y="219"/>
                  <a:pt x="508" y="214"/>
                  <a:pt x="508" y="214"/>
                </a:cubicBezTo>
                <a:cubicBezTo>
                  <a:pt x="508" y="214"/>
                  <a:pt x="507" y="219"/>
                  <a:pt x="504" y="226"/>
                </a:cubicBezTo>
                <a:cubicBezTo>
                  <a:pt x="504" y="227"/>
                  <a:pt x="504" y="228"/>
                  <a:pt x="503" y="229"/>
                </a:cubicBezTo>
                <a:cubicBezTo>
                  <a:pt x="516" y="235"/>
                  <a:pt x="516" y="235"/>
                  <a:pt x="516" y="235"/>
                </a:cubicBezTo>
                <a:cubicBezTo>
                  <a:pt x="524" y="235"/>
                  <a:pt x="524" y="235"/>
                  <a:pt x="524" y="235"/>
                </a:cubicBezTo>
                <a:cubicBezTo>
                  <a:pt x="524" y="206"/>
                  <a:pt x="524" y="206"/>
                  <a:pt x="524" y="206"/>
                </a:cubicBezTo>
                <a:cubicBezTo>
                  <a:pt x="512" y="183"/>
                  <a:pt x="512" y="183"/>
                  <a:pt x="512" y="183"/>
                </a:cubicBezTo>
                <a:cubicBezTo>
                  <a:pt x="512" y="189"/>
                  <a:pt x="511" y="195"/>
                  <a:pt x="510" y="200"/>
                </a:cubicBezTo>
                <a:cubicBezTo>
                  <a:pt x="509" y="206"/>
                  <a:pt x="508" y="211"/>
                  <a:pt x="508" y="211"/>
                </a:cubicBezTo>
                <a:cubicBezTo>
                  <a:pt x="508" y="211"/>
                  <a:pt x="508" y="206"/>
                  <a:pt x="508" y="200"/>
                </a:cubicBezTo>
                <a:cubicBezTo>
                  <a:pt x="508" y="193"/>
                  <a:pt x="508" y="185"/>
                  <a:pt x="509" y="176"/>
                </a:cubicBezTo>
                <a:cubicBezTo>
                  <a:pt x="477" y="109"/>
                  <a:pt x="477" y="109"/>
                  <a:pt x="477" y="109"/>
                </a:cubicBezTo>
                <a:moveTo>
                  <a:pt x="425" y="0"/>
                </a:moveTo>
                <a:cubicBezTo>
                  <a:pt x="0" y="0"/>
                  <a:pt x="0" y="0"/>
                  <a:pt x="0" y="0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2" y="105"/>
                  <a:pt x="272" y="105"/>
                  <a:pt x="272" y="105"/>
                </a:cubicBezTo>
                <a:cubicBezTo>
                  <a:pt x="278" y="100"/>
                  <a:pt x="285" y="93"/>
                  <a:pt x="293" y="87"/>
                </a:cubicBezTo>
                <a:cubicBezTo>
                  <a:pt x="300" y="80"/>
                  <a:pt x="308" y="73"/>
                  <a:pt x="316" y="66"/>
                </a:cubicBezTo>
                <a:cubicBezTo>
                  <a:pt x="325" y="59"/>
                  <a:pt x="333" y="52"/>
                  <a:pt x="341" y="46"/>
                </a:cubicBezTo>
                <a:cubicBezTo>
                  <a:pt x="348" y="39"/>
                  <a:pt x="356" y="33"/>
                  <a:pt x="362" y="28"/>
                </a:cubicBezTo>
                <a:cubicBezTo>
                  <a:pt x="374" y="18"/>
                  <a:pt x="383" y="12"/>
                  <a:pt x="383" y="12"/>
                </a:cubicBezTo>
                <a:cubicBezTo>
                  <a:pt x="383" y="12"/>
                  <a:pt x="375" y="19"/>
                  <a:pt x="363" y="30"/>
                </a:cubicBezTo>
                <a:cubicBezTo>
                  <a:pt x="357" y="35"/>
                  <a:pt x="350" y="42"/>
                  <a:pt x="343" y="48"/>
                </a:cubicBezTo>
                <a:cubicBezTo>
                  <a:pt x="335" y="55"/>
                  <a:pt x="327" y="62"/>
                  <a:pt x="319" y="69"/>
                </a:cubicBezTo>
                <a:cubicBezTo>
                  <a:pt x="311" y="76"/>
                  <a:pt x="302" y="83"/>
                  <a:pt x="295" y="89"/>
                </a:cubicBezTo>
                <a:cubicBezTo>
                  <a:pt x="288" y="95"/>
                  <a:pt x="281" y="101"/>
                  <a:pt x="275" y="106"/>
                </a:cubicBezTo>
                <a:cubicBezTo>
                  <a:pt x="475" y="106"/>
                  <a:pt x="475" y="106"/>
                  <a:pt x="475" y="106"/>
                </a:cubicBezTo>
                <a:cubicBezTo>
                  <a:pt x="472" y="98"/>
                  <a:pt x="472" y="98"/>
                  <a:pt x="472" y="98"/>
                </a:cubicBezTo>
                <a:cubicBezTo>
                  <a:pt x="467" y="99"/>
                  <a:pt x="463" y="100"/>
                  <a:pt x="459" y="100"/>
                </a:cubicBezTo>
                <a:cubicBezTo>
                  <a:pt x="453" y="101"/>
                  <a:pt x="450" y="101"/>
                  <a:pt x="450" y="101"/>
                </a:cubicBezTo>
                <a:cubicBezTo>
                  <a:pt x="450" y="101"/>
                  <a:pt x="453" y="99"/>
                  <a:pt x="459" y="98"/>
                </a:cubicBezTo>
                <a:cubicBezTo>
                  <a:pt x="462" y="97"/>
                  <a:pt x="466" y="96"/>
                  <a:pt x="470" y="95"/>
                </a:cubicBezTo>
                <a:cubicBezTo>
                  <a:pt x="425" y="0"/>
                  <a:pt x="425" y="0"/>
                  <a:pt x="42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ï$ḷîḓè">
            <a:extLst>
              <a:ext uri="{FF2B5EF4-FFF2-40B4-BE49-F238E27FC236}">
                <a16:creationId xmlns:a16="http://schemas.microsoft.com/office/drawing/2014/main" id="{54C57DB4-9C15-4523-9167-BC57D95AAB2F}"/>
              </a:ext>
            </a:extLst>
          </p:cNvPr>
          <p:cNvSpPr/>
          <p:nvPr/>
        </p:nvSpPr>
        <p:spPr bwMode="auto">
          <a:xfrm>
            <a:off x="2855935" y="2763602"/>
            <a:ext cx="331005" cy="3941"/>
          </a:xfrm>
          <a:custGeom>
            <a:avLst/>
            <a:gdLst>
              <a:gd name="T0" fmla="*/ 39 w 245"/>
              <a:gd name="T1" fmla="*/ 0 h 3"/>
              <a:gd name="T2" fmla="*/ 0 w 245"/>
              <a:gd name="T3" fmla="*/ 0 h 3"/>
              <a:gd name="T4" fmla="*/ 7 w 245"/>
              <a:gd name="T5" fmla="*/ 3 h 3"/>
              <a:gd name="T6" fmla="*/ 36 w 245"/>
              <a:gd name="T7" fmla="*/ 3 h 3"/>
              <a:gd name="T8" fmla="*/ 39 w 245"/>
              <a:gd name="T9" fmla="*/ 0 h 3"/>
              <a:gd name="T10" fmla="*/ 243 w 245"/>
              <a:gd name="T11" fmla="*/ 0 h 3"/>
              <a:gd name="T12" fmla="*/ 43 w 245"/>
              <a:gd name="T13" fmla="*/ 0 h 3"/>
              <a:gd name="T14" fmla="*/ 41 w 245"/>
              <a:gd name="T15" fmla="*/ 1 h 3"/>
              <a:gd name="T16" fmla="*/ 39 w 245"/>
              <a:gd name="T17" fmla="*/ 3 h 3"/>
              <a:gd name="T18" fmla="*/ 245 w 245"/>
              <a:gd name="T19" fmla="*/ 3 h 3"/>
              <a:gd name="T20" fmla="*/ 243 w 245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5" h="3">
                <a:moveTo>
                  <a:pt x="39" y="0"/>
                </a:moveTo>
                <a:cubicBezTo>
                  <a:pt x="0" y="0"/>
                  <a:pt x="0" y="0"/>
                  <a:pt x="0" y="0"/>
                </a:cubicBezTo>
                <a:cubicBezTo>
                  <a:pt x="7" y="3"/>
                  <a:pt x="7" y="3"/>
                  <a:pt x="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2"/>
                  <a:pt x="38" y="1"/>
                  <a:pt x="39" y="0"/>
                </a:cubicBezTo>
                <a:moveTo>
                  <a:pt x="243" y="0"/>
                </a:moveTo>
                <a:cubicBezTo>
                  <a:pt x="43" y="0"/>
                  <a:pt x="43" y="0"/>
                  <a:pt x="43" y="0"/>
                </a:cubicBezTo>
                <a:cubicBezTo>
                  <a:pt x="42" y="0"/>
                  <a:pt x="42" y="0"/>
                  <a:pt x="41" y="1"/>
                </a:cubicBezTo>
                <a:cubicBezTo>
                  <a:pt x="41" y="1"/>
                  <a:pt x="40" y="2"/>
                  <a:pt x="39" y="3"/>
                </a:cubicBezTo>
                <a:cubicBezTo>
                  <a:pt x="245" y="3"/>
                  <a:pt x="245" y="3"/>
                  <a:pt x="245" y="3"/>
                </a:cubicBezTo>
                <a:cubicBezTo>
                  <a:pt x="243" y="0"/>
                  <a:pt x="243" y="0"/>
                  <a:pt x="24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šlïḍè">
            <a:extLst>
              <a:ext uri="{FF2B5EF4-FFF2-40B4-BE49-F238E27FC236}">
                <a16:creationId xmlns:a16="http://schemas.microsoft.com/office/drawing/2014/main" id="{71C77DA2-FCC9-496A-8265-BC40D50865A8}"/>
              </a:ext>
            </a:extLst>
          </p:cNvPr>
          <p:cNvSpPr/>
          <p:nvPr/>
        </p:nvSpPr>
        <p:spPr bwMode="auto">
          <a:xfrm>
            <a:off x="3239151" y="2937971"/>
            <a:ext cx="10836" cy="3941"/>
          </a:xfrm>
          <a:custGeom>
            <a:avLst/>
            <a:gdLst>
              <a:gd name="T0" fmla="*/ 11 w 11"/>
              <a:gd name="T1" fmla="*/ 0 h 4"/>
              <a:gd name="T2" fmla="*/ 0 w 11"/>
              <a:gd name="T3" fmla="*/ 0 h 4"/>
              <a:gd name="T4" fmla="*/ 10 w 11"/>
              <a:gd name="T5" fmla="*/ 4 h 4"/>
              <a:gd name="T6" fmla="*/ 11 w 11"/>
              <a:gd name="T7" fmla="*/ 4 h 4"/>
              <a:gd name="T8" fmla="*/ 11 w 1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0" y="0"/>
                </a:lnTo>
                <a:lnTo>
                  <a:pt x="10" y="4"/>
                </a:lnTo>
                <a:lnTo>
                  <a:pt x="11" y="4"/>
                </a:lnTo>
                <a:lnTo>
                  <a:pt x="1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ïsliḍé">
            <a:extLst>
              <a:ext uri="{FF2B5EF4-FFF2-40B4-BE49-F238E27FC236}">
                <a16:creationId xmlns:a16="http://schemas.microsoft.com/office/drawing/2014/main" id="{88E1263F-673D-42A7-929D-E25521985CD7}"/>
              </a:ext>
            </a:extLst>
          </p:cNvPr>
          <p:cNvSpPr/>
          <p:nvPr/>
        </p:nvSpPr>
        <p:spPr bwMode="auto">
          <a:xfrm>
            <a:off x="3239151" y="2937971"/>
            <a:ext cx="10836" cy="3941"/>
          </a:xfrm>
          <a:custGeom>
            <a:avLst/>
            <a:gdLst>
              <a:gd name="T0" fmla="*/ 11 w 11"/>
              <a:gd name="T1" fmla="*/ 0 h 4"/>
              <a:gd name="T2" fmla="*/ 0 w 11"/>
              <a:gd name="T3" fmla="*/ 0 h 4"/>
              <a:gd name="T4" fmla="*/ 10 w 11"/>
              <a:gd name="T5" fmla="*/ 4 h 4"/>
              <a:gd name="T6" fmla="*/ 11 w 11"/>
              <a:gd name="T7" fmla="*/ 4 h 4"/>
              <a:gd name="T8" fmla="*/ 11 w 1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0" y="0"/>
                </a:lnTo>
                <a:lnTo>
                  <a:pt x="10" y="4"/>
                </a:lnTo>
                <a:lnTo>
                  <a:pt x="11" y="4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iS1ïḑe">
            <a:extLst>
              <a:ext uri="{FF2B5EF4-FFF2-40B4-BE49-F238E27FC236}">
                <a16:creationId xmlns:a16="http://schemas.microsoft.com/office/drawing/2014/main" id="{4D19844D-CB14-4A11-AE86-4407D5AA48E4}"/>
              </a:ext>
            </a:extLst>
          </p:cNvPr>
          <p:cNvSpPr/>
          <p:nvPr/>
        </p:nvSpPr>
        <p:spPr bwMode="auto">
          <a:xfrm>
            <a:off x="3199746" y="2941911"/>
            <a:ext cx="50242" cy="48272"/>
          </a:xfrm>
          <a:custGeom>
            <a:avLst/>
            <a:gdLst>
              <a:gd name="T0" fmla="*/ 19 w 37"/>
              <a:gd name="T1" fmla="*/ 0 h 36"/>
              <a:gd name="T2" fmla="*/ 13 w 37"/>
              <a:gd name="T3" fmla="*/ 0 h 36"/>
              <a:gd name="T4" fmla="*/ 8 w 37"/>
              <a:gd name="T5" fmla="*/ 14 h 36"/>
              <a:gd name="T6" fmla="*/ 0 w 37"/>
              <a:gd name="T7" fmla="*/ 33 h 36"/>
              <a:gd name="T8" fmla="*/ 28 w 37"/>
              <a:gd name="T9" fmla="*/ 36 h 36"/>
              <a:gd name="T10" fmla="*/ 37 w 37"/>
              <a:gd name="T11" fmla="*/ 16 h 36"/>
              <a:gd name="T12" fmla="*/ 37 w 37"/>
              <a:gd name="T13" fmla="*/ 9 h 36"/>
              <a:gd name="T14" fmla="*/ 19 w 37"/>
              <a:gd name="T1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19" y="0"/>
                </a:moveTo>
                <a:cubicBezTo>
                  <a:pt x="13" y="0"/>
                  <a:pt x="13" y="0"/>
                  <a:pt x="13" y="0"/>
                </a:cubicBezTo>
                <a:cubicBezTo>
                  <a:pt x="12" y="5"/>
                  <a:pt x="10" y="10"/>
                  <a:pt x="8" y="14"/>
                </a:cubicBezTo>
                <a:cubicBezTo>
                  <a:pt x="6" y="21"/>
                  <a:pt x="3" y="27"/>
                  <a:pt x="0" y="33"/>
                </a:cubicBezTo>
                <a:cubicBezTo>
                  <a:pt x="28" y="36"/>
                  <a:pt x="28" y="36"/>
                  <a:pt x="28" y="3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9"/>
                  <a:pt x="37" y="9"/>
                  <a:pt x="37" y="9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išļiḍè">
            <a:extLst>
              <a:ext uri="{FF2B5EF4-FFF2-40B4-BE49-F238E27FC236}">
                <a16:creationId xmlns:a16="http://schemas.microsoft.com/office/drawing/2014/main" id="{6AD316F9-D86D-4D80-A107-CCD26EA3C6FB}"/>
              </a:ext>
            </a:extLst>
          </p:cNvPr>
          <p:cNvSpPr/>
          <p:nvPr/>
        </p:nvSpPr>
        <p:spPr bwMode="auto">
          <a:xfrm>
            <a:off x="3217478" y="2938956"/>
            <a:ext cx="7881" cy="2955"/>
          </a:xfrm>
          <a:custGeom>
            <a:avLst/>
            <a:gdLst>
              <a:gd name="T0" fmla="*/ 1 w 6"/>
              <a:gd name="T1" fmla="*/ 0 h 2"/>
              <a:gd name="T2" fmla="*/ 0 w 6"/>
              <a:gd name="T3" fmla="*/ 2 h 2"/>
              <a:gd name="T4" fmla="*/ 6 w 6"/>
              <a:gd name="T5" fmla="*/ 2 h 2"/>
              <a:gd name="T6" fmla="*/ 1 w 6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1" y="0"/>
                </a:moveTo>
                <a:cubicBezTo>
                  <a:pt x="1" y="1"/>
                  <a:pt x="1" y="2"/>
                  <a:pt x="0" y="2"/>
                </a:cubicBezTo>
                <a:cubicBezTo>
                  <a:pt x="6" y="2"/>
                  <a:pt x="6" y="2"/>
                  <a:pt x="6" y="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ŝḷíḑê">
            <a:extLst>
              <a:ext uri="{FF2B5EF4-FFF2-40B4-BE49-F238E27FC236}">
                <a16:creationId xmlns:a16="http://schemas.microsoft.com/office/drawing/2014/main" id="{E94978E2-7A61-4A48-A176-85D6BB4ED062}"/>
              </a:ext>
            </a:extLst>
          </p:cNvPr>
          <p:cNvSpPr/>
          <p:nvPr/>
        </p:nvSpPr>
        <p:spPr bwMode="auto">
          <a:xfrm>
            <a:off x="3346531" y="3118250"/>
            <a:ext cx="124127" cy="240373"/>
          </a:xfrm>
          <a:custGeom>
            <a:avLst/>
            <a:gdLst>
              <a:gd name="T0" fmla="*/ 78 w 92"/>
              <a:gd name="T1" fmla="*/ 129 h 178"/>
              <a:gd name="T2" fmla="*/ 3 w 92"/>
              <a:gd name="T3" fmla="*/ 129 h 178"/>
              <a:gd name="T4" fmla="*/ 0 w 92"/>
              <a:gd name="T5" fmla="*/ 178 h 178"/>
              <a:gd name="T6" fmla="*/ 69 w 92"/>
              <a:gd name="T7" fmla="*/ 173 h 178"/>
              <a:gd name="T8" fmla="*/ 92 w 92"/>
              <a:gd name="T9" fmla="*/ 171 h 178"/>
              <a:gd name="T10" fmla="*/ 78 w 92"/>
              <a:gd name="T11" fmla="*/ 129 h 178"/>
              <a:gd name="T12" fmla="*/ 10 w 92"/>
              <a:gd name="T13" fmla="*/ 0 h 178"/>
              <a:gd name="T14" fmla="*/ 7 w 92"/>
              <a:gd name="T15" fmla="*/ 57 h 178"/>
              <a:gd name="T16" fmla="*/ 16 w 92"/>
              <a:gd name="T17" fmla="*/ 58 h 178"/>
              <a:gd name="T18" fmla="*/ 28 w 92"/>
              <a:gd name="T19" fmla="*/ 60 h 178"/>
              <a:gd name="T20" fmla="*/ 16 w 92"/>
              <a:gd name="T21" fmla="*/ 60 h 178"/>
              <a:gd name="T22" fmla="*/ 12 w 92"/>
              <a:gd name="T23" fmla="*/ 60 h 178"/>
              <a:gd name="T24" fmla="*/ 6 w 92"/>
              <a:gd name="T25" fmla="*/ 60 h 178"/>
              <a:gd name="T26" fmla="*/ 5 w 92"/>
              <a:gd name="T27" fmla="*/ 90 h 178"/>
              <a:gd name="T28" fmla="*/ 17 w 92"/>
              <a:gd name="T29" fmla="*/ 95 h 178"/>
              <a:gd name="T30" fmla="*/ 28 w 92"/>
              <a:gd name="T31" fmla="*/ 100 h 178"/>
              <a:gd name="T32" fmla="*/ 16 w 92"/>
              <a:gd name="T33" fmla="*/ 97 h 178"/>
              <a:gd name="T34" fmla="*/ 5 w 92"/>
              <a:gd name="T35" fmla="*/ 93 h 178"/>
              <a:gd name="T36" fmla="*/ 3 w 92"/>
              <a:gd name="T37" fmla="*/ 126 h 178"/>
              <a:gd name="T38" fmla="*/ 77 w 92"/>
              <a:gd name="T39" fmla="*/ 126 h 178"/>
              <a:gd name="T40" fmla="*/ 48 w 92"/>
              <a:gd name="T41" fmla="*/ 40 h 178"/>
              <a:gd name="T42" fmla="*/ 42 w 92"/>
              <a:gd name="T43" fmla="*/ 40 h 178"/>
              <a:gd name="T44" fmla="*/ 42 w 92"/>
              <a:gd name="T45" fmla="*/ 40 h 178"/>
              <a:gd name="T46" fmla="*/ 47 w 92"/>
              <a:gd name="T47" fmla="*/ 39 h 178"/>
              <a:gd name="T48" fmla="*/ 37 w 92"/>
              <a:gd name="T49" fmla="*/ 10 h 178"/>
              <a:gd name="T50" fmla="*/ 10 w 92"/>
              <a:gd name="T5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2" h="178">
                <a:moveTo>
                  <a:pt x="78" y="129"/>
                </a:moveTo>
                <a:cubicBezTo>
                  <a:pt x="3" y="129"/>
                  <a:pt x="3" y="129"/>
                  <a:pt x="3" y="129"/>
                </a:cubicBezTo>
                <a:cubicBezTo>
                  <a:pt x="0" y="178"/>
                  <a:pt x="0" y="178"/>
                  <a:pt x="0" y="178"/>
                </a:cubicBezTo>
                <a:cubicBezTo>
                  <a:pt x="23" y="176"/>
                  <a:pt x="46" y="175"/>
                  <a:pt x="69" y="173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78" y="129"/>
                  <a:pt x="78" y="129"/>
                  <a:pt x="78" y="129"/>
                </a:cubicBezTo>
                <a:moveTo>
                  <a:pt x="10" y="0"/>
                </a:moveTo>
                <a:cubicBezTo>
                  <a:pt x="7" y="57"/>
                  <a:pt x="7" y="57"/>
                  <a:pt x="7" y="57"/>
                </a:cubicBezTo>
                <a:cubicBezTo>
                  <a:pt x="10" y="57"/>
                  <a:pt x="13" y="57"/>
                  <a:pt x="16" y="58"/>
                </a:cubicBezTo>
                <a:cubicBezTo>
                  <a:pt x="23" y="59"/>
                  <a:pt x="28" y="60"/>
                  <a:pt x="28" y="60"/>
                </a:cubicBezTo>
                <a:cubicBezTo>
                  <a:pt x="28" y="60"/>
                  <a:pt x="23" y="60"/>
                  <a:pt x="16" y="60"/>
                </a:cubicBezTo>
                <a:cubicBezTo>
                  <a:pt x="15" y="60"/>
                  <a:pt x="13" y="60"/>
                  <a:pt x="12" y="60"/>
                </a:cubicBezTo>
                <a:cubicBezTo>
                  <a:pt x="11" y="60"/>
                  <a:pt x="9" y="60"/>
                  <a:pt x="6" y="60"/>
                </a:cubicBezTo>
                <a:cubicBezTo>
                  <a:pt x="5" y="90"/>
                  <a:pt x="5" y="90"/>
                  <a:pt x="5" y="90"/>
                </a:cubicBezTo>
                <a:cubicBezTo>
                  <a:pt x="9" y="92"/>
                  <a:pt x="14" y="93"/>
                  <a:pt x="17" y="95"/>
                </a:cubicBezTo>
                <a:cubicBezTo>
                  <a:pt x="24" y="98"/>
                  <a:pt x="28" y="100"/>
                  <a:pt x="28" y="100"/>
                </a:cubicBezTo>
                <a:cubicBezTo>
                  <a:pt x="28" y="100"/>
                  <a:pt x="23" y="99"/>
                  <a:pt x="16" y="97"/>
                </a:cubicBezTo>
                <a:cubicBezTo>
                  <a:pt x="13" y="96"/>
                  <a:pt x="9" y="95"/>
                  <a:pt x="5" y="93"/>
                </a:cubicBezTo>
                <a:cubicBezTo>
                  <a:pt x="3" y="126"/>
                  <a:pt x="3" y="126"/>
                  <a:pt x="3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48" y="40"/>
                  <a:pt x="48" y="40"/>
                  <a:pt x="48" y="40"/>
                </a:cubicBezTo>
                <a:cubicBezTo>
                  <a:pt x="45" y="40"/>
                  <a:pt x="43" y="40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0"/>
                  <a:pt x="44" y="39"/>
                  <a:pt x="47" y="39"/>
                </a:cubicBezTo>
                <a:cubicBezTo>
                  <a:pt x="37" y="10"/>
                  <a:pt x="37" y="10"/>
                  <a:pt x="37" y="1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šḻïďè">
            <a:extLst>
              <a:ext uri="{FF2B5EF4-FFF2-40B4-BE49-F238E27FC236}">
                <a16:creationId xmlns:a16="http://schemas.microsoft.com/office/drawing/2014/main" id="{EC7EDEB3-6F7D-4463-A6BE-122E62A42F6C}"/>
              </a:ext>
            </a:extLst>
          </p:cNvPr>
          <p:cNvSpPr/>
          <p:nvPr/>
        </p:nvSpPr>
        <p:spPr bwMode="auto">
          <a:xfrm>
            <a:off x="3350471" y="3288678"/>
            <a:ext cx="101469" cy="3941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0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lnTo>
                  <a:pt x="0" y="0"/>
                </a:lnTo>
                <a:lnTo>
                  <a:pt x="0" y="4"/>
                </a:lnTo>
                <a:lnTo>
                  <a:pt x="103" y="4"/>
                </a:lnTo>
                <a:lnTo>
                  <a:pt x="10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ṧḻiḑê">
            <a:extLst>
              <a:ext uri="{FF2B5EF4-FFF2-40B4-BE49-F238E27FC236}">
                <a16:creationId xmlns:a16="http://schemas.microsoft.com/office/drawing/2014/main" id="{CBA18889-A599-4A8A-8018-3CD7F0C09982}"/>
              </a:ext>
            </a:extLst>
          </p:cNvPr>
          <p:cNvSpPr/>
          <p:nvPr/>
        </p:nvSpPr>
        <p:spPr bwMode="auto">
          <a:xfrm>
            <a:off x="3350471" y="3288678"/>
            <a:ext cx="101469" cy="3941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0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lnTo>
                  <a:pt x="0" y="0"/>
                </a:lnTo>
                <a:lnTo>
                  <a:pt x="0" y="4"/>
                </a:lnTo>
                <a:lnTo>
                  <a:pt x="103" y="4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šḻíḑe">
            <a:extLst>
              <a:ext uri="{FF2B5EF4-FFF2-40B4-BE49-F238E27FC236}">
                <a16:creationId xmlns:a16="http://schemas.microsoft.com/office/drawing/2014/main" id="{0FACEBE5-DBE9-40EB-8C82-8D1AB161BCD9}"/>
              </a:ext>
            </a:extLst>
          </p:cNvPr>
          <p:cNvSpPr/>
          <p:nvPr/>
        </p:nvSpPr>
        <p:spPr bwMode="auto">
          <a:xfrm>
            <a:off x="3209597" y="3055202"/>
            <a:ext cx="76840" cy="63049"/>
          </a:xfrm>
          <a:custGeom>
            <a:avLst/>
            <a:gdLst>
              <a:gd name="T0" fmla="*/ 33 w 57"/>
              <a:gd name="T1" fmla="*/ 46 h 47"/>
              <a:gd name="T2" fmla="*/ 31 w 57"/>
              <a:gd name="T3" fmla="*/ 46 h 47"/>
              <a:gd name="T4" fmla="*/ 32 w 57"/>
              <a:gd name="T5" fmla="*/ 47 h 47"/>
              <a:gd name="T6" fmla="*/ 33 w 57"/>
              <a:gd name="T7" fmla="*/ 46 h 47"/>
              <a:gd name="T8" fmla="*/ 30 w 57"/>
              <a:gd name="T9" fmla="*/ 0 h 47"/>
              <a:gd name="T10" fmla="*/ 0 w 57"/>
              <a:gd name="T11" fmla="*/ 5 h 47"/>
              <a:gd name="T12" fmla="*/ 22 w 57"/>
              <a:gd name="T13" fmla="*/ 33 h 47"/>
              <a:gd name="T14" fmla="*/ 29 w 57"/>
              <a:gd name="T15" fmla="*/ 43 h 47"/>
              <a:gd name="T16" fmla="*/ 36 w 57"/>
              <a:gd name="T17" fmla="*/ 43 h 47"/>
              <a:gd name="T18" fmla="*/ 57 w 57"/>
              <a:gd name="T19" fmla="*/ 23 h 47"/>
              <a:gd name="T20" fmla="*/ 55 w 57"/>
              <a:gd name="T21" fmla="*/ 20 h 47"/>
              <a:gd name="T22" fmla="*/ 30 w 57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47">
                <a:moveTo>
                  <a:pt x="33" y="46"/>
                </a:moveTo>
                <a:cubicBezTo>
                  <a:pt x="31" y="46"/>
                  <a:pt x="31" y="46"/>
                  <a:pt x="31" y="46"/>
                </a:cubicBezTo>
                <a:cubicBezTo>
                  <a:pt x="32" y="46"/>
                  <a:pt x="32" y="47"/>
                  <a:pt x="32" y="47"/>
                </a:cubicBezTo>
                <a:cubicBezTo>
                  <a:pt x="33" y="46"/>
                  <a:pt x="33" y="46"/>
                  <a:pt x="33" y="46"/>
                </a:cubicBezTo>
                <a:moveTo>
                  <a:pt x="30" y="0"/>
                </a:moveTo>
                <a:cubicBezTo>
                  <a:pt x="0" y="5"/>
                  <a:pt x="0" y="5"/>
                  <a:pt x="0" y="5"/>
                </a:cubicBezTo>
                <a:cubicBezTo>
                  <a:pt x="7" y="13"/>
                  <a:pt x="14" y="23"/>
                  <a:pt x="22" y="33"/>
                </a:cubicBezTo>
                <a:cubicBezTo>
                  <a:pt x="24" y="36"/>
                  <a:pt x="27" y="40"/>
                  <a:pt x="29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57" y="23"/>
                  <a:pt x="57" y="23"/>
                  <a:pt x="57" y="23"/>
                </a:cubicBezTo>
                <a:cubicBezTo>
                  <a:pt x="55" y="20"/>
                  <a:pt x="55" y="20"/>
                  <a:pt x="55" y="2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şḷîḓê">
            <a:extLst>
              <a:ext uri="{FF2B5EF4-FFF2-40B4-BE49-F238E27FC236}">
                <a16:creationId xmlns:a16="http://schemas.microsoft.com/office/drawing/2014/main" id="{E683E70E-88A3-4102-938E-7C8CBAF80099}"/>
              </a:ext>
            </a:extLst>
          </p:cNvPr>
          <p:cNvSpPr/>
          <p:nvPr/>
        </p:nvSpPr>
        <p:spPr bwMode="auto">
          <a:xfrm>
            <a:off x="3249003" y="3113324"/>
            <a:ext cx="8866" cy="3941"/>
          </a:xfrm>
          <a:custGeom>
            <a:avLst/>
            <a:gdLst>
              <a:gd name="T0" fmla="*/ 7 w 7"/>
              <a:gd name="T1" fmla="*/ 0 h 3"/>
              <a:gd name="T2" fmla="*/ 0 w 7"/>
              <a:gd name="T3" fmla="*/ 0 h 3"/>
              <a:gd name="T4" fmla="*/ 2 w 7"/>
              <a:gd name="T5" fmla="*/ 3 h 3"/>
              <a:gd name="T6" fmla="*/ 4 w 7"/>
              <a:gd name="T7" fmla="*/ 3 h 3"/>
              <a:gd name="T8" fmla="*/ 7 w 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ṧľîďé">
            <a:extLst>
              <a:ext uri="{FF2B5EF4-FFF2-40B4-BE49-F238E27FC236}">
                <a16:creationId xmlns:a16="http://schemas.microsoft.com/office/drawing/2014/main" id="{890D825D-7DE9-4CBB-8E9F-9AC44BD9D56A}"/>
              </a:ext>
            </a:extLst>
          </p:cNvPr>
          <p:cNvSpPr/>
          <p:nvPr/>
        </p:nvSpPr>
        <p:spPr bwMode="auto">
          <a:xfrm>
            <a:off x="3419431" y="3167507"/>
            <a:ext cx="145800" cy="182250"/>
          </a:xfrm>
          <a:custGeom>
            <a:avLst/>
            <a:gdLst>
              <a:gd name="T0" fmla="*/ 88 w 108"/>
              <a:gd name="T1" fmla="*/ 93 h 135"/>
              <a:gd name="T2" fmla="*/ 60 w 108"/>
              <a:gd name="T3" fmla="*/ 93 h 135"/>
              <a:gd name="T4" fmla="*/ 55 w 108"/>
              <a:gd name="T5" fmla="*/ 102 h 135"/>
              <a:gd name="T6" fmla="*/ 58 w 108"/>
              <a:gd name="T7" fmla="*/ 93 h 135"/>
              <a:gd name="T8" fmla="*/ 27 w 108"/>
              <a:gd name="T9" fmla="*/ 93 h 135"/>
              <a:gd name="T10" fmla="*/ 40 w 108"/>
              <a:gd name="T11" fmla="*/ 135 h 135"/>
              <a:gd name="T12" fmla="*/ 99 w 108"/>
              <a:gd name="T13" fmla="*/ 131 h 135"/>
              <a:gd name="T14" fmla="*/ 108 w 108"/>
              <a:gd name="T15" fmla="*/ 127 h 135"/>
              <a:gd name="T16" fmla="*/ 88 w 108"/>
              <a:gd name="T17" fmla="*/ 93 h 135"/>
              <a:gd name="T18" fmla="*/ 73 w 108"/>
              <a:gd name="T19" fmla="*/ 66 h 135"/>
              <a:gd name="T20" fmla="*/ 72 w 108"/>
              <a:gd name="T21" fmla="*/ 69 h 135"/>
              <a:gd name="T22" fmla="*/ 62 w 108"/>
              <a:gd name="T23" fmla="*/ 90 h 135"/>
              <a:gd name="T24" fmla="*/ 86 w 108"/>
              <a:gd name="T25" fmla="*/ 90 h 135"/>
              <a:gd name="T26" fmla="*/ 73 w 108"/>
              <a:gd name="T27" fmla="*/ 66 h 135"/>
              <a:gd name="T28" fmla="*/ 35 w 108"/>
              <a:gd name="T29" fmla="*/ 0 h 135"/>
              <a:gd name="T30" fmla="*/ 27 w 108"/>
              <a:gd name="T31" fmla="*/ 1 h 135"/>
              <a:gd name="T32" fmla="*/ 0 w 108"/>
              <a:gd name="T33" fmla="*/ 4 h 135"/>
              <a:gd name="T34" fmla="*/ 26 w 108"/>
              <a:gd name="T35" fmla="*/ 90 h 135"/>
              <a:gd name="T36" fmla="*/ 59 w 108"/>
              <a:gd name="T37" fmla="*/ 90 h 135"/>
              <a:gd name="T38" fmla="*/ 68 w 108"/>
              <a:gd name="T39" fmla="*/ 67 h 135"/>
              <a:gd name="T40" fmla="*/ 70 w 108"/>
              <a:gd name="T41" fmla="*/ 62 h 135"/>
              <a:gd name="T42" fmla="*/ 35 w 108"/>
              <a:gd name="T4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35">
                <a:moveTo>
                  <a:pt x="88" y="93"/>
                </a:moveTo>
                <a:cubicBezTo>
                  <a:pt x="60" y="93"/>
                  <a:pt x="60" y="93"/>
                  <a:pt x="60" y="93"/>
                </a:cubicBezTo>
                <a:cubicBezTo>
                  <a:pt x="57" y="99"/>
                  <a:pt x="55" y="102"/>
                  <a:pt x="55" y="102"/>
                </a:cubicBezTo>
                <a:cubicBezTo>
                  <a:pt x="55" y="102"/>
                  <a:pt x="56" y="98"/>
                  <a:pt x="58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88" y="93"/>
                  <a:pt x="88" y="93"/>
                  <a:pt x="88" y="93"/>
                </a:cubicBezTo>
                <a:moveTo>
                  <a:pt x="73" y="66"/>
                </a:moveTo>
                <a:cubicBezTo>
                  <a:pt x="72" y="67"/>
                  <a:pt x="72" y="68"/>
                  <a:pt x="72" y="69"/>
                </a:cubicBezTo>
                <a:cubicBezTo>
                  <a:pt x="68" y="76"/>
                  <a:pt x="65" y="84"/>
                  <a:pt x="62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73" y="66"/>
                  <a:pt x="73" y="66"/>
                  <a:pt x="73" y="66"/>
                </a:cubicBezTo>
                <a:moveTo>
                  <a:pt x="35" y="0"/>
                </a:moveTo>
                <a:cubicBezTo>
                  <a:pt x="32" y="1"/>
                  <a:pt x="30" y="1"/>
                  <a:pt x="27" y="1"/>
                </a:cubicBezTo>
                <a:cubicBezTo>
                  <a:pt x="17" y="2"/>
                  <a:pt x="8" y="3"/>
                  <a:pt x="0" y="4"/>
                </a:cubicBezTo>
                <a:cubicBezTo>
                  <a:pt x="26" y="90"/>
                  <a:pt x="26" y="90"/>
                  <a:pt x="26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1" y="83"/>
                  <a:pt x="65" y="75"/>
                  <a:pt x="68" y="67"/>
                </a:cubicBezTo>
                <a:cubicBezTo>
                  <a:pt x="69" y="66"/>
                  <a:pt x="70" y="64"/>
                  <a:pt x="70" y="62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îṩļíḋé">
            <a:extLst>
              <a:ext uri="{FF2B5EF4-FFF2-40B4-BE49-F238E27FC236}">
                <a16:creationId xmlns:a16="http://schemas.microsoft.com/office/drawing/2014/main" id="{356F0AA8-F069-45F2-8272-4BD7ED3AC09D}"/>
              </a:ext>
            </a:extLst>
          </p:cNvPr>
          <p:cNvSpPr/>
          <p:nvPr/>
        </p:nvSpPr>
        <p:spPr bwMode="auto">
          <a:xfrm>
            <a:off x="3453910" y="3288678"/>
            <a:ext cx="83736" cy="3941"/>
          </a:xfrm>
          <a:custGeom>
            <a:avLst/>
            <a:gdLst>
              <a:gd name="T0" fmla="*/ 33 w 62"/>
              <a:gd name="T1" fmla="*/ 0 h 3"/>
              <a:gd name="T2" fmla="*/ 0 w 62"/>
              <a:gd name="T3" fmla="*/ 0 h 3"/>
              <a:gd name="T4" fmla="*/ 1 w 62"/>
              <a:gd name="T5" fmla="*/ 3 h 3"/>
              <a:gd name="T6" fmla="*/ 32 w 62"/>
              <a:gd name="T7" fmla="*/ 3 h 3"/>
              <a:gd name="T8" fmla="*/ 32 w 62"/>
              <a:gd name="T9" fmla="*/ 1 h 3"/>
              <a:gd name="T10" fmla="*/ 33 w 62"/>
              <a:gd name="T11" fmla="*/ 0 h 3"/>
              <a:gd name="T12" fmla="*/ 60 w 62"/>
              <a:gd name="T13" fmla="*/ 0 h 3"/>
              <a:gd name="T14" fmla="*/ 36 w 62"/>
              <a:gd name="T15" fmla="*/ 0 h 3"/>
              <a:gd name="T16" fmla="*/ 34 w 62"/>
              <a:gd name="T17" fmla="*/ 2 h 3"/>
              <a:gd name="T18" fmla="*/ 34 w 62"/>
              <a:gd name="T19" fmla="*/ 3 h 3"/>
              <a:gd name="T20" fmla="*/ 62 w 62"/>
              <a:gd name="T21" fmla="*/ 3 h 3"/>
              <a:gd name="T22" fmla="*/ 60 w 62"/>
              <a:gd name="T2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3">
                <a:moveTo>
                  <a:pt x="3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2"/>
                  <a:pt x="32" y="2"/>
                  <a:pt x="32" y="1"/>
                </a:cubicBezTo>
                <a:cubicBezTo>
                  <a:pt x="33" y="1"/>
                  <a:pt x="33" y="0"/>
                  <a:pt x="33" y="0"/>
                </a:cubicBezTo>
                <a:moveTo>
                  <a:pt x="60" y="0"/>
                </a:move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1"/>
                  <a:pt x="34" y="2"/>
                </a:cubicBezTo>
                <a:cubicBezTo>
                  <a:pt x="34" y="2"/>
                  <a:pt x="34" y="2"/>
                  <a:pt x="34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ś1îḋé">
            <a:extLst>
              <a:ext uri="{FF2B5EF4-FFF2-40B4-BE49-F238E27FC236}">
                <a16:creationId xmlns:a16="http://schemas.microsoft.com/office/drawing/2014/main" id="{1DBE4B44-00F0-404D-ADAD-C9B910B437D5}"/>
              </a:ext>
            </a:extLst>
          </p:cNvPr>
          <p:cNvSpPr/>
          <p:nvPr/>
        </p:nvSpPr>
        <p:spPr bwMode="auto">
          <a:xfrm>
            <a:off x="3365248" y="2699568"/>
            <a:ext cx="44331" cy="167473"/>
          </a:xfrm>
          <a:custGeom>
            <a:avLst/>
            <a:gdLst>
              <a:gd name="T0" fmla="*/ 28 w 33"/>
              <a:gd name="T1" fmla="*/ 50 h 124"/>
              <a:gd name="T2" fmla="*/ 1 w 33"/>
              <a:gd name="T3" fmla="*/ 50 h 124"/>
              <a:gd name="T4" fmla="*/ 1 w 33"/>
              <a:gd name="T5" fmla="*/ 68 h 124"/>
              <a:gd name="T6" fmla="*/ 14 w 33"/>
              <a:gd name="T7" fmla="*/ 69 h 124"/>
              <a:gd name="T8" fmla="*/ 1 w 33"/>
              <a:gd name="T9" fmla="*/ 70 h 124"/>
              <a:gd name="T10" fmla="*/ 2 w 33"/>
              <a:gd name="T11" fmla="*/ 121 h 124"/>
              <a:gd name="T12" fmla="*/ 9 w 33"/>
              <a:gd name="T13" fmla="*/ 122 h 124"/>
              <a:gd name="T14" fmla="*/ 19 w 33"/>
              <a:gd name="T15" fmla="*/ 124 h 124"/>
              <a:gd name="T16" fmla="*/ 27 w 33"/>
              <a:gd name="T17" fmla="*/ 61 h 124"/>
              <a:gd name="T18" fmla="*/ 20 w 33"/>
              <a:gd name="T19" fmla="*/ 57 h 124"/>
              <a:gd name="T20" fmla="*/ 14 w 33"/>
              <a:gd name="T21" fmla="*/ 51 h 124"/>
              <a:gd name="T22" fmla="*/ 22 w 33"/>
              <a:gd name="T23" fmla="*/ 55 h 124"/>
              <a:gd name="T24" fmla="*/ 27 w 33"/>
              <a:gd name="T25" fmla="*/ 58 h 124"/>
              <a:gd name="T26" fmla="*/ 28 w 33"/>
              <a:gd name="T27" fmla="*/ 50 h 124"/>
              <a:gd name="T28" fmla="*/ 0 w 33"/>
              <a:gd name="T29" fmla="*/ 0 h 124"/>
              <a:gd name="T30" fmla="*/ 1 w 33"/>
              <a:gd name="T31" fmla="*/ 47 h 124"/>
              <a:gd name="T32" fmla="*/ 28 w 33"/>
              <a:gd name="T33" fmla="*/ 47 h 124"/>
              <a:gd name="T34" fmla="*/ 33 w 33"/>
              <a:gd name="T35" fmla="*/ 10 h 124"/>
              <a:gd name="T36" fmla="*/ 23 w 33"/>
              <a:gd name="T37" fmla="*/ 8 h 124"/>
              <a:gd name="T38" fmla="*/ 0 w 33"/>
              <a:gd name="T3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24">
                <a:moveTo>
                  <a:pt x="28" y="50"/>
                </a:moveTo>
                <a:cubicBezTo>
                  <a:pt x="1" y="50"/>
                  <a:pt x="1" y="50"/>
                  <a:pt x="1" y="50"/>
                </a:cubicBezTo>
                <a:cubicBezTo>
                  <a:pt x="1" y="68"/>
                  <a:pt x="1" y="68"/>
                  <a:pt x="1" y="68"/>
                </a:cubicBezTo>
                <a:cubicBezTo>
                  <a:pt x="9" y="69"/>
                  <a:pt x="14" y="69"/>
                  <a:pt x="14" y="69"/>
                </a:cubicBezTo>
                <a:cubicBezTo>
                  <a:pt x="14" y="69"/>
                  <a:pt x="9" y="70"/>
                  <a:pt x="1" y="70"/>
                </a:cubicBezTo>
                <a:cubicBezTo>
                  <a:pt x="2" y="121"/>
                  <a:pt x="2" y="121"/>
                  <a:pt x="2" y="121"/>
                </a:cubicBezTo>
                <a:cubicBezTo>
                  <a:pt x="4" y="122"/>
                  <a:pt x="7" y="122"/>
                  <a:pt x="9" y="122"/>
                </a:cubicBezTo>
                <a:cubicBezTo>
                  <a:pt x="13" y="123"/>
                  <a:pt x="17" y="123"/>
                  <a:pt x="19" y="124"/>
                </a:cubicBezTo>
                <a:cubicBezTo>
                  <a:pt x="27" y="61"/>
                  <a:pt x="27" y="61"/>
                  <a:pt x="27" y="61"/>
                </a:cubicBezTo>
                <a:cubicBezTo>
                  <a:pt x="24" y="60"/>
                  <a:pt x="22" y="58"/>
                  <a:pt x="20" y="57"/>
                </a:cubicBezTo>
                <a:cubicBezTo>
                  <a:pt x="16" y="53"/>
                  <a:pt x="14" y="51"/>
                  <a:pt x="14" y="51"/>
                </a:cubicBezTo>
                <a:cubicBezTo>
                  <a:pt x="14" y="51"/>
                  <a:pt x="17" y="52"/>
                  <a:pt x="22" y="55"/>
                </a:cubicBezTo>
                <a:cubicBezTo>
                  <a:pt x="23" y="56"/>
                  <a:pt x="25" y="57"/>
                  <a:pt x="27" y="58"/>
                </a:cubicBezTo>
                <a:cubicBezTo>
                  <a:pt x="28" y="50"/>
                  <a:pt x="28" y="50"/>
                  <a:pt x="28" y="50"/>
                </a:cubicBezTo>
                <a:moveTo>
                  <a:pt x="0" y="0"/>
                </a:moveTo>
                <a:cubicBezTo>
                  <a:pt x="1" y="47"/>
                  <a:pt x="1" y="47"/>
                  <a:pt x="1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9"/>
                  <a:pt x="27" y="9"/>
                  <a:pt x="23" y="8"/>
                </a:cubicBezTo>
                <a:cubicBezTo>
                  <a:pt x="15" y="5"/>
                  <a:pt x="7" y="2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íṧlïďé">
            <a:extLst>
              <a:ext uri="{FF2B5EF4-FFF2-40B4-BE49-F238E27FC236}">
                <a16:creationId xmlns:a16="http://schemas.microsoft.com/office/drawing/2014/main" id="{16CF3154-6567-4784-A8CF-94EBBF9D2C4C}"/>
              </a:ext>
            </a:extLst>
          </p:cNvPr>
          <p:cNvSpPr/>
          <p:nvPr/>
        </p:nvSpPr>
        <p:spPr bwMode="auto">
          <a:xfrm>
            <a:off x="3366233" y="2763602"/>
            <a:ext cx="36450" cy="3941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ṥ1îḑé">
            <a:extLst>
              <a:ext uri="{FF2B5EF4-FFF2-40B4-BE49-F238E27FC236}">
                <a16:creationId xmlns:a16="http://schemas.microsoft.com/office/drawing/2014/main" id="{BB26B33E-79C1-4957-8F66-67AD96205429}"/>
              </a:ext>
            </a:extLst>
          </p:cNvPr>
          <p:cNvSpPr/>
          <p:nvPr/>
        </p:nvSpPr>
        <p:spPr bwMode="auto">
          <a:xfrm>
            <a:off x="3366233" y="2763602"/>
            <a:ext cx="36450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ślide">
            <a:extLst>
              <a:ext uri="{FF2B5EF4-FFF2-40B4-BE49-F238E27FC236}">
                <a16:creationId xmlns:a16="http://schemas.microsoft.com/office/drawing/2014/main" id="{D49BA832-C2FC-4159-ADB1-DBD38C2892B2}"/>
              </a:ext>
            </a:extLst>
          </p:cNvPr>
          <p:cNvSpPr/>
          <p:nvPr/>
        </p:nvSpPr>
        <p:spPr bwMode="auto">
          <a:xfrm>
            <a:off x="3485434" y="3058157"/>
            <a:ext cx="121171" cy="92603"/>
          </a:xfrm>
          <a:custGeom>
            <a:avLst/>
            <a:gdLst>
              <a:gd name="T0" fmla="*/ 80 w 90"/>
              <a:gd name="T1" fmla="*/ 44 h 69"/>
              <a:gd name="T2" fmla="*/ 29 w 90"/>
              <a:gd name="T3" fmla="*/ 44 h 69"/>
              <a:gd name="T4" fmla="*/ 70 w 90"/>
              <a:gd name="T5" fmla="*/ 69 h 69"/>
              <a:gd name="T6" fmla="*/ 73 w 90"/>
              <a:gd name="T7" fmla="*/ 60 h 69"/>
              <a:gd name="T8" fmla="*/ 80 w 90"/>
              <a:gd name="T9" fmla="*/ 44 h 69"/>
              <a:gd name="T10" fmla="*/ 0 w 90"/>
              <a:gd name="T11" fmla="*/ 0 h 69"/>
              <a:gd name="T12" fmla="*/ 0 w 90"/>
              <a:gd name="T13" fmla="*/ 26 h 69"/>
              <a:gd name="T14" fmla="*/ 24 w 90"/>
              <a:gd name="T15" fmla="*/ 41 h 69"/>
              <a:gd name="T16" fmla="*/ 82 w 90"/>
              <a:gd name="T17" fmla="*/ 41 h 69"/>
              <a:gd name="T18" fmla="*/ 85 w 90"/>
              <a:gd name="T19" fmla="*/ 34 h 69"/>
              <a:gd name="T20" fmla="*/ 90 w 90"/>
              <a:gd name="T21" fmla="*/ 25 h 69"/>
              <a:gd name="T22" fmla="*/ 0 w 90"/>
              <a:gd name="T2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69">
                <a:moveTo>
                  <a:pt x="80" y="44"/>
                </a:moveTo>
                <a:cubicBezTo>
                  <a:pt x="29" y="44"/>
                  <a:pt x="29" y="44"/>
                  <a:pt x="29" y="44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7"/>
                  <a:pt x="72" y="64"/>
                  <a:pt x="73" y="60"/>
                </a:cubicBezTo>
                <a:cubicBezTo>
                  <a:pt x="75" y="55"/>
                  <a:pt x="78" y="50"/>
                  <a:pt x="80" y="44"/>
                </a:cubicBezTo>
                <a:moveTo>
                  <a:pt x="0" y="0"/>
                </a:moveTo>
                <a:cubicBezTo>
                  <a:pt x="0" y="26"/>
                  <a:pt x="0" y="26"/>
                  <a:pt x="0" y="26"/>
                </a:cubicBezTo>
                <a:cubicBezTo>
                  <a:pt x="24" y="41"/>
                  <a:pt x="24" y="41"/>
                  <a:pt x="24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9"/>
                  <a:pt x="84" y="37"/>
                  <a:pt x="85" y="34"/>
                </a:cubicBezTo>
                <a:cubicBezTo>
                  <a:pt x="87" y="31"/>
                  <a:pt x="88" y="28"/>
                  <a:pt x="90" y="25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išḻiḑe">
            <a:extLst>
              <a:ext uri="{FF2B5EF4-FFF2-40B4-BE49-F238E27FC236}">
                <a16:creationId xmlns:a16="http://schemas.microsoft.com/office/drawing/2014/main" id="{CFA10413-8135-4B91-844E-DCA58D1C58EC}"/>
              </a:ext>
            </a:extLst>
          </p:cNvPr>
          <p:cNvSpPr/>
          <p:nvPr/>
        </p:nvSpPr>
        <p:spPr bwMode="auto">
          <a:xfrm>
            <a:off x="3517944" y="3113324"/>
            <a:ext cx="77825" cy="3941"/>
          </a:xfrm>
          <a:custGeom>
            <a:avLst/>
            <a:gdLst>
              <a:gd name="T0" fmla="*/ 58 w 58"/>
              <a:gd name="T1" fmla="*/ 0 h 3"/>
              <a:gd name="T2" fmla="*/ 0 w 58"/>
              <a:gd name="T3" fmla="*/ 0 h 3"/>
              <a:gd name="T4" fmla="*/ 5 w 58"/>
              <a:gd name="T5" fmla="*/ 3 h 3"/>
              <a:gd name="T6" fmla="*/ 56 w 58"/>
              <a:gd name="T7" fmla="*/ 3 h 3"/>
              <a:gd name="T8" fmla="*/ 58 w 5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">
                <a:moveTo>
                  <a:pt x="58" y="0"/>
                </a:moveTo>
                <a:cubicBezTo>
                  <a:pt x="0" y="0"/>
                  <a:pt x="0" y="0"/>
                  <a:pt x="0" y="0"/>
                </a:cubicBezTo>
                <a:cubicBezTo>
                  <a:pt x="5" y="3"/>
                  <a:pt x="5" y="3"/>
                  <a:pt x="5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7" y="2"/>
                  <a:pt x="57" y="1"/>
                  <a:pt x="58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işļíḑè">
            <a:extLst>
              <a:ext uri="{FF2B5EF4-FFF2-40B4-BE49-F238E27FC236}">
                <a16:creationId xmlns:a16="http://schemas.microsoft.com/office/drawing/2014/main" id="{27E90FE6-A658-49C6-8A81-E343845A9134}"/>
              </a:ext>
            </a:extLst>
          </p:cNvPr>
          <p:cNvSpPr/>
          <p:nvPr/>
        </p:nvSpPr>
        <p:spPr bwMode="auto">
          <a:xfrm>
            <a:off x="3116010" y="2620758"/>
            <a:ext cx="202937" cy="308347"/>
          </a:xfrm>
          <a:custGeom>
            <a:avLst/>
            <a:gdLst>
              <a:gd name="T0" fmla="*/ 117 w 150"/>
              <a:gd name="T1" fmla="*/ 109 h 229"/>
              <a:gd name="T2" fmla="*/ 56 w 150"/>
              <a:gd name="T3" fmla="*/ 109 h 229"/>
              <a:gd name="T4" fmla="*/ 85 w 150"/>
              <a:gd name="T5" fmla="*/ 165 h 229"/>
              <a:gd name="T6" fmla="*/ 87 w 150"/>
              <a:gd name="T7" fmla="*/ 152 h 229"/>
              <a:gd name="T8" fmla="*/ 89 w 150"/>
              <a:gd name="T9" fmla="*/ 141 h 229"/>
              <a:gd name="T10" fmla="*/ 89 w 150"/>
              <a:gd name="T11" fmla="*/ 152 h 229"/>
              <a:gd name="T12" fmla="*/ 88 w 150"/>
              <a:gd name="T13" fmla="*/ 171 h 229"/>
              <a:gd name="T14" fmla="*/ 105 w 150"/>
              <a:gd name="T15" fmla="*/ 203 h 229"/>
              <a:gd name="T16" fmla="*/ 150 w 150"/>
              <a:gd name="T17" fmla="*/ 229 h 229"/>
              <a:gd name="T18" fmla="*/ 136 w 150"/>
              <a:gd name="T19" fmla="*/ 178 h 229"/>
              <a:gd name="T20" fmla="*/ 135 w 150"/>
              <a:gd name="T21" fmla="*/ 178 h 229"/>
              <a:gd name="T22" fmla="*/ 121 w 150"/>
              <a:gd name="T23" fmla="*/ 176 h 229"/>
              <a:gd name="T24" fmla="*/ 126 w 150"/>
              <a:gd name="T25" fmla="*/ 176 h 229"/>
              <a:gd name="T26" fmla="*/ 135 w 150"/>
              <a:gd name="T27" fmla="*/ 176 h 229"/>
              <a:gd name="T28" fmla="*/ 135 w 150"/>
              <a:gd name="T29" fmla="*/ 176 h 229"/>
              <a:gd name="T30" fmla="*/ 122 w 150"/>
              <a:gd name="T31" fmla="*/ 126 h 229"/>
              <a:gd name="T32" fmla="*/ 116 w 150"/>
              <a:gd name="T33" fmla="*/ 125 h 229"/>
              <a:gd name="T34" fmla="*/ 100 w 150"/>
              <a:gd name="T35" fmla="*/ 123 h 229"/>
              <a:gd name="T36" fmla="*/ 115 w 150"/>
              <a:gd name="T37" fmla="*/ 123 h 229"/>
              <a:gd name="T38" fmla="*/ 116 w 150"/>
              <a:gd name="T39" fmla="*/ 123 h 229"/>
              <a:gd name="T40" fmla="*/ 121 w 150"/>
              <a:gd name="T41" fmla="*/ 123 h 229"/>
              <a:gd name="T42" fmla="*/ 117 w 150"/>
              <a:gd name="T43" fmla="*/ 109 h 229"/>
              <a:gd name="T44" fmla="*/ 88 w 150"/>
              <a:gd name="T45" fmla="*/ 0 h 229"/>
              <a:gd name="T46" fmla="*/ 0 w 150"/>
              <a:gd name="T47" fmla="*/ 0 h 229"/>
              <a:gd name="T48" fmla="*/ 49 w 150"/>
              <a:gd name="T49" fmla="*/ 94 h 229"/>
              <a:gd name="T50" fmla="*/ 53 w 150"/>
              <a:gd name="T51" fmla="*/ 93 h 229"/>
              <a:gd name="T52" fmla="*/ 74 w 150"/>
              <a:gd name="T53" fmla="*/ 91 h 229"/>
              <a:gd name="T54" fmla="*/ 83 w 150"/>
              <a:gd name="T55" fmla="*/ 90 h 229"/>
              <a:gd name="T56" fmla="*/ 74 w 150"/>
              <a:gd name="T57" fmla="*/ 93 h 229"/>
              <a:gd name="T58" fmla="*/ 54 w 150"/>
              <a:gd name="T59" fmla="*/ 97 h 229"/>
              <a:gd name="T60" fmla="*/ 50 w 150"/>
              <a:gd name="T61" fmla="*/ 98 h 229"/>
              <a:gd name="T62" fmla="*/ 54 w 150"/>
              <a:gd name="T63" fmla="*/ 106 h 229"/>
              <a:gd name="T64" fmla="*/ 116 w 150"/>
              <a:gd name="T65" fmla="*/ 106 h 229"/>
              <a:gd name="T66" fmla="*/ 88 w 150"/>
              <a:gd name="T67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" h="229">
                <a:moveTo>
                  <a:pt x="117" y="109"/>
                </a:moveTo>
                <a:cubicBezTo>
                  <a:pt x="56" y="109"/>
                  <a:pt x="56" y="109"/>
                  <a:pt x="56" y="109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6" y="160"/>
                  <a:pt x="86" y="156"/>
                  <a:pt x="87" y="152"/>
                </a:cubicBezTo>
                <a:cubicBezTo>
                  <a:pt x="88" y="145"/>
                  <a:pt x="89" y="141"/>
                  <a:pt x="89" y="141"/>
                </a:cubicBezTo>
                <a:cubicBezTo>
                  <a:pt x="89" y="141"/>
                  <a:pt x="89" y="146"/>
                  <a:pt x="89" y="152"/>
                </a:cubicBezTo>
                <a:cubicBezTo>
                  <a:pt x="89" y="157"/>
                  <a:pt x="89" y="164"/>
                  <a:pt x="88" y="171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50" y="229"/>
                  <a:pt x="150" y="229"/>
                  <a:pt x="150" y="229"/>
                </a:cubicBezTo>
                <a:cubicBezTo>
                  <a:pt x="136" y="178"/>
                  <a:pt x="136" y="178"/>
                  <a:pt x="136" y="178"/>
                </a:cubicBezTo>
                <a:cubicBezTo>
                  <a:pt x="136" y="178"/>
                  <a:pt x="135" y="178"/>
                  <a:pt x="135" y="178"/>
                </a:cubicBezTo>
                <a:cubicBezTo>
                  <a:pt x="127" y="177"/>
                  <a:pt x="121" y="176"/>
                  <a:pt x="121" y="176"/>
                </a:cubicBezTo>
                <a:cubicBezTo>
                  <a:pt x="121" y="176"/>
                  <a:pt x="123" y="176"/>
                  <a:pt x="126" y="176"/>
                </a:cubicBezTo>
                <a:cubicBezTo>
                  <a:pt x="128" y="176"/>
                  <a:pt x="131" y="176"/>
                  <a:pt x="135" y="176"/>
                </a:cubicBezTo>
                <a:cubicBezTo>
                  <a:pt x="135" y="176"/>
                  <a:pt x="135" y="176"/>
                  <a:pt x="135" y="176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0" y="126"/>
                  <a:pt x="117" y="125"/>
                  <a:pt x="116" y="125"/>
                </a:cubicBezTo>
                <a:cubicBezTo>
                  <a:pt x="106" y="124"/>
                  <a:pt x="100" y="123"/>
                  <a:pt x="100" y="123"/>
                </a:cubicBezTo>
                <a:cubicBezTo>
                  <a:pt x="100" y="123"/>
                  <a:pt x="106" y="123"/>
                  <a:pt x="115" y="123"/>
                </a:cubicBezTo>
                <a:cubicBezTo>
                  <a:pt x="115" y="123"/>
                  <a:pt x="116" y="123"/>
                  <a:pt x="116" y="123"/>
                </a:cubicBezTo>
                <a:cubicBezTo>
                  <a:pt x="117" y="123"/>
                  <a:pt x="119" y="123"/>
                  <a:pt x="121" y="123"/>
                </a:cubicBezTo>
                <a:cubicBezTo>
                  <a:pt x="117" y="109"/>
                  <a:pt x="117" y="109"/>
                  <a:pt x="117" y="109"/>
                </a:cubicBezTo>
                <a:moveTo>
                  <a:pt x="88" y="0"/>
                </a:moveTo>
                <a:cubicBezTo>
                  <a:pt x="0" y="0"/>
                  <a:pt x="0" y="0"/>
                  <a:pt x="0" y="0"/>
                </a:cubicBezTo>
                <a:cubicBezTo>
                  <a:pt x="49" y="94"/>
                  <a:pt x="49" y="94"/>
                  <a:pt x="49" y="94"/>
                </a:cubicBezTo>
                <a:cubicBezTo>
                  <a:pt x="50" y="94"/>
                  <a:pt x="52" y="94"/>
                  <a:pt x="53" y="93"/>
                </a:cubicBezTo>
                <a:cubicBezTo>
                  <a:pt x="61" y="92"/>
                  <a:pt x="68" y="91"/>
                  <a:pt x="74" y="91"/>
                </a:cubicBezTo>
                <a:cubicBezTo>
                  <a:pt x="79" y="90"/>
                  <a:pt x="83" y="90"/>
                  <a:pt x="83" y="90"/>
                </a:cubicBezTo>
                <a:cubicBezTo>
                  <a:pt x="83" y="90"/>
                  <a:pt x="79" y="91"/>
                  <a:pt x="74" y="93"/>
                </a:cubicBezTo>
                <a:cubicBezTo>
                  <a:pt x="69" y="94"/>
                  <a:pt x="61" y="96"/>
                  <a:pt x="54" y="97"/>
                </a:cubicBezTo>
                <a:cubicBezTo>
                  <a:pt x="53" y="98"/>
                  <a:pt x="52" y="98"/>
                  <a:pt x="50" y="98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88" y="0"/>
                  <a:pt x="88" y="0"/>
                  <a:pt x="88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sļïḋê">
            <a:extLst>
              <a:ext uri="{FF2B5EF4-FFF2-40B4-BE49-F238E27FC236}">
                <a16:creationId xmlns:a16="http://schemas.microsoft.com/office/drawing/2014/main" id="{B7897431-8401-4C07-BAF1-AAF6C73A38AD}"/>
              </a:ext>
            </a:extLst>
          </p:cNvPr>
          <p:cNvSpPr/>
          <p:nvPr/>
        </p:nvSpPr>
        <p:spPr bwMode="auto">
          <a:xfrm>
            <a:off x="3188909" y="2763602"/>
            <a:ext cx="85707" cy="3941"/>
          </a:xfrm>
          <a:custGeom>
            <a:avLst/>
            <a:gdLst>
              <a:gd name="T0" fmla="*/ 86 w 87"/>
              <a:gd name="T1" fmla="*/ 0 h 4"/>
              <a:gd name="T2" fmla="*/ 0 w 87"/>
              <a:gd name="T3" fmla="*/ 0 h 4"/>
              <a:gd name="T4" fmla="*/ 3 w 87"/>
              <a:gd name="T5" fmla="*/ 4 h 4"/>
              <a:gd name="T6" fmla="*/ 87 w 87"/>
              <a:gd name="T7" fmla="*/ 4 h 4"/>
              <a:gd name="T8" fmla="*/ 86 w 8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">
                <a:moveTo>
                  <a:pt x="86" y="0"/>
                </a:moveTo>
                <a:lnTo>
                  <a:pt x="0" y="0"/>
                </a:lnTo>
                <a:lnTo>
                  <a:pt x="3" y="4"/>
                </a:lnTo>
                <a:lnTo>
                  <a:pt x="87" y="4"/>
                </a:lnTo>
                <a:lnTo>
                  <a:pt x="86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îšḻïḋè">
            <a:extLst>
              <a:ext uri="{FF2B5EF4-FFF2-40B4-BE49-F238E27FC236}">
                <a16:creationId xmlns:a16="http://schemas.microsoft.com/office/drawing/2014/main" id="{DFA3C9FE-1A2C-40F6-B916-F1A24D9705EF}"/>
              </a:ext>
            </a:extLst>
          </p:cNvPr>
          <p:cNvSpPr/>
          <p:nvPr/>
        </p:nvSpPr>
        <p:spPr bwMode="auto">
          <a:xfrm>
            <a:off x="3188909" y="2763602"/>
            <a:ext cx="85707" cy="3941"/>
          </a:xfrm>
          <a:custGeom>
            <a:avLst/>
            <a:gdLst>
              <a:gd name="T0" fmla="*/ 86 w 87"/>
              <a:gd name="T1" fmla="*/ 0 h 4"/>
              <a:gd name="T2" fmla="*/ 0 w 87"/>
              <a:gd name="T3" fmla="*/ 0 h 4"/>
              <a:gd name="T4" fmla="*/ 3 w 87"/>
              <a:gd name="T5" fmla="*/ 4 h 4"/>
              <a:gd name="T6" fmla="*/ 87 w 87"/>
              <a:gd name="T7" fmla="*/ 4 h 4"/>
              <a:gd name="T8" fmla="*/ 86 w 8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">
                <a:moveTo>
                  <a:pt x="86" y="0"/>
                </a:moveTo>
                <a:lnTo>
                  <a:pt x="0" y="0"/>
                </a:lnTo>
                <a:lnTo>
                  <a:pt x="3" y="4"/>
                </a:lnTo>
                <a:lnTo>
                  <a:pt x="87" y="4"/>
                </a:lnTo>
                <a:lnTo>
                  <a:pt x="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îşḻiḋê">
            <a:extLst>
              <a:ext uri="{FF2B5EF4-FFF2-40B4-BE49-F238E27FC236}">
                <a16:creationId xmlns:a16="http://schemas.microsoft.com/office/drawing/2014/main" id="{8A3043F8-98CC-4306-B725-3D9BB637308E}"/>
              </a:ext>
            </a:extLst>
          </p:cNvPr>
          <p:cNvSpPr/>
          <p:nvPr/>
        </p:nvSpPr>
        <p:spPr bwMode="auto">
          <a:xfrm>
            <a:off x="3406624" y="3096577"/>
            <a:ext cx="57138" cy="71915"/>
          </a:xfrm>
          <a:custGeom>
            <a:avLst/>
            <a:gdLst>
              <a:gd name="T0" fmla="*/ 22 w 42"/>
              <a:gd name="T1" fmla="*/ 15 h 53"/>
              <a:gd name="T2" fmla="*/ 5 w 42"/>
              <a:gd name="T3" fmla="*/ 15 h 53"/>
              <a:gd name="T4" fmla="*/ 0 w 42"/>
              <a:gd name="T5" fmla="*/ 25 h 53"/>
              <a:gd name="T6" fmla="*/ 9 w 42"/>
              <a:gd name="T7" fmla="*/ 53 h 53"/>
              <a:gd name="T8" fmla="*/ 9 w 42"/>
              <a:gd name="T9" fmla="*/ 53 h 53"/>
              <a:gd name="T10" fmla="*/ 35 w 42"/>
              <a:gd name="T11" fmla="*/ 49 h 53"/>
              <a:gd name="T12" fmla="*/ 42 w 42"/>
              <a:gd name="T13" fmla="*/ 49 h 53"/>
              <a:gd name="T14" fmla="*/ 22 w 42"/>
              <a:gd name="T15" fmla="*/ 15 h 53"/>
              <a:gd name="T16" fmla="*/ 13 w 42"/>
              <a:gd name="T17" fmla="*/ 0 h 53"/>
              <a:gd name="T18" fmla="*/ 7 w 42"/>
              <a:gd name="T19" fmla="*/ 12 h 53"/>
              <a:gd name="T20" fmla="*/ 20 w 42"/>
              <a:gd name="T21" fmla="*/ 12 h 53"/>
              <a:gd name="T22" fmla="*/ 13 w 42"/>
              <a:gd name="T2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53">
                <a:moveTo>
                  <a:pt x="22" y="15"/>
                </a:moveTo>
                <a:cubicBezTo>
                  <a:pt x="5" y="15"/>
                  <a:pt x="5" y="15"/>
                  <a:pt x="5" y="15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16" y="52"/>
                  <a:pt x="26" y="51"/>
                  <a:pt x="35" y="49"/>
                </a:cubicBezTo>
                <a:cubicBezTo>
                  <a:pt x="38" y="49"/>
                  <a:pt x="40" y="49"/>
                  <a:pt x="42" y="49"/>
                </a:cubicBezTo>
                <a:cubicBezTo>
                  <a:pt x="22" y="15"/>
                  <a:pt x="22" y="15"/>
                  <a:pt x="22" y="15"/>
                </a:cubicBezTo>
                <a:moveTo>
                  <a:pt x="13" y="0"/>
                </a:moveTo>
                <a:cubicBezTo>
                  <a:pt x="7" y="12"/>
                  <a:pt x="7" y="12"/>
                  <a:pt x="7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ŝlïḓè">
            <a:extLst>
              <a:ext uri="{FF2B5EF4-FFF2-40B4-BE49-F238E27FC236}">
                <a16:creationId xmlns:a16="http://schemas.microsoft.com/office/drawing/2014/main" id="{8C0CDABC-41AF-4335-9BFF-9DC2DF72060E}"/>
              </a:ext>
            </a:extLst>
          </p:cNvPr>
          <p:cNvSpPr/>
          <p:nvPr/>
        </p:nvSpPr>
        <p:spPr bwMode="auto">
          <a:xfrm>
            <a:off x="3413520" y="3113324"/>
            <a:ext cx="23643" cy="3941"/>
          </a:xfrm>
          <a:custGeom>
            <a:avLst/>
            <a:gdLst>
              <a:gd name="T0" fmla="*/ 21 w 24"/>
              <a:gd name="T1" fmla="*/ 0 h 4"/>
              <a:gd name="T2" fmla="*/ 3 w 24"/>
              <a:gd name="T3" fmla="*/ 0 h 4"/>
              <a:gd name="T4" fmla="*/ 0 w 24"/>
              <a:gd name="T5" fmla="*/ 4 h 4"/>
              <a:gd name="T6" fmla="*/ 24 w 24"/>
              <a:gd name="T7" fmla="*/ 4 h 4"/>
              <a:gd name="T8" fmla="*/ 21 w 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">
                <a:moveTo>
                  <a:pt x="21" y="0"/>
                </a:moveTo>
                <a:lnTo>
                  <a:pt x="3" y="0"/>
                </a:lnTo>
                <a:lnTo>
                  <a:pt x="0" y="4"/>
                </a:lnTo>
                <a:lnTo>
                  <a:pt x="24" y="4"/>
                </a:lnTo>
                <a:lnTo>
                  <a:pt x="2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ïSliḑê">
            <a:extLst>
              <a:ext uri="{FF2B5EF4-FFF2-40B4-BE49-F238E27FC236}">
                <a16:creationId xmlns:a16="http://schemas.microsoft.com/office/drawing/2014/main" id="{3A400EF6-7821-4CCE-AAA3-D3F0D141E84B}"/>
              </a:ext>
            </a:extLst>
          </p:cNvPr>
          <p:cNvSpPr/>
          <p:nvPr/>
        </p:nvSpPr>
        <p:spPr bwMode="auto">
          <a:xfrm>
            <a:off x="3413520" y="3113324"/>
            <a:ext cx="23643" cy="3941"/>
          </a:xfrm>
          <a:custGeom>
            <a:avLst/>
            <a:gdLst>
              <a:gd name="T0" fmla="*/ 21 w 24"/>
              <a:gd name="T1" fmla="*/ 0 h 4"/>
              <a:gd name="T2" fmla="*/ 3 w 24"/>
              <a:gd name="T3" fmla="*/ 0 h 4"/>
              <a:gd name="T4" fmla="*/ 0 w 24"/>
              <a:gd name="T5" fmla="*/ 4 h 4"/>
              <a:gd name="T6" fmla="*/ 24 w 24"/>
              <a:gd name="T7" fmla="*/ 4 h 4"/>
              <a:gd name="T8" fmla="*/ 21 w 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">
                <a:moveTo>
                  <a:pt x="21" y="0"/>
                </a:moveTo>
                <a:lnTo>
                  <a:pt x="3" y="0"/>
                </a:lnTo>
                <a:lnTo>
                  <a:pt x="0" y="4"/>
                </a:lnTo>
                <a:lnTo>
                  <a:pt x="24" y="4"/>
                </a:lnTo>
                <a:lnTo>
                  <a:pt x="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$ḻïḓè">
            <a:extLst>
              <a:ext uri="{FF2B5EF4-FFF2-40B4-BE49-F238E27FC236}">
                <a16:creationId xmlns:a16="http://schemas.microsoft.com/office/drawing/2014/main" id="{BB888E76-D425-4140-AA0E-48A878FE2C94}"/>
              </a:ext>
            </a:extLst>
          </p:cNvPr>
          <p:cNvSpPr/>
          <p:nvPr/>
        </p:nvSpPr>
        <p:spPr bwMode="auto">
          <a:xfrm>
            <a:off x="3434208" y="3091652"/>
            <a:ext cx="305391" cy="243328"/>
          </a:xfrm>
          <a:custGeom>
            <a:avLst/>
            <a:gdLst>
              <a:gd name="T0" fmla="*/ 168 w 226"/>
              <a:gd name="T1" fmla="*/ 149 h 180"/>
              <a:gd name="T2" fmla="*/ 84 w 226"/>
              <a:gd name="T3" fmla="*/ 149 h 180"/>
              <a:gd name="T4" fmla="*/ 102 w 226"/>
              <a:gd name="T5" fmla="*/ 180 h 180"/>
              <a:gd name="T6" fmla="*/ 168 w 226"/>
              <a:gd name="T7" fmla="*/ 149 h 180"/>
              <a:gd name="T8" fmla="*/ 54 w 226"/>
              <a:gd name="T9" fmla="*/ 19 h 180"/>
              <a:gd name="T10" fmla="*/ 11 w 226"/>
              <a:gd name="T11" fmla="*/ 19 h 180"/>
              <a:gd name="T12" fmla="*/ 29 w 226"/>
              <a:gd name="T13" fmla="*/ 52 h 180"/>
              <a:gd name="T14" fmla="*/ 42 w 226"/>
              <a:gd name="T15" fmla="*/ 51 h 180"/>
              <a:gd name="T16" fmla="*/ 54 w 226"/>
              <a:gd name="T17" fmla="*/ 51 h 180"/>
              <a:gd name="T18" fmla="*/ 55 w 226"/>
              <a:gd name="T19" fmla="*/ 51 h 180"/>
              <a:gd name="T20" fmla="*/ 43 w 226"/>
              <a:gd name="T21" fmla="*/ 53 h 180"/>
              <a:gd name="T22" fmla="*/ 31 w 226"/>
              <a:gd name="T23" fmla="*/ 55 h 180"/>
              <a:gd name="T24" fmla="*/ 63 w 226"/>
              <a:gd name="T25" fmla="*/ 111 h 180"/>
              <a:gd name="T26" fmla="*/ 68 w 226"/>
              <a:gd name="T27" fmla="*/ 100 h 180"/>
              <a:gd name="T28" fmla="*/ 74 w 226"/>
              <a:gd name="T29" fmla="*/ 90 h 180"/>
              <a:gd name="T30" fmla="*/ 70 w 226"/>
              <a:gd name="T31" fmla="*/ 101 h 180"/>
              <a:gd name="T32" fmla="*/ 65 w 226"/>
              <a:gd name="T33" fmla="*/ 115 h 180"/>
              <a:gd name="T34" fmla="*/ 82 w 226"/>
              <a:gd name="T35" fmla="*/ 146 h 180"/>
              <a:gd name="T36" fmla="*/ 175 w 226"/>
              <a:gd name="T37" fmla="*/ 146 h 180"/>
              <a:gd name="T38" fmla="*/ 226 w 226"/>
              <a:gd name="T39" fmla="*/ 122 h 180"/>
              <a:gd name="T40" fmla="*/ 153 w 226"/>
              <a:gd name="T41" fmla="*/ 78 h 180"/>
              <a:gd name="T42" fmla="*/ 147 w 226"/>
              <a:gd name="T43" fmla="*/ 81 h 180"/>
              <a:gd name="T44" fmla="*/ 126 w 226"/>
              <a:gd name="T45" fmla="*/ 90 h 180"/>
              <a:gd name="T46" fmla="*/ 116 w 226"/>
              <a:gd name="T47" fmla="*/ 94 h 180"/>
              <a:gd name="T48" fmla="*/ 125 w 226"/>
              <a:gd name="T49" fmla="*/ 88 h 180"/>
              <a:gd name="T50" fmla="*/ 145 w 226"/>
              <a:gd name="T51" fmla="*/ 78 h 180"/>
              <a:gd name="T52" fmla="*/ 149 w 226"/>
              <a:gd name="T53" fmla="*/ 76 h 180"/>
              <a:gd name="T54" fmla="*/ 54 w 226"/>
              <a:gd name="T55" fmla="*/ 19 h 180"/>
              <a:gd name="T56" fmla="*/ 0 w 226"/>
              <a:gd name="T57" fmla="*/ 0 h 180"/>
              <a:gd name="T58" fmla="*/ 9 w 226"/>
              <a:gd name="T59" fmla="*/ 16 h 180"/>
              <a:gd name="T60" fmla="*/ 49 w 226"/>
              <a:gd name="T61" fmla="*/ 16 h 180"/>
              <a:gd name="T62" fmla="*/ 24 w 226"/>
              <a:gd name="T63" fmla="*/ 1 h 180"/>
              <a:gd name="T64" fmla="*/ 0 w 226"/>
              <a:gd name="T6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6" h="180">
                <a:moveTo>
                  <a:pt x="168" y="149"/>
                </a:moveTo>
                <a:cubicBezTo>
                  <a:pt x="84" y="149"/>
                  <a:pt x="84" y="149"/>
                  <a:pt x="84" y="14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68" y="149"/>
                  <a:pt x="168" y="149"/>
                  <a:pt x="168" y="149"/>
                </a:cubicBezTo>
                <a:moveTo>
                  <a:pt x="54" y="19"/>
                </a:moveTo>
                <a:cubicBezTo>
                  <a:pt x="11" y="19"/>
                  <a:pt x="11" y="19"/>
                  <a:pt x="11" y="19"/>
                </a:cubicBezTo>
                <a:cubicBezTo>
                  <a:pt x="29" y="52"/>
                  <a:pt x="29" y="52"/>
                  <a:pt x="29" y="52"/>
                </a:cubicBezTo>
                <a:cubicBezTo>
                  <a:pt x="34" y="52"/>
                  <a:pt x="39" y="51"/>
                  <a:pt x="42" y="51"/>
                </a:cubicBezTo>
                <a:cubicBezTo>
                  <a:pt x="48" y="51"/>
                  <a:pt x="53" y="51"/>
                  <a:pt x="54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1"/>
                  <a:pt x="50" y="52"/>
                  <a:pt x="43" y="53"/>
                </a:cubicBezTo>
                <a:cubicBezTo>
                  <a:pt x="39" y="54"/>
                  <a:pt x="35" y="55"/>
                  <a:pt x="31" y="55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65" y="107"/>
                  <a:pt x="66" y="103"/>
                  <a:pt x="68" y="100"/>
                </a:cubicBezTo>
                <a:cubicBezTo>
                  <a:pt x="71" y="94"/>
                  <a:pt x="74" y="90"/>
                  <a:pt x="74" y="90"/>
                </a:cubicBezTo>
                <a:cubicBezTo>
                  <a:pt x="74" y="90"/>
                  <a:pt x="73" y="94"/>
                  <a:pt x="70" y="101"/>
                </a:cubicBezTo>
                <a:cubicBezTo>
                  <a:pt x="69" y="105"/>
                  <a:pt x="67" y="110"/>
                  <a:pt x="65" y="115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175" y="146"/>
                  <a:pt x="175" y="146"/>
                  <a:pt x="175" y="146"/>
                </a:cubicBezTo>
                <a:cubicBezTo>
                  <a:pt x="192" y="137"/>
                  <a:pt x="209" y="130"/>
                  <a:pt x="226" y="122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9"/>
                  <a:pt x="149" y="80"/>
                  <a:pt x="147" y="81"/>
                </a:cubicBezTo>
                <a:cubicBezTo>
                  <a:pt x="139" y="85"/>
                  <a:pt x="132" y="88"/>
                  <a:pt x="126" y="90"/>
                </a:cubicBezTo>
                <a:cubicBezTo>
                  <a:pt x="120" y="93"/>
                  <a:pt x="116" y="94"/>
                  <a:pt x="116" y="94"/>
                </a:cubicBezTo>
                <a:cubicBezTo>
                  <a:pt x="116" y="94"/>
                  <a:pt x="120" y="92"/>
                  <a:pt x="125" y="88"/>
                </a:cubicBezTo>
                <a:cubicBezTo>
                  <a:pt x="130" y="85"/>
                  <a:pt x="138" y="81"/>
                  <a:pt x="145" y="78"/>
                </a:cubicBezTo>
                <a:cubicBezTo>
                  <a:pt x="147" y="77"/>
                  <a:pt x="148" y="76"/>
                  <a:pt x="149" y="76"/>
                </a:cubicBezTo>
                <a:cubicBezTo>
                  <a:pt x="54" y="19"/>
                  <a:pt x="54" y="19"/>
                  <a:pt x="54" y="19"/>
                </a:cubicBezTo>
                <a:moveTo>
                  <a:pt x="0" y="0"/>
                </a:moveTo>
                <a:cubicBezTo>
                  <a:pt x="9" y="16"/>
                  <a:pt x="9" y="16"/>
                  <a:pt x="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$1íḍe">
            <a:extLst>
              <a:ext uri="{FF2B5EF4-FFF2-40B4-BE49-F238E27FC236}">
                <a16:creationId xmlns:a16="http://schemas.microsoft.com/office/drawing/2014/main" id="{B73F5072-0200-4054-8609-32FEB36EA0C5}"/>
              </a:ext>
            </a:extLst>
          </p:cNvPr>
          <p:cNvSpPr/>
          <p:nvPr/>
        </p:nvSpPr>
        <p:spPr bwMode="auto">
          <a:xfrm>
            <a:off x="3446029" y="3113324"/>
            <a:ext cx="61078" cy="3941"/>
          </a:xfrm>
          <a:custGeom>
            <a:avLst/>
            <a:gdLst>
              <a:gd name="T0" fmla="*/ 55 w 62"/>
              <a:gd name="T1" fmla="*/ 0 h 4"/>
              <a:gd name="T2" fmla="*/ 0 w 62"/>
              <a:gd name="T3" fmla="*/ 0 h 4"/>
              <a:gd name="T4" fmla="*/ 3 w 62"/>
              <a:gd name="T5" fmla="*/ 4 h 4"/>
              <a:gd name="T6" fmla="*/ 62 w 62"/>
              <a:gd name="T7" fmla="*/ 4 h 4"/>
              <a:gd name="T8" fmla="*/ 55 w 6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">
                <a:moveTo>
                  <a:pt x="55" y="0"/>
                </a:moveTo>
                <a:lnTo>
                  <a:pt x="0" y="0"/>
                </a:lnTo>
                <a:lnTo>
                  <a:pt x="3" y="4"/>
                </a:lnTo>
                <a:lnTo>
                  <a:pt x="6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sļíḓé">
            <a:extLst>
              <a:ext uri="{FF2B5EF4-FFF2-40B4-BE49-F238E27FC236}">
                <a16:creationId xmlns:a16="http://schemas.microsoft.com/office/drawing/2014/main" id="{2FA4D44B-C647-4571-9182-6FFCDD91BD03}"/>
              </a:ext>
            </a:extLst>
          </p:cNvPr>
          <p:cNvSpPr/>
          <p:nvPr/>
        </p:nvSpPr>
        <p:spPr bwMode="auto">
          <a:xfrm>
            <a:off x="3446029" y="3113324"/>
            <a:ext cx="61078" cy="3941"/>
          </a:xfrm>
          <a:custGeom>
            <a:avLst/>
            <a:gdLst>
              <a:gd name="T0" fmla="*/ 55 w 62"/>
              <a:gd name="T1" fmla="*/ 0 h 4"/>
              <a:gd name="T2" fmla="*/ 0 w 62"/>
              <a:gd name="T3" fmla="*/ 0 h 4"/>
              <a:gd name="T4" fmla="*/ 3 w 62"/>
              <a:gd name="T5" fmla="*/ 4 h 4"/>
              <a:gd name="T6" fmla="*/ 62 w 62"/>
              <a:gd name="T7" fmla="*/ 4 h 4"/>
              <a:gd name="T8" fmla="*/ 55 w 6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">
                <a:moveTo>
                  <a:pt x="55" y="0"/>
                </a:moveTo>
                <a:lnTo>
                  <a:pt x="0" y="0"/>
                </a:lnTo>
                <a:lnTo>
                  <a:pt x="3" y="4"/>
                </a:lnTo>
                <a:lnTo>
                  <a:pt x="62" y="4"/>
                </a:lnTo>
                <a:lnTo>
                  <a:pt x="5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i$ḷîďê">
            <a:extLst>
              <a:ext uri="{FF2B5EF4-FFF2-40B4-BE49-F238E27FC236}">
                <a16:creationId xmlns:a16="http://schemas.microsoft.com/office/drawing/2014/main" id="{0734CF99-A752-4467-9853-106757BFDCDE}"/>
              </a:ext>
            </a:extLst>
          </p:cNvPr>
          <p:cNvSpPr/>
          <p:nvPr/>
        </p:nvSpPr>
        <p:spPr bwMode="auto">
          <a:xfrm>
            <a:off x="3544542" y="3288678"/>
            <a:ext cx="126097" cy="3941"/>
          </a:xfrm>
          <a:custGeom>
            <a:avLst/>
            <a:gdLst>
              <a:gd name="T0" fmla="*/ 93 w 93"/>
              <a:gd name="T1" fmla="*/ 0 h 3"/>
              <a:gd name="T2" fmla="*/ 0 w 93"/>
              <a:gd name="T3" fmla="*/ 0 h 3"/>
              <a:gd name="T4" fmla="*/ 2 w 93"/>
              <a:gd name="T5" fmla="*/ 3 h 3"/>
              <a:gd name="T6" fmla="*/ 86 w 93"/>
              <a:gd name="T7" fmla="*/ 3 h 3"/>
              <a:gd name="T8" fmla="*/ 90 w 93"/>
              <a:gd name="T9" fmla="*/ 1 h 3"/>
              <a:gd name="T10" fmla="*/ 93 w 9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3">
                <a:moveTo>
                  <a:pt x="93" y="0"/>
                </a:moveTo>
                <a:cubicBezTo>
                  <a:pt x="0" y="0"/>
                  <a:pt x="0" y="0"/>
                  <a:pt x="0" y="0"/>
                </a:cubicBezTo>
                <a:cubicBezTo>
                  <a:pt x="2" y="3"/>
                  <a:pt x="2" y="3"/>
                  <a:pt x="2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90" y="1"/>
                  <a:pt x="90" y="1"/>
                  <a:pt x="90" y="1"/>
                </a:cubicBezTo>
                <a:cubicBezTo>
                  <a:pt x="91" y="0"/>
                  <a:pt x="92" y="0"/>
                  <a:pt x="9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şľidè">
            <a:extLst>
              <a:ext uri="{FF2B5EF4-FFF2-40B4-BE49-F238E27FC236}">
                <a16:creationId xmlns:a16="http://schemas.microsoft.com/office/drawing/2014/main" id="{99D34082-769A-443B-A309-B3AB9ED663C2}"/>
              </a:ext>
            </a:extLst>
          </p:cNvPr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186 w 1586"/>
              <a:gd name="T1" fmla="*/ 757 h 983"/>
              <a:gd name="T2" fmla="*/ 1366 w 1586"/>
              <a:gd name="T3" fmla="*/ 811 h 983"/>
              <a:gd name="T4" fmla="*/ 1167 w 1586"/>
              <a:gd name="T5" fmla="*/ 847 h 983"/>
              <a:gd name="T6" fmla="*/ 1364 w 1586"/>
              <a:gd name="T7" fmla="*/ 808 h 983"/>
              <a:gd name="T8" fmla="*/ 133 w 1586"/>
              <a:gd name="T9" fmla="*/ 754 h 983"/>
              <a:gd name="T10" fmla="*/ 257 w 1586"/>
              <a:gd name="T11" fmla="*/ 627 h 983"/>
              <a:gd name="T12" fmla="*/ 767 w 1586"/>
              <a:gd name="T13" fmla="*/ 627 h 983"/>
              <a:gd name="T14" fmla="*/ 1012 w 1586"/>
              <a:gd name="T15" fmla="*/ 743 h 983"/>
              <a:gd name="T16" fmla="*/ 1263 w 1586"/>
              <a:gd name="T17" fmla="*/ 535 h 983"/>
              <a:gd name="T18" fmla="*/ 1192 w 1586"/>
              <a:gd name="T19" fmla="*/ 543 h 983"/>
              <a:gd name="T20" fmla="*/ 682 w 1586"/>
              <a:gd name="T21" fmla="*/ 528 h 983"/>
              <a:gd name="T22" fmla="*/ 102 w 1586"/>
              <a:gd name="T23" fmla="*/ 624 h 983"/>
              <a:gd name="T24" fmla="*/ 391 w 1586"/>
              <a:gd name="T25" fmla="*/ 624 h 983"/>
              <a:gd name="T26" fmla="*/ 1056 w 1586"/>
              <a:gd name="T27" fmla="*/ 498 h 983"/>
              <a:gd name="T28" fmla="*/ 1060 w 1586"/>
              <a:gd name="T29" fmla="*/ 498 h 983"/>
              <a:gd name="T30" fmla="*/ 1098 w 1586"/>
              <a:gd name="T31" fmla="*/ 498 h 983"/>
              <a:gd name="T32" fmla="*/ 329 w 1586"/>
              <a:gd name="T33" fmla="*/ 495 h 983"/>
              <a:gd name="T34" fmla="*/ 1057 w 1586"/>
              <a:gd name="T35" fmla="*/ 489 h 983"/>
              <a:gd name="T36" fmla="*/ 1431 w 1586"/>
              <a:gd name="T37" fmla="*/ 495 h 983"/>
              <a:gd name="T38" fmla="*/ 1099 w 1586"/>
              <a:gd name="T39" fmla="*/ 461 h 983"/>
              <a:gd name="T40" fmla="*/ 274 w 1586"/>
              <a:gd name="T41" fmla="*/ 495 h 983"/>
              <a:gd name="T42" fmla="*/ 542 w 1586"/>
              <a:gd name="T43" fmla="*/ 405 h 983"/>
              <a:gd name="T44" fmla="*/ 1379 w 1586"/>
              <a:gd name="T45" fmla="*/ 368 h 983"/>
              <a:gd name="T46" fmla="*/ 647 w 1586"/>
              <a:gd name="T47" fmla="*/ 238 h 983"/>
              <a:gd name="T48" fmla="*/ 475 w 1586"/>
              <a:gd name="T49" fmla="*/ 256 h 983"/>
              <a:gd name="T50" fmla="*/ 850 w 1586"/>
              <a:gd name="T51" fmla="*/ 341 h 983"/>
              <a:gd name="T52" fmla="*/ 943 w 1586"/>
              <a:gd name="T53" fmla="*/ 331 h 983"/>
              <a:gd name="T54" fmla="*/ 856 w 1586"/>
              <a:gd name="T55" fmla="*/ 299 h 983"/>
              <a:gd name="T56" fmla="*/ 740 w 1586"/>
              <a:gd name="T57" fmla="*/ 268 h 983"/>
              <a:gd name="T58" fmla="*/ 736 w 1586"/>
              <a:gd name="T59" fmla="*/ 311 h 983"/>
              <a:gd name="T60" fmla="*/ 678 w 1586"/>
              <a:gd name="T61" fmla="*/ 238 h 983"/>
              <a:gd name="T62" fmla="*/ 864 w 1586"/>
              <a:gd name="T63" fmla="*/ 258 h 983"/>
              <a:gd name="T64" fmla="*/ 476 w 1586"/>
              <a:gd name="T65" fmla="*/ 219 h 983"/>
              <a:gd name="T66" fmla="*/ 473 w 1586"/>
              <a:gd name="T67" fmla="*/ 218 h 983"/>
              <a:gd name="T68" fmla="*/ 472 w 1586"/>
              <a:gd name="T69" fmla="*/ 163 h 983"/>
              <a:gd name="T70" fmla="*/ 738 w 1586"/>
              <a:gd name="T71" fmla="*/ 235 h 983"/>
              <a:gd name="T72" fmla="*/ 879 w 1586"/>
              <a:gd name="T73" fmla="*/ 177 h 983"/>
              <a:gd name="T74" fmla="*/ 0 w 1586"/>
              <a:gd name="T75" fmla="*/ 0 h 983"/>
              <a:gd name="T76" fmla="*/ 1496 w 1586"/>
              <a:gd name="T77" fmla="*/ 238 h 983"/>
              <a:gd name="T78" fmla="*/ 1342 w 1586"/>
              <a:gd name="T79" fmla="*/ 296 h 983"/>
              <a:gd name="T80" fmla="*/ 1300 w 1586"/>
              <a:gd name="T81" fmla="*/ 334 h 983"/>
              <a:gd name="T82" fmla="*/ 1398 w 1586"/>
              <a:gd name="T83" fmla="*/ 336 h 983"/>
              <a:gd name="T84" fmla="*/ 1383 w 1586"/>
              <a:gd name="T85" fmla="*/ 368 h 983"/>
              <a:gd name="T86" fmla="*/ 1355 w 1586"/>
              <a:gd name="T87" fmla="*/ 414 h 983"/>
              <a:gd name="T88" fmla="*/ 1272 w 1586"/>
              <a:gd name="T89" fmla="*/ 394 h 983"/>
              <a:gd name="T90" fmla="*/ 1394 w 1586"/>
              <a:gd name="T91" fmla="*/ 469 h 983"/>
              <a:gd name="T92" fmla="*/ 1441 w 1586"/>
              <a:gd name="T93" fmla="*/ 498 h 983"/>
              <a:gd name="T94" fmla="*/ 1319 w 1586"/>
              <a:gd name="T95" fmla="*/ 624 h 983"/>
              <a:gd name="T96" fmla="*/ 1496 w 1586"/>
              <a:gd name="T97" fmla="*/ 757 h 983"/>
              <a:gd name="T98" fmla="*/ 1524 w 1586"/>
              <a:gd name="T99" fmla="*/ 850 h 983"/>
              <a:gd name="T100" fmla="*/ 1457 w 1586"/>
              <a:gd name="T101" fmla="*/ 869 h 983"/>
              <a:gd name="T102" fmla="*/ 1360 w 1586"/>
              <a:gd name="T103" fmla="*/ 869 h 983"/>
              <a:gd name="T104" fmla="*/ 1114 w 1586"/>
              <a:gd name="T105" fmla="*/ 902 h 983"/>
              <a:gd name="T106" fmla="*/ 971 w 1586"/>
              <a:gd name="T107" fmla="*/ 869 h 983"/>
              <a:gd name="T108" fmla="*/ 725 w 1586"/>
              <a:gd name="T109" fmla="*/ 902 h 983"/>
              <a:gd name="T110" fmla="*/ 582 w 1586"/>
              <a:gd name="T111" fmla="*/ 869 h 983"/>
              <a:gd name="T112" fmla="*/ 336 w 1586"/>
              <a:gd name="T113" fmla="*/ 902 h 983"/>
              <a:gd name="T114" fmla="*/ 194 w 1586"/>
              <a:gd name="T115" fmla="*/ 869 h 983"/>
              <a:gd name="T116" fmla="*/ 54 w 1586"/>
              <a:gd name="T117" fmla="*/ 749 h 983"/>
              <a:gd name="T118" fmla="*/ 83 w 1586"/>
              <a:gd name="T119" fmla="*/ 503 h 983"/>
              <a:gd name="T120" fmla="*/ 54 w 1586"/>
              <a:gd name="T121" fmla="*/ 360 h 983"/>
              <a:gd name="T122" fmla="*/ 83 w 1586"/>
              <a:gd name="T123" fmla="*/ 114 h 983"/>
              <a:gd name="T124" fmla="*/ 102 w 1586"/>
              <a:gd name="T125" fmla="*/ 106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86" h="983">
                <a:moveTo>
                  <a:pt x="132" y="757"/>
                </a:moveTo>
                <a:cubicBezTo>
                  <a:pt x="102" y="757"/>
                  <a:pt x="102" y="757"/>
                  <a:pt x="102" y="757"/>
                </a:cubicBezTo>
                <a:cubicBezTo>
                  <a:pt x="102" y="811"/>
                  <a:pt x="102" y="811"/>
                  <a:pt x="102" y="811"/>
                </a:cubicBezTo>
                <a:cubicBezTo>
                  <a:pt x="132" y="757"/>
                  <a:pt x="132" y="757"/>
                  <a:pt x="132" y="757"/>
                </a:cubicBezTo>
                <a:moveTo>
                  <a:pt x="1391" y="757"/>
                </a:moveTo>
                <a:cubicBezTo>
                  <a:pt x="186" y="757"/>
                  <a:pt x="186" y="757"/>
                  <a:pt x="186" y="757"/>
                </a:cubicBezTo>
                <a:cubicBezTo>
                  <a:pt x="136" y="850"/>
                  <a:pt x="136" y="850"/>
                  <a:pt x="136" y="850"/>
                </a:cubicBezTo>
                <a:cubicBezTo>
                  <a:pt x="102" y="831"/>
                  <a:pt x="102" y="831"/>
                  <a:pt x="102" y="831"/>
                </a:cubicBezTo>
                <a:cubicBezTo>
                  <a:pt x="102" y="850"/>
                  <a:pt x="102" y="850"/>
                  <a:pt x="102" y="850"/>
                </a:cubicBezTo>
                <a:cubicBezTo>
                  <a:pt x="1445" y="850"/>
                  <a:pt x="1445" y="850"/>
                  <a:pt x="1445" y="850"/>
                </a:cubicBezTo>
                <a:cubicBezTo>
                  <a:pt x="1407" y="785"/>
                  <a:pt x="1407" y="785"/>
                  <a:pt x="1407" y="785"/>
                </a:cubicBezTo>
                <a:cubicBezTo>
                  <a:pt x="1393" y="793"/>
                  <a:pt x="1379" y="802"/>
                  <a:pt x="1366" y="811"/>
                </a:cubicBezTo>
                <a:cubicBezTo>
                  <a:pt x="1304" y="848"/>
                  <a:pt x="1304" y="848"/>
                  <a:pt x="1304" y="848"/>
                </a:cubicBezTo>
                <a:cubicBezTo>
                  <a:pt x="1303" y="849"/>
                  <a:pt x="1303" y="849"/>
                  <a:pt x="1303" y="849"/>
                </a:cubicBezTo>
                <a:cubicBezTo>
                  <a:pt x="1302" y="848"/>
                  <a:pt x="1302" y="848"/>
                  <a:pt x="1302" y="848"/>
                </a:cubicBezTo>
                <a:cubicBezTo>
                  <a:pt x="1241" y="821"/>
                  <a:pt x="1241" y="821"/>
                  <a:pt x="1241" y="821"/>
                </a:cubicBezTo>
                <a:cubicBezTo>
                  <a:pt x="1204" y="834"/>
                  <a:pt x="1204" y="834"/>
                  <a:pt x="1204" y="834"/>
                </a:cubicBezTo>
                <a:cubicBezTo>
                  <a:pt x="1167" y="847"/>
                  <a:pt x="1167" y="847"/>
                  <a:pt x="1167" y="847"/>
                </a:cubicBezTo>
                <a:cubicBezTo>
                  <a:pt x="1203" y="832"/>
                  <a:pt x="1203" y="832"/>
                  <a:pt x="1203" y="832"/>
                </a:cubicBezTo>
                <a:cubicBezTo>
                  <a:pt x="1241" y="818"/>
                  <a:pt x="1241" y="818"/>
                  <a:pt x="1241" y="818"/>
                </a:cubicBezTo>
                <a:cubicBezTo>
                  <a:pt x="1241" y="817"/>
                  <a:pt x="1241" y="817"/>
                  <a:pt x="1241" y="817"/>
                </a:cubicBezTo>
                <a:cubicBezTo>
                  <a:pt x="1242" y="818"/>
                  <a:pt x="1242" y="818"/>
                  <a:pt x="1242" y="818"/>
                </a:cubicBezTo>
                <a:cubicBezTo>
                  <a:pt x="1303" y="844"/>
                  <a:pt x="1303" y="844"/>
                  <a:pt x="1303" y="844"/>
                </a:cubicBezTo>
                <a:cubicBezTo>
                  <a:pt x="1364" y="808"/>
                  <a:pt x="1364" y="808"/>
                  <a:pt x="1364" y="808"/>
                </a:cubicBezTo>
                <a:cubicBezTo>
                  <a:pt x="1378" y="800"/>
                  <a:pt x="1392" y="792"/>
                  <a:pt x="1406" y="784"/>
                </a:cubicBezTo>
                <a:cubicBezTo>
                  <a:pt x="1391" y="757"/>
                  <a:pt x="1391" y="757"/>
                  <a:pt x="1391" y="757"/>
                </a:cubicBezTo>
                <a:moveTo>
                  <a:pt x="202" y="627"/>
                </a:moveTo>
                <a:cubicBezTo>
                  <a:pt x="102" y="627"/>
                  <a:pt x="102" y="627"/>
                  <a:pt x="102" y="627"/>
                </a:cubicBezTo>
                <a:cubicBezTo>
                  <a:pt x="102" y="754"/>
                  <a:pt x="102" y="754"/>
                  <a:pt x="102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202" y="627"/>
                  <a:pt x="202" y="627"/>
                  <a:pt x="202" y="627"/>
                </a:cubicBezTo>
                <a:moveTo>
                  <a:pt x="767" y="627"/>
                </a:moveTo>
                <a:cubicBezTo>
                  <a:pt x="537" y="627"/>
                  <a:pt x="537" y="627"/>
                  <a:pt x="537" y="627"/>
                </a:cubicBezTo>
                <a:cubicBezTo>
                  <a:pt x="424" y="705"/>
                  <a:pt x="424" y="705"/>
                  <a:pt x="424" y="705"/>
                </a:cubicBezTo>
                <a:cubicBezTo>
                  <a:pt x="392" y="627"/>
                  <a:pt x="392" y="627"/>
                  <a:pt x="392" y="627"/>
                </a:cubicBezTo>
                <a:cubicBezTo>
                  <a:pt x="257" y="627"/>
                  <a:pt x="257" y="627"/>
                  <a:pt x="257" y="627"/>
                </a:cubicBezTo>
                <a:cubicBezTo>
                  <a:pt x="188" y="754"/>
                  <a:pt x="188" y="754"/>
                  <a:pt x="188" y="754"/>
                </a:cubicBezTo>
                <a:cubicBezTo>
                  <a:pt x="875" y="754"/>
                  <a:pt x="875" y="754"/>
                  <a:pt x="875" y="754"/>
                </a:cubicBezTo>
                <a:cubicBezTo>
                  <a:pt x="768" y="629"/>
                  <a:pt x="768" y="629"/>
                  <a:pt x="768" y="629"/>
                </a:cubicBezTo>
                <a:cubicBezTo>
                  <a:pt x="702" y="692"/>
                  <a:pt x="702" y="692"/>
                  <a:pt x="702" y="692"/>
                </a:cubicBezTo>
                <a:cubicBezTo>
                  <a:pt x="767" y="628"/>
                  <a:pt x="767" y="628"/>
                  <a:pt x="767" y="628"/>
                </a:cubicBezTo>
                <a:cubicBezTo>
                  <a:pt x="767" y="627"/>
                  <a:pt x="767" y="627"/>
                  <a:pt x="767" y="627"/>
                </a:cubicBezTo>
                <a:moveTo>
                  <a:pt x="1316" y="627"/>
                </a:moveTo>
                <a:cubicBezTo>
                  <a:pt x="1095" y="627"/>
                  <a:pt x="1095" y="627"/>
                  <a:pt x="1095" y="627"/>
                </a:cubicBezTo>
                <a:cubicBezTo>
                  <a:pt x="1094" y="638"/>
                  <a:pt x="1094" y="638"/>
                  <a:pt x="1094" y="638"/>
                </a:cubicBezTo>
                <a:cubicBezTo>
                  <a:pt x="1094" y="627"/>
                  <a:pt x="1094" y="627"/>
                  <a:pt x="1094" y="627"/>
                </a:cubicBezTo>
                <a:cubicBezTo>
                  <a:pt x="1035" y="627"/>
                  <a:pt x="1035" y="627"/>
                  <a:pt x="1035" y="627"/>
                </a:cubicBezTo>
                <a:cubicBezTo>
                  <a:pt x="1012" y="743"/>
                  <a:pt x="1012" y="743"/>
                  <a:pt x="1012" y="743"/>
                </a:cubicBezTo>
                <a:cubicBezTo>
                  <a:pt x="1032" y="627"/>
                  <a:pt x="1032" y="627"/>
                  <a:pt x="1032" y="627"/>
                </a:cubicBezTo>
                <a:cubicBezTo>
                  <a:pt x="948" y="627"/>
                  <a:pt x="948" y="627"/>
                  <a:pt x="948" y="627"/>
                </a:cubicBezTo>
                <a:cubicBezTo>
                  <a:pt x="875" y="754"/>
                  <a:pt x="875" y="754"/>
                  <a:pt x="875" y="754"/>
                </a:cubicBezTo>
                <a:cubicBezTo>
                  <a:pt x="1389" y="754"/>
                  <a:pt x="1389" y="754"/>
                  <a:pt x="1389" y="754"/>
                </a:cubicBezTo>
                <a:cubicBezTo>
                  <a:pt x="1316" y="627"/>
                  <a:pt x="1316" y="627"/>
                  <a:pt x="1316" y="627"/>
                </a:cubicBezTo>
                <a:moveTo>
                  <a:pt x="1263" y="535"/>
                </a:moveTo>
                <a:cubicBezTo>
                  <a:pt x="1254" y="540"/>
                  <a:pt x="1254" y="540"/>
                  <a:pt x="1254" y="540"/>
                </a:cubicBezTo>
                <a:cubicBezTo>
                  <a:pt x="1253" y="540"/>
                  <a:pt x="1253" y="540"/>
                  <a:pt x="1253" y="540"/>
                </a:cubicBezTo>
                <a:cubicBezTo>
                  <a:pt x="1253" y="540"/>
                  <a:pt x="1253" y="540"/>
                  <a:pt x="1253" y="540"/>
                </a:cubicBezTo>
                <a:cubicBezTo>
                  <a:pt x="1194" y="543"/>
                  <a:pt x="1194" y="543"/>
                  <a:pt x="1194" y="543"/>
                </a:cubicBezTo>
                <a:cubicBezTo>
                  <a:pt x="1208" y="589"/>
                  <a:pt x="1208" y="589"/>
                  <a:pt x="1208" y="589"/>
                </a:cubicBezTo>
                <a:cubicBezTo>
                  <a:pt x="1192" y="543"/>
                  <a:pt x="1192" y="543"/>
                  <a:pt x="1192" y="543"/>
                </a:cubicBezTo>
                <a:cubicBezTo>
                  <a:pt x="1168" y="545"/>
                  <a:pt x="1168" y="545"/>
                  <a:pt x="1168" y="545"/>
                </a:cubicBezTo>
                <a:cubicBezTo>
                  <a:pt x="1145" y="546"/>
                  <a:pt x="1122" y="547"/>
                  <a:pt x="1099" y="548"/>
                </a:cubicBezTo>
                <a:cubicBezTo>
                  <a:pt x="1095" y="624"/>
                  <a:pt x="1095" y="624"/>
                  <a:pt x="1095" y="624"/>
                </a:cubicBezTo>
                <a:cubicBezTo>
                  <a:pt x="1314" y="624"/>
                  <a:pt x="1314" y="624"/>
                  <a:pt x="1314" y="624"/>
                </a:cubicBezTo>
                <a:cubicBezTo>
                  <a:pt x="1263" y="535"/>
                  <a:pt x="1263" y="535"/>
                  <a:pt x="1263" y="535"/>
                </a:cubicBezTo>
                <a:moveTo>
                  <a:pt x="682" y="528"/>
                </a:moveTo>
                <a:cubicBezTo>
                  <a:pt x="542" y="624"/>
                  <a:pt x="542" y="624"/>
                  <a:pt x="542" y="624"/>
                </a:cubicBezTo>
                <a:cubicBezTo>
                  <a:pt x="764" y="624"/>
                  <a:pt x="764" y="624"/>
                  <a:pt x="764" y="624"/>
                </a:cubicBezTo>
                <a:cubicBezTo>
                  <a:pt x="682" y="528"/>
                  <a:pt x="682" y="528"/>
                  <a:pt x="682" y="528"/>
                </a:cubicBezTo>
                <a:moveTo>
                  <a:pt x="273" y="498"/>
                </a:moveTo>
                <a:cubicBezTo>
                  <a:pt x="102" y="498"/>
                  <a:pt x="102" y="498"/>
                  <a:pt x="102" y="498"/>
                </a:cubicBezTo>
                <a:cubicBezTo>
                  <a:pt x="102" y="624"/>
                  <a:pt x="102" y="624"/>
                  <a:pt x="102" y="624"/>
                </a:cubicBezTo>
                <a:cubicBezTo>
                  <a:pt x="204" y="624"/>
                  <a:pt x="204" y="624"/>
                  <a:pt x="204" y="624"/>
                </a:cubicBezTo>
                <a:cubicBezTo>
                  <a:pt x="273" y="498"/>
                  <a:pt x="273" y="498"/>
                  <a:pt x="273" y="498"/>
                </a:cubicBezTo>
                <a:moveTo>
                  <a:pt x="340" y="498"/>
                </a:moveTo>
                <a:cubicBezTo>
                  <a:pt x="327" y="498"/>
                  <a:pt x="327" y="498"/>
                  <a:pt x="327" y="498"/>
                </a:cubicBezTo>
                <a:cubicBezTo>
                  <a:pt x="258" y="624"/>
                  <a:pt x="258" y="624"/>
                  <a:pt x="258" y="624"/>
                </a:cubicBezTo>
                <a:cubicBezTo>
                  <a:pt x="391" y="624"/>
                  <a:pt x="391" y="624"/>
                  <a:pt x="391" y="624"/>
                </a:cubicBezTo>
                <a:cubicBezTo>
                  <a:pt x="340" y="498"/>
                  <a:pt x="340" y="498"/>
                  <a:pt x="340" y="498"/>
                </a:cubicBezTo>
                <a:moveTo>
                  <a:pt x="1056" y="498"/>
                </a:moveTo>
                <a:cubicBezTo>
                  <a:pt x="1024" y="498"/>
                  <a:pt x="1024" y="498"/>
                  <a:pt x="1024" y="498"/>
                </a:cubicBezTo>
                <a:cubicBezTo>
                  <a:pt x="950" y="624"/>
                  <a:pt x="950" y="624"/>
                  <a:pt x="950" y="624"/>
                </a:cubicBezTo>
                <a:cubicBezTo>
                  <a:pt x="1033" y="624"/>
                  <a:pt x="1033" y="624"/>
                  <a:pt x="1033" y="624"/>
                </a:cubicBezTo>
                <a:cubicBezTo>
                  <a:pt x="1056" y="498"/>
                  <a:pt x="1056" y="498"/>
                  <a:pt x="1056" y="498"/>
                </a:cubicBezTo>
                <a:moveTo>
                  <a:pt x="1098" y="498"/>
                </a:moveTo>
                <a:cubicBezTo>
                  <a:pt x="1077" y="498"/>
                  <a:pt x="1077" y="498"/>
                  <a:pt x="1077" y="498"/>
                </a:cubicBezTo>
                <a:cubicBezTo>
                  <a:pt x="1081" y="501"/>
                  <a:pt x="1083" y="503"/>
                  <a:pt x="1083" y="503"/>
                </a:cubicBezTo>
                <a:cubicBezTo>
                  <a:pt x="1083" y="503"/>
                  <a:pt x="1079" y="501"/>
                  <a:pt x="1074" y="498"/>
                </a:cubicBezTo>
                <a:cubicBezTo>
                  <a:pt x="1074" y="498"/>
                  <a:pt x="1073" y="498"/>
                  <a:pt x="1073" y="498"/>
                </a:cubicBezTo>
                <a:cubicBezTo>
                  <a:pt x="1060" y="498"/>
                  <a:pt x="1060" y="498"/>
                  <a:pt x="1060" y="498"/>
                </a:cubicBezTo>
                <a:cubicBezTo>
                  <a:pt x="1035" y="624"/>
                  <a:pt x="1035" y="624"/>
                  <a:pt x="1035" y="624"/>
                </a:cubicBezTo>
                <a:cubicBezTo>
                  <a:pt x="1094" y="624"/>
                  <a:pt x="1094" y="624"/>
                  <a:pt x="1094" y="624"/>
                </a:cubicBezTo>
                <a:cubicBezTo>
                  <a:pt x="1097" y="548"/>
                  <a:pt x="1097" y="548"/>
                  <a:pt x="1097" y="548"/>
                </a:cubicBezTo>
                <a:cubicBezTo>
                  <a:pt x="1092" y="548"/>
                  <a:pt x="1088" y="549"/>
                  <a:pt x="1083" y="549"/>
                </a:cubicBezTo>
                <a:cubicBezTo>
                  <a:pt x="1088" y="548"/>
                  <a:pt x="1092" y="548"/>
                  <a:pt x="1097" y="548"/>
                </a:cubicBezTo>
                <a:cubicBezTo>
                  <a:pt x="1098" y="498"/>
                  <a:pt x="1098" y="498"/>
                  <a:pt x="1098" y="498"/>
                </a:cubicBezTo>
                <a:moveTo>
                  <a:pt x="1062" y="491"/>
                </a:moveTo>
                <a:cubicBezTo>
                  <a:pt x="1061" y="495"/>
                  <a:pt x="1061" y="495"/>
                  <a:pt x="1061" y="495"/>
                </a:cubicBezTo>
                <a:cubicBezTo>
                  <a:pt x="1067" y="495"/>
                  <a:pt x="1067" y="495"/>
                  <a:pt x="1067" y="495"/>
                </a:cubicBezTo>
                <a:cubicBezTo>
                  <a:pt x="1065" y="494"/>
                  <a:pt x="1063" y="493"/>
                  <a:pt x="1062" y="491"/>
                </a:cubicBezTo>
                <a:moveTo>
                  <a:pt x="334" y="485"/>
                </a:moveTo>
                <a:cubicBezTo>
                  <a:pt x="329" y="495"/>
                  <a:pt x="329" y="495"/>
                  <a:pt x="329" y="495"/>
                </a:cubicBezTo>
                <a:cubicBezTo>
                  <a:pt x="338" y="495"/>
                  <a:pt x="338" y="495"/>
                  <a:pt x="338" y="495"/>
                </a:cubicBezTo>
                <a:cubicBezTo>
                  <a:pt x="334" y="485"/>
                  <a:pt x="334" y="485"/>
                  <a:pt x="334" y="485"/>
                </a:cubicBezTo>
                <a:moveTo>
                  <a:pt x="1037" y="475"/>
                </a:moveTo>
                <a:cubicBezTo>
                  <a:pt x="1026" y="495"/>
                  <a:pt x="1026" y="495"/>
                  <a:pt x="1026" y="495"/>
                </a:cubicBezTo>
                <a:cubicBezTo>
                  <a:pt x="1056" y="495"/>
                  <a:pt x="1056" y="495"/>
                  <a:pt x="1056" y="495"/>
                </a:cubicBezTo>
                <a:cubicBezTo>
                  <a:pt x="1057" y="489"/>
                  <a:pt x="1057" y="489"/>
                  <a:pt x="1057" y="489"/>
                </a:cubicBezTo>
                <a:cubicBezTo>
                  <a:pt x="1057" y="488"/>
                  <a:pt x="1056" y="488"/>
                  <a:pt x="1055" y="488"/>
                </a:cubicBezTo>
                <a:cubicBezTo>
                  <a:pt x="1049" y="483"/>
                  <a:pt x="1042" y="479"/>
                  <a:pt x="1037" y="475"/>
                </a:cubicBezTo>
                <a:cubicBezTo>
                  <a:pt x="1037" y="475"/>
                  <a:pt x="1037" y="475"/>
                  <a:pt x="1037" y="475"/>
                </a:cubicBezTo>
                <a:moveTo>
                  <a:pt x="1391" y="471"/>
                </a:moveTo>
                <a:cubicBezTo>
                  <a:pt x="1376" y="479"/>
                  <a:pt x="1361" y="487"/>
                  <a:pt x="1346" y="495"/>
                </a:cubicBezTo>
                <a:cubicBezTo>
                  <a:pt x="1431" y="495"/>
                  <a:pt x="1431" y="495"/>
                  <a:pt x="1431" y="495"/>
                </a:cubicBezTo>
                <a:cubicBezTo>
                  <a:pt x="1391" y="471"/>
                  <a:pt x="1391" y="471"/>
                  <a:pt x="1391" y="471"/>
                </a:cubicBezTo>
                <a:moveTo>
                  <a:pt x="1070" y="449"/>
                </a:moveTo>
                <a:cubicBezTo>
                  <a:pt x="1062" y="488"/>
                  <a:pt x="1062" y="488"/>
                  <a:pt x="1062" y="488"/>
                </a:cubicBezTo>
                <a:cubicBezTo>
                  <a:pt x="1066" y="490"/>
                  <a:pt x="1070" y="492"/>
                  <a:pt x="1073" y="495"/>
                </a:cubicBezTo>
                <a:cubicBezTo>
                  <a:pt x="1098" y="495"/>
                  <a:pt x="1098" y="495"/>
                  <a:pt x="1098" y="495"/>
                </a:cubicBezTo>
                <a:cubicBezTo>
                  <a:pt x="1099" y="461"/>
                  <a:pt x="1099" y="461"/>
                  <a:pt x="1099" y="461"/>
                </a:cubicBezTo>
                <a:cubicBezTo>
                  <a:pt x="1097" y="460"/>
                  <a:pt x="1094" y="459"/>
                  <a:pt x="1091" y="458"/>
                </a:cubicBezTo>
                <a:cubicBezTo>
                  <a:pt x="1083" y="455"/>
                  <a:pt x="1076" y="452"/>
                  <a:pt x="1070" y="449"/>
                </a:cubicBezTo>
                <a:moveTo>
                  <a:pt x="762" y="368"/>
                </a:moveTo>
                <a:cubicBezTo>
                  <a:pt x="102" y="368"/>
                  <a:pt x="102" y="368"/>
                  <a:pt x="102" y="368"/>
                </a:cubicBezTo>
                <a:cubicBezTo>
                  <a:pt x="102" y="495"/>
                  <a:pt x="102" y="495"/>
                  <a:pt x="102" y="495"/>
                </a:cubicBezTo>
                <a:cubicBezTo>
                  <a:pt x="274" y="495"/>
                  <a:pt x="274" y="495"/>
                  <a:pt x="274" y="495"/>
                </a:cubicBezTo>
                <a:cubicBezTo>
                  <a:pt x="341" y="373"/>
                  <a:pt x="341" y="373"/>
                  <a:pt x="341" y="373"/>
                </a:cubicBezTo>
                <a:cubicBezTo>
                  <a:pt x="371" y="448"/>
                  <a:pt x="371" y="448"/>
                  <a:pt x="371" y="448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541" y="410"/>
                  <a:pt x="540" y="408"/>
                  <a:pt x="539" y="405"/>
                </a:cubicBezTo>
                <a:cubicBezTo>
                  <a:pt x="537" y="394"/>
                  <a:pt x="536" y="387"/>
                  <a:pt x="536" y="387"/>
                </a:cubicBezTo>
                <a:cubicBezTo>
                  <a:pt x="536" y="387"/>
                  <a:pt x="538" y="394"/>
                  <a:pt x="542" y="405"/>
                </a:cubicBezTo>
                <a:cubicBezTo>
                  <a:pt x="542" y="407"/>
                  <a:pt x="543" y="410"/>
                  <a:pt x="544" y="413"/>
                </a:cubicBezTo>
                <a:cubicBezTo>
                  <a:pt x="762" y="368"/>
                  <a:pt x="762" y="368"/>
                  <a:pt x="762" y="368"/>
                </a:cubicBezTo>
                <a:moveTo>
                  <a:pt x="1379" y="368"/>
                </a:moveTo>
                <a:cubicBezTo>
                  <a:pt x="1372" y="368"/>
                  <a:pt x="1372" y="368"/>
                  <a:pt x="1372" y="368"/>
                </a:cubicBezTo>
                <a:cubicBezTo>
                  <a:pt x="1378" y="370"/>
                  <a:pt x="1378" y="370"/>
                  <a:pt x="1378" y="370"/>
                </a:cubicBezTo>
                <a:cubicBezTo>
                  <a:pt x="1378" y="369"/>
                  <a:pt x="1378" y="369"/>
                  <a:pt x="1379" y="368"/>
                </a:cubicBezTo>
                <a:moveTo>
                  <a:pt x="1295" y="350"/>
                </a:moveTo>
                <a:cubicBezTo>
                  <a:pt x="1294" y="353"/>
                  <a:pt x="1292" y="357"/>
                  <a:pt x="1291" y="360"/>
                </a:cubicBezTo>
                <a:cubicBezTo>
                  <a:pt x="1290" y="362"/>
                  <a:pt x="1289" y="363"/>
                  <a:pt x="1288" y="365"/>
                </a:cubicBezTo>
                <a:cubicBezTo>
                  <a:pt x="1347" y="365"/>
                  <a:pt x="1347" y="365"/>
                  <a:pt x="1347" y="365"/>
                </a:cubicBezTo>
                <a:cubicBezTo>
                  <a:pt x="1295" y="350"/>
                  <a:pt x="1295" y="350"/>
                  <a:pt x="1295" y="350"/>
                </a:cubicBezTo>
                <a:moveTo>
                  <a:pt x="647" y="238"/>
                </a:moveTo>
                <a:cubicBezTo>
                  <a:pt x="478" y="238"/>
                  <a:pt x="478" y="238"/>
                  <a:pt x="478" y="238"/>
                </a:cubicBezTo>
                <a:cubicBezTo>
                  <a:pt x="478" y="244"/>
                  <a:pt x="478" y="250"/>
                  <a:pt x="479" y="256"/>
                </a:cubicBezTo>
                <a:cubicBezTo>
                  <a:pt x="479" y="266"/>
                  <a:pt x="480" y="276"/>
                  <a:pt x="480" y="284"/>
                </a:cubicBezTo>
                <a:cubicBezTo>
                  <a:pt x="481" y="301"/>
                  <a:pt x="481" y="312"/>
                  <a:pt x="481" y="312"/>
                </a:cubicBezTo>
                <a:cubicBezTo>
                  <a:pt x="481" y="312"/>
                  <a:pt x="479" y="301"/>
                  <a:pt x="478" y="285"/>
                </a:cubicBezTo>
                <a:cubicBezTo>
                  <a:pt x="477" y="276"/>
                  <a:pt x="476" y="267"/>
                  <a:pt x="475" y="256"/>
                </a:cubicBezTo>
                <a:cubicBezTo>
                  <a:pt x="475" y="251"/>
                  <a:pt x="474" y="245"/>
                  <a:pt x="474" y="238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2" y="365"/>
                  <a:pt x="102" y="365"/>
                  <a:pt x="102" y="365"/>
                </a:cubicBezTo>
                <a:cubicBezTo>
                  <a:pt x="778" y="365"/>
                  <a:pt x="778" y="365"/>
                  <a:pt x="778" y="365"/>
                </a:cubicBezTo>
                <a:cubicBezTo>
                  <a:pt x="857" y="349"/>
                  <a:pt x="857" y="349"/>
                  <a:pt x="857" y="349"/>
                </a:cubicBezTo>
                <a:cubicBezTo>
                  <a:pt x="855" y="346"/>
                  <a:pt x="852" y="344"/>
                  <a:pt x="850" y="341"/>
                </a:cubicBezTo>
                <a:cubicBezTo>
                  <a:pt x="841" y="331"/>
                  <a:pt x="833" y="320"/>
                  <a:pt x="827" y="312"/>
                </a:cubicBezTo>
                <a:cubicBezTo>
                  <a:pt x="820" y="304"/>
                  <a:pt x="816" y="298"/>
                  <a:pt x="816" y="298"/>
                </a:cubicBezTo>
                <a:cubicBezTo>
                  <a:pt x="816" y="298"/>
                  <a:pt x="821" y="303"/>
                  <a:pt x="828" y="310"/>
                </a:cubicBezTo>
                <a:cubicBezTo>
                  <a:pt x="835" y="318"/>
                  <a:pt x="844" y="328"/>
                  <a:pt x="853" y="338"/>
                </a:cubicBezTo>
                <a:cubicBezTo>
                  <a:pt x="856" y="342"/>
                  <a:pt x="859" y="345"/>
                  <a:pt x="861" y="348"/>
                </a:cubicBezTo>
                <a:cubicBezTo>
                  <a:pt x="943" y="331"/>
                  <a:pt x="943" y="331"/>
                  <a:pt x="943" y="331"/>
                </a:cubicBezTo>
                <a:cubicBezTo>
                  <a:pt x="943" y="331"/>
                  <a:pt x="943" y="331"/>
                  <a:pt x="943" y="331"/>
                </a:cubicBezTo>
                <a:cubicBezTo>
                  <a:pt x="943" y="321"/>
                  <a:pt x="943" y="307"/>
                  <a:pt x="943" y="293"/>
                </a:cubicBezTo>
                <a:cubicBezTo>
                  <a:pt x="943" y="286"/>
                  <a:pt x="943" y="279"/>
                  <a:pt x="943" y="272"/>
                </a:cubicBezTo>
                <a:cubicBezTo>
                  <a:pt x="866" y="264"/>
                  <a:pt x="866" y="264"/>
                  <a:pt x="866" y="264"/>
                </a:cubicBezTo>
                <a:cubicBezTo>
                  <a:pt x="866" y="265"/>
                  <a:pt x="866" y="267"/>
                  <a:pt x="865" y="268"/>
                </a:cubicBezTo>
                <a:cubicBezTo>
                  <a:pt x="862" y="280"/>
                  <a:pt x="859" y="290"/>
                  <a:pt x="856" y="299"/>
                </a:cubicBezTo>
                <a:cubicBezTo>
                  <a:pt x="854" y="307"/>
                  <a:pt x="852" y="312"/>
                  <a:pt x="852" y="312"/>
                </a:cubicBezTo>
                <a:cubicBezTo>
                  <a:pt x="852" y="312"/>
                  <a:pt x="853" y="307"/>
                  <a:pt x="854" y="298"/>
                </a:cubicBezTo>
                <a:cubicBezTo>
                  <a:pt x="856" y="290"/>
                  <a:pt x="858" y="279"/>
                  <a:pt x="861" y="267"/>
                </a:cubicBezTo>
                <a:cubicBezTo>
                  <a:pt x="862" y="266"/>
                  <a:pt x="862" y="265"/>
                  <a:pt x="862" y="263"/>
                </a:cubicBezTo>
                <a:cubicBezTo>
                  <a:pt x="739" y="249"/>
                  <a:pt x="739" y="249"/>
                  <a:pt x="739" y="249"/>
                </a:cubicBezTo>
                <a:cubicBezTo>
                  <a:pt x="739" y="254"/>
                  <a:pt x="740" y="261"/>
                  <a:pt x="740" y="268"/>
                </a:cubicBezTo>
                <a:cubicBezTo>
                  <a:pt x="740" y="274"/>
                  <a:pt x="740" y="282"/>
                  <a:pt x="740" y="289"/>
                </a:cubicBezTo>
                <a:cubicBezTo>
                  <a:pt x="740" y="297"/>
                  <a:pt x="740" y="304"/>
                  <a:pt x="740" y="311"/>
                </a:cubicBezTo>
                <a:cubicBezTo>
                  <a:pt x="740" y="318"/>
                  <a:pt x="739" y="324"/>
                  <a:pt x="739" y="330"/>
                </a:cubicBezTo>
                <a:cubicBezTo>
                  <a:pt x="739" y="341"/>
                  <a:pt x="738" y="349"/>
                  <a:pt x="738" y="349"/>
                </a:cubicBezTo>
                <a:cubicBezTo>
                  <a:pt x="738" y="349"/>
                  <a:pt x="737" y="341"/>
                  <a:pt x="737" y="330"/>
                </a:cubicBezTo>
                <a:cubicBezTo>
                  <a:pt x="737" y="324"/>
                  <a:pt x="736" y="318"/>
                  <a:pt x="736" y="311"/>
                </a:cubicBezTo>
                <a:cubicBezTo>
                  <a:pt x="736" y="304"/>
                  <a:pt x="736" y="297"/>
                  <a:pt x="736" y="289"/>
                </a:cubicBezTo>
                <a:cubicBezTo>
                  <a:pt x="736" y="282"/>
                  <a:pt x="736" y="274"/>
                  <a:pt x="736" y="268"/>
                </a:cubicBezTo>
                <a:cubicBezTo>
                  <a:pt x="736" y="261"/>
                  <a:pt x="737" y="254"/>
                  <a:pt x="737" y="249"/>
                </a:cubicBezTo>
                <a:cubicBezTo>
                  <a:pt x="647" y="238"/>
                  <a:pt x="647" y="238"/>
                  <a:pt x="647" y="238"/>
                </a:cubicBezTo>
                <a:moveTo>
                  <a:pt x="737" y="238"/>
                </a:moveTo>
                <a:cubicBezTo>
                  <a:pt x="678" y="238"/>
                  <a:pt x="678" y="238"/>
                  <a:pt x="678" y="238"/>
                </a:cubicBezTo>
                <a:cubicBezTo>
                  <a:pt x="737" y="245"/>
                  <a:pt x="737" y="245"/>
                  <a:pt x="737" y="245"/>
                </a:cubicBezTo>
                <a:cubicBezTo>
                  <a:pt x="737" y="242"/>
                  <a:pt x="737" y="240"/>
                  <a:pt x="737" y="238"/>
                </a:cubicBezTo>
                <a:moveTo>
                  <a:pt x="870" y="238"/>
                </a:moveTo>
                <a:cubicBezTo>
                  <a:pt x="739" y="238"/>
                  <a:pt x="739" y="238"/>
                  <a:pt x="739" y="238"/>
                </a:cubicBezTo>
                <a:cubicBezTo>
                  <a:pt x="739" y="240"/>
                  <a:pt x="739" y="242"/>
                  <a:pt x="739" y="245"/>
                </a:cubicBezTo>
                <a:cubicBezTo>
                  <a:pt x="864" y="258"/>
                  <a:pt x="864" y="258"/>
                  <a:pt x="864" y="258"/>
                </a:cubicBezTo>
                <a:cubicBezTo>
                  <a:pt x="866" y="251"/>
                  <a:pt x="868" y="244"/>
                  <a:pt x="870" y="238"/>
                </a:cubicBezTo>
                <a:moveTo>
                  <a:pt x="476" y="219"/>
                </a:moveTo>
                <a:cubicBezTo>
                  <a:pt x="477" y="220"/>
                  <a:pt x="477" y="222"/>
                  <a:pt x="477" y="224"/>
                </a:cubicBezTo>
                <a:cubicBezTo>
                  <a:pt x="477" y="227"/>
                  <a:pt x="477" y="231"/>
                  <a:pt x="477" y="235"/>
                </a:cubicBezTo>
                <a:cubicBezTo>
                  <a:pt x="620" y="235"/>
                  <a:pt x="620" y="235"/>
                  <a:pt x="620" y="235"/>
                </a:cubicBezTo>
                <a:cubicBezTo>
                  <a:pt x="476" y="219"/>
                  <a:pt x="476" y="219"/>
                  <a:pt x="476" y="219"/>
                </a:cubicBezTo>
                <a:moveTo>
                  <a:pt x="735" y="109"/>
                </a:moveTo>
                <a:cubicBezTo>
                  <a:pt x="102" y="109"/>
                  <a:pt x="102" y="109"/>
                  <a:pt x="102" y="109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474" y="235"/>
                  <a:pt x="474" y="235"/>
                  <a:pt x="474" y="235"/>
                </a:cubicBezTo>
                <a:cubicBezTo>
                  <a:pt x="473" y="231"/>
                  <a:pt x="473" y="228"/>
                  <a:pt x="473" y="224"/>
                </a:cubicBezTo>
                <a:cubicBezTo>
                  <a:pt x="473" y="222"/>
                  <a:pt x="473" y="220"/>
                  <a:pt x="473" y="218"/>
                </a:cubicBezTo>
                <a:cubicBezTo>
                  <a:pt x="374" y="207"/>
                  <a:pt x="374" y="207"/>
                  <a:pt x="374" y="207"/>
                </a:cubicBezTo>
                <a:cubicBezTo>
                  <a:pt x="472" y="217"/>
                  <a:pt x="472" y="217"/>
                  <a:pt x="472" y="217"/>
                </a:cubicBezTo>
                <a:cubicBezTo>
                  <a:pt x="472" y="208"/>
                  <a:pt x="471" y="200"/>
                  <a:pt x="471" y="191"/>
                </a:cubicBezTo>
                <a:cubicBezTo>
                  <a:pt x="470" y="181"/>
                  <a:pt x="470" y="171"/>
                  <a:pt x="470" y="163"/>
                </a:cubicBezTo>
                <a:cubicBezTo>
                  <a:pt x="469" y="146"/>
                  <a:pt x="469" y="135"/>
                  <a:pt x="469" y="135"/>
                </a:cubicBezTo>
                <a:cubicBezTo>
                  <a:pt x="469" y="135"/>
                  <a:pt x="470" y="146"/>
                  <a:pt x="472" y="163"/>
                </a:cubicBezTo>
                <a:cubicBezTo>
                  <a:pt x="473" y="171"/>
                  <a:pt x="473" y="181"/>
                  <a:pt x="474" y="191"/>
                </a:cubicBezTo>
                <a:cubicBezTo>
                  <a:pt x="475" y="200"/>
                  <a:pt x="476" y="209"/>
                  <a:pt x="476" y="218"/>
                </a:cubicBezTo>
                <a:cubicBezTo>
                  <a:pt x="648" y="235"/>
                  <a:pt x="648" y="235"/>
                  <a:pt x="648" y="235"/>
                </a:cubicBezTo>
                <a:cubicBezTo>
                  <a:pt x="738" y="235"/>
                  <a:pt x="738" y="235"/>
                  <a:pt x="738" y="235"/>
                </a:cubicBezTo>
                <a:cubicBezTo>
                  <a:pt x="738" y="232"/>
                  <a:pt x="738" y="230"/>
                  <a:pt x="738" y="230"/>
                </a:cubicBezTo>
                <a:cubicBezTo>
                  <a:pt x="738" y="230"/>
                  <a:pt x="738" y="232"/>
                  <a:pt x="738" y="235"/>
                </a:cubicBezTo>
                <a:cubicBezTo>
                  <a:pt x="871" y="235"/>
                  <a:pt x="871" y="235"/>
                  <a:pt x="871" y="235"/>
                </a:cubicBezTo>
                <a:cubicBezTo>
                  <a:pt x="873" y="228"/>
                  <a:pt x="875" y="224"/>
                  <a:pt x="875" y="224"/>
                </a:cubicBezTo>
                <a:cubicBezTo>
                  <a:pt x="875" y="224"/>
                  <a:pt x="875" y="224"/>
                  <a:pt x="875" y="224"/>
                </a:cubicBezTo>
                <a:cubicBezTo>
                  <a:pt x="875" y="224"/>
                  <a:pt x="875" y="224"/>
                  <a:pt x="875" y="224"/>
                </a:cubicBezTo>
                <a:cubicBezTo>
                  <a:pt x="875" y="224"/>
                  <a:pt x="875" y="217"/>
                  <a:pt x="876" y="208"/>
                </a:cubicBezTo>
                <a:cubicBezTo>
                  <a:pt x="876" y="199"/>
                  <a:pt x="877" y="188"/>
                  <a:pt x="879" y="177"/>
                </a:cubicBezTo>
                <a:cubicBezTo>
                  <a:pt x="760" y="121"/>
                  <a:pt x="760" y="121"/>
                  <a:pt x="760" y="121"/>
                </a:cubicBezTo>
                <a:cubicBezTo>
                  <a:pt x="758" y="122"/>
                  <a:pt x="756" y="123"/>
                  <a:pt x="756" y="123"/>
                </a:cubicBezTo>
                <a:cubicBezTo>
                  <a:pt x="756" y="123"/>
                  <a:pt x="757" y="122"/>
                  <a:pt x="759" y="120"/>
                </a:cubicBezTo>
                <a:cubicBezTo>
                  <a:pt x="735" y="109"/>
                  <a:pt x="735" y="109"/>
                  <a:pt x="735" y="109"/>
                </a:cubicBezTo>
                <a:moveTo>
                  <a:pt x="5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83"/>
                  <a:pt x="0" y="983"/>
                  <a:pt x="0" y="983"/>
                </a:cubicBezTo>
                <a:cubicBezTo>
                  <a:pt x="1586" y="983"/>
                  <a:pt x="1586" y="983"/>
                  <a:pt x="1586" y="983"/>
                </a:cubicBezTo>
                <a:cubicBezTo>
                  <a:pt x="1586" y="214"/>
                  <a:pt x="1586" y="214"/>
                  <a:pt x="1586" y="214"/>
                </a:cubicBezTo>
                <a:cubicBezTo>
                  <a:pt x="1472" y="235"/>
                  <a:pt x="1472" y="235"/>
                  <a:pt x="1472" y="235"/>
                </a:cubicBezTo>
                <a:cubicBezTo>
                  <a:pt x="1496" y="235"/>
                  <a:pt x="1496" y="235"/>
                  <a:pt x="1496" y="235"/>
                </a:cubicBezTo>
                <a:cubicBezTo>
                  <a:pt x="1496" y="238"/>
                  <a:pt x="1496" y="238"/>
                  <a:pt x="1496" y="238"/>
                </a:cubicBezTo>
                <a:cubicBezTo>
                  <a:pt x="1454" y="238"/>
                  <a:pt x="1454" y="238"/>
                  <a:pt x="1454" y="238"/>
                </a:cubicBezTo>
                <a:cubicBezTo>
                  <a:pt x="1331" y="261"/>
                  <a:pt x="1331" y="261"/>
                  <a:pt x="1331" y="261"/>
                </a:cubicBezTo>
                <a:cubicBezTo>
                  <a:pt x="1332" y="264"/>
                  <a:pt x="1334" y="267"/>
                  <a:pt x="1335" y="271"/>
                </a:cubicBezTo>
                <a:cubicBezTo>
                  <a:pt x="1338" y="279"/>
                  <a:pt x="1341" y="288"/>
                  <a:pt x="1344" y="295"/>
                </a:cubicBezTo>
                <a:cubicBezTo>
                  <a:pt x="1346" y="302"/>
                  <a:pt x="1347" y="306"/>
                  <a:pt x="1347" y="306"/>
                </a:cubicBezTo>
                <a:cubicBezTo>
                  <a:pt x="1347" y="306"/>
                  <a:pt x="1345" y="302"/>
                  <a:pt x="1342" y="296"/>
                </a:cubicBezTo>
                <a:cubicBezTo>
                  <a:pt x="1339" y="289"/>
                  <a:pt x="1335" y="281"/>
                  <a:pt x="1331" y="272"/>
                </a:cubicBezTo>
                <a:cubicBezTo>
                  <a:pt x="1330" y="269"/>
                  <a:pt x="1329" y="265"/>
                  <a:pt x="1327" y="262"/>
                </a:cubicBezTo>
                <a:cubicBezTo>
                  <a:pt x="1207" y="284"/>
                  <a:pt x="1207" y="284"/>
                  <a:pt x="1207" y="284"/>
                </a:cubicBezTo>
                <a:cubicBezTo>
                  <a:pt x="1202" y="316"/>
                  <a:pt x="1202" y="316"/>
                  <a:pt x="1202" y="316"/>
                </a:cubicBezTo>
                <a:cubicBezTo>
                  <a:pt x="1294" y="344"/>
                  <a:pt x="1294" y="344"/>
                  <a:pt x="1294" y="344"/>
                </a:cubicBezTo>
                <a:cubicBezTo>
                  <a:pt x="1296" y="340"/>
                  <a:pt x="1298" y="337"/>
                  <a:pt x="1300" y="334"/>
                </a:cubicBezTo>
                <a:cubicBezTo>
                  <a:pt x="1304" y="327"/>
                  <a:pt x="1307" y="323"/>
                  <a:pt x="1307" y="323"/>
                </a:cubicBezTo>
                <a:cubicBezTo>
                  <a:pt x="1307" y="323"/>
                  <a:pt x="1305" y="327"/>
                  <a:pt x="1302" y="334"/>
                </a:cubicBezTo>
                <a:cubicBezTo>
                  <a:pt x="1301" y="338"/>
                  <a:pt x="1299" y="341"/>
                  <a:pt x="1297" y="345"/>
                </a:cubicBezTo>
                <a:cubicBezTo>
                  <a:pt x="1362" y="365"/>
                  <a:pt x="1362" y="365"/>
                  <a:pt x="1362" y="365"/>
                </a:cubicBezTo>
                <a:cubicBezTo>
                  <a:pt x="1381" y="365"/>
                  <a:pt x="1381" y="365"/>
                  <a:pt x="1381" y="365"/>
                </a:cubicBezTo>
                <a:cubicBezTo>
                  <a:pt x="1387" y="354"/>
                  <a:pt x="1393" y="344"/>
                  <a:pt x="1398" y="336"/>
                </a:cubicBezTo>
                <a:cubicBezTo>
                  <a:pt x="1403" y="328"/>
                  <a:pt x="1407" y="323"/>
                  <a:pt x="1407" y="323"/>
                </a:cubicBezTo>
                <a:cubicBezTo>
                  <a:pt x="1407" y="323"/>
                  <a:pt x="1404" y="329"/>
                  <a:pt x="1400" y="337"/>
                </a:cubicBezTo>
                <a:cubicBezTo>
                  <a:pt x="1396" y="345"/>
                  <a:pt x="1391" y="355"/>
                  <a:pt x="1385" y="365"/>
                </a:cubicBezTo>
                <a:cubicBezTo>
                  <a:pt x="1496" y="365"/>
                  <a:pt x="1496" y="365"/>
                  <a:pt x="1496" y="365"/>
                </a:cubicBezTo>
                <a:cubicBezTo>
                  <a:pt x="1496" y="368"/>
                  <a:pt x="1496" y="368"/>
                  <a:pt x="1496" y="368"/>
                </a:cubicBezTo>
                <a:cubicBezTo>
                  <a:pt x="1383" y="368"/>
                  <a:pt x="1383" y="368"/>
                  <a:pt x="1383" y="368"/>
                </a:cubicBezTo>
                <a:cubicBezTo>
                  <a:pt x="1383" y="368"/>
                  <a:pt x="1383" y="369"/>
                  <a:pt x="1383" y="369"/>
                </a:cubicBezTo>
                <a:cubicBezTo>
                  <a:pt x="1382" y="370"/>
                  <a:pt x="1382" y="370"/>
                  <a:pt x="1382" y="371"/>
                </a:cubicBezTo>
                <a:cubicBezTo>
                  <a:pt x="1575" y="430"/>
                  <a:pt x="1575" y="430"/>
                  <a:pt x="1575" y="430"/>
                </a:cubicBezTo>
                <a:cubicBezTo>
                  <a:pt x="1380" y="374"/>
                  <a:pt x="1380" y="374"/>
                  <a:pt x="1380" y="374"/>
                </a:cubicBezTo>
                <a:cubicBezTo>
                  <a:pt x="1374" y="384"/>
                  <a:pt x="1368" y="393"/>
                  <a:pt x="1364" y="400"/>
                </a:cubicBezTo>
                <a:cubicBezTo>
                  <a:pt x="1359" y="409"/>
                  <a:pt x="1355" y="414"/>
                  <a:pt x="1355" y="414"/>
                </a:cubicBezTo>
                <a:cubicBezTo>
                  <a:pt x="1355" y="414"/>
                  <a:pt x="1357" y="408"/>
                  <a:pt x="1362" y="399"/>
                </a:cubicBezTo>
                <a:cubicBezTo>
                  <a:pt x="1366" y="392"/>
                  <a:pt x="1371" y="383"/>
                  <a:pt x="1376" y="373"/>
                </a:cubicBezTo>
                <a:cubicBezTo>
                  <a:pt x="1358" y="368"/>
                  <a:pt x="1358" y="368"/>
                  <a:pt x="1358" y="368"/>
                </a:cubicBezTo>
                <a:cubicBezTo>
                  <a:pt x="1287" y="368"/>
                  <a:pt x="1287" y="368"/>
                  <a:pt x="1287" y="368"/>
                </a:cubicBezTo>
                <a:cubicBezTo>
                  <a:pt x="1283" y="374"/>
                  <a:pt x="1280" y="380"/>
                  <a:pt x="1277" y="385"/>
                </a:cubicBezTo>
                <a:cubicBezTo>
                  <a:pt x="1275" y="389"/>
                  <a:pt x="1274" y="392"/>
                  <a:pt x="1272" y="394"/>
                </a:cubicBezTo>
                <a:cubicBezTo>
                  <a:pt x="1319" y="422"/>
                  <a:pt x="1319" y="422"/>
                  <a:pt x="1319" y="422"/>
                </a:cubicBezTo>
                <a:cubicBezTo>
                  <a:pt x="1323" y="421"/>
                  <a:pt x="1327" y="419"/>
                  <a:pt x="1330" y="418"/>
                </a:cubicBezTo>
                <a:cubicBezTo>
                  <a:pt x="1336" y="415"/>
                  <a:pt x="1340" y="414"/>
                  <a:pt x="1340" y="414"/>
                </a:cubicBezTo>
                <a:cubicBezTo>
                  <a:pt x="1340" y="414"/>
                  <a:pt x="1336" y="417"/>
                  <a:pt x="1331" y="420"/>
                </a:cubicBezTo>
                <a:cubicBezTo>
                  <a:pt x="1328" y="421"/>
                  <a:pt x="1326" y="423"/>
                  <a:pt x="1322" y="424"/>
                </a:cubicBezTo>
                <a:cubicBezTo>
                  <a:pt x="1394" y="469"/>
                  <a:pt x="1394" y="469"/>
                  <a:pt x="1394" y="469"/>
                </a:cubicBezTo>
                <a:cubicBezTo>
                  <a:pt x="1403" y="465"/>
                  <a:pt x="1411" y="461"/>
                  <a:pt x="1420" y="457"/>
                </a:cubicBezTo>
                <a:cubicBezTo>
                  <a:pt x="1412" y="461"/>
                  <a:pt x="1403" y="465"/>
                  <a:pt x="1395" y="469"/>
                </a:cubicBezTo>
                <a:cubicBezTo>
                  <a:pt x="1436" y="495"/>
                  <a:pt x="1436" y="495"/>
                  <a:pt x="1436" y="495"/>
                </a:cubicBezTo>
                <a:cubicBezTo>
                  <a:pt x="1496" y="495"/>
                  <a:pt x="1496" y="495"/>
                  <a:pt x="1496" y="495"/>
                </a:cubicBezTo>
                <a:cubicBezTo>
                  <a:pt x="1496" y="498"/>
                  <a:pt x="1496" y="498"/>
                  <a:pt x="1496" y="498"/>
                </a:cubicBezTo>
                <a:cubicBezTo>
                  <a:pt x="1441" y="498"/>
                  <a:pt x="1441" y="498"/>
                  <a:pt x="1441" y="498"/>
                </a:cubicBezTo>
                <a:cubicBezTo>
                  <a:pt x="1575" y="581"/>
                  <a:pt x="1575" y="581"/>
                  <a:pt x="1575" y="581"/>
                </a:cubicBezTo>
                <a:cubicBezTo>
                  <a:pt x="1436" y="498"/>
                  <a:pt x="1436" y="498"/>
                  <a:pt x="1436" y="498"/>
                </a:cubicBezTo>
                <a:cubicBezTo>
                  <a:pt x="1339" y="498"/>
                  <a:pt x="1339" y="498"/>
                  <a:pt x="1339" y="498"/>
                </a:cubicBezTo>
                <a:cubicBezTo>
                  <a:pt x="1339" y="498"/>
                  <a:pt x="1338" y="498"/>
                  <a:pt x="1337" y="499"/>
                </a:cubicBezTo>
                <a:cubicBezTo>
                  <a:pt x="1268" y="533"/>
                  <a:pt x="1268" y="533"/>
                  <a:pt x="1268" y="533"/>
                </a:cubicBezTo>
                <a:cubicBezTo>
                  <a:pt x="1319" y="624"/>
                  <a:pt x="1319" y="624"/>
                  <a:pt x="1319" y="624"/>
                </a:cubicBezTo>
                <a:cubicBezTo>
                  <a:pt x="1496" y="624"/>
                  <a:pt x="1496" y="624"/>
                  <a:pt x="1496" y="624"/>
                </a:cubicBezTo>
                <a:cubicBezTo>
                  <a:pt x="1496" y="627"/>
                  <a:pt x="1496" y="627"/>
                  <a:pt x="1496" y="627"/>
                </a:cubicBezTo>
                <a:cubicBezTo>
                  <a:pt x="1321" y="627"/>
                  <a:pt x="1321" y="627"/>
                  <a:pt x="1321" y="627"/>
                </a:cubicBezTo>
                <a:cubicBezTo>
                  <a:pt x="1392" y="754"/>
                  <a:pt x="1392" y="754"/>
                  <a:pt x="1392" y="754"/>
                </a:cubicBezTo>
                <a:cubicBezTo>
                  <a:pt x="1496" y="754"/>
                  <a:pt x="1496" y="754"/>
                  <a:pt x="1496" y="754"/>
                </a:cubicBezTo>
                <a:cubicBezTo>
                  <a:pt x="1496" y="757"/>
                  <a:pt x="1496" y="757"/>
                  <a:pt x="1496" y="757"/>
                </a:cubicBezTo>
                <a:cubicBezTo>
                  <a:pt x="1394" y="757"/>
                  <a:pt x="1394" y="757"/>
                  <a:pt x="1394" y="757"/>
                </a:cubicBezTo>
                <a:cubicBezTo>
                  <a:pt x="1408" y="783"/>
                  <a:pt x="1408" y="783"/>
                  <a:pt x="1408" y="783"/>
                </a:cubicBezTo>
                <a:cubicBezTo>
                  <a:pt x="1414" y="779"/>
                  <a:pt x="1420" y="776"/>
                  <a:pt x="1427" y="772"/>
                </a:cubicBezTo>
                <a:cubicBezTo>
                  <a:pt x="1421" y="776"/>
                  <a:pt x="1415" y="780"/>
                  <a:pt x="1409" y="783"/>
                </a:cubicBezTo>
                <a:cubicBezTo>
                  <a:pt x="1447" y="850"/>
                  <a:pt x="1447" y="850"/>
                  <a:pt x="1447" y="850"/>
                </a:cubicBezTo>
                <a:cubicBezTo>
                  <a:pt x="1524" y="850"/>
                  <a:pt x="1524" y="850"/>
                  <a:pt x="1524" y="850"/>
                </a:cubicBezTo>
                <a:cubicBezTo>
                  <a:pt x="1524" y="869"/>
                  <a:pt x="1524" y="869"/>
                  <a:pt x="1524" y="869"/>
                </a:cubicBezTo>
                <a:cubicBezTo>
                  <a:pt x="1503" y="869"/>
                  <a:pt x="1503" y="869"/>
                  <a:pt x="1503" y="869"/>
                </a:cubicBezTo>
                <a:cubicBezTo>
                  <a:pt x="1503" y="902"/>
                  <a:pt x="1503" y="902"/>
                  <a:pt x="1503" y="902"/>
                </a:cubicBezTo>
                <a:cubicBezTo>
                  <a:pt x="1489" y="902"/>
                  <a:pt x="1489" y="902"/>
                  <a:pt x="1489" y="902"/>
                </a:cubicBezTo>
                <a:cubicBezTo>
                  <a:pt x="1489" y="869"/>
                  <a:pt x="1489" y="869"/>
                  <a:pt x="1489" y="869"/>
                </a:cubicBezTo>
                <a:cubicBezTo>
                  <a:pt x="1457" y="869"/>
                  <a:pt x="1457" y="869"/>
                  <a:pt x="1457" y="869"/>
                </a:cubicBezTo>
                <a:cubicBezTo>
                  <a:pt x="1505" y="954"/>
                  <a:pt x="1505" y="954"/>
                  <a:pt x="1505" y="954"/>
                </a:cubicBezTo>
                <a:cubicBezTo>
                  <a:pt x="1456" y="869"/>
                  <a:pt x="1456" y="869"/>
                  <a:pt x="1456" y="869"/>
                </a:cubicBezTo>
                <a:cubicBezTo>
                  <a:pt x="1373" y="869"/>
                  <a:pt x="1373" y="869"/>
                  <a:pt x="1373" y="869"/>
                </a:cubicBezTo>
                <a:cubicBezTo>
                  <a:pt x="1373" y="902"/>
                  <a:pt x="1373" y="902"/>
                  <a:pt x="1373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869"/>
                  <a:pt x="1360" y="869"/>
                  <a:pt x="1360" y="869"/>
                </a:cubicBezTo>
                <a:cubicBezTo>
                  <a:pt x="1244" y="869"/>
                  <a:pt x="1244" y="869"/>
                  <a:pt x="1244" y="869"/>
                </a:cubicBezTo>
                <a:cubicBezTo>
                  <a:pt x="1244" y="902"/>
                  <a:pt x="1244" y="902"/>
                  <a:pt x="1244" y="902"/>
                </a:cubicBezTo>
                <a:cubicBezTo>
                  <a:pt x="1230" y="902"/>
                  <a:pt x="1230" y="902"/>
                  <a:pt x="1230" y="902"/>
                </a:cubicBezTo>
                <a:cubicBezTo>
                  <a:pt x="1230" y="869"/>
                  <a:pt x="1230" y="869"/>
                  <a:pt x="1230" y="869"/>
                </a:cubicBezTo>
                <a:cubicBezTo>
                  <a:pt x="1114" y="869"/>
                  <a:pt x="1114" y="869"/>
                  <a:pt x="1114" y="869"/>
                </a:cubicBezTo>
                <a:cubicBezTo>
                  <a:pt x="1114" y="902"/>
                  <a:pt x="1114" y="902"/>
                  <a:pt x="1114" y="902"/>
                </a:cubicBezTo>
                <a:cubicBezTo>
                  <a:pt x="1101" y="902"/>
                  <a:pt x="1101" y="902"/>
                  <a:pt x="1101" y="902"/>
                </a:cubicBezTo>
                <a:cubicBezTo>
                  <a:pt x="1101" y="869"/>
                  <a:pt x="1101" y="869"/>
                  <a:pt x="1101" y="869"/>
                </a:cubicBezTo>
                <a:cubicBezTo>
                  <a:pt x="984" y="869"/>
                  <a:pt x="984" y="869"/>
                  <a:pt x="984" y="869"/>
                </a:cubicBezTo>
                <a:cubicBezTo>
                  <a:pt x="984" y="902"/>
                  <a:pt x="984" y="902"/>
                  <a:pt x="984" y="902"/>
                </a:cubicBezTo>
                <a:cubicBezTo>
                  <a:pt x="971" y="902"/>
                  <a:pt x="971" y="902"/>
                  <a:pt x="971" y="902"/>
                </a:cubicBezTo>
                <a:cubicBezTo>
                  <a:pt x="971" y="869"/>
                  <a:pt x="971" y="869"/>
                  <a:pt x="971" y="869"/>
                </a:cubicBezTo>
                <a:cubicBezTo>
                  <a:pt x="855" y="869"/>
                  <a:pt x="855" y="869"/>
                  <a:pt x="855" y="869"/>
                </a:cubicBezTo>
                <a:cubicBezTo>
                  <a:pt x="855" y="902"/>
                  <a:pt x="855" y="902"/>
                  <a:pt x="855" y="902"/>
                </a:cubicBezTo>
                <a:cubicBezTo>
                  <a:pt x="842" y="902"/>
                  <a:pt x="842" y="902"/>
                  <a:pt x="842" y="902"/>
                </a:cubicBezTo>
                <a:cubicBezTo>
                  <a:pt x="842" y="869"/>
                  <a:pt x="842" y="869"/>
                  <a:pt x="842" y="869"/>
                </a:cubicBezTo>
                <a:cubicBezTo>
                  <a:pt x="725" y="869"/>
                  <a:pt x="725" y="869"/>
                  <a:pt x="725" y="869"/>
                </a:cubicBezTo>
                <a:cubicBezTo>
                  <a:pt x="725" y="902"/>
                  <a:pt x="725" y="902"/>
                  <a:pt x="725" y="902"/>
                </a:cubicBezTo>
                <a:cubicBezTo>
                  <a:pt x="712" y="902"/>
                  <a:pt x="712" y="902"/>
                  <a:pt x="712" y="902"/>
                </a:cubicBezTo>
                <a:cubicBezTo>
                  <a:pt x="712" y="869"/>
                  <a:pt x="712" y="869"/>
                  <a:pt x="712" y="869"/>
                </a:cubicBezTo>
                <a:cubicBezTo>
                  <a:pt x="596" y="869"/>
                  <a:pt x="596" y="869"/>
                  <a:pt x="596" y="869"/>
                </a:cubicBezTo>
                <a:cubicBezTo>
                  <a:pt x="596" y="902"/>
                  <a:pt x="596" y="902"/>
                  <a:pt x="596" y="902"/>
                </a:cubicBezTo>
                <a:cubicBezTo>
                  <a:pt x="582" y="902"/>
                  <a:pt x="582" y="902"/>
                  <a:pt x="582" y="902"/>
                </a:cubicBezTo>
                <a:cubicBezTo>
                  <a:pt x="582" y="869"/>
                  <a:pt x="582" y="869"/>
                  <a:pt x="582" y="869"/>
                </a:cubicBezTo>
                <a:cubicBezTo>
                  <a:pt x="466" y="869"/>
                  <a:pt x="466" y="869"/>
                  <a:pt x="466" y="869"/>
                </a:cubicBezTo>
                <a:cubicBezTo>
                  <a:pt x="466" y="902"/>
                  <a:pt x="466" y="902"/>
                  <a:pt x="466" y="902"/>
                </a:cubicBezTo>
                <a:cubicBezTo>
                  <a:pt x="453" y="902"/>
                  <a:pt x="453" y="902"/>
                  <a:pt x="453" y="902"/>
                </a:cubicBezTo>
                <a:cubicBezTo>
                  <a:pt x="453" y="869"/>
                  <a:pt x="453" y="869"/>
                  <a:pt x="453" y="869"/>
                </a:cubicBezTo>
                <a:cubicBezTo>
                  <a:pt x="336" y="869"/>
                  <a:pt x="336" y="869"/>
                  <a:pt x="336" y="869"/>
                </a:cubicBezTo>
                <a:cubicBezTo>
                  <a:pt x="336" y="902"/>
                  <a:pt x="336" y="902"/>
                  <a:pt x="336" y="902"/>
                </a:cubicBezTo>
                <a:cubicBezTo>
                  <a:pt x="323" y="902"/>
                  <a:pt x="323" y="902"/>
                  <a:pt x="323" y="902"/>
                </a:cubicBezTo>
                <a:cubicBezTo>
                  <a:pt x="323" y="869"/>
                  <a:pt x="323" y="869"/>
                  <a:pt x="323" y="869"/>
                </a:cubicBezTo>
                <a:cubicBezTo>
                  <a:pt x="207" y="869"/>
                  <a:pt x="207" y="869"/>
                  <a:pt x="207" y="869"/>
                </a:cubicBezTo>
                <a:cubicBezTo>
                  <a:pt x="207" y="902"/>
                  <a:pt x="207" y="902"/>
                  <a:pt x="207" y="902"/>
                </a:cubicBezTo>
                <a:cubicBezTo>
                  <a:pt x="194" y="902"/>
                  <a:pt x="194" y="902"/>
                  <a:pt x="194" y="902"/>
                </a:cubicBezTo>
                <a:cubicBezTo>
                  <a:pt x="194" y="869"/>
                  <a:pt x="194" y="869"/>
                  <a:pt x="194" y="869"/>
                </a:cubicBezTo>
                <a:cubicBezTo>
                  <a:pt x="102" y="869"/>
                  <a:pt x="102" y="869"/>
                  <a:pt x="102" y="869"/>
                </a:cubicBezTo>
                <a:cubicBezTo>
                  <a:pt x="83" y="869"/>
                  <a:pt x="83" y="869"/>
                  <a:pt x="83" y="869"/>
                </a:cubicBezTo>
                <a:cubicBezTo>
                  <a:pt x="83" y="850"/>
                  <a:pt x="83" y="850"/>
                  <a:pt x="83" y="850"/>
                </a:cubicBezTo>
                <a:cubicBezTo>
                  <a:pt x="83" y="762"/>
                  <a:pt x="83" y="762"/>
                  <a:pt x="83" y="762"/>
                </a:cubicBezTo>
                <a:cubicBezTo>
                  <a:pt x="54" y="762"/>
                  <a:pt x="54" y="762"/>
                  <a:pt x="54" y="762"/>
                </a:cubicBezTo>
                <a:cubicBezTo>
                  <a:pt x="54" y="749"/>
                  <a:pt x="54" y="749"/>
                  <a:pt x="54" y="749"/>
                </a:cubicBezTo>
                <a:cubicBezTo>
                  <a:pt x="83" y="749"/>
                  <a:pt x="83" y="749"/>
                  <a:pt x="83" y="749"/>
                </a:cubicBezTo>
                <a:cubicBezTo>
                  <a:pt x="83" y="632"/>
                  <a:pt x="83" y="632"/>
                  <a:pt x="83" y="632"/>
                </a:cubicBezTo>
                <a:cubicBezTo>
                  <a:pt x="54" y="632"/>
                  <a:pt x="54" y="632"/>
                  <a:pt x="54" y="632"/>
                </a:cubicBezTo>
                <a:cubicBezTo>
                  <a:pt x="54" y="619"/>
                  <a:pt x="54" y="619"/>
                  <a:pt x="54" y="619"/>
                </a:cubicBezTo>
                <a:cubicBezTo>
                  <a:pt x="83" y="619"/>
                  <a:pt x="83" y="619"/>
                  <a:pt x="83" y="619"/>
                </a:cubicBezTo>
                <a:cubicBezTo>
                  <a:pt x="83" y="503"/>
                  <a:pt x="83" y="503"/>
                  <a:pt x="83" y="503"/>
                </a:cubicBezTo>
                <a:cubicBezTo>
                  <a:pt x="54" y="503"/>
                  <a:pt x="54" y="503"/>
                  <a:pt x="54" y="503"/>
                </a:cubicBezTo>
                <a:cubicBezTo>
                  <a:pt x="54" y="489"/>
                  <a:pt x="54" y="489"/>
                  <a:pt x="54" y="489"/>
                </a:cubicBezTo>
                <a:cubicBezTo>
                  <a:pt x="83" y="489"/>
                  <a:pt x="83" y="489"/>
                  <a:pt x="83" y="489"/>
                </a:cubicBezTo>
                <a:cubicBezTo>
                  <a:pt x="83" y="373"/>
                  <a:pt x="83" y="373"/>
                  <a:pt x="83" y="373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83" y="360"/>
                  <a:pt x="83" y="360"/>
                  <a:pt x="83" y="360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54" y="244"/>
                  <a:pt x="54" y="244"/>
                  <a:pt x="54" y="244"/>
                </a:cubicBezTo>
                <a:cubicBezTo>
                  <a:pt x="54" y="230"/>
                  <a:pt x="54" y="230"/>
                  <a:pt x="5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81"/>
                  <a:pt x="83" y="81"/>
                  <a:pt x="83" y="81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728" y="106"/>
                  <a:pt x="728" y="106"/>
                  <a:pt x="728" y="106"/>
                </a:cubicBezTo>
                <a:cubicBezTo>
                  <a:pt x="504" y="0"/>
                  <a:pt x="504" y="0"/>
                  <a:pt x="504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ṥľïḓe">
            <a:extLst>
              <a:ext uri="{FF2B5EF4-FFF2-40B4-BE49-F238E27FC236}">
                <a16:creationId xmlns:a16="http://schemas.microsoft.com/office/drawing/2014/main" id="{2235D71E-CCB2-4CB6-8971-75B194D4E318}"/>
              </a:ext>
            </a:extLst>
          </p:cNvPr>
          <p:cNvSpPr/>
          <p:nvPr/>
        </p:nvSpPr>
        <p:spPr bwMode="auto">
          <a:xfrm>
            <a:off x="1998869" y="2763602"/>
            <a:ext cx="855095" cy="3941"/>
          </a:xfrm>
          <a:custGeom>
            <a:avLst/>
            <a:gdLst>
              <a:gd name="T0" fmla="*/ 859 w 868"/>
              <a:gd name="T1" fmla="*/ 0 h 4"/>
              <a:gd name="T2" fmla="*/ 0 w 868"/>
              <a:gd name="T3" fmla="*/ 0 h 4"/>
              <a:gd name="T4" fmla="*/ 0 w 868"/>
              <a:gd name="T5" fmla="*/ 4 h 4"/>
              <a:gd name="T6" fmla="*/ 868 w 868"/>
              <a:gd name="T7" fmla="*/ 4 h 4"/>
              <a:gd name="T8" fmla="*/ 859 w 8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4">
                <a:moveTo>
                  <a:pt x="859" y="0"/>
                </a:moveTo>
                <a:lnTo>
                  <a:pt x="0" y="0"/>
                </a:lnTo>
                <a:lnTo>
                  <a:pt x="0" y="4"/>
                </a:lnTo>
                <a:lnTo>
                  <a:pt x="868" y="4"/>
                </a:lnTo>
                <a:lnTo>
                  <a:pt x="85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îṣlîdê">
            <a:extLst>
              <a:ext uri="{FF2B5EF4-FFF2-40B4-BE49-F238E27FC236}">
                <a16:creationId xmlns:a16="http://schemas.microsoft.com/office/drawing/2014/main" id="{014F8037-5BC4-4EE5-91F5-E07597B46C65}"/>
              </a:ext>
            </a:extLst>
          </p:cNvPr>
          <p:cNvSpPr/>
          <p:nvPr/>
        </p:nvSpPr>
        <p:spPr bwMode="auto">
          <a:xfrm>
            <a:off x="1998869" y="2763602"/>
            <a:ext cx="855095" cy="3941"/>
          </a:xfrm>
          <a:custGeom>
            <a:avLst/>
            <a:gdLst>
              <a:gd name="T0" fmla="*/ 859 w 868"/>
              <a:gd name="T1" fmla="*/ 0 h 4"/>
              <a:gd name="T2" fmla="*/ 0 w 868"/>
              <a:gd name="T3" fmla="*/ 0 h 4"/>
              <a:gd name="T4" fmla="*/ 0 w 868"/>
              <a:gd name="T5" fmla="*/ 4 h 4"/>
              <a:gd name="T6" fmla="*/ 868 w 868"/>
              <a:gd name="T7" fmla="*/ 4 h 4"/>
              <a:gd name="T8" fmla="*/ 859 w 8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4">
                <a:moveTo>
                  <a:pt x="859" y="0"/>
                </a:moveTo>
                <a:lnTo>
                  <a:pt x="0" y="0"/>
                </a:lnTo>
                <a:lnTo>
                  <a:pt x="0" y="4"/>
                </a:lnTo>
                <a:lnTo>
                  <a:pt x="868" y="4"/>
                </a:lnTo>
                <a:lnTo>
                  <a:pt x="8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$lïḓé">
            <a:extLst>
              <a:ext uri="{FF2B5EF4-FFF2-40B4-BE49-F238E27FC236}">
                <a16:creationId xmlns:a16="http://schemas.microsoft.com/office/drawing/2014/main" id="{284DCAC0-1D79-40E1-9F1A-82FA309CC72A}"/>
              </a:ext>
            </a:extLst>
          </p:cNvPr>
          <p:cNvSpPr/>
          <p:nvPr/>
        </p:nvSpPr>
        <p:spPr bwMode="auto">
          <a:xfrm>
            <a:off x="1998869" y="2937971"/>
            <a:ext cx="1883574" cy="3941"/>
          </a:xfrm>
          <a:custGeom>
            <a:avLst/>
            <a:gdLst>
              <a:gd name="T0" fmla="*/ 372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372 w 1394"/>
              <a:gd name="T7" fmla="*/ 3 h 3"/>
              <a:gd name="T8" fmla="*/ 372 w 1394"/>
              <a:gd name="T9" fmla="*/ 0 h 3"/>
              <a:gd name="T10" fmla="*/ 518 w 1394"/>
              <a:gd name="T11" fmla="*/ 0 h 3"/>
              <a:gd name="T12" fmla="*/ 375 w 1394"/>
              <a:gd name="T13" fmla="*/ 0 h 3"/>
              <a:gd name="T14" fmla="*/ 376 w 1394"/>
              <a:gd name="T15" fmla="*/ 3 h 3"/>
              <a:gd name="T16" fmla="*/ 545 w 1394"/>
              <a:gd name="T17" fmla="*/ 3 h 3"/>
              <a:gd name="T18" fmla="*/ 518 w 1394"/>
              <a:gd name="T19" fmla="*/ 0 h 3"/>
              <a:gd name="T20" fmla="*/ 636 w 1394"/>
              <a:gd name="T21" fmla="*/ 0 h 3"/>
              <a:gd name="T22" fmla="*/ 546 w 1394"/>
              <a:gd name="T23" fmla="*/ 0 h 3"/>
              <a:gd name="T24" fmla="*/ 576 w 1394"/>
              <a:gd name="T25" fmla="*/ 3 h 3"/>
              <a:gd name="T26" fmla="*/ 635 w 1394"/>
              <a:gd name="T27" fmla="*/ 3 h 3"/>
              <a:gd name="T28" fmla="*/ 636 w 1394"/>
              <a:gd name="T29" fmla="*/ 0 h 3"/>
              <a:gd name="T30" fmla="*/ 769 w 1394"/>
              <a:gd name="T31" fmla="*/ 0 h 3"/>
              <a:gd name="T32" fmla="*/ 636 w 1394"/>
              <a:gd name="T33" fmla="*/ 0 h 3"/>
              <a:gd name="T34" fmla="*/ 637 w 1394"/>
              <a:gd name="T35" fmla="*/ 3 h 3"/>
              <a:gd name="T36" fmla="*/ 768 w 1394"/>
              <a:gd name="T37" fmla="*/ 3 h 3"/>
              <a:gd name="T38" fmla="*/ 768 w 1394"/>
              <a:gd name="T39" fmla="*/ 2 h 3"/>
              <a:gd name="T40" fmla="*/ 769 w 1394"/>
              <a:gd name="T41" fmla="*/ 0 h 3"/>
              <a:gd name="T42" fmla="*/ 1394 w 1394"/>
              <a:gd name="T43" fmla="*/ 0 h 3"/>
              <a:gd name="T44" fmla="*/ 1370 w 1394"/>
              <a:gd name="T45" fmla="*/ 0 h 3"/>
              <a:gd name="T46" fmla="*/ 1352 w 1394"/>
              <a:gd name="T47" fmla="*/ 3 h 3"/>
              <a:gd name="T48" fmla="*/ 1394 w 1394"/>
              <a:gd name="T49" fmla="*/ 3 h 3"/>
              <a:gd name="T50" fmla="*/ 1394 w 1394"/>
              <a:gd name="T5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4" h="3">
                <a:moveTo>
                  <a:pt x="3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372" y="3"/>
                  <a:pt x="372" y="3"/>
                  <a:pt x="372" y="3"/>
                </a:cubicBezTo>
                <a:cubicBezTo>
                  <a:pt x="372" y="2"/>
                  <a:pt x="372" y="1"/>
                  <a:pt x="372" y="0"/>
                </a:cubicBezTo>
                <a:moveTo>
                  <a:pt x="518" y="0"/>
                </a:moveTo>
                <a:cubicBezTo>
                  <a:pt x="375" y="0"/>
                  <a:pt x="375" y="0"/>
                  <a:pt x="375" y="0"/>
                </a:cubicBezTo>
                <a:cubicBezTo>
                  <a:pt x="375" y="1"/>
                  <a:pt x="376" y="2"/>
                  <a:pt x="376" y="3"/>
                </a:cubicBezTo>
                <a:cubicBezTo>
                  <a:pt x="545" y="3"/>
                  <a:pt x="545" y="3"/>
                  <a:pt x="545" y="3"/>
                </a:cubicBezTo>
                <a:cubicBezTo>
                  <a:pt x="518" y="0"/>
                  <a:pt x="518" y="0"/>
                  <a:pt x="518" y="0"/>
                </a:cubicBezTo>
                <a:moveTo>
                  <a:pt x="636" y="0"/>
                </a:moveTo>
                <a:cubicBezTo>
                  <a:pt x="546" y="0"/>
                  <a:pt x="546" y="0"/>
                  <a:pt x="546" y="0"/>
                </a:cubicBezTo>
                <a:cubicBezTo>
                  <a:pt x="576" y="3"/>
                  <a:pt x="576" y="3"/>
                  <a:pt x="576" y="3"/>
                </a:cubicBezTo>
                <a:cubicBezTo>
                  <a:pt x="635" y="3"/>
                  <a:pt x="635" y="3"/>
                  <a:pt x="635" y="3"/>
                </a:cubicBezTo>
                <a:cubicBezTo>
                  <a:pt x="636" y="2"/>
                  <a:pt x="636" y="1"/>
                  <a:pt x="636" y="0"/>
                </a:cubicBezTo>
                <a:moveTo>
                  <a:pt x="769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7" y="1"/>
                  <a:pt x="637" y="2"/>
                  <a:pt x="637" y="3"/>
                </a:cubicBezTo>
                <a:cubicBezTo>
                  <a:pt x="768" y="3"/>
                  <a:pt x="768" y="3"/>
                  <a:pt x="768" y="3"/>
                </a:cubicBezTo>
                <a:cubicBezTo>
                  <a:pt x="768" y="3"/>
                  <a:pt x="768" y="3"/>
                  <a:pt x="768" y="2"/>
                </a:cubicBezTo>
                <a:cubicBezTo>
                  <a:pt x="768" y="2"/>
                  <a:pt x="768" y="1"/>
                  <a:pt x="769" y="0"/>
                </a:cubicBezTo>
                <a:moveTo>
                  <a:pt x="1394" y="0"/>
                </a:moveTo>
                <a:cubicBezTo>
                  <a:pt x="1370" y="0"/>
                  <a:pt x="1370" y="0"/>
                  <a:pt x="1370" y="0"/>
                </a:cubicBezTo>
                <a:cubicBezTo>
                  <a:pt x="1352" y="3"/>
                  <a:pt x="1352" y="3"/>
                  <a:pt x="1352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ṡľîḓè">
            <a:extLst>
              <a:ext uri="{FF2B5EF4-FFF2-40B4-BE49-F238E27FC236}">
                <a16:creationId xmlns:a16="http://schemas.microsoft.com/office/drawing/2014/main" id="{22485BBC-8619-4BC1-A487-7B29BC3FC064}"/>
              </a:ext>
            </a:extLst>
          </p:cNvPr>
          <p:cNvSpPr/>
          <p:nvPr/>
        </p:nvSpPr>
        <p:spPr bwMode="auto">
          <a:xfrm>
            <a:off x="1998869" y="3113324"/>
            <a:ext cx="1883574" cy="3941"/>
          </a:xfrm>
          <a:custGeom>
            <a:avLst/>
            <a:gdLst>
              <a:gd name="T0" fmla="*/ 676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660 w 1394"/>
              <a:gd name="T7" fmla="*/ 3 h 3"/>
              <a:gd name="T8" fmla="*/ 676 w 1394"/>
              <a:gd name="T9" fmla="*/ 0 h 3"/>
              <a:gd name="T10" fmla="*/ 1245 w 1394"/>
              <a:gd name="T11" fmla="*/ 0 h 3"/>
              <a:gd name="T12" fmla="*/ 1186 w 1394"/>
              <a:gd name="T13" fmla="*/ 0 h 3"/>
              <a:gd name="T14" fmla="*/ 1185 w 1394"/>
              <a:gd name="T15" fmla="*/ 3 h 3"/>
              <a:gd name="T16" fmla="*/ 1256 w 1394"/>
              <a:gd name="T17" fmla="*/ 3 h 3"/>
              <a:gd name="T18" fmla="*/ 1245 w 1394"/>
              <a:gd name="T19" fmla="*/ 0 h 3"/>
              <a:gd name="T20" fmla="*/ 1279 w 1394"/>
              <a:gd name="T21" fmla="*/ 0 h 3"/>
              <a:gd name="T22" fmla="*/ 1260 w 1394"/>
              <a:gd name="T23" fmla="*/ 0 h 3"/>
              <a:gd name="T24" fmla="*/ 1270 w 1394"/>
              <a:gd name="T25" fmla="*/ 3 h 3"/>
              <a:gd name="T26" fmla="*/ 1277 w 1394"/>
              <a:gd name="T27" fmla="*/ 3 h 3"/>
              <a:gd name="T28" fmla="*/ 1277 w 1394"/>
              <a:gd name="T29" fmla="*/ 2 h 3"/>
              <a:gd name="T30" fmla="*/ 1279 w 1394"/>
              <a:gd name="T31" fmla="*/ 0 h 3"/>
              <a:gd name="T32" fmla="*/ 1394 w 1394"/>
              <a:gd name="T33" fmla="*/ 0 h 3"/>
              <a:gd name="T34" fmla="*/ 1283 w 1394"/>
              <a:gd name="T35" fmla="*/ 0 h 3"/>
              <a:gd name="T36" fmla="*/ 1281 w 1394"/>
              <a:gd name="T37" fmla="*/ 3 h 3"/>
              <a:gd name="T38" fmla="*/ 1394 w 1394"/>
              <a:gd name="T39" fmla="*/ 3 h 3"/>
              <a:gd name="T40" fmla="*/ 1394 w 1394"/>
              <a:gd name="T4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4" h="3">
                <a:moveTo>
                  <a:pt x="67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660" y="3"/>
                  <a:pt x="660" y="3"/>
                  <a:pt x="660" y="3"/>
                </a:cubicBezTo>
                <a:cubicBezTo>
                  <a:pt x="676" y="0"/>
                  <a:pt x="676" y="0"/>
                  <a:pt x="676" y="0"/>
                </a:cubicBezTo>
                <a:moveTo>
                  <a:pt x="1245" y="0"/>
                </a:moveTo>
                <a:cubicBezTo>
                  <a:pt x="1186" y="0"/>
                  <a:pt x="1186" y="0"/>
                  <a:pt x="1186" y="0"/>
                </a:cubicBezTo>
                <a:cubicBezTo>
                  <a:pt x="1186" y="1"/>
                  <a:pt x="1185" y="2"/>
                  <a:pt x="1185" y="3"/>
                </a:cubicBezTo>
                <a:cubicBezTo>
                  <a:pt x="1256" y="3"/>
                  <a:pt x="1256" y="3"/>
                  <a:pt x="1256" y="3"/>
                </a:cubicBezTo>
                <a:cubicBezTo>
                  <a:pt x="1245" y="0"/>
                  <a:pt x="1245" y="0"/>
                  <a:pt x="1245" y="0"/>
                </a:cubicBezTo>
                <a:moveTo>
                  <a:pt x="1279" y="0"/>
                </a:moveTo>
                <a:cubicBezTo>
                  <a:pt x="1260" y="0"/>
                  <a:pt x="1260" y="0"/>
                  <a:pt x="1260" y="0"/>
                </a:cubicBezTo>
                <a:cubicBezTo>
                  <a:pt x="1270" y="3"/>
                  <a:pt x="1270" y="3"/>
                  <a:pt x="1270" y="3"/>
                </a:cubicBezTo>
                <a:cubicBezTo>
                  <a:pt x="1277" y="3"/>
                  <a:pt x="1277" y="3"/>
                  <a:pt x="1277" y="3"/>
                </a:cubicBezTo>
                <a:cubicBezTo>
                  <a:pt x="1277" y="3"/>
                  <a:pt x="1277" y="3"/>
                  <a:pt x="1277" y="2"/>
                </a:cubicBezTo>
                <a:cubicBezTo>
                  <a:pt x="1278" y="2"/>
                  <a:pt x="1278" y="1"/>
                  <a:pt x="1279" y="0"/>
                </a:cubicBezTo>
                <a:moveTo>
                  <a:pt x="1394" y="0"/>
                </a:moveTo>
                <a:cubicBezTo>
                  <a:pt x="1283" y="0"/>
                  <a:pt x="1283" y="0"/>
                  <a:pt x="1283" y="0"/>
                </a:cubicBezTo>
                <a:cubicBezTo>
                  <a:pt x="1282" y="1"/>
                  <a:pt x="1282" y="2"/>
                  <a:pt x="1281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ṩliḓé">
            <a:extLst>
              <a:ext uri="{FF2B5EF4-FFF2-40B4-BE49-F238E27FC236}">
                <a16:creationId xmlns:a16="http://schemas.microsoft.com/office/drawing/2014/main" id="{460407F7-8AF0-4866-96DD-F8B50A8F08D4}"/>
              </a:ext>
            </a:extLst>
          </p:cNvPr>
          <p:cNvSpPr/>
          <p:nvPr/>
        </p:nvSpPr>
        <p:spPr bwMode="auto">
          <a:xfrm>
            <a:off x="1998869" y="3288678"/>
            <a:ext cx="1883574" cy="3941"/>
          </a:xfrm>
          <a:custGeom>
            <a:avLst/>
            <a:gdLst>
              <a:gd name="T0" fmla="*/ 172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171 w 1394"/>
              <a:gd name="T7" fmla="*/ 3 h 3"/>
              <a:gd name="T8" fmla="*/ 172 w 1394"/>
              <a:gd name="T9" fmla="*/ 0 h 3"/>
              <a:gd name="T10" fmla="*/ 236 w 1394"/>
              <a:gd name="T11" fmla="*/ 0 h 3"/>
              <a:gd name="T12" fmla="*/ 227 w 1394"/>
              <a:gd name="T13" fmla="*/ 0 h 3"/>
              <a:gd name="T14" fmla="*/ 225 w 1394"/>
              <a:gd name="T15" fmla="*/ 3 h 3"/>
              <a:gd name="T16" fmla="*/ 238 w 1394"/>
              <a:gd name="T17" fmla="*/ 3 h 3"/>
              <a:gd name="T18" fmla="*/ 236 w 1394"/>
              <a:gd name="T19" fmla="*/ 0 h 3"/>
              <a:gd name="T20" fmla="*/ 954 w 1394"/>
              <a:gd name="T21" fmla="*/ 0 h 3"/>
              <a:gd name="T22" fmla="*/ 924 w 1394"/>
              <a:gd name="T23" fmla="*/ 0 h 3"/>
              <a:gd name="T24" fmla="*/ 922 w 1394"/>
              <a:gd name="T25" fmla="*/ 3 h 3"/>
              <a:gd name="T26" fmla="*/ 954 w 1394"/>
              <a:gd name="T27" fmla="*/ 3 h 3"/>
              <a:gd name="T28" fmla="*/ 954 w 1394"/>
              <a:gd name="T29" fmla="*/ 0 h 3"/>
              <a:gd name="T30" fmla="*/ 965 w 1394"/>
              <a:gd name="T31" fmla="*/ 0 h 3"/>
              <a:gd name="T32" fmla="*/ 959 w 1394"/>
              <a:gd name="T33" fmla="*/ 0 h 3"/>
              <a:gd name="T34" fmla="*/ 958 w 1394"/>
              <a:gd name="T35" fmla="*/ 3 h 3"/>
              <a:gd name="T36" fmla="*/ 971 w 1394"/>
              <a:gd name="T37" fmla="*/ 3 h 3"/>
              <a:gd name="T38" fmla="*/ 965 w 1394"/>
              <a:gd name="T39" fmla="*/ 0 h 3"/>
              <a:gd name="T40" fmla="*/ 996 w 1394"/>
              <a:gd name="T41" fmla="*/ 0 h 3"/>
              <a:gd name="T42" fmla="*/ 971 w 1394"/>
              <a:gd name="T43" fmla="*/ 0 h 3"/>
              <a:gd name="T44" fmla="*/ 973 w 1394"/>
              <a:gd name="T45" fmla="*/ 2 h 3"/>
              <a:gd name="T46" fmla="*/ 975 w 1394"/>
              <a:gd name="T47" fmla="*/ 3 h 3"/>
              <a:gd name="T48" fmla="*/ 996 w 1394"/>
              <a:gd name="T49" fmla="*/ 3 h 3"/>
              <a:gd name="T50" fmla="*/ 996 w 1394"/>
              <a:gd name="T51" fmla="*/ 0 h 3"/>
              <a:gd name="T52" fmla="*/ 1329 w 1394"/>
              <a:gd name="T53" fmla="*/ 0 h 3"/>
              <a:gd name="T54" fmla="*/ 1244 w 1394"/>
              <a:gd name="T55" fmla="*/ 0 h 3"/>
              <a:gd name="T56" fmla="*/ 1237 w 1394"/>
              <a:gd name="T57" fmla="*/ 3 h 3"/>
              <a:gd name="T58" fmla="*/ 1334 w 1394"/>
              <a:gd name="T59" fmla="*/ 3 h 3"/>
              <a:gd name="T60" fmla="*/ 1329 w 1394"/>
              <a:gd name="T61" fmla="*/ 0 h 3"/>
              <a:gd name="T62" fmla="*/ 1394 w 1394"/>
              <a:gd name="T63" fmla="*/ 0 h 3"/>
              <a:gd name="T64" fmla="*/ 1334 w 1394"/>
              <a:gd name="T65" fmla="*/ 0 h 3"/>
              <a:gd name="T66" fmla="*/ 1339 w 1394"/>
              <a:gd name="T67" fmla="*/ 3 h 3"/>
              <a:gd name="T68" fmla="*/ 1394 w 1394"/>
              <a:gd name="T69" fmla="*/ 3 h 3"/>
              <a:gd name="T70" fmla="*/ 1394 w 1394"/>
              <a:gd name="T7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94" h="3">
                <a:moveTo>
                  <a:pt x="1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171" y="3"/>
                  <a:pt x="171" y="3"/>
                  <a:pt x="171" y="3"/>
                </a:cubicBezTo>
                <a:cubicBezTo>
                  <a:pt x="172" y="0"/>
                  <a:pt x="172" y="0"/>
                  <a:pt x="172" y="0"/>
                </a:cubicBezTo>
                <a:moveTo>
                  <a:pt x="236" y="0"/>
                </a:moveTo>
                <a:cubicBezTo>
                  <a:pt x="227" y="0"/>
                  <a:pt x="227" y="0"/>
                  <a:pt x="227" y="0"/>
                </a:cubicBezTo>
                <a:cubicBezTo>
                  <a:pt x="225" y="3"/>
                  <a:pt x="225" y="3"/>
                  <a:pt x="225" y="3"/>
                </a:cubicBezTo>
                <a:cubicBezTo>
                  <a:pt x="238" y="3"/>
                  <a:pt x="238" y="3"/>
                  <a:pt x="238" y="3"/>
                </a:cubicBezTo>
                <a:cubicBezTo>
                  <a:pt x="236" y="0"/>
                  <a:pt x="236" y="0"/>
                  <a:pt x="236" y="0"/>
                </a:cubicBezTo>
                <a:moveTo>
                  <a:pt x="954" y="0"/>
                </a:moveTo>
                <a:cubicBezTo>
                  <a:pt x="924" y="0"/>
                  <a:pt x="924" y="0"/>
                  <a:pt x="924" y="0"/>
                </a:cubicBezTo>
                <a:cubicBezTo>
                  <a:pt x="922" y="3"/>
                  <a:pt x="922" y="3"/>
                  <a:pt x="922" y="3"/>
                </a:cubicBezTo>
                <a:cubicBezTo>
                  <a:pt x="954" y="3"/>
                  <a:pt x="954" y="3"/>
                  <a:pt x="954" y="3"/>
                </a:cubicBezTo>
                <a:cubicBezTo>
                  <a:pt x="954" y="0"/>
                  <a:pt x="954" y="0"/>
                  <a:pt x="954" y="0"/>
                </a:cubicBezTo>
                <a:moveTo>
                  <a:pt x="965" y="0"/>
                </a:moveTo>
                <a:cubicBezTo>
                  <a:pt x="959" y="0"/>
                  <a:pt x="959" y="0"/>
                  <a:pt x="959" y="0"/>
                </a:cubicBezTo>
                <a:cubicBezTo>
                  <a:pt x="958" y="3"/>
                  <a:pt x="958" y="3"/>
                  <a:pt x="958" y="3"/>
                </a:cubicBezTo>
                <a:cubicBezTo>
                  <a:pt x="971" y="3"/>
                  <a:pt x="971" y="3"/>
                  <a:pt x="971" y="3"/>
                </a:cubicBezTo>
                <a:cubicBezTo>
                  <a:pt x="969" y="2"/>
                  <a:pt x="967" y="1"/>
                  <a:pt x="965" y="0"/>
                </a:cubicBezTo>
                <a:moveTo>
                  <a:pt x="996" y="0"/>
                </a:moveTo>
                <a:cubicBezTo>
                  <a:pt x="971" y="0"/>
                  <a:pt x="971" y="0"/>
                  <a:pt x="971" y="0"/>
                </a:cubicBezTo>
                <a:cubicBezTo>
                  <a:pt x="972" y="0"/>
                  <a:pt x="972" y="1"/>
                  <a:pt x="973" y="2"/>
                </a:cubicBezTo>
                <a:cubicBezTo>
                  <a:pt x="974" y="2"/>
                  <a:pt x="974" y="2"/>
                  <a:pt x="975" y="3"/>
                </a:cubicBezTo>
                <a:cubicBezTo>
                  <a:pt x="996" y="3"/>
                  <a:pt x="996" y="3"/>
                  <a:pt x="996" y="3"/>
                </a:cubicBezTo>
                <a:cubicBezTo>
                  <a:pt x="996" y="0"/>
                  <a:pt x="996" y="0"/>
                  <a:pt x="996" y="0"/>
                </a:cubicBezTo>
                <a:moveTo>
                  <a:pt x="1329" y="0"/>
                </a:moveTo>
                <a:cubicBezTo>
                  <a:pt x="1244" y="0"/>
                  <a:pt x="1244" y="0"/>
                  <a:pt x="1244" y="0"/>
                </a:cubicBezTo>
                <a:cubicBezTo>
                  <a:pt x="1241" y="1"/>
                  <a:pt x="1239" y="2"/>
                  <a:pt x="1237" y="3"/>
                </a:cubicBezTo>
                <a:cubicBezTo>
                  <a:pt x="1334" y="3"/>
                  <a:pt x="1334" y="3"/>
                  <a:pt x="1334" y="3"/>
                </a:cubicBezTo>
                <a:cubicBezTo>
                  <a:pt x="1329" y="0"/>
                  <a:pt x="1329" y="0"/>
                  <a:pt x="1329" y="0"/>
                </a:cubicBezTo>
                <a:moveTo>
                  <a:pt x="1394" y="0"/>
                </a:moveTo>
                <a:cubicBezTo>
                  <a:pt x="1334" y="0"/>
                  <a:pt x="1334" y="0"/>
                  <a:pt x="1334" y="0"/>
                </a:cubicBezTo>
                <a:cubicBezTo>
                  <a:pt x="1339" y="3"/>
                  <a:pt x="1339" y="3"/>
                  <a:pt x="1339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ïš1îḑê">
            <a:extLst>
              <a:ext uri="{FF2B5EF4-FFF2-40B4-BE49-F238E27FC236}">
                <a16:creationId xmlns:a16="http://schemas.microsoft.com/office/drawing/2014/main" id="{FA32A845-7C41-4632-B7D3-7CB08B096554}"/>
              </a:ext>
            </a:extLst>
          </p:cNvPr>
          <p:cNvSpPr/>
          <p:nvPr/>
        </p:nvSpPr>
        <p:spPr bwMode="auto">
          <a:xfrm>
            <a:off x="1998869" y="3463047"/>
            <a:ext cx="1883574" cy="3941"/>
          </a:xfrm>
          <a:custGeom>
            <a:avLst/>
            <a:gdLst>
              <a:gd name="T0" fmla="*/ 140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137 w 1912"/>
              <a:gd name="T7" fmla="*/ 4 h 4"/>
              <a:gd name="T8" fmla="*/ 140 w 1912"/>
              <a:gd name="T9" fmla="*/ 0 h 4"/>
              <a:gd name="T10" fmla="*/ 396 w 1912"/>
              <a:gd name="T11" fmla="*/ 0 h 4"/>
              <a:gd name="T12" fmla="*/ 214 w 1912"/>
              <a:gd name="T13" fmla="*/ 0 h 4"/>
              <a:gd name="T14" fmla="*/ 213 w 1912"/>
              <a:gd name="T15" fmla="*/ 4 h 4"/>
              <a:gd name="T16" fmla="*/ 398 w 1912"/>
              <a:gd name="T17" fmla="*/ 4 h 4"/>
              <a:gd name="T18" fmla="*/ 396 w 1912"/>
              <a:gd name="T19" fmla="*/ 0 h 4"/>
              <a:gd name="T20" fmla="*/ 908 w 1912"/>
              <a:gd name="T21" fmla="*/ 0 h 4"/>
              <a:gd name="T22" fmla="*/ 603 w 1912"/>
              <a:gd name="T23" fmla="*/ 0 h 4"/>
              <a:gd name="T24" fmla="*/ 597 w 1912"/>
              <a:gd name="T25" fmla="*/ 4 h 4"/>
              <a:gd name="T26" fmla="*/ 912 w 1912"/>
              <a:gd name="T27" fmla="*/ 4 h 4"/>
              <a:gd name="T28" fmla="*/ 908 w 1912"/>
              <a:gd name="T29" fmla="*/ 0 h 4"/>
              <a:gd name="T30" fmla="*/ 1277 w 1912"/>
              <a:gd name="T31" fmla="*/ 0 h 4"/>
              <a:gd name="T32" fmla="*/ 1163 w 1912"/>
              <a:gd name="T33" fmla="*/ 0 h 4"/>
              <a:gd name="T34" fmla="*/ 1160 w 1912"/>
              <a:gd name="T35" fmla="*/ 4 h 4"/>
              <a:gd name="T36" fmla="*/ 1276 w 1912"/>
              <a:gd name="T37" fmla="*/ 4 h 4"/>
              <a:gd name="T38" fmla="*/ 1277 w 1912"/>
              <a:gd name="T39" fmla="*/ 0 h 4"/>
              <a:gd name="T40" fmla="*/ 1361 w 1912"/>
              <a:gd name="T41" fmla="*/ 0 h 4"/>
              <a:gd name="T42" fmla="*/ 1280 w 1912"/>
              <a:gd name="T43" fmla="*/ 0 h 4"/>
              <a:gd name="T44" fmla="*/ 1280 w 1912"/>
              <a:gd name="T45" fmla="*/ 4 h 4"/>
              <a:gd name="T46" fmla="*/ 1361 w 1912"/>
              <a:gd name="T47" fmla="*/ 4 h 4"/>
              <a:gd name="T48" fmla="*/ 1361 w 1912"/>
              <a:gd name="T49" fmla="*/ 0 h 4"/>
              <a:gd name="T50" fmla="*/ 1663 w 1912"/>
              <a:gd name="T51" fmla="*/ 0 h 4"/>
              <a:gd name="T52" fmla="*/ 1362 w 1912"/>
              <a:gd name="T53" fmla="*/ 0 h 4"/>
              <a:gd name="T54" fmla="*/ 1362 w 1912"/>
              <a:gd name="T55" fmla="*/ 4 h 4"/>
              <a:gd name="T56" fmla="*/ 1665 w 1912"/>
              <a:gd name="T57" fmla="*/ 4 h 4"/>
              <a:gd name="T58" fmla="*/ 1663 w 1912"/>
              <a:gd name="T59" fmla="*/ 0 h 4"/>
              <a:gd name="T60" fmla="*/ 1912 w 1912"/>
              <a:gd name="T61" fmla="*/ 0 h 4"/>
              <a:gd name="T62" fmla="*/ 1669 w 1912"/>
              <a:gd name="T63" fmla="*/ 0 h 4"/>
              <a:gd name="T64" fmla="*/ 1672 w 1912"/>
              <a:gd name="T65" fmla="*/ 4 h 4"/>
              <a:gd name="T66" fmla="*/ 1912 w 1912"/>
              <a:gd name="T67" fmla="*/ 4 h 4"/>
              <a:gd name="T68" fmla="*/ 1912 w 1912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2" h="4">
                <a:moveTo>
                  <a:pt x="140" y="0"/>
                </a:moveTo>
                <a:lnTo>
                  <a:pt x="0" y="0"/>
                </a:lnTo>
                <a:lnTo>
                  <a:pt x="0" y="4"/>
                </a:lnTo>
                <a:lnTo>
                  <a:pt x="137" y="4"/>
                </a:lnTo>
                <a:lnTo>
                  <a:pt x="140" y="0"/>
                </a:lnTo>
                <a:close/>
                <a:moveTo>
                  <a:pt x="396" y="0"/>
                </a:moveTo>
                <a:lnTo>
                  <a:pt x="214" y="0"/>
                </a:lnTo>
                <a:lnTo>
                  <a:pt x="213" y="4"/>
                </a:lnTo>
                <a:lnTo>
                  <a:pt x="398" y="4"/>
                </a:lnTo>
                <a:lnTo>
                  <a:pt x="396" y="0"/>
                </a:lnTo>
                <a:close/>
                <a:moveTo>
                  <a:pt x="908" y="0"/>
                </a:moveTo>
                <a:lnTo>
                  <a:pt x="603" y="0"/>
                </a:lnTo>
                <a:lnTo>
                  <a:pt x="597" y="4"/>
                </a:lnTo>
                <a:lnTo>
                  <a:pt x="912" y="4"/>
                </a:lnTo>
                <a:lnTo>
                  <a:pt x="908" y="0"/>
                </a:lnTo>
                <a:close/>
                <a:moveTo>
                  <a:pt x="1277" y="0"/>
                </a:moveTo>
                <a:lnTo>
                  <a:pt x="1163" y="0"/>
                </a:lnTo>
                <a:lnTo>
                  <a:pt x="1160" y="4"/>
                </a:lnTo>
                <a:lnTo>
                  <a:pt x="1276" y="4"/>
                </a:lnTo>
                <a:lnTo>
                  <a:pt x="1277" y="0"/>
                </a:lnTo>
                <a:close/>
                <a:moveTo>
                  <a:pt x="1361" y="0"/>
                </a:moveTo>
                <a:lnTo>
                  <a:pt x="1280" y="0"/>
                </a:lnTo>
                <a:lnTo>
                  <a:pt x="1280" y="4"/>
                </a:lnTo>
                <a:lnTo>
                  <a:pt x="1361" y="4"/>
                </a:lnTo>
                <a:lnTo>
                  <a:pt x="1361" y="0"/>
                </a:lnTo>
                <a:close/>
                <a:moveTo>
                  <a:pt x="1663" y="0"/>
                </a:moveTo>
                <a:lnTo>
                  <a:pt x="1362" y="0"/>
                </a:lnTo>
                <a:lnTo>
                  <a:pt x="1362" y="4"/>
                </a:lnTo>
                <a:lnTo>
                  <a:pt x="1665" y="4"/>
                </a:lnTo>
                <a:lnTo>
                  <a:pt x="1663" y="0"/>
                </a:lnTo>
                <a:close/>
                <a:moveTo>
                  <a:pt x="1912" y="0"/>
                </a:moveTo>
                <a:lnTo>
                  <a:pt x="1669" y="0"/>
                </a:lnTo>
                <a:lnTo>
                  <a:pt x="1672" y="4"/>
                </a:lnTo>
                <a:lnTo>
                  <a:pt x="1912" y="4"/>
                </a:lnTo>
                <a:lnTo>
                  <a:pt x="1912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ïśľîďe">
            <a:extLst>
              <a:ext uri="{FF2B5EF4-FFF2-40B4-BE49-F238E27FC236}">
                <a16:creationId xmlns:a16="http://schemas.microsoft.com/office/drawing/2014/main" id="{14B6DAA1-ACB1-45C8-83BD-E3F7BAE0E495}"/>
              </a:ext>
            </a:extLst>
          </p:cNvPr>
          <p:cNvSpPr/>
          <p:nvPr/>
        </p:nvSpPr>
        <p:spPr bwMode="auto">
          <a:xfrm>
            <a:off x="1998869" y="3463047"/>
            <a:ext cx="1883574" cy="3941"/>
          </a:xfrm>
          <a:custGeom>
            <a:avLst/>
            <a:gdLst>
              <a:gd name="T0" fmla="*/ 140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137 w 1912"/>
              <a:gd name="T7" fmla="*/ 4 h 4"/>
              <a:gd name="T8" fmla="*/ 140 w 1912"/>
              <a:gd name="T9" fmla="*/ 0 h 4"/>
              <a:gd name="T10" fmla="*/ 396 w 1912"/>
              <a:gd name="T11" fmla="*/ 0 h 4"/>
              <a:gd name="T12" fmla="*/ 214 w 1912"/>
              <a:gd name="T13" fmla="*/ 0 h 4"/>
              <a:gd name="T14" fmla="*/ 213 w 1912"/>
              <a:gd name="T15" fmla="*/ 4 h 4"/>
              <a:gd name="T16" fmla="*/ 398 w 1912"/>
              <a:gd name="T17" fmla="*/ 4 h 4"/>
              <a:gd name="T18" fmla="*/ 396 w 1912"/>
              <a:gd name="T19" fmla="*/ 0 h 4"/>
              <a:gd name="T20" fmla="*/ 908 w 1912"/>
              <a:gd name="T21" fmla="*/ 0 h 4"/>
              <a:gd name="T22" fmla="*/ 603 w 1912"/>
              <a:gd name="T23" fmla="*/ 0 h 4"/>
              <a:gd name="T24" fmla="*/ 597 w 1912"/>
              <a:gd name="T25" fmla="*/ 4 h 4"/>
              <a:gd name="T26" fmla="*/ 912 w 1912"/>
              <a:gd name="T27" fmla="*/ 4 h 4"/>
              <a:gd name="T28" fmla="*/ 908 w 1912"/>
              <a:gd name="T29" fmla="*/ 0 h 4"/>
              <a:gd name="T30" fmla="*/ 1277 w 1912"/>
              <a:gd name="T31" fmla="*/ 0 h 4"/>
              <a:gd name="T32" fmla="*/ 1163 w 1912"/>
              <a:gd name="T33" fmla="*/ 0 h 4"/>
              <a:gd name="T34" fmla="*/ 1160 w 1912"/>
              <a:gd name="T35" fmla="*/ 4 h 4"/>
              <a:gd name="T36" fmla="*/ 1276 w 1912"/>
              <a:gd name="T37" fmla="*/ 4 h 4"/>
              <a:gd name="T38" fmla="*/ 1277 w 1912"/>
              <a:gd name="T39" fmla="*/ 0 h 4"/>
              <a:gd name="T40" fmla="*/ 1361 w 1912"/>
              <a:gd name="T41" fmla="*/ 0 h 4"/>
              <a:gd name="T42" fmla="*/ 1280 w 1912"/>
              <a:gd name="T43" fmla="*/ 0 h 4"/>
              <a:gd name="T44" fmla="*/ 1280 w 1912"/>
              <a:gd name="T45" fmla="*/ 4 h 4"/>
              <a:gd name="T46" fmla="*/ 1361 w 1912"/>
              <a:gd name="T47" fmla="*/ 4 h 4"/>
              <a:gd name="T48" fmla="*/ 1361 w 1912"/>
              <a:gd name="T49" fmla="*/ 0 h 4"/>
              <a:gd name="T50" fmla="*/ 1663 w 1912"/>
              <a:gd name="T51" fmla="*/ 0 h 4"/>
              <a:gd name="T52" fmla="*/ 1362 w 1912"/>
              <a:gd name="T53" fmla="*/ 0 h 4"/>
              <a:gd name="T54" fmla="*/ 1362 w 1912"/>
              <a:gd name="T55" fmla="*/ 4 h 4"/>
              <a:gd name="T56" fmla="*/ 1665 w 1912"/>
              <a:gd name="T57" fmla="*/ 4 h 4"/>
              <a:gd name="T58" fmla="*/ 1663 w 1912"/>
              <a:gd name="T59" fmla="*/ 0 h 4"/>
              <a:gd name="T60" fmla="*/ 1912 w 1912"/>
              <a:gd name="T61" fmla="*/ 0 h 4"/>
              <a:gd name="T62" fmla="*/ 1669 w 1912"/>
              <a:gd name="T63" fmla="*/ 0 h 4"/>
              <a:gd name="T64" fmla="*/ 1672 w 1912"/>
              <a:gd name="T65" fmla="*/ 4 h 4"/>
              <a:gd name="T66" fmla="*/ 1912 w 1912"/>
              <a:gd name="T67" fmla="*/ 4 h 4"/>
              <a:gd name="T68" fmla="*/ 1912 w 1912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2" h="4">
                <a:moveTo>
                  <a:pt x="140" y="0"/>
                </a:moveTo>
                <a:lnTo>
                  <a:pt x="0" y="0"/>
                </a:lnTo>
                <a:lnTo>
                  <a:pt x="0" y="4"/>
                </a:lnTo>
                <a:lnTo>
                  <a:pt x="137" y="4"/>
                </a:lnTo>
                <a:lnTo>
                  <a:pt x="140" y="0"/>
                </a:lnTo>
                <a:moveTo>
                  <a:pt x="396" y="0"/>
                </a:moveTo>
                <a:lnTo>
                  <a:pt x="214" y="0"/>
                </a:lnTo>
                <a:lnTo>
                  <a:pt x="213" y="4"/>
                </a:lnTo>
                <a:lnTo>
                  <a:pt x="398" y="4"/>
                </a:lnTo>
                <a:lnTo>
                  <a:pt x="396" y="0"/>
                </a:lnTo>
                <a:moveTo>
                  <a:pt x="908" y="0"/>
                </a:moveTo>
                <a:lnTo>
                  <a:pt x="603" y="0"/>
                </a:lnTo>
                <a:lnTo>
                  <a:pt x="597" y="4"/>
                </a:lnTo>
                <a:lnTo>
                  <a:pt x="912" y="4"/>
                </a:lnTo>
                <a:lnTo>
                  <a:pt x="908" y="0"/>
                </a:lnTo>
                <a:moveTo>
                  <a:pt x="1277" y="0"/>
                </a:moveTo>
                <a:lnTo>
                  <a:pt x="1163" y="0"/>
                </a:lnTo>
                <a:lnTo>
                  <a:pt x="1160" y="4"/>
                </a:lnTo>
                <a:lnTo>
                  <a:pt x="1276" y="4"/>
                </a:lnTo>
                <a:lnTo>
                  <a:pt x="1277" y="0"/>
                </a:lnTo>
                <a:moveTo>
                  <a:pt x="1361" y="0"/>
                </a:moveTo>
                <a:lnTo>
                  <a:pt x="1280" y="0"/>
                </a:lnTo>
                <a:lnTo>
                  <a:pt x="1280" y="4"/>
                </a:lnTo>
                <a:lnTo>
                  <a:pt x="1361" y="4"/>
                </a:lnTo>
                <a:lnTo>
                  <a:pt x="1361" y="0"/>
                </a:lnTo>
                <a:moveTo>
                  <a:pt x="1663" y="0"/>
                </a:moveTo>
                <a:lnTo>
                  <a:pt x="1362" y="0"/>
                </a:lnTo>
                <a:lnTo>
                  <a:pt x="1362" y="4"/>
                </a:lnTo>
                <a:lnTo>
                  <a:pt x="1665" y="4"/>
                </a:lnTo>
                <a:lnTo>
                  <a:pt x="1663" y="0"/>
                </a:lnTo>
                <a:moveTo>
                  <a:pt x="1912" y="0"/>
                </a:moveTo>
                <a:lnTo>
                  <a:pt x="1669" y="0"/>
                </a:lnTo>
                <a:lnTo>
                  <a:pt x="1672" y="4"/>
                </a:lnTo>
                <a:lnTo>
                  <a:pt x="1912" y="4"/>
                </a:lnTo>
                <a:lnTo>
                  <a:pt x="1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íṣlïḑé">
            <a:extLst>
              <a:ext uri="{FF2B5EF4-FFF2-40B4-BE49-F238E27FC236}">
                <a16:creationId xmlns:a16="http://schemas.microsoft.com/office/drawing/2014/main" id="{0192113E-413F-4AB6-ACA3-F7D9B5A03572}"/>
              </a:ext>
            </a:extLst>
          </p:cNvPr>
          <p:cNvSpPr/>
          <p:nvPr/>
        </p:nvSpPr>
        <p:spPr bwMode="auto">
          <a:xfrm>
            <a:off x="1998869" y="3638401"/>
            <a:ext cx="1883574" cy="3941"/>
          </a:xfrm>
          <a:custGeom>
            <a:avLst/>
            <a:gdLst>
              <a:gd name="T0" fmla="*/ 42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41 w 1912"/>
              <a:gd name="T7" fmla="*/ 4 h 4"/>
              <a:gd name="T8" fmla="*/ 42 w 1912"/>
              <a:gd name="T9" fmla="*/ 0 h 4"/>
              <a:gd name="T10" fmla="*/ 1765 w 1912"/>
              <a:gd name="T11" fmla="*/ 0 h 4"/>
              <a:gd name="T12" fmla="*/ 1060 w 1912"/>
              <a:gd name="T13" fmla="*/ 0 h 4"/>
              <a:gd name="T14" fmla="*/ 1060 w 1912"/>
              <a:gd name="T15" fmla="*/ 0 h 4"/>
              <a:gd name="T16" fmla="*/ 1060 w 1912"/>
              <a:gd name="T17" fmla="*/ 0 h 4"/>
              <a:gd name="T18" fmla="*/ 118 w 1912"/>
              <a:gd name="T19" fmla="*/ 0 h 4"/>
              <a:gd name="T20" fmla="*/ 115 w 1912"/>
              <a:gd name="T21" fmla="*/ 4 h 4"/>
              <a:gd name="T22" fmla="*/ 1768 w 1912"/>
              <a:gd name="T23" fmla="*/ 4 h 4"/>
              <a:gd name="T24" fmla="*/ 1765 w 1912"/>
              <a:gd name="T25" fmla="*/ 0 h 4"/>
              <a:gd name="T26" fmla="*/ 1912 w 1912"/>
              <a:gd name="T27" fmla="*/ 0 h 4"/>
              <a:gd name="T28" fmla="*/ 1770 w 1912"/>
              <a:gd name="T29" fmla="*/ 0 h 4"/>
              <a:gd name="T30" fmla="*/ 1772 w 1912"/>
              <a:gd name="T31" fmla="*/ 4 h 4"/>
              <a:gd name="T32" fmla="*/ 1912 w 1912"/>
              <a:gd name="T33" fmla="*/ 4 h 4"/>
              <a:gd name="T34" fmla="*/ 1912 w 1912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2" h="4">
                <a:moveTo>
                  <a:pt x="42" y="0"/>
                </a:moveTo>
                <a:lnTo>
                  <a:pt x="0" y="0"/>
                </a:lnTo>
                <a:lnTo>
                  <a:pt x="0" y="4"/>
                </a:lnTo>
                <a:lnTo>
                  <a:pt x="41" y="4"/>
                </a:lnTo>
                <a:lnTo>
                  <a:pt x="42" y="0"/>
                </a:lnTo>
                <a:close/>
                <a:moveTo>
                  <a:pt x="1765" y="0"/>
                </a:moveTo>
                <a:lnTo>
                  <a:pt x="1060" y="0"/>
                </a:lnTo>
                <a:lnTo>
                  <a:pt x="1060" y="0"/>
                </a:lnTo>
                <a:lnTo>
                  <a:pt x="1060" y="0"/>
                </a:lnTo>
                <a:lnTo>
                  <a:pt x="118" y="0"/>
                </a:lnTo>
                <a:lnTo>
                  <a:pt x="115" y="4"/>
                </a:lnTo>
                <a:lnTo>
                  <a:pt x="1768" y="4"/>
                </a:lnTo>
                <a:lnTo>
                  <a:pt x="1765" y="0"/>
                </a:lnTo>
                <a:close/>
                <a:moveTo>
                  <a:pt x="1912" y="0"/>
                </a:moveTo>
                <a:lnTo>
                  <a:pt x="1770" y="0"/>
                </a:lnTo>
                <a:lnTo>
                  <a:pt x="1772" y="4"/>
                </a:lnTo>
                <a:lnTo>
                  <a:pt x="1912" y="4"/>
                </a:lnTo>
                <a:lnTo>
                  <a:pt x="1912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îslïḍé">
            <a:extLst>
              <a:ext uri="{FF2B5EF4-FFF2-40B4-BE49-F238E27FC236}">
                <a16:creationId xmlns:a16="http://schemas.microsoft.com/office/drawing/2014/main" id="{5DA2B211-6506-4766-97C9-C206E6798FB5}"/>
              </a:ext>
            </a:extLst>
          </p:cNvPr>
          <p:cNvSpPr/>
          <p:nvPr/>
        </p:nvSpPr>
        <p:spPr bwMode="auto">
          <a:xfrm>
            <a:off x="1998869" y="3638401"/>
            <a:ext cx="1883574" cy="3941"/>
          </a:xfrm>
          <a:custGeom>
            <a:avLst/>
            <a:gdLst>
              <a:gd name="T0" fmla="*/ 42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41 w 1912"/>
              <a:gd name="T7" fmla="*/ 4 h 4"/>
              <a:gd name="T8" fmla="*/ 42 w 1912"/>
              <a:gd name="T9" fmla="*/ 0 h 4"/>
              <a:gd name="T10" fmla="*/ 1765 w 1912"/>
              <a:gd name="T11" fmla="*/ 0 h 4"/>
              <a:gd name="T12" fmla="*/ 1060 w 1912"/>
              <a:gd name="T13" fmla="*/ 0 h 4"/>
              <a:gd name="T14" fmla="*/ 1060 w 1912"/>
              <a:gd name="T15" fmla="*/ 0 h 4"/>
              <a:gd name="T16" fmla="*/ 1060 w 1912"/>
              <a:gd name="T17" fmla="*/ 0 h 4"/>
              <a:gd name="T18" fmla="*/ 118 w 1912"/>
              <a:gd name="T19" fmla="*/ 0 h 4"/>
              <a:gd name="T20" fmla="*/ 115 w 1912"/>
              <a:gd name="T21" fmla="*/ 4 h 4"/>
              <a:gd name="T22" fmla="*/ 1768 w 1912"/>
              <a:gd name="T23" fmla="*/ 4 h 4"/>
              <a:gd name="T24" fmla="*/ 1765 w 1912"/>
              <a:gd name="T25" fmla="*/ 0 h 4"/>
              <a:gd name="T26" fmla="*/ 1912 w 1912"/>
              <a:gd name="T27" fmla="*/ 0 h 4"/>
              <a:gd name="T28" fmla="*/ 1770 w 1912"/>
              <a:gd name="T29" fmla="*/ 0 h 4"/>
              <a:gd name="T30" fmla="*/ 1772 w 1912"/>
              <a:gd name="T31" fmla="*/ 4 h 4"/>
              <a:gd name="T32" fmla="*/ 1912 w 1912"/>
              <a:gd name="T33" fmla="*/ 4 h 4"/>
              <a:gd name="T34" fmla="*/ 1912 w 1912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2" h="4">
                <a:moveTo>
                  <a:pt x="42" y="0"/>
                </a:moveTo>
                <a:lnTo>
                  <a:pt x="0" y="0"/>
                </a:lnTo>
                <a:lnTo>
                  <a:pt x="0" y="4"/>
                </a:lnTo>
                <a:lnTo>
                  <a:pt x="41" y="4"/>
                </a:lnTo>
                <a:lnTo>
                  <a:pt x="42" y="0"/>
                </a:lnTo>
                <a:moveTo>
                  <a:pt x="1765" y="0"/>
                </a:moveTo>
                <a:lnTo>
                  <a:pt x="1060" y="0"/>
                </a:lnTo>
                <a:lnTo>
                  <a:pt x="1060" y="0"/>
                </a:lnTo>
                <a:lnTo>
                  <a:pt x="1060" y="0"/>
                </a:lnTo>
                <a:lnTo>
                  <a:pt x="118" y="0"/>
                </a:lnTo>
                <a:lnTo>
                  <a:pt x="115" y="4"/>
                </a:lnTo>
                <a:lnTo>
                  <a:pt x="1768" y="4"/>
                </a:lnTo>
                <a:lnTo>
                  <a:pt x="1765" y="0"/>
                </a:lnTo>
                <a:moveTo>
                  <a:pt x="1912" y="0"/>
                </a:moveTo>
                <a:lnTo>
                  <a:pt x="1770" y="0"/>
                </a:lnTo>
                <a:lnTo>
                  <a:pt x="1772" y="4"/>
                </a:lnTo>
                <a:lnTo>
                  <a:pt x="1912" y="4"/>
                </a:lnTo>
                <a:lnTo>
                  <a:pt x="1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sḷiḓè">
            <a:extLst>
              <a:ext uri="{FF2B5EF4-FFF2-40B4-BE49-F238E27FC236}">
                <a16:creationId xmlns:a16="http://schemas.microsoft.com/office/drawing/2014/main" id="{ED6A99D7-91BE-4D14-9FE3-830F19DDB749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1911 w 2017"/>
              <a:gd name="T1" fmla="*/ 1054 h 1125"/>
              <a:gd name="T2" fmla="*/ 1969 w 2017"/>
              <a:gd name="T3" fmla="*/ 1080 h 1125"/>
              <a:gd name="T4" fmla="*/ 1988 w 2017"/>
              <a:gd name="T5" fmla="*/ 1125 h 1125"/>
              <a:gd name="T6" fmla="*/ 2017 w 2017"/>
              <a:gd name="T7" fmla="*/ 1080 h 1125"/>
              <a:gd name="T8" fmla="*/ 66 w 2017"/>
              <a:gd name="T9" fmla="*/ 0 h 1125"/>
              <a:gd name="T10" fmla="*/ 40 w 2017"/>
              <a:gd name="T11" fmla="*/ 27 h 1125"/>
              <a:gd name="T12" fmla="*/ 0 w 2017"/>
              <a:gd name="T13" fmla="*/ 45 h 1125"/>
              <a:gd name="T14" fmla="*/ 40 w 2017"/>
              <a:gd name="T15" fmla="*/ 204 h 1125"/>
              <a:gd name="T16" fmla="*/ 0 w 2017"/>
              <a:gd name="T17" fmla="*/ 223 h 1125"/>
              <a:gd name="T18" fmla="*/ 40 w 2017"/>
              <a:gd name="T19" fmla="*/ 382 h 1125"/>
              <a:gd name="T20" fmla="*/ 0 w 2017"/>
              <a:gd name="T21" fmla="*/ 400 h 1125"/>
              <a:gd name="T22" fmla="*/ 40 w 2017"/>
              <a:gd name="T23" fmla="*/ 559 h 1125"/>
              <a:gd name="T24" fmla="*/ 0 w 2017"/>
              <a:gd name="T25" fmla="*/ 578 h 1125"/>
              <a:gd name="T26" fmla="*/ 40 w 2017"/>
              <a:gd name="T27" fmla="*/ 737 h 1125"/>
              <a:gd name="T28" fmla="*/ 0 w 2017"/>
              <a:gd name="T29" fmla="*/ 755 h 1125"/>
              <a:gd name="T30" fmla="*/ 40 w 2017"/>
              <a:gd name="T31" fmla="*/ 915 h 1125"/>
              <a:gd name="T32" fmla="*/ 0 w 2017"/>
              <a:gd name="T33" fmla="*/ 933 h 1125"/>
              <a:gd name="T34" fmla="*/ 40 w 2017"/>
              <a:gd name="T35" fmla="*/ 1054 h 1125"/>
              <a:gd name="T36" fmla="*/ 66 w 2017"/>
              <a:gd name="T37" fmla="*/ 1080 h 1125"/>
              <a:gd name="T38" fmla="*/ 192 w 2017"/>
              <a:gd name="T39" fmla="*/ 1125 h 1125"/>
              <a:gd name="T40" fmla="*/ 210 w 2017"/>
              <a:gd name="T41" fmla="*/ 1080 h 1125"/>
              <a:gd name="T42" fmla="*/ 369 w 2017"/>
              <a:gd name="T43" fmla="*/ 1125 h 1125"/>
              <a:gd name="T44" fmla="*/ 387 w 2017"/>
              <a:gd name="T45" fmla="*/ 1080 h 1125"/>
              <a:gd name="T46" fmla="*/ 547 w 2017"/>
              <a:gd name="T47" fmla="*/ 1125 h 1125"/>
              <a:gd name="T48" fmla="*/ 565 w 2017"/>
              <a:gd name="T49" fmla="*/ 1080 h 1125"/>
              <a:gd name="T50" fmla="*/ 724 w 2017"/>
              <a:gd name="T51" fmla="*/ 1125 h 1125"/>
              <a:gd name="T52" fmla="*/ 744 w 2017"/>
              <a:gd name="T53" fmla="*/ 1080 h 1125"/>
              <a:gd name="T54" fmla="*/ 903 w 2017"/>
              <a:gd name="T55" fmla="*/ 1125 h 1125"/>
              <a:gd name="T56" fmla="*/ 921 w 2017"/>
              <a:gd name="T57" fmla="*/ 1080 h 1125"/>
              <a:gd name="T58" fmla="*/ 1081 w 2017"/>
              <a:gd name="T59" fmla="*/ 1125 h 1125"/>
              <a:gd name="T60" fmla="*/ 1099 w 2017"/>
              <a:gd name="T61" fmla="*/ 1080 h 1125"/>
              <a:gd name="T62" fmla="*/ 1258 w 2017"/>
              <a:gd name="T63" fmla="*/ 1125 h 1125"/>
              <a:gd name="T64" fmla="*/ 1276 w 2017"/>
              <a:gd name="T65" fmla="*/ 1080 h 1125"/>
              <a:gd name="T66" fmla="*/ 1436 w 2017"/>
              <a:gd name="T67" fmla="*/ 1125 h 1125"/>
              <a:gd name="T68" fmla="*/ 1454 w 2017"/>
              <a:gd name="T69" fmla="*/ 1080 h 1125"/>
              <a:gd name="T70" fmla="*/ 1613 w 2017"/>
              <a:gd name="T71" fmla="*/ 1125 h 1125"/>
              <a:gd name="T72" fmla="*/ 1633 w 2017"/>
              <a:gd name="T73" fmla="*/ 1080 h 1125"/>
              <a:gd name="T74" fmla="*/ 1792 w 2017"/>
              <a:gd name="T75" fmla="*/ 1125 h 1125"/>
              <a:gd name="T76" fmla="*/ 1809 w 2017"/>
              <a:gd name="T77" fmla="*/ 1080 h 1125"/>
              <a:gd name="T78" fmla="*/ 1908 w 2017"/>
              <a:gd name="T79" fmla="*/ 1054 h 1125"/>
              <a:gd name="T80" fmla="*/ 66 w 2017"/>
              <a:gd name="T81" fmla="*/ 1028 h 1125"/>
              <a:gd name="T82" fmla="*/ 66 w 2017"/>
              <a:gd name="T83" fmla="*/ 1000 h 1125"/>
              <a:gd name="T84" fmla="*/ 66 w 2017"/>
              <a:gd name="T85" fmla="*/ 922 h 1125"/>
              <a:gd name="T86" fmla="*/ 66 w 2017"/>
              <a:gd name="T87" fmla="*/ 744 h 1125"/>
              <a:gd name="T88" fmla="*/ 66 w 2017"/>
              <a:gd name="T89" fmla="*/ 567 h 1125"/>
              <a:gd name="T90" fmla="*/ 66 w 2017"/>
              <a:gd name="T91" fmla="*/ 389 h 1125"/>
              <a:gd name="T92" fmla="*/ 66 w 2017"/>
              <a:gd name="T93" fmla="*/ 211 h 1125"/>
              <a:gd name="T94" fmla="*/ 66 w 2017"/>
              <a:gd name="T95" fmla="*/ 3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1911" y="1054"/>
                </a:lnTo>
                <a:lnTo>
                  <a:pt x="1925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close/>
                <a:moveTo>
                  <a:pt x="66" y="0"/>
                </a:move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23" y="1080"/>
                </a:lnTo>
                <a:lnTo>
                  <a:pt x="1908" y="1054"/>
                </a:lnTo>
                <a:lnTo>
                  <a:pt x="66" y="1054"/>
                </a:lnTo>
                <a:lnTo>
                  <a:pt x="66" y="1028"/>
                </a:lnTo>
                <a:lnTo>
                  <a:pt x="54" y="1022"/>
                </a:lnTo>
                <a:lnTo>
                  <a:pt x="66" y="1000"/>
                </a:lnTo>
                <a:lnTo>
                  <a:pt x="66" y="926"/>
                </a:lnTo>
                <a:lnTo>
                  <a:pt x="66" y="922"/>
                </a:lnTo>
                <a:lnTo>
                  <a:pt x="66" y="748"/>
                </a:lnTo>
                <a:lnTo>
                  <a:pt x="66" y="744"/>
                </a:lnTo>
                <a:lnTo>
                  <a:pt x="66" y="571"/>
                </a:lnTo>
                <a:lnTo>
                  <a:pt x="66" y="567"/>
                </a:lnTo>
                <a:lnTo>
                  <a:pt x="66" y="393"/>
                </a:lnTo>
                <a:lnTo>
                  <a:pt x="66" y="389"/>
                </a:lnTo>
                <a:lnTo>
                  <a:pt x="66" y="215"/>
                </a:lnTo>
                <a:lnTo>
                  <a:pt x="66" y="211"/>
                </a:lnTo>
                <a:lnTo>
                  <a:pt x="66" y="38"/>
                </a:lnTo>
                <a:lnTo>
                  <a:pt x="66" y="34"/>
                </a:lnTo>
                <a:lnTo>
                  <a:pt x="66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ṩḷîḓe">
            <a:extLst>
              <a:ext uri="{FF2B5EF4-FFF2-40B4-BE49-F238E27FC236}">
                <a16:creationId xmlns:a16="http://schemas.microsoft.com/office/drawing/2014/main" id="{6067191F-09D0-4888-9A81-973E9C085FED}"/>
              </a:ext>
            </a:extLst>
          </p:cNvPr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1911 w 2017"/>
              <a:gd name="T1" fmla="*/ 1054 h 1125"/>
              <a:gd name="T2" fmla="*/ 1969 w 2017"/>
              <a:gd name="T3" fmla="*/ 1080 h 1125"/>
              <a:gd name="T4" fmla="*/ 1988 w 2017"/>
              <a:gd name="T5" fmla="*/ 1125 h 1125"/>
              <a:gd name="T6" fmla="*/ 2017 w 2017"/>
              <a:gd name="T7" fmla="*/ 1080 h 1125"/>
              <a:gd name="T8" fmla="*/ 66 w 2017"/>
              <a:gd name="T9" fmla="*/ 0 h 1125"/>
              <a:gd name="T10" fmla="*/ 40 w 2017"/>
              <a:gd name="T11" fmla="*/ 27 h 1125"/>
              <a:gd name="T12" fmla="*/ 0 w 2017"/>
              <a:gd name="T13" fmla="*/ 45 h 1125"/>
              <a:gd name="T14" fmla="*/ 40 w 2017"/>
              <a:gd name="T15" fmla="*/ 204 h 1125"/>
              <a:gd name="T16" fmla="*/ 0 w 2017"/>
              <a:gd name="T17" fmla="*/ 223 h 1125"/>
              <a:gd name="T18" fmla="*/ 40 w 2017"/>
              <a:gd name="T19" fmla="*/ 382 h 1125"/>
              <a:gd name="T20" fmla="*/ 0 w 2017"/>
              <a:gd name="T21" fmla="*/ 400 h 1125"/>
              <a:gd name="T22" fmla="*/ 40 w 2017"/>
              <a:gd name="T23" fmla="*/ 559 h 1125"/>
              <a:gd name="T24" fmla="*/ 0 w 2017"/>
              <a:gd name="T25" fmla="*/ 578 h 1125"/>
              <a:gd name="T26" fmla="*/ 40 w 2017"/>
              <a:gd name="T27" fmla="*/ 737 h 1125"/>
              <a:gd name="T28" fmla="*/ 0 w 2017"/>
              <a:gd name="T29" fmla="*/ 755 h 1125"/>
              <a:gd name="T30" fmla="*/ 40 w 2017"/>
              <a:gd name="T31" fmla="*/ 915 h 1125"/>
              <a:gd name="T32" fmla="*/ 0 w 2017"/>
              <a:gd name="T33" fmla="*/ 933 h 1125"/>
              <a:gd name="T34" fmla="*/ 40 w 2017"/>
              <a:gd name="T35" fmla="*/ 1054 h 1125"/>
              <a:gd name="T36" fmla="*/ 66 w 2017"/>
              <a:gd name="T37" fmla="*/ 1080 h 1125"/>
              <a:gd name="T38" fmla="*/ 192 w 2017"/>
              <a:gd name="T39" fmla="*/ 1125 h 1125"/>
              <a:gd name="T40" fmla="*/ 210 w 2017"/>
              <a:gd name="T41" fmla="*/ 1080 h 1125"/>
              <a:gd name="T42" fmla="*/ 369 w 2017"/>
              <a:gd name="T43" fmla="*/ 1125 h 1125"/>
              <a:gd name="T44" fmla="*/ 387 w 2017"/>
              <a:gd name="T45" fmla="*/ 1080 h 1125"/>
              <a:gd name="T46" fmla="*/ 547 w 2017"/>
              <a:gd name="T47" fmla="*/ 1125 h 1125"/>
              <a:gd name="T48" fmla="*/ 565 w 2017"/>
              <a:gd name="T49" fmla="*/ 1080 h 1125"/>
              <a:gd name="T50" fmla="*/ 724 w 2017"/>
              <a:gd name="T51" fmla="*/ 1125 h 1125"/>
              <a:gd name="T52" fmla="*/ 744 w 2017"/>
              <a:gd name="T53" fmla="*/ 1080 h 1125"/>
              <a:gd name="T54" fmla="*/ 903 w 2017"/>
              <a:gd name="T55" fmla="*/ 1125 h 1125"/>
              <a:gd name="T56" fmla="*/ 921 w 2017"/>
              <a:gd name="T57" fmla="*/ 1080 h 1125"/>
              <a:gd name="T58" fmla="*/ 1081 w 2017"/>
              <a:gd name="T59" fmla="*/ 1125 h 1125"/>
              <a:gd name="T60" fmla="*/ 1099 w 2017"/>
              <a:gd name="T61" fmla="*/ 1080 h 1125"/>
              <a:gd name="T62" fmla="*/ 1258 w 2017"/>
              <a:gd name="T63" fmla="*/ 1125 h 1125"/>
              <a:gd name="T64" fmla="*/ 1276 w 2017"/>
              <a:gd name="T65" fmla="*/ 1080 h 1125"/>
              <a:gd name="T66" fmla="*/ 1436 w 2017"/>
              <a:gd name="T67" fmla="*/ 1125 h 1125"/>
              <a:gd name="T68" fmla="*/ 1454 w 2017"/>
              <a:gd name="T69" fmla="*/ 1080 h 1125"/>
              <a:gd name="T70" fmla="*/ 1613 w 2017"/>
              <a:gd name="T71" fmla="*/ 1125 h 1125"/>
              <a:gd name="T72" fmla="*/ 1633 w 2017"/>
              <a:gd name="T73" fmla="*/ 1080 h 1125"/>
              <a:gd name="T74" fmla="*/ 1792 w 2017"/>
              <a:gd name="T75" fmla="*/ 1125 h 1125"/>
              <a:gd name="T76" fmla="*/ 1809 w 2017"/>
              <a:gd name="T77" fmla="*/ 1080 h 1125"/>
              <a:gd name="T78" fmla="*/ 1908 w 2017"/>
              <a:gd name="T79" fmla="*/ 1054 h 1125"/>
              <a:gd name="T80" fmla="*/ 66 w 2017"/>
              <a:gd name="T81" fmla="*/ 1028 h 1125"/>
              <a:gd name="T82" fmla="*/ 66 w 2017"/>
              <a:gd name="T83" fmla="*/ 1000 h 1125"/>
              <a:gd name="T84" fmla="*/ 66 w 2017"/>
              <a:gd name="T85" fmla="*/ 922 h 1125"/>
              <a:gd name="T86" fmla="*/ 66 w 2017"/>
              <a:gd name="T87" fmla="*/ 744 h 1125"/>
              <a:gd name="T88" fmla="*/ 66 w 2017"/>
              <a:gd name="T89" fmla="*/ 567 h 1125"/>
              <a:gd name="T90" fmla="*/ 66 w 2017"/>
              <a:gd name="T91" fmla="*/ 389 h 1125"/>
              <a:gd name="T92" fmla="*/ 66 w 2017"/>
              <a:gd name="T93" fmla="*/ 211 h 1125"/>
              <a:gd name="T94" fmla="*/ 66 w 2017"/>
              <a:gd name="T95" fmla="*/ 3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1911" y="1054"/>
                </a:lnTo>
                <a:lnTo>
                  <a:pt x="1925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moveTo>
                  <a:pt x="66" y="0"/>
                </a:move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23" y="1080"/>
                </a:lnTo>
                <a:lnTo>
                  <a:pt x="1908" y="1054"/>
                </a:lnTo>
                <a:lnTo>
                  <a:pt x="66" y="1054"/>
                </a:lnTo>
                <a:lnTo>
                  <a:pt x="66" y="1028"/>
                </a:lnTo>
                <a:lnTo>
                  <a:pt x="54" y="1022"/>
                </a:lnTo>
                <a:lnTo>
                  <a:pt x="66" y="1000"/>
                </a:lnTo>
                <a:lnTo>
                  <a:pt x="66" y="926"/>
                </a:lnTo>
                <a:lnTo>
                  <a:pt x="66" y="922"/>
                </a:lnTo>
                <a:lnTo>
                  <a:pt x="66" y="748"/>
                </a:lnTo>
                <a:lnTo>
                  <a:pt x="66" y="744"/>
                </a:lnTo>
                <a:lnTo>
                  <a:pt x="66" y="571"/>
                </a:lnTo>
                <a:lnTo>
                  <a:pt x="66" y="567"/>
                </a:lnTo>
                <a:lnTo>
                  <a:pt x="66" y="393"/>
                </a:lnTo>
                <a:lnTo>
                  <a:pt x="66" y="389"/>
                </a:lnTo>
                <a:lnTo>
                  <a:pt x="66" y="215"/>
                </a:lnTo>
                <a:lnTo>
                  <a:pt x="66" y="211"/>
                </a:lnTo>
                <a:lnTo>
                  <a:pt x="66" y="38"/>
                </a:lnTo>
                <a:lnTo>
                  <a:pt x="66" y="34"/>
                </a:lnTo>
                <a:lnTo>
                  <a:pt x="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$ļídé">
            <a:extLst>
              <a:ext uri="{FF2B5EF4-FFF2-40B4-BE49-F238E27FC236}">
                <a16:creationId xmlns:a16="http://schemas.microsoft.com/office/drawing/2014/main" id="{E3513F24-5568-4A50-BE66-60966ABEC2D0}"/>
              </a:ext>
            </a:extLst>
          </p:cNvPr>
          <p:cNvSpPr/>
          <p:nvPr/>
        </p:nvSpPr>
        <p:spPr bwMode="auto">
          <a:xfrm>
            <a:off x="2362383" y="3063083"/>
            <a:ext cx="887605" cy="410801"/>
          </a:xfrm>
          <a:custGeom>
            <a:avLst/>
            <a:gdLst>
              <a:gd name="T0" fmla="*/ 73 w 657"/>
              <a:gd name="T1" fmla="*/ 299 h 304"/>
              <a:gd name="T2" fmla="*/ 82 w 657"/>
              <a:gd name="T3" fmla="*/ 299 h 304"/>
              <a:gd name="T4" fmla="*/ 195 w 657"/>
              <a:gd name="T5" fmla="*/ 170 h 304"/>
              <a:gd name="T6" fmla="*/ 194 w 657"/>
              <a:gd name="T7" fmla="*/ 170 h 304"/>
              <a:gd name="T8" fmla="*/ 72 w 657"/>
              <a:gd name="T9" fmla="*/ 296 h 304"/>
              <a:gd name="T10" fmla="*/ 270 w 657"/>
              <a:gd name="T11" fmla="*/ 170 h 304"/>
              <a:gd name="T12" fmla="*/ 348 w 657"/>
              <a:gd name="T13" fmla="*/ 170 h 304"/>
              <a:gd name="T14" fmla="*/ 529 w 657"/>
              <a:gd name="T15" fmla="*/ 170 h 304"/>
              <a:gd name="T16" fmla="*/ 0 w 657"/>
              <a:gd name="T17" fmla="*/ 120 h 304"/>
              <a:gd name="T18" fmla="*/ 193 w 657"/>
              <a:gd name="T19" fmla="*/ 167 h 304"/>
              <a:gd name="T20" fmla="*/ 184 w 657"/>
              <a:gd name="T21" fmla="*/ 138 h 304"/>
              <a:gd name="T22" fmla="*/ 173 w 657"/>
              <a:gd name="T23" fmla="*/ 96 h 304"/>
              <a:gd name="T24" fmla="*/ 654 w 657"/>
              <a:gd name="T25" fmla="*/ 40 h 304"/>
              <a:gd name="T26" fmla="*/ 516 w 657"/>
              <a:gd name="T27" fmla="*/ 53 h 304"/>
              <a:gd name="T28" fmla="*/ 503 w 657"/>
              <a:gd name="T29" fmla="*/ 40 h 304"/>
              <a:gd name="T30" fmla="*/ 174 w 657"/>
              <a:gd name="T31" fmla="*/ 87 h 304"/>
              <a:gd name="T32" fmla="*/ 182 w 657"/>
              <a:gd name="T33" fmla="*/ 116 h 304"/>
              <a:gd name="T34" fmla="*/ 192 w 657"/>
              <a:gd name="T35" fmla="*/ 156 h 304"/>
              <a:gd name="T36" fmla="*/ 275 w 657"/>
              <a:gd name="T37" fmla="*/ 167 h 304"/>
              <a:gd name="T38" fmla="*/ 345 w 657"/>
              <a:gd name="T39" fmla="*/ 167 h 304"/>
              <a:gd name="T40" fmla="*/ 549 w 657"/>
              <a:gd name="T41" fmla="*/ 149 h 304"/>
              <a:gd name="T42" fmla="*/ 499 w 657"/>
              <a:gd name="T43" fmla="*/ 112 h 304"/>
              <a:gd name="T44" fmla="*/ 500 w 657"/>
              <a:gd name="T45" fmla="*/ 111 h 304"/>
              <a:gd name="T46" fmla="*/ 552 w 657"/>
              <a:gd name="T47" fmla="*/ 147 h 304"/>
              <a:gd name="T48" fmla="*/ 596 w 657"/>
              <a:gd name="T49" fmla="*/ 88 h 304"/>
              <a:gd name="T50" fmla="*/ 573 w 657"/>
              <a:gd name="T51" fmla="*/ 53 h 304"/>
              <a:gd name="T52" fmla="*/ 599 w 657"/>
              <a:gd name="T53" fmla="*/ 86 h 304"/>
              <a:gd name="T54" fmla="*/ 657 w 657"/>
              <a:gd name="T55" fmla="*/ 44 h 304"/>
              <a:gd name="T56" fmla="*/ 490 w 657"/>
              <a:gd name="T57" fmla="*/ 26 h 304"/>
              <a:gd name="T58" fmla="*/ 500 w 657"/>
              <a:gd name="T59" fmla="*/ 37 h 304"/>
              <a:gd name="T60" fmla="*/ 625 w 657"/>
              <a:gd name="T61" fmla="*/ 0 h 304"/>
              <a:gd name="T62" fmla="*/ 573 w 657"/>
              <a:gd name="T63" fmla="*/ 21 h 304"/>
              <a:gd name="T64" fmla="*/ 494 w 657"/>
              <a:gd name="T65" fmla="*/ 25 h 304"/>
              <a:gd name="T66" fmla="*/ 651 w 657"/>
              <a:gd name="T67" fmla="*/ 37 h 304"/>
              <a:gd name="T68" fmla="*/ 625 w 657"/>
              <a:gd name="T6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304">
                <a:moveTo>
                  <a:pt x="82" y="299"/>
                </a:moveTo>
                <a:cubicBezTo>
                  <a:pt x="73" y="299"/>
                  <a:pt x="73" y="299"/>
                  <a:pt x="73" y="299"/>
                </a:cubicBezTo>
                <a:cubicBezTo>
                  <a:pt x="75" y="304"/>
                  <a:pt x="75" y="304"/>
                  <a:pt x="75" y="304"/>
                </a:cubicBezTo>
                <a:cubicBezTo>
                  <a:pt x="82" y="299"/>
                  <a:pt x="82" y="299"/>
                  <a:pt x="82" y="299"/>
                </a:cubicBezTo>
                <a:moveTo>
                  <a:pt x="270" y="170"/>
                </a:moveTo>
                <a:cubicBezTo>
                  <a:pt x="195" y="170"/>
                  <a:pt x="195" y="170"/>
                  <a:pt x="195" y="170"/>
                </a:cubicBezTo>
                <a:cubicBezTo>
                  <a:pt x="196" y="173"/>
                  <a:pt x="196" y="175"/>
                  <a:pt x="196" y="175"/>
                </a:cubicBezTo>
                <a:cubicBezTo>
                  <a:pt x="196" y="175"/>
                  <a:pt x="195" y="173"/>
                  <a:pt x="194" y="170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72" y="296"/>
                  <a:pt x="72" y="296"/>
                  <a:pt x="72" y="296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270" y="170"/>
                  <a:pt x="270" y="170"/>
                  <a:pt x="270" y="170"/>
                </a:cubicBezTo>
                <a:moveTo>
                  <a:pt x="529" y="170"/>
                </a:moveTo>
                <a:cubicBezTo>
                  <a:pt x="348" y="170"/>
                  <a:pt x="348" y="170"/>
                  <a:pt x="348" y="170"/>
                </a:cubicBezTo>
                <a:cubicBezTo>
                  <a:pt x="431" y="266"/>
                  <a:pt x="431" y="266"/>
                  <a:pt x="431" y="266"/>
                </a:cubicBezTo>
                <a:cubicBezTo>
                  <a:pt x="529" y="170"/>
                  <a:pt x="529" y="170"/>
                  <a:pt x="529" y="170"/>
                </a:cubicBezTo>
                <a:moveTo>
                  <a:pt x="171" y="87"/>
                </a:moveTo>
                <a:cubicBezTo>
                  <a:pt x="0" y="120"/>
                  <a:pt x="0" y="120"/>
                  <a:pt x="0" y="120"/>
                </a:cubicBezTo>
                <a:cubicBezTo>
                  <a:pt x="19" y="167"/>
                  <a:pt x="19" y="167"/>
                  <a:pt x="19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2" y="164"/>
                  <a:pt x="191" y="161"/>
                  <a:pt x="190" y="157"/>
                </a:cubicBezTo>
                <a:cubicBezTo>
                  <a:pt x="188" y="152"/>
                  <a:pt x="186" y="145"/>
                  <a:pt x="184" y="138"/>
                </a:cubicBezTo>
                <a:cubicBezTo>
                  <a:pt x="182" y="132"/>
                  <a:pt x="180" y="124"/>
                  <a:pt x="178" y="117"/>
                </a:cubicBezTo>
                <a:cubicBezTo>
                  <a:pt x="176" y="110"/>
                  <a:pt x="175" y="103"/>
                  <a:pt x="173" y="96"/>
                </a:cubicBezTo>
                <a:cubicBezTo>
                  <a:pt x="172" y="93"/>
                  <a:pt x="171" y="90"/>
                  <a:pt x="171" y="87"/>
                </a:cubicBezTo>
                <a:moveTo>
                  <a:pt x="654" y="40"/>
                </a:moveTo>
                <a:cubicBezTo>
                  <a:pt x="506" y="40"/>
                  <a:pt x="506" y="40"/>
                  <a:pt x="506" y="40"/>
                </a:cubicBezTo>
                <a:cubicBezTo>
                  <a:pt x="512" y="48"/>
                  <a:pt x="516" y="53"/>
                  <a:pt x="516" y="53"/>
                </a:cubicBezTo>
                <a:cubicBezTo>
                  <a:pt x="516" y="53"/>
                  <a:pt x="511" y="48"/>
                  <a:pt x="504" y="41"/>
                </a:cubicBezTo>
                <a:cubicBezTo>
                  <a:pt x="504" y="41"/>
                  <a:pt x="504" y="40"/>
                  <a:pt x="503" y="40"/>
                </a:cubicBezTo>
                <a:cubicBezTo>
                  <a:pt x="415" y="40"/>
                  <a:pt x="415" y="40"/>
                  <a:pt x="415" y="40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74" y="89"/>
                  <a:pt x="175" y="92"/>
                  <a:pt x="176" y="95"/>
                </a:cubicBezTo>
                <a:cubicBezTo>
                  <a:pt x="178" y="102"/>
                  <a:pt x="180" y="109"/>
                  <a:pt x="182" y="116"/>
                </a:cubicBezTo>
                <a:cubicBezTo>
                  <a:pt x="184" y="124"/>
                  <a:pt x="186" y="131"/>
                  <a:pt x="188" y="138"/>
                </a:cubicBezTo>
                <a:cubicBezTo>
                  <a:pt x="189" y="144"/>
                  <a:pt x="191" y="151"/>
                  <a:pt x="192" y="156"/>
                </a:cubicBezTo>
                <a:cubicBezTo>
                  <a:pt x="193" y="160"/>
                  <a:pt x="194" y="164"/>
                  <a:pt x="194" y="167"/>
                </a:cubicBezTo>
                <a:cubicBezTo>
                  <a:pt x="275" y="167"/>
                  <a:pt x="275" y="167"/>
                  <a:pt x="275" y="167"/>
                </a:cubicBezTo>
                <a:cubicBezTo>
                  <a:pt x="319" y="136"/>
                  <a:pt x="319" y="136"/>
                  <a:pt x="319" y="136"/>
                </a:cubicBezTo>
                <a:cubicBezTo>
                  <a:pt x="345" y="167"/>
                  <a:pt x="345" y="167"/>
                  <a:pt x="345" y="167"/>
                </a:cubicBezTo>
                <a:cubicBezTo>
                  <a:pt x="532" y="167"/>
                  <a:pt x="532" y="167"/>
                  <a:pt x="532" y="167"/>
                </a:cubicBezTo>
                <a:cubicBezTo>
                  <a:pt x="549" y="149"/>
                  <a:pt x="549" y="149"/>
                  <a:pt x="549" y="149"/>
                </a:cubicBezTo>
                <a:cubicBezTo>
                  <a:pt x="543" y="145"/>
                  <a:pt x="536" y="140"/>
                  <a:pt x="529" y="135"/>
                </a:cubicBezTo>
                <a:cubicBezTo>
                  <a:pt x="518" y="127"/>
                  <a:pt x="507" y="119"/>
                  <a:pt x="499" y="112"/>
                </a:cubicBezTo>
                <a:cubicBezTo>
                  <a:pt x="491" y="106"/>
                  <a:pt x="486" y="102"/>
                  <a:pt x="486" y="102"/>
                </a:cubicBezTo>
                <a:cubicBezTo>
                  <a:pt x="486" y="102"/>
                  <a:pt x="492" y="105"/>
                  <a:pt x="500" y="111"/>
                </a:cubicBezTo>
                <a:cubicBezTo>
                  <a:pt x="509" y="116"/>
                  <a:pt x="520" y="124"/>
                  <a:pt x="531" y="131"/>
                </a:cubicBezTo>
                <a:cubicBezTo>
                  <a:pt x="538" y="137"/>
                  <a:pt x="545" y="142"/>
                  <a:pt x="552" y="147"/>
                </a:cubicBezTo>
                <a:cubicBezTo>
                  <a:pt x="602" y="97"/>
                  <a:pt x="602" y="97"/>
                  <a:pt x="602" y="97"/>
                </a:cubicBezTo>
                <a:cubicBezTo>
                  <a:pt x="600" y="94"/>
                  <a:pt x="598" y="91"/>
                  <a:pt x="596" y="88"/>
                </a:cubicBezTo>
                <a:cubicBezTo>
                  <a:pt x="590" y="80"/>
                  <a:pt x="584" y="71"/>
                  <a:pt x="580" y="64"/>
                </a:cubicBezTo>
                <a:cubicBezTo>
                  <a:pt x="576" y="57"/>
                  <a:pt x="573" y="53"/>
                  <a:pt x="573" y="53"/>
                </a:cubicBezTo>
                <a:cubicBezTo>
                  <a:pt x="573" y="53"/>
                  <a:pt x="577" y="57"/>
                  <a:pt x="582" y="63"/>
                </a:cubicBezTo>
                <a:cubicBezTo>
                  <a:pt x="587" y="69"/>
                  <a:pt x="593" y="77"/>
                  <a:pt x="599" y="86"/>
                </a:cubicBezTo>
                <a:cubicBezTo>
                  <a:pt x="601" y="89"/>
                  <a:pt x="603" y="92"/>
                  <a:pt x="605" y="95"/>
                </a:cubicBezTo>
                <a:cubicBezTo>
                  <a:pt x="657" y="44"/>
                  <a:pt x="657" y="44"/>
                  <a:pt x="657" y="44"/>
                </a:cubicBezTo>
                <a:cubicBezTo>
                  <a:pt x="656" y="43"/>
                  <a:pt x="655" y="41"/>
                  <a:pt x="654" y="40"/>
                </a:cubicBezTo>
                <a:moveTo>
                  <a:pt x="490" y="26"/>
                </a:moveTo>
                <a:cubicBezTo>
                  <a:pt x="432" y="37"/>
                  <a:pt x="432" y="37"/>
                  <a:pt x="432" y="37"/>
                </a:cubicBezTo>
                <a:cubicBezTo>
                  <a:pt x="500" y="37"/>
                  <a:pt x="500" y="37"/>
                  <a:pt x="500" y="37"/>
                </a:cubicBezTo>
                <a:cubicBezTo>
                  <a:pt x="497" y="33"/>
                  <a:pt x="494" y="30"/>
                  <a:pt x="490" y="26"/>
                </a:cubicBezTo>
                <a:moveTo>
                  <a:pt x="625" y="0"/>
                </a:moveTo>
                <a:cubicBezTo>
                  <a:pt x="574" y="9"/>
                  <a:pt x="574" y="9"/>
                  <a:pt x="574" y="9"/>
                </a:cubicBezTo>
                <a:cubicBezTo>
                  <a:pt x="574" y="16"/>
                  <a:pt x="573" y="21"/>
                  <a:pt x="573" y="21"/>
                </a:cubicBezTo>
                <a:cubicBezTo>
                  <a:pt x="573" y="21"/>
                  <a:pt x="573" y="16"/>
                  <a:pt x="573" y="10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8" y="29"/>
                  <a:pt x="501" y="33"/>
                  <a:pt x="504" y="37"/>
                </a:cubicBezTo>
                <a:cubicBezTo>
                  <a:pt x="651" y="37"/>
                  <a:pt x="651" y="37"/>
                  <a:pt x="651" y="37"/>
                </a:cubicBezTo>
                <a:cubicBezTo>
                  <a:pt x="649" y="34"/>
                  <a:pt x="647" y="32"/>
                  <a:pt x="646" y="29"/>
                </a:cubicBezTo>
                <a:cubicBezTo>
                  <a:pt x="638" y="19"/>
                  <a:pt x="630" y="8"/>
                  <a:pt x="62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iśľíḋe">
            <a:extLst>
              <a:ext uri="{FF2B5EF4-FFF2-40B4-BE49-F238E27FC236}">
                <a16:creationId xmlns:a16="http://schemas.microsoft.com/office/drawing/2014/main" id="{36BC3B21-3BB3-410A-8C5D-9D96CC68C4A5}"/>
              </a:ext>
            </a:extLst>
          </p:cNvPr>
          <p:cNvSpPr/>
          <p:nvPr/>
        </p:nvSpPr>
        <p:spPr bwMode="auto">
          <a:xfrm>
            <a:off x="2922924" y="3113324"/>
            <a:ext cx="323124" cy="3941"/>
          </a:xfrm>
          <a:custGeom>
            <a:avLst/>
            <a:gdLst>
              <a:gd name="T0" fmla="*/ 85 w 239"/>
              <a:gd name="T1" fmla="*/ 0 h 3"/>
              <a:gd name="T2" fmla="*/ 17 w 239"/>
              <a:gd name="T3" fmla="*/ 0 h 3"/>
              <a:gd name="T4" fmla="*/ 0 w 239"/>
              <a:gd name="T5" fmla="*/ 3 h 3"/>
              <a:gd name="T6" fmla="*/ 88 w 239"/>
              <a:gd name="T7" fmla="*/ 3 h 3"/>
              <a:gd name="T8" fmla="*/ 85 w 239"/>
              <a:gd name="T9" fmla="*/ 0 h 3"/>
              <a:gd name="T10" fmla="*/ 236 w 239"/>
              <a:gd name="T11" fmla="*/ 0 h 3"/>
              <a:gd name="T12" fmla="*/ 89 w 239"/>
              <a:gd name="T13" fmla="*/ 0 h 3"/>
              <a:gd name="T14" fmla="*/ 91 w 239"/>
              <a:gd name="T15" fmla="*/ 2 h 3"/>
              <a:gd name="T16" fmla="*/ 91 w 239"/>
              <a:gd name="T17" fmla="*/ 3 h 3"/>
              <a:gd name="T18" fmla="*/ 239 w 239"/>
              <a:gd name="T19" fmla="*/ 3 h 3"/>
              <a:gd name="T20" fmla="*/ 236 w 239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9" h="3">
                <a:moveTo>
                  <a:pt x="85" y="0"/>
                </a:moveTo>
                <a:cubicBezTo>
                  <a:pt x="17" y="0"/>
                  <a:pt x="17" y="0"/>
                  <a:pt x="17" y="0"/>
                </a:cubicBezTo>
                <a:cubicBezTo>
                  <a:pt x="0" y="3"/>
                  <a:pt x="0" y="3"/>
                  <a:pt x="0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2"/>
                  <a:pt x="86" y="1"/>
                  <a:pt x="85" y="0"/>
                </a:cubicBezTo>
                <a:moveTo>
                  <a:pt x="236" y="0"/>
                </a:move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90" y="2"/>
                  <a:pt x="91" y="2"/>
                </a:cubicBezTo>
                <a:cubicBezTo>
                  <a:pt x="91" y="3"/>
                  <a:pt x="91" y="3"/>
                  <a:pt x="91" y="3"/>
                </a:cubicBezTo>
                <a:cubicBezTo>
                  <a:pt x="239" y="3"/>
                  <a:pt x="239" y="3"/>
                  <a:pt x="239" y="3"/>
                </a:cubicBezTo>
                <a:cubicBezTo>
                  <a:pt x="238" y="2"/>
                  <a:pt x="237" y="1"/>
                  <a:pt x="236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iṡḻîḍé">
            <a:extLst>
              <a:ext uri="{FF2B5EF4-FFF2-40B4-BE49-F238E27FC236}">
                <a16:creationId xmlns:a16="http://schemas.microsoft.com/office/drawing/2014/main" id="{C03A5FF2-FE2A-4559-91C9-A47AE0A375F9}"/>
              </a:ext>
            </a:extLst>
          </p:cNvPr>
          <p:cNvSpPr/>
          <p:nvPr/>
        </p:nvSpPr>
        <p:spPr bwMode="auto">
          <a:xfrm>
            <a:off x="2387997" y="3288678"/>
            <a:ext cx="693533" cy="3941"/>
          </a:xfrm>
          <a:custGeom>
            <a:avLst/>
            <a:gdLst>
              <a:gd name="T0" fmla="*/ 174 w 513"/>
              <a:gd name="T1" fmla="*/ 0 h 3"/>
              <a:gd name="T2" fmla="*/ 0 w 513"/>
              <a:gd name="T3" fmla="*/ 0 h 3"/>
              <a:gd name="T4" fmla="*/ 1 w 513"/>
              <a:gd name="T5" fmla="*/ 3 h 3"/>
              <a:gd name="T6" fmla="*/ 175 w 513"/>
              <a:gd name="T7" fmla="*/ 3 h 3"/>
              <a:gd name="T8" fmla="*/ 174 w 513"/>
              <a:gd name="T9" fmla="*/ 0 h 3"/>
              <a:gd name="T10" fmla="*/ 256 w 513"/>
              <a:gd name="T11" fmla="*/ 0 h 3"/>
              <a:gd name="T12" fmla="*/ 175 w 513"/>
              <a:gd name="T13" fmla="*/ 0 h 3"/>
              <a:gd name="T14" fmla="*/ 176 w 513"/>
              <a:gd name="T15" fmla="*/ 3 h 3"/>
              <a:gd name="T16" fmla="*/ 251 w 513"/>
              <a:gd name="T17" fmla="*/ 3 h 3"/>
              <a:gd name="T18" fmla="*/ 256 w 513"/>
              <a:gd name="T19" fmla="*/ 0 h 3"/>
              <a:gd name="T20" fmla="*/ 513 w 513"/>
              <a:gd name="T21" fmla="*/ 0 h 3"/>
              <a:gd name="T22" fmla="*/ 326 w 513"/>
              <a:gd name="T23" fmla="*/ 0 h 3"/>
              <a:gd name="T24" fmla="*/ 329 w 513"/>
              <a:gd name="T25" fmla="*/ 3 h 3"/>
              <a:gd name="T26" fmla="*/ 510 w 513"/>
              <a:gd name="T27" fmla="*/ 3 h 3"/>
              <a:gd name="T28" fmla="*/ 513 w 513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3" h="3">
                <a:moveTo>
                  <a:pt x="17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5" y="2"/>
                  <a:pt x="174" y="1"/>
                  <a:pt x="174" y="0"/>
                </a:cubicBezTo>
                <a:moveTo>
                  <a:pt x="256" y="0"/>
                </a:moveTo>
                <a:cubicBezTo>
                  <a:pt x="175" y="0"/>
                  <a:pt x="175" y="0"/>
                  <a:pt x="175" y="0"/>
                </a:cubicBezTo>
                <a:cubicBezTo>
                  <a:pt x="176" y="1"/>
                  <a:pt x="176" y="2"/>
                  <a:pt x="176" y="3"/>
                </a:cubicBezTo>
                <a:cubicBezTo>
                  <a:pt x="251" y="3"/>
                  <a:pt x="251" y="3"/>
                  <a:pt x="251" y="3"/>
                </a:cubicBezTo>
                <a:cubicBezTo>
                  <a:pt x="256" y="0"/>
                  <a:pt x="256" y="0"/>
                  <a:pt x="256" y="0"/>
                </a:cubicBezTo>
                <a:moveTo>
                  <a:pt x="513" y="0"/>
                </a:moveTo>
                <a:cubicBezTo>
                  <a:pt x="326" y="0"/>
                  <a:pt x="326" y="0"/>
                  <a:pt x="326" y="0"/>
                </a:cubicBezTo>
                <a:cubicBezTo>
                  <a:pt x="329" y="3"/>
                  <a:pt x="329" y="3"/>
                  <a:pt x="329" y="3"/>
                </a:cubicBezTo>
                <a:cubicBezTo>
                  <a:pt x="510" y="3"/>
                  <a:pt x="510" y="3"/>
                  <a:pt x="510" y="3"/>
                </a:cubicBezTo>
                <a:cubicBezTo>
                  <a:pt x="513" y="0"/>
                  <a:pt x="513" y="0"/>
                  <a:pt x="51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íşľíďè">
            <a:extLst>
              <a:ext uri="{FF2B5EF4-FFF2-40B4-BE49-F238E27FC236}">
                <a16:creationId xmlns:a16="http://schemas.microsoft.com/office/drawing/2014/main" id="{E60CE7CC-EC09-4920-A604-E595580CEB82}"/>
              </a:ext>
            </a:extLst>
          </p:cNvPr>
          <p:cNvSpPr/>
          <p:nvPr/>
        </p:nvSpPr>
        <p:spPr bwMode="auto">
          <a:xfrm>
            <a:off x="2459911" y="3463047"/>
            <a:ext cx="18718" cy="3941"/>
          </a:xfrm>
          <a:custGeom>
            <a:avLst/>
            <a:gdLst>
              <a:gd name="T0" fmla="*/ 19 w 19"/>
              <a:gd name="T1" fmla="*/ 0 h 4"/>
              <a:gd name="T2" fmla="*/ 0 w 19"/>
              <a:gd name="T3" fmla="*/ 0 h 4"/>
              <a:gd name="T4" fmla="*/ 1 w 19"/>
              <a:gd name="T5" fmla="*/ 4 h 4"/>
              <a:gd name="T6" fmla="*/ 13 w 19"/>
              <a:gd name="T7" fmla="*/ 4 h 4"/>
              <a:gd name="T8" fmla="*/ 19 w 1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">
                <a:moveTo>
                  <a:pt x="19" y="0"/>
                </a:moveTo>
                <a:lnTo>
                  <a:pt x="0" y="0"/>
                </a:lnTo>
                <a:lnTo>
                  <a:pt x="1" y="4"/>
                </a:lnTo>
                <a:lnTo>
                  <a:pt x="13" y="4"/>
                </a:lnTo>
                <a:lnTo>
                  <a:pt x="1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iṧļiḓè">
            <a:extLst>
              <a:ext uri="{FF2B5EF4-FFF2-40B4-BE49-F238E27FC236}">
                <a16:creationId xmlns:a16="http://schemas.microsoft.com/office/drawing/2014/main" id="{55897DFA-4813-44A1-9970-6FC03EA16CA7}"/>
              </a:ext>
            </a:extLst>
          </p:cNvPr>
          <p:cNvSpPr/>
          <p:nvPr/>
        </p:nvSpPr>
        <p:spPr bwMode="auto">
          <a:xfrm>
            <a:off x="2459911" y="3463047"/>
            <a:ext cx="18718" cy="3941"/>
          </a:xfrm>
          <a:custGeom>
            <a:avLst/>
            <a:gdLst>
              <a:gd name="T0" fmla="*/ 19 w 19"/>
              <a:gd name="T1" fmla="*/ 0 h 4"/>
              <a:gd name="T2" fmla="*/ 0 w 19"/>
              <a:gd name="T3" fmla="*/ 0 h 4"/>
              <a:gd name="T4" fmla="*/ 1 w 19"/>
              <a:gd name="T5" fmla="*/ 4 h 4"/>
              <a:gd name="T6" fmla="*/ 13 w 19"/>
              <a:gd name="T7" fmla="*/ 4 h 4"/>
              <a:gd name="T8" fmla="*/ 19 w 1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">
                <a:moveTo>
                  <a:pt x="19" y="0"/>
                </a:moveTo>
                <a:lnTo>
                  <a:pt x="0" y="0"/>
                </a:lnTo>
                <a:lnTo>
                  <a:pt x="1" y="4"/>
                </a:lnTo>
                <a:lnTo>
                  <a:pt x="13" y="4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íṣḻiďè">
            <a:extLst>
              <a:ext uri="{FF2B5EF4-FFF2-40B4-BE49-F238E27FC236}">
                <a16:creationId xmlns:a16="http://schemas.microsoft.com/office/drawing/2014/main" id="{CE120F20-2241-4946-AC0F-01C2AA1F49A6}"/>
              </a:ext>
            </a:extLst>
          </p:cNvPr>
          <p:cNvSpPr/>
          <p:nvPr/>
        </p:nvSpPr>
        <p:spPr bwMode="auto">
          <a:xfrm>
            <a:off x="3257869" y="3110369"/>
            <a:ext cx="17732" cy="21673"/>
          </a:xfrm>
          <a:custGeom>
            <a:avLst/>
            <a:gdLst>
              <a:gd name="T0" fmla="*/ 10 w 13"/>
              <a:gd name="T1" fmla="*/ 5 h 16"/>
              <a:gd name="T2" fmla="*/ 7 w 13"/>
              <a:gd name="T3" fmla="*/ 5 h 16"/>
              <a:gd name="T4" fmla="*/ 0 w 13"/>
              <a:gd name="T5" fmla="*/ 12 h 16"/>
              <a:gd name="T6" fmla="*/ 3 w 13"/>
              <a:gd name="T7" fmla="*/ 16 h 16"/>
              <a:gd name="T8" fmla="*/ 10 w 13"/>
              <a:gd name="T9" fmla="*/ 5 h 16"/>
              <a:gd name="T10" fmla="*/ 13 w 13"/>
              <a:gd name="T11" fmla="*/ 0 h 16"/>
              <a:gd name="T12" fmla="*/ 10 w 13"/>
              <a:gd name="T13" fmla="*/ 2 h 16"/>
              <a:gd name="T14" fmla="*/ 11 w 13"/>
              <a:gd name="T15" fmla="*/ 2 h 16"/>
              <a:gd name="T16" fmla="*/ 13 w 13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6">
                <a:moveTo>
                  <a:pt x="10" y="5"/>
                </a:moveTo>
                <a:cubicBezTo>
                  <a:pt x="7" y="5"/>
                  <a:pt x="7" y="5"/>
                  <a:pt x="7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3"/>
                  <a:pt x="2" y="15"/>
                  <a:pt x="3" y="16"/>
                </a:cubicBezTo>
                <a:cubicBezTo>
                  <a:pt x="10" y="5"/>
                  <a:pt x="10" y="5"/>
                  <a:pt x="10" y="5"/>
                </a:cubicBezTo>
                <a:moveTo>
                  <a:pt x="13" y="0"/>
                </a:move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iśḻîḓe">
            <a:extLst>
              <a:ext uri="{FF2B5EF4-FFF2-40B4-BE49-F238E27FC236}">
                <a16:creationId xmlns:a16="http://schemas.microsoft.com/office/drawing/2014/main" id="{679B63D9-4F9F-4900-88D0-589E43A6AA5F}"/>
              </a:ext>
            </a:extLst>
          </p:cNvPr>
          <p:cNvSpPr/>
          <p:nvPr/>
        </p:nvSpPr>
        <p:spPr bwMode="auto">
          <a:xfrm>
            <a:off x="3267720" y="3113324"/>
            <a:ext cx="5911" cy="3941"/>
          </a:xfrm>
          <a:custGeom>
            <a:avLst/>
            <a:gdLst>
              <a:gd name="T0" fmla="*/ 6 w 6"/>
              <a:gd name="T1" fmla="*/ 0 h 4"/>
              <a:gd name="T2" fmla="*/ 4 w 6"/>
              <a:gd name="T3" fmla="*/ 0 h 4"/>
              <a:gd name="T4" fmla="*/ 0 w 6"/>
              <a:gd name="T5" fmla="*/ 4 h 4"/>
              <a:gd name="T6" fmla="*/ 4 w 6"/>
              <a:gd name="T7" fmla="*/ 4 h 4"/>
              <a:gd name="T8" fmla="*/ 6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6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íṣḷîďè">
            <a:extLst>
              <a:ext uri="{FF2B5EF4-FFF2-40B4-BE49-F238E27FC236}">
                <a16:creationId xmlns:a16="http://schemas.microsoft.com/office/drawing/2014/main" id="{8B6A99FA-00F6-4ABD-9039-C101E07E57CE}"/>
              </a:ext>
            </a:extLst>
          </p:cNvPr>
          <p:cNvSpPr/>
          <p:nvPr/>
        </p:nvSpPr>
        <p:spPr bwMode="auto">
          <a:xfrm>
            <a:off x="3267720" y="3113324"/>
            <a:ext cx="5911" cy="3941"/>
          </a:xfrm>
          <a:custGeom>
            <a:avLst/>
            <a:gdLst>
              <a:gd name="T0" fmla="*/ 6 w 6"/>
              <a:gd name="T1" fmla="*/ 0 h 4"/>
              <a:gd name="T2" fmla="*/ 4 w 6"/>
              <a:gd name="T3" fmla="*/ 0 h 4"/>
              <a:gd name="T4" fmla="*/ 0 w 6"/>
              <a:gd name="T5" fmla="*/ 4 h 4"/>
              <a:gd name="T6" fmla="*/ 4 w 6"/>
              <a:gd name="T7" fmla="*/ 4 h 4"/>
              <a:gd name="T8" fmla="*/ 6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s1iḋê">
            <a:extLst>
              <a:ext uri="{FF2B5EF4-FFF2-40B4-BE49-F238E27FC236}">
                <a16:creationId xmlns:a16="http://schemas.microsoft.com/office/drawing/2014/main" id="{6A9BF114-7C32-435C-B300-10FE063D9569}"/>
              </a:ext>
            </a:extLst>
          </p:cNvPr>
          <p:cNvSpPr/>
          <p:nvPr/>
        </p:nvSpPr>
        <p:spPr bwMode="auto">
          <a:xfrm>
            <a:off x="2946558" y="3129080"/>
            <a:ext cx="314257" cy="397008"/>
          </a:xfrm>
          <a:custGeom>
            <a:avLst/>
            <a:gdLst>
              <a:gd name="T0" fmla="*/ 90 w 233"/>
              <a:gd name="T1" fmla="*/ 250 h 294"/>
              <a:gd name="T2" fmla="*/ 27 w 233"/>
              <a:gd name="T3" fmla="*/ 250 h 294"/>
              <a:gd name="T4" fmla="*/ 64 w 233"/>
              <a:gd name="T5" fmla="*/ 294 h 294"/>
              <a:gd name="T6" fmla="*/ 90 w 233"/>
              <a:gd name="T7" fmla="*/ 250 h 294"/>
              <a:gd name="T8" fmla="*/ 165 w 233"/>
              <a:gd name="T9" fmla="*/ 121 h 294"/>
              <a:gd name="T10" fmla="*/ 103 w 233"/>
              <a:gd name="T11" fmla="*/ 121 h 294"/>
              <a:gd name="T12" fmla="*/ 0 w 233"/>
              <a:gd name="T13" fmla="*/ 219 h 294"/>
              <a:gd name="T14" fmla="*/ 24 w 233"/>
              <a:gd name="T15" fmla="*/ 247 h 294"/>
              <a:gd name="T16" fmla="*/ 92 w 233"/>
              <a:gd name="T17" fmla="*/ 247 h 294"/>
              <a:gd name="T18" fmla="*/ 165 w 233"/>
              <a:gd name="T19" fmla="*/ 121 h 294"/>
              <a:gd name="T20" fmla="*/ 229 w 233"/>
              <a:gd name="T21" fmla="*/ 0 h 294"/>
              <a:gd name="T22" fmla="*/ 176 w 233"/>
              <a:gd name="T23" fmla="*/ 50 h 294"/>
              <a:gd name="T24" fmla="*/ 183 w 233"/>
              <a:gd name="T25" fmla="*/ 61 h 294"/>
              <a:gd name="T26" fmla="*/ 189 w 233"/>
              <a:gd name="T27" fmla="*/ 72 h 294"/>
              <a:gd name="T28" fmla="*/ 181 w 233"/>
              <a:gd name="T29" fmla="*/ 62 h 294"/>
              <a:gd name="T30" fmla="*/ 174 w 233"/>
              <a:gd name="T31" fmla="*/ 53 h 294"/>
              <a:gd name="T32" fmla="*/ 123 w 233"/>
              <a:gd name="T33" fmla="*/ 101 h 294"/>
              <a:gd name="T34" fmla="*/ 128 w 233"/>
              <a:gd name="T35" fmla="*/ 105 h 294"/>
              <a:gd name="T36" fmla="*/ 141 w 233"/>
              <a:gd name="T37" fmla="*/ 116 h 294"/>
              <a:gd name="T38" fmla="*/ 127 w 233"/>
              <a:gd name="T39" fmla="*/ 107 h 294"/>
              <a:gd name="T40" fmla="*/ 121 w 233"/>
              <a:gd name="T41" fmla="*/ 103 h 294"/>
              <a:gd name="T42" fmla="*/ 106 w 233"/>
              <a:gd name="T43" fmla="*/ 118 h 294"/>
              <a:gd name="T44" fmla="*/ 167 w 233"/>
              <a:gd name="T45" fmla="*/ 118 h 294"/>
              <a:gd name="T46" fmla="*/ 233 w 233"/>
              <a:gd name="T47" fmla="*/ 5 h 294"/>
              <a:gd name="T48" fmla="*/ 229 w 233"/>
              <a:gd name="T4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3" h="294">
                <a:moveTo>
                  <a:pt x="90" y="250"/>
                </a:moveTo>
                <a:cubicBezTo>
                  <a:pt x="27" y="250"/>
                  <a:pt x="27" y="250"/>
                  <a:pt x="27" y="250"/>
                </a:cubicBezTo>
                <a:cubicBezTo>
                  <a:pt x="64" y="294"/>
                  <a:pt x="64" y="294"/>
                  <a:pt x="64" y="294"/>
                </a:cubicBezTo>
                <a:cubicBezTo>
                  <a:pt x="90" y="250"/>
                  <a:pt x="90" y="250"/>
                  <a:pt x="90" y="250"/>
                </a:cubicBezTo>
                <a:moveTo>
                  <a:pt x="165" y="121"/>
                </a:moveTo>
                <a:cubicBezTo>
                  <a:pt x="103" y="121"/>
                  <a:pt x="103" y="121"/>
                  <a:pt x="103" y="121"/>
                </a:cubicBezTo>
                <a:cubicBezTo>
                  <a:pt x="0" y="219"/>
                  <a:pt x="0" y="219"/>
                  <a:pt x="0" y="219"/>
                </a:cubicBezTo>
                <a:cubicBezTo>
                  <a:pt x="24" y="247"/>
                  <a:pt x="24" y="247"/>
                  <a:pt x="24" y="247"/>
                </a:cubicBezTo>
                <a:cubicBezTo>
                  <a:pt x="92" y="247"/>
                  <a:pt x="92" y="247"/>
                  <a:pt x="92" y="247"/>
                </a:cubicBezTo>
                <a:cubicBezTo>
                  <a:pt x="165" y="121"/>
                  <a:pt x="165" y="121"/>
                  <a:pt x="165" y="121"/>
                </a:cubicBezTo>
                <a:moveTo>
                  <a:pt x="229" y="0"/>
                </a:moveTo>
                <a:cubicBezTo>
                  <a:pt x="176" y="50"/>
                  <a:pt x="176" y="50"/>
                  <a:pt x="176" y="50"/>
                </a:cubicBezTo>
                <a:cubicBezTo>
                  <a:pt x="178" y="54"/>
                  <a:pt x="181" y="58"/>
                  <a:pt x="183" y="61"/>
                </a:cubicBezTo>
                <a:cubicBezTo>
                  <a:pt x="187" y="68"/>
                  <a:pt x="189" y="72"/>
                  <a:pt x="189" y="72"/>
                </a:cubicBezTo>
                <a:cubicBezTo>
                  <a:pt x="189" y="72"/>
                  <a:pt x="186" y="69"/>
                  <a:pt x="181" y="62"/>
                </a:cubicBezTo>
                <a:cubicBezTo>
                  <a:pt x="179" y="60"/>
                  <a:pt x="176" y="56"/>
                  <a:pt x="174" y="53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5" y="102"/>
                  <a:pt x="127" y="104"/>
                  <a:pt x="128" y="105"/>
                </a:cubicBezTo>
                <a:cubicBezTo>
                  <a:pt x="136" y="111"/>
                  <a:pt x="141" y="116"/>
                  <a:pt x="141" y="116"/>
                </a:cubicBezTo>
                <a:cubicBezTo>
                  <a:pt x="141" y="116"/>
                  <a:pt x="136" y="112"/>
                  <a:pt x="127" y="107"/>
                </a:cubicBezTo>
                <a:cubicBezTo>
                  <a:pt x="125" y="105"/>
                  <a:pt x="123" y="104"/>
                  <a:pt x="121" y="103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233" y="5"/>
                  <a:pt x="233" y="5"/>
                  <a:pt x="233" y="5"/>
                </a:cubicBezTo>
                <a:cubicBezTo>
                  <a:pt x="231" y="3"/>
                  <a:pt x="230" y="2"/>
                  <a:pt x="229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ṩľidè">
            <a:extLst>
              <a:ext uri="{FF2B5EF4-FFF2-40B4-BE49-F238E27FC236}">
                <a16:creationId xmlns:a16="http://schemas.microsoft.com/office/drawing/2014/main" id="{A47DE566-BDBA-4A7F-84F1-1D3434B952C9}"/>
              </a:ext>
            </a:extLst>
          </p:cNvPr>
          <p:cNvSpPr/>
          <p:nvPr/>
        </p:nvSpPr>
        <p:spPr bwMode="auto">
          <a:xfrm>
            <a:off x="3085461" y="3288671"/>
            <a:ext cx="86691" cy="3941"/>
          </a:xfrm>
          <a:custGeom>
            <a:avLst/>
            <a:gdLst>
              <a:gd name="T0" fmla="*/ 88 w 88"/>
              <a:gd name="T1" fmla="*/ 0 h 4"/>
              <a:gd name="T2" fmla="*/ 4 w 88"/>
              <a:gd name="T3" fmla="*/ 0 h 4"/>
              <a:gd name="T4" fmla="*/ 0 w 88"/>
              <a:gd name="T5" fmla="*/ 4 h 4"/>
              <a:gd name="T6" fmla="*/ 85 w 88"/>
              <a:gd name="T7" fmla="*/ 4 h 4"/>
              <a:gd name="T8" fmla="*/ 88 w 8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">
                <a:moveTo>
                  <a:pt x="88" y="0"/>
                </a:moveTo>
                <a:lnTo>
                  <a:pt x="4" y="0"/>
                </a:lnTo>
                <a:lnTo>
                  <a:pt x="0" y="4"/>
                </a:lnTo>
                <a:lnTo>
                  <a:pt x="85" y="4"/>
                </a:lnTo>
                <a:lnTo>
                  <a:pt x="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ľïdé">
            <a:extLst>
              <a:ext uri="{FF2B5EF4-FFF2-40B4-BE49-F238E27FC236}">
                <a16:creationId xmlns:a16="http://schemas.microsoft.com/office/drawing/2014/main" id="{EFE4F722-6356-4EB0-A4B1-6D8C1D1B5D79}"/>
              </a:ext>
            </a:extLst>
          </p:cNvPr>
          <p:cNvSpPr/>
          <p:nvPr/>
        </p:nvSpPr>
        <p:spPr bwMode="auto">
          <a:xfrm>
            <a:off x="3085461" y="3288671"/>
            <a:ext cx="86691" cy="3941"/>
          </a:xfrm>
          <a:custGeom>
            <a:avLst/>
            <a:gdLst>
              <a:gd name="T0" fmla="*/ 88 w 88"/>
              <a:gd name="T1" fmla="*/ 0 h 4"/>
              <a:gd name="T2" fmla="*/ 4 w 88"/>
              <a:gd name="T3" fmla="*/ 0 h 4"/>
              <a:gd name="T4" fmla="*/ 0 w 88"/>
              <a:gd name="T5" fmla="*/ 4 h 4"/>
              <a:gd name="T6" fmla="*/ 85 w 88"/>
              <a:gd name="T7" fmla="*/ 4 h 4"/>
              <a:gd name="T8" fmla="*/ 88 w 8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">
                <a:moveTo>
                  <a:pt x="88" y="0"/>
                </a:moveTo>
                <a:lnTo>
                  <a:pt x="4" y="0"/>
                </a:lnTo>
                <a:lnTo>
                  <a:pt x="0" y="4"/>
                </a:lnTo>
                <a:lnTo>
                  <a:pt x="85" y="4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sľîḑe">
            <a:extLst>
              <a:ext uri="{FF2B5EF4-FFF2-40B4-BE49-F238E27FC236}">
                <a16:creationId xmlns:a16="http://schemas.microsoft.com/office/drawing/2014/main" id="{F2524E2F-C541-4A12-8653-3E964A09D23F}"/>
              </a:ext>
            </a:extLst>
          </p:cNvPr>
          <p:cNvSpPr/>
          <p:nvPr/>
        </p:nvSpPr>
        <p:spPr bwMode="auto">
          <a:xfrm>
            <a:off x="2978082" y="3463039"/>
            <a:ext cx="92602" cy="3941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5 w 94"/>
              <a:gd name="T5" fmla="*/ 4 h 4"/>
              <a:gd name="T6" fmla="*/ 91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lnTo>
                  <a:pt x="0" y="0"/>
                </a:lnTo>
                <a:lnTo>
                  <a:pt x="5" y="4"/>
                </a:lnTo>
                <a:lnTo>
                  <a:pt x="91" y="4"/>
                </a:lnTo>
                <a:lnTo>
                  <a:pt x="94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ŝ1íde">
            <a:extLst>
              <a:ext uri="{FF2B5EF4-FFF2-40B4-BE49-F238E27FC236}">
                <a16:creationId xmlns:a16="http://schemas.microsoft.com/office/drawing/2014/main" id="{7C704AC3-B554-49F0-982E-24D57DAEE132}"/>
              </a:ext>
            </a:extLst>
          </p:cNvPr>
          <p:cNvSpPr/>
          <p:nvPr/>
        </p:nvSpPr>
        <p:spPr bwMode="auto">
          <a:xfrm>
            <a:off x="2978082" y="3463039"/>
            <a:ext cx="92602" cy="3941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5 w 94"/>
              <a:gd name="T5" fmla="*/ 4 h 4"/>
              <a:gd name="T6" fmla="*/ 91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lnTo>
                  <a:pt x="0" y="0"/>
                </a:lnTo>
                <a:lnTo>
                  <a:pt x="5" y="4"/>
                </a:lnTo>
                <a:lnTo>
                  <a:pt x="91" y="4"/>
                </a:lnTo>
                <a:lnTo>
                  <a:pt x="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ṥḻiḑé">
            <a:extLst>
              <a:ext uri="{FF2B5EF4-FFF2-40B4-BE49-F238E27FC236}">
                <a16:creationId xmlns:a16="http://schemas.microsoft.com/office/drawing/2014/main" id="{A58C57A2-605D-466D-B1A0-D34D9E1F41E9}"/>
              </a:ext>
            </a:extLst>
          </p:cNvPr>
          <p:cNvSpPr/>
          <p:nvPr/>
        </p:nvSpPr>
        <p:spPr bwMode="auto">
          <a:xfrm>
            <a:off x="3263769" y="3185232"/>
            <a:ext cx="43346" cy="89647"/>
          </a:xfrm>
          <a:custGeom>
            <a:avLst/>
            <a:gdLst>
              <a:gd name="T0" fmla="*/ 27 w 32"/>
              <a:gd name="T1" fmla="*/ 9 h 67"/>
              <a:gd name="T2" fmla="*/ 0 w 32"/>
              <a:gd name="T3" fmla="*/ 55 h 67"/>
              <a:gd name="T4" fmla="*/ 0 w 32"/>
              <a:gd name="T5" fmla="*/ 55 h 67"/>
              <a:gd name="T6" fmla="*/ 19 w 32"/>
              <a:gd name="T7" fmla="*/ 66 h 67"/>
              <a:gd name="T8" fmla="*/ 20 w 32"/>
              <a:gd name="T9" fmla="*/ 67 h 67"/>
              <a:gd name="T10" fmla="*/ 27 w 32"/>
              <a:gd name="T11" fmla="*/ 29 h 67"/>
              <a:gd name="T12" fmla="*/ 18 w 32"/>
              <a:gd name="T13" fmla="*/ 25 h 67"/>
              <a:gd name="T14" fmla="*/ 27 w 32"/>
              <a:gd name="T15" fmla="*/ 27 h 67"/>
              <a:gd name="T16" fmla="*/ 30 w 32"/>
              <a:gd name="T17" fmla="*/ 9 h 67"/>
              <a:gd name="T18" fmla="*/ 27 w 32"/>
              <a:gd name="T19" fmla="*/ 9 h 67"/>
              <a:gd name="T20" fmla="*/ 32 w 32"/>
              <a:gd name="T21" fmla="*/ 0 h 67"/>
              <a:gd name="T22" fmla="*/ 29 w 32"/>
              <a:gd name="T23" fmla="*/ 6 h 67"/>
              <a:gd name="T24" fmla="*/ 31 w 32"/>
              <a:gd name="T25" fmla="*/ 6 h 67"/>
              <a:gd name="T26" fmla="*/ 32 w 32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67">
                <a:moveTo>
                  <a:pt x="27" y="9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6" y="58"/>
                  <a:pt x="13" y="62"/>
                  <a:pt x="19" y="66"/>
                </a:cubicBezTo>
                <a:cubicBezTo>
                  <a:pt x="20" y="67"/>
                  <a:pt x="20" y="67"/>
                  <a:pt x="20" y="67"/>
                </a:cubicBezTo>
                <a:cubicBezTo>
                  <a:pt x="27" y="29"/>
                  <a:pt x="27" y="29"/>
                  <a:pt x="27" y="29"/>
                </a:cubicBezTo>
                <a:cubicBezTo>
                  <a:pt x="22" y="27"/>
                  <a:pt x="18" y="25"/>
                  <a:pt x="18" y="25"/>
                </a:cubicBezTo>
                <a:cubicBezTo>
                  <a:pt x="18" y="25"/>
                  <a:pt x="22" y="26"/>
                  <a:pt x="27" y="27"/>
                </a:cubicBezTo>
                <a:cubicBezTo>
                  <a:pt x="30" y="9"/>
                  <a:pt x="30" y="9"/>
                  <a:pt x="30" y="9"/>
                </a:cubicBezTo>
                <a:cubicBezTo>
                  <a:pt x="29" y="9"/>
                  <a:pt x="28" y="9"/>
                  <a:pt x="27" y="9"/>
                </a:cubicBezTo>
                <a:moveTo>
                  <a:pt x="32" y="0"/>
                </a:move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0" y="6"/>
                  <a:pt x="31" y="6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$ľiḍè">
            <a:extLst>
              <a:ext uri="{FF2B5EF4-FFF2-40B4-BE49-F238E27FC236}">
                <a16:creationId xmlns:a16="http://schemas.microsoft.com/office/drawing/2014/main" id="{7DC2EE6B-414C-4A3F-9F44-5BC3E4362651}"/>
              </a:ext>
            </a:extLst>
          </p:cNvPr>
          <p:cNvSpPr/>
          <p:nvPr/>
        </p:nvSpPr>
        <p:spPr bwMode="auto">
          <a:xfrm>
            <a:off x="1987041" y="3092630"/>
            <a:ext cx="1331896" cy="675800"/>
          </a:xfrm>
          <a:custGeom>
            <a:avLst/>
            <a:gdLst>
              <a:gd name="T0" fmla="*/ 181 w 986"/>
              <a:gd name="T1" fmla="*/ 145 h 500"/>
              <a:gd name="T2" fmla="*/ 111 w 986"/>
              <a:gd name="T3" fmla="*/ 274 h 500"/>
              <a:gd name="T4" fmla="*/ 40 w 986"/>
              <a:gd name="T5" fmla="*/ 404 h 500"/>
              <a:gd name="T6" fmla="*/ 9 w 986"/>
              <a:gd name="T7" fmla="*/ 461 h 500"/>
              <a:gd name="T8" fmla="*/ 9 w 986"/>
              <a:gd name="T9" fmla="*/ 481 h 500"/>
              <a:gd name="T10" fmla="*/ 93 w 986"/>
              <a:gd name="T11" fmla="*/ 407 h 500"/>
              <a:gd name="T12" fmla="*/ 164 w 986"/>
              <a:gd name="T13" fmla="*/ 277 h 500"/>
              <a:gd name="T14" fmla="*/ 234 w 986"/>
              <a:gd name="T15" fmla="*/ 148 h 500"/>
              <a:gd name="T16" fmla="*/ 241 w 986"/>
              <a:gd name="T17" fmla="*/ 135 h 500"/>
              <a:gd name="T18" fmla="*/ 247 w 986"/>
              <a:gd name="T19" fmla="*/ 148 h 500"/>
              <a:gd name="T20" fmla="*/ 299 w 986"/>
              <a:gd name="T21" fmla="*/ 277 h 500"/>
              <a:gd name="T22" fmla="*/ 444 w 986"/>
              <a:gd name="T23" fmla="*/ 277 h 500"/>
              <a:gd name="T24" fmla="*/ 589 w 986"/>
              <a:gd name="T25" fmla="*/ 178 h 500"/>
              <a:gd name="T26" fmla="*/ 674 w 986"/>
              <a:gd name="T27" fmla="*/ 277 h 500"/>
              <a:gd name="T28" fmla="*/ 709 w 986"/>
              <a:gd name="T29" fmla="*/ 244 h 500"/>
              <a:gd name="T30" fmla="*/ 623 w 986"/>
              <a:gd name="T31" fmla="*/ 145 h 500"/>
              <a:gd name="T32" fmla="*/ 553 w 986"/>
              <a:gd name="T33" fmla="*/ 145 h 500"/>
              <a:gd name="T34" fmla="*/ 364 w 986"/>
              <a:gd name="T35" fmla="*/ 274 h 500"/>
              <a:gd name="T36" fmla="*/ 353 w 986"/>
              <a:gd name="T37" fmla="*/ 282 h 500"/>
              <a:gd name="T38" fmla="*/ 350 w 986"/>
              <a:gd name="T39" fmla="*/ 274 h 500"/>
              <a:gd name="T40" fmla="*/ 297 w 986"/>
              <a:gd name="T41" fmla="*/ 145 h 500"/>
              <a:gd name="T42" fmla="*/ 271 w 986"/>
              <a:gd name="T43" fmla="*/ 99 h 500"/>
              <a:gd name="T44" fmla="*/ 248 w 986"/>
              <a:gd name="T45" fmla="*/ 23 h 500"/>
              <a:gd name="T46" fmla="*/ 954 w 986"/>
              <a:gd name="T47" fmla="*/ 13 h 500"/>
              <a:gd name="T48" fmla="*/ 951 w 986"/>
              <a:gd name="T49" fmla="*/ 18 h 500"/>
              <a:gd name="T50" fmla="*/ 948 w 986"/>
              <a:gd name="T51" fmla="*/ 35 h 500"/>
              <a:gd name="T52" fmla="*/ 946 w 986"/>
              <a:gd name="T53" fmla="*/ 37 h 500"/>
              <a:gd name="T54" fmla="*/ 877 w 986"/>
              <a:gd name="T55" fmla="*/ 145 h 500"/>
              <a:gd name="T56" fmla="*/ 802 w 986"/>
              <a:gd name="T57" fmla="*/ 274 h 500"/>
              <a:gd name="T58" fmla="*/ 774 w 986"/>
              <a:gd name="T59" fmla="*/ 321 h 500"/>
              <a:gd name="T60" fmla="*/ 734 w 986"/>
              <a:gd name="T61" fmla="*/ 274 h 500"/>
              <a:gd name="T62" fmla="*/ 675 w 986"/>
              <a:gd name="T63" fmla="*/ 279 h 500"/>
              <a:gd name="T64" fmla="*/ 782 w 986"/>
              <a:gd name="T65" fmla="*/ 404 h 500"/>
              <a:gd name="T66" fmla="*/ 855 w 986"/>
              <a:gd name="T67" fmla="*/ 277 h 500"/>
              <a:gd name="T68" fmla="*/ 931 w 986"/>
              <a:gd name="T69" fmla="*/ 148 h 500"/>
              <a:gd name="T70" fmla="*/ 944 w 986"/>
              <a:gd name="T71" fmla="*/ 125 h 500"/>
              <a:gd name="T72" fmla="*/ 945 w 986"/>
              <a:gd name="T73" fmla="*/ 123 h 500"/>
              <a:gd name="T74" fmla="*/ 968 w 986"/>
              <a:gd name="T75" fmla="*/ 76 h 500"/>
              <a:gd name="T76" fmla="*/ 968 w 986"/>
              <a:gd name="T77" fmla="*/ 74 h 500"/>
              <a:gd name="T78" fmla="*/ 974 w 986"/>
              <a:gd name="T79" fmla="*/ 74 h 500"/>
              <a:gd name="T80" fmla="*/ 986 w 986"/>
              <a:gd name="T81" fmla="*/ 1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6" h="500">
                <a:moveTo>
                  <a:pt x="248" y="23"/>
                </a:moveTo>
                <a:cubicBezTo>
                  <a:pt x="181" y="145"/>
                  <a:pt x="181" y="145"/>
                  <a:pt x="181" y="145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11" y="274"/>
                  <a:pt x="111" y="274"/>
                  <a:pt x="111" y="274"/>
                </a:cubicBezTo>
                <a:cubicBezTo>
                  <a:pt x="109" y="277"/>
                  <a:pt x="109" y="277"/>
                  <a:pt x="109" y="277"/>
                </a:cubicBezTo>
                <a:cubicBezTo>
                  <a:pt x="40" y="404"/>
                  <a:pt x="40" y="404"/>
                  <a:pt x="40" y="404"/>
                </a:cubicBezTo>
                <a:cubicBezTo>
                  <a:pt x="39" y="407"/>
                  <a:pt x="39" y="407"/>
                  <a:pt x="39" y="407"/>
                </a:cubicBezTo>
                <a:cubicBezTo>
                  <a:pt x="9" y="461"/>
                  <a:pt x="9" y="461"/>
                  <a:pt x="9" y="461"/>
                </a:cubicBezTo>
                <a:cubicBezTo>
                  <a:pt x="0" y="477"/>
                  <a:pt x="0" y="477"/>
                  <a:pt x="0" y="477"/>
                </a:cubicBezTo>
                <a:cubicBezTo>
                  <a:pt x="9" y="481"/>
                  <a:pt x="9" y="481"/>
                  <a:pt x="9" y="481"/>
                </a:cubicBezTo>
                <a:cubicBezTo>
                  <a:pt x="43" y="500"/>
                  <a:pt x="43" y="500"/>
                  <a:pt x="43" y="500"/>
                </a:cubicBezTo>
                <a:cubicBezTo>
                  <a:pt x="93" y="407"/>
                  <a:pt x="93" y="407"/>
                  <a:pt x="93" y="407"/>
                </a:cubicBezTo>
                <a:cubicBezTo>
                  <a:pt x="95" y="404"/>
                  <a:pt x="95" y="404"/>
                  <a:pt x="95" y="404"/>
                </a:cubicBezTo>
                <a:cubicBezTo>
                  <a:pt x="164" y="277"/>
                  <a:pt x="164" y="277"/>
                  <a:pt x="164" y="277"/>
                </a:cubicBezTo>
                <a:cubicBezTo>
                  <a:pt x="165" y="274"/>
                  <a:pt x="165" y="274"/>
                  <a:pt x="165" y="274"/>
                </a:cubicBezTo>
                <a:cubicBezTo>
                  <a:pt x="234" y="148"/>
                  <a:pt x="234" y="148"/>
                  <a:pt x="234" y="148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47" y="148"/>
                  <a:pt x="247" y="148"/>
                  <a:pt x="247" y="148"/>
                </a:cubicBezTo>
                <a:cubicBezTo>
                  <a:pt x="298" y="274"/>
                  <a:pt x="298" y="274"/>
                  <a:pt x="298" y="274"/>
                </a:cubicBezTo>
                <a:cubicBezTo>
                  <a:pt x="299" y="277"/>
                  <a:pt x="299" y="277"/>
                  <a:pt x="299" y="277"/>
                </a:cubicBezTo>
                <a:cubicBezTo>
                  <a:pt x="331" y="355"/>
                  <a:pt x="331" y="355"/>
                  <a:pt x="331" y="355"/>
                </a:cubicBezTo>
                <a:cubicBezTo>
                  <a:pt x="444" y="277"/>
                  <a:pt x="444" y="277"/>
                  <a:pt x="444" y="277"/>
                </a:cubicBezTo>
                <a:cubicBezTo>
                  <a:pt x="449" y="274"/>
                  <a:pt x="449" y="274"/>
                  <a:pt x="449" y="274"/>
                </a:cubicBezTo>
                <a:cubicBezTo>
                  <a:pt x="589" y="178"/>
                  <a:pt x="589" y="178"/>
                  <a:pt x="589" y="178"/>
                </a:cubicBezTo>
                <a:cubicBezTo>
                  <a:pt x="671" y="274"/>
                  <a:pt x="671" y="274"/>
                  <a:pt x="671" y="274"/>
                </a:cubicBezTo>
                <a:cubicBezTo>
                  <a:pt x="674" y="277"/>
                  <a:pt x="674" y="277"/>
                  <a:pt x="674" y="277"/>
                </a:cubicBezTo>
                <a:cubicBezTo>
                  <a:pt x="674" y="278"/>
                  <a:pt x="674" y="278"/>
                  <a:pt x="674" y="278"/>
                </a:cubicBezTo>
                <a:cubicBezTo>
                  <a:pt x="709" y="244"/>
                  <a:pt x="709" y="244"/>
                  <a:pt x="709" y="244"/>
                </a:cubicBezTo>
                <a:cubicBezTo>
                  <a:pt x="626" y="148"/>
                  <a:pt x="626" y="148"/>
                  <a:pt x="626" y="148"/>
                </a:cubicBezTo>
                <a:cubicBezTo>
                  <a:pt x="623" y="145"/>
                  <a:pt x="623" y="145"/>
                  <a:pt x="623" y="145"/>
                </a:cubicBezTo>
                <a:cubicBezTo>
                  <a:pt x="597" y="114"/>
                  <a:pt x="597" y="114"/>
                  <a:pt x="597" y="114"/>
                </a:cubicBezTo>
                <a:cubicBezTo>
                  <a:pt x="553" y="145"/>
                  <a:pt x="553" y="145"/>
                  <a:pt x="553" y="145"/>
                </a:cubicBezTo>
                <a:cubicBezTo>
                  <a:pt x="548" y="148"/>
                  <a:pt x="548" y="148"/>
                  <a:pt x="548" y="148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53" y="282"/>
                  <a:pt x="353" y="282"/>
                  <a:pt x="353" y="282"/>
                </a:cubicBezTo>
                <a:cubicBezTo>
                  <a:pt x="351" y="277"/>
                  <a:pt x="351" y="277"/>
                  <a:pt x="351" y="277"/>
                </a:cubicBezTo>
                <a:cubicBezTo>
                  <a:pt x="350" y="274"/>
                  <a:pt x="350" y="274"/>
                  <a:pt x="350" y="274"/>
                </a:cubicBezTo>
                <a:cubicBezTo>
                  <a:pt x="298" y="148"/>
                  <a:pt x="298" y="148"/>
                  <a:pt x="298" y="148"/>
                </a:cubicBezTo>
                <a:cubicBezTo>
                  <a:pt x="297" y="145"/>
                  <a:pt x="297" y="145"/>
                  <a:pt x="297" y="145"/>
                </a:cubicBezTo>
                <a:cubicBezTo>
                  <a:pt x="278" y="98"/>
                  <a:pt x="278" y="98"/>
                  <a:pt x="278" y="98"/>
                </a:cubicBezTo>
                <a:cubicBezTo>
                  <a:pt x="271" y="99"/>
                  <a:pt x="271" y="99"/>
                  <a:pt x="271" y="99"/>
                </a:cubicBezTo>
                <a:cubicBezTo>
                  <a:pt x="278" y="98"/>
                  <a:pt x="278" y="98"/>
                  <a:pt x="278" y="98"/>
                </a:cubicBezTo>
                <a:cubicBezTo>
                  <a:pt x="248" y="23"/>
                  <a:pt x="248" y="23"/>
                  <a:pt x="248" y="23"/>
                </a:cubicBezTo>
                <a:moveTo>
                  <a:pt x="967" y="0"/>
                </a:moveTo>
                <a:cubicBezTo>
                  <a:pt x="954" y="13"/>
                  <a:pt x="954" y="13"/>
                  <a:pt x="954" y="13"/>
                </a:cubicBezTo>
                <a:cubicBezTo>
                  <a:pt x="952" y="15"/>
                  <a:pt x="952" y="15"/>
                  <a:pt x="952" y="15"/>
                </a:cubicBezTo>
                <a:cubicBezTo>
                  <a:pt x="951" y="18"/>
                  <a:pt x="951" y="18"/>
                  <a:pt x="951" y="18"/>
                </a:cubicBezTo>
                <a:cubicBezTo>
                  <a:pt x="944" y="29"/>
                  <a:pt x="944" y="29"/>
                  <a:pt x="944" y="29"/>
                </a:cubicBezTo>
                <a:cubicBezTo>
                  <a:pt x="946" y="31"/>
                  <a:pt x="947" y="34"/>
                  <a:pt x="948" y="35"/>
                </a:cubicBezTo>
                <a:cubicBezTo>
                  <a:pt x="954" y="44"/>
                  <a:pt x="957" y="50"/>
                  <a:pt x="957" y="50"/>
                </a:cubicBezTo>
                <a:cubicBezTo>
                  <a:pt x="957" y="50"/>
                  <a:pt x="953" y="45"/>
                  <a:pt x="946" y="37"/>
                </a:cubicBezTo>
                <a:cubicBezTo>
                  <a:pt x="945" y="35"/>
                  <a:pt x="944" y="34"/>
                  <a:pt x="943" y="32"/>
                </a:cubicBezTo>
                <a:cubicBezTo>
                  <a:pt x="877" y="145"/>
                  <a:pt x="877" y="145"/>
                  <a:pt x="877" y="145"/>
                </a:cubicBezTo>
                <a:cubicBezTo>
                  <a:pt x="875" y="148"/>
                  <a:pt x="875" y="148"/>
                  <a:pt x="875" y="148"/>
                </a:cubicBezTo>
                <a:cubicBezTo>
                  <a:pt x="802" y="274"/>
                  <a:pt x="802" y="274"/>
                  <a:pt x="802" y="274"/>
                </a:cubicBezTo>
                <a:cubicBezTo>
                  <a:pt x="800" y="277"/>
                  <a:pt x="800" y="277"/>
                  <a:pt x="800" y="277"/>
                </a:cubicBezTo>
                <a:cubicBezTo>
                  <a:pt x="774" y="321"/>
                  <a:pt x="774" y="321"/>
                  <a:pt x="774" y="321"/>
                </a:cubicBezTo>
                <a:cubicBezTo>
                  <a:pt x="737" y="277"/>
                  <a:pt x="737" y="277"/>
                  <a:pt x="737" y="277"/>
                </a:cubicBezTo>
                <a:cubicBezTo>
                  <a:pt x="734" y="274"/>
                  <a:pt x="734" y="274"/>
                  <a:pt x="734" y="274"/>
                </a:cubicBezTo>
                <a:cubicBezTo>
                  <a:pt x="710" y="246"/>
                  <a:pt x="710" y="246"/>
                  <a:pt x="710" y="246"/>
                </a:cubicBezTo>
                <a:cubicBezTo>
                  <a:pt x="675" y="279"/>
                  <a:pt x="675" y="279"/>
                  <a:pt x="675" y="279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855" y="277"/>
                  <a:pt x="855" y="277"/>
                  <a:pt x="855" y="277"/>
                </a:cubicBezTo>
                <a:cubicBezTo>
                  <a:pt x="857" y="274"/>
                  <a:pt x="857" y="274"/>
                  <a:pt x="857" y="274"/>
                </a:cubicBezTo>
                <a:cubicBezTo>
                  <a:pt x="931" y="148"/>
                  <a:pt x="931" y="148"/>
                  <a:pt x="931" y="148"/>
                </a:cubicBezTo>
                <a:cubicBezTo>
                  <a:pt x="933" y="145"/>
                  <a:pt x="933" y="145"/>
                  <a:pt x="933" y="145"/>
                </a:cubicBezTo>
                <a:cubicBezTo>
                  <a:pt x="944" y="125"/>
                  <a:pt x="944" y="125"/>
                  <a:pt x="944" y="125"/>
                </a:cubicBezTo>
                <a:cubicBezTo>
                  <a:pt x="939" y="122"/>
                  <a:pt x="936" y="119"/>
                  <a:pt x="936" y="119"/>
                </a:cubicBezTo>
                <a:cubicBezTo>
                  <a:pt x="936" y="119"/>
                  <a:pt x="940" y="121"/>
                  <a:pt x="945" y="123"/>
                </a:cubicBezTo>
                <a:cubicBezTo>
                  <a:pt x="972" y="77"/>
                  <a:pt x="972" y="77"/>
                  <a:pt x="972" y="77"/>
                </a:cubicBezTo>
                <a:cubicBezTo>
                  <a:pt x="971" y="76"/>
                  <a:pt x="970" y="76"/>
                  <a:pt x="968" y="76"/>
                </a:cubicBezTo>
                <a:cubicBezTo>
                  <a:pt x="961" y="75"/>
                  <a:pt x="956" y="74"/>
                  <a:pt x="956" y="74"/>
                </a:cubicBezTo>
                <a:cubicBezTo>
                  <a:pt x="956" y="74"/>
                  <a:pt x="961" y="74"/>
                  <a:pt x="968" y="74"/>
                </a:cubicBezTo>
                <a:cubicBezTo>
                  <a:pt x="969" y="74"/>
                  <a:pt x="970" y="74"/>
                  <a:pt x="972" y="74"/>
                </a:cubicBezTo>
                <a:cubicBezTo>
                  <a:pt x="972" y="74"/>
                  <a:pt x="973" y="74"/>
                  <a:pt x="974" y="74"/>
                </a:cubicBezTo>
                <a:cubicBezTo>
                  <a:pt x="977" y="68"/>
                  <a:pt x="977" y="68"/>
                  <a:pt x="977" y="68"/>
                </a:cubicBezTo>
                <a:cubicBezTo>
                  <a:pt x="986" y="18"/>
                  <a:pt x="986" y="18"/>
                  <a:pt x="986" y="18"/>
                </a:cubicBezTo>
                <a:cubicBezTo>
                  <a:pt x="967" y="0"/>
                  <a:pt x="967" y="0"/>
                  <a:pt x="967" y="0"/>
                </a:cubicBezTo>
              </a:path>
            </a:pathLst>
          </a:custGeom>
          <a:solidFill>
            <a:srgbClr val="E0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ṧ1îḓé">
            <a:extLst>
              <a:ext uri="{FF2B5EF4-FFF2-40B4-BE49-F238E27FC236}">
                <a16:creationId xmlns:a16="http://schemas.microsoft.com/office/drawing/2014/main" id="{1501E5B2-31E0-44E4-A3C3-58D0D6A557E1}"/>
              </a:ext>
            </a:extLst>
          </p:cNvPr>
          <p:cNvSpPr/>
          <p:nvPr/>
        </p:nvSpPr>
        <p:spPr bwMode="auto">
          <a:xfrm>
            <a:off x="3363267" y="2620752"/>
            <a:ext cx="57138" cy="88662"/>
          </a:xfrm>
          <a:custGeom>
            <a:avLst/>
            <a:gdLst>
              <a:gd name="T0" fmla="*/ 42 w 42"/>
              <a:gd name="T1" fmla="*/ 0 h 66"/>
              <a:gd name="T2" fmla="*/ 0 w 42"/>
              <a:gd name="T3" fmla="*/ 0 h 66"/>
              <a:gd name="T4" fmla="*/ 1 w 42"/>
              <a:gd name="T5" fmla="*/ 56 h 66"/>
              <a:gd name="T6" fmla="*/ 26 w 42"/>
              <a:gd name="T7" fmla="*/ 63 h 66"/>
              <a:gd name="T8" fmla="*/ 34 w 42"/>
              <a:gd name="T9" fmla="*/ 66 h 66"/>
              <a:gd name="T10" fmla="*/ 42 w 42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66">
                <a:moveTo>
                  <a:pt x="4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6"/>
                  <a:pt x="1" y="56"/>
                  <a:pt x="1" y="56"/>
                </a:cubicBezTo>
                <a:cubicBezTo>
                  <a:pt x="8" y="58"/>
                  <a:pt x="17" y="60"/>
                  <a:pt x="26" y="63"/>
                </a:cubicBezTo>
                <a:cubicBezTo>
                  <a:pt x="29" y="64"/>
                  <a:pt x="31" y="65"/>
                  <a:pt x="34" y="66"/>
                </a:cubicBezTo>
                <a:cubicBezTo>
                  <a:pt x="42" y="0"/>
                  <a:pt x="42" y="0"/>
                  <a:pt x="4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śļiḍê">
            <a:extLst>
              <a:ext uri="{FF2B5EF4-FFF2-40B4-BE49-F238E27FC236}">
                <a16:creationId xmlns:a16="http://schemas.microsoft.com/office/drawing/2014/main" id="{425139F5-B928-48DB-AFBA-6BC761B8EA62}"/>
              </a:ext>
            </a:extLst>
          </p:cNvPr>
          <p:cNvSpPr/>
          <p:nvPr/>
        </p:nvSpPr>
        <p:spPr bwMode="auto">
          <a:xfrm>
            <a:off x="3034234" y="2861124"/>
            <a:ext cx="181264" cy="125112"/>
          </a:xfrm>
          <a:custGeom>
            <a:avLst/>
            <a:gdLst>
              <a:gd name="T0" fmla="*/ 76 w 134"/>
              <a:gd name="T1" fmla="*/ 60 h 93"/>
              <a:gd name="T2" fmla="*/ 4 w 134"/>
              <a:gd name="T3" fmla="*/ 60 h 93"/>
              <a:gd name="T4" fmla="*/ 0 w 134"/>
              <a:gd name="T5" fmla="*/ 80 h 93"/>
              <a:gd name="T6" fmla="*/ 75 w 134"/>
              <a:gd name="T7" fmla="*/ 88 h 93"/>
              <a:gd name="T8" fmla="*/ 75 w 134"/>
              <a:gd name="T9" fmla="*/ 76 h 93"/>
              <a:gd name="T10" fmla="*/ 76 w 134"/>
              <a:gd name="T11" fmla="*/ 60 h 93"/>
              <a:gd name="T12" fmla="*/ 133 w 134"/>
              <a:gd name="T13" fmla="*/ 60 h 93"/>
              <a:gd name="T14" fmla="*/ 77 w 134"/>
              <a:gd name="T15" fmla="*/ 60 h 93"/>
              <a:gd name="T16" fmla="*/ 78 w 134"/>
              <a:gd name="T17" fmla="*/ 76 h 93"/>
              <a:gd name="T18" fmla="*/ 78 w 134"/>
              <a:gd name="T19" fmla="*/ 88 h 93"/>
              <a:gd name="T20" fmla="*/ 120 w 134"/>
              <a:gd name="T21" fmla="*/ 93 h 93"/>
              <a:gd name="T22" fmla="*/ 127 w 134"/>
              <a:gd name="T23" fmla="*/ 73 h 93"/>
              <a:gd name="T24" fmla="*/ 133 w 134"/>
              <a:gd name="T25" fmla="*/ 60 h 93"/>
              <a:gd name="T26" fmla="*/ 14 w 134"/>
              <a:gd name="T27" fmla="*/ 0 h 93"/>
              <a:gd name="T28" fmla="*/ 10 w 134"/>
              <a:gd name="T29" fmla="*/ 30 h 93"/>
              <a:gd name="T30" fmla="*/ 7 w 134"/>
              <a:gd name="T31" fmla="*/ 46 h 93"/>
              <a:gd name="T32" fmla="*/ 7 w 134"/>
              <a:gd name="T33" fmla="*/ 46 h 93"/>
              <a:gd name="T34" fmla="*/ 7 w 134"/>
              <a:gd name="T35" fmla="*/ 46 h 93"/>
              <a:gd name="T36" fmla="*/ 5 w 134"/>
              <a:gd name="T37" fmla="*/ 57 h 93"/>
              <a:gd name="T38" fmla="*/ 134 w 134"/>
              <a:gd name="T39" fmla="*/ 57 h 93"/>
              <a:gd name="T40" fmla="*/ 134 w 134"/>
              <a:gd name="T41" fmla="*/ 57 h 93"/>
              <a:gd name="T42" fmla="*/ 51 w 134"/>
              <a:gd name="T43" fmla="*/ 18 h 93"/>
              <a:gd name="T44" fmla="*/ 48 w 134"/>
              <a:gd name="T45" fmla="*/ 23 h 93"/>
              <a:gd name="T46" fmla="*/ 38 w 134"/>
              <a:gd name="T47" fmla="*/ 43 h 93"/>
              <a:gd name="T48" fmla="*/ 33 w 134"/>
              <a:gd name="T49" fmla="*/ 52 h 93"/>
              <a:gd name="T50" fmla="*/ 36 w 134"/>
              <a:gd name="T51" fmla="*/ 42 h 93"/>
              <a:gd name="T52" fmla="*/ 45 w 134"/>
              <a:gd name="T53" fmla="*/ 22 h 93"/>
              <a:gd name="T54" fmla="*/ 48 w 134"/>
              <a:gd name="T55" fmla="*/ 16 h 93"/>
              <a:gd name="T56" fmla="*/ 14 w 134"/>
              <a:gd name="T5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93">
                <a:moveTo>
                  <a:pt x="76" y="60"/>
                </a:moveTo>
                <a:cubicBezTo>
                  <a:pt x="4" y="60"/>
                  <a:pt x="4" y="60"/>
                  <a:pt x="4" y="60"/>
                </a:cubicBezTo>
                <a:cubicBezTo>
                  <a:pt x="3" y="66"/>
                  <a:pt x="1" y="73"/>
                  <a:pt x="0" y="80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84"/>
                  <a:pt x="75" y="80"/>
                  <a:pt x="75" y="76"/>
                </a:cubicBezTo>
                <a:cubicBezTo>
                  <a:pt x="76" y="69"/>
                  <a:pt x="76" y="63"/>
                  <a:pt x="76" y="60"/>
                </a:cubicBezTo>
                <a:moveTo>
                  <a:pt x="133" y="60"/>
                </a:moveTo>
                <a:cubicBezTo>
                  <a:pt x="77" y="60"/>
                  <a:pt x="77" y="60"/>
                  <a:pt x="77" y="60"/>
                </a:cubicBezTo>
                <a:cubicBezTo>
                  <a:pt x="77" y="63"/>
                  <a:pt x="77" y="69"/>
                  <a:pt x="78" y="76"/>
                </a:cubicBezTo>
                <a:cubicBezTo>
                  <a:pt x="78" y="80"/>
                  <a:pt x="78" y="84"/>
                  <a:pt x="78" y="88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2" y="87"/>
                  <a:pt x="125" y="80"/>
                  <a:pt x="127" y="73"/>
                </a:cubicBezTo>
                <a:cubicBezTo>
                  <a:pt x="129" y="69"/>
                  <a:pt x="131" y="64"/>
                  <a:pt x="133" y="60"/>
                </a:cubicBezTo>
                <a:moveTo>
                  <a:pt x="14" y="0"/>
                </a:moveTo>
                <a:cubicBezTo>
                  <a:pt x="13" y="11"/>
                  <a:pt x="11" y="22"/>
                  <a:pt x="10" y="30"/>
                </a:cubicBezTo>
                <a:cubicBezTo>
                  <a:pt x="8" y="40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50"/>
                  <a:pt x="5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20"/>
                  <a:pt x="49" y="21"/>
                  <a:pt x="48" y="23"/>
                </a:cubicBezTo>
                <a:cubicBezTo>
                  <a:pt x="45" y="31"/>
                  <a:pt x="41" y="38"/>
                  <a:pt x="38" y="43"/>
                </a:cubicBezTo>
                <a:cubicBezTo>
                  <a:pt x="35" y="49"/>
                  <a:pt x="33" y="52"/>
                  <a:pt x="33" y="52"/>
                </a:cubicBezTo>
                <a:cubicBezTo>
                  <a:pt x="33" y="52"/>
                  <a:pt x="34" y="48"/>
                  <a:pt x="36" y="42"/>
                </a:cubicBezTo>
                <a:cubicBezTo>
                  <a:pt x="38" y="37"/>
                  <a:pt x="41" y="29"/>
                  <a:pt x="45" y="22"/>
                </a:cubicBezTo>
                <a:cubicBezTo>
                  <a:pt x="46" y="20"/>
                  <a:pt x="47" y="18"/>
                  <a:pt x="48" y="16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šļïḋè">
            <a:extLst>
              <a:ext uri="{FF2B5EF4-FFF2-40B4-BE49-F238E27FC236}">
                <a16:creationId xmlns:a16="http://schemas.microsoft.com/office/drawing/2014/main" id="{1F2D209F-054B-4908-A8C3-ABB015E36B2B}"/>
              </a:ext>
            </a:extLst>
          </p:cNvPr>
          <p:cNvSpPr/>
          <p:nvPr/>
        </p:nvSpPr>
        <p:spPr bwMode="auto">
          <a:xfrm>
            <a:off x="3039160" y="2937964"/>
            <a:ext cx="176339" cy="3941"/>
          </a:xfrm>
          <a:custGeom>
            <a:avLst/>
            <a:gdLst>
              <a:gd name="T0" fmla="*/ 130 w 130"/>
              <a:gd name="T1" fmla="*/ 0 h 3"/>
              <a:gd name="T2" fmla="*/ 1 w 130"/>
              <a:gd name="T3" fmla="*/ 0 h 3"/>
              <a:gd name="T4" fmla="*/ 0 w 130"/>
              <a:gd name="T5" fmla="*/ 3 h 3"/>
              <a:gd name="T6" fmla="*/ 0 w 130"/>
              <a:gd name="T7" fmla="*/ 3 h 3"/>
              <a:gd name="T8" fmla="*/ 72 w 130"/>
              <a:gd name="T9" fmla="*/ 3 h 3"/>
              <a:gd name="T10" fmla="*/ 72 w 130"/>
              <a:gd name="T11" fmla="*/ 1 h 3"/>
              <a:gd name="T12" fmla="*/ 73 w 130"/>
              <a:gd name="T13" fmla="*/ 3 h 3"/>
              <a:gd name="T14" fmla="*/ 129 w 130"/>
              <a:gd name="T15" fmla="*/ 3 h 3"/>
              <a:gd name="T16" fmla="*/ 130 w 130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3">
                <a:moveTo>
                  <a:pt x="13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1"/>
                  <a:pt x="72" y="1"/>
                </a:cubicBezTo>
                <a:cubicBezTo>
                  <a:pt x="72" y="1"/>
                  <a:pt x="73" y="2"/>
                  <a:pt x="73" y="3"/>
                </a:cubicBezTo>
                <a:cubicBezTo>
                  <a:pt x="129" y="3"/>
                  <a:pt x="129" y="3"/>
                  <a:pt x="129" y="3"/>
                </a:cubicBezTo>
                <a:cubicBezTo>
                  <a:pt x="129" y="2"/>
                  <a:pt x="129" y="1"/>
                  <a:pt x="13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śľiḑé">
            <a:extLst>
              <a:ext uri="{FF2B5EF4-FFF2-40B4-BE49-F238E27FC236}">
                <a16:creationId xmlns:a16="http://schemas.microsoft.com/office/drawing/2014/main" id="{2FACA3A5-54A4-49FD-BE9B-EEFEE29D66D9}"/>
              </a:ext>
            </a:extLst>
          </p:cNvPr>
          <p:cNvSpPr/>
          <p:nvPr/>
        </p:nvSpPr>
        <p:spPr bwMode="auto">
          <a:xfrm>
            <a:off x="3475572" y="2756700"/>
            <a:ext cx="529015" cy="236431"/>
          </a:xfrm>
          <a:custGeom>
            <a:avLst/>
            <a:gdLst>
              <a:gd name="T0" fmla="*/ 125 w 391"/>
              <a:gd name="T1" fmla="*/ 137 h 175"/>
              <a:gd name="T2" fmla="*/ 64 w 391"/>
              <a:gd name="T3" fmla="*/ 137 h 175"/>
              <a:gd name="T4" fmla="*/ 0 w 391"/>
              <a:gd name="T5" fmla="*/ 164 h 175"/>
              <a:gd name="T6" fmla="*/ 10 w 391"/>
              <a:gd name="T7" fmla="*/ 175 h 175"/>
              <a:gd name="T8" fmla="*/ 131 w 391"/>
              <a:gd name="T9" fmla="*/ 156 h 175"/>
              <a:gd name="T10" fmla="*/ 128 w 391"/>
              <a:gd name="T11" fmla="*/ 147 h 175"/>
              <a:gd name="T12" fmla="*/ 125 w 391"/>
              <a:gd name="T13" fmla="*/ 137 h 175"/>
              <a:gd name="T14" fmla="*/ 243 w 391"/>
              <a:gd name="T15" fmla="*/ 137 h 175"/>
              <a:gd name="T16" fmla="*/ 126 w 391"/>
              <a:gd name="T17" fmla="*/ 137 h 175"/>
              <a:gd name="T18" fmla="*/ 130 w 391"/>
              <a:gd name="T19" fmla="*/ 146 h 175"/>
              <a:gd name="T20" fmla="*/ 134 w 391"/>
              <a:gd name="T21" fmla="*/ 155 h 175"/>
              <a:gd name="T22" fmla="*/ 243 w 391"/>
              <a:gd name="T23" fmla="*/ 137 h 175"/>
              <a:gd name="T24" fmla="*/ 391 w 391"/>
              <a:gd name="T25" fmla="*/ 0 h 175"/>
              <a:gd name="T26" fmla="*/ 71 w 391"/>
              <a:gd name="T27" fmla="*/ 134 h 175"/>
              <a:gd name="T28" fmla="*/ 262 w 391"/>
              <a:gd name="T29" fmla="*/ 134 h 175"/>
              <a:gd name="T30" fmla="*/ 391 w 391"/>
              <a:gd name="T31" fmla="*/ 113 h 175"/>
              <a:gd name="T32" fmla="*/ 391 w 391"/>
              <a:gd name="T3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175">
                <a:moveTo>
                  <a:pt x="125" y="137"/>
                </a:moveTo>
                <a:cubicBezTo>
                  <a:pt x="64" y="137"/>
                  <a:pt x="64" y="137"/>
                  <a:pt x="64" y="137"/>
                </a:cubicBezTo>
                <a:cubicBezTo>
                  <a:pt x="0" y="164"/>
                  <a:pt x="0" y="164"/>
                  <a:pt x="0" y="164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0" y="152"/>
                  <a:pt x="129" y="149"/>
                  <a:pt x="128" y="147"/>
                </a:cubicBezTo>
                <a:cubicBezTo>
                  <a:pt x="126" y="143"/>
                  <a:pt x="125" y="139"/>
                  <a:pt x="125" y="137"/>
                </a:cubicBezTo>
                <a:moveTo>
                  <a:pt x="243" y="137"/>
                </a:moveTo>
                <a:cubicBezTo>
                  <a:pt x="126" y="137"/>
                  <a:pt x="126" y="137"/>
                  <a:pt x="126" y="137"/>
                </a:cubicBezTo>
                <a:cubicBezTo>
                  <a:pt x="126" y="139"/>
                  <a:pt x="128" y="142"/>
                  <a:pt x="130" y="146"/>
                </a:cubicBezTo>
                <a:cubicBezTo>
                  <a:pt x="131" y="149"/>
                  <a:pt x="132" y="152"/>
                  <a:pt x="134" y="155"/>
                </a:cubicBezTo>
                <a:cubicBezTo>
                  <a:pt x="243" y="137"/>
                  <a:pt x="243" y="137"/>
                  <a:pt x="243" y="137"/>
                </a:cubicBezTo>
                <a:moveTo>
                  <a:pt x="391" y="0"/>
                </a:moveTo>
                <a:cubicBezTo>
                  <a:pt x="71" y="134"/>
                  <a:pt x="71" y="134"/>
                  <a:pt x="71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0"/>
                  <a:pt x="391" y="0"/>
                  <a:pt x="391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ṧļïḍê">
            <a:extLst>
              <a:ext uri="{FF2B5EF4-FFF2-40B4-BE49-F238E27FC236}">
                <a16:creationId xmlns:a16="http://schemas.microsoft.com/office/drawing/2014/main" id="{6DC751CA-D4B6-4E79-8FE5-D890E519A67C}"/>
              </a:ext>
            </a:extLst>
          </p:cNvPr>
          <p:cNvSpPr/>
          <p:nvPr/>
        </p:nvSpPr>
        <p:spPr bwMode="auto">
          <a:xfrm>
            <a:off x="3562264" y="2937964"/>
            <a:ext cx="267955" cy="3941"/>
          </a:xfrm>
          <a:custGeom>
            <a:avLst/>
            <a:gdLst>
              <a:gd name="T0" fmla="*/ 198 w 198"/>
              <a:gd name="T1" fmla="*/ 0 h 3"/>
              <a:gd name="T2" fmla="*/ 7 w 198"/>
              <a:gd name="T3" fmla="*/ 0 h 3"/>
              <a:gd name="T4" fmla="*/ 0 w 198"/>
              <a:gd name="T5" fmla="*/ 3 h 3"/>
              <a:gd name="T6" fmla="*/ 61 w 198"/>
              <a:gd name="T7" fmla="*/ 3 h 3"/>
              <a:gd name="T8" fmla="*/ 60 w 198"/>
              <a:gd name="T9" fmla="*/ 1 h 3"/>
              <a:gd name="T10" fmla="*/ 62 w 198"/>
              <a:gd name="T11" fmla="*/ 3 h 3"/>
              <a:gd name="T12" fmla="*/ 179 w 198"/>
              <a:gd name="T13" fmla="*/ 3 h 3"/>
              <a:gd name="T14" fmla="*/ 198 w 19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3">
                <a:moveTo>
                  <a:pt x="198" y="0"/>
                </a:moveTo>
                <a:cubicBezTo>
                  <a:pt x="7" y="0"/>
                  <a:pt x="7" y="0"/>
                  <a:pt x="7" y="0"/>
                </a:cubicBezTo>
                <a:cubicBezTo>
                  <a:pt x="0" y="3"/>
                  <a:pt x="0" y="3"/>
                  <a:pt x="0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2"/>
                  <a:pt x="60" y="1"/>
                  <a:pt x="60" y="1"/>
                </a:cubicBezTo>
                <a:cubicBezTo>
                  <a:pt x="60" y="1"/>
                  <a:pt x="61" y="2"/>
                  <a:pt x="62" y="3"/>
                </a:cubicBezTo>
                <a:cubicBezTo>
                  <a:pt x="179" y="3"/>
                  <a:pt x="179" y="3"/>
                  <a:pt x="179" y="3"/>
                </a:cubicBezTo>
                <a:cubicBezTo>
                  <a:pt x="198" y="0"/>
                  <a:pt x="198" y="0"/>
                  <a:pt x="198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sḷïḑê">
            <a:extLst>
              <a:ext uri="{FF2B5EF4-FFF2-40B4-BE49-F238E27FC236}">
                <a16:creationId xmlns:a16="http://schemas.microsoft.com/office/drawing/2014/main" id="{234C6316-1215-4BC9-8CCF-A7BF66D04FE9}"/>
              </a:ext>
            </a:extLst>
          </p:cNvPr>
          <p:cNvSpPr/>
          <p:nvPr/>
        </p:nvSpPr>
        <p:spPr bwMode="auto">
          <a:xfrm>
            <a:off x="3393807" y="2620752"/>
            <a:ext cx="610781" cy="349722"/>
          </a:xfrm>
          <a:custGeom>
            <a:avLst/>
            <a:gdLst>
              <a:gd name="T0" fmla="*/ 57 w 452"/>
              <a:gd name="T1" fmla="*/ 238 h 259"/>
              <a:gd name="T2" fmla="*/ 107 w 452"/>
              <a:gd name="T3" fmla="*/ 238 h 259"/>
              <a:gd name="T4" fmla="*/ 10 w 452"/>
              <a:gd name="T5" fmla="*/ 109 h 259"/>
              <a:gd name="T6" fmla="*/ 17 w 452"/>
              <a:gd name="T7" fmla="*/ 124 h 259"/>
              <a:gd name="T8" fmla="*/ 39 w 452"/>
              <a:gd name="T9" fmla="*/ 141 h 259"/>
              <a:gd name="T10" fmla="*/ 15 w 452"/>
              <a:gd name="T11" fmla="*/ 127 h 259"/>
              <a:gd name="T12" fmla="*/ 0 w 452"/>
              <a:gd name="T13" fmla="*/ 222 h 259"/>
              <a:gd name="T14" fmla="*/ 79 w 452"/>
              <a:gd name="T15" fmla="*/ 194 h 259"/>
              <a:gd name="T16" fmla="*/ 61 w 452"/>
              <a:gd name="T17" fmla="*/ 176 h 259"/>
              <a:gd name="T18" fmla="*/ 81 w 452"/>
              <a:gd name="T19" fmla="*/ 191 h 259"/>
              <a:gd name="T20" fmla="*/ 170 w 452"/>
              <a:gd name="T21" fmla="*/ 103 h 259"/>
              <a:gd name="T22" fmla="*/ 173 w 452"/>
              <a:gd name="T23" fmla="*/ 106 h 259"/>
              <a:gd name="T24" fmla="*/ 452 w 452"/>
              <a:gd name="T25" fmla="*/ 0 h 259"/>
              <a:gd name="T26" fmla="*/ 14 w 452"/>
              <a:gd name="T27" fmla="*/ 66 h 259"/>
              <a:gd name="T28" fmla="*/ 39 w 452"/>
              <a:gd name="T29" fmla="*/ 76 h 259"/>
              <a:gd name="T30" fmla="*/ 14 w 452"/>
              <a:gd name="T31" fmla="*/ 70 h 259"/>
              <a:gd name="T32" fmla="*/ 163 w 452"/>
              <a:gd name="T33" fmla="*/ 106 h 259"/>
              <a:gd name="T34" fmla="*/ 168 w 452"/>
              <a:gd name="T35" fmla="*/ 101 h 259"/>
              <a:gd name="T36" fmla="*/ 146 w 452"/>
              <a:gd name="T37" fmla="*/ 76 h 259"/>
              <a:gd name="T38" fmla="*/ 171 w 452"/>
              <a:gd name="T39" fmla="*/ 98 h 259"/>
              <a:gd name="T40" fmla="*/ 260 w 452"/>
              <a:gd name="T41" fmla="*/ 5 h 259"/>
              <a:gd name="T42" fmla="*/ 178 w 452"/>
              <a:gd name="T43" fmla="*/ 106 h 259"/>
              <a:gd name="T44" fmla="*/ 362 w 452"/>
              <a:gd name="T45" fmla="*/ 109 h 259"/>
              <a:gd name="T46" fmla="*/ 186 w 452"/>
              <a:gd name="T47" fmla="*/ 115 h 259"/>
              <a:gd name="T48" fmla="*/ 184 w 452"/>
              <a:gd name="T49" fmla="*/ 117 h 259"/>
              <a:gd name="T50" fmla="*/ 165 w 452"/>
              <a:gd name="T51" fmla="*/ 109 h 259"/>
              <a:gd name="T52" fmla="*/ 93 w 452"/>
              <a:gd name="T53" fmla="*/ 201 h 259"/>
              <a:gd name="T54" fmla="*/ 122 w 452"/>
              <a:gd name="T55" fmla="*/ 230 h 259"/>
              <a:gd name="T56" fmla="*/ 90 w 452"/>
              <a:gd name="T57" fmla="*/ 204 h 259"/>
              <a:gd name="T58" fmla="*/ 57 w 452"/>
              <a:gd name="T59" fmla="*/ 227 h 259"/>
              <a:gd name="T60" fmla="*/ 115 w 452"/>
              <a:gd name="T61" fmla="*/ 235 h 259"/>
              <a:gd name="T62" fmla="*/ 452 w 452"/>
              <a:gd name="T63" fmla="*/ 8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2" h="259">
                <a:moveTo>
                  <a:pt x="107" y="238"/>
                </a:moveTo>
                <a:cubicBezTo>
                  <a:pt x="57" y="238"/>
                  <a:pt x="57" y="238"/>
                  <a:pt x="57" y="238"/>
                </a:cubicBezTo>
                <a:cubicBezTo>
                  <a:pt x="57" y="259"/>
                  <a:pt x="57" y="259"/>
                  <a:pt x="57" y="259"/>
                </a:cubicBezTo>
                <a:cubicBezTo>
                  <a:pt x="107" y="238"/>
                  <a:pt x="107" y="238"/>
                  <a:pt x="107" y="238"/>
                </a:cubicBezTo>
                <a:moveTo>
                  <a:pt x="160" y="109"/>
                </a:moveTo>
                <a:cubicBezTo>
                  <a:pt x="10" y="109"/>
                  <a:pt x="10" y="109"/>
                  <a:pt x="10" y="109"/>
                </a:cubicBezTo>
                <a:cubicBezTo>
                  <a:pt x="9" y="119"/>
                  <a:pt x="9" y="119"/>
                  <a:pt x="9" y="119"/>
                </a:cubicBezTo>
                <a:cubicBezTo>
                  <a:pt x="12" y="120"/>
                  <a:pt x="15" y="122"/>
                  <a:pt x="17" y="124"/>
                </a:cubicBezTo>
                <a:cubicBezTo>
                  <a:pt x="23" y="128"/>
                  <a:pt x="29" y="132"/>
                  <a:pt x="33" y="135"/>
                </a:cubicBezTo>
                <a:cubicBezTo>
                  <a:pt x="37" y="139"/>
                  <a:pt x="39" y="141"/>
                  <a:pt x="39" y="141"/>
                </a:cubicBezTo>
                <a:cubicBezTo>
                  <a:pt x="39" y="141"/>
                  <a:pt x="36" y="140"/>
                  <a:pt x="31" y="137"/>
                </a:cubicBezTo>
                <a:cubicBezTo>
                  <a:pt x="27" y="135"/>
                  <a:pt x="21" y="131"/>
                  <a:pt x="15" y="127"/>
                </a:cubicBezTo>
                <a:cubicBezTo>
                  <a:pt x="13" y="126"/>
                  <a:pt x="11" y="124"/>
                  <a:pt x="9" y="123"/>
                </a:cubicBezTo>
                <a:cubicBezTo>
                  <a:pt x="0" y="222"/>
                  <a:pt x="0" y="222"/>
                  <a:pt x="0" y="222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6" y="191"/>
                  <a:pt x="73" y="188"/>
                  <a:pt x="70" y="185"/>
                </a:cubicBezTo>
                <a:cubicBezTo>
                  <a:pt x="65" y="180"/>
                  <a:pt x="61" y="176"/>
                  <a:pt x="61" y="176"/>
                </a:cubicBezTo>
                <a:cubicBezTo>
                  <a:pt x="61" y="176"/>
                  <a:pt x="65" y="179"/>
                  <a:pt x="71" y="184"/>
                </a:cubicBezTo>
                <a:cubicBezTo>
                  <a:pt x="74" y="186"/>
                  <a:pt x="78" y="188"/>
                  <a:pt x="81" y="191"/>
                </a:cubicBezTo>
                <a:cubicBezTo>
                  <a:pt x="160" y="109"/>
                  <a:pt x="160" y="109"/>
                  <a:pt x="160" y="109"/>
                </a:cubicBezTo>
                <a:moveTo>
                  <a:pt x="170" y="103"/>
                </a:moveTo>
                <a:cubicBezTo>
                  <a:pt x="168" y="106"/>
                  <a:pt x="168" y="106"/>
                  <a:pt x="168" y="106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05"/>
                  <a:pt x="171" y="104"/>
                  <a:pt x="170" y="103"/>
                </a:cubicBezTo>
                <a:moveTo>
                  <a:pt x="452" y="0"/>
                </a:moveTo>
                <a:cubicBezTo>
                  <a:pt x="20" y="0"/>
                  <a:pt x="20" y="0"/>
                  <a:pt x="20" y="0"/>
                </a:cubicBezTo>
                <a:cubicBezTo>
                  <a:pt x="14" y="66"/>
                  <a:pt x="14" y="66"/>
                  <a:pt x="14" y="66"/>
                </a:cubicBezTo>
                <a:cubicBezTo>
                  <a:pt x="19" y="68"/>
                  <a:pt x="24" y="70"/>
                  <a:pt x="28" y="71"/>
                </a:cubicBezTo>
                <a:cubicBezTo>
                  <a:pt x="35" y="74"/>
                  <a:pt x="39" y="76"/>
                  <a:pt x="39" y="76"/>
                </a:cubicBezTo>
                <a:cubicBezTo>
                  <a:pt x="39" y="76"/>
                  <a:pt x="35" y="75"/>
                  <a:pt x="28" y="73"/>
                </a:cubicBezTo>
                <a:cubicBezTo>
                  <a:pt x="24" y="72"/>
                  <a:pt x="19" y="71"/>
                  <a:pt x="14" y="70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2" y="95"/>
                  <a:pt x="157" y="89"/>
                  <a:pt x="153" y="84"/>
                </a:cubicBezTo>
                <a:cubicBezTo>
                  <a:pt x="149" y="79"/>
                  <a:pt x="146" y="76"/>
                  <a:pt x="146" y="76"/>
                </a:cubicBezTo>
                <a:cubicBezTo>
                  <a:pt x="146" y="76"/>
                  <a:pt x="150" y="78"/>
                  <a:pt x="154" y="82"/>
                </a:cubicBezTo>
                <a:cubicBezTo>
                  <a:pt x="159" y="87"/>
                  <a:pt x="165" y="92"/>
                  <a:pt x="171" y="98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260" y="5"/>
                  <a:pt x="260" y="5"/>
                  <a:pt x="260" y="5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4" y="102"/>
                  <a:pt x="176" y="104"/>
                  <a:pt x="178" y="106"/>
                </a:cubicBezTo>
                <a:cubicBezTo>
                  <a:pt x="362" y="106"/>
                  <a:pt x="362" y="106"/>
                  <a:pt x="362" y="106"/>
                </a:cubicBezTo>
                <a:cubicBezTo>
                  <a:pt x="362" y="109"/>
                  <a:pt x="362" y="109"/>
                  <a:pt x="362" y="109"/>
                </a:cubicBezTo>
                <a:cubicBezTo>
                  <a:pt x="180" y="109"/>
                  <a:pt x="180" y="109"/>
                  <a:pt x="180" y="109"/>
                </a:cubicBezTo>
                <a:cubicBezTo>
                  <a:pt x="182" y="111"/>
                  <a:pt x="184" y="113"/>
                  <a:pt x="186" y="115"/>
                </a:cubicBezTo>
                <a:cubicBezTo>
                  <a:pt x="190" y="120"/>
                  <a:pt x="192" y="123"/>
                  <a:pt x="192" y="123"/>
                </a:cubicBezTo>
                <a:cubicBezTo>
                  <a:pt x="192" y="123"/>
                  <a:pt x="189" y="121"/>
                  <a:pt x="184" y="117"/>
                </a:cubicBezTo>
                <a:cubicBezTo>
                  <a:pt x="182" y="114"/>
                  <a:pt x="179" y="112"/>
                  <a:pt x="176" y="109"/>
                </a:cubicBezTo>
                <a:cubicBezTo>
                  <a:pt x="165" y="109"/>
                  <a:pt x="165" y="109"/>
                  <a:pt x="165" y="109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8" y="197"/>
                  <a:pt x="91" y="199"/>
                  <a:pt x="93" y="201"/>
                </a:cubicBezTo>
                <a:cubicBezTo>
                  <a:pt x="101" y="208"/>
                  <a:pt x="108" y="215"/>
                  <a:pt x="113" y="221"/>
                </a:cubicBezTo>
                <a:cubicBezTo>
                  <a:pt x="119" y="226"/>
                  <a:pt x="122" y="230"/>
                  <a:pt x="122" y="230"/>
                </a:cubicBezTo>
                <a:cubicBezTo>
                  <a:pt x="122" y="230"/>
                  <a:pt x="118" y="227"/>
                  <a:pt x="112" y="222"/>
                </a:cubicBezTo>
                <a:cubicBezTo>
                  <a:pt x="106" y="218"/>
                  <a:pt x="98" y="211"/>
                  <a:pt x="90" y="204"/>
                </a:cubicBezTo>
                <a:cubicBezTo>
                  <a:pt x="88" y="202"/>
                  <a:pt x="86" y="200"/>
                  <a:pt x="83" y="198"/>
                </a:cubicBezTo>
                <a:cubicBezTo>
                  <a:pt x="57" y="227"/>
                  <a:pt x="57" y="227"/>
                  <a:pt x="57" y="227"/>
                </a:cubicBezTo>
                <a:cubicBezTo>
                  <a:pt x="57" y="235"/>
                  <a:pt x="57" y="235"/>
                  <a:pt x="57" y="235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452" y="101"/>
                  <a:pt x="452" y="101"/>
                  <a:pt x="452" y="101"/>
                </a:cubicBezTo>
                <a:cubicBezTo>
                  <a:pt x="452" y="82"/>
                  <a:pt x="452" y="82"/>
                  <a:pt x="452" y="82"/>
                </a:cubicBezTo>
                <a:cubicBezTo>
                  <a:pt x="452" y="0"/>
                  <a:pt x="452" y="0"/>
                  <a:pt x="45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sḻîḓê">
            <a:extLst>
              <a:ext uri="{FF2B5EF4-FFF2-40B4-BE49-F238E27FC236}">
                <a16:creationId xmlns:a16="http://schemas.microsoft.com/office/drawing/2014/main" id="{DB6C2049-1ED0-4186-AF5F-2DC6AE964A7F}"/>
              </a:ext>
            </a:extLst>
          </p:cNvPr>
          <p:cNvSpPr/>
          <p:nvPr/>
        </p:nvSpPr>
        <p:spPr bwMode="auto">
          <a:xfrm>
            <a:off x="3406613" y="2763596"/>
            <a:ext cx="475818" cy="3941"/>
          </a:xfrm>
          <a:custGeom>
            <a:avLst/>
            <a:gdLst>
              <a:gd name="T0" fmla="*/ 153 w 352"/>
              <a:gd name="T1" fmla="*/ 0 h 3"/>
              <a:gd name="T2" fmla="*/ 1 w 352"/>
              <a:gd name="T3" fmla="*/ 0 h 3"/>
              <a:gd name="T4" fmla="*/ 0 w 352"/>
              <a:gd name="T5" fmla="*/ 3 h 3"/>
              <a:gd name="T6" fmla="*/ 150 w 352"/>
              <a:gd name="T7" fmla="*/ 3 h 3"/>
              <a:gd name="T8" fmla="*/ 153 w 352"/>
              <a:gd name="T9" fmla="*/ 0 h 3"/>
              <a:gd name="T10" fmla="*/ 163 w 352"/>
              <a:gd name="T11" fmla="*/ 0 h 3"/>
              <a:gd name="T12" fmla="*/ 158 w 352"/>
              <a:gd name="T13" fmla="*/ 0 h 3"/>
              <a:gd name="T14" fmla="*/ 155 w 352"/>
              <a:gd name="T15" fmla="*/ 3 h 3"/>
              <a:gd name="T16" fmla="*/ 166 w 352"/>
              <a:gd name="T17" fmla="*/ 3 h 3"/>
              <a:gd name="T18" fmla="*/ 163 w 352"/>
              <a:gd name="T19" fmla="*/ 0 h 3"/>
              <a:gd name="T20" fmla="*/ 352 w 352"/>
              <a:gd name="T21" fmla="*/ 0 h 3"/>
              <a:gd name="T22" fmla="*/ 168 w 352"/>
              <a:gd name="T23" fmla="*/ 0 h 3"/>
              <a:gd name="T24" fmla="*/ 170 w 352"/>
              <a:gd name="T25" fmla="*/ 3 h 3"/>
              <a:gd name="T26" fmla="*/ 352 w 352"/>
              <a:gd name="T27" fmla="*/ 3 h 3"/>
              <a:gd name="T28" fmla="*/ 352 w 352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2" h="3">
                <a:moveTo>
                  <a:pt x="15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3" y="0"/>
                  <a:pt x="153" y="0"/>
                  <a:pt x="153" y="0"/>
                </a:cubicBezTo>
                <a:moveTo>
                  <a:pt x="163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66" y="3"/>
                  <a:pt x="166" y="3"/>
                  <a:pt x="166" y="3"/>
                </a:cubicBezTo>
                <a:cubicBezTo>
                  <a:pt x="165" y="2"/>
                  <a:pt x="164" y="1"/>
                  <a:pt x="163" y="0"/>
                </a:cubicBezTo>
                <a:moveTo>
                  <a:pt x="352" y="0"/>
                </a:moveTo>
                <a:cubicBezTo>
                  <a:pt x="168" y="0"/>
                  <a:pt x="168" y="0"/>
                  <a:pt x="168" y="0"/>
                </a:cubicBezTo>
                <a:cubicBezTo>
                  <a:pt x="169" y="1"/>
                  <a:pt x="169" y="2"/>
                  <a:pt x="170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0"/>
                  <a:pt x="352" y="0"/>
                  <a:pt x="352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ṩliḋé">
            <a:extLst>
              <a:ext uri="{FF2B5EF4-FFF2-40B4-BE49-F238E27FC236}">
                <a16:creationId xmlns:a16="http://schemas.microsoft.com/office/drawing/2014/main" id="{BAEE6D79-AD3B-40E6-9E78-166793FFF139}"/>
              </a:ext>
            </a:extLst>
          </p:cNvPr>
          <p:cNvSpPr/>
          <p:nvPr/>
        </p:nvSpPr>
        <p:spPr bwMode="auto">
          <a:xfrm>
            <a:off x="3470647" y="2937964"/>
            <a:ext cx="77826" cy="3941"/>
          </a:xfrm>
          <a:custGeom>
            <a:avLst/>
            <a:gdLst>
              <a:gd name="T0" fmla="*/ 79 w 79"/>
              <a:gd name="T1" fmla="*/ 0 h 4"/>
              <a:gd name="T2" fmla="*/ 0 w 79"/>
              <a:gd name="T3" fmla="*/ 0 h 4"/>
              <a:gd name="T4" fmla="*/ 0 w 79"/>
              <a:gd name="T5" fmla="*/ 4 h 4"/>
              <a:gd name="T6" fmla="*/ 68 w 79"/>
              <a:gd name="T7" fmla="*/ 4 h 4"/>
              <a:gd name="T8" fmla="*/ 79 w 7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4">
                <a:moveTo>
                  <a:pt x="79" y="0"/>
                </a:moveTo>
                <a:lnTo>
                  <a:pt x="0" y="0"/>
                </a:lnTo>
                <a:lnTo>
                  <a:pt x="0" y="4"/>
                </a:lnTo>
                <a:lnTo>
                  <a:pt x="68" y="4"/>
                </a:lnTo>
                <a:lnTo>
                  <a:pt x="7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ṣḻïḍe">
            <a:extLst>
              <a:ext uri="{FF2B5EF4-FFF2-40B4-BE49-F238E27FC236}">
                <a16:creationId xmlns:a16="http://schemas.microsoft.com/office/drawing/2014/main" id="{DBD84E72-9791-4947-9AB9-4320C8327D9F}"/>
              </a:ext>
            </a:extLst>
          </p:cNvPr>
          <p:cNvSpPr/>
          <p:nvPr/>
        </p:nvSpPr>
        <p:spPr bwMode="auto">
          <a:xfrm>
            <a:off x="3470647" y="2937964"/>
            <a:ext cx="77826" cy="3941"/>
          </a:xfrm>
          <a:custGeom>
            <a:avLst/>
            <a:gdLst>
              <a:gd name="T0" fmla="*/ 79 w 79"/>
              <a:gd name="T1" fmla="*/ 0 h 4"/>
              <a:gd name="T2" fmla="*/ 0 w 79"/>
              <a:gd name="T3" fmla="*/ 0 h 4"/>
              <a:gd name="T4" fmla="*/ 0 w 79"/>
              <a:gd name="T5" fmla="*/ 4 h 4"/>
              <a:gd name="T6" fmla="*/ 68 w 79"/>
              <a:gd name="T7" fmla="*/ 4 h 4"/>
              <a:gd name="T8" fmla="*/ 79 w 7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4">
                <a:moveTo>
                  <a:pt x="79" y="0"/>
                </a:moveTo>
                <a:lnTo>
                  <a:pt x="0" y="0"/>
                </a:lnTo>
                <a:lnTo>
                  <a:pt x="0" y="4"/>
                </a:lnTo>
                <a:lnTo>
                  <a:pt x="68" y="4"/>
                </a:lnTo>
                <a:lnTo>
                  <a:pt x="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ṧlîḋê">
            <a:extLst>
              <a:ext uri="{FF2B5EF4-FFF2-40B4-BE49-F238E27FC236}">
                <a16:creationId xmlns:a16="http://schemas.microsoft.com/office/drawing/2014/main" id="{A5DA0E72-9B3E-469A-BB0B-266B4DDCBA53}"/>
              </a:ext>
            </a:extLst>
          </p:cNvPr>
          <p:cNvSpPr/>
          <p:nvPr/>
        </p:nvSpPr>
        <p:spPr bwMode="auto">
          <a:xfrm>
            <a:off x="3308100" y="2862109"/>
            <a:ext cx="51227" cy="66004"/>
          </a:xfrm>
          <a:custGeom>
            <a:avLst/>
            <a:gdLst>
              <a:gd name="T0" fmla="*/ 0 w 38"/>
              <a:gd name="T1" fmla="*/ 0 h 49"/>
              <a:gd name="T2" fmla="*/ 14 w 38"/>
              <a:gd name="T3" fmla="*/ 49 h 49"/>
              <a:gd name="T4" fmla="*/ 38 w 38"/>
              <a:gd name="T5" fmla="*/ 31 h 49"/>
              <a:gd name="T6" fmla="*/ 38 w 38"/>
              <a:gd name="T7" fmla="*/ 4 h 49"/>
              <a:gd name="T8" fmla="*/ 21 w 38"/>
              <a:gd name="T9" fmla="*/ 3 h 49"/>
              <a:gd name="T10" fmla="*/ 0 w 38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49">
                <a:moveTo>
                  <a:pt x="0" y="0"/>
                </a:moveTo>
                <a:cubicBezTo>
                  <a:pt x="14" y="49"/>
                  <a:pt x="14" y="49"/>
                  <a:pt x="14" y="49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4"/>
                  <a:pt x="38" y="4"/>
                  <a:pt x="38" y="4"/>
                </a:cubicBezTo>
                <a:cubicBezTo>
                  <a:pt x="33" y="4"/>
                  <a:pt x="27" y="3"/>
                  <a:pt x="21" y="3"/>
                </a:cubicBezTo>
                <a:cubicBezTo>
                  <a:pt x="14" y="2"/>
                  <a:pt x="6" y="1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ḷïḓe">
            <a:extLst>
              <a:ext uri="{FF2B5EF4-FFF2-40B4-BE49-F238E27FC236}">
                <a16:creationId xmlns:a16="http://schemas.microsoft.com/office/drawing/2014/main" id="{FA0324A5-1E0B-4174-BC0B-18B5923D4784}"/>
              </a:ext>
            </a:extLst>
          </p:cNvPr>
          <p:cNvSpPr/>
          <p:nvPr/>
        </p:nvSpPr>
        <p:spPr bwMode="auto">
          <a:xfrm>
            <a:off x="3368193" y="2867035"/>
            <a:ext cx="22658" cy="50242"/>
          </a:xfrm>
          <a:custGeom>
            <a:avLst/>
            <a:gdLst>
              <a:gd name="T0" fmla="*/ 0 w 17"/>
              <a:gd name="T1" fmla="*/ 0 h 37"/>
              <a:gd name="T2" fmla="*/ 1 w 17"/>
              <a:gd name="T3" fmla="*/ 29 h 37"/>
              <a:gd name="T4" fmla="*/ 12 w 17"/>
              <a:gd name="T5" fmla="*/ 37 h 37"/>
              <a:gd name="T6" fmla="*/ 17 w 17"/>
              <a:gd name="T7" fmla="*/ 0 h 37"/>
              <a:gd name="T8" fmla="*/ 15 w 17"/>
              <a:gd name="T9" fmla="*/ 0 h 37"/>
              <a:gd name="T10" fmla="*/ 6 w 17"/>
              <a:gd name="T11" fmla="*/ 0 h 37"/>
              <a:gd name="T12" fmla="*/ 0 w 17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7">
                <a:moveTo>
                  <a:pt x="0" y="0"/>
                </a:moveTo>
                <a:cubicBezTo>
                  <a:pt x="1" y="29"/>
                  <a:pt x="1" y="29"/>
                  <a:pt x="1" y="29"/>
                </a:cubicBezTo>
                <a:cubicBezTo>
                  <a:pt x="12" y="37"/>
                  <a:pt x="12" y="37"/>
                  <a:pt x="12" y="37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3" y="0"/>
                  <a:pt x="10" y="0"/>
                  <a:pt x="6" y="0"/>
                </a:cubicBezTo>
                <a:cubicBezTo>
                  <a:pt x="4" y="0"/>
                  <a:pt x="2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šlîďe">
            <a:extLst>
              <a:ext uri="{FF2B5EF4-FFF2-40B4-BE49-F238E27FC236}">
                <a16:creationId xmlns:a16="http://schemas.microsoft.com/office/drawing/2014/main" id="{1D2D2028-E48C-4254-82EF-95785DC7B68D}"/>
              </a:ext>
            </a:extLst>
          </p:cNvPr>
          <p:cNvSpPr/>
          <p:nvPr/>
        </p:nvSpPr>
        <p:spPr bwMode="auto">
          <a:xfrm>
            <a:off x="3235200" y="2620752"/>
            <a:ext cx="128067" cy="169442"/>
          </a:xfrm>
          <a:custGeom>
            <a:avLst/>
            <a:gdLst>
              <a:gd name="T0" fmla="*/ 93 w 95"/>
              <a:gd name="T1" fmla="*/ 109 h 126"/>
              <a:gd name="T2" fmla="*/ 33 w 95"/>
              <a:gd name="T3" fmla="*/ 109 h 126"/>
              <a:gd name="T4" fmla="*/ 37 w 95"/>
              <a:gd name="T5" fmla="*/ 123 h 126"/>
              <a:gd name="T6" fmla="*/ 61 w 95"/>
              <a:gd name="T7" fmla="*/ 124 h 126"/>
              <a:gd name="T8" fmla="*/ 93 w 95"/>
              <a:gd name="T9" fmla="*/ 126 h 126"/>
              <a:gd name="T10" fmla="*/ 93 w 95"/>
              <a:gd name="T11" fmla="*/ 109 h 126"/>
              <a:gd name="T12" fmla="*/ 95 w 95"/>
              <a:gd name="T13" fmla="*/ 0 h 126"/>
              <a:gd name="T14" fmla="*/ 0 w 95"/>
              <a:gd name="T15" fmla="*/ 0 h 126"/>
              <a:gd name="T16" fmla="*/ 32 w 95"/>
              <a:gd name="T17" fmla="*/ 106 h 126"/>
              <a:gd name="T18" fmla="*/ 94 w 95"/>
              <a:gd name="T19" fmla="*/ 106 h 126"/>
              <a:gd name="T20" fmla="*/ 94 w 95"/>
              <a:gd name="T21" fmla="*/ 58 h 126"/>
              <a:gd name="T22" fmla="*/ 84 w 95"/>
              <a:gd name="T23" fmla="*/ 54 h 126"/>
              <a:gd name="T24" fmla="*/ 94 w 95"/>
              <a:gd name="T25" fmla="*/ 56 h 126"/>
              <a:gd name="T26" fmla="*/ 95 w 9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26">
                <a:moveTo>
                  <a:pt x="93" y="109"/>
                </a:moveTo>
                <a:cubicBezTo>
                  <a:pt x="33" y="109"/>
                  <a:pt x="33" y="109"/>
                  <a:pt x="33" y="109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4" y="123"/>
                  <a:pt x="53" y="123"/>
                  <a:pt x="61" y="124"/>
                </a:cubicBezTo>
                <a:cubicBezTo>
                  <a:pt x="73" y="124"/>
                  <a:pt x="84" y="125"/>
                  <a:pt x="93" y="126"/>
                </a:cubicBezTo>
                <a:cubicBezTo>
                  <a:pt x="93" y="109"/>
                  <a:pt x="93" y="109"/>
                  <a:pt x="93" y="109"/>
                </a:cubicBezTo>
                <a:moveTo>
                  <a:pt x="95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58"/>
                  <a:pt x="94" y="58"/>
                  <a:pt x="94" y="58"/>
                </a:cubicBezTo>
                <a:cubicBezTo>
                  <a:pt x="88" y="55"/>
                  <a:pt x="84" y="54"/>
                  <a:pt x="84" y="54"/>
                </a:cubicBezTo>
                <a:cubicBezTo>
                  <a:pt x="84" y="54"/>
                  <a:pt x="88" y="54"/>
                  <a:pt x="94" y="56"/>
                </a:cubicBezTo>
                <a:cubicBezTo>
                  <a:pt x="95" y="0"/>
                  <a:pt x="95" y="0"/>
                  <a:pt x="9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ľîḑe">
            <a:extLst>
              <a:ext uri="{FF2B5EF4-FFF2-40B4-BE49-F238E27FC236}">
                <a16:creationId xmlns:a16="http://schemas.microsoft.com/office/drawing/2014/main" id="{17DB739D-5EA1-4437-BE60-245B2EFC2FD4}"/>
              </a:ext>
            </a:extLst>
          </p:cNvPr>
          <p:cNvSpPr/>
          <p:nvPr/>
        </p:nvSpPr>
        <p:spPr bwMode="auto">
          <a:xfrm>
            <a:off x="3278546" y="2763596"/>
            <a:ext cx="83736" cy="3941"/>
          </a:xfrm>
          <a:custGeom>
            <a:avLst/>
            <a:gdLst>
              <a:gd name="T0" fmla="*/ 85 w 85"/>
              <a:gd name="T1" fmla="*/ 0 h 4"/>
              <a:gd name="T2" fmla="*/ 0 w 85"/>
              <a:gd name="T3" fmla="*/ 0 h 4"/>
              <a:gd name="T4" fmla="*/ 1 w 85"/>
              <a:gd name="T5" fmla="*/ 4 h 4"/>
              <a:gd name="T6" fmla="*/ 84 w 85"/>
              <a:gd name="T7" fmla="*/ 4 h 4"/>
              <a:gd name="T8" fmla="*/ 85 w 8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4">
                <a:moveTo>
                  <a:pt x="85" y="0"/>
                </a:moveTo>
                <a:lnTo>
                  <a:pt x="0" y="0"/>
                </a:lnTo>
                <a:lnTo>
                  <a:pt x="1" y="4"/>
                </a:lnTo>
                <a:lnTo>
                  <a:pt x="84" y="4"/>
                </a:lnTo>
                <a:lnTo>
                  <a:pt x="85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$ļïḓê">
            <a:extLst>
              <a:ext uri="{FF2B5EF4-FFF2-40B4-BE49-F238E27FC236}">
                <a16:creationId xmlns:a16="http://schemas.microsoft.com/office/drawing/2014/main" id="{F84B6FB7-7CD4-4CA6-B72B-9EA3DA105511}"/>
              </a:ext>
            </a:extLst>
          </p:cNvPr>
          <p:cNvSpPr/>
          <p:nvPr/>
        </p:nvSpPr>
        <p:spPr bwMode="auto">
          <a:xfrm>
            <a:off x="3278546" y="2763596"/>
            <a:ext cx="83736" cy="3941"/>
          </a:xfrm>
          <a:custGeom>
            <a:avLst/>
            <a:gdLst>
              <a:gd name="T0" fmla="*/ 85 w 85"/>
              <a:gd name="T1" fmla="*/ 0 h 4"/>
              <a:gd name="T2" fmla="*/ 0 w 85"/>
              <a:gd name="T3" fmla="*/ 0 h 4"/>
              <a:gd name="T4" fmla="*/ 1 w 85"/>
              <a:gd name="T5" fmla="*/ 4 h 4"/>
              <a:gd name="T6" fmla="*/ 84 w 85"/>
              <a:gd name="T7" fmla="*/ 4 h 4"/>
              <a:gd name="T8" fmla="*/ 85 w 8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4">
                <a:moveTo>
                  <a:pt x="85" y="0"/>
                </a:moveTo>
                <a:lnTo>
                  <a:pt x="0" y="0"/>
                </a:lnTo>
                <a:lnTo>
                  <a:pt x="1" y="4"/>
                </a:lnTo>
                <a:lnTo>
                  <a:pt x="84" y="4"/>
                </a:lnTo>
                <a:lnTo>
                  <a:pt x="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ṡḷîďê">
            <a:extLst>
              <a:ext uri="{FF2B5EF4-FFF2-40B4-BE49-F238E27FC236}">
                <a16:creationId xmlns:a16="http://schemas.microsoft.com/office/drawing/2014/main" id="{0AA9B9F7-C8B2-4550-9709-67415449E572}"/>
              </a:ext>
            </a:extLst>
          </p:cNvPr>
          <p:cNvSpPr/>
          <p:nvPr/>
        </p:nvSpPr>
        <p:spPr bwMode="auto">
          <a:xfrm>
            <a:off x="3286427" y="2790195"/>
            <a:ext cx="74870" cy="71915"/>
          </a:xfrm>
          <a:custGeom>
            <a:avLst/>
            <a:gdLst>
              <a:gd name="T0" fmla="*/ 0 w 55"/>
              <a:gd name="T1" fmla="*/ 0 h 53"/>
              <a:gd name="T2" fmla="*/ 15 w 55"/>
              <a:gd name="T3" fmla="*/ 50 h 53"/>
              <a:gd name="T4" fmla="*/ 38 w 55"/>
              <a:gd name="T5" fmla="*/ 52 h 53"/>
              <a:gd name="T6" fmla="*/ 54 w 55"/>
              <a:gd name="T7" fmla="*/ 53 h 53"/>
              <a:gd name="T8" fmla="*/ 55 w 55"/>
              <a:gd name="T9" fmla="*/ 3 h 53"/>
              <a:gd name="T10" fmla="*/ 23 w 55"/>
              <a:gd name="T11" fmla="*/ 2 h 53"/>
              <a:gd name="T12" fmla="*/ 0 w 55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53">
                <a:moveTo>
                  <a:pt x="0" y="0"/>
                </a:moveTo>
                <a:cubicBezTo>
                  <a:pt x="15" y="50"/>
                  <a:pt x="15" y="50"/>
                  <a:pt x="15" y="50"/>
                </a:cubicBezTo>
                <a:cubicBezTo>
                  <a:pt x="22" y="51"/>
                  <a:pt x="30" y="51"/>
                  <a:pt x="38" y="52"/>
                </a:cubicBezTo>
                <a:cubicBezTo>
                  <a:pt x="43" y="52"/>
                  <a:pt x="49" y="53"/>
                  <a:pt x="54" y="53"/>
                </a:cubicBezTo>
                <a:cubicBezTo>
                  <a:pt x="55" y="3"/>
                  <a:pt x="55" y="3"/>
                  <a:pt x="55" y="3"/>
                </a:cubicBezTo>
                <a:cubicBezTo>
                  <a:pt x="46" y="3"/>
                  <a:pt x="35" y="2"/>
                  <a:pt x="23" y="2"/>
                </a:cubicBezTo>
                <a:cubicBezTo>
                  <a:pt x="15" y="1"/>
                  <a:pt x="7" y="1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ṩḻiḍe">
            <a:extLst>
              <a:ext uri="{FF2B5EF4-FFF2-40B4-BE49-F238E27FC236}">
                <a16:creationId xmlns:a16="http://schemas.microsoft.com/office/drawing/2014/main" id="{98CDCE49-ECCE-453D-835A-9045E0E4520F}"/>
              </a:ext>
            </a:extLst>
          </p:cNvPr>
          <p:cNvSpPr/>
          <p:nvPr/>
        </p:nvSpPr>
        <p:spPr bwMode="auto">
          <a:xfrm>
            <a:off x="3308100" y="3197054"/>
            <a:ext cx="39405" cy="40391"/>
          </a:xfrm>
          <a:custGeom>
            <a:avLst/>
            <a:gdLst>
              <a:gd name="T0" fmla="*/ 3 w 29"/>
              <a:gd name="T1" fmla="*/ 0 h 30"/>
              <a:gd name="T2" fmla="*/ 0 w 29"/>
              <a:gd name="T3" fmla="*/ 20 h 30"/>
              <a:gd name="T4" fmla="*/ 21 w 29"/>
              <a:gd name="T5" fmla="*/ 27 h 30"/>
              <a:gd name="T6" fmla="*/ 28 w 29"/>
              <a:gd name="T7" fmla="*/ 30 h 30"/>
              <a:gd name="T8" fmla="*/ 29 w 29"/>
              <a:gd name="T9" fmla="*/ 2 h 30"/>
              <a:gd name="T10" fmla="*/ 17 w 29"/>
              <a:gd name="T11" fmla="*/ 1 h 30"/>
              <a:gd name="T12" fmla="*/ 3 w 29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0">
                <a:moveTo>
                  <a:pt x="3" y="0"/>
                </a:moveTo>
                <a:cubicBezTo>
                  <a:pt x="0" y="20"/>
                  <a:pt x="0" y="20"/>
                  <a:pt x="0" y="20"/>
                </a:cubicBezTo>
                <a:cubicBezTo>
                  <a:pt x="6" y="22"/>
                  <a:pt x="14" y="24"/>
                  <a:pt x="21" y="27"/>
                </a:cubicBezTo>
                <a:cubicBezTo>
                  <a:pt x="24" y="28"/>
                  <a:pt x="26" y="29"/>
                  <a:pt x="28" y="30"/>
                </a:cubicBezTo>
                <a:cubicBezTo>
                  <a:pt x="29" y="2"/>
                  <a:pt x="29" y="2"/>
                  <a:pt x="29" y="2"/>
                </a:cubicBezTo>
                <a:cubicBezTo>
                  <a:pt x="25" y="2"/>
                  <a:pt x="21" y="2"/>
                  <a:pt x="17" y="1"/>
                </a:cubicBezTo>
                <a:cubicBezTo>
                  <a:pt x="12" y="1"/>
                  <a:pt x="8" y="1"/>
                  <a:pt x="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ṧļïḋè">
            <a:extLst>
              <a:ext uri="{FF2B5EF4-FFF2-40B4-BE49-F238E27FC236}">
                <a16:creationId xmlns:a16="http://schemas.microsoft.com/office/drawing/2014/main" id="{855AF51A-05DF-49CA-AB81-8D9B11F4AF45}"/>
              </a:ext>
            </a:extLst>
          </p:cNvPr>
          <p:cNvSpPr/>
          <p:nvPr/>
        </p:nvSpPr>
        <p:spPr bwMode="auto">
          <a:xfrm>
            <a:off x="3314011" y="3118243"/>
            <a:ext cx="36450" cy="75855"/>
          </a:xfrm>
          <a:custGeom>
            <a:avLst/>
            <a:gdLst>
              <a:gd name="T0" fmla="*/ 27 w 27"/>
              <a:gd name="T1" fmla="*/ 0 h 56"/>
              <a:gd name="T2" fmla="*/ 23 w 27"/>
              <a:gd name="T3" fmla="*/ 0 h 56"/>
              <a:gd name="T4" fmla="*/ 4 w 27"/>
              <a:gd name="T5" fmla="*/ 33 h 56"/>
              <a:gd name="T6" fmla="*/ 0 w 27"/>
              <a:gd name="T7" fmla="*/ 55 h 56"/>
              <a:gd name="T8" fmla="*/ 13 w 27"/>
              <a:gd name="T9" fmla="*/ 55 h 56"/>
              <a:gd name="T10" fmla="*/ 25 w 27"/>
              <a:gd name="T11" fmla="*/ 56 h 56"/>
              <a:gd name="T12" fmla="*/ 27 w 27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56">
                <a:moveTo>
                  <a:pt x="27" y="0"/>
                </a:moveTo>
                <a:cubicBezTo>
                  <a:pt x="23" y="0"/>
                  <a:pt x="23" y="0"/>
                  <a:pt x="23" y="0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5"/>
                  <a:pt x="9" y="55"/>
                  <a:pt x="13" y="55"/>
                </a:cubicBezTo>
                <a:cubicBezTo>
                  <a:pt x="17" y="56"/>
                  <a:pt x="21" y="56"/>
                  <a:pt x="25" y="56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ṩḷîḍè">
            <a:extLst>
              <a:ext uri="{FF2B5EF4-FFF2-40B4-BE49-F238E27FC236}">
                <a16:creationId xmlns:a16="http://schemas.microsoft.com/office/drawing/2014/main" id="{A80153C8-FC55-45B4-9A4E-2D914E4818EF}"/>
              </a:ext>
            </a:extLst>
          </p:cNvPr>
          <p:cNvSpPr/>
          <p:nvPr/>
        </p:nvSpPr>
        <p:spPr bwMode="auto">
          <a:xfrm>
            <a:off x="3318937" y="3118243"/>
            <a:ext cx="25613" cy="45316"/>
          </a:xfrm>
          <a:custGeom>
            <a:avLst/>
            <a:gdLst>
              <a:gd name="T0" fmla="*/ 26 w 26"/>
              <a:gd name="T1" fmla="*/ 0 h 46"/>
              <a:gd name="T2" fmla="*/ 8 w 26"/>
              <a:gd name="T3" fmla="*/ 6 h 46"/>
              <a:gd name="T4" fmla="*/ 0 w 26"/>
              <a:gd name="T5" fmla="*/ 46 h 46"/>
              <a:gd name="T6" fmla="*/ 26 w 2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6">
                <a:moveTo>
                  <a:pt x="26" y="0"/>
                </a:moveTo>
                <a:lnTo>
                  <a:pt x="8" y="6"/>
                </a:lnTo>
                <a:lnTo>
                  <a:pt x="0" y="46"/>
                </a:lnTo>
                <a:lnTo>
                  <a:pt x="26" y="0"/>
                </a:lnTo>
                <a:close/>
              </a:path>
            </a:pathLst>
          </a:custGeom>
          <a:solidFill>
            <a:srgbClr val="E0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ṩ1ide">
            <a:extLst>
              <a:ext uri="{FF2B5EF4-FFF2-40B4-BE49-F238E27FC236}">
                <a16:creationId xmlns:a16="http://schemas.microsoft.com/office/drawing/2014/main" id="{361BCFC5-9ECA-4370-B45A-AC6C0FAA140F}"/>
              </a:ext>
            </a:extLst>
          </p:cNvPr>
          <p:cNvSpPr/>
          <p:nvPr/>
        </p:nvSpPr>
        <p:spPr bwMode="auto">
          <a:xfrm>
            <a:off x="3318937" y="3118243"/>
            <a:ext cx="25613" cy="45316"/>
          </a:xfrm>
          <a:custGeom>
            <a:avLst/>
            <a:gdLst>
              <a:gd name="T0" fmla="*/ 26 w 26"/>
              <a:gd name="T1" fmla="*/ 0 h 46"/>
              <a:gd name="T2" fmla="*/ 8 w 26"/>
              <a:gd name="T3" fmla="*/ 6 h 46"/>
              <a:gd name="T4" fmla="*/ 0 w 26"/>
              <a:gd name="T5" fmla="*/ 46 h 46"/>
              <a:gd name="T6" fmla="*/ 26 w 2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6">
                <a:moveTo>
                  <a:pt x="26" y="0"/>
                </a:moveTo>
                <a:lnTo>
                  <a:pt x="8" y="6"/>
                </a:lnTo>
                <a:lnTo>
                  <a:pt x="0" y="46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ś1ïḓè">
            <a:extLst>
              <a:ext uri="{FF2B5EF4-FFF2-40B4-BE49-F238E27FC236}">
                <a16:creationId xmlns:a16="http://schemas.microsoft.com/office/drawing/2014/main" id="{AB00C64A-3902-4762-97A1-6618BD7918A0}"/>
              </a:ext>
            </a:extLst>
          </p:cNvPr>
          <p:cNvSpPr/>
          <p:nvPr/>
        </p:nvSpPr>
        <p:spPr bwMode="auto">
          <a:xfrm>
            <a:off x="3340610" y="2030659"/>
            <a:ext cx="1129944" cy="999908"/>
          </a:xfrm>
          <a:custGeom>
            <a:avLst/>
            <a:gdLst>
              <a:gd name="T0" fmla="*/ 58 w 1147"/>
              <a:gd name="T1" fmla="*/ 1015 h 1015"/>
              <a:gd name="T2" fmla="*/ 217 w 1147"/>
              <a:gd name="T3" fmla="*/ 738 h 1015"/>
              <a:gd name="T4" fmla="*/ 488 w 1147"/>
              <a:gd name="T5" fmla="*/ 958 h 1015"/>
              <a:gd name="T6" fmla="*/ 727 w 1147"/>
              <a:gd name="T7" fmla="*/ 316 h 1015"/>
              <a:gd name="T8" fmla="*/ 921 w 1147"/>
              <a:gd name="T9" fmla="*/ 497 h 1015"/>
              <a:gd name="T10" fmla="*/ 1147 w 1147"/>
              <a:gd name="T11" fmla="*/ 28 h 1015"/>
              <a:gd name="T12" fmla="*/ 1088 w 1147"/>
              <a:gd name="T13" fmla="*/ 0 h 1015"/>
              <a:gd name="T14" fmla="*/ 900 w 1147"/>
              <a:gd name="T15" fmla="*/ 388 h 1015"/>
              <a:gd name="T16" fmla="*/ 700 w 1147"/>
              <a:gd name="T17" fmla="*/ 201 h 1015"/>
              <a:gd name="T18" fmla="*/ 458 w 1147"/>
              <a:gd name="T19" fmla="*/ 848 h 1015"/>
              <a:gd name="T20" fmla="*/ 199 w 1147"/>
              <a:gd name="T21" fmla="*/ 638 h 1015"/>
              <a:gd name="T22" fmla="*/ 0 w 1147"/>
              <a:gd name="T23" fmla="*/ 981 h 1015"/>
              <a:gd name="T24" fmla="*/ 58 w 1147"/>
              <a:gd name="T25" fmla="*/ 1015 h 1015"/>
              <a:gd name="T26" fmla="*/ 58 w 1147"/>
              <a:gd name="T2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47" h="1015">
                <a:moveTo>
                  <a:pt x="58" y="1015"/>
                </a:moveTo>
                <a:lnTo>
                  <a:pt x="217" y="738"/>
                </a:lnTo>
                <a:lnTo>
                  <a:pt x="488" y="958"/>
                </a:lnTo>
                <a:lnTo>
                  <a:pt x="727" y="316"/>
                </a:lnTo>
                <a:lnTo>
                  <a:pt x="921" y="497"/>
                </a:lnTo>
                <a:lnTo>
                  <a:pt x="1147" y="28"/>
                </a:lnTo>
                <a:lnTo>
                  <a:pt x="1088" y="0"/>
                </a:lnTo>
                <a:lnTo>
                  <a:pt x="900" y="388"/>
                </a:lnTo>
                <a:lnTo>
                  <a:pt x="700" y="201"/>
                </a:lnTo>
                <a:lnTo>
                  <a:pt x="458" y="848"/>
                </a:lnTo>
                <a:lnTo>
                  <a:pt x="199" y="638"/>
                </a:lnTo>
                <a:lnTo>
                  <a:pt x="0" y="981"/>
                </a:lnTo>
                <a:lnTo>
                  <a:pt x="58" y="1015"/>
                </a:lnTo>
                <a:lnTo>
                  <a:pt x="58" y="1015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śḻîdé">
            <a:extLst>
              <a:ext uri="{FF2B5EF4-FFF2-40B4-BE49-F238E27FC236}">
                <a16:creationId xmlns:a16="http://schemas.microsoft.com/office/drawing/2014/main" id="{E83E0D24-930C-4046-9E90-F101A69143E6}"/>
              </a:ext>
            </a:extLst>
          </p:cNvPr>
          <p:cNvSpPr/>
          <p:nvPr/>
        </p:nvSpPr>
        <p:spPr bwMode="auto">
          <a:xfrm>
            <a:off x="4340516" y="1918354"/>
            <a:ext cx="176339" cy="193086"/>
          </a:xfrm>
          <a:custGeom>
            <a:avLst/>
            <a:gdLst>
              <a:gd name="T0" fmla="*/ 179 w 179"/>
              <a:gd name="T1" fmla="*/ 196 h 196"/>
              <a:gd name="T2" fmla="*/ 163 w 179"/>
              <a:gd name="T3" fmla="*/ 0 h 196"/>
              <a:gd name="T4" fmla="*/ 0 w 179"/>
              <a:gd name="T5" fmla="*/ 111 h 196"/>
              <a:gd name="T6" fmla="*/ 179 w 179"/>
              <a:gd name="T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" h="196">
                <a:moveTo>
                  <a:pt x="179" y="196"/>
                </a:moveTo>
                <a:lnTo>
                  <a:pt x="163" y="0"/>
                </a:lnTo>
                <a:lnTo>
                  <a:pt x="0" y="111"/>
                </a:lnTo>
                <a:lnTo>
                  <a:pt x="179" y="196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39B45A-50AF-44A8-ACC2-1F5AB1F499F5}"/>
              </a:ext>
            </a:extLst>
          </p:cNvPr>
          <p:cNvCxnSpPr>
            <a:cxnSpLocks/>
          </p:cNvCxnSpPr>
          <p:nvPr/>
        </p:nvCxnSpPr>
        <p:spPr>
          <a:xfrm>
            <a:off x="5016001" y="3716508"/>
            <a:ext cx="6504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ṩḷíḑê">
            <a:extLst>
              <a:ext uri="{FF2B5EF4-FFF2-40B4-BE49-F238E27FC236}">
                <a16:creationId xmlns:a16="http://schemas.microsoft.com/office/drawing/2014/main" id="{71884217-99C5-42AE-8BEB-18B1D24950B4}"/>
              </a:ext>
            </a:extLst>
          </p:cNvPr>
          <p:cNvSpPr txBox="1"/>
          <p:nvPr/>
        </p:nvSpPr>
        <p:spPr>
          <a:xfrm>
            <a:off x="4914854" y="1637823"/>
            <a:ext cx="6605634" cy="14252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28" name="îṥḻiḍè">
            <a:extLst>
              <a:ext uri="{FF2B5EF4-FFF2-40B4-BE49-F238E27FC236}">
                <a16:creationId xmlns:a16="http://schemas.microsoft.com/office/drawing/2014/main" id="{A5CBB8AA-0091-4B4D-8BF7-A683E81586B7}"/>
              </a:ext>
            </a:extLst>
          </p:cNvPr>
          <p:cNvSpPr/>
          <p:nvPr/>
        </p:nvSpPr>
        <p:spPr>
          <a:xfrm>
            <a:off x="5367532" y="3447596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Q1</a:t>
            </a:r>
            <a:endParaRPr lang="zh-CN" altLang="en-US" dirty="0"/>
          </a:p>
        </p:txBody>
      </p:sp>
      <p:sp>
        <p:nvSpPr>
          <p:cNvPr id="30" name="iś1ídè">
            <a:extLst>
              <a:ext uri="{FF2B5EF4-FFF2-40B4-BE49-F238E27FC236}">
                <a16:creationId xmlns:a16="http://schemas.microsoft.com/office/drawing/2014/main" id="{A148BF1E-C3B5-4B38-8660-94370104D0F7}"/>
              </a:ext>
            </a:extLst>
          </p:cNvPr>
          <p:cNvSpPr/>
          <p:nvPr/>
        </p:nvSpPr>
        <p:spPr>
          <a:xfrm>
            <a:off x="4813897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1" name="îṥľïḓe">
            <a:extLst>
              <a:ext uri="{FF2B5EF4-FFF2-40B4-BE49-F238E27FC236}">
                <a16:creationId xmlns:a16="http://schemas.microsoft.com/office/drawing/2014/main" id="{3F184857-7E9F-41FA-8FB5-291C8085FAAF}"/>
              </a:ext>
            </a:extLst>
          </p:cNvPr>
          <p:cNvSpPr txBox="1"/>
          <p:nvPr/>
        </p:nvSpPr>
        <p:spPr bwMode="auto">
          <a:xfrm>
            <a:off x="4813897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ïsḻiḍê">
            <a:extLst>
              <a:ext uri="{FF2B5EF4-FFF2-40B4-BE49-F238E27FC236}">
                <a16:creationId xmlns:a16="http://schemas.microsoft.com/office/drawing/2014/main" id="{F42AAFD3-AFE0-49C8-A82C-3ADEFB576575}"/>
              </a:ext>
            </a:extLst>
          </p:cNvPr>
          <p:cNvSpPr/>
          <p:nvPr/>
        </p:nvSpPr>
        <p:spPr>
          <a:xfrm>
            <a:off x="7123342" y="3447596"/>
            <a:ext cx="537820" cy="5378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Q2</a:t>
            </a:r>
            <a:endParaRPr lang="zh-CN" altLang="en-US" dirty="0"/>
          </a:p>
        </p:txBody>
      </p:sp>
      <p:sp>
        <p:nvSpPr>
          <p:cNvPr id="26" name="íšliḍê">
            <a:extLst>
              <a:ext uri="{FF2B5EF4-FFF2-40B4-BE49-F238E27FC236}">
                <a16:creationId xmlns:a16="http://schemas.microsoft.com/office/drawing/2014/main" id="{9AFEBC26-F5F3-4506-A130-15C16907EC4C}"/>
              </a:ext>
            </a:extLst>
          </p:cNvPr>
          <p:cNvSpPr/>
          <p:nvPr/>
        </p:nvSpPr>
        <p:spPr>
          <a:xfrm>
            <a:off x="6569707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îsḻíḑé">
            <a:extLst>
              <a:ext uri="{FF2B5EF4-FFF2-40B4-BE49-F238E27FC236}">
                <a16:creationId xmlns:a16="http://schemas.microsoft.com/office/drawing/2014/main" id="{7243DA6E-C3E1-4A8E-A9FC-100802C14785}"/>
              </a:ext>
            </a:extLst>
          </p:cNvPr>
          <p:cNvSpPr txBox="1"/>
          <p:nvPr/>
        </p:nvSpPr>
        <p:spPr bwMode="auto">
          <a:xfrm>
            <a:off x="6569707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0" name="iśḻïḓé">
            <a:extLst>
              <a:ext uri="{FF2B5EF4-FFF2-40B4-BE49-F238E27FC236}">
                <a16:creationId xmlns:a16="http://schemas.microsoft.com/office/drawing/2014/main" id="{98D40A62-3C57-403F-AE60-98EF073E1943}"/>
              </a:ext>
            </a:extLst>
          </p:cNvPr>
          <p:cNvSpPr/>
          <p:nvPr/>
        </p:nvSpPr>
        <p:spPr>
          <a:xfrm>
            <a:off x="8879153" y="3447596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Q3</a:t>
            </a:r>
            <a:endParaRPr lang="zh-CN" altLang="en-US" dirty="0"/>
          </a:p>
        </p:txBody>
      </p:sp>
      <p:sp>
        <p:nvSpPr>
          <p:cNvPr id="22" name="í$1îďé">
            <a:extLst>
              <a:ext uri="{FF2B5EF4-FFF2-40B4-BE49-F238E27FC236}">
                <a16:creationId xmlns:a16="http://schemas.microsoft.com/office/drawing/2014/main" id="{0EE763D5-F020-4849-9E42-F871ECF76510}"/>
              </a:ext>
            </a:extLst>
          </p:cNvPr>
          <p:cNvSpPr/>
          <p:nvPr/>
        </p:nvSpPr>
        <p:spPr>
          <a:xfrm>
            <a:off x="8325518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3" name="iṡḷîḍè">
            <a:extLst>
              <a:ext uri="{FF2B5EF4-FFF2-40B4-BE49-F238E27FC236}">
                <a16:creationId xmlns:a16="http://schemas.microsoft.com/office/drawing/2014/main" id="{FC78EE85-C1C2-45AA-AE79-F4058B4A2AF1}"/>
              </a:ext>
            </a:extLst>
          </p:cNvPr>
          <p:cNvSpPr txBox="1"/>
          <p:nvPr/>
        </p:nvSpPr>
        <p:spPr bwMode="auto">
          <a:xfrm>
            <a:off x="8325518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6" name="ïś1ïḓè">
            <a:extLst>
              <a:ext uri="{FF2B5EF4-FFF2-40B4-BE49-F238E27FC236}">
                <a16:creationId xmlns:a16="http://schemas.microsoft.com/office/drawing/2014/main" id="{B63C4519-C722-40A0-B3DB-57C3138D8FF0}"/>
              </a:ext>
            </a:extLst>
          </p:cNvPr>
          <p:cNvSpPr/>
          <p:nvPr/>
        </p:nvSpPr>
        <p:spPr>
          <a:xfrm>
            <a:off x="10634964" y="3447596"/>
            <a:ext cx="537820" cy="5378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/>
              <a:t>Q4</a:t>
            </a:r>
            <a:endParaRPr lang="zh-CN" altLang="en-US" dirty="0"/>
          </a:p>
        </p:txBody>
      </p:sp>
      <p:sp>
        <p:nvSpPr>
          <p:cNvPr id="18" name="ïSḷiḓê">
            <a:extLst>
              <a:ext uri="{FF2B5EF4-FFF2-40B4-BE49-F238E27FC236}">
                <a16:creationId xmlns:a16="http://schemas.microsoft.com/office/drawing/2014/main" id="{13601639-8988-4FD0-8388-01C58A9B960B}"/>
              </a:ext>
            </a:extLst>
          </p:cNvPr>
          <p:cNvSpPr/>
          <p:nvPr/>
        </p:nvSpPr>
        <p:spPr>
          <a:xfrm>
            <a:off x="10081329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9" name="íśḻïḓè">
            <a:extLst>
              <a:ext uri="{FF2B5EF4-FFF2-40B4-BE49-F238E27FC236}">
                <a16:creationId xmlns:a16="http://schemas.microsoft.com/office/drawing/2014/main" id="{6EDF752B-38CC-49A2-916C-E59848B64045}"/>
              </a:ext>
            </a:extLst>
          </p:cNvPr>
          <p:cNvSpPr txBox="1"/>
          <p:nvPr/>
        </p:nvSpPr>
        <p:spPr bwMode="auto">
          <a:xfrm>
            <a:off x="10081329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A203D73-898D-4ECE-849D-140C7432F696}"/>
              </a:ext>
            </a:extLst>
          </p:cNvPr>
          <p:cNvCxnSpPr/>
          <p:nvPr/>
        </p:nvCxnSpPr>
        <p:spPr>
          <a:xfrm>
            <a:off x="6457624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DC1A8EE-280F-43F8-A027-5DB14D6F15EF}"/>
              </a:ext>
            </a:extLst>
          </p:cNvPr>
          <p:cNvCxnSpPr/>
          <p:nvPr/>
        </p:nvCxnSpPr>
        <p:spPr>
          <a:xfrm>
            <a:off x="8238799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04FD5DC-4AF0-4E7D-8ABC-C573A2591436}"/>
              </a:ext>
            </a:extLst>
          </p:cNvPr>
          <p:cNvCxnSpPr/>
          <p:nvPr/>
        </p:nvCxnSpPr>
        <p:spPr>
          <a:xfrm>
            <a:off x="10019974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0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6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38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64" name="îṣḻídé">
            <a:extLst>
              <a:ext uri="{FF2B5EF4-FFF2-40B4-BE49-F238E27FC236}">
                <a16:creationId xmlns:a16="http://schemas.microsoft.com/office/drawing/2014/main" id="{C908A837-E38B-4777-BD6B-DB2B2C73EF2D}"/>
              </a:ext>
            </a:extLst>
          </p:cNvPr>
          <p:cNvSpPr/>
          <p:nvPr/>
        </p:nvSpPr>
        <p:spPr bwMode="auto">
          <a:xfrm>
            <a:off x="6908518" y="5949456"/>
            <a:ext cx="165932" cy="206875"/>
          </a:xfrm>
          <a:prstGeom prst="rect">
            <a:avLst/>
          </a:prstGeom>
          <a:solidFill>
            <a:srgbClr val="C18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îṧļíḓe">
            <a:extLst>
              <a:ext uri="{FF2B5EF4-FFF2-40B4-BE49-F238E27FC236}">
                <a16:creationId xmlns:a16="http://schemas.microsoft.com/office/drawing/2014/main" id="{5E6F9538-EF73-461F-ADF0-486BF32624A4}"/>
              </a:ext>
            </a:extLst>
          </p:cNvPr>
          <p:cNvSpPr/>
          <p:nvPr/>
        </p:nvSpPr>
        <p:spPr bwMode="auto">
          <a:xfrm>
            <a:off x="7214519" y="5729652"/>
            <a:ext cx="163775" cy="426679"/>
          </a:xfrm>
          <a:prstGeom prst="rect">
            <a:avLst/>
          </a:prstGeom>
          <a:solidFill>
            <a:srgbClr val="FFA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îṡḻïďé">
            <a:extLst>
              <a:ext uri="{FF2B5EF4-FFF2-40B4-BE49-F238E27FC236}">
                <a16:creationId xmlns:a16="http://schemas.microsoft.com/office/drawing/2014/main" id="{18D50E0A-E252-478B-A62F-FAA61942EE59}"/>
              </a:ext>
            </a:extLst>
          </p:cNvPr>
          <p:cNvSpPr/>
          <p:nvPr/>
        </p:nvSpPr>
        <p:spPr bwMode="auto">
          <a:xfrm>
            <a:off x="6658544" y="6141247"/>
            <a:ext cx="1159360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îSľïďe">
            <a:extLst>
              <a:ext uri="{FF2B5EF4-FFF2-40B4-BE49-F238E27FC236}">
                <a16:creationId xmlns:a16="http://schemas.microsoft.com/office/drawing/2014/main" id="{46DCB85F-9E98-40E9-9814-B157AB062874}"/>
              </a:ext>
            </a:extLst>
          </p:cNvPr>
          <p:cNvSpPr/>
          <p:nvPr/>
        </p:nvSpPr>
        <p:spPr bwMode="auto">
          <a:xfrm>
            <a:off x="6878348" y="5912823"/>
            <a:ext cx="183171" cy="228424"/>
          </a:xfrm>
          <a:prstGeom prst="rect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ïṧḻïḑé">
            <a:extLst>
              <a:ext uri="{FF2B5EF4-FFF2-40B4-BE49-F238E27FC236}">
                <a16:creationId xmlns:a16="http://schemas.microsoft.com/office/drawing/2014/main" id="{E2BA11BE-E37D-4A8C-8A25-36DC83F30535}"/>
              </a:ext>
            </a:extLst>
          </p:cNvPr>
          <p:cNvSpPr/>
          <p:nvPr/>
        </p:nvSpPr>
        <p:spPr bwMode="auto">
          <a:xfrm>
            <a:off x="7177885" y="5695173"/>
            <a:ext cx="183171" cy="446075"/>
          </a:xfrm>
          <a:prstGeom prst="rect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iSļiḍé">
            <a:extLst>
              <a:ext uri="{FF2B5EF4-FFF2-40B4-BE49-F238E27FC236}">
                <a16:creationId xmlns:a16="http://schemas.microsoft.com/office/drawing/2014/main" id="{96113687-223A-4EAF-A623-41785E52A4AA}"/>
              </a:ext>
            </a:extLst>
          </p:cNvPr>
          <p:cNvSpPr/>
          <p:nvPr/>
        </p:nvSpPr>
        <p:spPr bwMode="auto">
          <a:xfrm>
            <a:off x="7531296" y="5367621"/>
            <a:ext cx="174551" cy="174551"/>
          </a:xfrm>
          <a:prstGeom prst="ellips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ïşlíḋe">
            <a:extLst>
              <a:ext uri="{FF2B5EF4-FFF2-40B4-BE49-F238E27FC236}">
                <a16:creationId xmlns:a16="http://schemas.microsoft.com/office/drawing/2014/main" id="{99CFA2B1-0E34-4BDF-BA41-8DD73A35A430}"/>
              </a:ext>
            </a:extLst>
          </p:cNvPr>
          <p:cNvSpPr/>
          <p:nvPr/>
        </p:nvSpPr>
        <p:spPr bwMode="auto">
          <a:xfrm>
            <a:off x="7427858" y="5596045"/>
            <a:ext cx="381426" cy="519343"/>
          </a:xfrm>
          <a:custGeom>
            <a:avLst/>
            <a:gdLst>
              <a:gd name="T0" fmla="*/ 48 w 85"/>
              <a:gd name="T1" fmla="*/ 0 h 116"/>
              <a:gd name="T2" fmla="*/ 37 w 85"/>
              <a:gd name="T3" fmla="*/ 0 h 116"/>
              <a:gd name="T4" fmla="*/ 0 w 85"/>
              <a:gd name="T5" fmla="*/ 36 h 116"/>
              <a:gd name="T6" fmla="*/ 0 w 85"/>
              <a:gd name="T7" fmla="*/ 36 h 116"/>
              <a:gd name="T8" fmla="*/ 21 w 85"/>
              <a:gd name="T9" fmla="*/ 69 h 116"/>
              <a:gd name="T10" fmla="*/ 21 w 85"/>
              <a:gd name="T11" fmla="*/ 94 h 116"/>
              <a:gd name="T12" fmla="*/ 43 w 85"/>
              <a:gd name="T13" fmla="*/ 116 h 116"/>
              <a:gd name="T14" fmla="*/ 64 w 85"/>
              <a:gd name="T15" fmla="*/ 94 h 116"/>
              <a:gd name="T16" fmla="*/ 64 w 85"/>
              <a:gd name="T17" fmla="*/ 69 h 116"/>
              <a:gd name="T18" fmla="*/ 85 w 85"/>
              <a:gd name="T19" fmla="*/ 36 h 116"/>
              <a:gd name="T20" fmla="*/ 85 w 85"/>
              <a:gd name="T21" fmla="*/ 36 h 116"/>
              <a:gd name="T22" fmla="*/ 48 w 85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" h="116">
                <a:moveTo>
                  <a:pt x="48" y="0"/>
                </a:move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0" y="1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51"/>
                  <a:pt x="9" y="63"/>
                  <a:pt x="21" y="69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106"/>
                  <a:pt x="31" y="116"/>
                  <a:pt x="43" y="116"/>
                </a:cubicBezTo>
                <a:cubicBezTo>
                  <a:pt x="54" y="116"/>
                  <a:pt x="64" y="106"/>
                  <a:pt x="64" y="94"/>
                </a:cubicBezTo>
                <a:cubicBezTo>
                  <a:pt x="64" y="69"/>
                  <a:pt x="64" y="69"/>
                  <a:pt x="64" y="69"/>
                </a:cubicBezTo>
                <a:cubicBezTo>
                  <a:pt x="76" y="63"/>
                  <a:pt x="85" y="51"/>
                  <a:pt x="85" y="36"/>
                </a:cubicBezTo>
                <a:cubicBezTo>
                  <a:pt x="85" y="36"/>
                  <a:pt x="85" y="36"/>
                  <a:pt x="85" y="36"/>
                </a:cubicBezTo>
                <a:cubicBezTo>
                  <a:pt x="85" y="16"/>
                  <a:pt x="68" y="0"/>
                  <a:pt x="48" y="0"/>
                </a:cubicBez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işlîḋe">
            <a:extLst>
              <a:ext uri="{FF2B5EF4-FFF2-40B4-BE49-F238E27FC236}">
                <a16:creationId xmlns:a16="http://schemas.microsoft.com/office/drawing/2014/main" id="{06D9BEA9-D5DC-491B-9727-6A804309CA33}"/>
              </a:ext>
            </a:extLst>
          </p:cNvPr>
          <p:cNvSpPr/>
          <p:nvPr/>
        </p:nvSpPr>
        <p:spPr bwMode="auto">
          <a:xfrm flipV="1">
            <a:off x="7522676" y="5712413"/>
            <a:ext cx="0" cy="258593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îşḷïḋé">
            <a:extLst>
              <a:ext uri="{FF2B5EF4-FFF2-40B4-BE49-F238E27FC236}">
                <a16:creationId xmlns:a16="http://schemas.microsoft.com/office/drawing/2014/main" id="{6DD32C34-7A43-40DF-8544-69644F6C16D2}"/>
              </a:ext>
            </a:extLst>
          </p:cNvPr>
          <p:cNvSpPr/>
          <p:nvPr/>
        </p:nvSpPr>
        <p:spPr bwMode="auto">
          <a:xfrm flipV="1">
            <a:off x="7714467" y="5712413"/>
            <a:ext cx="0" cy="237044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ïšḷïḓe">
            <a:extLst>
              <a:ext uri="{FF2B5EF4-FFF2-40B4-BE49-F238E27FC236}">
                <a16:creationId xmlns:a16="http://schemas.microsoft.com/office/drawing/2014/main" id="{CC26A1AD-16B9-44C7-8FFC-2FE5FCBC20F9}"/>
              </a:ext>
            </a:extLst>
          </p:cNvPr>
          <p:cNvSpPr/>
          <p:nvPr/>
        </p:nvSpPr>
        <p:spPr bwMode="auto">
          <a:xfrm>
            <a:off x="7621804" y="5874034"/>
            <a:ext cx="0" cy="241354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ïṣlïḋé">
            <a:extLst>
              <a:ext uri="{FF2B5EF4-FFF2-40B4-BE49-F238E27FC236}">
                <a16:creationId xmlns:a16="http://schemas.microsoft.com/office/drawing/2014/main" id="{0CBEDA42-E21D-4D9E-88F7-73118A166DB9}"/>
              </a:ext>
            </a:extLst>
          </p:cNvPr>
          <p:cNvSpPr/>
          <p:nvPr/>
        </p:nvSpPr>
        <p:spPr bwMode="auto">
          <a:xfrm>
            <a:off x="7947732" y="4505628"/>
            <a:ext cx="221837" cy="259079"/>
          </a:xfrm>
          <a:custGeom>
            <a:avLst/>
            <a:gdLst>
              <a:gd name="T0" fmla="*/ 66 w 66"/>
              <a:gd name="T1" fmla="*/ 34 h 77"/>
              <a:gd name="T2" fmla="*/ 32 w 66"/>
              <a:gd name="T3" fmla="*/ 1 h 77"/>
              <a:gd name="T4" fmla="*/ 0 w 66"/>
              <a:gd name="T5" fmla="*/ 33 h 77"/>
              <a:gd name="T6" fmla="*/ 3 w 66"/>
              <a:gd name="T7" fmla="*/ 47 h 77"/>
              <a:gd name="T8" fmla="*/ 10 w 66"/>
              <a:gd name="T9" fmla="*/ 75 h 77"/>
              <a:gd name="T10" fmla="*/ 10 w 66"/>
              <a:gd name="T11" fmla="*/ 77 h 77"/>
              <a:gd name="T12" fmla="*/ 57 w 66"/>
              <a:gd name="T13" fmla="*/ 77 h 77"/>
              <a:gd name="T14" fmla="*/ 57 w 66"/>
              <a:gd name="T15" fmla="*/ 76 h 77"/>
              <a:gd name="T16" fmla="*/ 63 w 66"/>
              <a:gd name="T17" fmla="*/ 48 h 77"/>
              <a:gd name="T18" fmla="*/ 66 w 66"/>
              <a:gd name="T19" fmla="*/ 3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77">
                <a:moveTo>
                  <a:pt x="66" y="34"/>
                </a:moveTo>
                <a:cubicBezTo>
                  <a:pt x="66" y="15"/>
                  <a:pt x="51" y="0"/>
                  <a:pt x="32" y="1"/>
                </a:cubicBezTo>
                <a:cubicBezTo>
                  <a:pt x="15" y="2"/>
                  <a:pt x="1" y="16"/>
                  <a:pt x="0" y="33"/>
                </a:cubicBezTo>
                <a:cubicBezTo>
                  <a:pt x="0" y="38"/>
                  <a:pt x="1" y="43"/>
                  <a:pt x="3" y="47"/>
                </a:cubicBezTo>
                <a:cubicBezTo>
                  <a:pt x="7" y="56"/>
                  <a:pt x="10" y="66"/>
                  <a:pt x="10" y="75"/>
                </a:cubicBezTo>
                <a:cubicBezTo>
                  <a:pt x="10" y="77"/>
                  <a:pt x="10" y="77"/>
                  <a:pt x="10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66"/>
                  <a:pt x="59" y="57"/>
                  <a:pt x="63" y="48"/>
                </a:cubicBezTo>
                <a:cubicBezTo>
                  <a:pt x="65" y="44"/>
                  <a:pt x="66" y="39"/>
                  <a:pt x="66" y="34"/>
                </a:cubicBez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îṩ1ídê">
            <a:extLst>
              <a:ext uri="{FF2B5EF4-FFF2-40B4-BE49-F238E27FC236}">
                <a16:creationId xmlns:a16="http://schemas.microsoft.com/office/drawing/2014/main" id="{504F0B78-8430-4F5D-9B6F-C64FFE9A2A2E}"/>
              </a:ext>
            </a:extLst>
          </p:cNvPr>
          <p:cNvSpPr/>
          <p:nvPr/>
        </p:nvSpPr>
        <p:spPr bwMode="auto">
          <a:xfrm>
            <a:off x="7978497" y="4821380"/>
            <a:ext cx="161924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iṡḻíḑê">
            <a:extLst>
              <a:ext uri="{FF2B5EF4-FFF2-40B4-BE49-F238E27FC236}">
                <a16:creationId xmlns:a16="http://schemas.microsoft.com/office/drawing/2014/main" id="{083C0291-7C50-462F-8A5A-FD6C511D3ACF}"/>
              </a:ext>
            </a:extLst>
          </p:cNvPr>
          <p:cNvSpPr/>
          <p:nvPr/>
        </p:nvSpPr>
        <p:spPr bwMode="auto">
          <a:xfrm>
            <a:off x="8001167" y="4879673"/>
            <a:ext cx="118205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ï$ļïḋé">
            <a:extLst>
              <a:ext uri="{FF2B5EF4-FFF2-40B4-BE49-F238E27FC236}">
                <a16:creationId xmlns:a16="http://schemas.microsoft.com/office/drawing/2014/main" id="{ADF697BA-6F2D-4CAE-8A17-1FF58A7FDB2D}"/>
              </a:ext>
            </a:extLst>
          </p:cNvPr>
          <p:cNvSpPr/>
          <p:nvPr/>
        </p:nvSpPr>
        <p:spPr bwMode="auto">
          <a:xfrm flipV="1">
            <a:off x="8059460" y="4364754"/>
            <a:ext cx="0" cy="87439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ï$ḻïḋè">
            <a:extLst>
              <a:ext uri="{FF2B5EF4-FFF2-40B4-BE49-F238E27FC236}">
                <a16:creationId xmlns:a16="http://schemas.microsoft.com/office/drawing/2014/main" id="{3787C510-53B5-47E8-90DF-9686B23D4FF9}"/>
              </a:ext>
            </a:extLst>
          </p:cNvPr>
          <p:cNvSpPr/>
          <p:nvPr/>
        </p:nvSpPr>
        <p:spPr bwMode="auto">
          <a:xfrm>
            <a:off x="7866770" y="4431143"/>
            <a:ext cx="61532" cy="71247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îşliḑé">
            <a:extLst>
              <a:ext uri="{FF2B5EF4-FFF2-40B4-BE49-F238E27FC236}">
                <a16:creationId xmlns:a16="http://schemas.microsoft.com/office/drawing/2014/main" id="{D5742C10-B423-44C9-9F1F-A4D286AC8BD6}"/>
              </a:ext>
            </a:extLst>
          </p:cNvPr>
          <p:cNvSpPr/>
          <p:nvPr/>
        </p:nvSpPr>
        <p:spPr bwMode="auto">
          <a:xfrm flipH="1">
            <a:off x="8190619" y="4431143"/>
            <a:ext cx="59912" cy="74485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ïṩļîďé">
            <a:extLst>
              <a:ext uri="{FF2B5EF4-FFF2-40B4-BE49-F238E27FC236}">
                <a16:creationId xmlns:a16="http://schemas.microsoft.com/office/drawing/2014/main" id="{9344013C-1D2A-461E-BF0F-24FF5B3014BC}"/>
              </a:ext>
            </a:extLst>
          </p:cNvPr>
          <p:cNvSpPr/>
          <p:nvPr/>
        </p:nvSpPr>
        <p:spPr bwMode="auto">
          <a:xfrm>
            <a:off x="10592096" y="5533516"/>
            <a:ext cx="714087" cy="111729"/>
          </a:xfrm>
          <a:prstGeom prst="rect">
            <a:avLst/>
          </a:prstGeom>
          <a:solidFill>
            <a:srgbClr val="98E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ïśḻïḑê">
            <a:extLst>
              <a:ext uri="{FF2B5EF4-FFF2-40B4-BE49-F238E27FC236}">
                <a16:creationId xmlns:a16="http://schemas.microsoft.com/office/drawing/2014/main" id="{2E4F59A0-437B-4986-B6B2-D9FA42401906}"/>
              </a:ext>
            </a:extLst>
          </p:cNvPr>
          <p:cNvSpPr/>
          <p:nvPr/>
        </p:nvSpPr>
        <p:spPr bwMode="auto">
          <a:xfrm>
            <a:off x="10477130" y="5399118"/>
            <a:ext cx="976404" cy="620171"/>
          </a:xfrm>
          <a:custGeom>
            <a:avLst/>
            <a:gdLst>
              <a:gd name="T0" fmla="*/ 290 w 290"/>
              <a:gd name="T1" fmla="*/ 184 h 184"/>
              <a:gd name="T2" fmla="*/ 0 w 290"/>
              <a:gd name="T3" fmla="*/ 184 h 184"/>
              <a:gd name="T4" fmla="*/ 0 w 290"/>
              <a:gd name="T5" fmla="*/ 23 h 184"/>
              <a:gd name="T6" fmla="*/ 23 w 290"/>
              <a:gd name="T7" fmla="*/ 0 h 184"/>
              <a:gd name="T8" fmla="*/ 267 w 290"/>
              <a:gd name="T9" fmla="*/ 0 h 184"/>
              <a:gd name="T10" fmla="*/ 290 w 290"/>
              <a:gd name="T11" fmla="*/ 23 h 184"/>
              <a:gd name="T12" fmla="*/ 290 w 290"/>
              <a:gd name="T13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" h="184">
                <a:moveTo>
                  <a:pt x="290" y="184"/>
                </a:moveTo>
                <a:cubicBezTo>
                  <a:pt x="0" y="184"/>
                  <a:pt x="0" y="184"/>
                  <a:pt x="0" y="18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1" y="0"/>
                  <a:pt x="23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80" y="0"/>
                  <a:pt x="290" y="10"/>
                  <a:pt x="290" y="23"/>
                </a:cubicBezTo>
                <a:lnTo>
                  <a:pt x="290" y="184"/>
                </a:ln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ïṥľïdè">
            <a:extLst>
              <a:ext uri="{FF2B5EF4-FFF2-40B4-BE49-F238E27FC236}">
                <a16:creationId xmlns:a16="http://schemas.microsoft.com/office/drawing/2014/main" id="{287BFBF6-0783-456E-B7A1-92A6660419D1}"/>
              </a:ext>
            </a:extLst>
          </p:cNvPr>
          <p:cNvSpPr/>
          <p:nvPr/>
        </p:nvSpPr>
        <p:spPr bwMode="auto">
          <a:xfrm>
            <a:off x="10389691" y="6019289"/>
            <a:ext cx="1154521" cy="110108"/>
          </a:xfrm>
          <a:custGeom>
            <a:avLst/>
            <a:gdLst>
              <a:gd name="T0" fmla="*/ 315 w 343"/>
              <a:gd name="T1" fmla="*/ 33 h 33"/>
              <a:gd name="T2" fmla="*/ 27 w 343"/>
              <a:gd name="T3" fmla="*/ 33 h 33"/>
              <a:gd name="T4" fmla="*/ 0 w 343"/>
              <a:gd name="T5" fmla="*/ 5 h 33"/>
              <a:gd name="T6" fmla="*/ 0 w 343"/>
              <a:gd name="T7" fmla="*/ 0 h 33"/>
              <a:gd name="T8" fmla="*/ 343 w 343"/>
              <a:gd name="T9" fmla="*/ 0 h 33"/>
              <a:gd name="T10" fmla="*/ 343 w 343"/>
              <a:gd name="T11" fmla="*/ 5 h 33"/>
              <a:gd name="T12" fmla="*/ 315 w 343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33">
                <a:moveTo>
                  <a:pt x="315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12" y="33"/>
                  <a:pt x="0" y="20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5"/>
                  <a:pt x="343" y="5"/>
                  <a:pt x="343" y="5"/>
                </a:cubicBezTo>
                <a:cubicBezTo>
                  <a:pt x="343" y="20"/>
                  <a:pt x="330" y="33"/>
                  <a:pt x="315" y="33"/>
                </a:cubicBez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îṧľîḓe">
            <a:extLst>
              <a:ext uri="{FF2B5EF4-FFF2-40B4-BE49-F238E27FC236}">
                <a16:creationId xmlns:a16="http://schemas.microsoft.com/office/drawing/2014/main" id="{A57C911C-8506-41C5-82C3-03C83F131B87}"/>
              </a:ext>
            </a:extLst>
          </p:cNvPr>
          <p:cNvSpPr/>
          <p:nvPr/>
        </p:nvSpPr>
        <p:spPr bwMode="auto">
          <a:xfrm>
            <a:off x="10532185" y="5454172"/>
            <a:ext cx="858199" cy="565116"/>
          </a:xfrm>
          <a:custGeom>
            <a:avLst/>
            <a:gdLst>
              <a:gd name="T0" fmla="*/ 255 w 255"/>
              <a:gd name="T1" fmla="*/ 168 h 168"/>
              <a:gd name="T2" fmla="*/ 0 w 255"/>
              <a:gd name="T3" fmla="*/ 168 h 168"/>
              <a:gd name="T4" fmla="*/ 0 w 255"/>
              <a:gd name="T5" fmla="*/ 12 h 168"/>
              <a:gd name="T6" fmla="*/ 11 w 255"/>
              <a:gd name="T7" fmla="*/ 0 h 168"/>
              <a:gd name="T8" fmla="*/ 244 w 255"/>
              <a:gd name="T9" fmla="*/ 0 h 168"/>
              <a:gd name="T10" fmla="*/ 255 w 255"/>
              <a:gd name="T11" fmla="*/ 12 h 168"/>
              <a:gd name="T12" fmla="*/ 255 w 255"/>
              <a:gd name="T1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168">
                <a:moveTo>
                  <a:pt x="255" y="168"/>
                </a:moveTo>
                <a:cubicBezTo>
                  <a:pt x="0" y="168"/>
                  <a:pt x="0" y="168"/>
                  <a:pt x="0" y="168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0" y="0"/>
                  <a:pt x="255" y="5"/>
                  <a:pt x="255" y="12"/>
                </a:cubicBezTo>
                <a:lnTo>
                  <a:pt x="255" y="168"/>
                </a:ln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îŝlîḑe">
            <a:extLst>
              <a:ext uri="{FF2B5EF4-FFF2-40B4-BE49-F238E27FC236}">
                <a16:creationId xmlns:a16="http://schemas.microsoft.com/office/drawing/2014/main" id="{C313F063-72D3-4C16-BAE6-8386D7DE2DB2}"/>
              </a:ext>
            </a:extLst>
          </p:cNvPr>
          <p:cNvSpPr/>
          <p:nvPr/>
        </p:nvSpPr>
        <p:spPr bwMode="auto">
          <a:xfrm>
            <a:off x="10609909" y="6063008"/>
            <a:ext cx="22669" cy="22669"/>
          </a:xfrm>
          <a:prstGeom prst="ellips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îSḷíḑe">
            <a:extLst>
              <a:ext uri="{FF2B5EF4-FFF2-40B4-BE49-F238E27FC236}">
                <a16:creationId xmlns:a16="http://schemas.microsoft.com/office/drawing/2014/main" id="{13DF5767-4E0B-4EBA-9D6F-CCA1C7749F05}"/>
              </a:ext>
            </a:extLst>
          </p:cNvPr>
          <p:cNvSpPr/>
          <p:nvPr/>
        </p:nvSpPr>
        <p:spPr bwMode="auto">
          <a:xfrm>
            <a:off x="10676297" y="6063008"/>
            <a:ext cx="24289" cy="22669"/>
          </a:xfrm>
          <a:prstGeom prst="ellips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í$lïďê">
            <a:extLst>
              <a:ext uri="{FF2B5EF4-FFF2-40B4-BE49-F238E27FC236}">
                <a16:creationId xmlns:a16="http://schemas.microsoft.com/office/drawing/2014/main" id="{8AC5D3C3-DDE5-4840-9E53-BE007CBC20B7}"/>
              </a:ext>
            </a:extLst>
          </p:cNvPr>
          <p:cNvSpPr/>
          <p:nvPr/>
        </p:nvSpPr>
        <p:spPr bwMode="auto">
          <a:xfrm flipV="1">
            <a:off x="10645532" y="5645244"/>
            <a:ext cx="0" cy="374046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ïsļiďé">
            <a:extLst>
              <a:ext uri="{FF2B5EF4-FFF2-40B4-BE49-F238E27FC236}">
                <a16:creationId xmlns:a16="http://schemas.microsoft.com/office/drawing/2014/main" id="{6639AA09-B2BD-463F-8ABE-FA7797683213}"/>
              </a:ext>
            </a:extLst>
          </p:cNvPr>
          <p:cNvSpPr/>
          <p:nvPr/>
        </p:nvSpPr>
        <p:spPr bwMode="auto">
          <a:xfrm>
            <a:off x="10689251" y="5735921"/>
            <a:ext cx="471200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išḻïḑé">
            <a:extLst>
              <a:ext uri="{FF2B5EF4-FFF2-40B4-BE49-F238E27FC236}">
                <a16:creationId xmlns:a16="http://schemas.microsoft.com/office/drawing/2014/main" id="{EF8764DF-36D9-4774-B5C0-23519D7A748A}"/>
              </a:ext>
            </a:extLst>
          </p:cNvPr>
          <p:cNvSpPr/>
          <p:nvPr/>
        </p:nvSpPr>
        <p:spPr bwMode="auto">
          <a:xfrm>
            <a:off x="10689251" y="5829837"/>
            <a:ext cx="471200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iśļîďè">
            <a:extLst>
              <a:ext uri="{FF2B5EF4-FFF2-40B4-BE49-F238E27FC236}">
                <a16:creationId xmlns:a16="http://schemas.microsoft.com/office/drawing/2014/main" id="{91735F72-4555-4470-97DF-CF17274433B5}"/>
              </a:ext>
            </a:extLst>
          </p:cNvPr>
          <p:cNvSpPr/>
          <p:nvPr/>
        </p:nvSpPr>
        <p:spPr bwMode="auto">
          <a:xfrm>
            <a:off x="10689251" y="5931850"/>
            <a:ext cx="471200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îṡḷîdé">
            <a:extLst>
              <a:ext uri="{FF2B5EF4-FFF2-40B4-BE49-F238E27FC236}">
                <a16:creationId xmlns:a16="http://schemas.microsoft.com/office/drawing/2014/main" id="{B0EC9EC3-613C-4CB4-9229-73E9A74FA510}"/>
              </a:ext>
            </a:extLst>
          </p:cNvPr>
          <p:cNvSpPr/>
          <p:nvPr/>
        </p:nvSpPr>
        <p:spPr bwMode="auto">
          <a:xfrm>
            <a:off x="10592096" y="5533516"/>
            <a:ext cx="714087" cy="111729"/>
          </a:xfrm>
          <a:prstGeom prst="rect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iṣ1iḑê">
            <a:extLst>
              <a:ext uri="{FF2B5EF4-FFF2-40B4-BE49-F238E27FC236}">
                <a16:creationId xmlns:a16="http://schemas.microsoft.com/office/drawing/2014/main" id="{922BE8A5-0164-4008-AC92-8ADD0FC54F70}"/>
              </a:ext>
            </a:extLst>
          </p:cNvPr>
          <p:cNvSpPr/>
          <p:nvPr/>
        </p:nvSpPr>
        <p:spPr bwMode="auto">
          <a:xfrm>
            <a:off x="10592096" y="5645244"/>
            <a:ext cx="714087" cy="0"/>
          </a:xfrm>
          <a:custGeom>
            <a:avLst/>
            <a:gdLst>
              <a:gd name="T0" fmla="*/ 0 w 441"/>
              <a:gd name="T1" fmla="*/ 67 w 441"/>
              <a:gd name="T2" fmla="*/ 441 w 4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41">
                <a:moveTo>
                  <a:pt x="0" y="0"/>
                </a:moveTo>
                <a:lnTo>
                  <a:pt x="67" y="0"/>
                </a:lnTo>
                <a:lnTo>
                  <a:pt x="441" y="0"/>
                </a:ln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iŝḻîḓé">
            <a:extLst>
              <a:ext uri="{FF2B5EF4-FFF2-40B4-BE49-F238E27FC236}">
                <a16:creationId xmlns:a16="http://schemas.microsoft.com/office/drawing/2014/main" id="{67C0193A-8A7D-4E73-A96B-76DD0C882477}"/>
              </a:ext>
            </a:extLst>
          </p:cNvPr>
          <p:cNvSpPr/>
          <p:nvPr/>
        </p:nvSpPr>
        <p:spPr bwMode="auto">
          <a:xfrm>
            <a:off x="8032869" y="5033461"/>
            <a:ext cx="2281164" cy="1106704"/>
          </a:xfrm>
          <a:custGeom>
            <a:avLst/>
            <a:gdLst>
              <a:gd name="T0" fmla="*/ 389 w 389"/>
              <a:gd name="T1" fmla="*/ 189 h 189"/>
              <a:gd name="T2" fmla="*/ 0 w 389"/>
              <a:gd name="T3" fmla="*/ 189 h 189"/>
              <a:gd name="T4" fmla="*/ 0 w 389"/>
              <a:gd name="T5" fmla="*/ 145 h 189"/>
              <a:gd name="T6" fmla="*/ 145 w 389"/>
              <a:gd name="T7" fmla="*/ 0 h 189"/>
              <a:gd name="T8" fmla="*/ 244 w 389"/>
              <a:gd name="T9" fmla="*/ 0 h 189"/>
              <a:gd name="T10" fmla="*/ 389 w 389"/>
              <a:gd name="T11" fmla="*/ 145 h 189"/>
              <a:gd name="T12" fmla="*/ 389 w 389"/>
              <a:gd name="T13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9" h="189">
                <a:moveTo>
                  <a:pt x="389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65"/>
                  <a:pt x="65" y="0"/>
                  <a:pt x="145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324" y="0"/>
                  <a:pt x="389" y="65"/>
                  <a:pt x="389" y="145"/>
                </a:cubicBezTo>
                <a:lnTo>
                  <a:pt x="389" y="189"/>
                </a:lnTo>
                <a:close/>
              </a:path>
            </a:pathLst>
          </a:custGeom>
          <a:solidFill>
            <a:srgbClr val="1A8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íṣḷîḍê">
            <a:extLst>
              <a:ext uri="{FF2B5EF4-FFF2-40B4-BE49-F238E27FC236}">
                <a16:creationId xmlns:a16="http://schemas.microsoft.com/office/drawing/2014/main" id="{DCEA1B34-6425-40D7-92E3-3964B595312D}"/>
              </a:ext>
            </a:extLst>
          </p:cNvPr>
          <p:cNvSpPr/>
          <p:nvPr/>
        </p:nvSpPr>
        <p:spPr bwMode="auto">
          <a:xfrm>
            <a:off x="7973582" y="5013699"/>
            <a:ext cx="2275517" cy="1103881"/>
          </a:xfrm>
          <a:custGeom>
            <a:avLst/>
            <a:gdLst>
              <a:gd name="T0" fmla="*/ 388 w 388"/>
              <a:gd name="T1" fmla="*/ 188 h 188"/>
              <a:gd name="T2" fmla="*/ 0 w 388"/>
              <a:gd name="T3" fmla="*/ 188 h 188"/>
              <a:gd name="T4" fmla="*/ 0 w 388"/>
              <a:gd name="T5" fmla="*/ 144 h 188"/>
              <a:gd name="T6" fmla="*/ 144 w 388"/>
              <a:gd name="T7" fmla="*/ 0 h 188"/>
              <a:gd name="T8" fmla="*/ 244 w 388"/>
              <a:gd name="T9" fmla="*/ 0 h 188"/>
              <a:gd name="T10" fmla="*/ 388 w 388"/>
              <a:gd name="T11" fmla="*/ 144 h 188"/>
              <a:gd name="T12" fmla="*/ 388 w 388"/>
              <a:gd name="T13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188">
                <a:moveTo>
                  <a:pt x="388" y="188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65"/>
                  <a:pt x="65" y="0"/>
                  <a:pt x="1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323" y="0"/>
                  <a:pt x="388" y="65"/>
                  <a:pt x="388" y="144"/>
                </a:cubicBezTo>
                <a:lnTo>
                  <a:pt x="388" y="188"/>
                </a:ln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iṧļide">
            <a:extLst>
              <a:ext uri="{FF2B5EF4-FFF2-40B4-BE49-F238E27FC236}">
                <a16:creationId xmlns:a16="http://schemas.microsoft.com/office/drawing/2014/main" id="{DFE8005C-87F8-4A94-869F-AF6EBD9881F9}"/>
              </a:ext>
            </a:extLst>
          </p:cNvPr>
          <p:cNvSpPr/>
          <p:nvPr/>
        </p:nvSpPr>
        <p:spPr bwMode="auto">
          <a:xfrm>
            <a:off x="8893952" y="4609979"/>
            <a:ext cx="434776" cy="615463"/>
          </a:xfrm>
          <a:custGeom>
            <a:avLst/>
            <a:gdLst>
              <a:gd name="T0" fmla="*/ 37 w 74"/>
              <a:gd name="T1" fmla="*/ 105 h 105"/>
              <a:gd name="T2" fmla="*/ 37 w 74"/>
              <a:gd name="T3" fmla="*/ 105 h 105"/>
              <a:gd name="T4" fmla="*/ 0 w 74"/>
              <a:gd name="T5" fmla="*/ 68 h 105"/>
              <a:gd name="T6" fmla="*/ 0 w 74"/>
              <a:gd name="T7" fmla="*/ 37 h 105"/>
              <a:gd name="T8" fmla="*/ 37 w 74"/>
              <a:gd name="T9" fmla="*/ 0 h 105"/>
              <a:gd name="T10" fmla="*/ 37 w 74"/>
              <a:gd name="T11" fmla="*/ 0 h 105"/>
              <a:gd name="T12" fmla="*/ 74 w 74"/>
              <a:gd name="T13" fmla="*/ 37 h 105"/>
              <a:gd name="T14" fmla="*/ 74 w 74"/>
              <a:gd name="T15" fmla="*/ 68 h 105"/>
              <a:gd name="T16" fmla="*/ 37 w 74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105">
                <a:moveTo>
                  <a:pt x="37" y="105"/>
                </a:moveTo>
                <a:cubicBezTo>
                  <a:pt x="37" y="105"/>
                  <a:pt x="37" y="105"/>
                  <a:pt x="37" y="105"/>
                </a:cubicBezTo>
                <a:cubicBezTo>
                  <a:pt x="17" y="105"/>
                  <a:pt x="0" y="89"/>
                  <a:pt x="0" y="6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57" y="0"/>
                  <a:pt x="74" y="16"/>
                  <a:pt x="74" y="37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89"/>
                  <a:pt x="57" y="105"/>
                  <a:pt x="37" y="105"/>
                </a:cubicBezTo>
                <a:close/>
              </a:path>
            </a:pathLst>
          </a:custGeom>
          <a:solidFill>
            <a:srgbClr val="FFFFFF"/>
          </a:solidFill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îŝlïḍé">
            <a:extLst>
              <a:ext uri="{FF2B5EF4-FFF2-40B4-BE49-F238E27FC236}">
                <a16:creationId xmlns:a16="http://schemas.microsoft.com/office/drawing/2014/main" id="{E7B76928-84EF-43C8-BF9F-3325FE4ABA61}"/>
              </a:ext>
            </a:extLst>
          </p:cNvPr>
          <p:cNvSpPr/>
          <p:nvPr/>
        </p:nvSpPr>
        <p:spPr bwMode="auto">
          <a:xfrm>
            <a:off x="8377302" y="2972509"/>
            <a:ext cx="1468076" cy="1290214"/>
          </a:xfrm>
          <a:custGeom>
            <a:avLst/>
            <a:gdLst>
              <a:gd name="T0" fmla="*/ 208 w 250"/>
              <a:gd name="T1" fmla="*/ 220 h 220"/>
              <a:gd name="T2" fmla="*/ 42 w 250"/>
              <a:gd name="T3" fmla="*/ 220 h 220"/>
              <a:gd name="T4" fmla="*/ 0 w 250"/>
              <a:gd name="T5" fmla="*/ 178 h 220"/>
              <a:gd name="T6" fmla="*/ 0 w 250"/>
              <a:gd name="T7" fmla="*/ 124 h 220"/>
              <a:gd name="T8" fmla="*/ 125 w 250"/>
              <a:gd name="T9" fmla="*/ 0 h 220"/>
              <a:gd name="T10" fmla="*/ 125 w 250"/>
              <a:gd name="T11" fmla="*/ 0 h 220"/>
              <a:gd name="T12" fmla="*/ 250 w 250"/>
              <a:gd name="T13" fmla="*/ 124 h 220"/>
              <a:gd name="T14" fmla="*/ 250 w 250"/>
              <a:gd name="T15" fmla="*/ 178 h 220"/>
              <a:gd name="T16" fmla="*/ 208 w 250"/>
              <a:gd name="T17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220">
                <a:moveTo>
                  <a:pt x="208" y="220"/>
                </a:moveTo>
                <a:cubicBezTo>
                  <a:pt x="42" y="220"/>
                  <a:pt x="42" y="220"/>
                  <a:pt x="42" y="220"/>
                </a:cubicBezTo>
                <a:cubicBezTo>
                  <a:pt x="19" y="220"/>
                  <a:pt x="0" y="201"/>
                  <a:pt x="0" y="17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56"/>
                  <a:pt x="56" y="0"/>
                  <a:pt x="12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94" y="0"/>
                  <a:pt x="250" y="56"/>
                  <a:pt x="250" y="124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50" y="201"/>
                  <a:pt x="231" y="220"/>
                  <a:pt x="208" y="220"/>
                </a:cubicBezTo>
                <a:close/>
              </a:path>
            </a:pathLst>
          </a:custGeom>
          <a:solidFill>
            <a:srgbClr val="FFA843"/>
          </a:solidFill>
          <a:ln w="39688" cap="flat">
            <a:solidFill>
              <a:srgbClr val="2A33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iSḻidè">
            <a:extLst>
              <a:ext uri="{FF2B5EF4-FFF2-40B4-BE49-F238E27FC236}">
                <a16:creationId xmlns:a16="http://schemas.microsoft.com/office/drawing/2014/main" id="{8303F158-5D38-4E16-A918-4F67E3A51336}"/>
              </a:ext>
            </a:extLst>
          </p:cNvPr>
          <p:cNvSpPr/>
          <p:nvPr/>
        </p:nvSpPr>
        <p:spPr bwMode="auto">
          <a:xfrm>
            <a:off x="8377302" y="3130609"/>
            <a:ext cx="1468076" cy="1789924"/>
          </a:xfrm>
          <a:custGeom>
            <a:avLst/>
            <a:gdLst>
              <a:gd name="T0" fmla="*/ 227 w 250"/>
              <a:gd name="T1" fmla="*/ 126 h 305"/>
              <a:gd name="T2" fmla="*/ 227 w 250"/>
              <a:gd name="T3" fmla="*/ 102 h 305"/>
              <a:gd name="T4" fmla="*/ 125 w 250"/>
              <a:gd name="T5" fmla="*/ 0 h 305"/>
              <a:gd name="T6" fmla="*/ 125 w 250"/>
              <a:gd name="T7" fmla="*/ 0 h 305"/>
              <a:gd name="T8" fmla="*/ 23 w 250"/>
              <a:gd name="T9" fmla="*/ 102 h 305"/>
              <a:gd name="T10" fmla="*/ 23 w 250"/>
              <a:gd name="T11" fmla="*/ 126 h 305"/>
              <a:gd name="T12" fmla="*/ 0 w 250"/>
              <a:gd name="T13" fmla="*/ 148 h 305"/>
              <a:gd name="T14" fmla="*/ 0 w 250"/>
              <a:gd name="T15" fmla="*/ 171 h 305"/>
              <a:gd name="T16" fmla="*/ 23 w 250"/>
              <a:gd name="T17" fmla="*/ 194 h 305"/>
              <a:gd name="T18" fmla="*/ 23 w 250"/>
              <a:gd name="T19" fmla="*/ 203 h 305"/>
              <a:gd name="T20" fmla="*/ 125 w 250"/>
              <a:gd name="T21" fmla="*/ 305 h 305"/>
              <a:gd name="T22" fmla="*/ 125 w 250"/>
              <a:gd name="T23" fmla="*/ 305 h 305"/>
              <a:gd name="T24" fmla="*/ 227 w 250"/>
              <a:gd name="T25" fmla="*/ 203 h 305"/>
              <a:gd name="T26" fmla="*/ 227 w 250"/>
              <a:gd name="T27" fmla="*/ 194 h 305"/>
              <a:gd name="T28" fmla="*/ 250 w 250"/>
              <a:gd name="T29" fmla="*/ 171 h 305"/>
              <a:gd name="T30" fmla="*/ 250 w 250"/>
              <a:gd name="T31" fmla="*/ 148 h 305"/>
              <a:gd name="T32" fmla="*/ 227 w 250"/>
              <a:gd name="T33" fmla="*/ 12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0" h="305">
                <a:moveTo>
                  <a:pt x="227" y="126"/>
                </a:moveTo>
                <a:cubicBezTo>
                  <a:pt x="227" y="102"/>
                  <a:pt x="227" y="102"/>
                  <a:pt x="227" y="102"/>
                </a:cubicBezTo>
                <a:cubicBezTo>
                  <a:pt x="227" y="46"/>
                  <a:pt x="181" y="0"/>
                  <a:pt x="12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69" y="0"/>
                  <a:pt x="23" y="46"/>
                  <a:pt x="23" y="102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10" y="126"/>
                  <a:pt x="0" y="136"/>
                  <a:pt x="0" y="14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4"/>
                  <a:pt x="10" y="194"/>
                  <a:pt x="23" y="194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23" y="259"/>
                  <a:pt x="69" y="305"/>
                  <a:pt x="125" y="305"/>
                </a:cubicBezTo>
                <a:cubicBezTo>
                  <a:pt x="125" y="305"/>
                  <a:pt x="125" y="305"/>
                  <a:pt x="125" y="305"/>
                </a:cubicBezTo>
                <a:cubicBezTo>
                  <a:pt x="181" y="305"/>
                  <a:pt x="227" y="259"/>
                  <a:pt x="227" y="203"/>
                </a:cubicBezTo>
                <a:cubicBezTo>
                  <a:pt x="227" y="194"/>
                  <a:pt x="227" y="194"/>
                  <a:pt x="227" y="194"/>
                </a:cubicBezTo>
                <a:cubicBezTo>
                  <a:pt x="240" y="194"/>
                  <a:pt x="250" y="184"/>
                  <a:pt x="250" y="171"/>
                </a:cubicBezTo>
                <a:cubicBezTo>
                  <a:pt x="250" y="148"/>
                  <a:pt x="250" y="148"/>
                  <a:pt x="250" y="148"/>
                </a:cubicBezTo>
                <a:cubicBezTo>
                  <a:pt x="250" y="136"/>
                  <a:pt x="240" y="126"/>
                  <a:pt x="227" y="126"/>
                </a:cubicBezTo>
                <a:close/>
              </a:path>
            </a:pathLst>
          </a:custGeom>
          <a:solidFill>
            <a:srgbClr val="FFFFFF"/>
          </a:solidFill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îšliḓê">
            <a:extLst>
              <a:ext uri="{FF2B5EF4-FFF2-40B4-BE49-F238E27FC236}">
                <a16:creationId xmlns:a16="http://schemas.microsoft.com/office/drawing/2014/main" id="{78A1F54D-1100-4A28-B7A3-DE3DF9FC01F6}"/>
              </a:ext>
            </a:extLst>
          </p:cNvPr>
          <p:cNvSpPr/>
          <p:nvPr/>
        </p:nvSpPr>
        <p:spPr bwMode="auto">
          <a:xfrm>
            <a:off x="8600337" y="3020502"/>
            <a:ext cx="1216810" cy="714276"/>
          </a:xfrm>
          <a:custGeom>
            <a:avLst/>
            <a:gdLst>
              <a:gd name="T0" fmla="*/ 0 w 207"/>
              <a:gd name="T1" fmla="*/ 46 h 122"/>
              <a:gd name="T2" fmla="*/ 198 w 207"/>
              <a:gd name="T3" fmla="*/ 122 h 122"/>
              <a:gd name="T4" fmla="*/ 93 w 207"/>
              <a:gd name="T5" fmla="*/ 5 h 122"/>
              <a:gd name="T6" fmla="*/ 0 w 207"/>
              <a:gd name="T7" fmla="*/ 4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" h="122">
                <a:moveTo>
                  <a:pt x="0" y="46"/>
                </a:moveTo>
                <a:cubicBezTo>
                  <a:pt x="0" y="46"/>
                  <a:pt x="72" y="115"/>
                  <a:pt x="198" y="122"/>
                </a:cubicBezTo>
                <a:cubicBezTo>
                  <a:pt x="198" y="122"/>
                  <a:pt x="207" y="27"/>
                  <a:pt x="93" y="5"/>
                </a:cubicBezTo>
                <a:cubicBezTo>
                  <a:pt x="93" y="5"/>
                  <a:pt x="35" y="0"/>
                  <a:pt x="0" y="46"/>
                </a:cubicBezTo>
                <a:close/>
              </a:path>
            </a:pathLst>
          </a:custGeom>
          <a:solidFill>
            <a:srgbClr val="FFA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ïṣļïdè">
            <a:extLst>
              <a:ext uri="{FF2B5EF4-FFF2-40B4-BE49-F238E27FC236}">
                <a16:creationId xmlns:a16="http://schemas.microsoft.com/office/drawing/2014/main" id="{224FF85E-7380-4BF2-AC44-A12834CDED49}"/>
              </a:ext>
            </a:extLst>
          </p:cNvPr>
          <p:cNvSpPr/>
          <p:nvPr/>
        </p:nvSpPr>
        <p:spPr bwMode="auto">
          <a:xfrm>
            <a:off x="8625746" y="3308471"/>
            <a:ext cx="1219632" cy="426307"/>
          </a:xfrm>
          <a:custGeom>
            <a:avLst/>
            <a:gdLst>
              <a:gd name="T0" fmla="*/ 0 w 208"/>
              <a:gd name="T1" fmla="*/ 0 h 73"/>
              <a:gd name="T2" fmla="*/ 208 w 208"/>
              <a:gd name="T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" h="73">
                <a:moveTo>
                  <a:pt x="0" y="0"/>
                </a:moveTo>
                <a:cubicBezTo>
                  <a:pt x="0" y="0"/>
                  <a:pt x="100" y="67"/>
                  <a:pt x="208" y="73"/>
                </a:cubicBez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îSḻïḑè">
            <a:extLst>
              <a:ext uri="{FF2B5EF4-FFF2-40B4-BE49-F238E27FC236}">
                <a16:creationId xmlns:a16="http://schemas.microsoft.com/office/drawing/2014/main" id="{9DD1F73A-414E-472C-9A8E-358A71C55F26}"/>
              </a:ext>
            </a:extLst>
          </p:cNvPr>
          <p:cNvSpPr/>
          <p:nvPr/>
        </p:nvSpPr>
        <p:spPr bwMode="auto">
          <a:xfrm>
            <a:off x="8766907" y="3226598"/>
            <a:ext cx="714276" cy="299262"/>
          </a:xfrm>
          <a:custGeom>
            <a:avLst/>
            <a:gdLst>
              <a:gd name="T0" fmla="*/ 0 w 122"/>
              <a:gd name="T1" fmla="*/ 0 h 51"/>
              <a:gd name="T2" fmla="*/ 122 w 122"/>
              <a:gd name="T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2" h="51">
                <a:moveTo>
                  <a:pt x="0" y="0"/>
                </a:moveTo>
                <a:cubicBezTo>
                  <a:pt x="0" y="0"/>
                  <a:pt x="54" y="34"/>
                  <a:pt x="122" y="51"/>
                </a:cubicBez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işľïḓê">
            <a:extLst>
              <a:ext uri="{FF2B5EF4-FFF2-40B4-BE49-F238E27FC236}">
                <a16:creationId xmlns:a16="http://schemas.microsoft.com/office/drawing/2014/main" id="{146A1D6C-36B6-4E70-854F-E168C05700DC}"/>
              </a:ext>
            </a:extLst>
          </p:cNvPr>
          <p:cNvSpPr/>
          <p:nvPr/>
        </p:nvSpPr>
        <p:spPr bwMode="auto">
          <a:xfrm>
            <a:off x="8600337" y="3847708"/>
            <a:ext cx="471479" cy="239975"/>
          </a:xfrm>
          <a:custGeom>
            <a:avLst/>
            <a:gdLst>
              <a:gd name="T0" fmla="*/ 0 w 80"/>
              <a:gd name="T1" fmla="*/ 0 h 41"/>
              <a:gd name="T2" fmla="*/ 80 w 80"/>
              <a:gd name="T3" fmla="*/ 0 h 41"/>
              <a:gd name="T4" fmla="*/ 40 w 80"/>
              <a:gd name="T5" fmla="*/ 41 h 41"/>
              <a:gd name="T6" fmla="*/ 0 w 80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1">
                <a:moveTo>
                  <a:pt x="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5" y="41"/>
                  <a:pt x="40" y="41"/>
                </a:cubicBezTo>
                <a:cubicBezTo>
                  <a:pt x="4" y="41"/>
                  <a:pt x="0" y="0"/>
                  <a:pt x="0" y="0"/>
                </a:cubicBez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î$liḍé">
            <a:extLst>
              <a:ext uri="{FF2B5EF4-FFF2-40B4-BE49-F238E27FC236}">
                <a16:creationId xmlns:a16="http://schemas.microsoft.com/office/drawing/2014/main" id="{5CF3F98C-0D03-4E04-B743-D737041FCCF8}"/>
              </a:ext>
            </a:extLst>
          </p:cNvPr>
          <p:cNvSpPr/>
          <p:nvPr/>
        </p:nvSpPr>
        <p:spPr bwMode="auto">
          <a:xfrm>
            <a:off x="9153689" y="3847708"/>
            <a:ext cx="468655" cy="239975"/>
          </a:xfrm>
          <a:custGeom>
            <a:avLst/>
            <a:gdLst>
              <a:gd name="T0" fmla="*/ 0 w 80"/>
              <a:gd name="T1" fmla="*/ 0 h 41"/>
              <a:gd name="T2" fmla="*/ 80 w 80"/>
              <a:gd name="T3" fmla="*/ 0 h 41"/>
              <a:gd name="T4" fmla="*/ 40 w 80"/>
              <a:gd name="T5" fmla="*/ 41 h 41"/>
              <a:gd name="T6" fmla="*/ 0 w 80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1">
                <a:moveTo>
                  <a:pt x="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6" y="41"/>
                  <a:pt x="40" y="41"/>
                </a:cubicBezTo>
                <a:cubicBezTo>
                  <a:pt x="5" y="41"/>
                  <a:pt x="0" y="0"/>
                  <a:pt x="0" y="0"/>
                </a:cubicBez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îṡļíďé">
            <a:extLst>
              <a:ext uri="{FF2B5EF4-FFF2-40B4-BE49-F238E27FC236}">
                <a16:creationId xmlns:a16="http://schemas.microsoft.com/office/drawing/2014/main" id="{61862367-6859-4119-8506-E075B3741955}"/>
              </a:ext>
            </a:extLst>
          </p:cNvPr>
          <p:cNvSpPr/>
          <p:nvPr/>
        </p:nvSpPr>
        <p:spPr bwMode="auto">
          <a:xfrm>
            <a:off x="8947594" y="3847708"/>
            <a:ext cx="403722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íS1îdé">
            <a:extLst>
              <a:ext uri="{FF2B5EF4-FFF2-40B4-BE49-F238E27FC236}">
                <a16:creationId xmlns:a16="http://schemas.microsoft.com/office/drawing/2014/main" id="{8DCE533F-3B70-477B-A2AC-82C6AA1CA7AA}"/>
              </a:ext>
            </a:extLst>
          </p:cNvPr>
          <p:cNvSpPr/>
          <p:nvPr/>
        </p:nvSpPr>
        <p:spPr bwMode="auto">
          <a:xfrm>
            <a:off x="8877013" y="4457524"/>
            <a:ext cx="468655" cy="152454"/>
          </a:xfrm>
          <a:custGeom>
            <a:avLst/>
            <a:gdLst>
              <a:gd name="T0" fmla="*/ 80 w 80"/>
              <a:gd name="T1" fmla="*/ 0 h 26"/>
              <a:gd name="T2" fmla="*/ 40 w 80"/>
              <a:gd name="T3" fmla="*/ 26 h 26"/>
              <a:gd name="T4" fmla="*/ 0 w 8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" h="26">
                <a:moveTo>
                  <a:pt x="80" y="0"/>
                </a:moveTo>
                <a:cubicBezTo>
                  <a:pt x="80" y="0"/>
                  <a:pt x="69" y="26"/>
                  <a:pt x="40" y="26"/>
                </a:cubicBezTo>
                <a:cubicBezTo>
                  <a:pt x="11" y="26"/>
                  <a:pt x="0" y="0"/>
                  <a:pt x="0" y="0"/>
                </a:cubicBez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îṥļïḍè">
            <a:extLst>
              <a:ext uri="{FF2B5EF4-FFF2-40B4-BE49-F238E27FC236}">
                <a16:creationId xmlns:a16="http://schemas.microsoft.com/office/drawing/2014/main" id="{E9107716-1518-46A0-AF09-CC01AD5D534F}"/>
              </a:ext>
            </a:extLst>
          </p:cNvPr>
          <p:cNvSpPr/>
          <p:nvPr/>
        </p:nvSpPr>
        <p:spPr bwMode="auto">
          <a:xfrm>
            <a:off x="8676564" y="3641612"/>
            <a:ext cx="319026" cy="112928"/>
          </a:xfrm>
          <a:custGeom>
            <a:avLst/>
            <a:gdLst>
              <a:gd name="T0" fmla="*/ 0 w 54"/>
              <a:gd name="T1" fmla="*/ 19 h 19"/>
              <a:gd name="T2" fmla="*/ 54 w 54"/>
              <a:gd name="T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" h="19">
                <a:moveTo>
                  <a:pt x="0" y="19"/>
                </a:moveTo>
                <a:cubicBezTo>
                  <a:pt x="0" y="19"/>
                  <a:pt x="22" y="0"/>
                  <a:pt x="54" y="19"/>
                </a:cubicBez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îśļîde">
            <a:extLst>
              <a:ext uri="{FF2B5EF4-FFF2-40B4-BE49-F238E27FC236}">
                <a16:creationId xmlns:a16="http://schemas.microsoft.com/office/drawing/2014/main" id="{955D889B-118A-4C90-A78F-25A27FD27C0E}"/>
              </a:ext>
            </a:extLst>
          </p:cNvPr>
          <p:cNvSpPr/>
          <p:nvPr/>
        </p:nvSpPr>
        <p:spPr bwMode="auto">
          <a:xfrm>
            <a:off x="9040760" y="4293778"/>
            <a:ext cx="141161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ïšlíḍè">
            <a:extLst>
              <a:ext uri="{FF2B5EF4-FFF2-40B4-BE49-F238E27FC236}">
                <a16:creationId xmlns:a16="http://schemas.microsoft.com/office/drawing/2014/main" id="{1BDC2F07-5062-4B9D-83AF-ED488EACD6CD}"/>
              </a:ext>
            </a:extLst>
          </p:cNvPr>
          <p:cNvSpPr/>
          <p:nvPr/>
        </p:nvSpPr>
        <p:spPr bwMode="auto">
          <a:xfrm>
            <a:off x="9210153" y="3288710"/>
            <a:ext cx="412190" cy="141161"/>
          </a:xfrm>
          <a:custGeom>
            <a:avLst/>
            <a:gdLst>
              <a:gd name="T0" fmla="*/ 0 w 70"/>
              <a:gd name="T1" fmla="*/ 0 h 24"/>
              <a:gd name="T2" fmla="*/ 70 w 70"/>
              <a:gd name="T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" h="24">
                <a:moveTo>
                  <a:pt x="0" y="0"/>
                </a:moveTo>
                <a:cubicBezTo>
                  <a:pt x="0" y="0"/>
                  <a:pt x="33" y="20"/>
                  <a:pt x="70" y="24"/>
                </a:cubicBez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îṣlïḋê">
            <a:extLst>
              <a:ext uri="{FF2B5EF4-FFF2-40B4-BE49-F238E27FC236}">
                <a16:creationId xmlns:a16="http://schemas.microsoft.com/office/drawing/2014/main" id="{718CFA80-8B8D-48BC-A23B-25F7CDC60A0E}"/>
              </a:ext>
            </a:extLst>
          </p:cNvPr>
          <p:cNvSpPr/>
          <p:nvPr/>
        </p:nvSpPr>
        <p:spPr bwMode="auto">
          <a:xfrm flipV="1">
            <a:off x="8295430" y="5719504"/>
            <a:ext cx="0" cy="398075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ï$líḍé">
            <a:extLst>
              <a:ext uri="{FF2B5EF4-FFF2-40B4-BE49-F238E27FC236}">
                <a16:creationId xmlns:a16="http://schemas.microsoft.com/office/drawing/2014/main" id="{7D1CEE96-34D5-4745-B992-0CB048539714}"/>
              </a:ext>
            </a:extLst>
          </p:cNvPr>
          <p:cNvSpPr/>
          <p:nvPr/>
        </p:nvSpPr>
        <p:spPr bwMode="auto">
          <a:xfrm flipV="1">
            <a:off x="9927252" y="5719504"/>
            <a:ext cx="0" cy="398075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íṡḻïde">
            <a:extLst>
              <a:ext uri="{FF2B5EF4-FFF2-40B4-BE49-F238E27FC236}">
                <a16:creationId xmlns:a16="http://schemas.microsoft.com/office/drawing/2014/main" id="{451A2095-0D97-4589-911D-BC8E10164A26}"/>
              </a:ext>
            </a:extLst>
          </p:cNvPr>
          <p:cNvSpPr/>
          <p:nvPr/>
        </p:nvSpPr>
        <p:spPr bwMode="auto">
          <a:xfrm>
            <a:off x="7542864" y="3248764"/>
            <a:ext cx="68008" cy="66390"/>
          </a:xfrm>
          <a:custGeom>
            <a:avLst/>
            <a:gdLst>
              <a:gd name="T0" fmla="*/ 0 w 42"/>
              <a:gd name="T1" fmla="*/ 0 h 41"/>
              <a:gd name="T2" fmla="*/ 42 w 42"/>
              <a:gd name="T3" fmla="*/ 41 h 41"/>
              <a:gd name="T4" fmla="*/ 0 w 42"/>
              <a:gd name="T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1">
                <a:moveTo>
                  <a:pt x="0" y="0"/>
                </a:moveTo>
                <a:lnTo>
                  <a:pt x="42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išḷiḑe">
            <a:extLst>
              <a:ext uri="{FF2B5EF4-FFF2-40B4-BE49-F238E27FC236}">
                <a16:creationId xmlns:a16="http://schemas.microsoft.com/office/drawing/2014/main" id="{D8AA8206-8EBC-4304-8AFB-DCD4B58ADD99}"/>
              </a:ext>
            </a:extLst>
          </p:cNvPr>
          <p:cNvSpPr/>
          <p:nvPr/>
        </p:nvSpPr>
        <p:spPr bwMode="auto">
          <a:xfrm>
            <a:off x="7542864" y="3248764"/>
            <a:ext cx="68008" cy="6639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iSlíḍê">
            <a:extLst>
              <a:ext uri="{FF2B5EF4-FFF2-40B4-BE49-F238E27FC236}">
                <a16:creationId xmlns:a16="http://schemas.microsoft.com/office/drawing/2014/main" id="{34BA5586-7B4D-4263-9A33-3802F33CEB43}"/>
              </a:ext>
            </a:extLst>
          </p:cNvPr>
          <p:cNvSpPr/>
          <p:nvPr/>
        </p:nvSpPr>
        <p:spPr bwMode="auto">
          <a:xfrm>
            <a:off x="7661069" y="3368588"/>
            <a:ext cx="69628" cy="68008"/>
          </a:xfrm>
          <a:custGeom>
            <a:avLst/>
            <a:gdLst>
              <a:gd name="T0" fmla="*/ 0 w 43"/>
              <a:gd name="T1" fmla="*/ 0 h 42"/>
              <a:gd name="T2" fmla="*/ 43 w 43"/>
              <a:gd name="T3" fmla="*/ 42 h 42"/>
              <a:gd name="T4" fmla="*/ 0 w 43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42">
                <a:moveTo>
                  <a:pt x="0" y="0"/>
                </a:moveTo>
                <a:lnTo>
                  <a:pt x="43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íşļîdè">
            <a:extLst>
              <a:ext uri="{FF2B5EF4-FFF2-40B4-BE49-F238E27FC236}">
                <a16:creationId xmlns:a16="http://schemas.microsoft.com/office/drawing/2014/main" id="{FFF172F1-93C1-4BCC-82F4-AF0EC6D5C60C}"/>
              </a:ext>
            </a:extLst>
          </p:cNvPr>
          <p:cNvSpPr/>
          <p:nvPr/>
        </p:nvSpPr>
        <p:spPr bwMode="auto">
          <a:xfrm>
            <a:off x="7661069" y="3368588"/>
            <a:ext cx="69628" cy="68008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íşľïďe">
            <a:extLst>
              <a:ext uri="{FF2B5EF4-FFF2-40B4-BE49-F238E27FC236}">
                <a16:creationId xmlns:a16="http://schemas.microsoft.com/office/drawing/2014/main" id="{05C3DBAD-40D4-4D70-B81E-C49108D2B0EC}"/>
              </a:ext>
            </a:extLst>
          </p:cNvPr>
          <p:cNvSpPr/>
          <p:nvPr/>
        </p:nvSpPr>
        <p:spPr bwMode="auto">
          <a:xfrm>
            <a:off x="7542864" y="3368588"/>
            <a:ext cx="68008" cy="68008"/>
          </a:xfrm>
          <a:custGeom>
            <a:avLst/>
            <a:gdLst>
              <a:gd name="T0" fmla="*/ 0 w 42"/>
              <a:gd name="T1" fmla="*/ 42 h 42"/>
              <a:gd name="T2" fmla="*/ 42 w 42"/>
              <a:gd name="T3" fmla="*/ 0 h 42"/>
              <a:gd name="T4" fmla="*/ 0 w 42"/>
              <a:gd name="T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2">
                <a:moveTo>
                  <a:pt x="0" y="42"/>
                </a:moveTo>
                <a:lnTo>
                  <a:pt x="42" y="0"/>
                </a:lnTo>
                <a:lnTo>
                  <a:pt x="0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isḻiḍé">
            <a:extLst>
              <a:ext uri="{FF2B5EF4-FFF2-40B4-BE49-F238E27FC236}">
                <a16:creationId xmlns:a16="http://schemas.microsoft.com/office/drawing/2014/main" id="{0A6CAA6E-5D30-4FD4-8588-BFA41F86FBEA}"/>
              </a:ext>
            </a:extLst>
          </p:cNvPr>
          <p:cNvSpPr/>
          <p:nvPr/>
        </p:nvSpPr>
        <p:spPr bwMode="auto">
          <a:xfrm flipV="1">
            <a:off x="7542864" y="3368588"/>
            <a:ext cx="68008" cy="68008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iSḷiḋé">
            <a:extLst>
              <a:ext uri="{FF2B5EF4-FFF2-40B4-BE49-F238E27FC236}">
                <a16:creationId xmlns:a16="http://schemas.microsoft.com/office/drawing/2014/main" id="{F692E8C8-15AF-4158-A3F0-D02466517909}"/>
              </a:ext>
            </a:extLst>
          </p:cNvPr>
          <p:cNvSpPr/>
          <p:nvPr/>
        </p:nvSpPr>
        <p:spPr bwMode="auto">
          <a:xfrm>
            <a:off x="7661069" y="3248764"/>
            <a:ext cx="69628" cy="66390"/>
          </a:xfrm>
          <a:custGeom>
            <a:avLst/>
            <a:gdLst>
              <a:gd name="T0" fmla="*/ 0 w 43"/>
              <a:gd name="T1" fmla="*/ 41 h 41"/>
              <a:gd name="T2" fmla="*/ 43 w 43"/>
              <a:gd name="T3" fmla="*/ 0 h 41"/>
              <a:gd name="T4" fmla="*/ 0 w 43"/>
              <a:gd name="T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41">
                <a:moveTo>
                  <a:pt x="0" y="41"/>
                </a:moveTo>
                <a:lnTo>
                  <a:pt x="43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îṥ1iḑe">
            <a:extLst>
              <a:ext uri="{FF2B5EF4-FFF2-40B4-BE49-F238E27FC236}">
                <a16:creationId xmlns:a16="http://schemas.microsoft.com/office/drawing/2014/main" id="{6FCB687F-AEE7-4847-BC30-22A7549D0509}"/>
              </a:ext>
            </a:extLst>
          </p:cNvPr>
          <p:cNvSpPr/>
          <p:nvPr/>
        </p:nvSpPr>
        <p:spPr bwMode="auto">
          <a:xfrm flipV="1">
            <a:off x="7661069" y="3248764"/>
            <a:ext cx="69628" cy="6639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îṩḻidé">
            <a:extLst>
              <a:ext uri="{FF2B5EF4-FFF2-40B4-BE49-F238E27FC236}">
                <a16:creationId xmlns:a16="http://schemas.microsoft.com/office/drawing/2014/main" id="{1F9EC9AA-2C90-4704-AFBE-E748984B37B3}"/>
              </a:ext>
            </a:extLst>
          </p:cNvPr>
          <p:cNvSpPr/>
          <p:nvPr/>
        </p:nvSpPr>
        <p:spPr bwMode="auto">
          <a:xfrm>
            <a:off x="9999255" y="3164564"/>
            <a:ext cx="71247" cy="66389"/>
          </a:xfrm>
          <a:custGeom>
            <a:avLst/>
            <a:gdLst>
              <a:gd name="T0" fmla="*/ 0 w 44"/>
              <a:gd name="T1" fmla="*/ 0 h 41"/>
              <a:gd name="T2" fmla="*/ 44 w 44"/>
              <a:gd name="T3" fmla="*/ 41 h 41"/>
              <a:gd name="T4" fmla="*/ 0 w 44"/>
              <a:gd name="T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41">
                <a:moveTo>
                  <a:pt x="0" y="0"/>
                </a:move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ïṣlíḑe">
            <a:extLst>
              <a:ext uri="{FF2B5EF4-FFF2-40B4-BE49-F238E27FC236}">
                <a16:creationId xmlns:a16="http://schemas.microsoft.com/office/drawing/2014/main" id="{C9EC4C44-146B-47C5-8507-583EF03DE07F}"/>
              </a:ext>
            </a:extLst>
          </p:cNvPr>
          <p:cNvSpPr/>
          <p:nvPr/>
        </p:nvSpPr>
        <p:spPr bwMode="auto">
          <a:xfrm>
            <a:off x="9999255" y="3164564"/>
            <a:ext cx="71247" cy="66389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ïṡḻîďè">
            <a:extLst>
              <a:ext uri="{FF2B5EF4-FFF2-40B4-BE49-F238E27FC236}">
                <a16:creationId xmlns:a16="http://schemas.microsoft.com/office/drawing/2014/main" id="{68B9DB8C-EA33-4334-80B6-B7037759267E}"/>
              </a:ext>
            </a:extLst>
          </p:cNvPr>
          <p:cNvSpPr/>
          <p:nvPr/>
        </p:nvSpPr>
        <p:spPr bwMode="auto">
          <a:xfrm>
            <a:off x="10120699" y="3281149"/>
            <a:ext cx="66389" cy="71247"/>
          </a:xfrm>
          <a:custGeom>
            <a:avLst/>
            <a:gdLst>
              <a:gd name="T0" fmla="*/ 0 w 41"/>
              <a:gd name="T1" fmla="*/ 0 h 44"/>
              <a:gd name="T2" fmla="*/ 41 w 41"/>
              <a:gd name="T3" fmla="*/ 44 h 44"/>
              <a:gd name="T4" fmla="*/ 0 w 41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44">
                <a:moveTo>
                  <a:pt x="0" y="0"/>
                </a:moveTo>
                <a:lnTo>
                  <a:pt x="41" y="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i$ḷîḋè">
            <a:extLst>
              <a:ext uri="{FF2B5EF4-FFF2-40B4-BE49-F238E27FC236}">
                <a16:creationId xmlns:a16="http://schemas.microsoft.com/office/drawing/2014/main" id="{8695C293-45F6-4F1A-AA6C-0D3583AFA45C}"/>
              </a:ext>
            </a:extLst>
          </p:cNvPr>
          <p:cNvSpPr/>
          <p:nvPr/>
        </p:nvSpPr>
        <p:spPr bwMode="auto">
          <a:xfrm>
            <a:off x="10120699" y="3281149"/>
            <a:ext cx="66389" cy="71247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iśļïdé">
            <a:extLst>
              <a:ext uri="{FF2B5EF4-FFF2-40B4-BE49-F238E27FC236}">
                <a16:creationId xmlns:a16="http://schemas.microsoft.com/office/drawing/2014/main" id="{7DD5B7C7-2359-463E-92F1-23FFC0652707}"/>
              </a:ext>
            </a:extLst>
          </p:cNvPr>
          <p:cNvSpPr/>
          <p:nvPr/>
        </p:nvSpPr>
        <p:spPr bwMode="auto">
          <a:xfrm>
            <a:off x="9999255" y="3281149"/>
            <a:ext cx="71247" cy="71247"/>
          </a:xfrm>
          <a:custGeom>
            <a:avLst/>
            <a:gdLst>
              <a:gd name="T0" fmla="*/ 0 w 44"/>
              <a:gd name="T1" fmla="*/ 44 h 44"/>
              <a:gd name="T2" fmla="*/ 44 w 44"/>
              <a:gd name="T3" fmla="*/ 0 h 44"/>
              <a:gd name="T4" fmla="*/ 0 w 44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44">
                <a:moveTo>
                  <a:pt x="0" y="44"/>
                </a:moveTo>
                <a:lnTo>
                  <a:pt x="44" y="0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ísliḍè">
            <a:extLst>
              <a:ext uri="{FF2B5EF4-FFF2-40B4-BE49-F238E27FC236}">
                <a16:creationId xmlns:a16="http://schemas.microsoft.com/office/drawing/2014/main" id="{D8258752-52DD-44B3-8C60-20EC138277B1}"/>
              </a:ext>
            </a:extLst>
          </p:cNvPr>
          <p:cNvSpPr/>
          <p:nvPr/>
        </p:nvSpPr>
        <p:spPr bwMode="auto">
          <a:xfrm flipV="1">
            <a:off x="9999255" y="3281149"/>
            <a:ext cx="71247" cy="71247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íš1ídê">
            <a:extLst>
              <a:ext uri="{FF2B5EF4-FFF2-40B4-BE49-F238E27FC236}">
                <a16:creationId xmlns:a16="http://schemas.microsoft.com/office/drawing/2014/main" id="{49C4206B-BF3A-4FF4-B80A-0E1AABF51633}"/>
              </a:ext>
            </a:extLst>
          </p:cNvPr>
          <p:cNvSpPr/>
          <p:nvPr/>
        </p:nvSpPr>
        <p:spPr bwMode="auto">
          <a:xfrm>
            <a:off x="10120699" y="3164564"/>
            <a:ext cx="66389" cy="66389"/>
          </a:xfrm>
          <a:custGeom>
            <a:avLst/>
            <a:gdLst>
              <a:gd name="T0" fmla="*/ 0 w 41"/>
              <a:gd name="T1" fmla="*/ 41 h 41"/>
              <a:gd name="T2" fmla="*/ 41 w 41"/>
              <a:gd name="T3" fmla="*/ 0 h 41"/>
              <a:gd name="T4" fmla="*/ 0 w 41"/>
              <a:gd name="T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41">
                <a:moveTo>
                  <a:pt x="0" y="41"/>
                </a:moveTo>
                <a:lnTo>
                  <a:pt x="41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îšľîḋê">
            <a:extLst>
              <a:ext uri="{FF2B5EF4-FFF2-40B4-BE49-F238E27FC236}">
                <a16:creationId xmlns:a16="http://schemas.microsoft.com/office/drawing/2014/main" id="{904B2E9D-CDC7-45D5-9978-FA756645E2C1}"/>
              </a:ext>
            </a:extLst>
          </p:cNvPr>
          <p:cNvSpPr/>
          <p:nvPr/>
        </p:nvSpPr>
        <p:spPr bwMode="auto">
          <a:xfrm flipV="1">
            <a:off x="10120699" y="3164564"/>
            <a:ext cx="66389" cy="66389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îSļîďè">
            <a:extLst>
              <a:ext uri="{FF2B5EF4-FFF2-40B4-BE49-F238E27FC236}">
                <a16:creationId xmlns:a16="http://schemas.microsoft.com/office/drawing/2014/main" id="{DD87D955-A85C-4046-8D3B-D5A6488A7805}"/>
              </a:ext>
            </a:extLst>
          </p:cNvPr>
          <p:cNvSpPr/>
          <p:nvPr/>
        </p:nvSpPr>
        <p:spPr bwMode="auto">
          <a:xfrm>
            <a:off x="10643561" y="3113365"/>
            <a:ext cx="718944" cy="961830"/>
          </a:xfrm>
          <a:prstGeom prst="rect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íşlîďê">
            <a:extLst>
              <a:ext uri="{FF2B5EF4-FFF2-40B4-BE49-F238E27FC236}">
                <a16:creationId xmlns:a16="http://schemas.microsoft.com/office/drawing/2014/main" id="{59519D2F-C65F-4AC3-804C-4BFC080FFBD4}"/>
              </a:ext>
            </a:extLst>
          </p:cNvPr>
          <p:cNvSpPr/>
          <p:nvPr/>
        </p:nvSpPr>
        <p:spPr bwMode="auto">
          <a:xfrm>
            <a:off x="10706711" y="3220235"/>
            <a:ext cx="586166" cy="764283"/>
          </a:xfrm>
          <a:prstGeom prst="rect">
            <a:avLst/>
          </a:prstGeom>
          <a:solidFill>
            <a:srgbClr val="98E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ïSļîďè">
            <a:extLst>
              <a:ext uri="{FF2B5EF4-FFF2-40B4-BE49-F238E27FC236}">
                <a16:creationId xmlns:a16="http://schemas.microsoft.com/office/drawing/2014/main" id="{9A1B903A-7615-4BED-8250-C7F95B818EC4}"/>
              </a:ext>
            </a:extLst>
          </p:cNvPr>
          <p:cNvSpPr/>
          <p:nvPr/>
        </p:nvSpPr>
        <p:spPr bwMode="auto">
          <a:xfrm>
            <a:off x="10706711" y="3328724"/>
            <a:ext cx="356234" cy="0"/>
          </a:xfrm>
          <a:custGeom>
            <a:avLst/>
            <a:gdLst>
              <a:gd name="T0" fmla="*/ 0 w 220"/>
              <a:gd name="T1" fmla="*/ 220 w 220"/>
              <a:gd name="T2" fmla="*/ 0 w 2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20">
                <a:moveTo>
                  <a:pt x="0" y="0"/>
                </a:moveTo>
                <a:lnTo>
                  <a:pt x="2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ïṣ1íḋe">
            <a:extLst>
              <a:ext uri="{FF2B5EF4-FFF2-40B4-BE49-F238E27FC236}">
                <a16:creationId xmlns:a16="http://schemas.microsoft.com/office/drawing/2014/main" id="{67485E73-2947-4D22-9D69-DCB1DE8CE8EB}"/>
              </a:ext>
            </a:extLst>
          </p:cNvPr>
          <p:cNvSpPr/>
          <p:nvPr/>
        </p:nvSpPr>
        <p:spPr bwMode="auto">
          <a:xfrm>
            <a:off x="10706711" y="3328724"/>
            <a:ext cx="356234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íš1ïdè">
            <a:extLst>
              <a:ext uri="{FF2B5EF4-FFF2-40B4-BE49-F238E27FC236}">
                <a16:creationId xmlns:a16="http://schemas.microsoft.com/office/drawing/2014/main" id="{504A7AB4-8934-40F8-ADD4-FB80EE232745}"/>
              </a:ext>
            </a:extLst>
          </p:cNvPr>
          <p:cNvSpPr/>
          <p:nvPr/>
        </p:nvSpPr>
        <p:spPr bwMode="auto">
          <a:xfrm>
            <a:off x="10706711" y="3450167"/>
            <a:ext cx="474439" cy="0"/>
          </a:xfrm>
          <a:custGeom>
            <a:avLst/>
            <a:gdLst>
              <a:gd name="T0" fmla="*/ 0 w 293"/>
              <a:gd name="T1" fmla="*/ 293 w 293"/>
              <a:gd name="T2" fmla="*/ 0 w 29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93">
                <a:moveTo>
                  <a:pt x="0" y="0"/>
                </a:moveTo>
                <a:lnTo>
                  <a:pt x="2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ïṥ1îḋê">
            <a:extLst>
              <a:ext uri="{FF2B5EF4-FFF2-40B4-BE49-F238E27FC236}">
                <a16:creationId xmlns:a16="http://schemas.microsoft.com/office/drawing/2014/main" id="{828F7759-1FF1-4029-BEC9-B9A4D4208AE2}"/>
              </a:ext>
            </a:extLst>
          </p:cNvPr>
          <p:cNvSpPr/>
          <p:nvPr/>
        </p:nvSpPr>
        <p:spPr bwMode="auto">
          <a:xfrm>
            <a:off x="10706711" y="3450167"/>
            <a:ext cx="474439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iš1ïḓè">
            <a:extLst>
              <a:ext uri="{FF2B5EF4-FFF2-40B4-BE49-F238E27FC236}">
                <a16:creationId xmlns:a16="http://schemas.microsoft.com/office/drawing/2014/main" id="{486604A4-3D63-4868-92FE-798EAD9475B3}"/>
              </a:ext>
            </a:extLst>
          </p:cNvPr>
          <p:cNvSpPr/>
          <p:nvPr/>
        </p:nvSpPr>
        <p:spPr bwMode="auto">
          <a:xfrm>
            <a:off x="10706711" y="3553798"/>
            <a:ext cx="474439" cy="0"/>
          </a:xfrm>
          <a:custGeom>
            <a:avLst/>
            <a:gdLst>
              <a:gd name="T0" fmla="*/ 0 w 293"/>
              <a:gd name="T1" fmla="*/ 293 w 293"/>
              <a:gd name="T2" fmla="*/ 0 w 29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93">
                <a:moveTo>
                  <a:pt x="0" y="0"/>
                </a:moveTo>
                <a:lnTo>
                  <a:pt x="2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íŝḻiḍe">
            <a:extLst>
              <a:ext uri="{FF2B5EF4-FFF2-40B4-BE49-F238E27FC236}">
                <a16:creationId xmlns:a16="http://schemas.microsoft.com/office/drawing/2014/main" id="{A2C506EC-1A3C-46B0-BFC1-E7C649FF1027}"/>
              </a:ext>
            </a:extLst>
          </p:cNvPr>
          <p:cNvSpPr/>
          <p:nvPr/>
        </p:nvSpPr>
        <p:spPr bwMode="auto">
          <a:xfrm>
            <a:off x="10706711" y="3553798"/>
            <a:ext cx="474439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išḻïďé">
            <a:extLst>
              <a:ext uri="{FF2B5EF4-FFF2-40B4-BE49-F238E27FC236}">
                <a16:creationId xmlns:a16="http://schemas.microsoft.com/office/drawing/2014/main" id="{2B2AA37A-302E-4A3F-95EC-A061F991606D}"/>
              </a:ext>
            </a:extLst>
          </p:cNvPr>
          <p:cNvSpPr/>
          <p:nvPr/>
        </p:nvSpPr>
        <p:spPr bwMode="auto">
          <a:xfrm>
            <a:off x="10706711" y="3665527"/>
            <a:ext cx="474439" cy="0"/>
          </a:xfrm>
          <a:custGeom>
            <a:avLst/>
            <a:gdLst>
              <a:gd name="T0" fmla="*/ 0 w 293"/>
              <a:gd name="T1" fmla="*/ 293 w 293"/>
              <a:gd name="T2" fmla="*/ 0 w 29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93">
                <a:moveTo>
                  <a:pt x="0" y="0"/>
                </a:moveTo>
                <a:lnTo>
                  <a:pt x="2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ïśḷîde">
            <a:extLst>
              <a:ext uri="{FF2B5EF4-FFF2-40B4-BE49-F238E27FC236}">
                <a16:creationId xmlns:a16="http://schemas.microsoft.com/office/drawing/2014/main" id="{07E3198B-91E5-4C80-8973-D4EE2CFB5B95}"/>
              </a:ext>
            </a:extLst>
          </p:cNvPr>
          <p:cNvSpPr/>
          <p:nvPr/>
        </p:nvSpPr>
        <p:spPr bwMode="auto">
          <a:xfrm>
            <a:off x="10706711" y="3665527"/>
            <a:ext cx="474439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íṩḻïďè">
            <a:extLst>
              <a:ext uri="{FF2B5EF4-FFF2-40B4-BE49-F238E27FC236}">
                <a16:creationId xmlns:a16="http://schemas.microsoft.com/office/drawing/2014/main" id="{F2F018F3-56DB-4B4C-8DA9-0F556F82ED30}"/>
              </a:ext>
            </a:extLst>
          </p:cNvPr>
          <p:cNvSpPr/>
          <p:nvPr/>
        </p:nvSpPr>
        <p:spPr bwMode="auto">
          <a:xfrm>
            <a:off x="10706711" y="3769159"/>
            <a:ext cx="474439" cy="0"/>
          </a:xfrm>
          <a:custGeom>
            <a:avLst/>
            <a:gdLst>
              <a:gd name="T0" fmla="*/ 0 w 293"/>
              <a:gd name="T1" fmla="*/ 293 w 293"/>
              <a:gd name="T2" fmla="*/ 0 w 29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93">
                <a:moveTo>
                  <a:pt x="0" y="0"/>
                </a:moveTo>
                <a:lnTo>
                  <a:pt x="2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ïsḻîḑe">
            <a:extLst>
              <a:ext uri="{FF2B5EF4-FFF2-40B4-BE49-F238E27FC236}">
                <a16:creationId xmlns:a16="http://schemas.microsoft.com/office/drawing/2014/main" id="{13CE7FFE-A695-49D7-A450-DA6EA796CBFB}"/>
              </a:ext>
            </a:extLst>
          </p:cNvPr>
          <p:cNvSpPr/>
          <p:nvPr/>
        </p:nvSpPr>
        <p:spPr bwMode="auto">
          <a:xfrm>
            <a:off x="10706711" y="3769159"/>
            <a:ext cx="474439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íšḷîḋé">
            <a:extLst>
              <a:ext uri="{FF2B5EF4-FFF2-40B4-BE49-F238E27FC236}">
                <a16:creationId xmlns:a16="http://schemas.microsoft.com/office/drawing/2014/main" id="{00A27574-5E50-4F8B-A879-13A11A6A91C7}"/>
              </a:ext>
            </a:extLst>
          </p:cNvPr>
          <p:cNvSpPr/>
          <p:nvPr/>
        </p:nvSpPr>
        <p:spPr bwMode="auto">
          <a:xfrm>
            <a:off x="10844347" y="3042118"/>
            <a:ext cx="309276" cy="137636"/>
          </a:xfrm>
          <a:custGeom>
            <a:avLst/>
            <a:gdLst>
              <a:gd name="T0" fmla="*/ 72 w 92"/>
              <a:gd name="T1" fmla="*/ 41 h 41"/>
              <a:gd name="T2" fmla="*/ 20 w 92"/>
              <a:gd name="T3" fmla="*/ 41 h 41"/>
              <a:gd name="T4" fmla="*/ 0 w 92"/>
              <a:gd name="T5" fmla="*/ 21 h 41"/>
              <a:gd name="T6" fmla="*/ 0 w 92"/>
              <a:gd name="T7" fmla="*/ 21 h 41"/>
              <a:gd name="T8" fmla="*/ 20 w 92"/>
              <a:gd name="T9" fmla="*/ 0 h 41"/>
              <a:gd name="T10" fmla="*/ 72 w 92"/>
              <a:gd name="T11" fmla="*/ 0 h 41"/>
              <a:gd name="T12" fmla="*/ 92 w 92"/>
              <a:gd name="T13" fmla="*/ 21 h 41"/>
              <a:gd name="T14" fmla="*/ 92 w 92"/>
              <a:gd name="T15" fmla="*/ 21 h 41"/>
              <a:gd name="T16" fmla="*/ 72 w 92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41">
                <a:moveTo>
                  <a:pt x="72" y="41"/>
                </a:moveTo>
                <a:cubicBezTo>
                  <a:pt x="20" y="41"/>
                  <a:pt x="20" y="41"/>
                  <a:pt x="20" y="41"/>
                </a:cubicBezTo>
                <a:cubicBezTo>
                  <a:pt x="9" y="41"/>
                  <a:pt x="0" y="3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0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83" y="0"/>
                  <a:pt x="92" y="10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32"/>
                  <a:pt x="83" y="41"/>
                  <a:pt x="72" y="41"/>
                </a:cubicBezTo>
                <a:close/>
              </a:path>
            </a:pathLst>
          </a:custGeom>
          <a:solidFill>
            <a:srgbClr val="FFFFFF"/>
          </a:solidFill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iśľiḓe">
            <a:extLst>
              <a:ext uri="{FF2B5EF4-FFF2-40B4-BE49-F238E27FC236}">
                <a16:creationId xmlns:a16="http://schemas.microsoft.com/office/drawing/2014/main" id="{FD498ED4-D466-4F6A-8A42-31E1C3758FE2}"/>
              </a:ext>
            </a:extLst>
          </p:cNvPr>
          <p:cNvSpPr/>
          <p:nvPr/>
        </p:nvSpPr>
        <p:spPr bwMode="auto">
          <a:xfrm>
            <a:off x="6718905" y="2603411"/>
            <a:ext cx="443673" cy="531112"/>
          </a:xfrm>
          <a:custGeom>
            <a:avLst/>
            <a:gdLst>
              <a:gd name="T0" fmla="*/ 173 w 274"/>
              <a:gd name="T1" fmla="*/ 328 h 328"/>
              <a:gd name="T2" fmla="*/ 0 w 274"/>
              <a:gd name="T3" fmla="*/ 68 h 328"/>
              <a:gd name="T4" fmla="*/ 102 w 274"/>
              <a:gd name="T5" fmla="*/ 0 h 328"/>
              <a:gd name="T6" fmla="*/ 274 w 274"/>
              <a:gd name="T7" fmla="*/ 259 h 328"/>
              <a:gd name="T8" fmla="*/ 173 w 274"/>
              <a:gd name="T9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328">
                <a:moveTo>
                  <a:pt x="173" y="328"/>
                </a:moveTo>
                <a:lnTo>
                  <a:pt x="0" y="68"/>
                </a:lnTo>
                <a:lnTo>
                  <a:pt x="102" y="0"/>
                </a:lnTo>
                <a:lnTo>
                  <a:pt x="274" y="259"/>
                </a:lnTo>
                <a:lnTo>
                  <a:pt x="173" y="328"/>
                </a:lnTo>
                <a:close/>
              </a:path>
            </a:pathLst>
          </a:custGeom>
          <a:solidFill>
            <a:srgbClr val="C18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íṧḷíďê">
            <a:extLst>
              <a:ext uri="{FF2B5EF4-FFF2-40B4-BE49-F238E27FC236}">
                <a16:creationId xmlns:a16="http://schemas.microsoft.com/office/drawing/2014/main" id="{0902526D-CDF4-4506-AD55-3B6B930DA648}"/>
              </a:ext>
            </a:extLst>
          </p:cNvPr>
          <p:cNvSpPr/>
          <p:nvPr/>
        </p:nvSpPr>
        <p:spPr bwMode="auto">
          <a:xfrm>
            <a:off x="6718905" y="2569407"/>
            <a:ext cx="461486" cy="555401"/>
          </a:xfrm>
          <a:custGeom>
            <a:avLst/>
            <a:gdLst>
              <a:gd name="T0" fmla="*/ 183 w 285"/>
              <a:gd name="T1" fmla="*/ 343 h 343"/>
              <a:gd name="T2" fmla="*/ 0 w 285"/>
              <a:gd name="T3" fmla="*/ 66 h 343"/>
              <a:gd name="T4" fmla="*/ 102 w 285"/>
              <a:gd name="T5" fmla="*/ 0 h 343"/>
              <a:gd name="T6" fmla="*/ 285 w 285"/>
              <a:gd name="T7" fmla="*/ 274 h 343"/>
              <a:gd name="T8" fmla="*/ 183 w 285"/>
              <a:gd name="T9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343">
                <a:moveTo>
                  <a:pt x="183" y="343"/>
                </a:moveTo>
                <a:lnTo>
                  <a:pt x="0" y="66"/>
                </a:lnTo>
                <a:lnTo>
                  <a:pt x="102" y="0"/>
                </a:lnTo>
                <a:lnTo>
                  <a:pt x="285" y="274"/>
                </a:lnTo>
                <a:lnTo>
                  <a:pt x="183" y="343"/>
                </a:ln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iṥḷiḑè">
            <a:extLst>
              <a:ext uri="{FF2B5EF4-FFF2-40B4-BE49-F238E27FC236}">
                <a16:creationId xmlns:a16="http://schemas.microsoft.com/office/drawing/2014/main" id="{470B4E4D-CCD6-4813-AECA-92F18F7754AC}"/>
              </a:ext>
            </a:extLst>
          </p:cNvPr>
          <p:cNvSpPr/>
          <p:nvPr/>
        </p:nvSpPr>
        <p:spPr bwMode="auto">
          <a:xfrm>
            <a:off x="7015226" y="3013079"/>
            <a:ext cx="202406" cy="233171"/>
          </a:xfrm>
          <a:custGeom>
            <a:avLst/>
            <a:gdLst>
              <a:gd name="T0" fmla="*/ 102 w 125"/>
              <a:gd name="T1" fmla="*/ 0 h 144"/>
              <a:gd name="T2" fmla="*/ 125 w 125"/>
              <a:gd name="T3" fmla="*/ 144 h 144"/>
              <a:gd name="T4" fmla="*/ 0 w 125"/>
              <a:gd name="T5" fmla="*/ 69 h 144"/>
              <a:gd name="T6" fmla="*/ 102 w 125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44">
                <a:moveTo>
                  <a:pt x="102" y="0"/>
                </a:moveTo>
                <a:lnTo>
                  <a:pt x="125" y="144"/>
                </a:lnTo>
                <a:lnTo>
                  <a:pt x="0" y="69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 w="39688" cap="flat">
            <a:solidFill>
              <a:srgbClr val="2A33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íṡḷíḋè">
            <a:extLst>
              <a:ext uri="{FF2B5EF4-FFF2-40B4-BE49-F238E27FC236}">
                <a16:creationId xmlns:a16="http://schemas.microsoft.com/office/drawing/2014/main" id="{87624BD5-8DB4-41EF-9753-6F38D7B13080}"/>
              </a:ext>
            </a:extLst>
          </p:cNvPr>
          <p:cNvSpPr/>
          <p:nvPr/>
        </p:nvSpPr>
        <p:spPr bwMode="auto">
          <a:xfrm>
            <a:off x="7146385" y="3165288"/>
            <a:ext cx="56674" cy="37243"/>
          </a:xfrm>
          <a:custGeom>
            <a:avLst/>
            <a:gdLst>
              <a:gd name="T0" fmla="*/ 35 w 35"/>
              <a:gd name="T1" fmla="*/ 0 h 23"/>
              <a:gd name="T2" fmla="*/ 0 w 35"/>
              <a:gd name="T3" fmla="*/ 23 h 23"/>
              <a:gd name="T4" fmla="*/ 35 w 35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23">
                <a:moveTo>
                  <a:pt x="35" y="0"/>
                </a:moveTo>
                <a:lnTo>
                  <a:pt x="0" y="23"/>
                </a:lnTo>
                <a:lnTo>
                  <a:pt x="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iṣlïḑê">
            <a:extLst>
              <a:ext uri="{FF2B5EF4-FFF2-40B4-BE49-F238E27FC236}">
                <a16:creationId xmlns:a16="http://schemas.microsoft.com/office/drawing/2014/main" id="{41AEC691-B2EA-4511-BADF-80011A630346}"/>
              </a:ext>
            </a:extLst>
          </p:cNvPr>
          <p:cNvSpPr/>
          <p:nvPr/>
        </p:nvSpPr>
        <p:spPr bwMode="auto">
          <a:xfrm flipH="1">
            <a:off x="7146385" y="3165288"/>
            <a:ext cx="56674" cy="37243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ï$1iḍê">
            <a:extLst>
              <a:ext uri="{FF2B5EF4-FFF2-40B4-BE49-F238E27FC236}">
                <a16:creationId xmlns:a16="http://schemas.microsoft.com/office/drawing/2014/main" id="{518DCB81-6399-430A-AE9E-F64088EB99CA}"/>
              </a:ext>
            </a:extLst>
          </p:cNvPr>
          <p:cNvSpPr/>
          <p:nvPr/>
        </p:nvSpPr>
        <p:spPr bwMode="auto">
          <a:xfrm>
            <a:off x="6971507" y="2875444"/>
            <a:ext cx="46958" cy="71247"/>
          </a:xfrm>
          <a:custGeom>
            <a:avLst/>
            <a:gdLst>
              <a:gd name="T0" fmla="*/ 0 w 29"/>
              <a:gd name="T1" fmla="*/ 0 h 44"/>
              <a:gd name="T2" fmla="*/ 29 w 29"/>
              <a:gd name="T3" fmla="*/ 44 h 44"/>
              <a:gd name="T4" fmla="*/ 0 w 2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44">
                <a:moveTo>
                  <a:pt x="0" y="0"/>
                </a:moveTo>
                <a:lnTo>
                  <a:pt x="29" y="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îsḷïḑe">
            <a:extLst>
              <a:ext uri="{FF2B5EF4-FFF2-40B4-BE49-F238E27FC236}">
                <a16:creationId xmlns:a16="http://schemas.microsoft.com/office/drawing/2014/main" id="{6441F324-F7D9-482C-ADBE-1707728E2DDB}"/>
              </a:ext>
            </a:extLst>
          </p:cNvPr>
          <p:cNvSpPr/>
          <p:nvPr/>
        </p:nvSpPr>
        <p:spPr bwMode="auto">
          <a:xfrm>
            <a:off x="6971507" y="2875444"/>
            <a:ext cx="46958" cy="71247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ïṩlïḍe">
            <a:extLst>
              <a:ext uri="{FF2B5EF4-FFF2-40B4-BE49-F238E27FC236}">
                <a16:creationId xmlns:a16="http://schemas.microsoft.com/office/drawing/2014/main" id="{F42E7541-F653-429B-ACCC-1CD1EC453F27}"/>
              </a:ext>
            </a:extLst>
          </p:cNvPr>
          <p:cNvSpPr/>
          <p:nvPr/>
        </p:nvSpPr>
        <p:spPr bwMode="auto">
          <a:xfrm>
            <a:off x="6803106" y="2622842"/>
            <a:ext cx="114967" cy="174879"/>
          </a:xfrm>
          <a:custGeom>
            <a:avLst/>
            <a:gdLst>
              <a:gd name="T0" fmla="*/ 0 w 71"/>
              <a:gd name="T1" fmla="*/ 0 h 108"/>
              <a:gd name="T2" fmla="*/ 71 w 71"/>
              <a:gd name="T3" fmla="*/ 108 h 108"/>
              <a:gd name="T4" fmla="*/ 0 w 71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108">
                <a:moveTo>
                  <a:pt x="0" y="0"/>
                </a:moveTo>
                <a:lnTo>
                  <a:pt x="7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iṡlîḋê">
            <a:extLst>
              <a:ext uri="{FF2B5EF4-FFF2-40B4-BE49-F238E27FC236}">
                <a16:creationId xmlns:a16="http://schemas.microsoft.com/office/drawing/2014/main" id="{6C470E55-D178-45A5-81CF-891C6FBAE400}"/>
              </a:ext>
            </a:extLst>
          </p:cNvPr>
          <p:cNvSpPr/>
          <p:nvPr/>
        </p:nvSpPr>
        <p:spPr bwMode="auto">
          <a:xfrm>
            <a:off x="6803106" y="2622842"/>
            <a:ext cx="114967" cy="174879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ïŝ1iďe">
            <a:extLst>
              <a:ext uri="{FF2B5EF4-FFF2-40B4-BE49-F238E27FC236}">
                <a16:creationId xmlns:a16="http://schemas.microsoft.com/office/drawing/2014/main" id="{55E9055F-D645-4059-8BF9-0616F0EA4D4B}"/>
              </a:ext>
            </a:extLst>
          </p:cNvPr>
          <p:cNvSpPr/>
          <p:nvPr/>
        </p:nvSpPr>
        <p:spPr bwMode="auto">
          <a:xfrm>
            <a:off x="6805743" y="4648792"/>
            <a:ext cx="417765" cy="417764"/>
          </a:xfrm>
          <a:prstGeom prst="ellipse">
            <a:avLst/>
          </a:prstGeom>
          <a:solidFill>
            <a:srgbClr val="FFFFFF"/>
          </a:solidFill>
          <a:ln w="39688" cap="flat">
            <a:solidFill>
              <a:srgbClr val="2A33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ïś1îḑé">
            <a:extLst>
              <a:ext uri="{FF2B5EF4-FFF2-40B4-BE49-F238E27FC236}">
                <a16:creationId xmlns:a16="http://schemas.microsoft.com/office/drawing/2014/main" id="{9EA6B932-95A4-4786-B730-DEAF753555D9}"/>
              </a:ext>
            </a:extLst>
          </p:cNvPr>
          <p:cNvSpPr/>
          <p:nvPr/>
        </p:nvSpPr>
        <p:spPr bwMode="auto">
          <a:xfrm>
            <a:off x="6936902" y="4770235"/>
            <a:ext cx="174879" cy="191070"/>
          </a:xfrm>
          <a:custGeom>
            <a:avLst/>
            <a:gdLst>
              <a:gd name="T0" fmla="*/ 0 w 108"/>
              <a:gd name="T1" fmla="*/ 16 h 118"/>
              <a:gd name="T2" fmla="*/ 35 w 108"/>
              <a:gd name="T3" fmla="*/ 118 h 118"/>
              <a:gd name="T4" fmla="*/ 108 w 108"/>
              <a:gd name="T5" fmla="*/ 0 h 118"/>
              <a:gd name="T6" fmla="*/ 0 w 108"/>
              <a:gd name="T7" fmla="*/ 1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118">
                <a:moveTo>
                  <a:pt x="0" y="16"/>
                </a:moveTo>
                <a:lnTo>
                  <a:pt x="35" y="118"/>
                </a:lnTo>
                <a:lnTo>
                  <a:pt x="108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ïS1iḋè">
            <a:extLst>
              <a:ext uri="{FF2B5EF4-FFF2-40B4-BE49-F238E27FC236}">
                <a16:creationId xmlns:a16="http://schemas.microsoft.com/office/drawing/2014/main" id="{FAB8A20E-C40C-4AF0-B34F-53F4504DB40C}"/>
              </a:ext>
            </a:extLst>
          </p:cNvPr>
          <p:cNvSpPr/>
          <p:nvPr/>
        </p:nvSpPr>
        <p:spPr bwMode="auto">
          <a:xfrm>
            <a:off x="6936902" y="4770235"/>
            <a:ext cx="174879" cy="191070"/>
          </a:xfrm>
          <a:custGeom>
            <a:avLst/>
            <a:gdLst>
              <a:gd name="T0" fmla="*/ 0 w 108"/>
              <a:gd name="T1" fmla="*/ 16 h 118"/>
              <a:gd name="T2" fmla="*/ 35 w 108"/>
              <a:gd name="T3" fmla="*/ 118 h 118"/>
              <a:gd name="T4" fmla="*/ 108 w 108"/>
              <a:gd name="T5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18">
                <a:moveTo>
                  <a:pt x="0" y="16"/>
                </a:moveTo>
                <a:lnTo>
                  <a:pt x="35" y="118"/>
                </a:lnTo>
                <a:lnTo>
                  <a:pt x="108" y="0"/>
                </a:ln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îṥḷïḓê">
            <a:extLst>
              <a:ext uri="{FF2B5EF4-FFF2-40B4-BE49-F238E27FC236}">
                <a16:creationId xmlns:a16="http://schemas.microsoft.com/office/drawing/2014/main" id="{446F099A-6DE5-40E5-B290-3EC9437922BF}"/>
              </a:ext>
            </a:extLst>
          </p:cNvPr>
          <p:cNvSpPr/>
          <p:nvPr/>
        </p:nvSpPr>
        <p:spPr bwMode="auto">
          <a:xfrm>
            <a:off x="6982484" y="3879680"/>
            <a:ext cx="757806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i$líḓè">
            <a:extLst>
              <a:ext uri="{FF2B5EF4-FFF2-40B4-BE49-F238E27FC236}">
                <a16:creationId xmlns:a16="http://schemas.microsoft.com/office/drawing/2014/main" id="{033BB701-D3A9-4413-BCA5-67DA3E1C2636}"/>
              </a:ext>
            </a:extLst>
          </p:cNvPr>
          <p:cNvSpPr/>
          <p:nvPr/>
        </p:nvSpPr>
        <p:spPr bwMode="auto">
          <a:xfrm>
            <a:off x="6982484" y="3950927"/>
            <a:ext cx="757806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îṡḻiḍé">
            <a:extLst>
              <a:ext uri="{FF2B5EF4-FFF2-40B4-BE49-F238E27FC236}">
                <a16:creationId xmlns:a16="http://schemas.microsoft.com/office/drawing/2014/main" id="{B17AF561-3AA7-4C4B-A4B3-85B2DBB0384B}"/>
              </a:ext>
            </a:extLst>
          </p:cNvPr>
          <p:cNvSpPr/>
          <p:nvPr/>
        </p:nvSpPr>
        <p:spPr bwMode="auto">
          <a:xfrm>
            <a:off x="6901522" y="3819768"/>
            <a:ext cx="911635" cy="608836"/>
          </a:xfrm>
          <a:custGeom>
            <a:avLst/>
            <a:gdLst>
              <a:gd name="T0" fmla="*/ 0 w 563"/>
              <a:gd name="T1" fmla="*/ 0 h 376"/>
              <a:gd name="T2" fmla="*/ 0 w 563"/>
              <a:gd name="T3" fmla="*/ 376 h 376"/>
              <a:gd name="T4" fmla="*/ 563 w 563"/>
              <a:gd name="T5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3" h="376">
                <a:moveTo>
                  <a:pt x="0" y="0"/>
                </a:moveTo>
                <a:lnTo>
                  <a:pt x="0" y="376"/>
                </a:lnTo>
                <a:lnTo>
                  <a:pt x="563" y="376"/>
                </a:ln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îŝlîdè">
            <a:extLst>
              <a:ext uri="{FF2B5EF4-FFF2-40B4-BE49-F238E27FC236}">
                <a16:creationId xmlns:a16="http://schemas.microsoft.com/office/drawing/2014/main" id="{02A2E0F9-639C-4988-AF29-14A94D3E332D}"/>
              </a:ext>
            </a:extLst>
          </p:cNvPr>
          <p:cNvSpPr/>
          <p:nvPr/>
        </p:nvSpPr>
        <p:spPr bwMode="auto">
          <a:xfrm>
            <a:off x="6979245" y="4018935"/>
            <a:ext cx="761045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ïSḻîdè">
            <a:extLst>
              <a:ext uri="{FF2B5EF4-FFF2-40B4-BE49-F238E27FC236}">
                <a16:creationId xmlns:a16="http://schemas.microsoft.com/office/drawing/2014/main" id="{0C4CD8FC-87C6-44B5-9503-092EA9B42A06}"/>
              </a:ext>
            </a:extLst>
          </p:cNvPr>
          <p:cNvSpPr/>
          <p:nvPr/>
        </p:nvSpPr>
        <p:spPr bwMode="auto">
          <a:xfrm>
            <a:off x="6979245" y="4082085"/>
            <a:ext cx="761045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ï$1ïďê">
            <a:extLst>
              <a:ext uri="{FF2B5EF4-FFF2-40B4-BE49-F238E27FC236}">
                <a16:creationId xmlns:a16="http://schemas.microsoft.com/office/drawing/2014/main" id="{F6F855C9-0523-4E71-9E8F-39FF7D1BBAC2}"/>
              </a:ext>
            </a:extLst>
          </p:cNvPr>
          <p:cNvSpPr/>
          <p:nvPr/>
        </p:nvSpPr>
        <p:spPr bwMode="auto">
          <a:xfrm>
            <a:off x="6979245" y="4146856"/>
            <a:ext cx="761045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iSḻiďé">
            <a:extLst>
              <a:ext uri="{FF2B5EF4-FFF2-40B4-BE49-F238E27FC236}">
                <a16:creationId xmlns:a16="http://schemas.microsoft.com/office/drawing/2014/main" id="{ED281670-3B41-4050-9AEA-6C03E68006D1}"/>
              </a:ext>
            </a:extLst>
          </p:cNvPr>
          <p:cNvSpPr/>
          <p:nvPr/>
        </p:nvSpPr>
        <p:spPr bwMode="auto">
          <a:xfrm>
            <a:off x="6979245" y="4210006"/>
            <a:ext cx="761045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ïṥļïde">
            <a:extLst>
              <a:ext uri="{FF2B5EF4-FFF2-40B4-BE49-F238E27FC236}">
                <a16:creationId xmlns:a16="http://schemas.microsoft.com/office/drawing/2014/main" id="{F3184752-F3D5-40D3-AA1C-E899141EB75E}"/>
              </a:ext>
            </a:extLst>
          </p:cNvPr>
          <p:cNvSpPr/>
          <p:nvPr/>
        </p:nvSpPr>
        <p:spPr bwMode="auto">
          <a:xfrm>
            <a:off x="6979245" y="4274776"/>
            <a:ext cx="761045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îṥḷíḋé">
            <a:extLst>
              <a:ext uri="{FF2B5EF4-FFF2-40B4-BE49-F238E27FC236}">
                <a16:creationId xmlns:a16="http://schemas.microsoft.com/office/drawing/2014/main" id="{52FBB1C4-7BE7-4D7F-B781-18CF5D5AB490}"/>
              </a:ext>
            </a:extLst>
          </p:cNvPr>
          <p:cNvSpPr/>
          <p:nvPr/>
        </p:nvSpPr>
        <p:spPr bwMode="auto">
          <a:xfrm>
            <a:off x="6979245" y="4341165"/>
            <a:ext cx="761045" cy="0"/>
          </a:xfrm>
          <a:prstGeom prst="line">
            <a:avLst/>
          </a:prstGeom>
          <a:noFill/>
          <a:ln w="39688" cap="flat">
            <a:solidFill>
              <a:srgbClr val="98E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íSľíďé">
            <a:extLst>
              <a:ext uri="{FF2B5EF4-FFF2-40B4-BE49-F238E27FC236}">
                <a16:creationId xmlns:a16="http://schemas.microsoft.com/office/drawing/2014/main" id="{BC0578BD-BBB0-4BA3-82F3-3BD80143A7E0}"/>
              </a:ext>
            </a:extLst>
          </p:cNvPr>
          <p:cNvSpPr/>
          <p:nvPr/>
        </p:nvSpPr>
        <p:spPr bwMode="auto">
          <a:xfrm>
            <a:off x="6959815" y="3907207"/>
            <a:ext cx="853342" cy="471200"/>
          </a:xfrm>
          <a:custGeom>
            <a:avLst/>
            <a:gdLst>
              <a:gd name="T0" fmla="*/ 0 w 527"/>
              <a:gd name="T1" fmla="*/ 291 h 291"/>
              <a:gd name="T2" fmla="*/ 93 w 527"/>
              <a:gd name="T3" fmla="*/ 177 h 291"/>
              <a:gd name="T4" fmla="*/ 193 w 527"/>
              <a:gd name="T5" fmla="*/ 227 h 291"/>
              <a:gd name="T6" fmla="*/ 324 w 527"/>
              <a:gd name="T7" fmla="*/ 81 h 291"/>
              <a:gd name="T8" fmla="*/ 415 w 527"/>
              <a:gd name="T9" fmla="*/ 129 h 291"/>
              <a:gd name="T10" fmla="*/ 527 w 527"/>
              <a:gd name="T11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7" h="291">
                <a:moveTo>
                  <a:pt x="0" y="291"/>
                </a:moveTo>
                <a:lnTo>
                  <a:pt x="93" y="177"/>
                </a:lnTo>
                <a:lnTo>
                  <a:pt x="193" y="227"/>
                </a:lnTo>
                <a:lnTo>
                  <a:pt x="324" y="81"/>
                </a:lnTo>
                <a:lnTo>
                  <a:pt x="415" y="129"/>
                </a:lnTo>
                <a:lnTo>
                  <a:pt x="527" y="0"/>
                </a:lnTo>
              </a:path>
            </a:pathLst>
          </a:custGeom>
          <a:noFill/>
          <a:ln w="39688" cap="flat">
            <a:solidFill>
              <a:srgbClr val="C18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ïṡ1ïḍé">
            <a:extLst>
              <a:ext uri="{FF2B5EF4-FFF2-40B4-BE49-F238E27FC236}">
                <a16:creationId xmlns:a16="http://schemas.microsoft.com/office/drawing/2014/main" id="{4F724678-1053-4A65-BD16-69084BD6DC4D}"/>
              </a:ext>
            </a:extLst>
          </p:cNvPr>
          <p:cNvSpPr/>
          <p:nvPr/>
        </p:nvSpPr>
        <p:spPr bwMode="auto">
          <a:xfrm>
            <a:off x="7846348" y="2250461"/>
            <a:ext cx="642840" cy="636363"/>
          </a:xfrm>
          <a:custGeom>
            <a:avLst/>
            <a:gdLst>
              <a:gd name="T0" fmla="*/ 10 w 191"/>
              <a:gd name="T1" fmla="*/ 131 h 189"/>
              <a:gd name="T2" fmla="*/ 4 w 191"/>
              <a:gd name="T3" fmla="*/ 103 h 189"/>
              <a:gd name="T4" fmla="*/ 89 w 191"/>
              <a:gd name="T5" fmla="*/ 4 h 189"/>
              <a:gd name="T6" fmla="*/ 187 w 191"/>
              <a:gd name="T7" fmla="*/ 89 h 189"/>
              <a:gd name="T8" fmla="*/ 103 w 191"/>
              <a:gd name="T9" fmla="*/ 188 h 189"/>
              <a:gd name="T10" fmla="*/ 63 w 191"/>
              <a:gd name="T11" fmla="*/ 182 h 189"/>
              <a:gd name="T12" fmla="*/ 96 w 191"/>
              <a:gd name="T13" fmla="*/ 96 h 189"/>
              <a:gd name="T14" fmla="*/ 10 w 191"/>
              <a:gd name="T15" fmla="*/ 13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189">
                <a:moveTo>
                  <a:pt x="10" y="131"/>
                </a:moveTo>
                <a:cubicBezTo>
                  <a:pt x="7" y="122"/>
                  <a:pt x="5" y="113"/>
                  <a:pt x="4" y="103"/>
                </a:cubicBezTo>
                <a:cubicBezTo>
                  <a:pt x="0" y="52"/>
                  <a:pt x="38" y="8"/>
                  <a:pt x="89" y="4"/>
                </a:cubicBezTo>
                <a:cubicBezTo>
                  <a:pt x="139" y="0"/>
                  <a:pt x="184" y="38"/>
                  <a:pt x="187" y="89"/>
                </a:cubicBezTo>
                <a:cubicBezTo>
                  <a:pt x="191" y="139"/>
                  <a:pt x="153" y="184"/>
                  <a:pt x="103" y="188"/>
                </a:cubicBezTo>
                <a:cubicBezTo>
                  <a:pt x="89" y="189"/>
                  <a:pt x="75" y="187"/>
                  <a:pt x="63" y="182"/>
                </a:cubicBezTo>
                <a:cubicBezTo>
                  <a:pt x="96" y="96"/>
                  <a:pt x="96" y="96"/>
                  <a:pt x="96" y="96"/>
                </a:cubicBezTo>
                <a:lnTo>
                  <a:pt x="10" y="131"/>
                </a:ln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iṧľidè">
            <a:extLst>
              <a:ext uri="{FF2B5EF4-FFF2-40B4-BE49-F238E27FC236}">
                <a16:creationId xmlns:a16="http://schemas.microsoft.com/office/drawing/2014/main" id="{1A618A0C-52B7-4352-BAF2-DAE10A7925C3}"/>
              </a:ext>
            </a:extLst>
          </p:cNvPr>
          <p:cNvSpPr/>
          <p:nvPr/>
        </p:nvSpPr>
        <p:spPr bwMode="auto">
          <a:xfrm>
            <a:off x="7818822" y="2695754"/>
            <a:ext cx="233171" cy="231552"/>
          </a:xfrm>
          <a:custGeom>
            <a:avLst/>
            <a:gdLst>
              <a:gd name="T0" fmla="*/ 1 w 69"/>
              <a:gd name="T1" fmla="*/ 32 h 69"/>
              <a:gd name="T2" fmla="*/ 0 w 69"/>
              <a:gd name="T3" fmla="*/ 31 h 69"/>
              <a:gd name="T4" fmla="*/ 1 w 69"/>
              <a:gd name="T5" fmla="*/ 32 h 69"/>
              <a:gd name="T6" fmla="*/ 1 w 69"/>
              <a:gd name="T7" fmla="*/ 32 h 69"/>
              <a:gd name="T8" fmla="*/ 1 w 69"/>
              <a:gd name="T9" fmla="*/ 32 h 69"/>
              <a:gd name="T10" fmla="*/ 39 w 69"/>
              <a:gd name="T11" fmla="*/ 69 h 69"/>
              <a:gd name="T12" fmla="*/ 40 w 69"/>
              <a:gd name="T13" fmla="*/ 69 h 69"/>
              <a:gd name="T14" fmla="*/ 39 w 69"/>
              <a:gd name="T15" fmla="*/ 68 h 69"/>
              <a:gd name="T16" fmla="*/ 69 w 69"/>
              <a:gd name="T17" fmla="*/ 0 h 69"/>
              <a:gd name="T18" fmla="*/ 1 w 69"/>
              <a:gd name="T19" fmla="*/ 3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69">
                <a:moveTo>
                  <a:pt x="1" y="32"/>
                </a:move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9" y="49"/>
                  <a:pt x="23" y="62"/>
                  <a:pt x="39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39" y="68"/>
                  <a:pt x="39" y="68"/>
                  <a:pt x="39" y="68"/>
                </a:cubicBezTo>
                <a:cubicBezTo>
                  <a:pt x="69" y="0"/>
                  <a:pt x="69" y="0"/>
                  <a:pt x="69" y="0"/>
                </a:cubicBezTo>
                <a:lnTo>
                  <a:pt x="1" y="32"/>
                </a:lnTo>
                <a:close/>
              </a:path>
            </a:pathLst>
          </a:custGeom>
          <a:solidFill>
            <a:srgbClr val="98E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îṩḷíḑé">
            <a:extLst>
              <a:ext uri="{FF2B5EF4-FFF2-40B4-BE49-F238E27FC236}">
                <a16:creationId xmlns:a16="http://schemas.microsoft.com/office/drawing/2014/main" id="{A3CD67D9-BF8F-4AFF-8004-4EA2BCFCA9EF}"/>
              </a:ext>
            </a:extLst>
          </p:cNvPr>
          <p:cNvSpPr/>
          <p:nvPr/>
        </p:nvSpPr>
        <p:spPr bwMode="auto">
          <a:xfrm>
            <a:off x="7818822" y="2695754"/>
            <a:ext cx="233171" cy="231552"/>
          </a:xfrm>
          <a:custGeom>
            <a:avLst/>
            <a:gdLst>
              <a:gd name="T0" fmla="*/ 1 w 69"/>
              <a:gd name="T1" fmla="*/ 32 h 69"/>
              <a:gd name="T2" fmla="*/ 0 w 69"/>
              <a:gd name="T3" fmla="*/ 31 h 69"/>
              <a:gd name="T4" fmla="*/ 1 w 69"/>
              <a:gd name="T5" fmla="*/ 32 h 69"/>
              <a:gd name="T6" fmla="*/ 1 w 69"/>
              <a:gd name="T7" fmla="*/ 32 h 69"/>
              <a:gd name="T8" fmla="*/ 1 w 69"/>
              <a:gd name="T9" fmla="*/ 32 h 69"/>
              <a:gd name="T10" fmla="*/ 39 w 69"/>
              <a:gd name="T11" fmla="*/ 69 h 69"/>
              <a:gd name="T12" fmla="*/ 40 w 69"/>
              <a:gd name="T13" fmla="*/ 69 h 69"/>
              <a:gd name="T14" fmla="*/ 39 w 69"/>
              <a:gd name="T15" fmla="*/ 68 h 69"/>
              <a:gd name="T16" fmla="*/ 69 w 69"/>
              <a:gd name="T17" fmla="*/ 0 h 69"/>
              <a:gd name="T18" fmla="*/ 1 w 69"/>
              <a:gd name="T19" fmla="*/ 3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69">
                <a:moveTo>
                  <a:pt x="1" y="32"/>
                </a:move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9" y="49"/>
                  <a:pt x="23" y="62"/>
                  <a:pt x="39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39" y="68"/>
                  <a:pt x="39" y="68"/>
                  <a:pt x="39" y="68"/>
                </a:cubicBezTo>
                <a:cubicBezTo>
                  <a:pt x="69" y="0"/>
                  <a:pt x="69" y="0"/>
                  <a:pt x="69" y="0"/>
                </a:cubicBezTo>
                <a:lnTo>
                  <a:pt x="1" y="32"/>
                </a:lnTo>
                <a:close/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îSḻïdé">
            <a:extLst>
              <a:ext uri="{FF2B5EF4-FFF2-40B4-BE49-F238E27FC236}">
                <a16:creationId xmlns:a16="http://schemas.microsoft.com/office/drawing/2014/main" id="{5F8F3808-D32E-4668-870F-6760FD266A75}"/>
              </a:ext>
            </a:extLst>
          </p:cNvPr>
          <p:cNvSpPr/>
          <p:nvPr/>
        </p:nvSpPr>
        <p:spPr bwMode="auto">
          <a:xfrm>
            <a:off x="9674011" y="1809000"/>
            <a:ext cx="974785" cy="801525"/>
          </a:xfrm>
          <a:custGeom>
            <a:avLst/>
            <a:gdLst>
              <a:gd name="T0" fmla="*/ 145 w 290"/>
              <a:gd name="T1" fmla="*/ 0 h 238"/>
              <a:gd name="T2" fmla="*/ 0 w 290"/>
              <a:gd name="T3" fmla="*/ 106 h 238"/>
              <a:gd name="T4" fmla="*/ 34 w 290"/>
              <a:gd name="T5" fmla="*/ 173 h 238"/>
              <a:gd name="T6" fmla="*/ 9 w 290"/>
              <a:gd name="T7" fmla="*/ 238 h 238"/>
              <a:gd name="T8" fmla="*/ 84 w 290"/>
              <a:gd name="T9" fmla="*/ 202 h 238"/>
              <a:gd name="T10" fmla="*/ 145 w 290"/>
              <a:gd name="T11" fmla="*/ 211 h 238"/>
              <a:gd name="T12" fmla="*/ 290 w 290"/>
              <a:gd name="T13" fmla="*/ 106 h 238"/>
              <a:gd name="T14" fmla="*/ 145 w 290"/>
              <a:gd name="T15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238">
                <a:moveTo>
                  <a:pt x="145" y="0"/>
                </a:moveTo>
                <a:cubicBezTo>
                  <a:pt x="65" y="0"/>
                  <a:pt x="0" y="47"/>
                  <a:pt x="0" y="106"/>
                </a:cubicBezTo>
                <a:cubicBezTo>
                  <a:pt x="0" y="132"/>
                  <a:pt x="13" y="155"/>
                  <a:pt x="34" y="173"/>
                </a:cubicBezTo>
                <a:cubicBezTo>
                  <a:pt x="9" y="238"/>
                  <a:pt x="9" y="238"/>
                  <a:pt x="9" y="238"/>
                </a:cubicBezTo>
                <a:cubicBezTo>
                  <a:pt x="84" y="202"/>
                  <a:pt x="84" y="202"/>
                  <a:pt x="84" y="202"/>
                </a:cubicBezTo>
                <a:cubicBezTo>
                  <a:pt x="103" y="208"/>
                  <a:pt x="123" y="211"/>
                  <a:pt x="145" y="211"/>
                </a:cubicBezTo>
                <a:cubicBezTo>
                  <a:pt x="225" y="211"/>
                  <a:pt x="290" y="164"/>
                  <a:pt x="290" y="106"/>
                </a:cubicBezTo>
                <a:cubicBezTo>
                  <a:pt x="290" y="47"/>
                  <a:pt x="225" y="0"/>
                  <a:pt x="145" y="0"/>
                </a:cubicBezTo>
                <a:close/>
              </a:path>
            </a:pathLst>
          </a:custGeom>
          <a:solidFill>
            <a:srgbClr val="FFFFFF"/>
          </a:solidFill>
          <a:ln w="39688" cap="flat">
            <a:solidFill>
              <a:srgbClr val="2A33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îṩḻîḑê">
            <a:extLst>
              <a:ext uri="{FF2B5EF4-FFF2-40B4-BE49-F238E27FC236}">
                <a16:creationId xmlns:a16="http://schemas.microsoft.com/office/drawing/2014/main" id="{AE6AEAD2-7BB3-49AD-BE83-048CF51E2D5F}"/>
              </a:ext>
            </a:extLst>
          </p:cNvPr>
          <p:cNvSpPr/>
          <p:nvPr/>
        </p:nvSpPr>
        <p:spPr bwMode="auto">
          <a:xfrm>
            <a:off x="9905562" y="2024359"/>
            <a:ext cx="532732" cy="0"/>
          </a:xfrm>
          <a:custGeom>
            <a:avLst/>
            <a:gdLst>
              <a:gd name="T0" fmla="*/ 0 w 329"/>
              <a:gd name="T1" fmla="*/ 329 w 329"/>
              <a:gd name="T2" fmla="*/ 0 w 32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29">
                <a:moveTo>
                  <a:pt x="0" y="0"/>
                </a:moveTo>
                <a:lnTo>
                  <a:pt x="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íṣlíḍè">
            <a:extLst>
              <a:ext uri="{FF2B5EF4-FFF2-40B4-BE49-F238E27FC236}">
                <a16:creationId xmlns:a16="http://schemas.microsoft.com/office/drawing/2014/main" id="{E7FC1562-F479-481B-8D03-0B38EF5A24F2}"/>
              </a:ext>
            </a:extLst>
          </p:cNvPr>
          <p:cNvSpPr/>
          <p:nvPr/>
        </p:nvSpPr>
        <p:spPr bwMode="auto">
          <a:xfrm>
            <a:off x="9905562" y="2024359"/>
            <a:ext cx="532732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îslïḑè">
            <a:extLst>
              <a:ext uri="{FF2B5EF4-FFF2-40B4-BE49-F238E27FC236}">
                <a16:creationId xmlns:a16="http://schemas.microsoft.com/office/drawing/2014/main" id="{88585694-53D0-4A84-9D5D-C1B023DE2A04}"/>
              </a:ext>
            </a:extLst>
          </p:cNvPr>
          <p:cNvSpPr/>
          <p:nvPr/>
        </p:nvSpPr>
        <p:spPr bwMode="auto">
          <a:xfrm>
            <a:off x="9905562" y="2121513"/>
            <a:ext cx="532732" cy="0"/>
          </a:xfrm>
          <a:custGeom>
            <a:avLst/>
            <a:gdLst>
              <a:gd name="T0" fmla="*/ 0 w 329"/>
              <a:gd name="T1" fmla="*/ 329 w 329"/>
              <a:gd name="T2" fmla="*/ 0 w 32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29">
                <a:moveTo>
                  <a:pt x="0" y="0"/>
                </a:moveTo>
                <a:lnTo>
                  <a:pt x="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îṩľíḓê">
            <a:extLst>
              <a:ext uri="{FF2B5EF4-FFF2-40B4-BE49-F238E27FC236}">
                <a16:creationId xmlns:a16="http://schemas.microsoft.com/office/drawing/2014/main" id="{0F6669DD-8B2E-4B56-96B2-58BA18315413}"/>
              </a:ext>
            </a:extLst>
          </p:cNvPr>
          <p:cNvSpPr/>
          <p:nvPr/>
        </p:nvSpPr>
        <p:spPr bwMode="auto">
          <a:xfrm>
            <a:off x="9905562" y="2121513"/>
            <a:ext cx="532732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îṧľïḓê">
            <a:extLst>
              <a:ext uri="{FF2B5EF4-FFF2-40B4-BE49-F238E27FC236}">
                <a16:creationId xmlns:a16="http://schemas.microsoft.com/office/drawing/2014/main" id="{11AF9414-EB6F-4F3B-99BB-BC92986381E5}"/>
              </a:ext>
            </a:extLst>
          </p:cNvPr>
          <p:cNvSpPr/>
          <p:nvPr/>
        </p:nvSpPr>
        <p:spPr bwMode="auto">
          <a:xfrm>
            <a:off x="9905562" y="2215430"/>
            <a:ext cx="532732" cy="0"/>
          </a:xfrm>
          <a:custGeom>
            <a:avLst/>
            <a:gdLst>
              <a:gd name="T0" fmla="*/ 0 w 329"/>
              <a:gd name="T1" fmla="*/ 329 w 329"/>
              <a:gd name="T2" fmla="*/ 0 w 32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29">
                <a:moveTo>
                  <a:pt x="0" y="0"/>
                </a:moveTo>
                <a:lnTo>
                  <a:pt x="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ïşľîḋê">
            <a:extLst>
              <a:ext uri="{FF2B5EF4-FFF2-40B4-BE49-F238E27FC236}">
                <a16:creationId xmlns:a16="http://schemas.microsoft.com/office/drawing/2014/main" id="{149DC68B-8ADB-4E81-B5C8-1DD6B662F396}"/>
              </a:ext>
            </a:extLst>
          </p:cNvPr>
          <p:cNvSpPr/>
          <p:nvPr/>
        </p:nvSpPr>
        <p:spPr bwMode="auto">
          <a:xfrm>
            <a:off x="9905562" y="2215430"/>
            <a:ext cx="532732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îṣ1îḓè">
            <a:extLst>
              <a:ext uri="{FF2B5EF4-FFF2-40B4-BE49-F238E27FC236}">
                <a16:creationId xmlns:a16="http://schemas.microsoft.com/office/drawing/2014/main" id="{6F488DEA-7EAC-471C-84CC-662E8E9913BD}"/>
              </a:ext>
            </a:extLst>
          </p:cNvPr>
          <p:cNvSpPr/>
          <p:nvPr/>
        </p:nvSpPr>
        <p:spPr bwMode="auto">
          <a:xfrm>
            <a:off x="9905562" y="2314204"/>
            <a:ext cx="532732" cy="0"/>
          </a:xfrm>
          <a:custGeom>
            <a:avLst/>
            <a:gdLst>
              <a:gd name="T0" fmla="*/ 0 w 329"/>
              <a:gd name="T1" fmla="*/ 329 w 329"/>
              <a:gd name="T2" fmla="*/ 0 w 32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29">
                <a:moveTo>
                  <a:pt x="0" y="0"/>
                </a:moveTo>
                <a:lnTo>
                  <a:pt x="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iṡ1íḓè">
            <a:extLst>
              <a:ext uri="{FF2B5EF4-FFF2-40B4-BE49-F238E27FC236}">
                <a16:creationId xmlns:a16="http://schemas.microsoft.com/office/drawing/2014/main" id="{ADF837E1-DC69-4E2F-A42C-6E798FA18723}"/>
              </a:ext>
            </a:extLst>
          </p:cNvPr>
          <p:cNvSpPr/>
          <p:nvPr/>
        </p:nvSpPr>
        <p:spPr bwMode="auto">
          <a:xfrm>
            <a:off x="9905562" y="2314204"/>
            <a:ext cx="532732" cy="0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íŝľîdé">
            <a:extLst>
              <a:ext uri="{FF2B5EF4-FFF2-40B4-BE49-F238E27FC236}">
                <a16:creationId xmlns:a16="http://schemas.microsoft.com/office/drawing/2014/main" id="{3E75F9BD-D70C-4B40-8D49-84285F8EAA18}"/>
              </a:ext>
            </a:extLst>
          </p:cNvPr>
          <p:cNvSpPr/>
          <p:nvPr/>
        </p:nvSpPr>
        <p:spPr bwMode="auto">
          <a:xfrm>
            <a:off x="10434669" y="4484590"/>
            <a:ext cx="137636" cy="155447"/>
          </a:xfrm>
          <a:prstGeom prst="ellipse">
            <a:avLst/>
          </a:prstGeom>
          <a:solidFill>
            <a:srgbClr val="FFFFFF"/>
          </a:solidFill>
          <a:ln w="39688" cap="flat">
            <a:solidFill>
              <a:srgbClr val="2A33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iśḷiďê">
            <a:extLst>
              <a:ext uri="{FF2B5EF4-FFF2-40B4-BE49-F238E27FC236}">
                <a16:creationId xmlns:a16="http://schemas.microsoft.com/office/drawing/2014/main" id="{E8E58BF5-AC75-4434-B825-86DDDD8AA687}"/>
              </a:ext>
            </a:extLst>
          </p:cNvPr>
          <p:cNvSpPr/>
          <p:nvPr/>
        </p:nvSpPr>
        <p:spPr bwMode="auto">
          <a:xfrm>
            <a:off x="10363422" y="4659469"/>
            <a:ext cx="280130" cy="142493"/>
          </a:xfrm>
          <a:custGeom>
            <a:avLst/>
            <a:gdLst>
              <a:gd name="T0" fmla="*/ 0 w 83"/>
              <a:gd name="T1" fmla="*/ 42 h 42"/>
              <a:gd name="T2" fmla="*/ 83 w 83"/>
              <a:gd name="T3" fmla="*/ 42 h 42"/>
              <a:gd name="T4" fmla="*/ 83 w 83"/>
              <a:gd name="T5" fmla="*/ 41 h 42"/>
              <a:gd name="T6" fmla="*/ 42 w 83"/>
              <a:gd name="T7" fmla="*/ 0 h 42"/>
              <a:gd name="T8" fmla="*/ 42 w 83"/>
              <a:gd name="T9" fmla="*/ 0 h 42"/>
              <a:gd name="T10" fmla="*/ 0 w 83"/>
              <a:gd name="T11" fmla="*/ 41 h 42"/>
              <a:gd name="T12" fmla="*/ 0 w 83"/>
              <a:gd name="T1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2">
                <a:moveTo>
                  <a:pt x="0" y="42"/>
                </a:moveTo>
                <a:cubicBezTo>
                  <a:pt x="83" y="42"/>
                  <a:pt x="83" y="42"/>
                  <a:pt x="83" y="42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19"/>
                  <a:pt x="64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1"/>
                </a:cubicBezTo>
                <a:lnTo>
                  <a:pt x="0" y="42"/>
                </a:lnTo>
                <a:close/>
              </a:path>
            </a:pathLst>
          </a:custGeom>
          <a:solidFill>
            <a:srgbClr val="FFFFFF"/>
          </a:solidFill>
          <a:ln w="39688" cap="flat">
            <a:solidFill>
              <a:srgbClr val="2A33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íṥḻíḑè">
            <a:extLst>
              <a:ext uri="{FF2B5EF4-FFF2-40B4-BE49-F238E27FC236}">
                <a16:creationId xmlns:a16="http://schemas.microsoft.com/office/drawing/2014/main" id="{EB48D44C-C103-4A46-8D05-C1A9DCB57859}"/>
              </a:ext>
            </a:extLst>
          </p:cNvPr>
          <p:cNvSpPr/>
          <p:nvPr/>
        </p:nvSpPr>
        <p:spPr bwMode="auto">
          <a:xfrm>
            <a:off x="10259791" y="4421439"/>
            <a:ext cx="487393" cy="487393"/>
          </a:xfrm>
          <a:prstGeom prst="ellipse">
            <a:avLst/>
          </a:prstGeom>
          <a:noFill/>
          <a:ln w="39688" cap="flat">
            <a:solidFill>
              <a:srgbClr val="2A335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iSḻíḍe">
            <a:extLst>
              <a:ext uri="{FF2B5EF4-FFF2-40B4-BE49-F238E27FC236}">
                <a16:creationId xmlns:a16="http://schemas.microsoft.com/office/drawing/2014/main" id="{9F2222D2-B608-4A84-B26B-6E55DDE9EFD3}"/>
              </a:ext>
            </a:extLst>
          </p:cNvPr>
          <p:cNvSpPr/>
          <p:nvPr/>
        </p:nvSpPr>
        <p:spPr bwMode="auto">
          <a:xfrm>
            <a:off x="10747182" y="4262753"/>
            <a:ext cx="343280" cy="404810"/>
          </a:xfrm>
          <a:custGeom>
            <a:avLst/>
            <a:gdLst>
              <a:gd name="T0" fmla="*/ 0 w 102"/>
              <a:gd name="T1" fmla="*/ 119 h 120"/>
              <a:gd name="T2" fmla="*/ 68 w 102"/>
              <a:gd name="T3" fmla="*/ 120 h 120"/>
              <a:gd name="T4" fmla="*/ 102 w 102"/>
              <a:gd name="T5" fmla="*/ 85 h 120"/>
              <a:gd name="T6" fmla="*/ 102 w 102"/>
              <a:gd name="T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20">
                <a:moveTo>
                  <a:pt x="0" y="119"/>
                </a:moveTo>
                <a:cubicBezTo>
                  <a:pt x="68" y="120"/>
                  <a:pt x="68" y="120"/>
                  <a:pt x="68" y="120"/>
                </a:cubicBezTo>
                <a:cubicBezTo>
                  <a:pt x="87" y="120"/>
                  <a:pt x="102" y="104"/>
                  <a:pt x="102" y="85"/>
                </a:cubicBezTo>
                <a:cubicBezTo>
                  <a:pt x="102" y="0"/>
                  <a:pt x="102" y="0"/>
                  <a:pt x="102" y="0"/>
                </a:cubicBezTo>
              </a:path>
            </a:pathLst>
          </a:cu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isļïḋè">
            <a:extLst>
              <a:ext uri="{FF2B5EF4-FFF2-40B4-BE49-F238E27FC236}">
                <a16:creationId xmlns:a16="http://schemas.microsoft.com/office/drawing/2014/main" id="{78053BE5-5629-46B0-9686-0DE67D226E25}"/>
              </a:ext>
            </a:extLst>
          </p:cNvPr>
          <p:cNvSpPr/>
          <p:nvPr/>
        </p:nvSpPr>
        <p:spPr bwMode="auto">
          <a:xfrm>
            <a:off x="10918822" y="4414963"/>
            <a:ext cx="0" cy="252602"/>
          </a:xfrm>
          <a:custGeom>
            <a:avLst/>
            <a:gdLst>
              <a:gd name="T0" fmla="*/ 0 h 156"/>
              <a:gd name="T1" fmla="*/ 156 h 156"/>
              <a:gd name="T2" fmla="*/ 0 h 15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56">
                <a:moveTo>
                  <a:pt x="0" y="0"/>
                </a:moveTo>
                <a:lnTo>
                  <a:pt x="0" y="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îṡḻiḍe">
            <a:extLst>
              <a:ext uri="{FF2B5EF4-FFF2-40B4-BE49-F238E27FC236}">
                <a16:creationId xmlns:a16="http://schemas.microsoft.com/office/drawing/2014/main" id="{F365B575-4C89-4103-9488-21AE2A0CAB77}"/>
              </a:ext>
            </a:extLst>
          </p:cNvPr>
          <p:cNvSpPr/>
          <p:nvPr/>
        </p:nvSpPr>
        <p:spPr bwMode="auto">
          <a:xfrm>
            <a:off x="10918822" y="4414963"/>
            <a:ext cx="0" cy="252602"/>
          </a:xfrm>
          <a:prstGeom prst="lin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í$ḻïḍê">
            <a:extLst>
              <a:ext uri="{FF2B5EF4-FFF2-40B4-BE49-F238E27FC236}">
                <a16:creationId xmlns:a16="http://schemas.microsoft.com/office/drawing/2014/main" id="{2800D44E-4EAB-4F27-8FE3-93E61CC35E3F}"/>
              </a:ext>
            </a:extLst>
          </p:cNvPr>
          <p:cNvSpPr/>
          <p:nvPr/>
        </p:nvSpPr>
        <p:spPr bwMode="auto">
          <a:xfrm>
            <a:off x="11027312" y="4152645"/>
            <a:ext cx="127920" cy="127920"/>
          </a:xfrm>
          <a:prstGeom prst="ellips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iṩḷíḋè">
            <a:extLst>
              <a:ext uri="{FF2B5EF4-FFF2-40B4-BE49-F238E27FC236}">
                <a16:creationId xmlns:a16="http://schemas.microsoft.com/office/drawing/2014/main" id="{8C11DE30-A535-4202-B9F9-EF5C6E818959}"/>
              </a:ext>
            </a:extLst>
          </p:cNvPr>
          <p:cNvSpPr/>
          <p:nvPr/>
        </p:nvSpPr>
        <p:spPr bwMode="auto">
          <a:xfrm>
            <a:off x="10855672" y="4299996"/>
            <a:ext cx="127920" cy="127920"/>
          </a:xfrm>
          <a:prstGeom prst="ellipse">
            <a:avLst/>
          </a:prstGeom>
          <a:noFill/>
          <a:ln w="39688" cap="flat">
            <a:solidFill>
              <a:srgbClr val="2A33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îŝḻîḋê">
            <a:extLst>
              <a:ext uri="{FF2B5EF4-FFF2-40B4-BE49-F238E27FC236}">
                <a16:creationId xmlns:a16="http://schemas.microsoft.com/office/drawing/2014/main" id="{4E121F03-C1B0-422A-B460-9D96B82AB37F}"/>
              </a:ext>
            </a:extLst>
          </p:cNvPr>
          <p:cNvSpPr txBox="1"/>
          <p:nvPr/>
        </p:nvSpPr>
        <p:spPr>
          <a:xfrm>
            <a:off x="690778" y="1128870"/>
            <a:ext cx="621774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BB39A6-EACB-4081-8DBB-008A4C1B51F4}"/>
              </a:ext>
            </a:extLst>
          </p:cNvPr>
          <p:cNvCxnSpPr/>
          <p:nvPr/>
        </p:nvCxnSpPr>
        <p:spPr>
          <a:xfrm>
            <a:off x="715968" y="2437687"/>
            <a:ext cx="5695032" cy="0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ísľíḍê">
            <a:extLst>
              <a:ext uri="{FF2B5EF4-FFF2-40B4-BE49-F238E27FC236}">
                <a16:creationId xmlns:a16="http://schemas.microsoft.com/office/drawing/2014/main" id="{E4AB7918-1DBE-4203-836D-D3626684B0DE}"/>
              </a:ext>
            </a:extLst>
          </p:cNvPr>
          <p:cNvSpPr txBox="1"/>
          <p:nvPr/>
        </p:nvSpPr>
        <p:spPr>
          <a:xfrm>
            <a:off x="690778" y="2784369"/>
            <a:ext cx="1183490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42" name="ïs1íḍè">
            <a:extLst>
              <a:ext uri="{FF2B5EF4-FFF2-40B4-BE49-F238E27FC236}">
                <a16:creationId xmlns:a16="http://schemas.microsoft.com/office/drawing/2014/main" id="{1CFB9F35-EF49-47D9-BE2B-712A293830C3}"/>
              </a:ext>
            </a:extLst>
          </p:cNvPr>
          <p:cNvSpPr/>
          <p:nvPr/>
        </p:nvSpPr>
        <p:spPr>
          <a:xfrm rot="11840417">
            <a:off x="1778094" y="2643200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ś1ïdè">
            <a:extLst>
              <a:ext uri="{FF2B5EF4-FFF2-40B4-BE49-F238E27FC236}">
                <a16:creationId xmlns:a16="http://schemas.microsoft.com/office/drawing/2014/main" id="{7EE0DB2B-B59D-418A-B5D8-7695865F8DEF}"/>
              </a:ext>
            </a:extLst>
          </p:cNvPr>
          <p:cNvSpPr/>
          <p:nvPr/>
        </p:nvSpPr>
        <p:spPr>
          <a:xfrm rot="5422425">
            <a:off x="1760881" y="2663799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ṡļiḋê">
            <a:extLst>
              <a:ext uri="{FF2B5EF4-FFF2-40B4-BE49-F238E27FC236}">
                <a16:creationId xmlns:a16="http://schemas.microsoft.com/office/drawing/2014/main" id="{4326CD75-8C29-41EA-96A2-DBC479B77C1B}"/>
              </a:ext>
            </a:extLst>
          </p:cNvPr>
          <p:cNvSpPr/>
          <p:nvPr/>
        </p:nvSpPr>
        <p:spPr>
          <a:xfrm rot="5422425">
            <a:off x="1827723" y="2733706"/>
            <a:ext cx="523674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šḻíḍé">
            <a:extLst>
              <a:ext uri="{FF2B5EF4-FFF2-40B4-BE49-F238E27FC236}">
                <a16:creationId xmlns:a16="http://schemas.microsoft.com/office/drawing/2014/main" id="{9653B303-CC28-4907-BC96-D6FF71CE3CCF}"/>
              </a:ext>
            </a:extLst>
          </p:cNvPr>
          <p:cNvSpPr/>
          <p:nvPr/>
        </p:nvSpPr>
        <p:spPr bwMode="auto">
          <a:xfrm>
            <a:off x="2015769" y="2906781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s1iḑè">
            <a:extLst>
              <a:ext uri="{FF2B5EF4-FFF2-40B4-BE49-F238E27FC236}">
                <a16:creationId xmlns:a16="http://schemas.microsoft.com/office/drawing/2014/main" id="{4617A7D0-25C9-4496-985A-D95C4B6FAE65}"/>
              </a:ext>
            </a:extLst>
          </p:cNvPr>
          <p:cNvSpPr txBox="1"/>
          <p:nvPr/>
        </p:nvSpPr>
        <p:spPr>
          <a:xfrm>
            <a:off x="2479291" y="2634127"/>
            <a:ext cx="3791076" cy="66546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9" name="îşḻïḓè">
            <a:extLst>
              <a:ext uri="{FF2B5EF4-FFF2-40B4-BE49-F238E27FC236}">
                <a16:creationId xmlns:a16="http://schemas.microsoft.com/office/drawing/2014/main" id="{BBDA4A1A-92C6-4BF0-98F5-0E0B5651A80E}"/>
              </a:ext>
            </a:extLst>
          </p:cNvPr>
          <p:cNvSpPr txBox="1"/>
          <p:nvPr/>
        </p:nvSpPr>
        <p:spPr>
          <a:xfrm>
            <a:off x="690778" y="3724782"/>
            <a:ext cx="1183490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en-US" altLang="zh-CN" sz="1600" b="1">
                <a:solidFill>
                  <a:schemeClr val="accent2"/>
                </a:solidFill>
              </a:rPr>
              <a:t>Text here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34" name="ïŝ1íḑê">
            <a:extLst>
              <a:ext uri="{FF2B5EF4-FFF2-40B4-BE49-F238E27FC236}">
                <a16:creationId xmlns:a16="http://schemas.microsoft.com/office/drawing/2014/main" id="{ACE92E1B-3895-4A58-B981-4017E63513B5}"/>
              </a:ext>
            </a:extLst>
          </p:cNvPr>
          <p:cNvSpPr/>
          <p:nvPr/>
        </p:nvSpPr>
        <p:spPr>
          <a:xfrm rot="11840417">
            <a:off x="1778095" y="3583614"/>
            <a:ext cx="622933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ŝļîďê">
            <a:extLst>
              <a:ext uri="{FF2B5EF4-FFF2-40B4-BE49-F238E27FC236}">
                <a16:creationId xmlns:a16="http://schemas.microsoft.com/office/drawing/2014/main" id="{0B3FEDBD-6CFC-4381-8CD6-CE49AEA7BF88}"/>
              </a:ext>
            </a:extLst>
          </p:cNvPr>
          <p:cNvSpPr/>
          <p:nvPr/>
        </p:nvSpPr>
        <p:spPr>
          <a:xfrm rot="5422425">
            <a:off x="1760882" y="3604212"/>
            <a:ext cx="661437" cy="619014"/>
          </a:xfrm>
          <a:prstGeom prst="pie">
            <a:avLst>
              <a:gd name="adj1" fmla="val 10766470"/>
              <a:gd name="adj2" fmla="val 15064436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ṩḻíḋé">
            <a:extLst>
              <a:ext uri="{FF2B5EF4-FFF2-40B4-BE49-F238E27FC236}">
                <a16:creationId xmlns:a16="http://schemas.microsoft.com/office/drawing/2014/main" id="{1E806D52-A9DD-419F-9CC1-ED0EC0062DA4}"/>
              </a:ext>
            </a:extLst>
          </p:cNvPr>
          <p:cNvSpPr/>
          <p:nvPr/>
        </p:nvSpPr>
        <p:spPr>
          <a:xfrm rot="5422425">
            <a:off x="1827724" y="3674119"/>
            <a:ext cx="523675" cy="489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ṣḷîďè">
            <a:extLst>
              <a:ext uri="{FF2B5EF4-FFF2-40B4-BE49-F238E27FC236}">
                <a16:creationId xmlns:a16="http://schemas.microsoft.com/office/drawing/2014/main" id="{377E1BC5-CCE9-4480-AC6F-3EEE4CCC6846}"/>
              </a:ext>
            </a:extLst>
          </p:cNvPr>
          <p:cNvSpPr/>
          <p:nvPr/>
        </p:nvSpPr>
        <p:spPr bwMode="auto">
          <a:xfrm>
            <a:off x="2015772" y="3847195"/>
            <a:ext cx="151661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ṣḷîḋe">
            <a:extLst>
              <a:ext uri="{FF2B5EF4-FFF2-40B4-BE49-F238E27FC236}">
                <a16:creationId xmlns:a16="http://schemas.microsoft.com/office/drawing/2014/main" id="{4F142285-75F5-4B7A-AEFF-1B395DE2EE0C}"/>
              </a:ext>
            </a:extLst>
          </p:cNvPr>
          <p:cNvSpPr txBox="1"/>
          <p:nvPr/>
        </p:nvSpPr>
        <p:spPr>
          <a:xfrm>
            <a:off x="2479291" y="3574540"/>
            <a:ext cx="3791076" cy="66546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1" name="íṧļíḋè">
            <a:extLst>
              <a:ext uri="{FF2B5EF4-FFF2-40B4-BE49-F238E27FC236}">
                <a16:creationId xmlns:a16="http://schemas.microsoft.com/office/drawing/2014/main" id="{359414CC-0119-4BCC-A520-D1308CC57962}"/>
              </a:ext>
            </a:extLst>
          </p:cNvPr>
          <p:cNvSpPr txBox="1"/>
          <p:nvPr/>
        </p:nvSpPr>
        <p:spPr>
          <a:xfrm>
            <a:off x="690778" y="4665195"/>
            <a:ext cx="1183490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en-US" altLang="zh-CN" sz="1600" b="1">
                <a:solidFill>
                  <a:schemeClr val="accent3"/>
                </a:solidFill>
              </a:rPr>
              <a:t>Text here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6" name="ïšlïdé">
            <a:extLst>
              <a:ext uri="{FF2B5EF4-FFF2-40B4-BE49-F238E27FC236}">
                <a16:creationId xmlns:a16="http://schemas.microsoft.com/office/drawing/2014/main" id="{D0565F5C-8FA7-4ACC-9392-829BFAB3ED92}"/>
              </a:ext>
            </a:extLst>
          </p:cNvPr>
          <p:cNvSpPr/>
          <p:nvPr/>
        </p:nvSpPr>
        <p:spPr>
          <a:xfrm rot="11840417">
            <a:off x="1778095" y="4524027"/>
            <a:ext cx="622933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šlíďe">
            <a:extLst>
              <a:ext uri="{FF2B5EF4-FFF2-40B4-BE49-F238E27FC236}">
                <a16:creationId xmlns:a16="http://schemas.microsoft.com/office/drawing/2014/main" id="{FA60A1D8-D589-4863-A547-1A6195451A4A}"/>
              </a:ext>
            </a:extLst>
          </p:cNvPr>
          <p:cNvSpPr/>
          <p:nvPr/>
        </p:nvSpPr>
        <p:spPr>
          <a:xfrm rot="5422425">
            <a:off x="1760882" y="4544625"/>
            <a:ext cx="661437" cy="619014"/>
          </a:xfrm>
          <a:prstGeom prst="pie">
            <a:avLst>
              <a:gd name="adj1" fmla="val 10766470"/>
              <a:gd name="adj2" fmla="val 18731757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í$ḷíḓe">
            <a:extLst>
              <a:ext uri="{FF2B5EF4-FFF2-40B4-BE49-F238E27FC236}">
                <a16:creationId xmlns:a16="http://schemas.microsoft.com/office/drawing/2014/main" id="{310105B0-8CCF-4F67-8160-AD71FB17B5EF}"/>
              </a:ext>
            </a:extLst>
          </p:cNvPr>
          <p:cNvSpPr/>
          <p:nvPr/>
        </p:nvSpPr>
        <p:spPr>
          <a:xfrm rot="5422425">
            <a:off x="1827724" y="4614532"/>
            <a:ext cx="523675" cy="489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śḷîďê">
            <a:extLst>
              <a:ext uri="{FF2B5EF4-FFF2-40B4-BE49-F238E27FC236}">
                <a16:creationId xmlns:a16="http://schemas.microsoft.com/office/drawing/2014/main" id="{FD487E31-9ACC-458A-904F-BEB1030CF683}"/>
              </a:ext>
            </a:extLst>
          </p:cNvPr>
          <p:cNvSpPr/>
          <p:nvPr/>
        </p:nvSpPr>
        <p:spPr bwMode="auto">
          <a:xfrm>
            <a:off x="2015772" y="4787608"/>
            <a:ext cx="151661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ṩļîḋe">
            <a:extLst>
              <a:ext uri="{FF2B5EF4-FFF2-40B4-BE49-F238E27FC236}">
                <a16:creationId xmlns:a16="http://schemas.microsoft.com/office/drawing/2014/main" id="{7AA4C226-AFDD-4686-AD44-99310B51B0E3}"/>
              </a:ext>
            </a:extLst>
          </p:cNvPr>
          <p:cNvSpPr txBox="1"/>
          <p:nvPr/>
        </p:nvSpPr>
        <p:spPr>
          <a:xfrm>
            <a:off x="2479291" y="4514953"/>
            <a:ext cx="3791076" cy="66546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3" name="íşlíḑè">
            <a:extLst>
              <a:ext uri="{FF2B5EF4-FFF2-40B4-BE49-F238E27FC236}">
                <a16:creationId xmlns:a16="http://schemas.microsoft.com/office/drawing/2014/main" id="{F5A944AC-1E93-41A6-B829-6883168FA26F}"/>
              </a:ext>
            </a:extLst>
          </p:cNvPr>
          <p:cNvSpPr txBox="1"/>
          <p:nvPr/>
        </p:nvSpPr>
        <p:spPr>
          <a:xfrm>
            <a:off x="690778" y="5605609"/>
            <a:ext cx="1183490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en-US" altLang="zh-CN" sz="1600" b="1">
                <a:solidFill>
                  <a:schemeClr val="accent4"/>
                </a:solidFill>
              </a:rPr>
              <a:t>Text here</a:t>
            </a:r>
            <a:endParaRPr lang="en-US" altLang="zh-CN" sz="1600" b="1" dirty="0">
              <a:solidFill>
                <a:schemeClr val="accent4"/>
              </a:solidFill>
            </a:endParaRPr>
          </a:p>
        </p:txBody>
      </p:sp>
      <p:sp>
        <p:nvSpPr>
          <p:cNvPr id="18" name="isľiḓe">
            <a:extLst>
              <a:ext uri="{FF2B5EF4-FFF2-40B4-BE49-F238E27FC236}">
                <a16:creationId xmlns:a16="http://schemas.microsoft.com/office/drawing/2014/main" id="{2ACA5134-9345-4A65-86E9-412707603511}"/>
              </a:ext>
            </a:extLst>
          </p:cNvPr>
          <p:cNvSpPr/>
          <p:nvPr/>
        </p:nvSpPr>
        <p:spPr>
          <a:xfrm rot="11840417">
            <a:off x="1778095" y="5464441"/>
            <a:ext cx="622933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Sļîḋe">
            <a:extLst>
              <a:ext uri="{FF2B5EF4-FFF2-40B4-BE49-F238E27FC236}">
                <a16:creationId xmlns:a16="http://schemas.microsoft.com/office/drawing/2014/main" id="{8C9DE7CC-747B-4477-93DE-88176D24CA0F}"/>
              </a:ext>
            </a:extLst>
          </p:cNvPr>
          <p:cNvSpPr/>
          <p:nvPr/>
        </p:nvSpPr>
        <p:spPr>
          <a:xfrm rot="5422425">
            <a:off x="1760882" y="5485039"/>
            <a:ext cx="661437" cy="619014"/>
          </a:xfrm>
          <a:prstGeom prst="pie">
            <a:avLst>
              <a:gd name="adj1" fmla="val 10766470"/>
              <a:gd name="adj2" fmla="val 7658619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S1íḓê">
            <a:extLst>
              <a:ext uri="{FF2B5EF4-FFF2-40B4-BE49-F238E27FC236}">
                <a16:creationId xmlns:a16="http://schemas.microsoft.com/office/drawing/2014/main" id="{A1B471F2-45CB-4774-B085-002A76C372BA}"/>
              </a:ext>
            </a:extLst>
          </p:cNvPr>
          <p:cNvSpPr/>
          <p:nvPr/>
        </p:nvSpPr>
        <p:spPr>
          <a:xfrm rot="5422425">
            <a:off x="1827724" y="5554946"/>
            <a:ext cx="523675" cy="489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sḻíḓé">
            <a:extLst>
              <a:ext uri="{FF2B5EF4-FFF2-40B4-BE49-F238E27FC236}">
                <a16:creationId xmlns:a16="http://schemas.microsoft.com/office/drawing/2014/main" id="{25EB99C4-B4D8-4660-BC37-B60F9022D441}"/>
              </a:ext>
            </a:extLst>
          </p:cNvPr>
          <p:cNvSpPr/>
          <p:nvPr/>
        </p:nvSpPr>
        <p:spPr bwMode="auto">
          <a:xfrm>
            <a:off x="2015772" y="5728022"/>
            <a:ext cx="151661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ṡḷiďe">
            <a:extLst>
              <a:ext uri="{FF2B5EF4-FFF2-40B4-BE49-F238E27FC236}">
                <a16:creationId xmlns:a16="http://schemas.microsoft.com/office/drawing/2014/main" id="{9DCE851C-90F2-4C96-83D4-739AC661A090}"/>
              </a:ext>
            </a:extLst>
          </p:cNvPr>
          <p:cNvSpPr txBox="1"/>
          <p:nvPr/>
        </p:nvSpPr>
        <p:spPr>
          <a:xfrm>
            <a:off x="2479291" y="5455367"/>
            <a:ext cx="3791076" cy="66546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414898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>
            <a:extLst>
              <a:ext uri="{FF2B5EF4-FFF2-40B4-BE49-F238E27FC236}">
                <a16:creationId xmlns:a16="http://schemas.microsoft.com/office/drawing/2014/main" id="{A8D654F2-3435-472B-AFA1-442BBF3F9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b="0" dirty="0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4719D971-012C-417D-9401-3C6758048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8CDAF7E9-B22D-4733-B8D8-2329CBB1A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869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8953B-2114-4ECF-BC19-193EA460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405" y="3429000"/>
            <a:ext cx="4578522" cy="428625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BF0645-7A92-4398-9EB9-03DDEABC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405" y="3836175"/>
            <a:ext cx="4578522" cy="1095375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10D4C7-48B1-4D68-BA00-F0C1FF90A741}"/>
              </a:ext>
            </a:extLst>
          </p:cNvPr>
          <p:cNvSpPr txBox="1"/>
          <p:nvPr/>
        </p:nvSpPr>
        <p:spPr>
          <a:xfrm>
            <a:off x="3940405" y="2241779"/>
            <a:ext cx="1027310" cy="107950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1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$lïḋe">
            <a:extLst>
              <a:ext uri="{FF2B5EF4-FFF2-40B4-BE49-F238E27FC236}">
                <a16:creationId xmlns:a16="http://schemas.microsoft.com/office/drawing/2014/main" id="{FA5CC02E-F531-4B85-9A5A-A0384448F7A1}"/>
              </a:ext>
            </a:extLst>
          </p:cNvPr>
          <p:cNvSpPr/>
          <p:nvPr/>
        </p:nvSpPr>
        <p:spPr bwMode="auto">
          <a:xfrm>
            <a:off x="669924" y="1123952"/>
            <a:ext cx="4936225" cy="5019673"/>
          </a:xfrm>
          <a:prstGeom prst="rect">
            <a:avLst/>
          </a:prstGeom>
          <a:blipFill>
            <a:blip r:embed="rId3"/>
            <a:stretch>
              <a:fillRect l="-28635" t="57" r="-28557" b="-5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48A5DE9-70DC-4FD6-B78E-DCF52A86409C}"/>
              </a:ext>
            </a:extLst>
          </p:cNvPr>
          <p:cNvCxnSpPr/>
          <p:nvPr/>
        </p:nvCxnSpPr>
        <p:spPr>
          <a:xfrm>
            <a:off x="6133725" y="1123952"/>
            <a:ext cx="0" cy="50196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ṩ1îḑe">
            <a:extLst>
              <a:ext uri="{FF2B5EF4-FFF2-40B4-BE49-F238E27FC236}">
                <a16:creationId xmlns:a16="http://schemas.microsoft.com/office/drawing/2014/main" id="{356E41D7-2FF2-4C1F-BB69-8C3524D5D789}"/>
              </a:ext>
            </a:extLst>
          </p:cNvPr>
          <p:cNvSpPr/>
          <p:nvPr/>
        </p:nvSpPr>
        <p:spPr bwMode="auto">
          <a:xfrm>
            <a:off x="7131001" y="1449000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9" name="îṣļïdé">
            <a:extLst>
              <a:ext uri="{FF2B5EF4-FFF2-40B4-BE49-F238E27FC236}">
                <a16:creationId xmlns:a16="http://schemas.microsoft.com/office/drawing/2014/main" id="{EE5851D1-D09D-42BD-8504-5749EA0B79A9}"/>
              </a:ext>
            </a:extLst>
          </p:cNvPr>
          <p:cNvSpPr/>
          <p:nvPr/>
        </p:nvSpPr>
        <p:spPr bwMode="auto">
          <a:xfrm>
            <a:off x="6591683" y="1628121"/>
            <a:ext cx="409192" cy="40919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îslîḑè">
            <a:extLst>
              <a:ext uri="{FF2B5EF4-FFF2-40B4-BE49-F238E27FC236}">
                <a16:creationId xmlns:a16="http://schemas.microsoft.com/office/drawing/2014/main" id="{7D2E74E4-E80A-400D-B607-24FEE1F59C75}"/>
              </a:ext>
            </a:extLst>
          </p:cNvPr>
          <p:cNvSpPr/>
          <p:nvPr/>
        </p:nvSpPr>
        <p:spPr bwMode="auto">
          <a:xfrm>
            <a:off x="7131001" y="2672291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1" name="ïṩlíďê">
            <a:extLst>
              <a:ext uri="{FF2B5EF4-FFF2-40B4-BE49-F238E27FC236}">
                <a16:creationId xmlns:a16="http://schemas.microsoft.com/office/drawing/2014/main" id="{F8484908-39F7-40DD-BE99-D4805F898C9B}"/>
              </a:ext>
            </a:extLst>
          </p:cNvPr>
          <p:cNvSpPr/>
          <p:nvPr/>
        </p:nvSpPr>
        <p:spPr bwMode="auto">
          <a:xfrm>
            <a:off x="6591683" y="2851412"/>
            <a:ext cx="409192" cy="40919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iṥḻíḋe">
            <a:extLst>
              <a:ext uri="{FF2B5EF4-FFF2-40B4-BE49-F238E27FC236}">
                <a16:creationId xmlns:a16="http://schemas.microsoft.com/office/drawing/2014/main" id="{B3C76CD2-6BCD-4769-9ACD-F47D29BECF66}"/>
              </a:ext>
            </a:extLst>
          </p:cNvPr>
          <p:cNvSpPr/>
          <p:nvPr/>
        </p:nvSpPr>
        <p:spPr bwMode="auto">
          <a:xfrm>
            <a:off x="7131001" y="3895582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3" name="ïŝḻïḋe">
            <a:extLst>
              <a:ext uri="{FF2B5EF4-FFF2-40B4-BE49-F238E27FC236}">
                <a16:creationId xmlns:a16="http://schemas.microsoft.com/office/drawing/2014/main" id="{0AB275A4-0164-40B1-BDD5-5C02E0BCBEE4}"/>
              </a:ext>
            </a:extLst>
          </p:cNvPr>
          <p:cNvSpPr/>
          <p:nvPr/>
        </p:nvSpPr>
        <p:spPr bwMode="auto">
          <a:xfrm>
            <a:off x="6591683" y="4074703"/>
            <a:ext cx="409192" cy="40919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íş1îḑê">
            <a:extLst>
              <a:ext uri="{FF2B5EF4-FFF2-40B4-BE49-F238E27FC236}">
                <a16:creationId xmlns:a16="http://schemas.microsoft.com/office/drawing/2014/main" id="{3A4E1DE5-2CCB-4D28-B2F1-2A4B87DFB0F5}"/>
              </a:ext>
            </a:extLst>
          </p:cNvPr>
          <p:cNvSpPr/>
          <p:nvPr/>
        </p:nvSpPr>
        <p:spPr bwMode="auto">
          <a:xfrm>
            <a:off x="7131001" y="5118873"/>
            <a:ext cx="4389488" cy="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5" name="ïŝḷiḑe">
            <a:extLst>
              <a:ext uri="{FF2B5EF4-FFF2-40B4-BE49-F238E27FC236}">
                <a16:creationId xmlns:a16="http://schemas.microsoft.com/office/drawing/2014/main" id="{8EC283CB-33D4-40CD-B3D6-B13B8655C35A}"/>
              </a:ext>
            </a:extLst>
          </p:cNvPr>
          <p:cNvSpPr/>
          <p:nvPr/>
        </p:nvSpPr>
        <p:spPr bwMode="auto">
          <a:xfrm>
            <a:off x="6591683" y="5297994"/>
            <a:ext cx="409192" cy="40919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ïŝļïďê">
            <a:extLst>
              <a:ext uri="{FF2B5EF4-FFF2-40B4-BE49-F238E27FC236}">
                <a16:creationId xmlns:a16="http://schemas.microsoft.com/office/drawing/2014/main" id="{50630E32-A7F3-4248-B45B-A5275B82A24A}"/>
              </a:ext>
            </a:extLst>
          </p:cNvPr>
          <p:cNvSpPr/>
          <p:nvPr/>
        </p:nvSpPr>
        <p:spPr bwMode="auto">
          <a:xfrm>
            <a:off x="669925" y="2523976"/>
            <a:ext cx="4936224" cy="1810047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ïṧļiḑe">
            <a:extLst>
              <a:ext uri="{FF2B5EF4-FFF2-40B4-BE49-F238E27FC236}">
                <a16:creationId xmlns:a16="http://schemas.microsoft.com/office/drawing/2014/main" id="{B74CB443-8A95-42B5-9889-C52AA90C8B17}"/>
              </a:ext>
            </a:extLst>
          </p:cNvPr>
          <p:cNvSpPr/>
          <p:nvPr/>
        </p:nvSpPr>
        <p:spPr>
          <a:xfrm>
            <a:off x="669925" y="3159590"/>
            <a:ext cx="4936223" cy="107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</a:rPr>
              <a:t>Adjust the spacing to adapt to Chinese typesetting, use the reference line in PPT.</a:t>
            </a:r>
          </a:p>
        </p:txBody>
      </p:sp>
      <p:sp>
        <p:nvSpPr>
          <p:cNvPr id="19" name="íśľídè">
            <a:extLst>
              <a:ext uri="{FF2B5EF4-FFF2-40B4-BE49-F238E27FC236}">
                <a16:creationId xmlns:a16="http://schemas.microsoft.com/office/drawing/2014/main" id="{9B6ECFF4-ACF0-484A-A3C0-5AAF0E19D97E}"/>
              </a:ext>
            </a:extLst>
          </p:cNvPr>
          <p:cNvSpPr txBox="1"/>
          <p:nvPr/>
        </p:nvSpPr>
        <p:spPr bwMode="auto">
          <a:xfrm>
            <a:off x="669926" y="2619001"/>
            <a:ext cx="4936222" cy="54058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9811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0D176-0AD1-45BA-9B4E-75C65948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CD89A1-2871-4939-BCA4-E86DFE34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426E0E-B5E2-4FEA-A9F4-C4F4B91E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24" name="Straight Connector 79">
            <a:extLst>
              <a:ext uri="{FF2B5EF4-FFF2-40B4-BE49-F238E27FC236}">
                <a16:creationId xmlns:a16="http://schemas.microsoft.com/office/drawing/2014/main" id="{130A3AF0-95DF-41F4-BA62-C610B99592C6}"/>
              </a:ext>
            </a:extLst>
          </p:cNvPr>
          <p:cNvCxnSpPr/>
          <p:nvPr/>
        </p:nvCxnSpPr>
        <p:spPr>
          <a:xfrm flipH="1">
            <a:off x="6164537" y="2597065"/>
            <a:ext cx="5177362" cy="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80">
            <a:extLst>
              <a:ext uri="{FF2B5EF4-FFF2-40B4-BE49-F238E27FC236}">
                <a16:creationId xmlns:a16="http://schemas.microsoft.com/office/drawing/2014/main" id="{8AB70D25-2A6C-435B-90D8-6CD8746E2C5A}"/>
              </a:ext>
            </a:extLst>
          </p:cNvPr>
          <p:cNvCxnSpPr/>
          <p:nvPr/>
        </p:nvCxnSpPr>
        <p:spPr>
          <a:xfrm flipH="1">
            <a:off x="6164537" y="2582773"/>
            <a:ext cx="51773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ṣļíďê">
            <a:extLst>
              <a:ext uri="{FF2B5EF4-FFF2-40B4-BE49-F238E27FC236}">
                <a16:creationId xmlns:a16="http://schemas.microsoft.com/office/drawing/2014/main" id="{5C326F0F-AC71-4CBF-98D3-5E12F7E29271}"/>
              </a:ext>
            </a:extLst>
          </p:cNvPr>
          <p:cNvSpPr/>
          <p:nvPr/>
        </p:nvSpPr>
        <p:spPr bwMode="auto">
          <a:xfrm flipV="1">
            <a:off x="5071888" y="2597257"/>
            <a:ext cx="2033795" cy="2033795"/>
          </a:xfrm>
          <a:prstGeom prst="ellipse">
            <a:avLst/>
          </a:prstGeom>
          <a:noFill/>
          <a:ln w="381000">
            <a:solidFill>
              <a:schemeClr val="tx2"/>
            </a:solidFill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Sľïḓè">
            <a:extLst>
              <a:ext uri="{FF2B5EF4-FFF2-40B4-BE49-F238E27FC236}">
                <a16:creationId xmlns:a16="http://schemas.microsoft.com/office/drawing/2014/main" id="{6A7317A7-545B-4D21-A298-1A2362300D5F}"/>
              </a:ext>
            </a:extLst>
          </p:cNvPr>
          <p:cNvSpPr/>
          <p:nvPr/>
        </p:nvSpPr>
        <p:spPr bwMode="auto">
          <a:xfrm flipV="1">
            <a:off x="5071888" y="2582965"/>
            <a:ext cx="2033795" cy="203379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8" name="Straight Connector 75">
            <a:extLst>
              <a:ext uri="{FF2B5EF4-FFF2-40B4-BE49-F238E27FC236}">
                <a16:creationId xmlns:a16="http://schemas.microsoft.com/office/drawing/2014/main" id="{3C215DB9-39EE-4B64-8889-B3977FAB9E6D}"/>
              </a:ext>
            </a:extLst>
          </p:cNvPr>
          <p:cNvCxnSpPr>
            <a:stCxn id="26" idx="4"/>
          </p:cNvCxnSpPr>
          <p:nvPr/>
        </p:nvCxnSpPr>
        <p:spPr>
          <a:xfrm flipH="1">
            <a:off x="911424" y="2597257"/>
            <a:ext cx="5177362" cy="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6">
            <a:extLst>
              <a:ext uri="{FF2B5EF4-FFF2-40B4-BE49-F238E27FC236}">
                <a16:creationId xmlns:a16="http://schemas.microsoft.com/office/drawing/2014/main" id="{3D5443DE-FCD1-4363-96A4-4A4B1236D2A8}"/>
              </a:ext>
            </a:extLst>
          </p:cNvPr>
          <p:cNvCxnSpPr/>
          <p:nvPr/>
        </p:nvCxnSpPr>
        <p:spPr>
          <a:xfrm flipH="1">
            <a:off x="911424" y="2582965"/>
            <a:ext cx="51773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$ļîḍê">
            <a:extLst>
              <a:ext uri="{FF2B5EF4-FFF2-40B4-BE49-F238E27FC236}">
                <a16:creationId xmlns:a16="http://schemas.microsoft.com/office/drawing/2014/main" id="{18831415-2A57-48C3-953A-0C9C3E93B95A}"/>
              </a:ext>
            </a:extLst>
          </p:cNvPr>
          <p:cNvSpPr/>
          <p:nvPr/>
        </p:nvSpPr>
        <p:spPr>
          <a:xfrm rot="8100000">
            <a:off x="5719760" y="1602266"/>
            <a:ext cx="752482" cy="752482"/>
          </a:xfrm>
          <a:prstGeom prst="teardrop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ṡ1iḍê">
            <a:extLst>
              <a:ext uri="{FF2B5EF4-FFF2-40B4-BE49-F238E27FC236}">
                <a16:creationId xmlns:a16="http://schemas.microsoft.com/office/drawing/2014/main" id="{15B9A1DB-2597-4458-9BFE-417A97612D3A}"/>
              </a:ext>
            </a:extLst>
          </p:cNvPr>
          <p:cNvSpPr>
            <a:spLocks/>
          </p:cNvSpPr>
          <p:nvPr/>
        </p:nvSpPr>
        <p:spPr bwMode="auto">
          <a:xfrm>
            <a:off x="5863976" y="1746672"/>
            <a:ext cx="464050" cy="46405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ṥlîdè">
            <a:extLst>
              <a:ext uri="{FF2B5EF4-FFF2-40B4-BE49-F238E27FC236}">
                <a16:creationId xmlns:a16="http://schemas.microsoft.com/office/drawing/2014/main" id="{42E9DAFC-4054-4D1E-87B6-0BA8C5BDF1BB}"/>
              </a:ext>
            </a:extLst>
          </p:cNvPr>
          <p:cNvSpPr txBox="1">
            <a:spLocks/>
          </p:cNvSpPr>
          <p:nvPr/>
        </p:nvSpPr>
        <p:spPr bwMode="auto">
          <a:xfrm>
            <a:off x="5553217" y="3382834"/>
            <a:ext cx="107721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 latinLnBrk="0">
              <a:buClr>
                <a:prstClr val="white"/>
              </a:buClr>
              <a:defRPr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23" name="ïšlîḑê">
            <a:extLst>
              <a:ext uri="{FF2B5EF4-FFF2-40B4-BE49-F238E27FC236}">
                <a16:creationId xmlns:a16="http://schemas.microsoft.com/office/drawing/2014/main" id="{62FC11A5-0F0C-4646-842F-99AC5D4F85D1}"/>
              </a:ext>
            </a:extLst>
          </p:cNvPr>
          <p:cNvSpPr/>
          <p:nvPr/>
        </p:nvSpPr>
        <p:spPr>
          <a:xfrm>
            <a:off x="5157121" y="3576733"/>
            <a:ext cx="1869410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/>
              <a:t>此部分内容作为文字排版占位显示 （建议使用主题字体）</a:t>
            </a:r>
          </a:p>
        </p:txBody>
      </p:sp>
      <p:sp>
        <p:nvSpPr>
          <p:cNvPr id="10" name="ïSļíḑe">
            <a:extLst>
              <a:ext uri="{FF2B5EF4-FFF2-40B4-BE49-F238E27FC236}">
                <a16:creationId xmlns:a16="http://schemas.microsoft.com/office/drawing/2014/main" id="{B3ABBC3C-D0F2-4433-9A8D-07A037674DA6}"/>
              </a:ext>
            </a:extLst>
          </p:cNvPr>
          <p:cNvSpPr/>
          <p:nvPr/>
        </p:nvSpPr>
        <p:spPr>
          <a:xfrm>
            <a:off x="1279095" y="3699748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1" name="îśḷîḑe">
            <a:extLst>
              <a:ext uri="{FF2B5EF4-FFF2-40B4-BE49-F238E27FC236}">
                <a16:creationId xmlns:a16="http://schemas.microsoft.com/office/drawing/2014/main" id="{D8E3C2ED-0544-4D07-B95F-7E5A82FEA253}"/>
              </a:ext>
            </a:extLst>
          </p:cNvPr>
          <p:cNvSpPr txBox="1">
            <a:spLocks/>
          </p:cNvSpPr>
          <p:nvPr/>
        </p:nvSpPr>
        <p:spPr bwMode="auto">
          <a:xfrm>
            <a:off x="1379476" y="3286782"/>
            <a:ext cx="1449115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latinLnBrk="0">
              <a:buClr>
                <a:prstClr val="white"/>
              </a:buClr>
              <a:defRPr/>
            </a:pPr>
            <a:r>
              <a:rPr lang="zh-CN" altLang="en-US" b="1"/>
              <a:t>标题文本预设 </a:t>
            </a:r>
          </a:p>
        </p:txBody>
      </p:sp>
      <p:sp>
        <p:nvSpPr>
          <p:cNvPr id="12" name="iŝḷîḍè">
            <a:extLst>
              <a:ext uri="{FF2B5EF4-FFF2-40B4-BE49-F238E27FC236}">
                <a16:creationId xmlns:a16="http://schemas.microsoft.com/office/drawing/2014/main" id="{FF045366-C1C8-4E3A-A355-45FA50DF1676}"/>
              </a:ext>
            </a:extLst>
          </p:cNvPr>
          <p:cNvSpPr/>
          <p:nvPr/>
        </p:nvSpPr>
        <p:spPr>
          <a:xfrm>
            <a:off x="1279095" y="4276829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3" name="ïṩlïḑè">
            <a:extLst>
              <a:ext uri="{FF2B5EF4-FFF2-40B4-BE49-F238E27FC236}">
                <a16:creationId xmlns:a16="http://schemas.microsoft.com/office/drawing/2014/main" id="{A291176B-94BB-46B0-A990-C373C9F018F8}"/>
              </a:ext>
            </a:extLst>
          </p:cNvPr>
          <p:cNvSpPr/>
          <p:nvPr/>
        </p:nvSpPr>
        <p:spPr>
          <a:xfrm>
            <a:off x="8952703" y="3699748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4" name="îš1iďê">
            <a:extLst>
              <a:ext uri="{FF2B5EF4-FFF2-40B4-BE49-F238E27FC236}">
                <a16:creationId xmlns:a16="http://schemas.microsoft.com/office/drawing/2014/main" id="{E9F079E9-C760-4654-9BC1-5BBFC97E02E9}"/>
              </a:ext>
            </a:extLst>
          </p:cNvPr>
          <p:cNvSpPr txBox="1">
            <a:spLocks/>
          </p:cNvSpPr>
          <p:nvPr/>
        </p:nvSpPr>
        <p:spPr bwMode="auto">
          <a:xfrm>
            <a:off x="9708964" y="3286782"/>
            <a:ext cx="1449115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r" latinLnBrk="0">
              <a:buClr>
                <a:prstClr val="white"/>
              </a:buClr>
              <a:defRPr/>
            </a:pPr>
            <a:r>
              <a:rPr lang="zh-CN" altLang="en-US" b="1"/>
              <a:t>标题文本预设 </a:t>
            </a:r>
          </a:p>
        </p:txBody>
      </p:sp>
      <p:sp>
        <p:nvSpPr>
          <p:cNvPr id="15" name="íṩļïďè">
            <a:extLst>
              <a:ext uri="{FF2B5EF4-FFF2-40B4-BE49-F238E27FC236}">
                <a16:creationId xmlns:a16="http://schemas.microsoft.com/office/drawing/2014/main" id="{91E6607F-8772-40E3-9567-860AB86EF4AC}"/>
              </a:ext>
            </a:extLst>
          </p:cNvPr>
          <p:cNvSpPr/>
          <p:nvPr/>
        </p:nvSpPr>
        <p:spPr>
          <a:xfrm>
            <a:off x="8952703" y="4276829"/>
            <a:ext cx="2296626" cy="57708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cxnSp>
        <p:nvCxnSpPr>
          <p:cNvPr id="20" name="Straight Connector 93">
            <a:extLst>
              <a:ext uri="{FF2B5EF4-FFF2-40B4-BE49-F238E27FC236}">
                <a16:creationId xmlns:a16="http://schemas.microsoft.com/office/drawing/2014/main" id="{C53A1EFB-F4B0-45FF-A91D-EA3994C23421}"/>
              </a:ext>
            </a:extLst>
          </p:cNvPr>
          <p:cNvCxnSpPr/>
          <p:nvPr/>
        </p:nvCxnSpPr>
        <p:spPr>
          <a:xfrm>
            <a:off x="1392660" y="498476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4">
            <a:extLst>
              <a:ext uri="{FF2B5EF4-FFF2-40B4-BE49-F238E27FC236}">
                <a16:creationId xmlns:a16="http://schemas.microsoft.com/office/drawing/2014/main" id="{240F75DF-E41D-4582-A816-616A4CAD83A4}"/>
              </a:ext>
            </a:extLst>
          </p:cNvPr>
          <p:cNvCxnSpPr/>
          <p:nvPr/>
        </p:nvCxnSpPr>
        <p:spPr>
          <a:xfrm>
            <a:off x="1392660" y="499619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6">
            <a:extLst>
              <a:ext uri="{FF2B5EF4-FFF2-40B4-BE49-F238E27FC236}">
                <a16:creationId xmlns:a16="http://schemas.microsoft.com/office/drawing/2014/main" id="{D50D848C-8110-4363-9A83-D96A3BD9A3A0}"/>
              </a:ext>
            </a:extLst>
          </p:cNvPr>
          <p:cNvCxnSpPr/>
          <p:nvPr/>
        </p:nvCxnSpPr>
        <p:spPr>
          <a:xfrm>
            <a:off x="10733438" y="498476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97">
            <a:extLst>
              <a:ext uri="{FF2B5EF4-FFF2-40B4-BE49-F238E27FC236}">
                <a16:creationId xmlns:a16="http://schemas.microsoft.com/office/drawing/2014/main" id="{79B1B2E0-D5B5-431A-85BA-F0A7C1D880D8}"/>
              </a:ext>
            </a:extLst>
          </p:cNvPr>
          <p:cNvCxnSpPr/>
          <p:nvPr/>
        </p:nvCxnSpPr>
        <p:spPr>
          <a:xfrm>
            <a:off x="10733438" y="4996196"/>
            <a:ext cx="424641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8953B-2114-4ECF-BC19-193EA460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405" y="3429000"/>
            <a:ext cx="4578522" cy="428625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BF0645-7A92-4398-9EB9-03DDEABC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405" y="3836175"/>
            <a:ext cx="4578522" cy="1095375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10D4C7-48B1-4D68-BA00-F0C1FF90A741}"/>
              </a:ext>
            </a:extLst>
          </p:cNvPr>
          <p:cNvSpPr txBox="1"/>
          <p:nvPr/>
        </p:nvSpPr>
        <p:spPr>
          <a:xfrm>
            <a:off x="3940405" y="2241779"/>
            <a:ext cx="1027310" cy="107950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6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6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BA975-1187-4A84-B750-A545C580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7BCBEA-BE0D-4470-BB83-F314BC8B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63A28-E7A5-42C6-B35C-B95D5D08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íşḷíḑê">
            <a:extLst>
              <a:ext uri="{FF2B5EF4-FFF2-40B4-BE49-F238E27FC236}">
                <a16:creationId xmlns:a16="http://schemas.microsoft.com/office/drawing/2014/main" id="{D27A1623-A6E4-4447-AA05-80B1AE9ACD5D}"/>
              </a:ext>
            </a:extLst>
          </p:cNvPr>
          <p:cNvSpPr/>
          <p:nvPr/>
        </p:nvSpPr>
        <p:spPr>
          <a:xfrm>
            <a:off x="5375920" y="1115069"/>
            <a:ext cx="1440160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7" name="íṥḻîďé">
            <a:extLst>
              <a:ext uri="{FF2B5EF4-FFF2-40B4-BE49-F238E27FC236}">
                <a16:creationId xmlns:a16="http://schemas.microsoft.com/office/drawing/2014/main" id="{451ED5E6-1D74-4478-B4A1-BE672F9B9597}"/>
              </a:ext>
            </a:extLst>
          </p:cNvPr>
          <p:cNvSpPr txBox="1"/>
          <p:nvPr/>
        </p:nvSpPr>
        <p:spPr>
          <a:xfrm>
            <a:off x="2784194" y="436647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8" name="iṧ1ïďê">
            <a:extLst>
              <a:ext uri="{FF2B5EF4-FFF2-40B4-BE49-F238E27FC236}">
                <a16:creationId xmlns:a16="http://schemas.microsoft.com/office/drawing/2014/main" id="{9292CA60-4AD8-435B-81B4-5E7A03D90DF3}"/>
              </a:ext>
            </a:extLst>
          </p:cNvPr>
          <p:cNvSpPr/>
          <p:nvPr/>
        </p:nvSpPr>
        <p:spPr>
          <a:xfrm>
            <a:off x="2784194" y="4045476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sp>
        <p:nvSpPr>
          <p:cNvPr id="9" name="ïŝḷidê">
            <a:extLst>
              <a:ext uri="{FF2B5EF4-FFF2-40B4-BE49-F238E27FC236}">
                <a16:creationId xmlns:a16="http://schemas.microsoft.com/office/drawing/2014/main" id="{EF963586-0458-4F99-B422-BF4B023F8A88}"/>
              </a:ext>
            </a:extLst>
          </p:cNvPr>
          <p:cNvSpPr txBox="1"/>
          <p:nvPr/>
        </p:nvSpPr>
        <p:spPr>
          <a:xfrm>
            <a:off x="6829779" y="436647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0" name="išḻïḑê">
            <a:extLst>
              <a:ext uri="{FF2B5EF4-FFF2-40B4-BE49-F238E27FC236}">
                <a16:creationId xmlns:a16="http://schemas.microsoft.com/office/drawing/2014/main" id="{A43D8B0A-F6F4-4873-9E16-8BEA1C67A845}"/>
              </a:ext>
            </a:extLst>
          </p:cNvPr>
          <p:cNvSpPr/>
          <p:nvPr/>
        </p:nvSpPr>
        <p:spPr>
          <a:xfrm>
            <a:off x="6829779" y="4045476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65EFAF1-375D-46A4-9710-6B4C096914E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073209" y="5091478"/>
            <a:ext cx="0" cy="102516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A6050CD-170C-4023-9CCC-7258DDF319B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118794" y="5091478"/>
            <a:ext cx="0" cy="102516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$ḻïḑe">
            <a:extLst>
              <a:ext uri="{FF2B5EF4-FFF2-40B4-BE49-F238E27FC236}">
                <a16:creationId xmlns:a16="http://schemas.microsoft.com/office/drawing/2014/main" id="{5F1FECFF-1B5F-4FDA-82B7-6383B9ED4C3B}"/>
              </a:ext>
            </a:extLst>
          </p:cNvPr>
          <p:cNvSpPr/>
          <p:nvPr/>
        </p:nvSpPr>
        <p:spPr>
          <a:xfrm>
            <a:off x="5375921" y="2580786"/>
            <a:ext cx="1440160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14" name="ïśliďè">
            <a:extLst>
              <a:ext uri="{FF2B5EF4-FFF2-40B4-BE49-F238E27FC236}">
                <a16:creationId xmlns:a16="http://schemas.microsoft.com/office/drawing/2014/main" id="{96C81CD5-DDE3-4FCF-ABF5-F96551355E99}"/>
              </a:ext>
            </a:extLst>
          </p:cNvPr>
          <p:cNvSpPr/>
          <p:nvPr/>
        </p:nvSpPr>
        <p:spPr>
          <a:xfrm>
            <a:off x="7466833" y="2561117"/>
            <a:ext cx="1440160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15" name="ïṣ1ïḍe">
            <a:extLst>
              <a:ext uri="{FF2B5EF4-FFF2-40B4-BE49-F238E27FC236}">
                <a16:creationId xmlns:a16="http://schemas.microsoft.com/office/drawing/2014/main" id="{32D59295-659B-4461-82C6-9079B83E857B}"/>
              </a:ext>
            </a:extLst>
          </p:cNvPr>
          <p:cNvSpPr/>
          <p:nvPr/>
        </p:nvSpPr>
        <p:spPr>
          <a:xfrm>
            <a:off x="9557744" y="2580786"/>
            <a:ext cx="1440160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16" name="ïSľîḋe">
            <a:extLst>
              <a:ext uri="{FF2B5EF4-FFF2-40B4-BE49-F238E27FC236}">
                <a16:creationId xmlns:a16="http://schemas.microsoft.com/office/drawing/2014/main" id="{23572B71-1B39-43EB-BE3C-970FA46463AA}"/>
              </a:ext>
            </a:extLst>
          </p:cNvPr>
          <p:cNvSpPr/>
          <p:nvPr/>
        </p:nvSpPr>
        <p:spPr>
          <a:xfrm>
            <a:off x="3285009" y="2568477"/>
            <a:ext cx="1440160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17" name="î$ḻïḋé">
            <a:extLst>
              <a:ext uri="{FF2B5EF4-FFF2-40B4-BE49-F238E27FC236}">
                <a16:creationId xmlns:a16="http://schemas.microsoft.com/office/drawing/2014/main" id="{13C15D9D-DFC6-46C8-949D-BAE352AF3364}"/>
              </a:ext>
            </a:extLst>
          </p:cNvPr>
          <p:cNvSpPr/>
          <p:nvPr/>
        </p:nvSpPr>
        <p:spPr>
          <a:xfrm>
            <a:off x="1194097" y="2588146"/>
            <a:ext cx="1440160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cxnSp>
        <p:nvCxnSpPr>
          <p:cNvPr id="18" name="肘形连接符 85">
            <a:extLst>
              <a:ext uri="{FF2B5EF4-FFF2-40B4-BE49-F238E27FC236}">
                <a16:creationId xmlns:a16="http://schemas.microsoft.com/office/drawing/2014/main" id="{9D6FAFFB-0ADE-4BF7-AE54-E24B3CBCAF0C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rot="5400000">
            <a:off x="3484575" y="-23280"/>
            <a:ext cx="1041029" cy="4181823"/>
          </a:xfrm>
          <a:prstGeom prst="bentConnector3">
            <a:avLst>
              <a:gd name="adj1" fmla="val 64762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88">
            <a:extLst>
              <a:ext uri="{FF2B5EF4-FFF2-40B4-BE49-F238E27FC236}">
                <a16:creationId xmlns:a16="http://schemas.microsoft.com/office/drawing/2014/main" id="{43BE1438-BA7E-408A-9EC9-C55FD1B9AAF6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rot="5400000">
            <a:off x="4539865" y="1012342"/>
            <a:ext cx="1021360" cy="2090911"/>
          </a:xfrm>
          <a:prstGeom prst="bentConnector3">
            <a:avLst>
              <a:gd name="adj1" fmla="val 65799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91">
            <a:extLst>
              <a:ext uri="{FF2B5EF4-FFF2-40B4-BE49-F238E27FC236}">
                <a16:creationId xmlns:a16="http://schemas.microsoft.com/office/drawing/2014/main" id="{CE7DA087-17A4-4EF6-9C93-439CDCAF576E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rot="16200000" flipH="1">
            <a:off x="5579166" y="2063950"/>
            <a:ext cx="1033669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95">
            <a:extLst>
              <a:ext uri="{FF2B5EF4-FFF2-40B4-BE49-F238E27FC236}">
                <a16:creationId xmlns:a16="http://schemas.microsoft.com/office/drawing/2014/main" id="{B17A311C-7B5C-45D1-84C5-A729C7BF6644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6634456" y="1008660"/>
            <a:ext cx="1014000" cy="2090913"/>
          </a:xfrm>
          <a:prstGeom prst="bentConnector3">
            <a:avLst>
              <a:gd name="adj1" fmla="val 66671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98">
            <a:extLst>
              <a:ext uri="{FF2B5EF4-FFF2-40B4-BE49-F238E27FC236}">
                <a16:creationId xmlns:a16="http://schemas.microsoft.com/office/drawing/2014/main" id="{99B1714B-06A9-41A1-930A-F92065957CC4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rot="16200000" flipH="1">
            <a:off x="7670078" y="-26961"/>
            <a:ext cx="1033669" cy="4181824"/>
          </a:xfrm>
          <a:prstGeom prst="bentConnector3">
            <a:avLst>
              <a:gd name="adj1" fmla="val 65611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ṡḻiḍé">
            <a:extLst>
              <a:ext uri="{FF2B5EF4-FFF2-40B4-BE49-F238E27FC236}">
                <a16:creationId xmlns:a16="http://schemas.microsoft.com/office/drawing/2014/main" id="{98612754-4781-4F03-A5FA-2CE86F2213E2}"/>
              </a:ext>
            </a:extLst>
          </p:cNvPr>
          <p:cNvSpPr/>
          <p:nvPr/>
        </p:nvSpPr>
        <p:spPr>
          <a:xfrm>
            <a:off x="6436821" y="1681577"/>
            <a:ext cx="1030012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5A9871B-C319-446B-AF71-C8158F4E9AD1}"/>
              </a:ext>
            </a:extLst>
          </p:cNvPr>
          <p:cNvCxnSpPr>
            <a:endCxn id="23" idx="1"/>
          </p:cNvCxnSpPr>
          <p:nvPr/>
        </p:nvCxnSpPr>
        <p:spPr>
          <a:xfrm>
            <a:off x="6095999" y="1897601"/>
            <a:ext cx="340822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î$1ïdé">
            <a:extLst>
              <a:ext uri="{FF2B5EF4-FFF2-40B4-BE49-F238E27FC236}">
                <a16:creationId xmlns:a16="http://schemas.microsoft.com/office/drawing/2014/main" id="{30B80ADE-E468-48BB-B1CD-9724F1844684}"/>
              </a:ext>
            </a:extLst>
          </p:cNvPr>
          <p:cNvSpPr/>
          <p:nvPr/>
        </p:nvSpPr>
        <p:spPr>
          <a:xfrm>
            <a:off x="1669310" y="3231124"/>
            <a:ext cx="489734" cy="489734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šḷíḋè">
            <a:extLst>
              <a:ext uri="{FF2B5EF4-FFF2-40B4-BE49-F238E27FC236}">
                <a16:creationId xmlns:a16="http://schemas.microsoft.com/office/drawing/2014/main" id="{1F706D06-B3F9-4E8C-B3C9-7AA0A7DFC06E}"/>
              </a:ext>
            </a:extLst>
          </p:cNvPr>
          <p:cNvSpPr/>
          <p:nvPr/>
        </p:nvSpPr>
        <p:spPr>
          <a:xfrm>
            <a:off x="1758468" y="3338263"/>
            <a:ext cx="327272" cy="265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" y="0"/>
                </a:moveTo>
                <a:cubicBezTo>
                  <a:pt x="912" y="0"/>
                  <a:pt x="0" y="1122"/>
                  <a:pt x="0" y="2491"/>
                </a:cubicBezTo>
                <a:lnTo>
                  <a:pt x="0" y="11634"/>
                </a:lnTo>
                <a:cubicBezTo>
                  <a:pt x="0" y="13008"/>
                  <a:pt x="912" y="14134"/>
                  <a:pt x="2024" y="14134"/>
                </a:cubicBezTo>
                <a:lnTo>
                  <a:pt x="2024" y="16617"/>
                </a:lnTo>
                <a:cubicBezTo>
                  <a:pt x="2024" y="17994"/>
                  <a:pt x="2935" y="19109"/>
                  <a:pt x="4049" y="19109"/>
                </a:cubicBezTo>
                <a:lnTo>
                  <a:pt x="4822" y="19109"/>
                </a:lnTo>
                <a:cubicBezTo>
                  <a:pt x="5125" y="20540"/>
                  <a:pt x="6166" y="21600"/>
                  <a:pt x="7423" y="21600"/>
                </a:cubicBezTo>
                <a:cubicBezTo>
                  <a:pt x="8673" y="21600"/>
                  <a:pt x="9726" y="20540"/>
                  <a:pt x="10030" y="19109"/>
                </a:cubicBezTo>
                <a:lnTo>
                  <a:pt x="13594" y="19109"/>
                </a:lnTo>
                <a:cubicBezTo>
                  <a:pt x="13897" y="20540"/>
                  <a:pt x="14942" y="21600"/>
                  <a:pt x="16202" y="21600"/>
                </a:cubicBezTo>
                <a:cubicBezTo>
                  <a:pt x="17449" y="21600"/>
                  <a:pt x="18498" y="20540"/>
                  <a:pt x="18803" y="19109"/>
                </a:cubicBezTo>
                <a:lnTo>
                  <a:pt x="19576" y="19109"/>
                </a:lnTo>
                <a:cubicBezTo>
                  <a:pt x="20692" y="19109"/>
                  <a:pt x="21600" y="17994"/>
                  <a:pt x="21600" y="16617"/>
                </a:cubicBezTo>
                <a:lnTo>
                  <a:pt x="21600" y="11634"/>
                </a:lnTo>
                <a:cubicBezTo>
                  <a:pt x="21600" y="11142"/>
                  <a:pt x="21482" y="10663"/>
                  <a:pt x="21259" y="10248"/>
                </a:cubicBezTo>
                <a:lnTo>
                  <a:pt x="18554" y="5265"/>
                </a:lnTo>
                <a:cubicBezTo>
                  <a:pt x="18182" y="4566"/>
                  <a:pt x="17557" y="4160"/>
                  <a:pt x="16876" y="4160"/>
                </a:cubicBezTo>
                <a:lnTo>
                  <a:pt x="14177" y="4160"/>
                </a:lnTo>
                <a:lnTo>
                  <a:pt x="14177" y="2491"/>
                </a:lnTo>
                <a:cubicBezTo>
                  <a:pt x="14177" y="1122"/>
                  <a:pt x="13265" y="0"/>
                  <a:pt x="12146" y="0"/>
                </a:cubicBezTo>
                <a:lnTo>
                  <a:pt x="2024" y="0"/>
                </a:lnTo>
                <a:close/>
                <a:moveTo>
                  <a:pt x="2024" y="1669"/>
                </a:moveTo>
                <a:lnTo>
                  <a:pt x="12146" y="1669"/>
                </a:lnTo>
                <a:cubicBezTo>
                  <a:pt x="12524" y="1669"/>
                  <a:pt x="12821" y="2034"/>
                  <a:pt x="12821" y="2491"/>
                </a:cubicBezTo>
                <a:lnTo>
                  <a:pt x="12821" y="11634"/>
                </a:lnTo>
                <a:cubicBezTo>
                  <a:pt x="12821" y="12090"/>
                  <a:pt x="12524" y="12465"/>
                  <a:pt x="12146" y="12465"/>
                </a:cubicBezTo>
                <a:cubicBezTo>
                  <a:pt x="12146" y="12465"/>
                  <a:pt x="2024" y="12465"/>
                  <a:pt x="2024" y="12465"/>
                </a:cubicBezTo>
                <a:cubicBezTo>
                  <a:pt x="1649" y="12465"/>
                  <a:pt x="1350" y="12090"/>
                  <a:pt x="1350" y="11634"/>
                </a:cubicBezTo>
                <a:lnTo>
                  <a:pt x="1350" y="2491"/>
                </a:lnTo>
                <a:cubicBezTo>
                  <a:pt x="1350" y="2034"/>
                  <a:pt x="1649" y="1669"/>
                  <a:pt x="2024" y="1669"/>
                </a:cubicBezTo>
                <a:close/>
                <a:moveTo>
                  <a:pt x="14177" y="5821"/>
                </a:moveTo>
                <a:lnTo>
                  <a:pt x="16876" y="5821"/>
                </a:lnTo>
                <a:cubicBezTo>
                  <a:pt x="17102" y="5821"/>
                  <a:pt x="17311" y="5958"/>
                  <a:pt x="17440" y="6184"/>
                </a:cubicBezTo>
                <a:lnTo>
                  <a:pt x="20132" y="11175"/>
                </a:lnTo>
                <a:cubicBezTo>
                  <a:pt x="20206" y="11307"/>
                  <a:pt x="20250" y="11475"/>
                  <a:pt x="20250" y="11634"/>
                </a:cubicBezTo>
                <a:cubicBezTo>
                  <a:pt x="20250" y="11634"/>
                  <a:pt x="20250" y="16617"/>
                  <a:pt x="20250" y="16617"/>
                </a:cubicBezTo>
                <a:cubicBezTo>
                  <a:pt x="20250" y="17074"/>
                  <a:pt x="19946" y="17448"/>
                  <a:pt x="19576" y="17448"/>
                </a:cubicBezTo>
                <a:lnTo>
                  <a:pt x="18803" y="17448"/>
                </a:lnTo>
                <a:cubicBezTo>
                  <a:pt x="18498" y="16016"/>
                  <a:pt x="17455" y="14956"/>
                  <a:pt x="16202" y="14956"/>
                </a:cubicBezTo>
                <a:cubicBezTo>
                  <a:pt x="14942" y="14956"/>
                  <a:pt x="13897" y="16016"/>
                  <a:pt x="13594" y="17448"/>
                </a:cubicBezTo>
                <a:lnTo>
                  <a:pt x="10030" y="17448"/>
                </a:lnTo>
                <a:cubicBezTo>
                  <a:pt x="9729" y="16016"/>
                  <a:pt x="8678" y="14956"/>
                  <a:pt x="7423" y="14956"/>
                </a:cubicBezTo>
                <a:cubicBezTo>
                  <a:pt x="6166" y="14956"/>
                  <a:pt x="5125" y="16016"/>
                  <a:pt x="4822" y="17448"/>
                </a:cubicBezTo>
                <a:lnTo>
                  <a:pt x="4049" y="17448"/>
                </a:lnTo>
                <a:cubicBezTo>
                  <a:pt x="3676" y="17448"/>
                  <a:pt x="3374" y="17074"/>
                  <a:pt x="3374" y="16617"/>
                </a:cubicBezTo>
                <a:lnTo>
                  <a:pt x="3374" y="14134"/>
                </a:lnTo>
                <a:lnTo>
                  <a:pt x="12146" y="14134"/>
                </a:lnTo>
                <a:cubicBezTo>
                  <a:pt x="13265" y="14134"/>
                  <a:pt x="14177" y="13008"/>
                  <a:pt x="14177" y="11634"/>
                </a:cubicBezTo>
                <a:lnTo>
                  <a:pt x="14177" y="5821"/>
                </a:lnTo>
                <a:close/>
                <a:moveTo>
                  <a:pt x="15553" y="6450"/>
                </a:moveTo>
                <a:cubicBezTo>
                  <a:pt x="15182" y="6450"/>
                  <a:pt x="14885" y="6824"/>
                  <a:pt x="14885" y="7281"/>
                </a:cubicBezTo>
                <a:lnTo>
                  <a:pt x="14885" y="12263"/>
                </a:lnTo>
                <a:cubicBezTo>
                  <a:pt x="14885" y="12721"/>
                  <a:pt x="15182" y="13102"/>
                  <a:pt x="15553" y="13102"/>
                </a:cubicBezTo>
                <a:lnTo>
                  <a:pt x="18259" y="13102"/>
                </a:lnTo>
                <a:cubicBezTo>
                  <a:pt x="18629" y="13102"/>
                  <a:pt x="18934" y="12721"/>
                  <a:pt x="18934" y="12263"/>
                </a:cubicBezTo>
                <a:lnTo>
                  <a:pt x="18934" y="11022"/>
                </a:lnTo>
                <a:cubicBezTo>
                  <a:pt x="18934" y="10857"/>
                  <a:pt x="18888" y="10694"/>
                  <a:pt x="18816" y="10554"/>
                </a:cubicBezTo>
                <a:cubicBezTo>
                  <a:pt x="18816" y="10554"/>
                  <a:pt x="16798" y="6829"/>
                  <a:pt x="16798" y="6829"/>
                </a:cubicBezTo>
                <a:cubicBezTo>
                  <a:pt x="16673" y="6592"/>
                  <a:pt x="16460" y="6450"/>
                  <a:pt x="16234" y="6450"/>
                </a:cubicBezTo>
                <a:lnTo>
                  <a:pt x="15553" y="6450"/>
                </a:lnTo>
                <a:close/>
                <a:moveTo>
                  <a:pt x="15553" y="7281"/>
                </a:moveTo>
                <a:lnTo>
                  <a:pt x="16234" y="7281"/>
                </a:lnTo>
                <a:lnTo>
                  <a:pt x="18259" y="11022"/>
                </a:lnTo>
                <a:cubicBezTo>
                  <a:pt x="18259" y="11022"/>
                  <a:pt x="18259" y="12263"/>
                  <a:pt x="18259" y="12263"/>
                </a:cubicBezTo>
                <a:lnTo>
                  <a:pt x="15553" y="12263"/>
                </a:lnTo>
                <a:lnTo>
                  <a:pt x="15553" y="7281"/>
                </a:lnTo>
                <a:close/>
                <a:moveTo>
                  <a:pt x="7423" y="16617"/>
                </a:moveTo>
                <a:cubicBezTo>
                  <a:pt x="8167" y="16617"/>
                  <a:pt x="8772" y="17365"/>
                  <a:pt x="8772" y="18278"/>
                </a:cubicBezTo>
                <a:cubicBezTo>
                  <a:pt x="8772" y="19191"/>
                  <a:pt x="8167" y="19939"/>
                  <a:pt x="7423" y="19939"/>
                </a:cubicBezTo>
                <a:cubicBezTo>
                  <a:pt x="6677" y="19939"/>
                  <a:pt x="6073" y="19191"/>
                  <a:pt x="6073" y="18278"/>
                </a:cubicBezTo>
                <a:cubicBezTo>
                  <a:pt x="6073" y="17365"/>
                  <a:pt x="6677" y="16617"/>
                  <a:pt x="7423" y="16617"/>
                </a:cubicBezTo>
                <a:close/>
                <a:moveTo>
                  <a:pt x="16202" y="16617"/>
                </a:moveTo>
                <a:cubicBezTo>
                  <a:pt x="16943" y="16617"/>
                  <a:pt x="17551" y="17365"/>
                  <a:pt x="17551" y="18278"/>
                </a:cubicBezTo>
                <a:cubicBezTo>
                  <a:pt x="17551" y="19191"/>
                  <a:pt x="16943" y="19939"/>
                  <a:pt x="16202" y="19939"/>
                </a:cubicBezTo>
                <a:cubicBezTo>
                  <a:pt x="15454" y="19939"/>
                  <a:pt x="14852" y="19191"/>
                  <a:pt x="14852" y="18278"/>
                </a:cubicBezTo>
                <a:cubicBezTo>
                  <a:pt x="14852" y="17365"/>
                  <a:pt x="15454" y="16617"/>
                  <a:pt x="16202" y="1661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ľîdé">
            <a:extLst>
              <a:ext uri="{FF2B5EF4-FFF2-40B4-BE49-F238E27FC236}">
                <a16:creationId xmlns:a16="http://schemas.microsoft.com/office/drawing/2014/main" id="{1AEA32FF-F16F-461E-9007-CDE0F20F1165}"/>
              </a:ext>
            </a:extLst>
          </p:cNvPr>
          <p:cNvSpPr/>
          <p:nvPr/>
        </p:nvSpPr>
        <p:spPr>
          <a:xfrm>
            <a:off x="10032957" y="3231124"/>
            <a:ext cx="489734" cy="489734"/>
          </a:xfrm>
          <a:prstGeom prst="roundRect">
            <a:avLst>
              <a:gd name="adj" fmla="val 15000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ṣ1ïdè">
            <a:extLst>
              <a:ext uri="{FF2B5EF4-FFF2-40B4-BE49-F238E27FC236}">
                <a16:creationId xmlns:a16="http://schemas.microsoft.com/office/drawing/2014/main" id="{7DA4925B-0723-4A83-B2A1-5D5EE371683A}"/>
              </a:ext>
            </a:extLst>
          </p:cNvPr>
          <p:cNvSpPr/>
          <p:nvPr/>
        </p:nvSpPr>
        <p:spPr>
          <a:xfrm>
            <a:off x="10144150" y="3301328"/>
            <a:ext cx="283202" cy="359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3" y="6729"/>
                </a:moveTo>
                <a:cubicBezTo>
                  <a:pt x="17891" y="6790"/>
                  <a:pt x="17842" y="6883"/>
                  <a:pt x="17842" y="6994"/>
                </a:cubicBezTo>
                <a:cubicBezTo>
                  <a:pt x="17842" y="7080"/>
                  <a:pt x="17901" y="7139"/>
                  <a:pt x="18015" y="7191"/>
                </a:cubicBezTo>
                <a:cubicBezTo>
                  <a:pt x="18122" y="7230"/>
                  <a:pt x="18344" y="7284"/>
                  <a:pt x="18697" y="7352"/>
                </a:cubicBezTo>
                <a:cubicBezTo>
                  <a:pt x="19207" y="7434"/>
                  <a:pt x="19552" y="7540"/>
                  <a:pt x="19715" y="7661"/>
                </a:cubicBezTo>
                <a:cubicBezTo>
                  <a:pt x="19899" y="7775"/>
                  <a:pt x="19976" y="7963"/>
                  <a:pt x="19976" y="8220"/>
                </a:cubicBezTo>
                <a:cubicBezTo>
                  <a:pt x="19976" y="8479"/>
                  <a:pt x="19851" y="8684"/>
                  <a:pt x="19591" y="8842"/>
                </a:cubicBezTo>
                <a:cubicBezTo>
                  <a:pt x="19332" y="8993"/>
                  <a:pt x="18985" y="9069"/>
                  <a:pt x="18546" y="9069"/>
                </a:cubicBezTo>
                <a:cubicBezTo>
                  <a:pt x="18091" y="9069"/>
                  <a:pt x="17748" y="8987"/>
                  <a:pt x="17505" y="8826"/>
                </a:cubicBezTo>
                <a:cubicBezTo>
                  <a:pt x="17256" y="8660"/>
                  <a:pt x="17122" y="8433"/>
                  <a:pt x="17105" y="8130"/>
                </a:cubicBezTo>
                <a:lnTo>
                  <a:pt x="17814" y="8130"/>
                </a:lnTo>
                <a:cubicBezTo>
                  <a:pt x="17814" y="8283"/>
                  <a:pt x="17879" y="8395"/>
                  <a:pt x="18015" y="8471"/>
                </a:cubicBezTo>
                <a:cubicBezTo>
                  <a:pt x="18132" y="8553"/>
                  <a:pt x="18312" y="8592"/>
                  <a:pt x="18546" y="8592"/>
                </a:cubicBezTo>
                <a:cubicBezTo>
                  <a:pt x="18773" y="8592"/>
                  <a:pt x="18957" y="8562"/>
                  <a:pt x="19091" y="8501"/>
                </a:cubicBezTo>
                <a:cubicBezTo>
                  <a:pt x="19217" y="8442"/>
                  <a:pt x="19283" y="8356"/>
                  <a:pt x="19283" y="8253"/>
                </a:cubicBezTo>
                <a:cubicBezTo>
                  <a:pt x="19283" y="8152"/>
                  <a:pt x="19234" y="8078"/>
                  <a:pt x="19148" y="8024"/>
                </a:cubicBezTo>
                <a:cubicBezTo>
                  <a:pt x="19054" y="7973"/>
                  <a:pt x="18860" y="7926"/>
                  <a:pt x="18555" y="7874"/>
                </a:cubicBezTo>
                <a:cubicBezTo>
                  <a:pt x="18003" y="7775"/>
                  <a:pt x="17623" y="7669"/>
                  <a:pt x="17440" y="7554"/>
                </a:cubicBezTo>
                <a:cubicBezTo>
                  <a:pt x="17256" y="7442"/>
                  <a:pt x="17161" y="7268"/>
                  <a:pt x="17161" y="7024"/>
                </a:cubicBezTo>
                <a:cubicBezTo>
                  <a:pt x="17161" y="6759"/>
                  <a:pt x="17278" y="6550"/>
                  <a:pt x="17527" y="6388"/>
                </a:cubicBezTo>
                <a:cubicBezTo>
                  <a:pt x="17776" y="6230"/>
                  <a:pt x="18103" y="6154"/>
                  <a:pt x="18524" y="6154"/>
                </a:cubicBezTo>
                <a:cubicBezTo>
                  <a:pt x="18919" y="6154"/>
                  <a:pt x="19234" y="6230"/>
                  <a:pt x="19487" y="6397"/>
                </a:cubicBezTo>
                <a:cubicBezTo>
                  <a:pt x="19737" y="6563"/>
                  <a:pt x="19868" y="6785"/>
                  <a:pt x="19899" y="7063"/>
                </a:cubicBezTo>
                <a:lnTo>
                  <a:pt x="19179" y="7063"/>
                </a:lnTo>
                <a:cubicBezTo>
                  <a:pt x="19169" y="6926"/>
                  <a:pt x="19091" y="6820"/>
                  <a:pt x="18967" y="6747"/>
                </a:cubicBezTo>
                <a:cubicBezTo>
                  <a:pt x="18832" y="6670"/>
                  <a:pt x="18648" y="6631"/>
                  <a:pt x="18437" y="6631"/>
                </a:cubicBezTo>
                <a:cubicBezTo>
                  <a:pt x="18257" y="6631"/>
                  <a:pt x="18103" y="6661"/>
                  <a:pt x="18003" y="6729"/>
                </a:cubicBezTo>
                <a:cubicBezTo>
                  <a:pt x="18003" y="6729"/>
                  <a:pt x="18003" y="6729"/>
                  <a:pt x="18003" y="6729"/>
                </a:cubicBezTo>
                <a:close/>
                <a:moveTo>
                  <a:pt x="15761" y="7344"/>
                </a:moveTo>
                <a:cubicBezTo>
                  <a:pt x="15665" y="7405"/>
                  <a:pt x="15528" y="7434"/>
                  <a:pt x="15338" y="7434"/>
                </a:cubicBezTo>
                <a:lnTo>
                  <a:pt x="14490" y="7434"/>
                </a:lnTo>
                <a:lnTo>
                  <a:pt x="14490" y="6707"/>
                </a:lnTo>
                <a:lnTo>
                  <a:pt x="15366" y="6707"/>
                </a:lnTo>
                <a:cubicBezTo>
                  <a:pt x="15549" y="6707"/>
                  <a:pt x="15675" y="6738"/>
                  <a:pt x="15768" y="6798"/>
                </a:cubicBezTo>
                <a:cubicBezTo>
                  <a:pt x="15865" y="6857"/>
                  <a:pt x="15902" y="6950"/>
                  <a:pt x="15902" y="7070"/>
                </a:cubicBezTo>
                <a:cubicBezTo>
                  <a:pt x="15902" y="7191"/>
                  <a:pt x="15855" y="7284"/>
                  <a:pt x="15761" y="7344"/>
                </a:cubicBezTo>
                <a:cubicBezTo>
                  <a:pt x="15761" y="7344"/>
                  <a:pt x="15761" y="7344"/>
                  <a:pt x="15761" y="7344"/>
                </a:cubicBezTo>
                <a:close/>
                <a:moveTo>
                  <a:pt x="16633" y="6994"/>
                </a:moveTo>
                <a:cubicBezTo>
                  <a:pt x="16633" y="6769"/>
                  <a:pt x="16526" y="6579"/>
                  <a:pt x="16326" y="6435"/>
                </a:cubicBezTo>
                <a:cubicBezTo>
                  <a:pt x="16124" y="6299"/>
                  <a:pt x="15855" y="6230"/>
                  <a:pt x="15518" y="6230"/>
                </a:cubicBezTo>
                <a:lnTo>
                  <a:pt x="13751" y="6230"/>
                </a:lnTo>
                <a:lnTo>
                  <a:pt x="13751" y="8993"/>
                </a:lnTo>
                <a:lnTo>
                  <a:pt x="14490" y="8993"/>
                </a:lnTo>
                <a:lnTo>
                  <a:pt x="14490" y="7904"/>
                </a:lnTo>
                <a:lnTo>
                  <a:pt x="15210" y="7904"/>
                </a:lnTo>
                <a:cubicBezTo>
                  <a:pt x="15432" y="7904"/>
                  <a:pt x="15577" y="7926"/>
                  <a:pt x="15665" y="7980"/>
                </a:cubicBezTo>
                <a:cubicBezTo>
                  <a:pt x="15761" y="8032"/>
                  <a:pt x="15800" y="8122"/>
                  <a:pt x="15800" y="8245"/>
                </a:cubicBezTo>
                <a:lnTo>
                  <a:pt x="15806" y="8494"/>
                </a:lnTo>
                <a:cubicBezTo>
                  <a:pt x="15806" y="8609"/>
                  <a:pt x="15815" y="8706"/>
                  <a:pt x="15837" y="8805"/>
                </a:cubicBezTo>
                <a:cubicBezTo>
                  <a:pt x="15855" y="8895"/>
                  <a:pt x="15865" y="8963"/>
                  <a:pt x="15886" y="8987"/>
                </a:cubicBezTo>
                <a:lnTo>
                  <a:pt x="16692" y="8987"/>
                </a:lnTo>
                <a:lnTo>
                  <a:pt x="16692" y="8919"/>
                </a:lnTo>
                <a:cubicBezTo>
                  <a:pt x="16633" y="8895"/>
                  <a:pt x="16585" y="8864"/>
                  <a:pt x="16575" y="8826"/>
                </a:cubicBezTo>
                <a:cubicBezTo>
                  <a:pt x="16547" y="8788"/>
                  <a:pt x="16538" y="8720"/>
                  <a:pt x="16526" y="8638"/>
                </a:cubicBezTo>
                <a:lnTo>
                  <a:pt x="16519" y="8184"/>
                </a:lnTo>
                <a:cubicBezTo>
                  <a:pt x="16508" y="7963"/>
                  <a:pt x="16401" y="7805"/>
                  <a:pt x="16202" y="7707"/>
                </a:cubicBezTo>
                <a:cubicBezTo>
                  <a:pt x="16174" y="7691"/>
                  <a:pt x="16135" y="7685"/>
                  <a:pt x="16086" y="7661"/>
                </a:cubicBezTo>
                <a:cubicBezTo>
                  <a:pt x="16163" y="7639"/>
                  <a:pt x="16230" y="7609"/>
                  <a:pt x="16298" y="7579"/>
                </a:cubicBezTo>
                <a:cubicBezTo>
                  <a:pt x="16519" y="7456"/>
                  <a:pt x="16633" y="7260"/>
                  <a:pt x="16633" y="6994"/>
                </a:cubicBezTo>
                <a:cubicBezTo>
                  <a:pt x="16633" y="6994"/>
                  <a:pt x="16633" y="6994"/>
                  <a:pt x="16633" y="6994"/>
                </a:cubicBezTo>
                <a:close/>
                <a:moveTo>
                  <a:pt x="12311" y="8993"/>
                </a:moveTo>
                <a:lnTo>
                  <a:pt x="12311" y="7737"/>
                </a:lnTo>
                <a:lnTo>
                  <a:pt x="10936" y="7737"/>
                </a:lnTo>
                <a:lnTo>
                  <a:pt x="10936" y="8993"/>
                </a:lnTo>
                <a:lnTo>
                  <a:pt x="10200" y="8993"/>
                </a:lnTo>
                <a:lnTo>
                  <a:pt x="10200" y="6230"/>
                </a:lnTo>
                <a:lnTo>
                  <a:pt x="10936" y="6230"/>
                </a:lnTo>
                <a:lnTo>
                  <a:pt x="10936" y="7268"/>
                </a:lnTo>
                <a:lnTo>
                  <a:pt x="12311" y="7268"/>
                </a:lnTo>
                <a:lnTo>
                  <a:pt x="12311" y="6230"/>
                </a:lnTo>
                <a:lnTo>
                  <a:pt x="13033" y="6230"/>
                </a:lnTo>
                <a:lnTo>
                  <a:pt x="13033" y="8993"/>
                </a:lnTo>
                <a:cubicBezTo>
                  <a:pt x="13033" y="8993"/>
                  <a:pt x="12311" y="8993"/>
                  <a:pt x="12311" y="8993"/>
                </a:cubicBezTo>
                <a:close/>
                <a:moveTo>
                  <a:pt x="16086" y="3348"/>
                </a:moveTo>
                <a:lnTo>
                  <a:pt x="16135" y="3271"/>
                </a:lnTo>
                <a:lnTo>
                  <a:pt x="17787" y="1111"/>
                </a:lnTo>
                <a:lnTo>
                  <a:pt x="17787" y="3348"/>
                </a:lnTo>
                <a:cubicBezTo>
                  <a:pt x="17787" y="3348"/>
                  <a:pt x="16086" y="3348"/>
                  <a:pt x="16086" y="3348"/>
                </a:cubicBezTo>
                <a:close/>
                <a:moveTo>
                  <a:pt x="17787" y="5367"/>
                </a:moveTo>
                <a:lnTo>
                  <a:pt x="19104" y="5367"/>
                </a:lnTo>
                <a:lnTo>
                  <a:pt x="19104" y="4180"/>
                </a:lnTo>
                <a:lnTo>
                  <a:pt x="19868" y="4180"/>
                </a:lnTo>
                <a:lnTo>
                  <a:pt x="19868" y="3348"/>
                </a:lnTo>
                <a:lnTo>
                  <a:pt x="19104" y="3348"/>
                </a:lnTo>
                <a:lnTo>
                  <a:pt x="19104" y="0"/>
                </a:lnTo>
                <a:lnTo>
                  <a:pt x="17613" y="0"/>
                </a:lnTo>
                <a:lnTo>
                  <a:pt x="15106" y="3271"/>
                </a:lnTo>
                <a:lnTo>
                  <a:pt x="15106" y="4180"/>
                </a:lnTo>
                <a:lnTo>
                  <a:pt x="17787" y="4180"/>
                </a:lnTo>
                <a:cubicBezTo>
                  <a:pt x="17787" y="4180"/>
                  <a:pt x="17787" y="5367"/>
                  <a:pt x="17787" y="5367"/>
                </a:cubicBezTo>
                <a:close/>
                <a:moveTo>
                  <a:pt x="14415" y="5367"/>
                </a:moveTo>
                <a:lnTo>
                  <a:pt x="9776" y="5367"/>
                </a:lnTo>
                <a:lnTo>
                  <a:pt x="9776" y="5360"/>
                </a:lnTo>
                <a:cubicBezTo>
                  <a:pt x="9776" y="4876"/>
                  <a:pt x="9929" y="4451"/>
                  <a:pt x="10247" y="4095"/>
                </a:cubicBezTo>
                <a:cubicBezTo>
                  <a:pt x="10563" y="3746"/>
                  <a:pt x="11159" y="3340"/>
                  <a:pt x="12024" y="2853"/>
                </a:cubicBezTo>
                <a:cubicBezTo>
                  <a:pt x="12410" y="2643"/>
                  <a:pt x="12676" y="2443"/>
                  <a:pt x="12841" y="2271"/>
                </a:cubicBezTo>
                <a:cubicBezTo>
                  <a:pt x="13003" y="2089"/>
                  <a:pt x="13081" y="1892"/>
                  <a:pt x="13081" y="1674"/>
                </a:cubicBezTo>
                <a:cubicBezTo>
                  <a:pt x="13081" y="1440"/>
                  <a:pt x="12995" y="1243"/>
                  <a:pt x="12820" y="1106"/>
                </a:cubicBezTo>
                <a:cubicBezTo>
                  <a:pt x="12648" y="954"/>
                  <a:pt x="12416" y="885"/>
                  <a:pt x="12121" y="885"/>
                </a:cubicBezTo>
                <a:cubicBezTo>
                  <a:pt x="11824" y="885"/>
                  <a:pt x="11581" y="976"/>
                  <a:pt x="11419" y="1158"/>
                </a:cubicBezTo>
                <a:cubicBezTo>
                  <a:pt x="11235" y="1342"/>
                  <a:pt x="11159" y="1590"/>
                  <a:pt x="11169" y="1892"/>
                </a:cubicBezTo>
                <a:lnTo>
                  <a:pt x="9863" y="1892"/>
                </a:lnTo>
                <a:cubicBezTo>
                  <a:pt x="9842" y="1317"/>
                  <a:pt x="10038" y="855"/>
                  <a:pt x="10449" y="514"/>
                </a:cubicBezTo>
                <a:cubicBezTo>
                  <a:pt x="10851" y="175"/>
                  <a:pt x="11419" y="0"/>
                  <a:pt x="12139" y="0"/>
                </a:cubicBezTo>
                <a:cubicBezTo>
                  <a:pt x="12801" y="0"/>
                  <a:pt x="13348" y="159"/>
                  <a:pt x="13779" y="470"/>
                </a:cubicBezTo>
                <a:cubicBezTo>
                  <a:pt x="14194" y="786"/>
                  <a:pt x="14415" y="1188"/>
                  <a:pt x="14415" y="1679"/>
                </a:cubicBezTo>
                <a:cubicBezTo>
                  <a:pt x="14415" y="2089"/>
                  <a:pt x="14290" y="2430"/>
                  <a:pt x="14051" y="2695"/>
                </a:cubicBezTo>
                <a:cubicBezTo>
                  <a:pt x="13810" y="2960"/>
                  <a:pt x="13358" y="3263"/>
                  <a:pt x="12697" y="3595"/>
                </a:cubicBezTo>
                <a:cubicBezTo>
                  <a:pt x="12080" y="3907"/>
                  <a:pt x="11668" y="4180"/>
                  <a:pt x="11438" y="4429"/>
                </a:cubicBezTo>
                <a:lnTo>
                  <a:pt x="11438" y="4437"/>
                </a:lnTo>
                <a:lnTo>
                  <a:pt x="14415" y="4437"/>
                </a:lnTo>
                <a:cubicBezTo>
                  <a:pt x="14415" y="4437"/>
                  <a:pt x="14415" y="5367"/>
                  <a:pt x="14415" y="5367"/>
                </a:cubicBezTo>
                <a:close/>
                <a:moveTo>
                  <a:pt x="11045" y="20298"/>
                </a:moveTo>
                <a:cubicBezTo>
                  <a:pt x="11045" y="21008"/>
                  <a:pt x="10314" y="21600"/>
                  <a:pt x="9403" y="21600"/>
                </a:cubicBezTo>
                <a:cubicBezTo>
                  <a:pt x="8489" y="21600"/>
                  <a:pt x="7750" y="21008"/>
                  <a:pt x="7750" y="20298"/>
                </a:cubicBezTo>
                <a:cubicBezTo>
                  <a:pt x="7750" y="19577"/>
                  <a:pt x="8489" y="18995"/>
                  <a:pt x="9403" y="18995"/>
                </a:cubicBezTo>
                <a:cubicBezTo>
                  <a:pt x="10314" y="18995"/>
                  <a:pt x="11045" y="19577"/>
                  <a:pt x="11045" y="20298"/>
                </a:cubicBezTo>
                <a:cubicBezTo>
                  <a:pt x="11045" y="20298"/>
                  <a:pt x="11045" y="20298"/>
                  <a:pt x="11045" y="20298"/>
                </a:cubicBezTo>
                <a:close/>
                <a:moveTo>
                  <a:pt x="5175" y="20298"/>
                </a:moveTo>
                <a:cubicBezTo>
                  <a:pt x="5175" y="21008"/>
                  <a:pt x="4448" y="21600"/>
                  <a:pt x="3541" y="21600"/>
                </a:cubicBezTo>
                <a:cubicBezTo>
                  <a:pt x="2625" y="21600"/>
                  <a:pt x="1882" y="21008"/>
                  <a:pt x="1882" y="20298"/>
                </a:cubicBezTo>
                <a:cubicBezTo>
                  <a:pt x="1882" y="19577"/>
                  <a:pt x="2625" y="18995"/>
                  <a:pt x="3541" y="18995"/>
                </a:cubicBezTo>
                <a:cubicBezTo>
                  <a:pt x="4448" y="18995"/>
                  <a:pt x="5175" y="19577"/>
                  <a:pt x="5175" y="20298"/>
                </a:cubicBezTo>
                <a:cubicBezTo>
                  <a:pt x="5175" y="20298"/>
                  <a:pt x="5175" y="20298"/>
                  <a:pt x="5175" y="20298"/>
                </a:cubicBezTo>
                <a:close/>
                <a:moveTo>
                  <a:pt x="21600" y="12006"/>
                </a:moveTo>
                <a:cubicBezTo>
                  <a:pt x="21600" y="12259"/>
                  <a:pt x="21339" y="12460"/>
                  <a:pt x="21021" y="12460"/>
                </a:cubicBezTo>
                <a:lnTo>
                  <a:pt x="16990" y="12460"/>
                </a:lnTo>
                <a:lnTo>
                  <a:pt x="13714" y="18359"/>
                </a:lnTo>
                <a:cubicBezTo>
                  <a:pt x="13627" y="18526"/>
                  <a:pt x="13417" y="18624"/>
                  <a:pt x="13184" y="18624"/>
                </a:cubicBezTo>
                <a:lnTo>
                  <a:pt x="847" y="18624"/>
                </a:lnTo>
                <a:cubicBezTo>
                  <a:pt x="523" y="18624"/>
                  <a:pt x="264" y="18428"/>
                  <a:pt x="264" y="18177"/>
                </a:cubicBezTo>
                <a:cubicBezTo>
                  <a:pt x="264" y="17928"/>
                  <a:pt x="523" y="17723"/>
                  <a:pt x="847" y="17723"/>
                </a:cubicBezTo>
                <a:lnTo>
                  <a:pt x="12810" y="17723"/>
                </a:lnTo>
                <a:lnTo>
                  <a:pt x="16086" y="11824"/>
                </a:lnTo>
                <a:cubicBezTo>
                  <a:pt x="16174" y="11657"/>
                  <a:pt x="16384" y="11554"/>
                  <a:pt x="16613" y="11554"/>
                </a:cubicBezTo>
                <a:lnTo>
                  <a:pt x="21021" y="11554"/>
                </a:lnTo>
                <a:cubicBezTo>
                  <a:pt x="21339" y="11554"/>
                  <a:pt x="21600" y="11758"/>
                  <a:pt x="21600" y="12006"/>
                </a:cubicBezTo>
                <a:cubicBezTo>
                  <a:pt x="21600" y="12006"/>
                  <a:pt x="21600" y="12006"/>
                  <a:pt x="21600" y="12006"/>
                </a:cubicBezTo>
                <a:close/>
                <a:moveTo>
                  <a:pt x="3650" y="4466"/>
                </a:moveTo>
                <a:cubicBezTo>
                  <a:pt x="5034" y="4466"/>
                  <a:pt x="6147" y="5345"/>
                  <a:pt x="6147" y="6435"/>
                </a:cubicBezTo>
                <a:lnTo>
                  <a:pt x="6147" y="9675"/>
                </a:lnTo>
                <a:lnTo>
                  <a:pt x="1158" y="9675"/>
                </a:lnTo>
                <a:lnTo>
                  <a:pt x="1158" y="6435"/>
                </a:lnTo>
                <a:cubicBezTo>
                  <a:pt x="1158" y="5345"/>
                  <a:pt x="2273" y="4466"/>
                  <a:pt x="3650" y="4466"/>
                </a:cubicBezTo>
                <a:cubicBezTo>
                  <a:pt x="3650" y="4466"/>
                  <a:pt x="3650" y="4466"/>
                  <a:pt x="3650" y="4466"/>
                </a:cubicBezTo>
                <a:close/>
                <a:moveTo>
                  <a:pt x="10936" y="11113"/>
                </a:moveTo>
                <a:lnTo>
                  <a:pt x="5982" y="15080"/>
                </a:lnTo>
                <a:cubicBezTo>
                  <a:pt x="4963" y="13984"/>
                  <a:pt x="5059" y="12430"/>
                  <a:pt x="6310" y="11431"/>
                </a:cubicBezTo>
                <a:cubicBezTo>
                  <a:pt x="6992" y="10888"/>
                  <a:pt x="7903" y="10585"/>
                  <a:pt x="8872" y="10585"/>
                </a:cubicBezTo>
                <a:cubicBezTo>
                  <a:pt x="9620" y="10590"/>
                  <a:pt x="10341" y="10772"/>
                  <a:pt x="10936" y="11113"/>
                </a:cubicBezTo>
                <a:cubicBezTo>
                  <a:pt x="10936" y="11113"/>
                  <a:pt x="10936" y="11113"/>
                  <a:pt x="10936" y="11113"/>
                </a:cubicBezTo>
                <a:close/>
                <a:moveTo>
                  <a:pt x="11438" y="15405"/>
                </a:moveTo>
                <a:cubicBezTo>
                  <a:pt x="10228" y="16366"/>
                  <a:pt x="8201" y="16481"/>
                  <a:pt x="6809" y="15716"/>
                </a:cubicBezTo>
                <a:lnTo>
                  <a:pt x="11765" y="11750"/>
                </a:lnTo>
                <a:cubicBezTo>
                  <a:pt x="12784" y="12856"/>
                  <a:pt x="12685" y="14398"/>
                  <a:pt x="11438" y="15405"/>
                </a:cubicBezTo>
                <a:cubicBezTo>
                  <a:pt x="11438" y="15405"/>
                  <a:pt x="11438" y="15405"/>
                  <a:pt x="11438" y="15405"/>
                </a:cubicBezTo>
                <a:close/>
                <a:moveTo>
                  <a:pt x="1158" y="14082"/>
                </a:moveTo>
                <a:lnTo>
                  <a:pt x="1158" y="10585"/>
                </a:lnTo>
                <a:lnTo>
                  <a:pt x="5811" y="10585"/>
                </a:lnTo>
                <a:cubicBezTo>
                  <a:pt x="5704" y="10652"/>
                  <a:pt x="5590" y="10720"/>
                  <a:pt x="5493" y="10794"/>
                </a:cubicBezTo>
                <a:cubicBezTo>
                  <a:pt x="3821" y="12135"/>
                  <a:pt x="3713" y="14218"/>
                  <a:pt x="5109" y="15670"/>
                </a:cubicBezTo>
                <a:cubicBezTo>
                  <a:pt x="4686" y="15913"/>
                  <a:pt x="4187" y="16050"/>
                  <a:pt x="3650" y="16050"/>
                </a:cubicBezTo>
                <a:cubicBezTo>
                  <a:pt x="2273" y="16050"/>
                  <a:pt x="1158" y="15170"/>
                  <a:pt x="1158" y="14082"/>
                </a:cubicBezTo>
                <a:cubicBezTo>
                  <a:pt x="1158" y="14082"/>
                  <a:pt x="1158" y="14082"/>
                  <a:pt x="1158" y="14082"/>
                </a:cubicBezTo>
                <a:close/>
                <a:moveTo>
                  <a:pt x="3650" y="16958"/>
                </a:moveTo>
                <a:cubicBezTo>
                  <a:pt x="4485" y="16958"/>
                  <a:pt x="5271" y="16732"/>
                  <a:pt x="5916" y="16323"/>
                </a:cubicBezTo>
                <a:cubicBezTo>
                  <a:pt x="6761" y="16852"/>
                  <a:pt x="7778" y="17155"/>
                  <a:pt x="8872" y="17155"/>
                </a:cubicBezTo>
                <a:cubicBezTo>
                  <a:pt x="10151" y="17155"/>
                  <a:pt x="11360" y="16761"/>
                  <a:pt x="12252" y="16041"/>
                </a:cubicBezTo>
                <a:cubicBezTo>
                  <a:pt x="14088" y="14573"/>
                  <a:pt x="14067" y="12195"/>
                  <a:pt x="12204" y="10750"/>
                </a:cubicBezTo>
                <a:cubicBezTo>
                  <a:pt x="11304" y="10059"/>
                  <a:pt x="10123" y="9675"/>
                  <a:pt x="8872" y="9675"/>
                </a:cubicBezTo>
                <a:cubicBezTo>
                  <a:pt x="8326" y="9675"/>
                  <a:pt x="7799" y="9764"/>
                  <a:pt x="7297" y="9902"/>
                </a:cubicBezTo>
                <a:lnTo>
                  <a:pt x="7297" y="6435"/>
                </a:lnTo>
                <a:cubicBezTo>
                  <a:pt x="7297" y="4846"/>
                  <a:pt x="5667" y="3557"/>
                  <a:pt x="3650" y="3557"/>
                </a:cubicBezTo>
                <a:cubicBezTo>
                  <a:pt x="1639" y="3557"/>
                  <a:pt x="0" y="4846"/>
                  <a:pt x="0" y="6435"/>
                </a:cubicBezTo>
                <a:lnTo>
                  <a:pt x="0" y="14082"/>
                </a:lnTo>
                <a:cubicBezTo>
                  <a:pt x="0" y="15670"/>
                  <a:pt x="1639" y="16958"/>
                  <a:pt x="3650" y="16958"/>
                </a:cubicBezTo>
                <a:cubicBezTo>
                  <a:pt x="3650" y="16958"/>
                  <a:pt x="3650" y="16958"/>
                  <a:pt x="3650" y="1695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S1îdé">
            <a:extLst>
              <a:ext uri="{FF2B5EF4-FFF2-40B4-BE49-F238E27FC236}">
                <a16:creationId xmlns:a16="http://schemas.microsoft.com/office/drawing/2014/main" id="{1E05CA25-D4A1-4F9A-9303-5EB2D2FC8985}"/>
              </a:ext>
            </a:extLst>
          </p:cNvPr>
          <p:cNvSpPr/>
          <p:nvPr/>
        </p:nvSpPr>
        <p:spPr>
          <a:xfrm>
            <a:off x="7942046" y="3231124"/>
            <a:ext cx="489734" cy="489734"/>
          </a:xfrm>
          <a:prstGeom prst="roundRect">
            <a:avLst>
              <a:gd name="adj" fmla="val 15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š1íḍe">
            <a:extLst>
              <a:ext uri="{FF2B5EF4-FFF2-40B4-BE49-F238E27FC236}">
                <a16:creationId xmlns:a16="http://schemas.microsoft.com/office/drawing/2014/main" id="{56BC938F-BDE4-4093-9285-A0B2F4EA86A8}"/>
              </a:ext>
            </a:extLst>
          </p:cNvPr>
          <p:cNvSpPr/>
          <p:nvPr/>
        </p:nvSpPr>
        <p:spPr>
          <a:xfrm>
            <a:off x="8019935" y="3328581"/>
            <a:ext cx="349810" cy="27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extrusionOk="0">
                <a:moveTo>
                  <a:pt x="4687" y="0"/>
                </a:moveTo>
                <a:cubicBezTo>
                  <a:pt x="4388" y="0"/>
                  <a:pt x="4151" y="312"/>
                  <a:pt x="4151" y="692"/>
                </a:cubicBezTo>
                <a:lnTo>
                  <a:pt x="4151" y="2973"/>
                </a:lnTo>
                <a:lnTo>
                  <a:pt x="1922" y="2973"/>
                </a:lnTo>
                <a:cubicBezTo>
                  <a:pt x="1624" y="2973"/>
                  <a:pt x="1385" y="3276"/>
                  <a:pt x="1385" y="3655"/>
                </a:cubicBezTo>
                <a:lnTo>
                  <a:pt x="1385" y="6952"/>
                </a:lnTo>
                <a:lnTo>
                  <a:pt x="539" y="6952"/>
                </a:lnTo>
                <a:cubicBezTo>
                  <a:pt x="371" y="6952"/>
                  <a:pt x="218" y="7053"/>
                  <a:pt x="116" y="7221"/>
                </a:cubicBezTo>
                <a:cubicBezTo>
                  <a:pt x="13" y="7389"/>
                  <a:pt x="-25" y="7608"/>
                  <a:pt x="17" y="7814"/>
                </a:cubicBezTo>
                <a:lnTo>
                  <a:pt x="1844" y="16813"/>
                </a:lnTo>
                <a:cubicBezTo>
                  <a:pt x="1891" y="17045"/>
                  <a:pt x="2030" y="17228"/>
                  <a:pt x="2211" y="17298"/>
                </a:cubicBezTo>
                <a:cubicBezTo>
                  <a:pt x="2642" y="17465"/>
                  <a:pt x="2944" y="17745"/>
                  <a:pt x="3212" y="17999"/>
                </a:cubicBezTo>
                <a:cubicBezTo>
                  <a:pt x="3604" y="18368"/>
                  <a:pt x="3943" y="18690"/>
                  <a:pt x="4652" y="18690"/>
                </a:cubicBezTo>
                <a:cubicBezTo>
                  <a:pt x="5361" y="18690"/>
                  <a:pt x="5699" y="18368"/>
                  <a:pt x="6091" y="17999"/>
                </a:cubicBezTo>
                <a:cubicBezTo>
                  <a:pt x="6514" y="17600"/>
                  <a:pt x="6994" y="17145"/>
                  <a:pt x="7918" y="17145"/>
                </a:cubicBezTo>
                <a:cubicBezTo>
                  <a:pt x="8840" y="17145"/>
                  <a:pt x="9315" y="17600"/>
                  <a:pt x="9738" y="17999"/>
                </a:cubicBezTo>
                <a:cubicBezTo>
                  <a:pt x="10130" y="18368"/>
                  <a:pt x="10467" y="18690"/>
                  <a:pt x="11177" y="18690"/>
                </a:cubicBezTo>
                <a:cubicBezTo>
                  <a:pt x="11887" y="18690"/>
                  <a:pt x="12231" y="18368"/>
                  <a:pt x="12623" y="17999"/>
                </a:cubicBezTo>
                <a:cubicBezTo>
                  <a:pt x="13046" y="17600"/>
                  <a:pt x="13519" y="17145"/>
                  <a:pt x="14443" y="17145"/>
                </a:cubicBezTo>
                <a:cubicBezTo>
                  <a:pt x="14876" y="17145"/>
                  <a:pt x="15253" y="17251"/>
                  <a:pt x="15600" y="17460"/>
                </a:cubicBezTo>
                <a:cubicBezTo>
                  <a:pt x="15836" y="17602"/>
                  <a:pt x="16125" y="17506"/>
                  <a:pt x="16277" y="17235"/>
                </a:cubicBezTo>
                <a:lnTo>
                  <a:pt x="21441" y="8038"/>
                </a:lnTo>
                <a:cubicBezTo>
                  <a:pt x="21558" y="7829"/>
                  <a:pt x="21575" y="7558"/>
                  <a:pt x="21483" y="7329"/>
                </a:cubicBezTo>
                <a:cubicBezTo>
                  <a:pt x="21390" y="7099"/>
                  <a:pt x="21205" y="6952"/>
                  <a:pt x="21003" y="6952"/>
                </a:cubicBezTo>
                <a:lnTo>
                  <a:pt x="16884" y="6952"/>
                </a:lnTo>
                <a:lnTo>
                  <a:pt x="15861" y="3422"/>
                </a:lnTo>
                <a:cubicBezTo>
                  <a:pt x="15783" y="3152"/>
                  <a:pt x="15579" y="2973"/>
                  <a:pt x="15353" y="2973"/>
                </a:cubicBezTo>
                <a:lnTo>
                  <a:pt x="8341" y="2973"/>
                </a:lnTo>
                <a:lnTo>
                  <a:pt x="7706" y="476"/>
                </a:lnTo>
                <a:cubicBezTo>
                  <a:pt x="7634" y="193"/>
                  <a:pt x="7425" y="0"/>
                  <a:pt x="7191" y="0"/>
                </a:cubicBezTo>
                <a:lnTo>
                  <a:pt x="4687" y="0"/>
                </a:lnTo>
                <a:close/>
                <a:moveTo>
                  <a:pt x="5230" y="1374"/>
                </a:moveTo>
                <a:cubicBezTo>
                  <a:pt x="5230" y="1374"/>
                  <a:pt x="6803" y="1374"/>
                  <a:pt x="6803" y="1374"/>
                </a:cubicBezTo>
                <a:lnTo>
                  <a:pt x="7212" y="2973"/>
                </a:lnTo>
                <a:lnTo>
                  <a:pt x="5230" y="2973"/>
                </a:lnTo>
                <a:lnTo>
                  <a:pt x="5230" y="1374"/>
                </a:lnTo>
                <a:close/>
                <a:moveTo>
                  <a:pt x="2465" y="4347"/>
                </a:moveTo>
                <a:cubicBezTo>
                  <a:pt x="2465" y="4347"/>
                  <a:pt x="4292" y="4347"/>
                  <a:pt x="4292" y="4347"/>
                </a:cubicBezTo>
                <a:lnTo>
                  <a:pt x="14979" y="4347"/>
                </a:lnTo>
                <a:lnTo>
                  <a:pt x="15734" y="6952"/>
                </a:lnTo>
                <a:lnTo>
                  <a:pt x="2465" y="6952"/>
                </a:lnTo>
                <a:lnTo>
                  <a:pt x="2465" y="4347"/>
                </a:lnTo>
                <a:close/>
                <a:moveTo>
                  <a:pt x="1237" y="8326"/>
                </a:moveTo>
                <a:lnTo>
                  <a:pt x="19952" y="8326"/>
                </a:lnTo>
                <a:cubicBezTo>
                  <a:pt x="19952" y="8326"/>
                  <a:pt x="15642" y="16005"/>
                  <a:pt x="15642" y="16005"/>
                </a:cubicBezTo>
                <a:cubicBezTo>
                  <a:pt x="15270" y="15852"/>
                  <a:pt x="14871" y="15771"/>
                  <a:pt x="14443" y="15771"/>
                </a:cubicBezTo>
                <a:cubicBezTo>
                  <a:pt x="13163" y="15771"/>
                  <a:pt x="12447" y="16447"/>
                  <a:pt x="11974" y="16894"/>
                </a:cubicBezTo>
                <a:cubicBezTo>
                  <a:pt x="11633" y="17215"/>
                  <a:pt x="11530" y="17316"/>
                  <a:pt x="11177" y="17316"/>
                </a:cubicBezTo>
                <a:cubicBezTo>
                  <a:pt x="10824" y="17316"/>
                  <a:pt x="10721" y="17215"/>
                  <a:pt x="10380" y="16894"/>
                </a:cubicBezTo>
                <a:cubicBezTo>
                  <a:pt x="9907" y="16447"/>
                  <a:pt x="9196" y="15771"/>
                  <a:pt x="7918" y="15771"/>
                </a:cubicBezTo>
                <a:cubicBezTo>
                  <a:pt x="6638" y="15771"/>
                  <a:pt x="5923" y="16447"/>
                  <a:pt x="5449" y="16894"/>
                </a:cubicBezTo>
                <a:cubicBezTo>
                  <a:pt x="5108" y="17215"/>
                  <a:pt x="5004" y="17316"/>
                  <a:pt x="4652" y="17316"/>
                </a:cubicBezTo>
                <a:cubicBezTo>
                  <a:pt x="4298" y="17316"/>
                  <a:pt x="4195" y="17215"/>
                  <a:pt x="3854" y="16894"/>
                </a:cubicBezTo>
                <a:cubicBezTo>
                  <a:pt x="3601" y="16656"/>
                  <a:pt x="3272" y="16347"/>
                  <a:pt x="2817" y="16112"/>
                </a:cubicBezTo>
                <a:lnTo>
                  <a:pt x="1237" y="8326"/>
                </a:lnTo>
                <a:close/>
                <a:moveTo>
                  <a:pt x="1442" y="18681"/>
                </a:moveTo>
                <a:cubicBezTo>
                  <a:pt x="1144" y="18681"/>
                  <a:pt x="906" y="18993"/>
                  <a:pt x="906" y="19373"/>
                </a:cubicBezTo>
                <a:cubicBezTo>
                  <a:pt x="906" y="19752"/>
                  <a:pt x="1144" y="20055"/>
                  <a:pt x="1442" y="20055"/>
                </a:cubicBezTo>
                <a:cubicBezTo>
                  <a:pt x="2365" y="20055"/>
                  <a:pt x="2846" y="20510"/>
                  <a:pt x="3269" y="20908"/>
                </a:cubicBezTo>
                <a:cubicBezTo>
                  <a:pt x="3660" y="21278"/>
                  <a:pt x="3999" y="21600"/>
                  <a:pt x="4708" y="21600"/>
                </a:cubicBezTo>
                <a:cubicBezTo>
                  <a:pt x="5417" y="21600"/>
                  <a:pt x="5755" y="21278"/>
                  <a:pt x="6147" y="20908"/>
                </a:cubicBezTo>
                <a:cubicBezTo>
                  <a:pt x="6570" y="20510"/>
                  <a:pt x="7051" y="20055"/>
                  <a:pt x="7974" y="20055"/>
                </a:cubicBezTo>
                <a:cubicBezTo>
                  <a:pt x="8897" y="20055"/>
                  <a:pt x="9378" y="20510"/>
                  <a:pt x="9801" y="20908"/>
                </a:cubicBezTo>
                <a:cubicBezTo>
                  <a:pt x="10193" y="21278"/>
                  <a:pt x="10530" y="21600"/>
                  <a:pt x="11240" y="21600"/>
                </a:cubicBezTo>
                <a:cubicBezTo>
                  <a:pt x="11949" y="21600"/>
                  <a:pt x="12287" y="21278"/>
                  <a:pt x="12679" y="20908"/>
                </a:cubicBezTo>
                <a:cubicBezTo>
                  <a:pt x="13102" y="20510"/>
                  <a:pt x="13577" y="20055"/>
                  <a:pt x="14499" y="20055"/>
                </a:cubicBezTo>
                <a:cubicBezTo>
                  <a:pt x="15423" y="20055"/>
                  <a:pt x="15904" y="20510"/>
                  <a:pt x="16326" y="20908"/>
                </a:cubicBezTo>
                <a:cubicBezTo>
                  <a:pt x="16718" y="21278"/>
                  <a:pt x="17056" y="21600"/>
                  <a:pt x="17765" y="21600"/>
                </a:cubicBezTo>
                <a:cubicBezTo>
                  <a:pt x="18063" y="21600"/>
                  <a:pt x="18309" y="21288"/>
                  <a:pt x="18309" y="20908"/>
                </a:cubicBezTo>
                <a:cubicBezTo>
                  <a:pt x="18309" y="20529"/>
                  <a:pt x="18063" y="20226"/>
                  <a:pt x="17765" y="20226"/>
                </a:cubicBezTo>
                <a:cubicBezTo>
                  <a:pt x="17412" y="20226"/>
                  <a:pt x="17309" y="20125"/>
                  <a:pt x="16968" y="19804"/>
                </a:cubicBezTo>
                <a:cubicBezTo>
                  <a:pt x="16494" y="19357"/>
                  <a:pt x="15779" y="18681"/>
                  <a:pt x="14499" y="18681"/>
                </a:cubicBezTo>
                <a:cubicBezTo>
                  <a:pt x="13221" y="18681"/>
                  <a:pt x="12510" y="19357"/>
                  <a:pt x="12037" y="19804"/>
                </a:cubicBezTo>
                <a:cubicBezTo>
                  <a:pt x="11697" y="20125"/>
                  <a:pt x="11593" y="20226"/>
                  <a:pt x="11240" y="20226"/>
                </a:cubicBezTo>
                <a:cubicBezTo>
                  <a:pt x="10887" y="20226"/>
                  <a:pt x="10785" y="20125"/>
                  <a:pt x="10443" y="19804"/>
                </a:cubicBezTo>
                <a:cubicBezTo>
                  <a:pt x="9970" y="19357"/>
                  <a:pt x="9253" y="18681"/>
                  <a:pt x="7974" y="18681"/>
                </a:cubicBezTo>
                <a:cubicBezTo>
                  <a:pt x="6695" y="18681"/>
                  <a:pt x="5978" y="19357"/>
                  <a:pt x="5505" y="19804"/>
                </a:cubicBezTo>
                <a:cubicBezTo>
                  <a:pt x="5164" y="20125"/>
                  <a:pt x="5061" y="20226"/>
                  <a:pt x="4708" y="20226"/>
                </a:cubicBezTo>
                <a:cubicBezTo>
                  <a:pt x="4355" y="20226"/>
                  <a:pt x="4252" y="20125"/>
                  <a:pt x="3911" y="19804"/>
                </a:cubicBezTo>
                <a:cubicBezTo>
                  <a:pt x="3438" y="19357"/>
                  <a:pt x="2721" y="18681"/>
                  <a:pt x="1442" y="1868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S1ïďè">
            <a:extLst>
              <a:ext uri="{FF2B5EF4-FFF2-40B4-BE49-F238E27FC236}">
                <a16:creationId xmlns:a16="http://schemas.microsoft.com/office/drawing/2014/main" id="{8BA1031E-17A5-4CE9-A02D-78DE50B9EC0A}"/>
              </a:ext>
            </a:extLst>
          </p:cNvPr>
          <p:cNvSpPr/>
          <p:nvPr/>
        </p:nvSpPr>
        <p:spPr>
          <a:xfrm>
            <a:off x="3760222" y="3231124"/>
            <a:ext cx="489734" cy="489734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ś1îďê">
            <a:extLst>
              <a:ext uri="{FF2B5EF4-FFF2-40B4-BE49-F238E27FC236}">
                <a16:creationId xmlns:a16="http://schemas.microsoft.com/office/drawing/2014/main" id="{2DC52A24-E74A-438A-B635-A062D0DC8F96}"/>
              </a:ext>
            </a:extLst>
          </p:cNvPr>
          <p:cNvSpPr/>
          <p:nvPr/>
        </p:nvSpPr>
        <p:spPr>
          <a:xfrm>
            <a:off x="3838111" y="3347901"/>
            <a:ext cx="349810" cy="24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4416" y="0"/>
                </a:moveTo>
                <a:cubicBezTo>
                  <a:pt x="4300" y="0"/>
                  <a:pt x="4188" y="70"/>
                  <a:pt x="4106" y="189"/>
                </a:cubicBezTo>
                <a:cubicBezTo>
                  <a:pt x="4023" y="307"/>
                  <a:pt x="3975" y="468"/>
                  <a:pt x="3975" y="636"/>
                </a:cubicBezTo>
                <a:lnTo>
                  <a:pt x="3975" y="3704"/>
                </a:lnTo>
                <a:cubicBezTo>
                  <a:pt x="3975" y="3874"/>
                  <a:pt x="4022" y="4041"/>
                  <a:pt x="4106" y="4161"/>
                </a:cubicBezTo>
                <a:cubicBezTo>
                  <a:pt x="4189" y="4281"/>
                  <a:pt x="4298" y="4340"/>
                  <a:pt x="4416" y="4340"/>
                </a:cubicBezTo>
                <a:lnTo>
                  <a:pt x="6549" y="4340"/>
                </a:lnTo>
                <a:cubicBezTo>
                  <a:pt x="6666" y="4340"/>
                  <a:pt x="6776" y="4281"/>
                  <a:pt x="6859" y="4161"/>
                </a:cubicBezTo>
                <a:cubicBezTo>
                  <a:pt x="6942" y="4041"/>
                  <a:pt x="6990" y="3874"/>
                  <a:pt x="6990" y="3704"/>
                </a:cubicBezTo>
                <a:lnTo>
                  <a:pt x="6990" y="636"/>
                </a:lnTo>
                <a:cubicBezTo>
                  <a:pt x="6990" y="466"/>
                  <a:pt x="6942" y="309"/>
                  <a:pt x="6859" y="189"/>
                </a:cubicBezTo>
                <a:cubicBezTo>
                  <a:pt x="6776" y="69"/>
                  <a:pt x="6666" y="0"/>
                  <a:pt x="6549" y="0"/>
                </a:cubicBezTo>
                <a:lnTo>
                  <a:pt x="4416" y="0"/>
                </a:lnTo>
                <a:close/>
                <a:moveTo>
                  <a:pt x="4858" y="1271"/>
                </a:moveTo>
                <a:lnTo>
                  <a:pt x="6107" y="1271"/>
                </a:lnTo>
                <a:lnTo>
                  <a:pt x="6107" y="3069"/>
                </a:lnTo>
                <a:lnTo>
                  <a:pt x="4858" y="3069"/>
                </a:lnTo>
                <a:cubicBezTo>
                  <a:pt x="4858" y="3069"/>
                  <a:pt x="4858" y="1271"/>
                  <a:pt x="4858" y="1271"/>
                </a:cubicBezTo>
                <a:close/>
                <a:moveTo>
                  <a:pt x="3174" y="5402"/>
                </a:moveTo>
                <a:cubicBezTo>
                  <a:pt x="2762" y="5402"/>
                  <a:pt x="2429" y="5892"/>
                  <a:pt x="2429" y="6485"/>
                </a:cubicBezTo>
                <a:lnTo>
                  <a:pt x="2429" y="9554"/>
                </a:lnTo>
                <a:cubicBezTo>
                  <a:pt x="2429" y="9721"/>
                  <a:pt x="2478" y="9882"/>
                  <a:pt x="2560" y="10001"/>
                </a:cubicBezTo>
                <a:cubicBezTo>
                  <a:pt x="2643" y="10119"/>
                  <a:pt x="2754" y="10189"/>
                  <a:pt x="2871" y="10189"/>
                </a:cubicBezTo>
                <a:lnTo>
                  <a:pt x="11165" y="10189"/>
                </a:lnTo>
                <a:cubicBezTo>
                  <a:pt x="11318" y="10189"/>
                  <a:pt x="11464" y="10069"/>
                  <a:pt x="11545" y="9881"/>
                </a:cubicBezTo>
                <a:cubicBezTo>
                  <a:pt x="11625" y="9694"/>
                  <a:pt x="11628" y="9464"/>
                  <a:pt x="11559" y="9266"/>
                </a:cubicBezTo>
                <a:lnTo>
                  <a:pt x="10427" y="5998"/>
                </a:lnTo>
                <a:cubicBezTo>
                  <a:pt x="10300" y="5635"/>
                  <a:pt x="10040" y="5402"/>
                  <a:pt x="9757" y="5402"/>
                </a:cubicBezTo>
                <a:lnTo>
                  <a:pt x="3174" y="5402"/>
                </a:lnTo>
                <a:close/>
                <a:moveTo>
                  <a:pt x="3312" y="6674"/>
                </a:moveTo>
                <a:lnTo>
                  <a:pt x="9675" y="6674"/>
                </a:lnTo>
                <a:lnTo>
                  <a:pt x="10454" y="8918"/>
                </a:lnTo>
                <a:lnTo>
                  <a:pt x="3312" y="8918"/>
                </a:lnTo>
                <a:cubicBezTo>
                  <a:pt x="3312" y="8918"/>
                  <a:pt x="3312" y="6674"/>
                  <a:pt x="3312" y="6674"/>
                </a:cubicBezTo>
                <a:close/>
                <a:moveTo>
                  <a:pt x="745" y="11123"/>
                </a:moveTo>
                <a:cubicBezTo>
                  <a:pt x="320" y="11126"/>
                  <a:pt x="0" y="11619"/>
                  <a:pt x="0" y="12195"/>
                </a:cubicBezTo>
                <a:cubicBezTo>
                  <a:pt x="0" y="12312"/>
                  <a:pt x="16" y="12433"/>
                  <a:pt x="41" y="12543"/>
                </a:cubicBezTo>
                <a:lnTo>
                  <a:pt x="1691" y="19673"/>
                </a:lnTo>
                <a:cubicBezTo>
                  <a:pt x="1958" y="20828"/>
                  <a:pt x="2708" y="21600"/>
                  <a:pt x="3554" y="21600"/>
                </a:cubicBezTo>
                <a:lnTo>
                  <a:pt x="14236" y="21600"/>
                </a:lnTo>
                <a:cubicBezTo>
                  <a:pt x="16616" y="21600"/>
                  <a:pt x="18807" y="19743"/>
                  <a:pt x="19957" y="16744"/>
                </a:cubicBezTo>
                <a:lnTo>
                  <a:pt x="21461" y="12821"/>
                </a:lnTo>
                <a:cubicBezTo>
                  <a:pt x="21553" y="12636"/>
                  <a:pt x="21600" y="12416"/>
                  <a:pt x="21599" y="12205"/>
                </a:cubicBezTo>
                <a:cubicBezTo>
                  <a:pt x="21598" y="11655"/>
                  <a:pt x="21294" y="11127"/>
                  <a:pt x="20854" y="11123"/>
                </a:cubicBezTo>
                <a:lnTo>
                  <a:pt x="745" y="11123"/>
                </a:lnTo>
                <a:close/>
                <a:moveTo>
                  <a:pt x="883" y="12394"/>
                </a:moveTo>
                <a:lnTo>
                  <a:pt x="20557" y="12394"/>
                </a:lnTo>
                <a:cubicBezTo>
                  <a:pt x="20557" y="12394"/>
                  <a:pt x="19129" y="16128"/>
                  <a:pt x="19129" y="16128"/>
                </a:cubicBezTo>
                <a:cubicBezTo>
                  <a:pt x="18134" y="18722"/>
                  <a:pt x="16239" y="20329"/>
                  <a:pt x="14181" y="20329"/>
                </a:cubicBezTo>
                <a:lnTo>
                  <a:pt x="3499" y="20329"/>
                </a:lnTo>
                <a:cubicBezTo>
                  <a:pt x="3033" y="20329"/>
                  <a:pt x="2617" y="19902"/>
                  <a:pt x="2470" y="19266"/>
                </a:cubicBezTo>
                <a:lnTo>
                  <a:pt x="883" y="12394"/>
                </a:lnTo>
                <a:close/>
                <a:moveTo>
                  <a:pt x="5272" y="14301"/>
                </a:moveTo>
                <a:cubicBezTo>
                  <a:pt x="4798" y="14301"/>
                  <a:pt x="4416" y="14859"/>
                  <a:pt x="4416" y="15542"/>
                </a:cubicBezTo>
                <a:cubicBezTo>
                  <a:pt x="4416" y="16225"/>
                  <a:pt x="4798" y="16774"/>
                  <a:pt x="5272" y="16774"/>
                </a:cubicBezTo>
                <a:cubicBezTo>
                  <a:pt x="5747" y="16774"/>
                  <a:pt x="6135" y="16225"/>
                  <a:pt x="6135" y="15542"/>
                </a:cubicBezTo>
                <a:cubicBezTo>
                  <a:pt x="6135" y="14859"/>
                  <a:pt x="5747" y="14301"/>
                  <a:pt x="5272" y="14301"/>
                </a:cubicBezTo>
                <a:close/>
                <a:moveTo>
                  <a:pt x="8170" y="14301"/>
                </a:moveTo>
                <a:cubicBezTo>
                  <a:pt x="7695" y="14301"/>
                  <a:pt x="7308" y="14859"/>
                  <a:pt x="7308" y="15542"/>
                </a:cubicBezTo>
                <a:cubicBezTo>
                  <a:pt x="7308" y="16225"/>
                  <a:pt x="7695" y="16774"/>
                  <a:pt x="8170" y="16774"/>
                </a:cubicBezTo>
                <a:cubicBezTo>
                  <a:pt x="8645" y="16774"/>
                  <a:pt x="9026" y="16225"/>
                  <a:pt x="9026" y="15542"/>
                </a:cubicBezTo>
                <a:cubicBezTo>
                  <a:pt x="9026" y="14859"/>
                  <a:pt x="8645" y="14301"/>
                  <a:pt x="8170" y="14301"/>
                </a:cubicBezTo>
                <a:close/>
                <a:moveTo>
                  <a:pt x="11062" y="14301"/>
                </a:moveTo>
                <a:cubicBezTo>
                  <a:pt x="10587" y="14301"/>
                  <a:pt x="10199" y="14859"/>
                  <a:pt x="10199" y="15542"/>
                </a:cubicBezTo>
                <a:cubicBezTo>
                  <a:pt x="10199" y="16225"/>
                  <a:pt x="10587" y="16774"/>
                  <a:pt x="11062" y="16774"/>
                </a:cubicBezTo>
                <a:cubicBezTo>
                  <a:pt x="11537" y="16774"/>
                  <a:pt x="11917" y="16225"/>
                  <a:pt x="11917" y="15542"/>
                </a:cubicBezTo>
                <a:cubicBezTo>
                  <a:pt x="11917" y="14859"/>
                  <a:pt x="11537" y="14301"/>
                  <a:pt x="11062" y="1430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ślíḓê">
            <a:extLst>
              <a:ext uri="{FF2B5EF4-FFF2-40B4-BE49-F238E27FC236}">
                <a16:creationId xmlns:a16="http://schemas.microsoft.com/office/drawing/2014/main" id="{8CB1F7B1-FF5A-437B-8908-0500867AA2C6}"/>
              </a:ext>
            </a:extLst>
          </p:cNvPr>
          <p:cNvSpPr/>
          <p:nvPr/>
        </p:nvSpPr>
        <p:spPr>
          <a:xfrm>
            <a:off x="5851134" y="3231124"/>
            <a:ext cx="489734" cy="489734"/>
          </a:xfrm>
          <a:prstGeom prst="roundRect">
            <a:avLst>
              <a:gd name="adj" fmla="val 15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ṥ1ïḑê">
            <a:extLst>
              <a:ext uri="{FF2B5EF4-FFF2-40B4-BE49-F238E27FC236}">
                <a16:creationId xmlns:a16="http://schemas.microsoft.com/office/drawing/2014/main" id="{75DC1C62-1A0E-48B3-9390-0399CB75805F}"/>
              </a:ext>
            </a:extLst>
          </p:cNvPr>
          <p:cNvSpPr/>
          <p:nvPr/>
        </p:nvSpPr>
        <p:spPr>
          <a:xfrm>
            <a:off x="5952139" y="3324203"/>
            <a:ext cx="303578" cy="303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19313" y="4353"/>
                </a:moveTo>
                <a:lnTo>
                  <a:pt x="16178" y="7496"/>
                </a:lnTo>
                <a:cubicBezTo>
                  <a:pt x="16034" y="7640"/>
                  <a:pt x="15980" y="7851"/>
                  <a:pt x="16036" y="8047"/>
                </a:cubicBezTo>
                <a:lnTo>
                  <a:pt x="18732" y="17470"/>
                </a:lnTo>
                <a:cubicBezTo>
                  <a:pt x="18788" y="17666"/>
                  <a:pt x="18734" y="17878"/>
                  <a:pt x="18590" y="18022"/>
                </a:cubicBezTo>
                <a:lnTo>
                  <a:pt x="17170" y="19445"/>
                </a:lnTo>
                <a:cubicBezTo>
                  <a:pt x="17059" y="19556"/>
                  <a:pt x="16916" y="19609"/>
                  <a:pt x="16775" y="19609"/>
                </a:cubicBezTo>
                <a:cubicBezTo>
                  <a:pt x="16581" y="19609"/>
                  <a:pt x="16390" y="19510"/>
                  <a:pt x="16285" y="19322"/>
                </a:cubicBezTo>
                <a:lnTo>
                  <a:pt x="12375" y="12317"/>
                </a:lnTo>
                <a:cubicBezTo>
                  <a:pt x="12271" y="12129"/>
                  <a:pt x="12079" y="12029"/>
                  <a:pt x="11886" y="12029"/>
                </a:cubicBezTo>
                <a:cubicBezTo>
                  <a:pt x="11744" y="12029"/>
                  <a:pt x="11602" y="12083"/>
                  <a:pt x="11491" y="12194"/>
                </a:cubicBezTo>
                <a:lnTo>
                  <a:pt x="8519" y="15172"/>
                </a:lnTo>
                <a:cubicBezTo>
                  <a:pt x="8388" y="15304"/>
                  <a:pt x="8330" y="15492"/>
                  <a:pt x="8365" y="15674"/>
                </a:cubicBezTo>
                <a:lnTo>
                  <a:pt x="8996" y="18989"/>
                </a:lnTo>
                <a:cubicBezTo>
                  <a:pt x="9031" y="19171"/>
                  <a:pt x="8973" y="19359"/>
                  <a:pt x="8842" y="19491"/>
                </a:cubicBezTo>
                <a:lnTo>
                  <a:pt x="8441" y="19893"/>
                </a:lnTo>
                <a:cubicBezTo>
                  <a:pt x="8330" y="20004"/>
                  <a:pt x="8187" y="20058"/>
                  <a:pt x="8046" y="20058"/>
                </a:cubicBezTo>
                <a:cubicBezTo>
                  <a:pt x="7852" y="20058"/>
                  <a:pt x="7661" y="19958"/>
                  <a:pt x="7556" y="19770"/>
                </a:cubicBezTo>
                <a:lnTo>
                  <a:pt x="5577" y="16226"/>
                </a:lnTo>
                <a:cubicBezTo>
                  <a:pt x="5526" y="16136"/>
                  <a:pt x="5452" y="16061"/>
                  <a:pt x="5362" y="16010"/>
                </a:cubicBezTo>
                <a:lnTo>
                  <a:pt x="1826" y="14027"/>
                </a:lnTo>
                <a:cubicBezTo>
                  <a:pt x="1502" y="13845"/>
                  <a:pt x="1441" y="13403"/>
                  <a:pt x="1703" y="13141"/>
                </a:cubicBezTo>
                <a:lnTo>
                  <a:pt x="2105" y="12738"/>
                </a:lnTo>
                <a:cubicBezTo>
                  <a:pt x="2211" y="12632"/>
                  <a:pt x="2354" y="12574"/>
                  <a:pt x="2501" y="12574"/>
                </a:cubicBezTo>
                <a:cubicBezTo>
                  <a:pt x="2536" y="12574"/>
                  <a:pt x="2571" y="12577"/>
                  <a:pt x="2606" y="12584"/>
                </a:cubicBezTo>
                <a:lnTo>
                  <a:pt x="5913" y="13216"/>
                </a:lnTo>
                <a:cubicBezTo>
                  <a:pt x="5948" y="13223"/>
                  <a:pt x="5983" y="13226"/>
                  <a:pt x="6018" y="13226"/>
                </a:cubicBezTo>
                <a:cubicBezTo>
                  <a:pt x="6165" y="13226"/>
                  <a:pt x="6308" y="13168"/>
                  <a:pt x="6414" y="13062"/>
                </a:cubicBezTo>
                <a:lnTo>
                  <a:pt x="9385" y="10083"/>
                </a:lnTo>
                <a:cubicBezTo>
                  <a:pt x="9648" y="9820"/>
                  <a:pt x="9587" y="9379"/>
                  <a:pt x="9263" y="9197"/>
                </a:cubicBezTo>
                <a:lnTo>
                  <a:pt x="2273" y="5278"/>
                </a:lnTo>
                <a:cubicBezTo>
                  <a:pt x="1949" y="5097"/>
                  <a:pt x="1888" y="4655"/>
                  <a:pt x="2150" y="4392"/>
                </a:cubicBezTo>
                <a:lnTo>
                  <a:pt x="3571" y="2968"/>
                </a:lnTo>
                <a:cubicBezTo>
                  <a:pt x="3677" y="2862"/>
                  <a:pt x="3820" y="2804"/>
                  <a:pt x="3966" y="2804"/>
                </a:cubicBezTo>
                <a:cubicBezTo>
                  <a:pt x="4018" y="2804"/>
                  <a:pt x="4070" y="2811"/>
                  <a:pt x="4121" y="2826"/>
                </a:cubicBezTo>
                <a:lnTo>
                  <a:pt x="13523" y="5528"/>
                </a:lnTo>
                <a:cubicBezTo>
                  <a:pt x="13574" y="5543"/>
                  <a:pt x="13625" y="5550"/>
                  <a:pt x="13677" y="5550"/>
                </a:cubicBezTo>
                <a:cubicBezTo>
                  <a:pt x="13823" y="5550"/>
                  <a:pt x="13966" y="5493"/>
                  <a:pt x="14073" y="5386"/>
                </a:cubicBezTo>
                <a:lnTo>
                  <a:pt x="17208" y="2243"/>
                </a:lnTo>
                <a:cubicBezTo>
                  <a:pt x="17593" y="1857"/>
                  <a:pt x="18321" y="1542"/>
                  <a:pt x="18937" y="1542"/>
                </a:cubicBezTo>
                <a:cubicBezTo>
                  <a:pt x="19252" y="1542"/>
                  <a:pt x="19538" y="1624"/>
                  <a:pt x="19734" y="1821"/>
                </a:cubicBezTo>
                <a:cubicBezTo>
                  <a:pt x="20316" y="2404"/>
                  <a:pt x="19895" y="3770"/>
                  <a:pt x="19313" y="4353"/>
                </a:cubicBezTo>
                <a:cubicBezTo>
                  <a:pt x="19313" y="4353"/>
                  <a:pt x="19313" y="4353"/>
                  <a:pt x="19313" y="4353"/>
                </a:cubicBezTo>
                <a:close/>
                <a:moveTo>
                  <a:pt x="20822" y="731"/>
                </a:moveTo>
                <a:cubicBezTo>
                  <a:pt x="20557" y="465"/>
                  <a:pt x="20235" y="268"/>
                  <a:pt x="19866" y="145"/>
                </a:cubicBezTo>
                <a:cubicBezTo>
                  <a:pt x="19578" y="49"/>
                  <a:pt x="19266" y="0"/>
                  <a:pt x="18937" y="0"/>
                </a:cubicBezTo>
                <a:cubicBezTo>
                  <a:pt x="18441" y="0"/>
                  <a:pt x="17909" y="111"/>
                  <a:pt x="17399" y="322"/>
                </a:cubicBezTo>
                <a:cubicBezTo>
                  <a:pt x="16897" y="530"/>
                  <a:pt x="16455" y="817"/>
                  <a:pt x="16120" y="1153"/>
                </a:cubicBezTo>
                <a:lnTo>
                  <a:pt x="13392" y="3887"/>
                </a:lnTo>
                <a:lnTo>
                  <a:pt x="4545" y="1343"/>
                </a:lnTo>
                <a:cubicBezTo>
                  <a:pt x="4357" y="1289"/>
                  <a:pt x="4162" y="1262"/>
                  <a:pt x="3966" y="1262"/>
                </a:cubicBezTo>
                <a:cubicBezTo>
                  <a:pt x="3691" y="1262"/>
                  <a:pt x="3423" y="1315"/>
                  <a:pt x="3169" y="1420"/>
                </a:cubicBezTo>
                <a:cubicBezTo>
                  <a:pt x="2911" y="1526"/>
                  <a:pt x="2680" y="1680"/>
                  <a:pt x="2482" y="1878"/>
                </a:cubicBezTo>
                <a:lnTo>
                  <a:pt x="1062" y="3301"/>
                </a:lnTo>
                <a:cubicBezTo>
                  <a:pt x="828" y="3536"/>
                  <a:pt x="650" y="3827"/>
                  <a:pt x="549" y="4142"/>
                </a:cubicBezTo>
                <a:cubicBezTo>
                  <a:pt x="452" y="4442"/>
                  <a:pt x="424" y="4765"/>
                  <a:pt x="467" y="5077"/>
                </a:cubicBezTo>
                <a:cubicBezTo>
                  <a:pt x="511" y="5389"/>
                  <a:pt x="625" y="5693"/>
                  <a:pt x="799" y="5955"/>
                </a:cubicBezTo>
                <a:cubicBezTo>
                  <a:pt x="982" y="6230"/>
                  <a:pt x="1232" y="6462"/>
                  <a:pt x="1522" y="6624"/>
                </a:cubicBezTo>
                <a:lnTo>
                  <a:pt x="7382" y="9910"/>
                </a:lnTo>
                <a:lnTo>
                  <a:pt x="5692" y="11604"/>
                </a:lnTo>
                <a:lnTo>
                  <a:pt x="2894" y="11069"/>
                </a:lnTo>
                <a:cubicBezTo>
                  <a:pt x="2765" y="11044"/>
                  <a:pt x="2632" y="11031"/>
                  <a:pt x="2501" y="11031"/>
                </a:cubicBezTo>
                <a:cubicBezTo>
                  <a:pt x="2225" y="11031"/>
                  <a:pt x="1956" y="11085"/>
                  <a:pt x="1701" y="11190"/>
                </a:cubicBezTo>
                <a:cubicBezTo>
                  <a:pt x="1444" y="11296"/>
                  <a:pt x="1213" y="11450"/>
                  <a:pt x="1017" y="11647"/>
                </a:cubicBezTo>
                <a:lnTo>
                  <a:pt x="615" y="12050"/>
                </a:lnTo>
                <a:cubicBezTo>
                  <a:pt x="380" y="12285"/>
                  <a:pt x="203" y="12576"/>
                  <a:pt x="101" y="12891"/>
                </a:cubicBezTo>
                <a:cubicBezTo>
                  <a:pt x="5" y="13191"/>
                  <a:pt x="-23" y="13513"/>
                  <a:pt x="20" y="13826"/>
                </a:cubicBezTo>
                <a:cubicBezTo>
                  <a:pt x="63" y="14138"/>
                  <a:pt x="178" y="14441"/>
                  <a:pt x="352" y="14703"/>
                </a:cubicBezTo>
                <a:cubicBezTo>
                  <a:pt x="535" y="14979"/>
                  <a:pt x="785" y="15210"/>
                  <a:pt x="1074" y="15373"/>
                </a:cubicBezTo>
                <a:lnTo>
                  <a:pt x="4369" y="17221"/>
                </a:lnTo>
                <a:lnTo>
                  <a:pt x="6213" y="20524"/>
                </a:lnTo>
                <a:cubicBezTo>
                  <a:pt x="6584" y="21188"/>
                  <a:pt x="7286" y="21600"/>
                  <a:pt x="8046" y="21600"/>
                </a:cubicBezTo>
                <a:cubicBezTo>
                  <a:pt x="8606" y="21600"/>
                  <a:pt x="9132" y="21381"/>
                  <a:pt x="9529" y="20984"/>
                </a:cubicBezTo>
                <a:lnTo>
                  <a:pt x="9930" y="20581"/>
                </a:lnTo>
                <a:cubicBezTo>
                  <a:pt x="10422" y="20088"/>
                  <a:pt x="10638" y="19385"/>
                  <a:pt x="10508" y="18700"/>
                </a:cubicBezTo>
                <a:lnTo>
                  <a:pt x="9974" y="15896"/>
                </a:lnTo>
                <a:lnTo>
                  <a:pt x="11664" y="14201"/>
                </a:lnTo>
                <a:lnTo>
                  <a:pt x="14942" y="20075"/>
                </a:lnTo>
                <a:cubicBezTo>
                  <a:pt x="15313" y="20739"/>
                  <a:pt x="16015" y="21152"/>
                  <a:pt x="16775" y="21152"/>
                </a:cubicBezTo>
                <a:cubicBezTo>
                  <a:pt x="17335" y="21152"/>
                  <a:pt x="17861" y="20933"/>
                  <a:pt x="18258" y="20536"/>
                </a:cubicBezTo>
                <a:lnTo>
                  <a:pt x="19678" y="19113"/>
                </a:lnTo>
                <a:cubicBezTo>
                  <a:pt x="20217" y="18572"/>
                  <a:pt x="20422" y="17780"/>
                  <a:pt x="20211" y="17045"/>
                </a:cubicBezTo>
                <a:lnTo>
                  <a:pt x="17674" y="8178"/>
                </a:lnTo>
                <a:lnTo>
                  <a:pt x="20402" y="5443"/>
                </a:lnTo>
                <a:cubicBezTo>
                  <a:pt x="20900" y="4943"/>
                  <a:pt x="21298" y="4185"/>
                  <a:pt x="21464" y="3413"/>
                </a:cubicBezTo>
                <a:cubicBezTo>
                  <a:pt x="21559" y="2971"/>
                  <a:pt x="21577" y="2546"/>
                  <a:pt x="21517" y="2149"/>
                </a:cubicBezTo>
                <a:cubicBezTo>
                  <a:pt x="21432" y="1592"/>
                  <a:pt x="21192" y="1102"/>
                  <a:pt x="20822" y="731"/>
                </a:cubicBezTo>
                <a:cubicBezTo>
                  <a:pt x="20822" y="731"/>
                  <a:pt x="20822" y="731"/>
                  <a:pt x="20822" y="73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ḷidè">
            <a:extLst>
              <a:ext uri="{FF2B5EF4-FFF2-40B4-BE49-F238E27FC236}">
                <a16:creationId xmlns:a16="http://schemas.microsoft.com/office/drawing/2014/main" id="{8EB5B44F-59F5-405C-8997-88E941AF06A7}"/>
              </a:ext>
            </a:extLst>
          </p:cNvPr>
          <p:cNvSpPr txBox="1"/>
          <p:nvPr/>
        </p:nvSpPr>
        <p:spPr>
          <a:xfrm>
            <a:off x="8852571" y="5429128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8" name="iṣḻíḓe">
            <a:extLst>
              <a:ext uri="{FF2B5EF4-FFF2-40B4-BE49-F238E27FC236}">
                <a16:creationId xmlns:a16="http://schemas.microsoft.com/office/drawing/2014/main" id="{48AB261B-9C33-499F-AD2E-11952707CB0A}"/>
              </a:ext>
            </a:extLst>
          </p:cNvPr>
          <p:cNvSpPr/>
          <p:nvPr/>
        </p:nvSpPr>
        <p:spPr>
          <a:xfrm>
            <a:off x="8852571" y="5108134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45" name="îṩļîḓê">
            <a:extLst>
              <a:ext uri="{FF2B5EF4-FFF2-40B4-BE49-F238E27FC236}">
                <a16:creationId xmlns:a16="http://schemas.microsoft.com/office/drawing/2014/main" id="{5BDCE5C9-E2A9-4A89-B6FC-892C4B51A09D}"/>
              </a:ext>
            </a:extLst>
          </p:cNvPr>
          <p:cNvSpPr txBox="1"/>
          <p:nvPr/>
        </p:nvSpPr>
        <p:spPr>
          <a:xfrm>
            <a:off x="761401" y="5429128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6" name="íṣ1iḋê">
            <a:extLst>
              <a:ext uri="{FF2B5EF4-FFF2-40B4-BE49-F238E27FC236}">
                <a16:creationId xmlns:a16="http://schemas.microsoft.com/office/drawing/2014/main" id="{375993E8-35E9-4D5A-AE94-2D1DD648AA83}"/>
              </a:ext>
            </a:extLst>
          </p:cNvPr>
          <p:cNvSpPr/>
          <p:nvPr/>
        </p:nvSpPr>
        <p:spPr>
          <a:xfrm>
            <a:off x="761401" y="5108134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43" name="íS1íḑê">
            <a:extLst>
              <a:ext uri="{FF2B5EF4-FFF2-40B4-BE49-F238E27FC236}">
                <a16:creationId xmlns:a16="http://schemas.microsoft.com/office/drawing/2014/main" id="{CE342D87-D3E0-4F15-8094-ED18956D093B}"/>
              </a:ext>
            </a:extLst>
          </p:cNvPr>
          <p:cNvSpPr txBox="1"/>
          <p:nvPr/>
        </p:nvSpPr>
        <p:spPr>
          <a:xfrm>
            <a:off x="4806986" y="541247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4" name="i$ľiḍê">
            <a:extLst>
              <a:ext uri="{FF2B5EF4-FFF2-40B4-BE49-F238E27FC236}">
                <a16:creationId xmlns:a16="http://schemas.microsoft.com/office/drawing/2014/main" id="{C7EE77CB-EDB5-41AC-B488-A761C7506528}"/>
              </a:ext>
            </a:extLst>
          </p:cNvPr>
          <p:cNvSpPr/>
          <p:nvPr/>
        </p:nvSpPr>
        <p:spPr>
          <a:xfrm>
            <a:off x="4806986" y="509147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667A9F49-246E-4AE1-83E4-9EF37DC85CAE}"/>
              </a:ext>
            </a:extLst>
          </p:cNvPr>
          <p:cNvCxnSpPr>
            <a:cxnSpLocks/>
            <a:stCxn id="17" idx="2"/>
            <a:endCxn id="34" idx="0"/>
          </p:cNvCxnSpPr>
          <p:nvPr/>
        </p:nvCxnSpPr>
        <p:spPr>
          <a:xfrm>
            <a:off x="1914177" y="3020194"/>
            <a:ext cx="0" cy="18186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íslïḋè">
            <a:extLst>
              <a:ext uri="{FF2B5EF4-FFF2-40B4-BE49-F238E27FC236}">
                <a16:creationId xmlns:a16="http://schemas.microsoft.com/office/drawing/2014/main" id="{CE7F101E-DCA0-4D8A-A909-B769A7AB98B2}"/>
              </a:ext>
            </a:extLst>
          </p:cNvPr>
          <p:cNvSpPr/>
          <p:nvPr/>
        </p:nvSpPr>
        <p:spPr>
          <a:xfrm>
            <a:off x="1891317" y="3202060"/>
            <a:ext cx="45720" cy="457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AC53F42-153D-4350-826F-DB9A8342289D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4027949" y="3020194"/>
            <a:ext cx="0" cy="18186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şļíḓè">
            <a:extLst>
              <a:ext uri="{FF2B5EF4-FFF2-40B4-BE49-F238E27FC236}">
                <a16:creationId xmlns:a16="http://schemas.microsoft.com/office/drawing/2014/main" id="{B6E54EA0-BC97-48A3-9A68-514AB79F5AF0}"/>
              </a:ext>
            </a:extLst>
          </p:cNvPr>
          <p:cNvSpPr/>
          <p:nvPr/>
        </p:nvSpPr>
        <p:spPr>
          <a:xfrm>
            <a:off x="4005089" y="3202060"/>
            <a:ext cx="45720" cy="45720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BFE0551-03F9-4F6A-96F7-5EA12739831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095999" y="3020194"/>
            <a:ext cx="0" cy="18186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şḷíḑê">
            <a:extLst>
              <a:ext uri="{FF2B5EF4-FFF2-40B4-BE49-F238E27FC236}">
                <a16:creationId xmlns:a16="http://schemas.microsoft.com/office/drawing/2014/main" id="{7F11A3B2-0402-430C-BA16-1719A265313A}"/>
              </a:ext>
            </a:extLst>
          </p:cNvPr>
          <p:cNvSpPr/>
          <p:nvPr/>
        </p:nvSpPr>
        <p:spPr>
          <a:xfrm>
            <a:off x="6073139" y="3202060"/>
            <a:ext cx="45720" cy="4572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9697C36-57AD-40B1-89F8-522EB361E85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8190333" y="3020194"/>
            <a:ext cx="0" cy="18186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ïṡḻiďê">
            <a:extLst>
              <a:ext uri="{FF2B5EF4-FFF2-40B4-BE49-F238E27FC236}">
                <a16:creationId xmlns:a16="http://schemas.microsoft.com/office/drawing/2014/main" id="{1B900A10-EC5E-41F0-B525-409C24E68240}"/>
              </a:ext>
            </a:extLst>
          </p:cNvPr>
          <p:cNvSpPr/>
          <p:nvPr/>
        </p:nvSpPr>
        <p:spPr>
          <a:xfrm>
            <a:off x="8167473" y="3202060"/>
            <a:ext cx="45720" cy="4572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932188B-B414-4397-83B9-92DDB6E4FF43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0271648" y="3020194"/>
            <a:ext cx="0" cy="18186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şḻiḋè">
            <a:extLst>
              <a:ext uri="{FF2B5EF4-FFF2-40B4-BE49-F238E27FC236}">
                <a16:creationId xmlns:a16="http://schemas.microsoft.com/office/drawing/2014/main" id="{46316BCB-BD19-48F6-A5D5-6A1A49FED72C}"/>
              </a:ext>
            </a:extLst>
          </p:cNvPr>
          <p:cNvSpPr/>
          <p:nvPr/>
        </p:nvSpPr>
        <p:spPr>
          <a:xfrm>
            <a:off x="10248788" y="3202060"/>
            <a:ext cx="45720" cy="4572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6786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E3E499-40A2-44A6-8290-6A6D1010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BFFA45-0D2C-4F18-8262-82F0CEB1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ś1iḋê">
            <a:extLst>
              <a:ext uri="{FF2B5EF4-FFF2-40B4-BE49-F238E27FC236}">
                <a16:creationId xmlns:a16="http://schemas.microsoft.com/office/drawing/2014/main" id="{85AFF5F0-D08A-4413-A482-499C9D541835}"/>
              </a:ext>
            </a:extLst>
          </p:cNvPr>
          <p:cNvSpPr/>
          <p:nvPr/>
        </p:nvSpPr>
        <p:spPr>
          <a:xfrm>
            <a:off x="-23411" y="1"/>
            <a:ext cx="4588534" cy="6858000"/>
          </a:xfrm>
          <a:prstGeom prst="rect">
            <a:avLst/>
          </a:prstGeom>
          <a:blipFill>
            <a:blip r:embed="rId3"/>
            <a:stretch>
              <a:fillRect l="-65695" r="-653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7" name="iṩ1iḑé">
            <a:extLst>
              <a:ext uri="{FF2B5EF4-FFF2-40B4-BE49-F238E27FC236}">
                <a16:creationId xmlns:a16="http://schemas.microsoft.com/office/drawing/2014/main" id="{EE8C1840-98EA-4A61-8FC5-41F6BCC7D64D}"/>
              </a:ext>
            </a:extLst>
          </p:cNvPr>
          <p:cNvSpPr/>
          <p:nvPr/>
        </p:nvSpPr>
        <p:spPr>
          <a:xfrm>
            <a:off x="0" y="2051200"/>
            <a:ext cx="4588534" cy="324036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íṣḷíḋê">
            <a:extLst>
              <a:ext uri="{FF2B5EF4-FFF2-40B4-BE49-F238E27FC236}">
                <a16:creationId xmlns:a16="http://schemas.microsoft.com/office/drawing/2014/main" id="{ED7504D4-5C6B-4528-831C-7D1334C1210B}"/>
              </a:ext>
            </a:extLst>
          </p:cNvPr>
          <p:cNvSpPr txBox="1"/>
          <p:nvPr/>
        </p:nvSpPr>
        <p:spPr>
          <a:xfrm>
            <a:off x="691069" y="2809606"/>
            <a:ext cx="3501717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更能够让枯燥的段落赋予变化！</a:t>
            </a:r>
          </a:p>
        </p:txBody>
      </p:sp>
      <p:sp>
        <p:nvSpPr>
          <p:cNvPr id="34" name="işľïďé">
            <a:extLst>
              <a:ext uri="{FF2B5EF4-FFF2-40B4-BE49-F238E27FC236}">
                <a16:creationId xmlns:a16="http://schemas.microsoft.com/office/drawing/2014/main" id="{6D12E969-5CA9-445F-B098-8F2FF3D5FD60}"/>
              </a:ext>
            </a:extLst>
          </p:cNvPr>
          <p:cNvSpPr txBox="1"/>
          <p:nvPr/>
        </p:nvSpPr>
        <p:spPr>
          <a:xfrm>
            <a:off x="691069" y="2532607"/>
            <a:ext cx="3501717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或许大小不同的文字错落的排版</a:t>
            </a:r>
          </a:p>
        </p:txBody>
      </p:sp>
      <p:sp>
        <p:nvSpPr>
          <p:cNvPr id="35" name="íṡ1idè">
            <a:extLst>
              <a:ext uri="{FF2B5EF4-FFF2-40B4-BE49-F238E27FC236}">
                <a16:creationId xmlns:a16="http://schemas.microsoft.com/office/drawing/2014/main" id="{E1761325-D602-4341-B6A1-3B715412A4DE}"/>
              </a:ext>
            </a:extLst>
          </p:cNvPr>
          <p:cNvSpPr txBox="1"/>
          <p:nvPr/>
        </p:nvSpPr>
        <p:spPr>
          <a:xfrm>
            <a:off x="691069" y="3979157"/>
            <a:ext cx="3501717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主次分明的布局排版帮助</a:t>
            </a:r>
            <a:r>
              <a:rPr lang="en-US" altLang="zh-CN" sz="1600" dirty="0">
                <a:solidFill>
                  <a:schemeClr val="bg1"/>
                </a:solidFill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</a:rPr>
              <a:t>更好的传递和表达信息。</a:t>
            </a:r>
          </a:p>
        </p:txBody>
      </p:sp>
      <p:sp>
        <p:nvSpPr>
          <p:cNvPr id="9" name="iŝḷiḋè">
            <a:extLst>
              <a:ext uri="{FF2B5EF4-FFF2-40B4-BE49-F238E27FC236}">
                <a16:creationId xmlns:a16="http://schemas.microsoft.com/office/drawing/2014/main" id="{349E9FC3-7A66-4754-A229-CBA059770C23}"/>
              </a:ext>
            </a:extLst>
          </p:cNvPr>
          <p:cNvSpPr/>
          <p:nvPr/>
        </p:nvSpPr>
        <p:spPr>
          <a:xfrm flipH="1">
            <a:off x="3936000" y="2655365"/>
            <a:ext cx="2023624" cy="202362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zh-CN" altLang="en-US" sz="2400" b="1" dirty="0"/>
              <a:t>关键词</a:t>
            </a:r>
          </a:p>
        </p:txBody>
      </p:sp>
      <p:sp>
        <p:nvSpPr>
          <p:cNvPr id="10" name="îsḷïde">
            <a:extLst>
              <a:ext uri="{FF2B5EF4-FFF2-40B4-BE49-F238E27FC236}">
                <a16:creationId xmlns:a16="http://schemas.microsoft.com/office/drawing/2014/main" id="{A6D158E3-9E5C-4DA8-917D-5F40722F4C5B}"/>
              </a:ext>
            </a:extLst>
          </p:cNvPr>
          <p:cNvSpPr/>
          <p:nvPr/>
        </p:nvSpPr>
        <p:spPr>
          <a:xfrm flipH="1">
            <a:off x="5976866" y="3125595"/>
            <a:ext cx="1083163" cy="1083163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1" name="ïślîďé">
            <a:extLst>
              <a:ext uri="{FF2B5EF4-FFF2-40B4-BE49-F238E27FC236}">
                <a16:creationId xmlns:a16="http://schemas.microsoft.com/office/drawing/2014/main" id="{8CD371B3-F417-4789-8EE7-CF5C5FB6BD1C}"/>
              </a:ext>
            </a:extLst>
          </p:cNvPr>
          <p:cNvSpPr>
            <a:spLocks/>
          </p:cNvSpPr>
          <p:nvPr/>
        </p:nvSpPr>
        <p:spPr bwMode="auto">
          <a:xfrm>
            <a:off x="6343905" y="3489870"/>
            <a:ext cx="349084" cy="354612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88000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1828343">
              <a:lnSpc>
                <a:spcPct val="150000"/>
              </a:lnSpc>
            </a:pPr>
            <a:endParaRPr lang="en-GB" sz="3599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îṧļíḍè">
            <a:extLst>
              <a:ext uri="{FF2B5EF4-FFF2-40B4-BE49-F238E27FC236}">
                <a16:creationId xmlns:a16="http://schemas.microsoft.com/office/drawing/2014/main" id="{F164315F-34FF-43C2-A54F-F27B63E5D5FE}"/>
              </a:ext>
            </a:extLst>
          </p:cNvPr>
          <p:cNvSpPr/>
          <p:nvPr/>
        </p:nvSpPr>
        <p:spPr>
          <a:xfrm flipH="1">
            <a:off x="5435283" y="2571346"/>
            <a:ext cx="1083163" cy="1083163"/>
          </a:xfrm>
          <a:prstGeom prst="diamond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3" name="îṡlíḓê">
            <a:extLst>
              <a:ext uri="{FF2B5EF4-FFF2-40B4-BE49-F238E27FC236}">
                <a16:creationId xmlns:a16="http://schemas.microsoft.com/office/drawing/2014/main" id="{CDB6455A-483E-49A0-976F-5D1464487258}"/>
              </a:ext>
            </a:extLst>
          </p:cNvPr>
          <p:cNvSpPr/>
          <p:nvPr/>
        </p:nvSpPr>
        <p:spPr>
          <a:xfrm flipH="1">
            <a:off x="5435283" y="3679845"/>
            <a:ext cx="1083163" cy="1083163"/>
          </a:xfrm>
          <a:prstGeom prst="diamond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4" name="îSľîďê">
            <a:extLst>
              <a:ext uri="{FF2B5EF4-FFF2-40B4-BE49-F238E27FC236}">
                <a16:creationId xmlns:a16="http://schemas.microsoft.com/office/drawing/2014/main" id="{DDB58998-5A41-44DD-AEF4-6ECCBA46107C}"/>
              </a:ext>
            </a:extLst>
          </p:cNvPr>
          <p:cNvSpPr>
            <a:spLocks/>
          </p:cNvSpPr>
          <p:nvPr/>
        </p:nvSpPr>
        <p:spPr bwMode="auto">
          <a:xfrm>
            <a:off x="5799558" y="2939079"/>
            <a:ext cx="354612" cy="34769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5" name="î$ľíḓe">
            <a:extLst>
              <a:ext uri="{FF2B5EF4-FFF2-40B4-BE49-F238E27FC236}">
                <a16:creationId xmlns:a16="http://schemas.microsoft.com/office/drawing/2014/main" id="{84AF8C06-A34C-402A-BC91-85A720B27996}"/>
              </a:ext>
            </a:extLst>
          </p:cNvPr>
          <p:cNvSpPr/>
          <p:nvPr/>
        </p:nvSpPr>
        <p:spPr>
          <a:xfrm flipH="1">
            <a:off x="5930502" y="2574945"/>
            <a:ext cx="92728" cy="927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iṡḻíḋé">
            <a:extLst>
              <a:ext uri="{FF2B5EF4-FFF2-40B4-BE49-F238E27FC236}">
                <a16:creationId xmlns:a16="http://schemas.microsoft.com/office/drawing/2014/main" id="{4AE28C8F-DA16-4E42-BF50-3658586F1E01}"/>
              </a:ext>
            </a:extLst>
          </p:cNvPr>
          <p:cNvSpPr>
            <a:spLocks/>
          </p:cNvSpPr>
          <p:nvPr/>
        </p:nvSpPr>
        <p:spPr bwMode="auto">
          <a:xfrm>
            <a:off x="5798102" y="4042897"/>
            <a:ext cx="357527" cy="35705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/>
          </a:p>
        </p:txBody>
      </p:sp>
      <p:sp>
        <p:nvSpPr>
          <p:cNvPr id="17" name="íšľîḍè">
            <a:extLst>
              <a:ext uri="{FF2B5EF4-FFF2-40B4-BE49-F238E27FC236}">
                <a16:creationId xmlns:a16="http://schemas.microsoft.com/office/drawing/2014/main" id="{7B17034A-0B27-4C96-AB5D-9FEFA68F5133}"/>
              </a:ext>
            </a:extLst>
          </p:cNvPr>
          <p:cNvSpPr/>
          <p:nvPr/>
        </p:nvSpPr>
        <p:spPr>
          <a:xfrm flipH="1">
            <a:off x="6988034" y="3620869"/>
            <a:ext cx="92728" cy="927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ïşlîḑê">
            <a:extLst>
              <a:ext uri="{FF2B5EF4-FFF2-40B4-BE49-F238E27FC236}">
                <a16:creationId xmlns:a16="http://schemas.microsoft.com/office/drawing/2014/main" id="{2BF88DEB-BC33-45BC-B372-5135A58908DF}"/>
              </a:ext>
            </a:extLst>
          </p:cNvPr>
          <p:cNvSpPr/>
          <p:nvPr/>
        </p:nvSpPr>
        <p:spPr>
          <a:xfrm flipH="1">
            <a:off x="5930312" y="4678686"/>
            <a:ext cx="92728" cy="927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iṩľïḋe">
            <a:extLst>
              <a:ext uri="{FF2B5EF4-FFF2-40B4-BE49-F238E27FC236}">
                <a16:creationId xmlns:a16="http://schemas.microsoft.com/office/drawing/2014/main" id="{79612DAB-78FA-46FC-826C-983F7D1ACB96}"/>
              </a:ext>
            </a:extLst>
          </p:cNvPr>
          <p:cNvSpPr/>
          <p:nvPr/>
        </p:nvSpPr>
        <p:spPr>
          <a:xfrm>
            <a:off x="7860224" y="2011048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32" name="î$ľíḓê">
            <a:extLst>
              <a:ext uri="{FF2B5EF4-FFF2-40B4-BE49-F238E27FC236}">
                <a16:creationId xmlns:a16="http://schemas.microsoft.com/office/drawing/2014/main" id="{B2525C13-FDA0-462C-BE40-5BA25A1CE315}"/>
              </a:ext>
            </a:extLst>
          </p:cNvPr>
          <p:cNvSpPr txBox="1">
            <a:spLocks/>
          </p:cNvSpPr>
          <p:nvPr/>
        </p:nvSpPr>
        <p:spPr bwMode="auto">
          <a:xfrm>
            <a:off x="7860224" y="155858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9" name="iśḻíde">
            <a:extLst>
              <a:ext uri="{FF2B5EF4-FFF2-40B4-BE49-F238E27FC236}">
                <a16:creationId xmlns:a16="http://schemas.microsoft.com/office/drawing/2014/main" id="{F21EEEA3-A7BE-4DAE-8F72-8642F703F000}"/>
              </a:ext>
            </a:extLst>
          </p:cNvPr>
          <p:cNvSpPr/>
          <p:nvPr/>
        </p:nvSpPr>
        <p:spPr>
          <a:xfrm>
            <a:off x="7860224" y="5321459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900" dirty="0"/>
              <a:t>如需更改请在（设置形状格式）菜单下（文本选项）中调整</a:t>
            </a:r>
            <a:endParaRPr lang="en-US" altLang="zh-CN" sz="900" dirty="0"/>
          </a:p>
        </p:txBody>
      </p:sp>
      <p:sp>
        <p:nvSpPr>
          <p:cNvPr id="30" name="íś1îḓê">
            <a:extLst>
              <a:ext uri="{FF2B5EF4-FFF2-40B4-BE49-F238E27FC236}">
                <a16:creationId xmlns:a16="http://schemas.microsoft.com/office/drawing/2014/main" id="{21B11796-C962-48AD-95FE-8A629E265F34}"/>
              </a:ext>
            </a:extLst>
          </p:cNvPr>
          <p:cNvSpPr txBox="1">
            <a:spLocks/>
          </p:cNvSpPr>
          <p:nvPr/>
        </p:nvSpPr>
        <p:spPr bwMode="auto">
          <a:xfrm>
            <a:off x="7860224" y="4869000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7" name="îsļiḑê">
            <a:extLst>
              <a:ext uri="{FF2B5EF4-FFF2-40B4-BE49-F238E27FC236}">
                <a16:creationId xmlns:a16="http://schemas.microsoft.com/office/drawing/2014/main" id="{672E8547-D045-4FE2-A048-DB2870631010}"/>
              </a:ext>
            </a:extLst>
          </p:cNvPr>
          <p:cNvSpPr txBox="1"/>
          <p:nvPr/>
        </p:nvSpPr>
        <p:spPr>
          <a:xfrm>
            <a:off x="7860225" y="3514730"/>
            <a:ext cx="3660262" cy="9326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800" dirty="0"/>
              <a:t>1.</a:t>
            </a:r>
            <a:r>
              <a:rPr lang="zh-CN" altLang="en-US" sz="800" dirty="0"/>
              <a:t>选中</a:t>
            </a:r>
            <a:r>
              <a:rPr lang="en-US" altLang="zh-CN" sz="800" dirty="0"/>
              <a:t>PPT</a:t>
            </a:r>
            <a:r>
              <a:rPr lang="zh-CN" altLang="en-US" sz="800" dirty="0"/>
              <a:t>页面中图示里的图标（可按住</a:t>
            </a:r>
            <a:r>
              <a:rPr lang="en-US" altLang="zh-CN" sz="800" dirty="0"/>
              <a:t>shift</a:t>
            </a:r>
            <a:r>
              <a:rPr lang="zh-CN" altLang="en-US" sz="800" dirty="0"/>
              <a:t>键多选）；</a:t>
            </a:r>
            <a:r>
              <a:rPr lang="en-US" altLang="zh-CN" sz="800" dirty="0"/>
              <a:t>2.</a:t>
            </a:r>
            <a:r>
              <a:rPr lang="zh-CN" altLang="en-US" sz="800" dirty="0"/>
              <a:t>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菜单面板打开“图标库”，单击左键即可进行替换操作；可以将</a:t>
            </a:r>
            <a:r>
              <a:rPr lang="en-US" altLang="zh-CN" sz="800" dirty="0"/>
              <a:t>PPT</a:t>
            </a:r>
            <a:r>
              <a:rPr lang="zh-CN" altLang="en-US" sz="800" dirty="0"/>
              <a:t>中绘制的任何形状替换为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图标库中的图标；所有使用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插入的图标均为矢量格式；所有单独的图标或图形（非组合）均可以使用</a:t>
            </a:r>
            <a:r>
              <a:rPr lang="en-US" altLang="zh-CN" sz="800" dirty="0" err="1"/>
              <a:t>iSlide</a:t>
            </a:r>
            <a:r>
              <a:rPr lang="zh-CN" altLang="en-US" sz="800" dirty="0"/>
              <a:t>图标库功能一键替换为图标</a:t>
            </a:r>
          </a:p>
        </p:txBody>
      </p:sp>
      <p:sp>
        <p:nvSpPr>
          <p:cNvPr id="28" name="î$ļîḍè">
            <a:extLst>
              <a:ext uri="{FF2B5EF4-FFF2-40B4-BE49-F238E27FC236}">
                <a16:creationId xmlns:a16="http://schemas.microsoft.com/office/drawing/2014/main" id="{E2A1E44B-4945-4D11-9864-64A310DC4259}"/>
              </a:ext>
            </a:extLst>
          </p:cNvPr>
          <p:cNvSpPr txBox="1"/>
          <p:nvPr/>
        </p:nvSpPr>
        <p:spPr>
          <a:xfrm>
            <a:off x="7860225" y="3042910"/>
            <a:ext cx="3660264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cxnSp>
        <p:nvCxnSpPr>
          <p:cNvPr id="22" name="肘形连接符 51">
            <a:extLst>
              <a:ext uri="{FF2B5EF4-FFF2-40B4-BE49-F238E27FC236}">
                <a16:creationId xmlns:a16="http://schemas.microsoft.com/office/drawing/2014/main" id="{54E086B0-A430-409F-9933-548E37B5ED97}"/>
              </a:ext>
            </a:extLst>
          </p:cNvPr>
          <p:cNvCxnSpPr>
            <a:stCxn id="15" idx="0"/>
            <a:endCxn id="32" idx="1"/>
          </p:cNvCxnSpPr>
          <p:nvPr/>
        </p:nvCxnSpPr>
        <p:spPr>
          <a:xfrm rot="5400000" flipH="1" flipV="1">
            <a:off x="6519484" y="1234205"/>
            <a:ext cx="798122" cy="1883358"/>
          </a:xfrm>
          <a:prstGeom prst="bentConnector2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53">
            <a:extLst>
              <a:ext uri="{FF2B5EF4-FFF2-40B4-BE49-F238E27FC236}">
                <a16:creationId xmlns:a16="http://schemas.microsoft.com/office/drawing/2014/main" id="{7A82369A-D2C1-44CA-9AF2-EC449F4A8EF6}"/>
              </a:ext>
            </a:extLst>
          </p:cNvPr>
          <p:cNvCxnSpPr>
            <a:stCxn id="17" idx="2"/>
            <a:endCxn id="28" idx="1"/>
          </p:cNvCxnSpPr>
          <p:nvPr/>
        </p:nvCxnSpPr>
        <p:spPr>
          <a:xfrm flipV="1">
            <a:off x="7080762" y="3278820"/>
            <a:ext cx="779463" cy="388413"/>
          </a:xfrm>
          <a:prstGeom prst="bentConnector3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55">
            <a:extLst>
              <a:ext uri="{FF2B5EF4-FFF2-40B4-BE49-F238E27FC236}">
                <a16:creationId xmlns:a16="http://schemas.microsoft.com/office/drawing/2014/main" id="{5A3278FE-53C2-4220-8F86-0976BA340DCD}"/>
              </a:ext>
            </a:extLst>
          </p:cNvPr>
          <p:cNvCxnSpPr>
            <a:stCxn id="18" idx="4"/>
            <a:endCxn id="30" idx="1"/>
          </p:cNvCxnSpPr>
          <p:nvPr/>
        </p:nvCxnSpPr>
        <p:spPr>
          <a:xfrm rot="16200000" flipH="1">
            <a:off x="6760540" y="3987550"/>
            <a:ext cx="315820" cy="1883548"/>
          </a:xfrm>
          <a:prstGeom prst="bentConnector2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2491C27-856D-4AAA-B552-A736DDDBEC76}"/>
              </a:ext>
            </a:extLst>
          </p:cNvPr>
          <p:cNvCxnSpPr/>
          <p:nvPr/>
        </p:nvCxnSpPr>
        <p:spPr>
          <a:xfrm>
            <a:off x="7941000" y="2809606"/>
            <a:ext cx="3579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75D75C4-7DA7-48A9-87A6-8928747CF2F2}"/>
              </a:ext>
            </a:extLst>
          </p:cNvPr>
          <p:cNvCxnSpPr/>
          <p:nvPr/>
        </p:nvCxnSpPr>
        <p:spPr>
          <a:xfrm>
            <a:off x="7941000" y="4653652"/>
            <a:ext cx="3579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7F165739-0E58-45AD-BD7B-CD1897F0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82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1C5F4-3C1C-483B-827F-97A5CDCF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DD2D2B-F877-446B-BE0C-1EDF53FD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0FC249-EC25-40A7-A9DF-79B102F7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6" name="Straight Connector 50">
            <a:extLst>
              <a:ext uri="{FF2B5EF4-FFF2-40B4-BE49-F238E27FC236}">
                <a16:creationId xmlns:a16="http://schemas.microsoft.com/office/drawing/2014/main" id="{16DEE827-195C-4403-951F-C0B57D7DA2B6}"/>
              </a:ext>
            </a:extLst>
          </p:cNvPr>
          <p:cNvCxnSpPr/>
          <p:nvPr/>
        </p:nvCxnSpPr>
        <p:spPr>
          <a:xfrm>
            <a:off x="5061419" y="2686130"/>
            <a:ext cx="22443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8BA04B61-8ACF-46C6-949C-6DD74F04E325}"/>
              </a:ext>
            </a:extLst>
          </p:cNvPr>
          <p:cNvCxnSpPr/>
          <p:nvPr/>
        </p:nvCxnSpPr>
        <p:spPr>
          <a:xfrm>
            <a:off x="7555534" y="2686130"/>
            <a:ext cx="22443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2">
            <a:extLst>
              <a:ext uri="{FF2B5EF4-FFF2-40B4-BE49-F238E27FC236}">
                <a16:creationId xmlns:a16="http://schemas.microsoft.com/office/drawing/2014/main" id="{7EF0D8A9-F366-4484-BFBF-4D7E576B8C55}"/>
              </a:ext>
            </a:extLst>
          </p:cNvPr>
          <p:cNvCxnSpPr/>
          <p:nvPr/>
        </p:nvCxnSpPr>
        <p:spPr>
          <a:xfrm>
            <a:off x="2563924" y="2686130"/>
            <a:ext cx="22443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îṧ1îdè">
            <a:extLst>
              <a:ext uri="{FF2B5EF4-FFF2-40B4-BE49-F238E27FC236}">
                <a16:creationId xmlns:a16="http://schemas.microsoft.com/office/drawing/2014/main" id="{AA268275-6E2A-4D6F-8FDC-35576AD6CC30}"/>
              </a:ext>
            </a:extLst>
          </p:cNvPr>
          <p:cNvSpPr/>
          <p:nvPr/>
        </p:nvSpPr>
        <p:spPr>
          <a:xfrm>
            <a:off x="4803970" y="2558153"/>
            <a:ext cx="257449" cy="257449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ï$ḻïdé">
            <a:extLst>
              <a:ext uri="{FF2B5EF4-FFF2-40B4-BE49-F238E27FC236}">
                <a16:creationId xmlns:a16="http://schemas.microsoft.com/office/drawing/2014/main" id="{BF56BB38-A605-4ADC-969E-596DD88FB061}"/>
              </a:ext>
            </a:extLst>
          </p:cNvPr>
          <p:cNvSpPr/>
          <p:nvPr/>
        </p:nvSpPr>
        <p:spPr>
          <a:xfrm>
            <a:off x="4880559" y="2634742"/>
            <a:ext cx="104272" cy="1042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ïšlïḑe">
            <a:extLst>
              <a:ext uri="{FF2B5EF4-FFF2-40B4-BE49-F238E27FC236}">
                <a16:creationId xmlns:a16="http://schemas.microsoft.com/office/drawing/2014/main" id="{11024166-CC5C-4C8B-A946-52DAB9CCCEB7}"/>
              </a:ext>
            </a:extLst>
          </p:cNvPr>
          <p:cNvSpPr/>
          <p:nvPr/>
        </p:nvSpPr>
        <p:spPr>
          <a:xfrm>
            <a:off x="7378079" y="2634756"/>
            <a:ext cx="104272" cy="104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iṣľïḓe">
            <a:extLst>
              <a:ext uri="{FF2B5EF4-FFF2-40B4-BE49-F238E27FC236}">
                <a16:creationId xmlns:a16="http://schemas.microsoft.com/office/drawing/2014/main" id="{3F858B98-CD2C-4A46-A65E-D7E10C112F98}"/>
              </a:ext>
            </a:extLst>
          </p:cNvPr>
          <p:cNvSpPr/>
          <p:nvPr/>
        </p:nvSpPr>
        <p:spPr>
          <a:xfrm>
            <a:off x="7301490" y="2558167"/>
            <a:ext cx="257450" cy="25745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îṡľiḋè">
            <a:extLst>
              <a:ext uri="{FF2B5EF4-FFF2-40B4-BE49-F238E27FC236}">
                <a16:creationId xmlns:a16="http://schemas.microsoft.com/office/drawing/2014/main" id="{0E8A0F97-25B5-4938-9263-8612129F9DCF}"/>
              </a:ext>
            </a:extLst>
          </p:cNvPr>
          <p:cNvSpPr/>
          <p:nvPr/>
        </p:nvSpPr>
        <p:spPr>
          <a:xfrm>
            <a:off x="9795579" y="2558153"/>
            <a:ext cx="257449" cy="257449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1" name="ïŝļídé">
            <a:extLst>
              <a:ext uri="{FF2B5EF4-FFF2-40B4-BE49-F238E27FC236}">
                <a16:creationId xmlns:a16="http://schemas.microsoft.com/office/drawing/2014/main" id="{51254E5A-EE06-4C7C-B962-A7E1143F0F9C}"/>
              </a:ext>
            </a:extLst>
          </p:cNvPr>
          <p:cNvSpPr/>
          <p:nvPr/>
        </p:nvSpPr>
        <p:spPr>
          <a:xfrm>
            <a:off x="9872168" y="2634742"/>
            <a:ext cx="104272" cy="104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iš1îḋe">
            <a:extLst>
              <a:ext uri="{FF2B5EF4-FFF2-40B4-BE49-F238E27FC236}">
                <a16:creationId xmlns:a16="http://schemas.microsoft.com/office/drawing/2014/main" id="{1EC3771C-38D8-407C-B62E-0BB3FCDE4919}"/>
              </a:ext>
            </a:extLst>
          </p:cNvPr>
          <p:cNvSpPr/>
          <p:nvPr/>
        </p:nvSpPr>
        <p:spPr>
          <a:xfrm>
            <a:off x="2300488" y="2558153"/>
            <a:ext cx="257449" cy="25744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iŝļîďè">
            <a:extLst>
              <a:ext uri="{FF2B5EF4-FFF2-40B4-BE49-F238E27FC236}">
                <a16:creationId xmlns:a16="http://schemas.microsoft.com/office/drawing/2014/main" id="{CE692971-61B4-483B-A3B0-3AD7444E2EE6}"/>
              </a:ext>
            </a:extLst>
          </p:cNvPr>
          <p:cNvSpPr/>
          <p:nvPr/>
        </p:nvSpPr>
        <p:spPr>
          <a:xfrm>
            <a:off x="2377077" y="2634742"/>
            <a:ext cx="104271" cy="1042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3" name="Straight Connector 65">
            <a:extLst>
              <a:ext uri="{FF2B5EF4-FFF2-40B4-BE49-F238E27FC236}">
                <a16:creationId xmlns:a16="http://schemas.microsoft.com/office/drawing/2014/main" id="{DE947730-7656-48CE-8C52-CAF14901E52D}"/>
              </a:ext>
            </a:extLst>
          </p:cNvPr>
          <p:cNvCxnSpPr/>
          <p:nvPr/>
        </p:nvCxnSpPr>
        <p:spPr>
          <a:xfrm>
            <a:off x="3686099" y="1664804"/>
            <a:ext cx="0" cy="28328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6">
            <a:extLst>
              <a:ext uri="{FF2B5EF4-FFF2-40B4-BE49-F238E27FC236}">
                <a16:creationId xmlns:a16="http://schemas.microsoft.com/office/drawing/2014/main" id="{DC32B444-6DE0-4131-8814-99D84F643CBC}"/>
              </a:ext>
            </a:extLst>
          </p:cNvPr>
          <p:cNvCxnSpPr/>
          <p:nvPr/>
        </p:nvCxnSpPr>
        <p:spPr>
          <a:xfrm>
            <a:off x="6183592" y="1664804"/>
            <a:ext cx="0" cy="28328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7">
            <a:extLst>
              <a:ext uri="{FF2B5EF4-FFF2-40B4-BE49-F238E27FC236}">
                <a16:creationId xmlns:a16="http://schemas.microsoft.com/office/drawing/2014/main" id="{421857B8-4CBC-4776-8657-5B1A90184E74}"/>
              </a:ext>
            </a:extLst>
          </p:cNvPr>
          <p:cNvCxnSpPr/>
          <p:nvPr/>
        </p:nvCxnSpPr>
        <p:spPr>
          <a:xfrm>
            <a:off x="8677708" y="1664804"/>
            <a:ext cx="0" cy="28328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lîḍé">
            <a:extLst>
              <a:ext uri="{FF2B5EF4-FFF2-40B4-BE49-F238E27FC236}">
                <a16:creationId xmlns:a16="http://schemas.microsoft.com/office/drawing/2014/main" id="{C705BD04-9E7D-47E1-A952-EC38240E754D}"/>
              </a:ext>
            </a:extLst>
          </p:cNvPr>
          <p:cNvSpPr/>
          <p:nvPr/>
        </p:nvSpPr>
        <p:spPr bwMode="auto">
          <a:xfrm>
            <a:off x="1604805" y="1829721"/>
            <a:ext cx="1638922" cy="511150"/>
          </a:xfrm>
          <a:prstGeom prst="roundRect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7" name="ïṧ1iďé">
            <a:extLst>
              <a:ext uri="{FF2B5EF4-FFF2-40B4-BE49-F238E27FC236}">
                <a16:creationId xmlns:a16="http://schemas.microsoft.com/office/drawing/2014/main" id="{5D926925-148B-4D86-9B90-D41318A08B21}"/>
              </a:ext>
            </a:extLst>
          </p:cNvPr>
          <p:cNvSpPr/>
          <p:nvPr/>
        </p:nvSpPr>
        <p:spPr bwMode="auto">
          <a:xfrm>
            <a:off x="4113698" y="1829721"/>
            <a:ext cx="1638922" cy="511150"/>
          </a:xfrm>
          <a:prstGeom prst="round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8" name="ïş1îďè">
            <a:extLst>
              <a:ext uri="{FF2B5EF4-FFF2-40B4-BE49-F238E27FC236}">
                <a16:creationId xmlns:a16="http://schemas.microsoft.com/office/drawing/2014/main" id="{9B278202-3DDD-4B9A-B251-C2CE892B5BA7}"/>
              </a:ext>
            </a:extLst>
          </p:cNvPr>
          <p:cNvSpPr/>
          <p:nvPr/>
        </p:nvSpPr>
        <p:spPr bwMode="auto">
          <a:xfrm>
            <a:off x="6611191" y="1829721"/>
            <a:ext cx="1638922" cy="511150"/>
          </a:xfrm>
          <a:prstGeom prst="roundRect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9" name="iṣḷîḓé">
            <a:extLst>
              <a:ext uri="{FF2B5EF4-FFF2-40B4-BE49-F238E27FC236}">
                <a16:creationId xmlns:a16="http://schemas.microsoft.com/office/drawing/2014/main" id="{EEF49C47-3425-44F4-B637-58720B56C2FB}"/>
              </a:ext>
            </a:extLst>
          </p:cNvPr>
          <p:cNvSpPr/>
          <p:nvPr/>
        </p:nvSpPr>
        <p:spPr bwMode="auto">
          <a:xfrm>
            <a:off x="9104841" y="1829721"/>
            <a:ext cx="1638922" cy="511150"/>
          </a:xfrm>
          <a:prstGeom prst="roundRect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1" name="iṡlíḑê">
            <a:extLst>
              <a:ext uri="{FF2B5EF4-FFF2-40B4-BE49-F238E27FC236}">
                <a16:creationId xmlns:a16="http://schemas.microsoft.com/office/drawing/2014/main" id="{3C1A7272-8B8C-49AC-87A7-5E816F108BD2}"/>
              </a:ext>
            </a:extLst>
          </p:cNvPr>
          <p:cNvSpPr/>
          <p:nvPr/>
        </p:nvSpPr>
        <p:spPr bwMode="auto">
          <a:xfrm>
            <a:off x="4543710" y="4900525"/>
            <a:ext cx="778894" cy="778894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şľïḓe">
            <a:extLst>
              <a:ext uri="{FF2B5EF4-FFF2-40B4-BE49-F238E27FC236}">
                <a16:creationId xmlns:a16="http://schemas.microsoft.com/office/drawing/2014/main" id="{D23B5B9D-212D-4F3C-8990-BAE188BE4163}"/>
              </a:ext>
            </a:extLst>
          </p:cNvPr>
          <p:cNvSpPr>
            <a:spLocks/>
          </p:cNvSpPr>
          <p:nvPr/>
        </p:nvSpPr>
        <p:spPr bwMode="auto">
          <a:xfrm>
            <a:off x="4685462" y="5040469"/>
            <a:ext cx="495390" cy="499006"/>
          </a:xfrm>
          <a:custGeom>
            <a:avLst/>
            <a:gdLst/>
            <a:ahLst/>
            <a:cxnLst>
              <a:cxn ang="0">
                <a:pos x="76" y="9"/>
              </a:cxn>
              <a:cxn ang="0">
                <a:pos x="53" y="0"/>
              </a:cxn>
              <a:cxn ang="0">
                <a:pos x="30" y="9"/>
              </a:cxn>
              <a:cxn ang="0">
                <a:pos x="21" y="32"/>
              </a:cxn>
              <a:cxn ang="0">
                <a:pos x="25" y="48"/>
              </a:cxn>
              <a:cxn ang="0">
                <a:pos x="1" y="73"/>
              </a:cxn>
              <a:cxn ang="0">
                <a:pos x="0" y="75"/>
              </a:cxn>
              <a:cxn ang="0">
                <a:pos x="1" y="77"/>
              </a:cxn>
              <a:cxn ang="0">
                <a:pos x="8" y="85"/>
              </a:cxn>
              <a:cxn ang="0">
                <a:pos x="10" y="85"/>
              </a:cxn>
              <a:cxn ang="0">
                <a:pos x="12" y="85"/>
              </a:cxn>
              <a:cxn ang="0">
                <a:pos x="37" y="60"/>
              </a:cxn>
              <a:cxn ang="0">
                <a:pos x="53" y="64"/>
              </a:cxn>
              <a:cxn ang="0">
                <a:pos x="76" y="55"/>
              </a:cxn>
              <a:cxn ang="0">
                <a:pos x="85" y="32"/>
              </a:cxn>
              <a:cxn ang="0">
                <a:pos x="76" y="9"/>
              </a:cxn>
              <a:cxn ang="0">
                <a:pos x="10" y="79"/>
              </a:cxn>
              <a:cxn ang="0">
                <a:pos x="6" y="75"/>
              </a:cxn>
              <a:cxn ang="0">
                <a:pos x="28" y="53"/>
              </a:cxn>
              <a:cxn ang="0">
                <a:pos x="30" y="55"/>
              </a:cxn>
              <a:cxn ang="0">
                <a:pos x="32" y="57"/>
              </a:cxn>
              <a:cxn ang="0">
                <a:pos x="10" y="79"/>
              </a:cxn>
              <a:cxn ang="0">
                <a:pos x="72" y="51"/>
              </a:cxn>
              <a:cxn ang="0">
                <a:pos x="53" y="59"/>
              </a:cxn>
              <a:cxn ang="0">
                <a:pos x="34" y="51"/>
              </a:cxn>
              <a:cxn ang="0">
                <a:pos x="26" y="32"/>
              </a:cxn>
              <a:cxn ang="0">
                <a:pos x="34" y="13"/>
              </a:cxn>
              <a:cxn ang="0">
                <a:pos x="53" y="5"/>
              </a:cxn>
              <a:cxn ang="0">
                <a:pos x="72" y="13"/>
              </a:cxn>
              <a:cxn ang="0">
                <a:pos x="80" y="32"/>
              </a:cxn>
              <a:cxn ang="0">
                <a:pos x="72" y="51"/>
              </a:cxn>
            </a:cxnLst>
            <a:rect l="0" t="0" r="r" b="b"/>
            <a:pathLst>
              <a:path w="85" h="85">
                <a:moveTo>
                  <a:pt x="76" y="9"/>
                </a:moveTo>
                <a:cubicBezTo>
                  <a:pt x="70" y="3"/>
                  <a:pt x="62" y="0"/>
                  <a:pt x="53" y="0"/>
                </a:cubicBezTo>
                <a:cubicBezTo>
                  <a:pt x="44" y="0"/>
                  <a:pt x="36" y="3"/>
                  <a:pt x="30" y="9"/>
                </a:cubicBezTo>
                <a:cubicBezTo>
                  <a:pt x="24" y="15"/>
                  <a:pt x="21" y="23"/>
                  <a:pt x="21" y="32"/>
                </a:cubicBezTo>
                <a:cubicBezTo>
                  <a:pt x="21" y="38"/>
                  <a:pt x="22" y="43"/>
                  <a:pt x="25" y="4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5"/>
                </a:cubicBezTo>
                <a:cubicBezTo>
                  <a:pt x="0" y="76"/>
                  <a:pt x="0" y="76"/>
                  <a:pt x="1" y="77"/>
                </a:cubicBezTo>
                <a:cubicBezTo>
                  <a:pt x="8" y="85"/>
                  <a:pt x="8" y="85"/>
                  <a:pt x="8" y="85"/>
                </a:cubicBezTo>
                <a:cubicBezTo>
                  <a:pt x="9" y="85"/>
                  <a:pt x="9" y="85"/>
                  <a:pt x="10" y="85"/>
                </a:cubicBezTo>
                <a:cubicBezTo>
                  <a:pt x="11" y="85"/>
                  <a:pt x="12" y="85"/>
                  <a:pt x="12" y="85"/>
                </a:cubicBezTo>
                <a:cubicBezTo>
                  <a:pt x="37" y="60"/>
                  <a:pt x="37" y="60"/>
                  <a:pt x="37" y="60"/>
                </a:cubicBezTo>
                <a:cubicBezTo>
                  <a:pt x="42" y="63"/>
                  <a:pt x="47" y="64"/>
                  <a:pt x="53" y="64"/>
                </a:cubicBezTo>
                <a:cubicBezTo>
                  <a:pt x="62" y="64"/>
                  <a:pt x="70" y="61"/>
                  <a:pt x="76" y="55"/>
                </a:cubicBezTo>
                <a:cubicBezTo>
                  <a:pt x="82" y="49"/>
                  <a:pt x="85" y="41"/>
                  <a:pt x="85" y="32"/>
                </a:cubicBezTo>
                <a:cubicBezTo>
                  <a:pt x="85" y="23"/>
                  <a:pt x="82" y="15"/>
                  <a:pt x="76" y="9"/>
                </a:cubicBezTo>
                <a:close/>
                <a:moveTo>
                  <a:pt x="10" y="79"/>
                </a:moveTo>
                <a:cubicBezTo>
                  <a:pt x="6" y="75"/>
                  <a:pt x="6" y="75"/>
                  <a:pt x="6" y="75"/>
                </a:cubicBezTo>
                <a:cubicBezTo>
                  <a:pt x="28" y="53"/>
                  <a:pt x="28" y="53"/>
                  <a:pt x="28" y="53"/>
                </a:cubicBezTo>
                <a:cubicBezTo>
                  <a:pt x="29" y="53"/>
                  <a:pt x="30" y="54"/>
                  <a:pt x="30" y="55"/>
                </a:cubicBezTo>
                <a:cubicBezTo>
                  <a:pt x="31" y="56"/>
                  <a:pt x="32" y="56"/>
                  <a:pt x="32" y="57"/>
                </a:cubicBezTo>
                <a:lnTo>
                  <a:pt x="10" y="79"/>
                </a:lnTo>
                <a:close/>
                <a:moveTo>
                  <a:pt x="72" y="51"/>
                </a:moveTo>
                <a:cubicBezTo>
                  <a:pt x="67" y="56"/>
                  <a:pt x="60" y="59"/>
                  <a:pt x="53" y="59"/>
                </a:cubicBezTo>
                <a:cubicBezTo>
                  <a:pt x="46" y="59"/>
                  <a:pt x="39" y="56"/>
                  <a:pt x="34" y="51"/>
                </a:cubicBezTo>
                <a:cubicBezTo>
                  <a:pt x="29" y="46"/>
                  <a:pt x="26" y="39"/>
                  <a:pt x="26" y="32"/>
                </a:cubicBezTo>
                <a:cubicBezTo>
                  <a:pt x="26" y="25"/>
                  <a:pt x="29" y="18"/>
                  <a:pt x="34" y="13"/>
                </a:cubicBezTo>
                <a:cubicBezTo>
                  <a:pt x="39" y="8"/>
                  <a:pt x="46" y="5"/>
                  <a:pt x="53" y="5"/>
                </a:cubicBezTo>
                <a:cubicBezTo>
                  <a:pt x="60" y="5"/>
                  <a:pt x="67" y="8"/>
                  <a:pt x="72" y="13"/>
                </a:cubicBezTo>
                <a:cubicBezTo>
                  <a:pt x="77" y="18"/>
                  <a:pt x="80" y="25"/>
                  <a:pt x="80" y="32"/>
                </a:cubicBezTo>
                <a:cubicBezTo>
                  <a:pt x="80" y="39"/>
                  <a:pt x="77" y="46"/>
                  <a:pt x="7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$liḍè">
            <a:extLst>
              <a:ext uri="{FF2B5EF4-FFF2-40B4-BE49-F238E27FC236}">
                <a16:creationId xmlns:a16="http://schemas.microsoft.com/office/drawing/2014/main" id="{27C8FA42-AD8C-49C1-A1FC-F9DA86BC2D66}"/>
              </a:ext>
            </a:extLst>
          </p:cNvPr>
          <p:cNvSpPr>
            <a:spLocks/>
          </p:cNvSpPr>
          <p:nvPr/>
        </p:nvSpPr>
        <p:spPr bwMode="auto">
          <a:xfrm>
            <a:off x="4884342" y="5246581"/>
            <a:ext cx="245886" cy="11571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8" y="2"/>
              </a:cxn>
              <a:cxn ang="0">
                <a:pos x="33" y="11"/>
              </a:cxn>
              <a:cxn ang="0">
                <a:pos x="19" y="17"/>
              </a:cxn>
              <a:cxn ang="0">
                <a:pos x="5" y="11"/>
              </a:cxn>
              <a:cxn ang="0">
                <a:pos x="3" y="9"/>
              </a:cxn>
              <a:cxn ang="0">
                <a:pos x="1" y="8"/>
              </a:cxn>
              <a:cxn ang="0">
                <a:pos x="1" y="11"/>
              </a:cxn>
              <a:cxn ang="0">
                <a:pos x="3" y="13"/>
              </a:cxn>
              <a:cxn ang="0">
                <a:pos x="19" y="20"/>
              </a:cxn>
              <a:cxn ang="0">
                <a:pos x="35" y="13"/>
              </a:cxn>
              <a:cxn ang="0">
                <a:pos x="42" y="2"/>
              </a:cxn>
              <a:cxn ang="0">
                <a:pos x="40" y="0"/>
              </a:cxn>
            </a:cxnLst>
            <a:rect l="0" t="0" r="r" b="b"/>
            <a:pathLst>
              <a:path w="42" h="20">
                <a:moveTo>
                  <a:pt x="40" y="0"/>
                </a:moveTo>
                <a:cubicBezTo>
                  <a:pt x="39" y="0"/>
                  <a:pt x="38" y="1"/>
                  <a:pt x="38" y="2"/>
                </a:cubicBezTo>
                <a:cubicBezTo>
                  <a:pt x="37" y="5"/>
                  <a:pt x="35" y="8"/>
                  <a:pt x="33" y="11"/>
                </a:cubicBezTo>
                <a:cubicBezTo>
                  <a:pt x="29" y="15"/>
                  <a:pt x="24" y="17"/>
                  <a:pt x="19" y="17"/>
                </a:cubicBezTo>
                <a:cubicBezTo>
                  <a:pt x="14" y="17"/>
                  <a:pt x="9" y="15"/>
                  <a:pt x="5" y="11"/>
                </a:cubicBezTo>
                <a:cubicBezTo>
                  <a:pt x="5" y="10"/>
                  <a:pt x="4" y="9"/>
                  <a:pt x="3" y="9"/>
                </a:cubicBezTo>
                <a:cubicBezTo>
                  <a:pt x="3" y="8"/>
                  <a:pt x="2" y="8"/>
                  <a:pt x="1" y="8"/>
                </a:cubicBezTo>
                <a:cubicBezTo>
                  <a:pt x="0" y="9"/>
                  <a:pt x="0" y="10"/>
                  <a:pt x="1" y="11"/>
                </a:cubicBezTo>
                <a:cubicBezTo>
                  <a:pt x="1" y="12"/>
                  <a:pt x="2" y="13"/>
                  <a:pt x="3" y="13"/>
                </a:cubicBezTo>
                <a:cubicBezTo>
                  <a:pt x="7" y="18"/>
                  <a:pt x="13" y="20"/>
                  <a:pt x="19" y="20"/>
                </a:cubicBezTo>
                <a:cubicBezTo>
                  <a:pt x="25" y="20"/>
                  <a:pt x="31" y="18"/>
                  <a:pt x="35" y="13"/>
                </a:cubicBezTo>
                <a:cubicBezTo>
                  <a:pt x="38" y="10"/>
                  <a:pt x="41" y="7"/>
                  <a:pt x="42" y="2"/>
                </a:cubicBezTo>
                <a:cubicBezTo>
                  <a:pt x="42" y="1"/>
                  <a:pt x="41" y="0"/>
                  <a:pt x="4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şḻíḓè">
            <a:extLst>
              <a:ext uri="{FF2B5EF4-FFF2-40B4-BE49-F238E27FC236}">
                <a16:creationId xmlns:a16="http://schemas.microsoft.com/office/drawing/2014/main" id="{87EB23A0-2E86-4811-B8A8-8C50AF1A316D}"/>
              </a:ext>
            </a:extLst>
          </p:cNvPr>
          <p:cNvSpPr>
            <a:spLocks/>
          </p:cNvSpPr>
          <p:nvPr/>
        </p:nvSpPr>
        <p:spPr bwMode="auto">
          <a:xfrm>
            <a:off x="4848182" y="5094710"/>
            <a:ext cx="282046" cy="180799"/>
          </a:xfrm>
          <a:custGeom>
            <a:avLst/>
            <a:gdLst/>
            <a:ahLst/>
            <a:cxnLst>
              <a:cxn ang="0">
                <a:pos x="6" y="29"/>
              </a:cxn>
              <a:cxn ang="0">
                <a:pos x="11" y="9"/>
              </a:cxn>
              <a:cxn ang="0">
                <a:pos x="25" y="3"/>
              </a:cxn>
              <a:cxn ang="0">
                <a:pos x="39" y="9"/>
              </a:cxn>
              <a:cxn ang="0">
                <a:pos x="44" y="18"/>
              </a:cxn>
              <a:cxn ang="0">
                <a:pos x="46" y="19"/>
              </a:cxn>
              <a:cxn ang="0">
                <a:pos x="47" y="17"/>
              </a:cxn>
              <a:cxn ang="0">
                <a:pos x="41" y="7"/>
              </a:cxn>
              <a:cxn ang="0">
                <a:pos x="25" y="0"/>
              </a:cxn>
              <a:cxn ang="0">
                <a:pos x="9" y="7"/>
              </a:cxn>
              <a:cxn ang="0">
                <a:pos x="3" y="30"/>
              </a:cxn>
              <a:cxn ang="0">
                <a:pos x="5" y="31"/>
              </a:cxn>
              <a:cxn ang="0">
                <a:pos x="5" y="31"/>
              </a:cxn>
              <a:cxn ang="0">
                <a:pos x="6" y="29"/>
              </a:cxn>
            </a:cxnLst>
            <a:rect l="0" t="0" r="r" b="b"/>
            <a:pathLst>
              <a:path w="48" h="31">
                <a:moveTo>
                  <a:pt x="6" y="29"/>
                </a:moveTo>
                <a:cubicBezTo>
                  <a:pt x="4" y="22"/>
                  <a:pt x="6" y="14"/>
                  <a:pt x="11" y="9"/>
                </a:cubicBezTo>
                <a:cubicBezTo>
                  <a:pt x="15" y="6"/>
                  <a:pt x="20" y="3"/>
                  <a:pt x="25" y="3"/>
                </a:cubicBezTo>
                <a:cubicBezTo>
                  <a:pt x="30" y="3"/>
                  <a:pt x="35" y="6"/>
                  <a:pt x="39" y="9"/>
                </a:cubicBezTo>
                <a:cubicBezTo>
                  <a:pt x="41" y="12"/>
                  <a:pt x="43" y="15"/>
                  <a:pt x="44" y="18"/>
                </a:cubicBezTo>
                <a:cubicBezTo>
                  <a:pt x="44" y="19"/>
                  <a:pt x="45" y="20"/>
                  <a:pt x="46" y="19"/>
                </a:cubicBezTo>
                <a:cubicBezTo>
                  <a:pt x="47" y="19"/>
                  <a:pt x="48" y="18"/>
                  <a:pt x="47" y="17"/>
                </a:cubicBezTo>
                <a:cubicBezTo>
                  <a:pt x="46" y="13"/>
                  <a:pt x="44" y="10"/>
                  <a:pt x="41" y="7"/>
                </a:cubicBezTo>
                <a:cubicBezTo>
                  <a:pt x="37" y="2"/>
                  <a:pt x="31" y="0"/>
                  <a:pt x="25" y="0"/>
                </a:cubicBezTo>
                <a:cubicBezTo>
                  <a:pt x="19" y="0"/>
                  <a:pt x="13" y="2"/>
                  <a:pt x="9" y="7"/>
                </a:cubicBezTo>
                <a:cubicBezTo>
                  <a:pt x="3" y="13"/>
                  <a:pt x="0" y="22"/>
                  <a:pt x="3" y="30"/>
                </a:cubicBezTo>
                <a:cubicBezTo>
                  <a:pt x="3" y="31"/>
                  <a:pt x="4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7" y="30"/>
                  <a:pt x="6" y="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ŝḷiḑè">
            <a:extLst>
              <a:ext uri="{FF2B5EF4-FFF2-40B4-BE49-F238E27FC236}">
                <a16:creationId xmlns:a16="http://schemas.microsoft.com/office/drawing/2014/main" id="{A2A293FF-8D17-4618-9904-E8666AAB04B6}"/>
              </a:ext>
            </a:extLst>
          </p:cNvPr>
          <p:cNvSpPr>
            <a:spLocks/>
          </p:cNvSpPr>
          <p:nvPr/>
        </p:nvSpPr>
        <p:spPr bwMode="auto">
          <a:xfrm>
            <a:off x="5000053" y="5134485"/>
            <a:ext cx="65088" cy="47009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2"/>
              </a:cxn>
              <a:cxn ang="0">
                <a:pos x="2" y="4"/>
              </a:cxn>
              <a:cxn ang="0">
                <a:pos x="8" y="7"/>
              </a:cxn>
              <a:cxn ang="0">
                <a:pos x="9" y="8"/>
              </a:cxn>
              <a:cxn ang="0">
                <a:pos x="10" y="7"/>
              </a:cxn>
              <a:cxn ang="0">
                <a:pos x="10" y="5"/>
              </a:cxn>
              <a:cxn ang="0">
                <a:pos x="3" y="1"/>
              </a:cxn>
            </a:cxnLst>
            <a:rect l="0" t="0" r="r" b="b"/>
            <a:pathLst>
              <a:path w="11" h="8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4" y="5"/>
                  <a:pt x="6" y="6"/>
                  <a:pt x="8" y="7"/>
                </a:cubicBezTo>
                <a:cubicBezTo>
                  <a:pt x="8" y="8"/>
                  <a:pt x="8" y="8"/>
                  <a:pt x="9" y="8"/>
                </a:cubicBezTo>
                <a:cubicBezTo>
                  <a:pt x="9" y="8"/>
                  <a:pt x="10" y="8"/>
                  <a:pt x="10" y="7"/>
                </a:cubicBezTo>
                <a:cubicBezTo>
                  <a:pt x="11" y="7"/>
                  <a:pt x="11" y="6"/>
                  <a:pt x="10" y="5"/>
                </a:cubicBezTo>
                <a:cubicBezTo>
                  <a:pt x="8" y="3"/>
                  <a:pt x="5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ṥľîḑe">
            <a:extLst>
              <a:ext uri="{FF2B5EF4-FFF2-40B4-BE49-F238E27FC236}">
                <a16:creationId xmlns:a16="http://schemas.microsoft.com/office/drawing/2014/main" id="{870B6D52-370A-455D-A11C-845D355FAA6F}"/>
              </a:ext>
            </a:extLst>
          </p:cNvPr>
          <p:cNvSpPr>
            <a:spLocks/>
          </p:cNvSpPr>
          <p:nvPr/>
        </p:nvSpPr>
        <p:spPr bwMode="auto">
          <a:xfrm>
            <a:off x="5061524" y="5188726"/>
            <a:ext cx="28928" cy="39777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3" y="7"/>
              </a:cxn>
              <a:cxn ang="0">
                <a:pos x="3" y="7"/>
              </a:cxn>
              <a:cxn ang="0">
                <a:pos x="5" y="5"/>
              </a:cxn>
              <a:cxn ang="0">
                <a:pos x="4" y="2"/>
              </a:cxn>
              <a:cxn ang="0">
                <a:pos x="2" y="1"/>
              </a:cxn>
              <a:cxn ang="0">
                <a:pos x="1" y="3"/>
              </a:cxn>
              <a:cxn ang="0">
                <a:pos x="1" y="6"/>
              </a:cxn>
            </a:cxnLst>
            <a:rect l="0" t="0" r="r" b="b"/>
            <a:pathLst>
              <a:path w="5" h="7">
                <a:moveTo>
                  <a:pt x="1" y="6"/>
                </a:moveTo>
                <a:cubicBezTo>
                  <a:pt x="1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5" y="6"/>
                  <a:pt x="5" y="5"/>
                </a:cubicBezTo>
                <a:cubicBezTo>
                  <a:pt x="5" y="4"/>
                  <a:pt x="4" y="3"/>
                  <a:pt x="4" y="2"/>
                </a:cubicBezTo>
                <a:cubicBezTo>
                  <a:pt x="4" y="1"/>
                  <a:pt x="3" y="0"/>
                  <a:pt x="2" y="1"/>
                </a:cubicBezTo>
                <a:cubicBezTo>
                  <a:pt x="1" y="1"/>
                  <a:pt x="0" y="2"/>
                  <a:pt x="1" y="3"/>
                </a:cubicBezTo>
                <a:cubicBezTo>
                  <a:pt x="1" y="4"/>
                  <a:pt x="1" y="5"/>
                  <a:pt x="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ṣ1iḑê">
            <a:extLst>
              <a:ext uri="{FF2B5EF4-FFF2-40B4-BE49-F238E27FC236}">
                <a16:creationId xmlns:a16="http://schemas.microsoft.com/office/drawing/2014/main" id="{D24B0104-CC21-4B63-A114-7778417A3E22}"/>
              </a:ext>
            </a:extLst>
          </p:cNvPr>
          <p:cNvSpPr/>
          <p:nvPr/>
        </p:nvSpPr>
        <p:spPr bwMode="auto">
          <a:xfrm>
            <a:off x="7034841" y="4900525"/>
            <a:ext cx="778894" cy="778894"/>
          </a:xfrm>
          <a:prstGeom prst="ellips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1ïḋê">
            <a:extLst>
              <a:ext uri="{FF2B5EF4-FFF2-40B4-BE49-F238E27FC236}">
                <a16:creationId xmlns:a16="http://schemas.microsoft.com/office/drawing/2014/main" id="{48F97265-21DE-4523-8EE1-16608DEEA633}"/>
              </a:ext>
            </a:extLst>
          </p:cNvPr>
          <p:cNvSpPr>
            <a:spLocks/>
          </p:cNvSpPr>
          <p:nvPr/>
        </p:nvSpPr>
        <p:spPr bwMode="auto">
          <a:xfrm>
            <a:off x="7328160" y="5195573"/>
            <a:ext cx="195898" cy="19589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7" y="34"/>
              </a:cxn>
              <a:cxn ang="0">
                <a:pos x="34" y="17"/>
              </a:cxn>
              <a:cxn ang="0">
                <a:pos x="17" y="0"/>
              </a:cxn>
              <a:cxn ang="0">
                <a:pos x="0" y="17"/>
              </a:cxn>
              <a:cxn ang="0">
                <a:pos x="29" y="17"/>
              </a:cxn>
              <a:cxn ang="0">
                <a:pos x="17" y="29"/>
              </a:cxn>
              <a:cxn ang="0">
                <a:pos x="5" y="17"/>
              </a:cxn>
              <a:cxn ang="0">
                <a:pos x="17" y="6"/>
              </a:cxn>
              <a:cxn ang="0">
                <a:pos x="29" y="17"/>
              </a:cxn>
            </a:cxnLst>
            <a:rect l="0" t="0" r="r" b="b"/>
            <a:pathLst>
              <a:path w="34" h="34">
                <a:moveTo>
                  <a:pt x="0" y="17"/>
                </a:moveTo>
                <a:cubicBezTo>
                  <a:pt x="0" y="27"/>
                  <a:pt x="7" y="34"/>
                  <a:pt x="17" y="34"/>
                </a:cubicBezTo>
                <a:cubicBezTo>
                  <a:pt x="26" y="34"/>
                  <a:pt x="34" y="27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7" y="0"/>
                  <a:pt x="0" y="8"/>
                  <a:pt x="0" y="17"/>
                </a:cubicBezTo>
                <a:close/>
                <a:moveTo>
                  <a:pt x="29" y="17"/>
                </a:moveTo>
                <a:cubicBezTo>
                  <a:pt x="29" y="24"/>
                  <a:pt x="23" y="29"/>
                  <a:pt x="17" y="29"/>
                </a:cubicBezTo>
                <a:cubicBezTo>
                  <a:pt x="10" y="29"/>
                  <a:pt x="5" y="24"/>
                  <a:pt x="5" y="17"/>
                </a:cubicBezTo>
                <a:cubicBezTo>
                  <a:pt x="5" y="11"/>
                  <a:pt x="10" y="6"/>
                  <a:pt x="17" y="6"/>
                </a:cubicBezTo>
                <a:cubicBezTo>
                  <a:pt x="23" y="6"/>
                  <a:pt x="29" y="11"/>
                  <a:pt x="2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líďé">
            <a:extLst>
              <a:ext uri="{FF2B5EF4-FFF2-40B4-BE49-F238E27FC236}">
                <a16:creationId xmlns:a16="http://schemas.microsoft.com/office/drawing/2014/main" id="{EF96D860-190A-4F65-BEFA-81642DE8AC82}"/>
              </a:ext>
            </a:extLst>
          </p:cNvPr>
          <p:cNvSpPr>
            <a:spLocks/>
          </p:cNvSpPr>
          <p:nvPr/>
        </p:nvSpPr>
        <p:spPr bwMode="auto">
          <a:xfrm>
            <a:off x="7178566" y="5049542"/>
            <a:ext cx="491522" cy="480838"/>
          </a:xfrm>
          <a:custGeom>
            <a:avLst/>
            <a:gdLst/>
            <a:ahLst/>
            <a:cxnLst>
              <a:cxn ang="0">
                <a:pos x="77" y="39"/>
              </a:cxn>
              <a:cxn ang="0">
                <a:pos x="79" y="27"/>
              </a:cxn>
              <a:cxn ang="0">
                <a:pos x="73" y="12"/>
              </a:cxn>
              <a:cxn ang="0">
                <a:pos x="67" y="11"/>
              </a:cxn>
              <a:cxn ang="0">
                <a:pos x="54" y="10"/>
              </a:cxn>
              <a:cxn ang="0">
                <a:pos x="48" y="0"/>
              </a:cxn>
              <a:cxn ang="0">
                <a:pos x="38" y="0"/>
              </a:cxn>
              <a:cxn ang="0">
                <a:pos x="32" y="10"/>
              </a:cxn>
              <a:cxn ang="0">
                <a:pos x="18" y="11"/>
              </a:cxn>
              <a:cxn ang="0">
                <a:pos x="12" y="12"/>
              </a:cxn>
              <a:cxn ang="0">
                <a:pos x="6" y="27"/>
              </a:cxn>
              <a:cxn ang="0">
                <a:pos x="8" y="39"/>
              </a:cxn>
              <a:cxn ang="0">
                <a:pos x="0" y="47"/>
              </a:cxn>
              <a:cxn ang="0">
                <a:pos x="8" y="61"/>
              </a:cxn>
              <a:cxn ang="0">
                <a:pos x="19" y="67"/>
              </a:cxn>
              <a:cxn ang="0">
                <a:pos x="20" y="78"/>
              </a:cxn>
              <a:cxn ang="0">
                <a:pos x="31" y="83"/>
              </a:cxn>
              <a:cxn ang="0">
                <a:pos x="39" y="77"/>
              </a:cxn>
              <a:cxn ang="0">
                <a:pos x="46" y="77"/>
              </a:cxn>
              <a:cxn ang="0">
                <a:pos x="54" y="83"/>
              </a:cxn>
              <a:cxn ang="0">
                <a:pos x="66" y="78"/>
              </a:cxn>
              <a:cxn ang="0">
                <a:pos x="67" y="67"/>
              </a:cxn>
              <a:cxn ang="0">
                <a:pos x="78" y="61"/>
              </a:cxn>
              <a:cxn ang="0">
                <a:pos x="85" y="47"/>
              </a:cxn>
              <a:cxn ang="0">
                <a:pos x="61" y="20"/>
              </a:cxn>
              <a:cxn ang="0">
                <a:pos x="75" y="23"/>
              </a:cxn>
              <a:cxn ang="0">
                <a:pos x="71" y="26"/>
              </a:cxn>
              <a:cxn ang="0">
                <a:pos x="68" y="27"/>
              </a:cxn>
              <a:cxn ang="0">
                <a:pos x="46" y="71"/>
              </a:cxn>
              <a:cxn ang="0">
                <a:pos x="14" y="46"/>
              </a:cxn>
              <a:cxn ang="0">
                <a:pos x="25" y="19"/>
              </a:cxn>
              <a:cxn ang="0">
                <a:pos x="26" y="19"/>
              </a:cxn>
              <a:cxn ang="0">
                <a:pos x="36" y="14"/>
              </a:cxn>
              <a:cxn ang="0">
                <a:pos x="49" y="14"/>
              </a:cxn>
              <a:cxn ang="0">
                <a:pos x="61" y="20"/>
              </a:cxn>
              <a:cxn ang="0">
                <a:pos x="43" y="5"/>
              </a:cxn>
              <a:cxn ang="0">
                <a:pos x="48" y="10"/>
              </a:cxn>
              <a:cxn ang="0">
                <a:pos x="37" y="10"/>
              </a:cxn>
              <a:cxn ang="0">
                <a:pos x="16" y="16"/>
              </a:cxn>
              <a:cxn ang="0">
                <a:pos x="17" y="22"/>
              </a:cxn>
              <a:cxn ang="0">
                <a:pos x="11" y="23"/>
              </a:cxn>
              <a:cxn ang="0">
                <a:pos x="6" y="47"/>
              </a:cxn>
              <a:cxn ang="0">
                <a:pos x="11" y="46"/>
              </a:cxn>
              <a:cxn ang="0">
                <a:pos x="8" y="56"/>
              </a:cxn>
              <a:cxn ang="0">
                <a:pos x="23" y="74"/>
              </a:cxn>
              <a:cxn ang="0">
                <a:pos x="35" y="74"/>
              </a:cxn>
              <a:cxn ang="0">
                <a:pos x="23" y="74"/>
              </a:cxn>
              <a:cxn ang="0">
                <a:pos x="51" y="74"/>
              </a:cxn>
              <a:cxn ang="0">
                <a:pos x="63" y="74"/>
              </a:cxn>
              <a:cxn ang="0">
                <a:pos x="78" y="56"/>
              </a:cxn>
              <a:cxn ang="0">
                <a:pos x="75" y="44"/>
              </a:cxn>
              <a:cxn ang="0">
                <a:pos x="78" y="56"/>
              </a:cxn>
            </a:cxnLst>
            <a:rect l="0" t="0" r="r" b="b"/>
            <a:pathLst>
              <a:path w="85" h="83">
                <a:moveTo>
                  <a:pt x="82" y="42"/>
                </a:moveTo>
                <a:cubicBezTo>
                  <a:pt x="77" y="39"/>
                  <a:pt x="77" y="39"/>
                  <a:pt x="77" y="39"/>
                </a:cubicBezTo>
                <a:cubicBezTo>
                  <a:pt x="77" y="37"/>
                  <a:pt x="76" y="34"/>
                  <a:pt x="75" y="31"/>
                </a:cubicBezTo>
                <a:cubicBezTo>
                  <a:pt x="79" y="27"/>
                  <a:pt x="79" y="27"/>
                  <a:pt x="79" y="27"/>
                </a:cubicBezTo>
                <a:cubicBezTo>
                  <a:pt x="81" y="25"/>
                  <a:pt x="81" y="23"/>
                  <a:pt x="80" y="21"/>
                </a:cubicBezTo>
                <a:cubicBezTo>
                  <a:pt x="78" y="18"/>
                  <a:pt x="76" y="15"/>
                  <a:pt x="73" y="12"/>
                </a:cubicBezTo>
                <a:cubicBezTo>
                  <a:pt x="72" y="11"/>
                  <a:pt x="71" y="11"/>
                  <a:pt x="70" y="11"/>
                </a:cubicBezTo>
                <a:cubicBezTo>
                  <a:pt x="69" y="11"/>
                  <a:pt x="68" y="11"/>
                  <a:pt x="67" y="11"/>
                </a:cubicBezTo>
                <a:cubicBezTo>
                  <a:pt x="62" y="14"/>
                  <a:pt x="62" y="14"/>
                  <a:pt x="62" y="14"/>
                </a:cubicBezTo>
                <a:cubicBezTo>
                  <a:pt x="59" y="12"/>
                  <a:pt x="57" y="11"/>
                  <a:pt x="54" y="10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0"/>
                  <a:pt x="43" y="0"/>
                </a:cubicBezTo>
                <a:cubicBezTo>
                  <a:pt x="41" y="0"/>
                  <a:pt x="40" y="0"/>
                  <a:pt x="38" y="0"/>
                </a:cubicBezTo>
                <a:cubicBezTo>
                  <a:pt x="36" y="0"/>
                  <a:pt x="34" y="2"/>
                  <a:pt x="33" y="4"/>
                </a:cubicBezTo>
                <a:cubicBezTo>
                  <a:pt x="32" y="10"/>
                  <a:pt x="32" y="10"/>
                  <a:pt x="32" y="10"/>
                </a:cubicBezTo>
                <a:cubicBezTo>
                  <a:pt x="29" y="11"/>
                  <a:pt x="26" y="12"/>
                  <a:pt x="24" y="14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7" y="11"/>
                  <a:pt x="16" y="11"/>
                </a:cubicBezTo>
                <a:cubicBezTo>
                  <a:pt x="15" y="11"/>
                  <a:pt x="13" y="11"/>
                  <a:pt x="12" y="12"/>
                </a:cubicBezTo>
                <a:cubicBezTo>
                  <a:pt x="10" y="15"/>
                  <a:pt x="8" y="18"/>
                  <a:pt x="6" y="21"/>
                </a:cubicBezTo>
                <a:cubicBezTo>
                  <a:pt x="5" y="23"/>
                  <a:pt x="5" y="25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4"/>
                  <a:pt x="9" y="37"/>
                  <a:pt x="8" y="39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3"/>
                  <a:pt x="0" y="45"/>
                  <a:pt x="0" y="47"/>
                </a:cubicBezTo>
                <a:cubicBezTo>
                  <a:pt x="1" y="51"/>
                  <a:pt x="2" y="54"/>
                  <a:pt x="3" y="58"/>
                </a:cubicBezTo>
                <a:cubicBezTo>
                  <a:pt x="4" y="60"/>
                  <a:pt x="6" y="61"/>
                  <a:pt x="8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3"/>
                  <a:pt x="17" y="65"/>
                  <a:pt x="19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5"/>
                  <a:pt x="18" y="77"/>
                  <a:pt x="20" y="78"/>
                </a:cubicBezTo>
                <a:cubicBezTo>
                  <a:pt x="23" y="80"/>
                  <a:pt x="26" y="82"/>
                  <a:pt x="30" y="83"/>
                </a:cubicBezTo>
                <a:cubicBezTo>
                  <a:pt x="30" y="83"/>
                  <a:pt x="31" y="83"/>
                  <a:pt x="31" y="83"/>
                </a:cubicBezTo>
                <a:cubicBezTo>
                  <a:pt x="33" y="83"/>
                  <a:pt x="34" y="82"/>
                  <a:pt x="35" y="81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7"/>
                  <a:pt x="42" y="77"/>
                  <a:pt x="43" y="77"/>
                </a:cubicBezTo>
                <a:cubicBezTo>
                  <a:pt x="44" y="77"/>
                  <a:pt x="45" y="77"/>
                  <a:pt x="46" y="77"/>
                </a:cubicBezTo>
                <a:cubicBezTo>
                  <a:pt x="50" y="81"/>
                  <a:pt x="50" y="81"/>
                  <a:pt x="50" y="81"/>
                </a:cubicBezTo>
                <a:cubicBezTo>
                  <a:pt x="51" y="82"/>
                  <a:pt x="53" y="83"/>
                  <a:pt x="54" y="83"/>
                </a:cubicBezTo>
                <a:cubicBezTo>
                  <a:pt x="55" y="83"/>
                  <a:pt x="55" y="83"/>
                  <a:pt x="56" y="83"/>
                </a:cubicBezTo>
                <a:cubicBezTo>
                  <a:pt x="59" y="82"/>
                  <a:pt x="63" y="80"/>
                  <a:pt x="66" y="78"/>
                </a:cubicBezTo>
                <a:cubicBezTo>
                  <a:pt x="68" y="77"/>
                  <a:pt x="69" y="75"/>
                  <a:pt x="68" y="73"/>
                </a:cubicBezTo>
                <a:cubicBezTo>
                  <a:pt x="67" y="67"/>
                  <a:pt x="67" y="67"/>
                  <a:pt x="67" y="67"/>
                </a:cubicBezTo>
                <a:cubicBezTo>
                  <a:pt x="69" y="65"/>
                  <a:pt x="70" y="63"/>
                  <a:pt x="72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80" y="61"/>
                  <a:pt x="82" y="60"/>
                  <a:pt x="83" y="58"/>
                </a:cubicBezTo>
                <a:cubicBezTo>
                  <a:pt x="84" y="54"/>
                  <a:pt x="85" y="51"/>
                  <a:pt x="85" y="47"/>
                </a:cubicBezTo>
                <a:cubicBezTo>
                  <a:pt x="85" y="45"/>
                  <a:pt x="84" y="43"/>
                  <a:pt x="82" y="42"/>
                </a:cubicBezTo>
                <a:close/>
                <a:moveTo>
                  <a:pt x="61" y="20"/>
                </a:moveTo>
                <a:cubicBezTo>
                  <a:pt x="70" y="16"/>
                  <a:pt x="70" y="16"/>
                  <a:pt x="70" y="16"/>
                </a:cubicBezTo>
                <a:cubicBezTo>
                  <a:pt x="72" y="18"/>
                  <a:pt x="73" y="21"/>
                  <a:pt x="75" y="23"/>
                </a:cubicBezTo>
                <a:cubicBezTo>
                  <a:pt x="72" y="28"/>
                  <a:pt x="72" y="28"/>
                  <a:pt x="72" y="28"/>
                </a:cubicBezTo>
                <a:cubicBezTo>
                  <a:pt x="71" y="27"/>
                  <a:pt x="71" y="26"/>
                  <a:pt x="71" y="26"/>
                </a:cubicBezTo>
                <a:cubicBezTo>
                  <a:pt x="70" y="25"/>
                  <a:pt x="69" y="24"/>
                  <a:pt x="68" y="25"/>
                </a:cubicBezTo>
                <a:cubicBezTo>
                  <a:pt x="67" y="25"/>
                  <a:pt x="67" y="27"/>
                  <a:pt x="68" y="27"/>
                </a:cubicBezTo>
                <a:cubicBezTo>
                  <a:pt x="70" y="31"/>
                  <a:pt x="71" y="35"/>
                  <a:pt x="72" y="39"/>
                </a:cubicBezTo>
                <a:cubicBezTo>
                  <a:pt x="73" y="55"/>
                  <a:pt x="62" y="69"/>
                  <a:pt x="46" y="71"/>
                </a:cubicBezTo>
                <a:cubicBezTo>
                  <a:pt x="38" y="72"/>
                  <a:pt x="31" y="70"/>
                  <a:pt x="25" y="65"/>
                </a:cubicBezTo>
                <a:cubicBezTo>
                  <a:pt x="19" y="60"/>
                  <a:pt x="15" y="53"/>
                  <a:pt x="14" y="46"/>
                </a:cubicBezTo>
                <a:cubicBezTo>
                  <a:pt x="13" y="38"/>
                  <a:pt x="15" y="30"/>
                  <a:pt x="20" y="24"/>
                </a:cubicBezTo>
                <a:cubicBezTo>
                  <a:pt x="22" y="22"/>
                  <a:pt x="23" y="21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7"/>
                  <a:pt x="32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4"/>
                  <a:pt x="40" y="14"/>
                </a:cubicBezTo>
                <a:cubicBezTo>
                  <a:pt x="43" y="13"/>
                  <a:pt x="46" y="13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4" y="15"/>
                  <a:pt x="58" y="17"/>
                  <a:pt x="61" y="20"/>
                </a:cubicBezTo>
                <a:close/>
                <a:moveTo>
                  <a:pt x="38" y="5"/>
                </a:moveTo>
                <a:cubicBezTo>
                  <a:pt x="40" y="5"/>
                  <a:pt x="41" y="5"/>
                  <a:pt x="43" y="5"/>
                </a:cubicBezTo>
                <a:cubicBezTo>
                  <a:pt x="44" y="5"/>
                  <a:pt x="46" y="5"/>
                  <a:pt x="47" y="5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10"/>
                  <a:pt x="42" y="10"/>
                  <a:pt x="39" y="10"/>
                </a:cubicBezTo>
                <a:cubicBezTo>
                  <a:pt x="39" y="10"/>
                  <a:pt x="38" y="10"/>
                  <a:pt x="37" y="10"/>
                </a:cubicBezTo>
                <a:lnTo>
                  <a:pt x="38" y="5"/>
                </a:lnTo>
                <a:close/>
                <a:moveTo>
                  <a:pt x="16" y="16"/>
                </a:moveTo>
                <a:cubicBezTo>
                  <a:pt x="21" y="18"/>
                  <a:pt x="21" y="18"/>
                  <a:pt x="21" y="18"/>
                </a:cubicBezTo>
                <a:cubicBezTo>
                  <a:pt x="20" y="19"/>
                  <a:pt x="18" y="21"/>
                  <a:pt x="17" y="22"/>
                </a:cubicBezTo>
                <a:cubicBezTo>
                  <a:pt x="16" y="24"/>
                  <a:pt x="15" y="26"/>
                  <a:pt x="1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2" y="21"/>
                  <a:pt x="14" y="18"/>
                  <a:pt x="16" y="16"/>
                </a:cubicBezTo>
                <a:close/>
                <a:moveTo>
                  <a:pt x="6" y="47"/>
                </a:move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1" y="45"/>
                  <a:pt x="11" y="46"/>
                </a:cubicBezTo>
                <a:cubicBezTo>
                  <a:pt x="11" y="49"/>
                  <a:pt x="12" y="53"/>
                  <a:pt x="13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3"/>
                  <a:pt x="6" y="50"/>
                  <a:pt x="6" y="47"/>
                </a:cubicBezTo>
                <a:close/>
                <a:moveTo>
                  <a:pt x="23" y="74"/>
                </a:moveTo>
                <a:cubicBezTo>
                  <a:pt x="24" y="69"/>
                  <a:pt x="24" y="69"/>
                  <a:pt x="24" y="69"/>
                </a:cubicBezTo>
                <a:cubicBezTo>
                  <a:pt x="27" y="71"/>
                  <a:pt x="31" y="73"/>
                  <a:pt x="35" y="74"/>
                </a:cubicBezTo>
                <a:cubicBezTo>
                  <a:pt x="31" y="78"/>
                  <a:pt x="31" y="78"/>
                  <a:pt x="31" y="78"/>
                </a:cubicBezTo>
                <a:cubicBezTo>
                  <a:pt x="28" y="77"/>
                  <a:pt x="25" y="75"/>
                  <a:pt x="23" y="74"/>
                </a:cubicBezTo>
                <a:close/>
                <a:moveTo>
                  <a:pt x="54" y="78"/>
                </a:moveTo>
                <a:cubicBezTo>
                  <a:pt x="51" y="74"/>
                  <a:pt x="51" y="74"/>
                  <a:pt x="51" y="74"/>
                </a:cubicBezTo>
                <a:cubicBezTo>
                  <a:pt x="55" y="73"/>
                  <a:pt x="59" y="71"/>
                  <a:pt x="62" y="69"/>
                </a:cubicBezTo>
                <a:cubicBezTo>
                  <a:pt x="63" y="74"/>
                  <a:pt x="63" y="74"/>
                  <a:pt x="63" y="74"/>
                </a:cubicBezTo>
                <a:cubicBezTo>
                  <a:pt x="60" y="75"/>
                  <a:pt x="57" y="77"/>
                  <a:pt x="54" y="78"/>
                </a:cubicBezTo>
                <a:close/>
                <a:moveTo>
                  <a:pt x="78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4" y="52"/>
                  <a:pt x="75" y="48"/>
                  <a:pt x="75" y="44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0"/>
                  <a:pt x="79" y="53"/>
                  <a:pt x="78" y="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ŝļïḋê">
            <a:extLst>
              <a:ext uri="{FF2B5EF4-FFF2-40B4-BE49-F238E27FC236}">
                <a16:creationId xmlns:a16="http://schemas.microsoft.com/office/drawing/2014/main" id="{699BD0EC-8215-4A7B-8C74-7979B42C4D08}"/>
              </a:ext>
            </a:extLst>
          </p:cNvPr>
          <p:cNvSpPr>
            <a:spLocks/>
          </p:cNvSpPr>
          <p:nvPr/>
        </p:nvSpPr>
        <p:spPr bwMode="auto">
          <a:xfrm>
            <a:off x="7281856" y="5156395"/>
            <a:ext cx="195898" cy="227952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" y="40"/>
              </a:cxn>
              <a:cxn ang="0">
                <a:pos x="7" y="40"/>
              </a:cxn>
              <a:cxn ang="0">
                <a:pos x="8" y="40"/>
              </a:cxn>
              <a:cxn ang="0">
                <a:pos x="8" y="37"/>
              </a:cxn>
              <a:cxn ang="0">
                <a:pos x="4" y="24"/>
              </a:cxn>
              <a:cxn ang="0">
                <a:pos x="25" y="3"/>
              </a:cxn>
              <a:cxn ang="0">
                <a:pos x="31" y="4"/>
              </a:cxn>
              <a:cxn ang="0">
                <a:pos x="34" y="3"/>
              </a:cxn>
              <a:cxn ang="0">
                <a:pos x="33" y="1"/>
              </a:cxn>
              <a:cxn ang="0">
                <a:pos x="25" y="0"/>
              </a:cxn>
              <a:cxn ang="0">
                <a:pos x="0" y="24"/>
              </a:cxn>
            </a:cxnLst>
            <a:rect l="0" t="0" r="r" b="b"/>
            <a:pathLst>
              <a:path w="34" h="40">
                <a:moveTo>
                  <a:pt x="0" y="24"/>
                </a:moveTo>
                <a:cubicBezTo>
                  <a:pt x="0" y="30"/>
                  <a:pt x="2" y="35"/>
                  <a:pt x="5" y="40"/>
                </a:cubicBezTo>
                <a:cubicBezTo>
                  <a:pt x="6" y="40"/>
                  <a:pt x="6" y="40"/>
                  <a:pt x="7" y="40"/>
                </a:cubicBezTo>
                <a:cubicBezTo>
                  <a:pt x="7" y="40"/>
                  <a:pt x="8" y="40"/>
                  <a:pt x="8" y="40"/>
                </a:cubicBezTo>
                <a:cubicBezTo>
                  <a:pt x="9" y="39"/>
                  <a:pt x="9" y="38"/>
                  <a:pt x="8" y="37"/>
                </a:cubicBezTo>
                <a:cubicBezTo>
                  <a:pt x="5" y="34"/>
                  <a:pt x="4" y="29"/>
                  <a:pt x="4" y="24"/>
                </a:cubicBezTo>
                <a:cubicBezTo>
                  <a:pt x="4" y="13"/>
                  <a:pt x="13" y="3"/>
                  <a:pt x="25" y="3"/>
                </a:cubicBezTo>
                <a:cubicBezTo>
                  <a:pt x="27" y="3"/>
                  <a:pt x="29" y="3"/>
                  <a:pt x="31" y="4"/>
                </a:cubicBezTo>
                <a:cubicBezTo>
                  <a:pt x="32" y="4"/>
                  <a:pt x="33" y="4"/>
                  <a:pt x="34" y="3"/>
                </a:cubicBezTo>
                <a:cubicBezTo>
                  <a:pt x="34" y="2"/>
                  <a:pt x="33" y="1"/>
                  <a:pt x="33" y="1"/>
                </a:cubicBezTo>
                <a:cubicBezTo>
                  <a:pt x="30" y="0"/>
                  <a:pt x="27" y="0"/>
                  <a:pt x="25" y="0"/>
                </a:cubicBezTo>
                <a:cubicBezTo>
                  <a:pt x="11" y="0"/>
                  <a:pt x="0" y="11"/>
                  <a:pt x="0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$ľiḋe">
            <a:extLst>
              <a:ext uri="{FF2B5EF4-FFF2-40B4-BE49-F238E27FC236}">
                <a16:creationId xmlns:a16="http://schemas.microsoft.com/office/drawing/2014/main" id="{C24B0087-E4DC-4736-8B73-8BC0A011CCBE}"/>
              </a:ext>
            </a:extLst>
          </p:cNvPr>
          <p:cNvSpPr>
            <a:spLocks/>
          </p:cNvSpPr>
          <p:nvPr/>
        </p:nvSpPr>
        <p:spPr bwMode="auto">
          <a:xfrm>
            <a:off x="7353091" y="5195573"/>
            <a:ext cx="217268" cy="242199"/>
          </a:xfrm>
          <a:custGeom>
            <a:avLst/>
            <a:gdLst/>
            <a:ahLst/>
            <a:cxnLst>
              <a:cxn ang="0">
                <a:pos x="34" y="17"/>
              </a:cxn>
              <a:cxn ang="0">
                <a:pos x="13" y="38"/>
              </a:cxn>
              <a:cxn ang="0">
                <a:pos x="3" y="36"/>
              </a:cxn>
              <a:cxn ang="0">
                <a:pos x="1" y="37"/>
              </a:cxn>
              <a:cxn ang="0">
                <a:pos x="2" y="39"/>
              </a:cxn>
              <a:cxn ang="0">
                <a:pos x="13" y="42"/>
              </a:cxn>
              <a:cxn ang="0">
                <a:pos x="38" y="17"/>
              </a:cxn>
              <a:cxn ang="0">
                <a:pos x="31" y="1"/>
              </a:cxn>
              <a:cxn ang="0">
                <a:pos x="29" y="1"/>
              </a:cxn>
              <a:cxn ang="0">
                <a:pos x="29" y="3"/>
              </a:cxn>
              <a:cxn ang="0">
                <a:pos x="34" y="17"/>
              </a:cxn>
            </a:cxnLst>
            <a:rect l="0" t="0" r="r" b="b"/>
            <a:pathLst>
              <a:path w="38" h="42">
                <a:moveTo>
                  <a:pt x="34" y="17"/>
                </a:moveTo>
                <a:cubicBezTo>
                  <a:pt x="34" y="29"/>
                  <a:pt x="25" y="38"/>
                  <a:pt x="13" y="38"/>
                </a:cubicBezTo>
                <a:cubicBezTo>
                  <a:pt x="9" y="38"/>
                  <a:pt x="6" y="38"/>
                  <a:pt x="3" y="36"/>
                </a:cubicBezTo>
                <a:cubicBezTo>
                  <a:pt x="2" y="36"/>
                  <a:pt x="1" y="36"/>
                  <a:pt x="1" y="37"/>
                </a:cubicBezTo>
                <a:cubicBezTo>
                  <a:pt x="0" y="38"/>
                  <a:pt x="1" y="39"/>
                  <a:pt x="2" y="39"/>
                </a:cubicBezTo>
                <a:cubicBezTo>
                  <a:pt x="5" y="41"/>
                  <a:pt x="9" y="42"/>
                  <a:pt x="13" y="42"/>
                </a:cubicBezTo>
                <a:cubicBezTo>
                  <a:pt x="26" y="42"/>
                  <a:pt x="38" y="31"/>
                  <a:pt x="38" y="17"/>
                </a:cubicBezTo>
                <a:cubicBezTo>
                  <a:pt x="38" y="11"/>
                  <a:pt x="35" y="5"/>
                  <a:pt x="31" y="1"/>
                </a:cubicBezTo>
                <a:cubicBezTo>
                  <a:pt x="31" y="0"/>
                  <a:pt x="30" y="0"/>
                  <a:pt x="29" y="1"/>
                </a:cubicBezTo>
                <a:cubicBezTo>
                  <a:pt x="28" y="1"/>
                  <a:pt x="28" y="3"/>
                  <a:pt x="29" y="3"/>
                </a:cubicBezTo>
                <a:cubicBezTo>
                  <a:pt x="32" y="7"/>
                  <a:pt x="34" y="12"/>
                  <a:pt x="34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ŝļiḓê">
            <a:extLst>
              <a:ext uri="{FF2B5EF4-FFF2-40B4-BE49-F238E27FC236}">
                <a16:creationId xmlns:a16="http://schemas.microsoft.com/office/drawing/2014/main" id="{4BA5E3E7-99F9-4575-9571-5D8A4EE16297}"/>
              </a:ext>
            </a:extLst>
          </p:cNvPr>
          <p:cNvSpPr/>
          <p:nvPr/>
        </p:nvSpPr>
        <p:spPr bwMode="auto">
          <a:xfrm>
            <a:off x="2034818" y="4900525"/>
            <a:ext cx="778894" cy="778894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ṥľïdê">
            <a:extLst>
              <a:ext uri="{FF2B5EF4-FFF2-40B4-BE49-F238E27FC236}">
                <a16:creationId xmlns:a16="http://schemas.microsoft.com/office/drawing/2014/main" id="{6C019077-4A69-4904-B9DC-8D9A378EE41E}"/>
              </a:ext>
            </a:extLst>
          </p:cNvPr>
          <p:cNvSpPr>
            <a:spLocks/>
          </p:cNvSpPr>
          <p:nvPr/>
        </p:nvSpPr>
        <p:spPr bwMode="auto">
          <a:xfrm>
            <a:off x="2300427" y="5036798"/>
            <a:ext cx="240444" cy="240444"/>
          </a:xfrm>
          <a:custGeom>
            <a:avLst/>
            <a:gdLst/>
            <a:ahLst/>
            <a:cxnLst>
              <a:cxn ang="0">
                <a:pos x="21" y="41"/>
              </a:cxn>
              <a:cxn ang="0">
                <a:pos x="41" y="21"/>
              </a:cxn>
              <a:cxn ang="0">
                <a:pos x="21" y="0"/>
              </a:cxn>
              <a:cxn ang="0">
                <a:pos x="0" y="21"/>
              </a:cxn>
              <a:cxn ang="0">
                <a:pos x="21" y="41"/>
              </a:cxn>
              <a:cxn ang="0">
                <a:pos x="21" y="6"/>
              </a:cxn>
              <a:cxn ang="0">
                <a:pos x="36" y="21"/>
              </a:cxn>
              <a:cxn ang="0">
                <a:pos x="21" y="36"/>
              </a:cxn>
              <a:cxn ang="0">
                <a:pos x="6" y="21"/>
              </a:cxn>
              <a:cxn ang="0">
                <a:pos x="21" y="6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32" y="41"/>
                  <a:pt x="41" y="32"/>
                  <a:pt x="41" y="21"/>
                </a:cubicBezTo>
                <a:cubicBezTo>
                  <a:pt x="41" y="9"/>
                  <a:pt x="32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2"/>
                  <a:pt x="10" y="41"/>
                  <a:pt x="21" y="41"/>
                </a:cubicBezTo>
                <a:close/>
                <a:moveTo>
                  <a:pt x="21" y="6"/>
                </a:moveTo>
                <a:cubicBezTo>
                  <a:pt x="29" y="6"/>
                  <a:pt x="36" y="12"/>
                  <a:pt x="36" y="21"/>
                </a:cubicBezTo>
                <a:cubicBezTo>
                  <a:pt x="36" y="29"/>
                  <a:pt x="29" y="36"/>
                  <a:pt x="21" y="36"/>
                </a:cubicBezTo>
                <a:cubicBezTo>
                  <a:pt x="12" y="36"/>
                  <a:pt x="6" y="29"/>
                  <a:pt x="6" y="21"/>
                </a:cubicBezTo>
                <a:cubicBezTo>
                  <a:pt x="6" y="12"/>
                  <a:pt x="12" y="6"/>
                  <a:pt x="2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sľïḋé">
            <a:extLst>
              <a:ext uri="{FF2B5EF4-FFF2-40B4-BE49-F238E27FC236}">
                <a16:creationId xmlns:a16="http://schemas.microsoft.com/office/drawing/2014/main" id="{85B10763-A5CB-4200-AF04-9E2CE6180D67}"/>
              </a:ext>
            </a:extLst>
          </p:cNvPr>
          <p:cNvSpPr>
            <a:spLocks/>
          </p:cNvSpPr>
          <p:nvPr/>
        </p:nvSpPr>
        <p:spPr bwMode="auto">
          <a:xfrm>
            <a:off x="2212993" y="5295459"/>
            <a:ext cx="422599" cy="247730"/>
          </a:xfrm>
          <a:custGeom>
            <a:avLst/>
            <a:gdLst/>
            <a:ahLst/>
            <a:cxnLst>
              <a:cxn ang="0">
                <a:pos x="71" y="19"/>
              </a:cxn>
              <a:cxn ang="0">
                <a:pos x="48" y="0"/>
              </a:cxn>
              <a:cxn ang="0">
                <a:pos x="45" y="1"/>
              </a:cxn>
              <a:cxn ang="0">
                <a:pos x="36" y="12"/>
              </a:cxn>
              <a:cxn ang="0">
                <a:pos x="27" y="1"/>
              </a:cxn>
              <a:cxn ang="0">
                <a:pos x="24" y="0"/>
              </a:cxn>
              <a:cxn ang="0">
                <a:pos x="0" y="19"/>
              </a:cxn>
              <a:cxn ang="0">
                <a:pos x="0" y="21"/>
              </a:cxn>
              <a:cxn ang="0">
                <a:pos x="36" y="42"/>
              </a:cxn>
              <a:cxn ang="0">
                <a:pos x="71" y="21"/>
              </a:cxn>
              <a:cxn ang="0">
                <a:pos x="71" y="19"/>
              </a:cxn>
              <a:cxn ang="0">
                <a:pos x="49" y="6"/>
              </a:cxn>
              <a:cxn ang="0">
                <a:pos x="53" y="8"/>
              </a:cxn>
              <a:cxn ang="0">
                <a:pos x="44" y="20"/>
              </a:cxn>
              <a:cxn ang="0">
                <a:pos x="42" y="18"/>
              </a:cxn>
              <a:cxn ang="0">
                <a:pos x="39" y="16"/>
              </a:cxn>
              <a:cxn ang="0">
                <a:pos x="49" y="6"/>
              </a:cxn>
              <a:cxn ang="0">
                <a:pos x="32" y="16"/>
              </a:cxn>
              <a:cxn ang="0">
                <a:pos x="29" y="18"/>
              </a:cxn>
              <a:cxn ang="0">
                <a:pos x="28" y="20"/>
              </a:cxn>
              <a:cxn ang="0">
                <a:pos x="19" y="8"/>
              </a:cxn>
              <a:cxn ang="0">
                <a:pos x="23" y="6"/>
              </a:cxn>
              <a:cxn ang="0">
                <a:pos x="32" y="16"/>
              </a:cxn>
              <a:cxn ang="0">
                <a:pos x="38" y="36"/>
              </a:cxn>
              <a:cxn ang="0">
                <a:pos x="38" y="24"/>
              </a:cxn>
              <a:cxn ang="0">
                <a:pos x="36" y="23"/>
              </a:cxn>
              <a:cxn ang="0">
                <a:pos x="34" y="24"/>
              </a:cxn>
              <a:cxn ang="0">
                <a:pos x="34" y="36"/>
              </a:cxn>
              <a:cxn ang="0">
                <a:pos x="6" y="20"/>
              </a:cxn>
              <a:cxn ang="0">
                <a:pos x="16" y="10"/>
              </a:cxn>
              <a:cxn ang="0">
                <a:pos x="27" y="23"/>
              </a:cxn>
              <a:cxn ang="0">
                <a:pos x="29" y="23"/>
              </a:cxn>
              <a:cxn ang="0">
                <a:pos x="32" y="21"/>
              </a:cxn>
              <a:cxn ang="0">
                <a:pos x="36" y="18"/>
              </a:cxn>
              <a:cxn ang="0">
                <a:pos x="40" y="21"/>
              </a:cxn>
              <a:cxn ang="0">
                <a:pos x="43" y="23"/>
              </a:cxn>
              <a:cxn ang="0">
                <a:pos x="44" y="24"/>
              </a:cxn>
              <a:cxn ang="0">
                <a:pos x="45" y="23"/>
              </a:cxn>
              <a:cxn ang="0">
                <a:pos x="56" y="10"/>
              </a:cxn>
              <a:cxn ang="0">
                <a:pos x="66" y="20"/>
              </a:cxn>
              <a:cxn ang="0">
                <a:pos x="38" y="36"/>
              </a:cxn>
            </a:cxnLst>
            <a:rect l="0" t="0" r="r" b="b"/>
            <a:pathLst>
              <a:path w="72" h="42">
                <a:moveTo>
                  <a:pt x="71" y="19"/>
                </a:moveTo>
                <a:cubicBezTo>
                  <a:pt x="66" y="10"/>
                  <a:pt x="58" y="3"/>
                  <a:pt x="48" y="0"/>
                </a:cubicBezTo>
                <a:cubicBezTo>
                  <a:pt x="47" y="0"/>
                  <a:pt x="46" y="0"/>
                  <a:pt x="45" y="1"/>
                </a:cubicBezTo>
                <a:cubicBezTo>
                  <a:pt x="43" y="6"/>
                  <a:pt x="40" y="9"/>
                  <a:pt x="36" y="12"/>
                </a:cubicBezTo>
                <a:cubicBezTo>
                  <a:pt x="32" y="9"/>
                  <a:pt x="29" y="6"/>
                  <a:pt x="27" y="1"/>
                </a:cubicBezTo>
                <a:cubicBezTo>
                  <a:pt x="26" y="0"/>
                  <a:pt x="25" y="0"/>
                  <a:pt x="24" y="0"/>
                </a:cubicBezTo>
                <a:cubicBezTo>
                  <a:pt x="14" y="3"/>
                  <a:pt x="6" y="10"/>
                  <a:pt x="0" y="19"/>
                </a:cubicBezTo>
                <a:cubicBezTo>
                  <a:pt x="0" y="19"/>
                  <a:pt x="0" y="20"/>
                  <a:pt x="0" y="21"/>
                </a:cubicBezTo>
                <a:cubicBezTo>
                  <a:pt x="8" y="34"/>
                  <a:pt x="21" y="42"/>
                  <a:pt x="36" y="42"/>
                </a:cubicBezTo>
                <a:cubicBezTo>
                  <a:pt x="50" y="42"/>
                  <a:pt x="64" y="34"/>
                  <a:pt x="71" y="21"/>
                </a:cubicBezTo>
                <a:cubicBezTo>
                  <a:pt x="72" y="20"/>
                  <a:pt x="72" y="19"/>
                  <a:pt x="71" y="19"/>
                </a:cubicBezTo>
                <a:close/>
                <a:moveTo>
                  <a:pt x="49" y="6"/>
                </a:moveTo>
                <a:cubicBezTo>
                  <a:pt x="50" y="6"/>
                  <a:pt x="52" y="7"/>
                  <a:pt x="53" y="8"/>
                </a:cubicBezTo>
                <a:cubicBezTo>
                  <a:pt x="51" y="12"/>
                  <a:pt x="48" y="16"/>
                  <a:pt x="44" y="20"/>
                </a:cubicBezTo>
                <a:cubicBezTo>
                  <a:pt x="43" y="19"/>
                  <a:pt x="43" y="19"/>
                  <a:pt x="42" y="18"/>
                </a:cubicBezTo>
                <a:cubicBezTo>
                  <a:pt x="41" y="18"/>
                  <a:pt x="40" y="17"/>
                  <a:pt x="39" y="16"/>
                </a:cubicBezTo>
                <a:cubicBezTo>
                  <a:pt x="43" y="13"/>
                  <a:pt x="46" y="10"/>
                  <a:pt x="49" y="6"/>
                </a:cubicBezTo>
                <a:close/>
                <a:moveTo>
                  <a:pt x="32" y="16"/>
                </a:moveTo>
                <a:cubicBezTo>
                  <a:pt x="31" y="17"/>
                  <a:pt x="30" y="18"/>
                  <a:pt x="29" y="18"/>
                </a:cubicBezTo>
                <a:cubicBezTo>
                  <a:pt x="29" y="19"/>
                  <a:pt x="28" y="19"/>
                  <a:pt x="28" y="20"/>
                </a:cubicBezTo>
                <a:cubicBezTo>
                  <a:pt x="24" y="16"/>
                  <a:pt x="21" y="12"/>
                  <a:pt x="19" y="8"/>
                </a:cubicBezTo>
                <a:cubicBezTo>
                  <a:pt x="20" y="7"/>
                  <a:pt x="22" y="6"/>
                  <a:pt x="23" y="6"/>
                </a:cubicBezTo>
                <a:cubicBezTo>
                  <a:pt x="25" y="10"/>
                  <a:pt x="29" y="13"/>
                  <a:pt x="32" y="16"/>
                </a:cubicBezTo>
                <a:close/>
                <a:moveTo>
                  <a:pt x="38" y="36"/>
                </a:move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7" y="23"/>
                  <a:pt x="36" y="23"/>
                </a:cubicBezTo>
                <a:cubicBezTo>
                  <a:pt x="35" y="23"/>
                  <a:pt x="34" y="23"/>
                  <a:pt x="34" y="24"/>
                </a:cubicBezTo>
                <a:cubicBezTo>
                  <a:pt x="34" y="36"/>
                  <a:pt x="34" y="36"/>
                  <a:pt x="34" y="36"/>
                </a:cubicBezTo>
                <a:cubicBezTo>
                  <a:pt x="23" y="36"/>
                  <a:pt x="12" y="30"/>
                  <a:pt x="6" y="20"/>
                </a:cubicBezTo>
                <a:cubicBezTo>
                  <a:pt x="8" y="16"/>
                  <a:pt x="12" y="12"/>
                  <a:pt x="16" y="10"/>
                </a:cubicBezTo>
                <a:cubicBezTo>
                  <a:pt x="18" y="14"/>
                  <a:pt x="22" y="19"/>
                  <a:pt x="27" y="23"/>
                </a:cubicBezTo>
                <a:cubicBezTo>
                  <a:pt x="27" y="24"/>
                  <a:pt x="28" y="24"/>
                  <a:pt x="29" y="23"/>
                </a:cubicBezTo>
                <a:cubicBezTo>
                  <a:pt x="30" y="23"/>
                  <a:pt x="31" y="22"/>
                  <a:pt x="32" y="21"/>
                </a:cubicBezTo>
                <a:cubicBezTo>
                  <a:pt x="33" y="20"/>
                  <a:pt x="34" y="19"/>
                  <a:pt x="36" y="18"/>
                </a:cubicBezTo>
                <a:cubicBezTo>
                  <a:pt x="37" y="19"/>
                  <a:pt x="39" y="20"/>
                  <a:pt x="40" y="21"/>
                </a:cubicBezTo>
                <a:cubicBezTo>
                  <a:pt x="41" y="22"/>
                  <a:pt x="42" y="23"/>
                  <a:pt x="43" y="23"/>
                </a:cubicBezTo>
                <a:cubicBezTo>
                  <a:pt x="43" y="24"/>
                  <a:pt x="43" y="24"/>
                  <a:pt x="44" y="24"/>
                </a:cubicBezTo>
                <a:cubicBezTo>
                  <a:pt x="44" y="24"/>
                  <a:pt x="45" y="24"/>
                  <a:pt x="45" y="23"/>
                </a:cubicBezTo>
                <a:cubicBezTo>
                  <a:pt x="50" y="19"/>
                  <a:pt x="53" y="14"/>
                  <a:pt x="56" y="10"/>
                </a:cubicBezTo>
                <a:cubicBezTo>
                  <a:pt x="60" y="12"/>
                  <a:pt x="63" y="16"/>
                  <a:pt x="66" y="20"/>
                </a:cubicBezTo>
                <a:cubicBezTo>
                  <a:pt x="60" y="30"/>
                  <a:pt x="49" y="36"/>
                  <a:pt x="38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śļîḓê">
            <a:extLst>
              <a:ext uri="{FF2B5EF4-FFF2-40B4-BE49-F238E27FC236}">
                <a16:creationId xmlns:a16="http://schemas.microsoft.com/office/drawing/2014/main" id="{834FD4A5-DADE-422C-8AD2-6BBFCB8EE70C}"/>
              </a:ext>
            </a:extLst>
          </p:cNvPr>
          <p:cNvSpPr/>
          <p:nvPr/>
        </p:nvSpPr>
        <p:spPr bwMode="auto">
          <a:xfrm>
            <a:off x="9534854" y="4900525"/>
            <a:ext cx="778894" cy="778894"/>
          </a:xfrm>
          <a:prstGeom prst="ellips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śľiďè">
            <a:extLst>
              <a:ext uri="{FF2B5EF4-FFF2-40B4-BE49-F238E27FC236}">
                <a16:creationId xmlns:a16="http://schemas.microsoft.com/office/drawing/2014/main" id="{507663C9-9B75-4654-B73F-960413D68895}"/>
              </a:ext>
            </a:extLst>
          </p:cNvPr>
          <p:cNvSpPr>
            <a:spLocks/>
          </p:cNvSpPr>
          <p:nvPr/>
        </p:nvSpPr>
        <p:spPr bwMode="auto">
          <a:xfrm>
            <a:off x="9749226" y="5051870"/>
            <a:ext cx="350150" cy="476204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5" y="0"/>
              </a:cxn>
              <a:cxn ang="0">
                <a:pos x="0" y="5"/>
              </a:cxn>
              <a:cxn ang="0">
                <a:pos x="0" y="22"/>
              </a:cxn>
              <a:cxn ang="0">
                <a:pos x="2" y="26"/>
              </a:cxn>
              <a:cxn ang="0">
                <a:pos x="19" y="37"/>
              </a:cxn>
              <a:cxn ang="0">
                <a:pos x="6" y="59"/>
              </a:cxn>
              <a:cxn ang="0">
                <a:pos x="31" y="84"/>
              </a:cxn>
              <a:cxn ang="0">
                <a:pos x="56" y="59"/>
              </a:cxn>
              <a:cxn ang="0">
                <a:pos x="43" y="37"/>
              </a:cxn>
              <a:cxn ang="0">
                <a:pos x="59" y="26"/>
              </a:cxn>
              <a:cxn ang="0">
                <a:pos x="62" y="22"/>
              </a:cxn>
              <a:cxn ang="0">
                <a:pos x="62" y="5"/>
              </a:cxn>
              <a:cxn ang="0">
                <a:pos x="57" y="0"/>
              </a:cxn>
              <a:cxn ang="0">
                <a:pos x="50" y="59"/>
              </a:cxn>
              <a:cxn ang="0">
                <a:pos x="31" y="79"/>
              </a:cxn>
              <a:cxn ang="0">
                <a:pos x="11" y="59"/>
              </a:cxn>
              <a:cxn ang="0">
                <a:pos x="31" y="40"/>
              </a:cxn>
              <a:cxn ang="0">
                <a:pos x="50" y="59"/>
              </a:cxn>
              <a:cxn ang="0">
                <a:pos x="57" y="22"/>
              </a:cxn>
              <a:cxn ang="0">
                <a:pos x="46" y="29"/>
              </a:cxn>
              <a:cxn ang="0">
                <a:pos x="46" y="19"/>
              </a:cxn>
              <a:cxn ang="0">
                <a:pos x="45" y="17"/>
              </a:cxn>
              <a:cxn ang="0">
                <a:pos x="43" y="19"/>
              </a:cxn>
              <a:cxn ang="0">
                <a:pos x="43" y="31"/>
              </a:cxn>
              <a:cxn ang="0">
                <a:pos x="37" y="35"/>
              </a:cxn>
              <a:cxn ang="0">
                <a:pos x="31" y="35"/>
              </a:cxn>
              <a:cxn ang="0">
                <a:pos x="25" y="35"/>
              </a:cxn>
              <a:cxn ang="0">
                <a:pos x="19" y="31"/>
              </a:cxn>
              <a:cxn ang="0">
                <a:pos x="19" y="19"/>
              </a:cxn>
              <a:cxn ang="0">
                <a:pos x="17" y="17"/>
              </a:cxn>
              <a:cxn ang="0">
                <a:pos x="15" y="19"/>
              </a:cxn>
              <a:cxn ang="0">
                <a:pos x="15" y="29"/>
              </a:cxn>
              <a:cxn ang="0">
                <a:pos x="5" y="22"/>
              </a:cxn>
              <a:cxn ang="0">
                <a:pos x="5" y="5"/>
              </a:cxn>
              <a:cxn ang="0">
                <a:pos x="15" y="5"/>
              </a:cxn>
              <a:cxn ang="0">
                <a:pos x="15" y="10"/>
              </a:cxn>
              <a:cxn ang="0">
                <a:pos x="17" y="11"/>
              </a:cxn>
              <a:cxn ang="0">
                <a:pos x="19" y="10"/>
              </a:cxn>
              <a:cxn ang="0">
                <a:pos x="19" y="5"/>
              </a:cxn>
              <a:cxn ang="0">
                <a:pos x="43" y="5"/>
              </a:cxn>
              <a:cxn ang="0">
                <a:pos x="43" y="10"/>
              </a:cxn>
              <a:cxn ang="0">
                <a:pos x="45" y="11"/>
              </a:cxn>
              <a:cxn ang="0">
                <a:pos x="46" y="10"/>
              </a:cxn>
              <a:cxn ang="0">
                <a:pos x="46" y="5"/>
              </a:cxn>
              <a:cxn ang="0">
                <a:pos x="57" y="5"/>
              </a:cxn>
              <a:cxn ang="0">
                <a:pos x="57" y="22"/>
              </a:cxn>
            </a:cxnLst>
            <a:rect l="0" t="0" r="r" b="b"/>
            <a:pathLst>
              <a:path w="62" h="84">
                <a:moveTo>
                  <a:pt x="57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4"/>
                  <a:pt x="1" y="25"/>
                  <a:pt x="2" y="26"/>
                </a:cubicBezTo>
                <a:cubicBezTo>
                  <a:pt x="19" y="37"/>
                  <a:pt x="19" y="37"/>
                  <a:pt x="19" y="37"/>
                </a:cubicBezTo>
                <a:cubicBezTo>
                  <a:pt x="11" y="42"/>
                  <a:pt x="6" y="50"/>
                  <a:pt x="6" y="59"/>
                </a:cubicBezTo>
                <a:cubicBezTo>
                  <a:pt x="6" y="73"/>
                  <a:pt x="17" y="84"/>
                  <a:pt x="31" y="84"/>
                </a:cubicBezTo>
                <a:cubicBezTo>
                  <a:pt x="45" y="84"/>
                  <a:pt x="56" y="73"/>
                  <a:pt x="56" y="59"/>
                </a:cubicBezTo>
                <a:cubicBezTo>
                  <a:pt x="56" y="50"/>
                  <a:pt x="50" y="42"/>
                  <a:pt x="43" y="37"/>
                </a:cubicBezTo>
                <a:cubicBezTo>
                  <a:pt x="59" y="26"/>
                  <a:pt x="59" y="26"/>
                  <a:pt x="59" y="26"/>
                </a:cubicBezTo>
                <a:cubicBezTo>
                  <a:pt x="61" y="25"/>
                  <a:pt x="62" y="24"/>
                  <a:pt x="62" y="22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59" y="0"/>
                  <a:pt x="57" y="0"/>
                </a:cubicBezTo>
                <a:close/>
                <a:moveTo>
                  <a:pt x="50" y="59"/>
                </a:moveTo>
                <a:cubicBezTo>
                  <a:pt x="50" y="70"/>
                  <a:pt x="42" y="79"/>
                  <a:pt x="31" y="79"/>
                </a:cubicBezTo>
                <a:cubicBezTo>
                  <a:pt x="20" y="79"/>
                  <a:pt x="11" y="70"/>
                  <a:pt x="11" y="59"/>
                </a:cubicBezTo>
                <a:cubicBezTo>
                  <a:pt x="11" y="49"/>
                  <a:pt x="20" y="40"/>
                  <a:pt x="31" y="40"/>
                </a:cubicBezTo>
                <a:cubicBezTo>
                  <a:pt x="42" y="40"/>
                  <a:pt x="50" y="49"/>
                  <a:pt x="50" y="59"/>
                </a:cubicBezTo>
                <a:close/>
                <a:moveTo>
                  <a:pt x="57" y="22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8"/>
                  <a:pt x="46" y="17"/>
                  <a:pt x="45" y="17"/>
                </a:cubicBezTo>
                <a:cubicBezTo>
                  <a:pt x="44" y="17"/>
                  <a:pt x="43" y="18"/>
                  <a:pt x="43" y="19"/>
                </a:cubicBezTo>
                <a:cubicBezTo>
                  <a:pt x="43" y="31"/>
                  <a:pt x="43" y="31"/>
                  <a:pt x="43" y="31"/>
                </a:cubicBezTo>
                <a:cubicBezTo>
                  <a:pt x="37" y="35"/>
                  <a:pt x="37" y="35"/>
                  <a:pt x="37" y="35"/>
                </a:cubicBezTo>
                <a:cubicBezTo>
                  <a:pt x="35" y="35"/>
                  <a:pt x="33" y="35"/>
                  <a:pt x="31" y="35"/>
                </a:cubicBezTo>
                <a:cubicBezTo>
                  <a:pt x="29" y="35"/>
                  <a:pt x="27" y="35"/>
                  <a:pt x="25" y="3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8"/>
                  <a:pt x="18" y="17"/>
                  <a:pt x="17" y="17"/>
                </a:cubicBezTo>
                <a:cubicBezTo>
                  <a:pt x="16" y="17"/>
                  <a:pt x="15" y="18"/>
                  <a:pt x="15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5"/>
                  <a:pt x="5" y="5"/>
                  <a:pt x="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6" y="11"/>
                  <a:pt x="17" y="11"/>
                </a:cubicBezTo>
                <a:cubicBezTo>
                  <a:pt x="18" y="11"/>
                  <a:pt x="19" y="11"/>
                  <a:pt x="19" y="10"/>
                </a:cubicBezTo>
                <a:cubicBezTo>
                  <a:pt x="19" y="5"/>
                  <a:pt x="19" y="5"/>
                  <a:pt x="19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6" y="11"/>
                  <a:pt x="46" y="10"/>
                </a:cubicBezTo>
                <a:cubicBezTo>
                  <a:pt x="46" y="5"/>
                  <a:pt x="46" y="5"/>
                  <a:pt x="46" y="5"/>
                </a:cubicBezTo>
                <a:cubicBezTo>
                  <a:pt x="57" y="5"/>
                  <a:pt x="57" y="5"/>
                  <a:pt x="57" y="5"/>
                </a:cubicBezTo>
                <a:lnTo>
                  <a:pt x="57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$ḷïḍé">
            <a:extLst>
              <a:ext uri="{FF2B5EF4-FFF2-40B4-BE49-F238E27FC236}">
                <a16:creationId xmlns:a16="http://schemas.microsoft.com/office/drawing/2014/main" id="{C225C85F-D2F2-4CAE-9416-CAEF504F12A7}"/>
              </a:ext>
            </a:extLst>
          </p:cNvPr>
          <p:cNvSpPr>
            <a:spLocks/>
          </p:cNvSpPr>
          <p:nvPr/>
        </p:nvSpPr>
        <p:spPr bwMode="auto">
          <a:xfrm>
            <a:off x="9833262" y="5300478"/>
            <a:ext cx="182078" cy="168072"/>
          </a:xfrm>
          <a:custGeom>
            <a:avLst/>
            <a:gdLst/>
            <a:ahLst/>
            <a:cxnLst>
              <a:cxn ang="0">
                <a:pos x="13" y="2"/>
              </a:cxn>
              <a:cxn ang="0">
                <a:pos x="10" y="8"/>
              </a:cxn>
              <a:cxn ang="0">
                <a:pos x="3" y="9"/>
              </a:cxn>
              <a:cxn ang="0">
                <a:pos x="0" y="11"/>
              </a:cxn>
              <a:cxn ang="0">
                <a:pos x="1" y="15"/>
              </a:cxn>
              <a:cxn ang="0">
                <a:pos x="6" y="19"/>
              </a:cxn>
              <a:cxn ang="0">
                <a:pos x="5" y="26"/>
              </a:cxn>
              <a:cxn ang="0">
                <a:pos x="6" y="29"/>
              </a:cxn>
              <a:cxn ang="0">
                <a:pos x="8" y="30"/>
              </a:cxn>
              <a:cxn ang="0">
                <a:pos x="10" y="29"/>
              </a:cxn>
              <a:cxn ang="0">
                <a:pos x="16" y="26"/>
              </a:cxn>
              <a:cxn ang="0">
                <a:pos x="22" y="29"/>
              </a:cxn>
              <a:cxn ang="0">
                <a:pos x="23" y="30"/>
              </a:cxn>
              <a:cxn ang="0">
                <a:pos x="25" y="29"/>
              </a:cxn>
              <a:cxn ang="0">
                <a:pos x="27" y="26"/>
              </a:cxn>
              <a:cxn ang="0">
                <a:pos x="26" y="19"/>
              </a:cxn>
              <a:cxn ang="0">
                <a:pos x="30" y="14"/>
              </a:cxn>
              <a:cxn ang="0">
                <a:pos x="31" y="11"/>
              </a:cxn>
              <a:cxn ang="0">
                <a:pos x="28" y="9"/>
              </a:cxn>
              <a:cxn ang="0">
                <a:pos x="22" y="8"/>
              </a:cxn>
              <a:cxn ang="0">
                <a:pos x="19" y="2"/>
              </a:cxn>
              <a:cxn ang="0">
                <a:pos x="16" y="0"/>
              </a:cxn>
              <a:cxn ang="0">
                <a:pos x="13" y="2"/>
              </a:cxn>
              <a:cxn ang="0">
                <a:pos x="20" y="11"/>
              </a:cxn>
              <a:cxn ang="0">
                <a:pos x="28" y="12"/>
              </a:cxn>
              <a:cxn ang="0">
                <a:pos x="22" y="18"/>
              </a:cxn>
              <a:cxn ang="0">
                <a:pos x="23" y="26"/>
              </a:cxn>
              <a:cxn ang="0">
                <a:pos x="16" y="22"/>
              </a:cxn>
              <a:cxn ang="0">
                <a:pos x="8" y="26"/>
              </a:cxn>
              <a:cxn ang="0">
                <a:pos x="10" y="18"/>
              </a:cxn>
              <a:cxn ang="0">
                <a:pos x="4" y="12"/>
              </a:cxn>
              <a:cxn ang="0">
                <a:pos x="12" y="11"/>
              </a:cxn>
              <a:cxn ang="0">
                <a:pos x="16" y="3"/>
              </a:cxn>
              <a:cxn ang="0">
                <a:pos x="20" y="11"/>
              </a:cxn>
            </a:cxnLst>
            <a:rect l="0" t="0" r="r" b="b"/>
            <a:pathLst>
              <a:path w="32" h="30">
                <a:moveTo>
                  <a:pt x="13" y="2"/>
                </a:moveTo>
                <a:cubicBezTo>
                  <a:pt x="10" y="8"/>
                  <a:pt x="10" y="8"/>
                  <a:pt x="10" y="8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1" y="10"/>
                  <a:pt x="0" y="11"/>
                </a:cubicBezTo>
                <a:cubicBezTo>
                  <a:pt x="0" y="12"/>
                  <a:pt x="0" y="14"/>
                  <a:pt x="1" y="15"/>
                </a:cubicBezTo>
                <a:cubicBezTo>
                  <a:pt x="6" y="19"/>
                  <a:pt x="6" y="19"/>
                  <a:pt x="6" y="19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5" y="28"/>
                  <a:pt x="6" y="29"/>
                </a:cubicBezTo>
                <a:cubicBezTo>
                  <a:pt x="7" y="30"/>
                  <a:pt x="8" y="30"/>
                  <a:pt x="8" y="30"/>
                </a:cubicBezTo>
                <a:cubicBezTo>
                  <a:pt x="9" y="30"/>
                  <a:pt x="9" y="30"/>
                  <a:pt x="10" y="29"/>
                </a:cubicBezTo>
                <a:cubicBezTo>
                  <a:pt x="16" y="26"/>
                  <a:pt x="16" y="26"/>
                  <a:pt x="16" y="26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0"/>
                  <a:pt x="23" y="30"/>
                  <a:pt x="23" y="30"/>
                </a:cubicBezTo>
                <a:cubicBezTo>
                  <a:pt x="24" y="30"/>
                  <a:pt x="25" y="30"/>
                  <a:pt x="25" y="29"/>
                </a:cubicBezTo>
                <a:cubicBezTo>
                  <a:pt x="26" y="28"/>
                  <a:pt x="27" y="27"/>
                  <a:pt x="27" y="26"/>
                </a:cubicBezTo>
                <a:cubicBezTo>
                  <a:pt x="26" y="19"/>
                  <a:pt x="26" y="19"/>
                  <a:pt x="26" y="19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2" y="12"/>
                  <a:pt x="31" y="11"/>
                </a:cubicBezTo>
                <a:cubicBezTo>
                  <a:pt x="31" y="10"/>
                  <a:pt x="30" y="9"/>
                  <a:pt x="28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0"/>
                  <a:pt x="17" y="0"/>
                  <a:pt x="16" y="0"/>
                </a:cubicBezTo>
                <a:cubicBezTo>
                  <a:pt x="14" y="0"/>
                  <a:pt x="13" y="0"/>
                  <a:pt x="13" y="2"/>
                </a:cubicBezTo>
                <a:close/>
                <a:moveTo>
                  <a:pt x="20" y="11"/>
                </a:moveTo>
                <a:cubicBezTo>
                  <a:pt x="28" y="12"/>
                  <a:pt x="28" y="12"/>
                  <a:pt x="28" y="12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26"/>
                  <a:pt x="23" y="26"/>
                  <a:pt x="23" y="26"/>
                </a:cubicBezTo>
                <a:cubicBezTo>
                  <a:pt x="16" y="22"/>
                  <a:pt x="16" y="22"/>
                  <a:pt x="16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10" y="18"/>
                  <a:pt x="10" y="18"/>
                  <a:pt x="10" y="18"/>
                </a:cubicBezTo>
                <a:cubicBezTo>
                  <a:pt x="4" y="12"/>
                  <a:pt x="4" y="12"/>
                  <a:pt x="4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6" y="3"/>
                  <a:pt x="16" y="3"/>
                  <a:pt x="16" y="3"/>
                </a:cubicBezTo>
                <a:lnTo>
                  <a:pt x="2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ṧlíḋè">
            <a:extLst>
              <a:ext uri="{FF2B5EF4-FFF2-40B4-BE49-F238E27FC236}">
                <a16:creationId xmlns:a16="http://schemas.microsoft.com/office/drawing/2014/main" id="{1FCE2E0D-1214-4AA0-93A5-AAF8149B519C}"/>
              </a:ext>
            </a:extLst>
          </p:cNvPr>
          <p:cNvSpPr/>
          <p:nvPr/>
        </p:nvSpPr>
        <p:spPr bwMode="auto">
          <a:xfrm>
            <a:off x="3089357" y="4504174"/>
            <a:ext cx="6162623" cy="282763"/>
          </a:xfrm>
          <a:prstGeom prst="rightArrow">
            <a:avLst>
              <a:gd name="adj1" fmla="val 22454"/>
              <a:gd name="adj2" fmla="val 87876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ṧḷïḓe">
            <a:extLst>
              <a:ext uri="{FF2B5EF4-FFF2-40B4-BE49-F238E27FC236}">
                <a16:creationId xmlns:a16="http://schemas.microsoft.com/office/drawing/2014/main" id="{A2C839AB-3859-4528-BFC1-2BC87258B02D}"/>
              </a:ext>
            </a:extLst>
          </p:cNvPr>
          <p:cNvSpPr txBox="1">
            <a:spLocks/>
          </p:cNvSpPr>
          <p:nvPr/>
        </p:nvSpPr>
        <p:spPr bwMode="auto">
          <a:xfrm>
            <a:off x="4303672" y="3134871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6" name="îś1ïďê">
            <a:extLst>
              <a:ext uri="{FF2B5EF4-FFF2-40B4-BE49-F238E27FC236}">
                <a16:creationId xmlns:a16="http://schemas.microsoft.com/office/drawing/2014/main" id="{4BA37D70-03C5-4838-B156-69AD0AAA9AFB}"/>
              </a:ext>
            </a:extLst>
          </p:cNvPr>
          <p:cNvSpPr txBox="1">
            <a:spLocks/>
          </p:cNvSpPr>
          <p:nvPr/>
        </p:nvSpPr>
        <p:spPr bwMode="auto">
          <a:xfrm>
            <a:off x="3682725" y="3444828"/>
            <a:ext cx="2500871" cy="70981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3" name="îšḻïḓè">
            <a:extLst>
              <a:ext uri="{FF2B5EF4-FFF2-40B4-BE49-F238E27FC236}">
                <a16:creationId xmlns:a16="http://schemas.microsoft.com/office/drawing/2014/main" id="{95C84713-C6C2-464C-864A-2BC18AD55FC2}"/>
              </a:ext>
            </a:extLst>
          </p:cNvPr>
          <p:cNvSpPr txBox="1">
            <a:spLocks/>
          </p:cNvSpPr>
          <p:nvPr/>
        </p:nvSpPr>
        <p:spPr bwMode="auto">
          <a:xfrm>
            <a:off x="6804541" y="3134871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4" name="íşḷïḋê">
            <a:extLst>
              <a:ext uri="{FF2B5EF4-FFF2-40B4-BE49-F238E27FC236}">
                <a16:creationId xmlns:a16="http://schemas.microsoft.com/office/drawing/2014/main" id="{27D5B868-D99B-47D2-8D6A-44EFE451D51A}"/>
              </a:ext>
            </a:extLst>
          </p:cNvPr>
          <p:cNvSpPr txBox="1">
            <a:spLocks/>
          </p:cNvSpPr>
          <p:nvPr/>
        </p:nvSpPr>
        <p:spPr bwMode="auto">
          <a:xfrm>
            <a:off x="6183594" y="3444828"/>
            <a:ext cx="2500871" cy="70981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31" name="ïṡḷïḓè">
            <a:extLst>
              <a:ext uri="{FF2B5EF4-FFF2-40B4-BE49-F238E27FC236}">
                <a16:creationId xmlns:a16="http://schemas.microsoft.com/office/drawing/2014/main" id="{55645AA7-B66F-4EAD-B49F-CABA76692D8C}"/>
              </a:ext>
            </a:extLst>
          </p:cNvPr>
          <p:cNvSpPr txBox="1">
            <a:spLocks/>
          </p:cNvSpPr>
          <p:nvPr/>
        </p:nvSpPr>
        <p:spPr bwMode="auto">
          <a:xfrm>
            <a:off x="9298657" y="3134871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2" name="íŝ1iḍê">
            <a:extLst>
              <a:ext uri="{FF2B5EF4-FFF2-40B4-BE49-F238E27FC236}">
                <a16:creationId xmlns:a16="http://schemas.microsoft.com/office/drawing/2014/main" id="{02821CBA-D06A-4A75-B9B0-3368EF7C60F5}"/>
              </a:ext>
            </a:extLst>
          </p:cNvPr>
          <p:cNvSpPr txBox="1">
            <a:spLocks/>
          </p:cNvSpPr>
          <p:nvPr/>
        </p:nvSpPr>
        <p:spPr bwMode="auto">
          <a:xfrm>
            <a:off x="8677710" y="3444828"/>
            <a:ext cx="2500871" cy="70981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9" name="iṣļíḑé">
            <a:extLst>
              <a:ext uri="{FF2B5EF4-FFF2-40B4-BE49-F238E27FC236}">
                <a16:creationId xmlns:a16="http://schemas.microsoft.com/office/drawing/2014/main" id="{A2B5585F-4426-41A9-8E56-2032330D2C87}"/>
              </a:ext>
            </a:extLst>
          </p:cNvPr>
          <p:cNvSpPr txBox="1">
            <a:spLocks/>
          </p:cNvSpPr>
          <p:nvPr/>
        </p:nvSpPr>
        <p:spPr bwMode="auto">
          <a:xfrm>
            <a:off x="1791136" y="3134871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0" name="íṧlïḋè">
            <a:extLst>
              <a:ext uri="{FF2B5EF4-FFF2-40B4-BE49-F238E27FC236}">
                <a16:creationId xmlns:a16="http://schemas.microsoft.com/office/drawing/2014/main" id="{DBDDB965-ADD6-4AD7-928D-6CF2B71FDDDC}"/>
              </a:ext>
            </a:extLst>
          </p:cNvPr>
          <p:cNvSpPr txBox="1">
            <a:spLocks/>
          </p:cNvSpPr>
          <p:nvPr/>
        </p:nvSpPr>
        <p:spPr bwMode="auto">
          <a:xfrm>
            <a:off x="1170189" y="3444828"/>
            <a:ext cx="2500871" cy="70981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019301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正常&quot;,&quot;HeaderHeight&quot;:15.0,&quot;TopMargin&quot;:0.0,&quot;FooterHeight&quot;:9.0,&quot;BottomMargin&quot;:0.0,&quot;SideMargin&quot;:5.5,&quot;IntervalMargin&quot;:1.5,&quot;Id&quot;:&quot;GuidesStyle_Normal&quot;}"/>
  <p:tag name="ISLIDE.THEME" val="717a22b7-3976-409a-a111-595a184d472a"/>
</p:tagLst>
</file>

<file path=ppt/theme/theme1.xml><?xml version="1.0" encoding="utf-8"?>
<a:theme xmlns:a="http://schemas.openxmlformats.org/drawingml/2006/main" name="毕业主题1">
  <a:themeElements>
    <a:clrScheme name="自定义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A1C6"/>
      </a:accent1>
      <a:accent2>
        <a:srgbClr val="EE3C30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毕业主题1" id="{9AC18EE4-8EBC-4BBA-8975-69CE8062BDF8}" vid="{ECAC58BA-9EF3-4199-977C-E3FFD03E0BE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86</TotalTime>
  <Words>1586</Words>
  <Application>Microsoft Office PowerPoint</Application>
  <PresentationFormat>宽屏</PresentationFormat>
  <Paragraphs>274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毕业主题1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51</cp:revision>
  <cp:lastPrinted>2018-02-05T16:00:00Z</cp:lastPrinted>
  <dcterms:created xsi:type="dcterms:W3CDTF">2018-02-05T16:00:00Z</dcterms:created>
  <dcterms:modified xsi:type="dcterms:W3CDTF">2023-09-02T08:27:03Z</dcterms:modified>
  <cp:category>oral defense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717a22b7-3976-409a-a111-595a184d472a</vt:lpwstr>
  </property>
</Properties>
</file>