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67" r:id="rId5"/>
    <p:sldId id="268" r:id="rId6"/>
    <p:sldId id="263" r:id="rId7"/>
    <p:sldId id="269" r:id="rId8"/>
    <p:sldId id="270" r:id="rId9"/>
    <p:sldId id="271" r:id="rId10"/>
    <p:sldId id="264" r:id="rId11"/>
    <p:sldId id="273" r:id="rId12"/>
    <p:sldId id="274" r:id="rId13"/>
    <p:sldId id="272" r:id="rId14"/>
    <p:sldId id="265" r:id="rId15"/>
    <p:sldId id="277" r:id="rId16"/>
    <p:sldId id="275" r:id="rId17"/>
    <p:sldId id="276" r:id="rId18"/>
    <p:sldId id="266" r:id="rId19"/>
    <p:sldId id="279" r:id="rId20"/>
    <p:sldId id="27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979797"/>
    <a:srgbClr val="ECECEC"/>
    <a:srgbClr val="E5E6E6"/>
    <a:srgbClr val="41505B"/>
    <a:srgbClr val="FBB833"/>
    <a:srgbClr val="FCD179"/>
    <a:srgbClr val="FF5C64"/>
    <a:srgbClr val="1271E5"/>
    <a:srgbClr val="FFD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070dd40c-d271-4a06-87e1-d2bd4d0dd0a0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3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946826f8-fc82-4444-bc5f-635efab81dd3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3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f4d25db8-6f4b-4d97-a74d-4ec4150cb7e5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24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a8cb696f-56d7-46f4-b1c8-1d9c10ba1627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46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b44a3bbb-6352-4fc3-8dfb-e166e4ea5243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92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72380a99-fc6c-4ed9-b268-a8c97f5ce43d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33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cd42140f-644a-493a-be54-ad8031c4d955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15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285dec6c-69d0-4b0c-b2c1-bec8c5715e85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151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b1a99c60-1699-4680-b131-e04a31d72f05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51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3fe986b0-2ed6-4bb9-8f5a-407a11cc69f3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41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6872f11c-9c02-40fd-b606-8491928ad82b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7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c0cf3933-c763-470e-9866-72de4df9d12a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73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8805a927-6702-4fb6-9420-3d11f1ae6fe2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436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cf479243-4d42-44c3-aa9d-ab283a1244f5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ba8bfa7d-9432-41ae-9a4c-181b7f093e19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9eb68aab-461b-4c84-b1c4-5a5e593c7b86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02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33803f17-69c6-4996-b697-2b4871e018e0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06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0fa5b058-6280-4f3b-863a-8940a68b090f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25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70a01217-bd1e-4bab-9d21-da45654043a4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7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b2e14029-07d9-4df5-bc70-713e4d7f4349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338daa12-69b7-4061-9b63-06005ef94d11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11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157993" y="207218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7992" y="313758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57992" y="341494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157993" y="122165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459B058-EB2A-E673-55DA-018A45951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017" y="493705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6077BA8D-EFB7-19C3-AD11-72FD18824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314BD4EF-1C61-4EFE-F766-E0D8919548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5625" y="4793616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AA1FEE62-6790-D520-623A-D4B104764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B5752AD-B90B-49CA-942C-5552BEEE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336CFB44-15A5-4153-937A-2A1875CE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C9BE1D9-AF5F-49E2-9E21-4C490C6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1B32975B-04BA-A0B9-5DF9-46DC064A4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1422827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44404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59680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B4B1077A-6D35-6852-B722-67EBEE27E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2888" y="1373348"/>
            <a:ext cx="4773964" cy="576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0CAE7770-F677-88A0-9CEA-0E8F386DDC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5267" y="3915115"/>
            <a:ext cx="308673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63" y="596061"/>
            <a:ext cx="2333111" cy="36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49083" y="3258126"/>
            <a:ext cx="5093834" cy="248371"/>
          </a:xfrm>
        </p:spPr>
        <p:txBody>
          <a:bodyPr/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549083" y="3535485"/>
            <a:ext cx="5093834" cy="248371"/>
          </a:xfrm>
        </p:spPr>
        <p:txBody>
          <a:bodyPr/>
          <a:lstStyle/>
          <a:p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mba.guet.edu.cn</a:t>
            </a:r>
          </a:p>
        </p:txBody>
      </p:sp>
      <p:sp>
        <p:nvSpPr>
          <p:cNvPr id="10" name="副标题 4"/>
          <p:cNvSpPr>
            <a:spLocks noGrp="1"/>
          </p:cNvSpPr>
          <p:nvPr>
            <p:ph type="subTitle" idx="1"/>
          </p:nvPr>
        </p:nvSpPr>
        <p:spPr>
          <a:xfrm>
            <a:off x="3382963" y="2386060"/>
            <a:ext cx="5426075" cy="55879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</a:rPr>
              <a:t>Subtitle here</a:t>
            </a: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1787535" y="1521962"/>
            <a:ext cx="8616929" cy="909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毕业论文答辩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058147" y="1146908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</a:rPr>
              <a:t>关键技术与实践难点</a:t>
            </a:r>
            <a:endParaRPr lang="zh-CN" altLang="en-US" sz="3200" b="0" dirty="0">
              <a:solidFill>
                <a:schemeClr val="accent3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058146" y="1949613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845771" y="1359966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8" name="iśḷîďe">
            <a:extLst>
              <a:ext uri="{FF2B5EF4-FFF2-40B4-BE49-F238E27FC236}">
                <a16:creationId xmlns:a16="http://schemas.microsoft.com/office/drawing/2014/main" id="{BC57E450-2502-4E02-A4E3-8F4BB9CC0D03}"/>
              </a:ext>
            </a:extLst>
          </p:cNvPr>
          <p:cNvSpPr/>
          <p:nvPr/>
        </p:nvSpPr>
        <p:spPr>
          <a:xfrm>
            <a:off x="9990773" y="1128076"/>
            <a:ext cx="151078" cy="2335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ṧḻïḋe">
            <a:extLst>
              <a:ext uri="{FF2B5EF4-FFF2-40B4-BE49-F238E27FC236}">
                <a16:creationId xmlns:a16="http://schemas.microsoft.com/office/drawing/2014/main" id="{8376250F-1242-4CF0-A31A-F80C7AA80C27}"/>
              </a:ext>
            </a:extLst>
          </p:cNvPr>
          <p:cNvSpPr/>
          <p:nvPr/>
        </p:nvSpPr>
        <p:spPr>
          <a:xfrm>
            <a:off x="8615471" y="1297673"/>
            <a:ext cx="1378637" cy="65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4397" y="21600"/>
                </a:lnTo>
                <a:lnTo>
                  <a:pt x="0" y="10800"/>
                </a:lnTo>
                <a:lnTo>
                  <a:pt x="4397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Sľîḋè">
            <a:extLst>
              <a:ext uri="{FF2B5EF4-FFF2-40B4-BE49-F238E27FC236}">
                <a16:creationId xmlns:a16="http://schemas.microsoft.com/office/drawing/2014/main" id="{5C52A2C9-5270-495E-9BB7-105A55880C57}"/>
              </a:ext>
            </a:extLst>
          </p:cNvPr>
          <p:cNvSpPr/>
          <p:nvPr/>
        </p:nvSpPr>
        <p:spPr>
          <a:xfrm>
            <a:off x="10141850" y="1297673"/>
            <a:ext cx="1378638" cy="65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203" y="21600"/>
                </a:lnTo>
                <a:lnTo>
                  <a:pt x="21600" y="10800"/>
                </a:lnTo>
                <a:lnTo>
                  <a:pt x="17203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šľídê">
            <a:extLst>
              <a:ext uri="{FF2B5EF4-FFF2-40B4-BE49-F238E27FC236}">
                <a16:creationId xmlns:a16="http://schemas.microsoft.com/office/drawing/2014/main" id="{34215B82-F186-4D1C-84F1-AE083BF7C4BF}"/>
              </a:ext>
            </a:extLst>
          </p:cNvPr>
          <p:cNvSpPr/>
          <p:nvPr/>
        </p:nvSpPr>
        <p:spPr>
          <a:xfrm>
            <a:off x="10250651" y="1436271"/>
            <a:ext cx="1050090" cy="3330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normAutofit/>
          </a:bodyPr>
          <a:lstStyle/>
          <a:p>
            <a:pPr algn="ctr"/>
            <a:endParaRPr lang="zh-CN" altLang="en-US" sz="1500" b="1" dirty="0"/>
          </a:p>
        </p:txBody>
      </p:sp>
      <p:sp>
        <p:nvSpPr>
          <p:cNvPr id="47" name="ïṧ1ïďè">
            <a:extLst>
              <a:ext uri="{FF2B5EF4-FFF2-40B4-BE49-F238E27FC236}">
                <a16:creationId xmlns:a16="http://schemas.microsoft.com/office/drawing/2014/main" id="{8CF20B2F-1AE4-483E-93DE-9BCFABD29855}"/>
              </a:ext>
            </a:extLst>
          </p:cNvPr>
          <p:cNvSpPr/>
          <p:nvPr/>
        </p:nvSpPr>
        <p:spPr>
          <a:xfrm>
            <a:off x="8876123" y="1436271"/>
            <a:ext cx="1050090" cy="3330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normAutofit/>
          </a:bodyPr>
          <a:lstStyle/>
          <a:p>
            <a:pPr algn="ctr"/>
            <a:endParaRPr lang="zh-CN" altLang="en-US" sz="1500" b="1" dirty="0"/>
          </a:p>
        </p:txBody>
      </p:sp>
      <p:sp>
        <p:nvSpPr>
          <p:cNvPr id="34" name="íšlïďe">
            <a:extLst>
              <a:ext uri="{FF2B5EF4-FFF2-40B4-BE49-F238E27FC236}">
                <a16:creationId xmlns:a16="http://schemas.microsoft.com/office/drawing/2014/main" id="{719888B4-64F7-40FA-9683-B54F952EFB59}"/>
              </a:ext>
            </a:extLst>
          </p:cNvPr>
          <p:cNvSpPr/>
          <p:nvPr/>
        </p:nvSpPr>
        <p:spPr>
          <a:xfrm>
            <a:off x="8217026" y="2942594"/>
            <a:ext cx="543922" cy="1091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79" h="17327" extrusionOk="0">
                <a:moveTo>
                  <a:pt x="15894" y="10545"/>
                </a:moveTo>
                <a:cubicBezTo>
                  <a:pt x="15894" y="10545"/>
                  <a:pt x="8222" y="10071"/>
                  <a:pt x="7025" y="7225"/>
                </a:cubicBezTo>
                <a:cubicBezTo>
                  <a:pt x="5423" y="3416"/>
                  <a:pt x="12837" y="2302"/>
                  <a:pt x="12837" y="2302"/>
                </a:cubicBezTo>
                <a:cubicBezTo>
                  <a:pt x="12837" y="2302"/>
                  <a:pt x="12581" y="485"/>
                  <a:pt x="10455" y="0"/>
                </a:cubicBezTo>
                <a:cubicBezTo>
                  <a:pt x="10455" y="0"/>
                  <a:pt x="-38" y="2331"/>
                  <a:pt x="0" y="7440"/>
                </a:cubicBezTo>
                <a:cubicBezTo>
                  <a:pt x="26" y="10896"/>
                  <a:pt x="7075" y="12827"/>
                  <a:pt x="11459" y="15482"/>
                </a:cubicBezTo>
                <a:cubicBezTo>
                  <a:pt x="21562" y="21600"/>
                  <a:pt x="15894" y="10545"/>
                  <a:pt x="15894" y="10545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ṣļidê">
            <a:extLst>
              <a:ext uri="{FF2B5EF4-FFF2-40B4-BE49-F238E27FC236}">
                <a16:creationId xmlns:a16="http://schemas.microsoft.com/office/drawing/2014/main" id="{D5694F5C-3092-495C-94BF-868CFADF9379}"/>
              </a:ext>
            </a:extLst>
          </p:cNvPr>
          <p:cNvSpPr/>
          <p:nvPr/>
        </p:nvSpPr>
        <p:spPr>
          <a:xfrm>
            <a:off x="9671815" y="4708067"/>
            <a:ext cx="175338" cy="309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83" h="19397" extrusionOk="0">
                <a:moveTo>
                  <a:pt x="19882" y="2560"/>
                </a:moveTo>
                <a:cubicBezTo>
                  <a:pt x="19882" y="2560"/>
                  <a:pt x="20120" y="17243"/>
                  <a:pt x="12574" y="18690"/>
                </a:cubicBezTo>
                <a:cubicBezTo>
                  <a:pt x="5031" y="20139"/>
                  <a:pt x="3195" y="18912"/>
                  <a:pt x="3195" y="18912"/>
                </a:cubicBezTo>
                <a:cubicBezTo>
                  <a:pt x="3195" y="18912"/>
                  <a:pt x="9292" y="9642"/>
                  <a:pt x="6955" y="9891"/>
                </a:cubicBezTo>
                <a:cubicBezTo>
                  <a:pt x="4616" y="10140"/>
                  <a:pt x="2091" y="15503"/>
                  <a:pt x="306" y="15022"/>
                </a:cubicBezTo>
                <a:cubicBezTo>
                  <a:pt x="-1480" y="14542"/>
                  <a:pt x="4997" y="2740"/>
                  <a:pt x="8428" y="640"/>
                </a:cubicBezTo>
                <a:cubicBezTo>
                  <a:pt x="11862" y="-1461"/>
                  <a:pt x="18854" y="2283"/>
                  <a:pt x="18854" y="2283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$ḷidé">
            <a:extLst>
              <a:ext uri="{FF2B5EF4-FFF2-40B4-BE49-F238E27FC236}">
                <a16:creationId xmlns:a16="http://schemas.microsoft.com/office/drawing/2014/main" id="{5676A51F-7512-42CF-A26B-BA6F5358B323}"/>
              </a:ext>
            </a:extLst>
          </p:cNvPr>
          <p:cNvSpPr/>
          <p:nvPr/>
        </p:nvSpPr>
        <p:spPr>
          <a:xfrm>
            <a:off x="9469623" y="3677386"/>
            <a:ext cx="412348" cy="1082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211" h="18123" extrusionOk="0">
                <a:moveTo>
                  <a:pt x="725" y="6019"/>
                </a:moveTo>
                <a:cubicBezTo>
                  <a:pt x="725" y="6019"/>
                  <a:pt x="5956" y="5749"/>
                  <a:pt x="8083" y="9009"/>
                </a:cubicBezTo>
                <a:cubicBezTo>
                  <a:pt x="10211" y="12268"/>
                  <a:pt x="9553" y="17682"/>
                  <a:pt x="9553" y="17682"/>
                </a:cubicBezTo>
                <a:cubicBezTo>
                  <a:pt x="9553" y="17682"/>
                  <a:pt x="12588" y="17793"/>
                  <a:pt x="14583" y="18123"/>
                </a:cubicBezTo>
                <a:cubicBezTo>
                  <a:pt x="14583" y="18123"/>
                  <a:pt x="18401" y="6616"/>
                  <a:pt x="7209" y="1386"/>
                </a:cubicBezTo>
                <a:cubicBezTo>
                  <a:pt x="-3199" y="-3477"/>
                  <a:pt x="725" y="6019"/>
                  <a:pt x="725" y="6019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ḻiḓe">
            <a:extLst>
              <a:ext uri="{FF2B5EF4-FFF2-40B4-BE49-F238E27FC236}">
                <a16:creationId xmlns:a16="http://schemas.microsoft.com/office/drawing/2014/main" id="{60F2D3B8-A831-4867-8924-5E1675107DDD}"/>
              </a:ext>
            </a:extLst>
          </p:cNvPr>
          <p:cNvSpPr/>
          <p:nvPr/>
        </p:nvSpPr>
        <p:spPr>
          <a:xfrm>
            <a:off x="8853188" y="5847240"/>
            <a:ext cx="282289" cy="271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4" h="20702" extrusionOk="0">
                <a:moveTo>
                  <a:pt x="8953" y="4792"/>
                </a:moveTo>
                <a:cubicBezTo>
                  <a:pt x="13531" y="-505"/>
                  <a:pt x="17237" y="-898"/>
                  <a:pt x="19417" y="1144"/>
                </a:cubicBezTo>
                <a:cubicBezTo>
                  <a:pt x="21600" y="3187"/>
                  <a:pt x="21170" y="6663"/>
                  <a:pt x="16854" y="12194"/>
                </a:cubicBezTo>
                <a:cubicBezTo>
                  <a:pt x="13126" y="16968"/>
                  <a:pt x="8648" y="18090"/>
                  <a:pt x="7322" y="19109"/>
                </a:cubicBezTo>
                <a:lnTo>
                  <a:pt x="6835" y="20535"/>
                </a:lnTo>
                <a:lnTo>
                  <a:pt x="374" y="20702"/>
                </a:lnTo>
                <a:cubicBezTo>
                  <a:pt x="374" y="20702"/>
                  <a:pt x="0" y="19109"/>
                  <a:pt x="0" y="16837"/>
                </a:cubicBezTo>
                <a:cubicBezTo>
                  <a:pt x="0" y="16837"/>
                  <a:pt x="6980" y="7075"/>
                  <a:pt x="8953" y="479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ŝlïḑe">
            <a:extLst>
              <a:ext uri="{FF2B5EF4-FFF2-40B4-BE49-F238E27FC236}">
                <a16:creationId xmlns:a16="http://schemas.microsoft.com/office/drawing/2014/main" id="{0BCE9E29-4E69-4367-8339-863AFB7B6FC2}"/>
              </a:ext>
            </a:extLst>
          </p:cNvPr>
          <p:cNvSpPr/>
          <p:nvPr/>
        </p:nvSpPr>
        <p:spPr>
          <a:xfrm>
            <a:off x="9198392" y="5862035"/>
            <a:ext cx="286531" cy="274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9" h="20620" extrusionOk="0">
                <a:moveTo>
                  <a:pt x="8772" y="4965"/>
                </a:moveTo>
                <a:cubicBezTo>
                  <a:pt x="13256" y="-245"/>
                  <a:pt x="17325" y="-980"/>
                  <a:pt x="19461" y="1031"/>
                </a:cubicBezTo>
                <a:cubicBezTo>
                  <a:pt x="21600" y="3040"/>
                  <a:pt x="20741" y="6808"/>
                  <a:pt x="16512" y="12247"/>
                </a:cubicBezTo>
                <a:cubicBezTo>
                  <a:pt x="12860" y="16947"/>
                  <a:pt x="8473" y="18050"/>
                  <a:pt x="7174" y="19052"/>
                </a:cubicBezTo>
                <a:lnTo>
                  <a:pt x="6696" y="20457"/>
                </a:lnTo>
                <a:lnTo>
                  <a:pt x="257" y="20620"/>
                </a:lnTo>
                <a:cubicBezTo>
                  <a:pt x="257" y="20620"/>
                  <a:pt x="0" y="18936"/>
                  <a:pt x="0" y="16817"/>
                </a:cubicBezTo>
                <a:cubicBezTo>
                  <a:pt x="0" y="16817"/>
                  <a:pt x="6838" y="7212"/>
                  <a:pt x="8772" y="496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ṩḷíḍè">
            <a:extLst>
              <a:ext uri="{FF2B5EF4-FFF2-40B4-BE49-F238E27FC236}">
                <a16:creationId xmlns:a16="http://schemas.microsoft.com/office/drawing/2014/main" id="{94229BBE-9978-4028-B07F-0E6B159BCABA}"/>
              </a:ext>
            </a:extLst>
          </p:cNvPr>
          <p:cNvSpPr/>
          <p:nvPr/>
        </p:nvSpPr>
        <p:spPr>
          <a:xfrm>
            <a:off x="8572093" y="3529442"/>
            <a:ext cx="1086529" cy="1385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3" h="21424" extrusionOk="0">
                <a:moveTo>
                  <a:pt x="20523" y="18501"/>
                </a:moveTo>
                <a:cubicBezTo>
                  <a:pt x="20523" y="19341"/>
                  <a:pt x="19984" y="19968"/>
                  <a:pt x="19068" y="20422"/>
                </a:cubicBezTo>
                <a:cubicBezTo>
                  <a:pt x="16898" y="21500"/>
                  <a:pt x="12620" y="21600"/>
                  <a:pt x="8451" y="21229"/>
                </a:cubicBezTo>
                <a:cubicBezTo>
                  <a:pt x="4358" y="20865"/>
                  <a:pt x="2431" y="20711"/>
                  <a:pt x="1441" y="20054"/>
                </a:cubicBezTo>
                <a:cubicBezTo>
                  <a:pt x="685" y="19554"/>
                  <a:pt x="471" y="18763"/>
                  <a:pt x="259" y="17366"/>
                </a:cubicBezTo>
                <a:cubicBezTo>
                  <a:pt x="-1077" y="8619"/>
                  <a:pt x="3178" y="0"/>
                  <a:pt x="3178" y="0"/>
                </a:cubicBezTo>
                <a:cubicBezTo>
                  <a:pt x="8489" y="4443"/>
                  <a:pt x="17610" y="853"/>
                  <a:pt x="17610" y="853"/>
                </a:cubicBezTo>
                <a:cubicBezTo>
                  <a:pt x="17610" y="853"/>
                  <a:pt x="20523" y="11058"/>
                  <a:pt x="20523" y="18501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ŝlíḑé">
            <a:extLst>
              <a:ext uri="{FF2B5EF4-FFF2-40B4-BE49-F238E27FC236}">
                <a16:creationId xmlns:a16="http://schemas.microsoft.com/office/drawing/2014/main" id="{4B9E93E9-6241-4C59-90E6-89BE2C615B68}"/>
              </a:ext>
            </a:extLst>
          </p:cNvPr>
          <p:cNvSpPr/>
          <p:nvPr/>
        </p:nvSpPr>
        <p:spPr>
          <a:xfrm>
            <a:off x="8646065" y="4826422"/>
            <a:ext cx="934529" cy="127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51"/>
                </a:moveTo>
                <a:cubicBezTo>
                  <a:pt x="21600" y="2386"/>
                  <a:pt x="20068" y="4115"/>
                  <a:pt x="17666" y="5256"/>
                </a:cubicBezTo>
                <a:lnTo>
                  <a:pt x="15172" y="21600"/>
                </a:lnTo>
                <a:lnTo>
                  <a:pt x="12627" y="21600"/>
                </a:lnTo>
                <a:lnTo>
                  <a:pt x="12720" y="6576"/>
                </a:lnTo>
                <a:cubicBezTo>
                  <a:pt x="12098" y="6640"/>
                  <a:pt x="11457" y="6676"/>
                  <a:pt x="10800" y="6676"/>
                </a:cubicBezTo>
                <a:cubicBezTo>
                  <a:pt x="10124" y="6676"/>
                  <a:pt x="9464" y="6638"/>
                  <a:pt x="8823" y="6569"/>
                </a:cubicBezTo>
                <a:lnTo>
                  <a:pt x="7121" y="21125"/>
                </a:lnTo>
                <a:lnTo>
                  <a:pt x="4575" y="21125"/>
                </a:lnTo>
                <a:lnTo>
                  <a:pt x="4575" y="5536"/>
                </a:lnTo>
                <a:cubicBezTo>
                  <a:pt x="1810" y="4410"/>
                  <a:pt x="0" y="2552"/>
                  <a:pt x="0" y="451"/>
                </a:cubicBezTo>
                <a:cubicBezTo>
                  <a:pt x="0" y="300"/>
                  <a:pt x="9" y="149"/>
                  <a:pt x="28" y="0"/>
                </a:cubicBezTo>
                <a:cubicBezTo>
                  <a:pt x="1240" y="721"/>
                  <a:pt x="3598" y="889"/>
                  <a:pt x="8606" y="1289"/>
                </a:cubicBezTo>
                <a:cubicBezTo>
                  <a:pt x="13708" y="1696"/>
                  <a:pt x="18943" y="1586"/>
                  <a:pt x="21598" y="403"/>
                </a:cubicBezTo>
                <a:cubicBezTo>
                  <a:pt x="21600" y="419"/>
                  <a:pt x="21600" y="436"/>
                  <a:pt x="21600" y="451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ṧḷíďê">
            <a:extLst>
              <a:ext uri="{FF2B5EF4-FFF2-40B4-BE49-F238E27FC236}">
                <a16:creationId xmlns:a16="http://schemas.microsoft.com/office/drawing/2014/main" id="{AE0F57CA-1649-4D94-9867-5A0955A634C0}"/>
              </a:ext>
            </a:extLst>
          </p:cNvPr>
          <p:cNvSpPr/>
          <p:nvPr/>
        </p:nvSpPr>
        <p:spPr>
          <a:xfrm>
            <a:off x="8710175" y="2390267"/>
            <a:ext cx="1034855" cy="132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43" h="19565" extrusionOk="0">
                <a:moveTo>
                  <a:pt x="20425" y="12368"/>
                </a:moveTo>
                <a:cubicBezTo>
                  <a:pt x="20285" y="11213"/>
                  <a:pt x="19238" y="9872"/>
                  <a:pt x="18057" y="8781"/>
                </a:cubicBezTo>
                <a:cubicBezTo>
                  <a:pt x="18023" y="8648"/>
                  <a:pt x="17989" y="8515"/>
                  <a:pt x="17951" y="8378"/>
                </a:cubicBezTo>
                <a:cubicBezTo>
                  <a:pt x="17495" y="6714"/>
                  <a:pt x="16776" y="2600"/>
                  <a:pt x="15448" y="1949"/>
                </a:cubicBezTo>
                <a:cubicBezTo>
                  <a:pt x="14121" y="1299"/>
                  <a:pt x="4471" y="-997"/>
                  <a:pt x="3654" y="495"/>
                </a:cubicBezTo>
                <a:cubicBezTo>
                  <a:pt x="3654" y="495"/>
                  <a:pt x="-1054" y="13973"/>
                  <a:pt x="218" y="17591"/>
                </a:cubicBezTo>
                <a:cubicBezTo>
                  <a:pt x="892" y="19507"/>
                  <a:pt x="10673" y="20603"/>
                  <a:pt x="15851" y="18148"/>
                </a:cubicBezTo>
                <a:cubicBezTo>
                  <a:pt x="17104" y="17553"/>
                  <a:pt x="19271" y="17269"/>
                  <a:pt x="19432" y="15656"/>
                </a:cubicBezTo>
                <a:cubicBezTo>
                  <a:pt x="19483" y="15142"/>
                  <a:pt x="19467" y="14622"/>
                  <a:pt x="19393" y="14053"/>
                </a:cubicBezTo>
                <a:cubicBezTo>
                  <a:pt x="20060" y="13851"/>
                  <a:pt x="20546" y="13373"/>
                  <a:pt x="20425" y="1236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şļîḑê">
            <a:extLst>
              <a:ext uri="{FF2B5EF4-FFF2-40B4-BE49-F238E27FC236}">
                <a16:creationId xmlns:a16="http://schemas.microsoft.com/office/drawing/2014/main" id="{7C9BCA51-79C5-4EEA-B1AF-C642225D426E}"/>
              </a:ext>
            </a:extLst>
          </p:cNvPr>
          <p:cNvSpPr/>
          <p:nvPr/>
        </p:nvSpPr>
        <p:spPr>
          <a:xfrm>
            <a:off x="8675654" y="2311364"/>
            <a:ext cx="1127318" cy="122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19626" extrusionOk="0">
                <a:moveTo>
                  <a:pt x="3278" y="1238"/>
                </a:moveTo>
                <a:cubicBezTo>
                  <a:pt x="959" y="2444"/>
                  <a:pt x="-594" y="5172"/>
                  <a:pt x="217" y="13564"/>
                </a:cubicBezTo>
                <a:cubicBezTo>
                  <a:pt x="720" y="18768"/>
                  <a:pt x="-419" y="19096"/>
                  <a:pt x="5491" y="19516"/>
                </a:cubicBezTo>
                <a:cubicBezTo>
                  <a:pt x="14237" y="20138"/>
                  <a:pt x="14758" y="18081"/>
                  <a:pt x="14557" y="14393"/>
                </a:cubicBezTo>
                <a:cubicBezTo>
                  <a:pt x="14425" y="11969"/>
                  <a:pt x="14274" y="10656"/>
                  <a:pt x="15123" y="10601"/>
                </a:cubicBezTo>
                <a:cubicBezTo>
                  <a:pt x="15973" y="10545"/>
                  <a:pt x="16333" y="12883"/>
                  <a:pt x="16333" y="12883"/>
                </a:cubicBezTo>
                <a:lnTo>
                  <a:pt x="17109" y="12909"/>
                </a:lnTo>
                <a:cubicBezTo>
                  <a:pt x="16827" y="10404"/>
                  <a:pt x="16751" y="8453"/>
                  <a:pt x="16810" y="6945"/>
                </a:cubicBezTo>
                <a:cubicBezTo>
                  <a:pt x="18579" y="7892"/>
                  <a:pt x="20415" y="7181"/>
                  <a:pt x="20582" y="5266"/>
                </a:cubicBezTo>
                <a:cubicBezTo>
                  <a:pt x="21006" y="421"/>
                  <a:pt x="8473" y="-1462"/>
                  <a:pt x="3278" y="123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ś1iḍe">
            <a:extLst>
              <a:ext uri="{FF2B5EF4-FFF2-40B4-BE49-F238E27FC236}">
                <a16:creationId xmlns:a16="http://schemas.microsoft.com/office/drawing/2014/main" id="{BE4B0EF0-1E98-4C21-90AC-90CDF47F3C46}"/>
              </a:ext>
            </a:extLst>
          </p:cNvPr>
          <p:cNvSpPr/>
          <p:nvPr/>
        </p:nvSpPr>
        <p:spPr>
          <a:xfrm>
            <a:off x="8552367" y="2843964"/>
            <a:ext cx="241309" cy="235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01" h="21213" extrusionOk="0">
                <a:moveTo>
                  <a:pt x="12762" y="11"/>
                </a:moveTo>
                <a:cubicBezTo>
                  <a:pt x="1761" y="-387"/>
                  <a:pt x="823" y="9497"/>
                  <a:pt x="86" y="9155"/>
                </a:cubicBezTo>
                <a:cubicBezTo>
                  <a:pt x="-662" y="8813"/>
                  <a:pt x="3711" y="21213"/>
                  <a:pt x="3711" y="21213"/>
                </a:cubicBezTo>
                <a:cubicBezTo>
                  <a:pt x="3711" y="21213"/>
                  <a:pt x="13541" y="20771"/>
                  <a:pt x="18220" y="18830"/>
                </a:cubicBezTo>
                <a:cubicBezTo>
                  <a:pt x="18251" y="18808"/>
                  <a:pt x="18282" y="18797"/>
                  <a:pt x="18315" y="18787"/>
                </a:cubicBezTo>
                <a:cubicBezTo>
                  <a:pt x="18504" y="18498"/>
                  <a:pt x="18693" y="18191"/>
                  <a:pt x="18830" y="17871"/>
                </a:cubicBezTo>
                <a:cubicBezTo>
                  <a:pt x="19315" y="16756"/>
                  <a:pt x="19146" y="15621"/>
                  <a:pt x="16260" y="15455"/>
                </a:cubicBezTo>
                <a:cubicBezTo>
                  <a:pt x="11392" y="15178"/>
                  <a:pt x="8800" y="12145"/>
                  <a:pt x="11961" y="12046"/>
                </a:cubicBezTo>
                <a:cubicBezTo>
                  <a:pt x="15122" y="11958"/>
                  <a:pt x="17398" y="14252"/>
                  <a:pt x="18124" y="14760"/>
                </a:cubicBezTo>
                <a:cubicBezTo>
                  <a:pt x="18640" y="15124"/>
                  <a:pt x="19579" y="15951"/>
                  <a:pt x="20453" y="15344"/>
                </a:cubicBezTo>
                <a:cubicBezTo>
                  <a:pt x="20569" y="15256"/>
                  <a:pt x="20685" y="15158"/>
                  <a:pt x="20790" y="15025"/>
                </a:cubicBezTo>
                <a:lnTo>
                  <a:pt x="20790" y="14815"/>
                </a:lnTo>
                <a:cubicBezTo>
                  <a:pt x="20938" y="9828"/>
                  <a:pt x="19621" y="264"/>
                  <a:pt x="12762" y="1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ṡḻídé">
            <a:extLst>
              <a:ext uri="{FF2B5EF4-FFF2-40B4-BE49-F238E27FC236}">
                <a16:creationId xmlns:a16="http://schemas.microsoft.com/office/drawing/2014/main" id="{D33BDC0E-0156-4EC1-864B-73B35873AB8B}"/>
              </a:ext>
            </a:extLst>
          </p:cNvPr>
          <p:cNvSpPr/>
          <p:nvPr/>
        </p:nvSpPr>
        <p:spPr>
          <a:xfrm>
            <a:off x="8710175" y="3514647"/>
            <a:ext cx="859387" cy="212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53" extrusionOk="0">
                <a:moveTo>
                  <a:pt x="0" y="6441"/>
                </a:moveTo>
                <a:lnTo>
                  <a:pt x="43" y="0"/>
                </a:lnTo>
                <a:cubicBezTo>
                  <a:pt x="43" y="0"/>
                  <a:pt x="5749" y="9887"/>
                  <a:pt x="21227" y="4862"/>
                </a:cubicBezTo>
                <a:lnTo>
                  <a:pt x="21600" y="11644"/>
                </a:lnTo>
                <a:cubicBezTo>
                  <a:pt x="21600" y="11644"/>
                  <a:pt x="6700" y="21600"/>
                  <a:pt x="0" y="644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ḷíḋè">
            <a:extLst>
              <a:ext uri="{FF2B5EF4-FFF2-40B4-BE49-F238E27FC236}">
                <a16:creationId xmlns:a16="http://schemas.microsoft.com/office/drawing/2014/main" id="{DD979F07-8800-4C01-A2CD-EF942AF72B29}"/>
              </a:ext>
            </a:extLst>
          </p:cNvPr>
          <p:cNvSpPr txBox="1"/>
          <p:nvPr/>
        </p:nvSpPr>
        <p:spPr>
          <a:xfrm>
            <a:off x="8876121" y="1291235"/>
            <a:ext cx="1114651" cy="65444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31" name="íşļíḋê">
            <a:extLst>
              <a:ext uri="{FF2B5EF4-FFF2-40B4-BE49-F238E27FC236}">
                <a16:creationId xmlns:a16="http://schemas.microsoft.com/office/drawing/2014/main" id="{997BB90F-FD1F-4F33-8B47-FCC19C0593F5}"/>
              </a:ext>
            </a:extLst>
          </p:cNvPr>
          <p:cNvSpPr txBox="1"/>
          <p:nvPr/>
        </p:nvSpPr>
        <p:spPr>
          <a:xfrm>
            <a:off x="10141849" y="1291235"/>
            <a:ext cx="1114651" cy="654445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keywords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E65DA37-1B58-46DA-8744-9F94D24EA866}"/>
              </a:ext>
            </a:extLst>
          </p:cNvPr>
          <p:cNvCxnSpPr>
            <a:cxnSpLocks/>
          </p:cNvCxnSpPr>
          <p:nvPr/>
        </p:nvCxnSpPr>
        <p:spPr>
          <a:xfrm flipH="1">
            <a:off x="669926" y="3860276"/>
            <a:ext cx="71810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ḷíḓé">
            <a:extLst>
              <a:ext uri="{FF2B5EF4-FFF2-40B4-BE49-F238E27FC236}">
                <a16:creationId xmlns:a16="http://schemas.microsoft.com/office/drawing/2014/main" id="{E58DD9F9-A95C-4B29-9D45-FD280844D586}"/>
              </a:ext>
            </a:extLst>
          </p:cNvPr>
          <p:cNvSpPr txBox="1"/>
          <p:nvPr/>
        </p:nvSpPr>
        <p:spPr>
          <a:xfrm>
            <a:off x="669925" y="4378078"/>
            <a:ext cx="2923666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8" name="íṥḻïďe">
            <a:extLst>
              <a:ext uri="{FF2B5EF4-FFF2-40B4-BE49-F238E27FC236}">
                <a16:creationId xmlns:a16="http://schemas.microsoft.com/office/drawing/2014/main" id="{DCEF979A-A60B-4D6A-99DB-2A42EACA18AE}"/>
              </a:ext>
            </a:extLst>
          </p:cNvPr>
          <p:cNvSpPr txBox="1"/>
          <p:nvPr/>
        </p:nvSpPr>
        <p:spPr>
          <a:xfrm>
            <a:off x="669925" y="4005111"/>
            <a:ext cx="2923666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5" name="íṣliḍe">
            <a:extLst>
              <a:ext uri="{FF2B5EF4-FFF2-40B4-BE49-F238E27FC236}">
                <a16:creationId xmlns:a16="http://schemas.microsoft.com/office/drawing/2014/main" id="{017ABBAB-0AE3-4717-A912-E031C16E77E3}"/>
              </a:ext>
            </a:extLst>
          </p:cNvPr>
          <p:cNvSpPr txBox="1"/>
          <p:nvPr/>
        </p:nvSpPr>
        <p:spPr>
          <a:xfrm>
            <a:off x="669925" y="3218030"/>
            <a:ext cx="2923666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6" name="îśļíḋé">
            <a:extLst>
              <a:ext uri="{FF2B5EF4-FFF2-40B4-BE49-F238E27FC236}">
                <a16:creationId xmlns:a16="http://schemas.microsoft.com/office/drawing/2014/main" id="{CA0B957A-C865-4D8B-9D82-9DDF94D5832A}"/>
              </a:ext>
            </a:extLst>
          </p:cNvPr>
          <p:cNvSpPr txBox="1"/>
          <p:nvPr/>
        </p:nvSpPr>
        <p:spPr>
          <a:xfrm>
            <a:off x="669925" y="2845063"/>
            <a:ext cx="2923666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išḷidé">
            <a:extLst>
              <a:ext uri="{FF2B5EF4-FFF2-40B4-BE49-F238E27FC236}">
                <a16:creationId xmlns:a16="http://schemas.microsoft.com/office/drawing/2014/main" id="{B612D98A-A63D-4239-87CB-89A31CD8BE8A}"/>
              </a:ext>
            </a:extLst>
          </p:cNvPr>
          <p:cNvSpPr txBox="1"/>
          <p:nvPr/>
        </p:nvSpPr>
        <p:spPr>
          <a:xfrm>
            <a:off x="4715468" y="4378078"/>
            <a:ext cx="2923666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4" name="is1iďè">
            <a:extLst>
              <a:ext uri="{FF2B5EF4-FFF2-40B4-BE49-F238E27FC236}">
                <a16:creationId xmlns:a16="http://schemas.microsoft.com/office/drawing/2014/main" id="{16B5A44A-885F-4BD9-BEAD-E30EBAE0A033}"/>
              </a:ext>
            </a:extLst>
          </p:cNvPr>
          <p:cNvSpPr txBox="1"/>
          <p:nvPr/>
        </p:nvSpPr>
        <p:spPr>
          <a:xfrm>
            <a:off x="4715468" y="4005111"/>
            <a:ext cx="2923666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21" name="íṩļídé">
            <a:extLst>
              <a:ext uri="{FF2B5EF4-FFF2-40B4-BE49-F238E27FC236}">
                <a16:creationId xmlns:a16="http://schemas.microsoft.com/office/drawing/2014/main" id="{3E160ABE-80D0-4FE8-80B5-0E19A0B94198}"/>
              </a:ext>
            </a:extLst>
          </p:cNvPr>
          <p:cNvSpPr txBox="1"/>
          <p:nvPr/>
        </p:nvSpPr>
        <p:spPr>
          <a:xfrm>
            <a:off x="4715468" y="3218030"/>
            <a:ext cx="2923666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î$lîďé">
            <a:extLst>
              <a:ext uri="{FF2B5EF4-FFF2-40B4-BE49-F238E27FC236}">
                <a16:creationId xmlns:a16="http://schemas.microsoft.com/office/drawing/2014/main" id="{BE82ED05-BC4A-4448-B02E-E030B0BA87AC}"/>
              </a:ext>
            </a:extLst>
          </p:cNvPr>
          <p:cNvSpPr txBox="1"/>
          <p:nvPr/>
        </p:nvSpPr>
        <p:spPr>
          <a:xfrm>
            <a:off x="4715468" y="2845063"/>
            <a:ext cx="2923666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27B9389-A92C-4E5A-82C6-CA040D93A425}"/>
              </a:ext>
            </a:extLst>
          </p:cNvPr>
          <p:cNvCxnSpPr>
            <a:cxnSpLocks/>
          </p:cNvCxnSpPr>
          <p:nvPr/>
        </p:nvCxnSpPr>
        <p:spPr>
          <a:xfrm>
            <a:off x="682618" y="2529000"/>
            <a:ext cx="7168381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ṡľíḓê">
            <a:extLst>
              <a:ext uri="{FF2B5EF4-FFF2-40B4-BE49-F238E27FC236}">
                <a16:creationId xmlns:a16="http://schemas.microsoft.com/office/drawing/2014/main" id="{5D79BC16-0756-41E9-AFDC-22CB081BAED3}"/>
              </a:ext>
            </a:extLst>
          </p:cNvPr>
          <p:cNvSpPr txBox="1"/>
          <p:nvPr/>
        </p:nvSpPr>
        <p:spPr>
          <a:xfrm>
            <a:off x="682617" y="1139607"/>
            <a:ext cx="6648920" cy="128854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9" name="íşḻiḍê">
            <a:extLst>
              <a:ext uri="{FF2B5EF4-FFF2-40B4-BE49-F238E27FC236}">
                <a16:creationId xmlns:a16="http://schemas.microsoft.com/office/drawing/2014/main" id="{C30008E3-11B3-4E12-B844-7129AD01600B}"/>
              </a:ext>
            </a:extLst>
          </p:cNvPr>
          <p:cNvSpPr txBox="1"/>
          <p:nvPr/>
        </p:nvSpPr>
        <p:spPr>
          <a:xfrm>
            <a:off x="669925" y="5538128"/>
            <a:ext cx="2923666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0" name="ïśľiḓê">
            <a:extLst>
              <a:ext uri="{FF2B5EF4-FFF2-40B4-BE49-F238E27FC236}">
                <a16:creationId xmlns:a16="http://schemas.microsoft.com/office/drawing/2014/main" id="{BD359F64-9839-41D2-98B9-B663B4D99018}"/>
              </a:ext>
            </a:extLst>
          </p:cNvPr>
          <p:cNvSpPr txBox="1"/>
          <p:nvPr/>
        </p:nvSpPr>
        <p:spPr>
          <a:xfrm>
            <a:off x="669925" y="5165161"/>
            <a:ext cx="2923666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lvl="0" defTabSz="914378">
              <a:spcBef>
                <a:spcPct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7" name="iśļïḓe">
            <a:extLst>
              <a:ext uri="{FF2B5EF4-FFF2-40B4-BE49-F238E27FC236}">
                <a16:creationId xmlns:a16="http://schemas.microsoft.com/office/drawing/2014/main" id="{064D77E7-0C88-409A-8566-0DCC6ADF7A64}"/>
              </a:ext>
            </a:extLst>
          </p:cNvPr>
          <p:cNvSpPr txBox="1"/>
          <p:nvPr/>
        </p:nvSpPr>
        <p:spPr>
          <a:xfrm>
            <a:off x="4715468" y="5538128"/>
            <a:ext cx="2923666" cy="594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8" name="îṡliḑe">
            <a:extLst>
              <a:ext uri="{FF2B5EF4-FFF2-40B4-BE49-F238E27FC236}">
                <a16:creationId xmlns:a16="http://schemas.microsoft.com/office/drawing/2014/main" id="{0E7728F2-DEDD-419D-8B81-4AB194E4325D}"/>
              </a:ext>
            </a:extLst>
          </p:cNvPr>
          <p:cNvSpPr txBox="1"/>
          <p:nvPr/>
        </p:nvSpPr>
        <p:spPr>
          <a:xfrm>
            <a:off x="4715468" y="5165161"/>
            <a:ext cx="2923666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38F7050-9B68-4543-8E9C-02C4499A847E}"/>
              </a:ext>
            </a:extLst>
          </p:cNvPr>
          <p:cNvCxnSpPr>
            <a:cxnSpLocks/>
          </p:cNvCxnSpPr>
          <p:nvPr/>
        </p:nvCxnSpPr>
        <p:spPr>
          <a:xfrm flipH="1">
            <a:off x="669926" y="5031851"/>
            <a:ext cx="71810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74" name="îṧļïḓé">
            <a:extLst>
              <a:ext uri="{FF2B5EF4-FFF2-40B4-BE49-F238E27FC236}">
                <a16:creationId xmlns:a16="http://schemas.microsoft.com/office/drawing/2014/main" id="{7B232627-01B7-4431-A153-4E56CEDB83D2}"/>
              </a:ext>
            </a:extLst>
          </p:cNvPr>
          <p:cNvSpPr/>
          <p:nvPr/>
        </p:nvSpPr>
        <p:spPr bwMode="auto">
          <a:xfrm>
            <a:off x="1467987" y="3655387"/>
            <a:ext cx="257509" cy="258857"/>
          </a:xfrm>
          <a:custGeom>
            <a:avLst/>
            <a:gdLst>
              <a:gd name="T0" fmla="*/ 80 w 81"/>
              <a:gd name="T1" fmla="*/ 38 h 81"/>
              <a:gd name="T2" fmla="*/ 43 w 81"/>
              <a:gd name="T3" fmla="*/ 80 h 81"/>
              <a:gd name="T4" fmla="*/ 1 w 81"/>
              <a:gd name="T5" fmla="*/ 43 h 81"/>
              <a:gd name="T6" fmla="*/ 38 w 81"/>
              <a:gd name="T7" fmla="*/ 1 h 81"/>
              <a:gd name="T8" fmla="*/ 80 w 81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0" y="38"/>
                </a:moveTo>
                <a:cubicBezTo>
                  <a:pt x="81" y="59"/>
                  <a:pt x="65" y="78"/>
                  <a:pt x="43" y="80"/>
                </a:cubicBezTo>
                <a:cubicBezTo>
                  <a:pt x="21" y="81"/>
                  <a:pt x="3" y="65"/>
                  <a:pt x="1" y="43"/>
                </a:cubicBezTo>
                <a:cubicBezTo>
                  <a:pt x="0" y="21"/>
                  <a:pt x="16" y="3"/>
                  <a:pt x="38" y="1"/>
                </a:cubicBezTo>
                <a:cubicBezTo>
                  <a:pt x="59" y="0"/>
                  <a:pt x="78" y="16"/>
                  <a:pt x="80" y="38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íṩļíďé">
            <a:extLst>
              <a:ext uri="{FF2B5EF4-FFF2-40B4-BE49-F238E27FC236}">
                <a16:creationId xmlns:a16="http://schemas.microsoft.com/office/drawing/2014/main" id="{24E08CF0-42A8-4DB2-90CD-704FC4E2A98E}"/>
              </a:ext>
            </a:extLst>
          </p:cNvPr>
          <p:cNvSpPr/>
          <p:nvPr/>
        </p:nvSpPr>
        <p:spPr bwMode="auto">
          <a:xfrm>
            <a:off x="1939862" y="2545806"/>
            <a:ext cx="2301401" cy="1298329"/>
          </a:xfrm>
          <a:custGeom>
            <a:avLst/>
            <a:gdLst>
              <a:gd name="T0" fmla="*/ 0 w 1707"/>
              <a:gd name="T1" fmla="*/ 721 h 963"/>
              <a:gd name="T2" fmla="*/ 721 w 1707"/>
              <a:gd name="T3" fmla="*/ 0 h 963"/>
              <a:gd name="T4" fmla="*/ 1707 w 1707"/>
              <a:gd name="T5" fmla="*/ 757 h 963"/>
              <a:gd name="T6" fmla="*/ 1594 w 1707"/>
              <a:gd name="T7" fmla="*/ 892 h 963"/>
              <a:gd name="T8" fmla="*/ 738 w 1707"/>
              <a:gd name="T9" fmla="*/ 227 h 963"/>
              <a:gd name="T10" fmla="*/ 11 w 1707"/>
              <a:gd name="T11" fmla="*/ 963 h 963"/>
              <a:gd name="T12" fmla="*/ 0 w 1707"/>
              <a:gd name="T13" fmla="*/ 721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7" h="963">
                <a:moveTo>
                  <a:pt x="0" y="721"/>
                </a:moveTo>
                <a:lnTo>
                  <a:pt x="721" y="0"/>
                </a:lnTo>
                <a:lnTo>
                  <a:pt x="1707" y="757"/>
                </a:lnTo>
                <a:lnTo>
                  <a:pt x="1594" y="892"/>
                </a:lnTo>
                <a:lnTo>
                  <a:pt x="738" y="227"/>
                </a:lnTo>
                <a:lnTo>
                  <a:pt x="11" y="963"/>
                </a:lnTo>
                <a:lnTo>
                  <a:pt x="0" y="7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i$liḍê">
            <a:extLst>
              <a:ext uri="{FF2B5EF4-FFF2-40B4-BE49-F238E27FC236}">
                <a16:creationId xmlns:a16="http://schemas.microsoft.com/office/drawing/2014/main" id="{8D067EE3-9950-423D-B2F0-56C657854ABA}"/>
              </a:ext>
            </a:extLst>
          </p:cNvPr>
          <p:cNvSpPr/>
          <p:nvPr/>
        </p:nvSpPr>
        <p:spPr bwMode="auto">
          <a:xfrm>
            <a:off x="820843" y="3480119"/>
            <a:ext cx="1319899" cy="1276758"/>
          </a:xfrm>
          <a:custGeom>
            <a:avLst/>
            <a:gdLst>
              <a:gd name="T0" fmla="*/ 99 w 414"/>
              <a:gd name="T1" fmla="*/ 388 h 400"/>
              <a:gd name="T2" fmla="*/ 11 w 414"/>
              <a:gd name="T3" fmla="*/ 298 h 400"/>
              <a:gd name="T4" fmla="*/ 12 w 414"/>
              <a:gd name="T5" fmla="*/ 257 h 400"/>
              <a:gd name="T6" fmla="*/ 274 w 414"/>
              <a:gd name="T7" fmla="*/ 10 h 400"/>
              <a:gd name="T8" fmla="*/ 314 w 414"/>
              <a:gd name="T9" fmla="*/ 11 h 400"/>
              <a:gd name="T10" fmla="*/ 403 w 414"/>
              <a:gd name="T11" fmla="*/ 102 h 400"/>
              <a:gd name="T12" fmla="*/ 402 w 414"/>
              <a:gd name="T13" fmla="*/ 143 h 400"/>
              <a:gd name="T14" fmla="*/ 139 w 414"/>
              <a:gd name="T15" fmla="*/ 389 h 400"/>
              <a:gd name="T16" fmla="*/ 99 w 414"/>
              <a:gd name="T17" fmla="*/ 38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0">
                <a:moveTo>
                  <a:pt x="99" y="388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6"/>
                  <a:pt x="0" y="268"/>
                  <a:pt x="12" y="257"/>
                </a:cubicBezTo>
                <a:cubicBezTo>
                  <a:pt x="274" y="10"/>
                  <a:pt x="274" y="10"/>
                  <a:pt x="274" y="10"/>
                </a:cubicBezTo>
                <a:cubicBezTo>
                  <a:pt x="285" y="0"/>
                  <a:pt x="304" y="0"/>
                  <a:pt x="314" y="11"/>
                </a:cubicBezTo>
                <a:cubicBezTo>
                  <a:pt x="403" y="102"/>
                  <a:pt x="403" y="102"/>
                  <a:pt x="403" y="102"/>
                </a:cubicBezTo>
                <a:cubicBezTo>
                  <a:pt x="414" y="114"/>
                  <a:pt x="413" y="132"/>
                  <a:pt x="402" y="143"/>
                </a:cubicBezTo>
                <a:cubicBezTo>
                  <a:pt x="139" y="389"/>
                  <a:pt x="139" y="389"/>
                  <a:pt x="139" y="389"/>
                </a:cubicBezTo>
                <a:cubicBezTo>
                  <a:pt x="128" y="400"/>
                  <a:pt x="110" y="400"/>
                  <a:pt x="99" y="38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$ľídè">
            <a:extLst>
              <a:ext uri="{FF2B5EF4-FFF2-40B4-BE49-F238E27FC236}">
                <a16:creationId xmlns:a16="http://schemas.microsoft.com/office/drawing/2014/main" id="{CB0B6F0B-B363-4BB6-93EA-CE35C73A8102}"/>
              </a:ext>
            </a:extLst>
          </p:cNvPr>
          <p:cNvSpPr/>
          <p:nvPr/>
        </p:nvSpPr>
        <p:spPr bwMode="auto">
          <a:xfrm>
            <a:off x="760175" y="3534047"/>
            <a:ext cx="1319899" cy="1279454"/>
          </a:xfrm>
          <a:custGeom>
            <a:avLst/>
            <a:gdLst>
              <a:gd name="T0" fmla="*/ 99 w 414"/>
              <a:gd name="T1" fmla="*/ 389 h 401"/>
              <a:gd name="T2" fmla="*/ 11 w 414"/>
              <a:gd name="T3" fmla="*/ 298 h 401"/>
              <a:gd name="T4" fmla="*/ 12 w 414"/>
              <a:gd name="T5" fmla="*/ 257 h 401"/>
              <a:gd name="T6" fmla="*/ 274 w 414"/>
              <a:gd name="T7" fmla="*/ 11 h 401"/>
              <a:gd name="T8" fmla="*/ 314 w 414"/>
              <a:gd name="T9" fmla="*/ 12 h 401"/>
              <a:gd name="T10" fmla="*/ 403 w 414"/>
              <a:gd name="T11" fmla="*/ 103 h 401"/>
              <a:gd name="T12" fmla="*/ 402 w 414"/>
              <a:gd name="T13" fmla="*/ 144 h 401"/>
              <a:gd name="T14" fmla="*/ 139 w 414"/>
              <a:gd name="T15" fmla="*/ 390 h 401"/>
              <a:gd name="T16" fmla="*/ 99 w 414"/>
              <a:gd name="T17" fmla="*/ 38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1">
                <a:moveTo>
                  <a:pt x="99" y="389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7"/>
                  <a:pt x="0" y="268"/>
                  <a:pt x="12" y="257"/>
                </a:cubicBezTo>
                <a:cubicBezTo>
                  <a:pt x="274" y="11"/>
                  <a:pt x="274" y="11"/>
                  <a:pt x="274" y="11"/>
                </a:cubicBezTo>
                <a:cubicBezTo>
                  <a:pt x="286" y="0"/>
                  <a:pt x="304" y="1"/>
                  <a:pt x="314" y="12"/>
                </a:cubicBezTo>
                <a:cubicBezTo>
                  <a:pt x="403" y="103"/>
                  <a:pt x="403" y="103"/>
                  <a:pt x="403" y="103"/>
                </a:cubicBezTo>
                <a:cubicBezTo>
                  <a:pt x="414" y="114"/>
                  <a:pt x="413" y="133"/>
                  <a:pt x="402" y="144"/>
                </a:cubicBezTo>
                <a:cubicBezTo>
                  <a:pt x="139" y="390"/>
                  <a:pt x="139" y="390"/>
                  <a:pt x="139" y="390"/>
                </a:cubicBezTo>
                <a:cubicBezTo>
                  <a:pt x="128" y="401"/>
                  <a:pt x="110" y="400"/>
                  <a:pt x="99" y="389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íṣļïḑe">
            <a:extLst>
              <a:ext uri="{FF2B5EF4-FFF2-40B4-BE49-F238E27FC236}">
                <a16:creationId xmlns:a16="http://schemas.microsoft.com/office/drawing/2014/main" id="{AA1235F0-4E43-4C6F-8A59-8D713FB6BCCE}"/>
              </a:ext>
            </a:extLst>
          </p:cNvPr>
          <p:cNvSpPr/>
          <p:nvPr/>
        </p:nvSpPr>
        <p:spPr bwMode="auto">
          <a:xfrm>
            <a:off x="1106665" y="1070860"/>
            <a:ext cx="3536362" cy="3478392"/>
          </a:xfrm>
          <a:custGeom>
            <a:avLst/>
            <a:gdLst>
              <a:gd name="T0" fmla="*/ 917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7 w 1109"/>
              <a:gd name="T9" fmla="*/ 204 h 1090"/>
              <a:gd name="T10" fmla="*/ 295 w 1109"/>
              <a:gd name="T11" fmla="*/ 789 h 1090"/>
              <a:gd name="T12" fmla="*/ 307 w 1109"/>
              <a:gd name="T13" fmla="*/ 290 h 1090"/>
              <a:gd name="T14" fmla="*/ 814 w 1109"/>
              <a:gd name="T15" fmla="*/ 302 h 1090"/>
              <a:gd name="T16" fmla="*/ 802 w 1109"/>
              <a:gd name="T17" fmla="*/ 800 h 1090"/>
              <a:gd name="T18" fmla="*/ 295 w 1109"/>
              <a:gd name="T19" fmla="*/ 789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7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7"/>
                  <a:pt x="0" y="689"/>
                  <a:pt x="192" y="886"/>
                </a:cubicBezTo>
                <a:cubicBezTo>
                  <a:pt x="383" y="1083"/>
                  <a:pt x="700" y="1090"/>
                  <a:pt x="901" y="902"/>
                </a:cubicBezTo>
                <a:cubicBezTo>
                  <a:pt x="1101" y="714"/>
                  <a:pt x="1109" y="401"/>
                  <a:pt x="917" y="204"/>
                </a:cubicBezTo>
                <a:close/>
                <a:moveTo>
                  <a:pt x="295" y="789"/>
                </a:moveTo>
                <a:cubicBezTo>
                  <a:pt x="159" y="648"/>
                  <a:pt x="164" y="425"/>
                  <a:pt x="307" y="290"/>
                </a:cubicBezTo>
                <a:cubicBezTo>
                  <a:pt x="450" y="156"/>
                  <a:pt x="677" y="161"/>
                  <a:pt x="814" y="302"/>
                </a:cubicBezTo>
                <a:cubicBezTo>
                  <a:pt x="950" y="443"/>
                  <a:pt x="945" y="666"/>
                  <a:pt x="802" y="800"/>
                </a:cubicBezTo>
                <a:cubicBezTo>
                  <a:pt x="659" y="935"/>
                  <a:pt x="432" y="929"/>
                  <a:pt x="295" y="789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ïṩḷidè">
            <a:extLst>
              <a:ext uri="{FF2B5EF4-FFF2-40B4-BE49-F238E27FC236}">
                <a16:creationId xmlns:a16="http://schemas.microsoft.com/office/drawing/2014/main" id="{E8CACAA4-2DD7-4496-A00E-6FE8D58282A8}"/>
              </a:ext>
            </a:extLst>
          </p:cNvPr>
          <p:cNvSpPr/>
          <p:nvPr/>
        </p:nvSpPr>
        <p:spPr bwMode="auto">
          <a:xfrm>
            <a:off x="1" y="4017051"/>
            <a:ext cx="1557195" cy="2047004"/>
          </a:xfrm>
          <a:custGeom>
            <a:avLst/>
            <a:gdLst>
              <a:gd name="connsiteX0" fmla="*/ 561987 w 1557195"/>
              <a:gd name="connsiteY0" fmla="*/ 366370 h 2047004"/>
              <a:gd name="connsiteX1" fmla="*/ 1167334 w 1557195"/>
              <a:gd name="connsiteY1" fmla="*/ 991940 h 2047004"/>
              <a:gd name="connsiteX2" fmla="*/ 440647 w 1557195"/>
              <a:gd name="connsiteY2" fmla="*/ 1674136 h 2047004"/>
              <a:gd name="connsiteX3" fmla="*/ 440613 w 1557195"/>
              <a:gd name="connsiteY3" fmla="*/ 1674102 h 2047004"/>
              <a:gd name="connsiteX4" fmla="*/ 434921 w 1557195"/>
              <a:gd name="connsiteY4" fmla="*/ 1679454 h 2047004"/>
              <a:gd name="connsiteX5" fmla="*/ 74179 w 1557195"/>
              <a:gd name="connsiteY5" fmla="*/ 2018736 h 2047004"/>
              <a:gd name="connsiteX6" fmla="*/ 39175 w 1557195"/>
              <a:gd name="connsiteY6" fmla="*/ 2040227 h 2047004"/>
              <a:gd name="connsiteX7" fmla="*/ 0 w 1557195"/>
              <a:gd name="connsiteY7" fmla="*/ 2047004 h 2047004"/>
              <a:gd name="connsiteX8" fmla="*/ 0 w 1557195"/>
              <a:gd name="connsiteY8" fmla="*/ 891028 h 2047004"/>
              <a:gd name="connsiteX9" fmla="*/ 993436 w 1557195"/>
              <a:gd name="connsiteY9" fmla="*/ 50 h 2047004"/>
              <a:gd name="connsiteX10" fmla="*/ 1065544 w 1557195"/>
              <a:gd name="connsiteY10" fmla="*/ 30398 h 2047004"/>
              <a:gd name="connsiteX11" fmla="*/ 1527668 w 1557195"/>
              <a:gd name="connsiteY11" fmla="*/ 509573 h 2047004"/>
              <a:gd name="connsiteX12" fmla="*/ 1524482 w 1557195"/>
              <a:gd name="connsiteY12" fmla="*/ 653324 h 2047004"/>
              <a:gd name="connsiteX13" fmla="*/ 1167529 w 1557195"/>
              <a:gd name="connsiteY13" fmla="*/ 991940 h 2047004"/>
              <a:gd name="connsiteX14" fmla="*/ 561987 w 1557195"/>
              <a:gd name="connsiteY14" fmla="*/ 365820 h 2047004"/>
              <a:gd name="connsiteX15" fmla="*/ 918939 w 1557195"/>
              <a:gd name="connsiteY15" fmla="*/ 27203 h 2047004"/>
              <a:gd name="connsiteX16" fmla="*/ 993436 w 1557195"/>
              <a:gd name="connsiteY16" fmla="*/ 50 h 20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7195" h="2047004">
                <a:moveTo>
                  <a:pt x="561987" y="366370"/>
                </a:moveTo>
                <a:lnTo>
                  <a:pt x="1167334" y="991940"/>
                </a:lnTo>
                <a:lnTo>
                  <a:pt x="440647" y="1674136"/>
                </a:lnTo>
                <a:lnTo>
                  <a:pt x="440613" y="1674102"/>
                </a:lnTo>
                <a:lnTo>
                  <a:pt x="434921" y="1679454"/>
                </a:lnTo>
                <a:cubicBezTo>
                  <a:pt x="417743" y="1695611"/>
                  <a:pt x="349031" y="1760235"/>
                  <a:pt x="74179" y="2018736"/>
                </a:cubicBezTo>
                <a:cubicBezTo>
                  <a:pt x="63822" y="2028310"/>
                  <a:pt x="51872" y="2035490"/>
                  <a:pt x="39175" y="2040227"/>
                </a:cubicBezTo>
                <a:lnTo>
                  <a:pt x="0" y="2047004"/>
                </a:lnTo>
                <a:lnTo>
                  <a:pt x="0" y="891028"/>
                </a:lnTo>
                <a:close/>
                <a:moveTo>
                  <a:pt x="993436" y="50"/>
                </a:moveTo>
                <a:cubicBezTo>
                  <a:pt x="1020127" y="849"/>
                  <a:pt x="1046422" y="11232"/>
                  <a:pt x="1065544" y="30398"/>
                </a:cubicBezTo>
                <a:cubicBezTo>
                  <a:pt x="1065544" y="30398"/>
                  <a:pt x="1065544" y="30398"/>
                  <a:pt x="1527668" y="509573"/>
                </a:cubicBezTo>
                <a:cubicBezTo>
                  <a:pt x="1569101" y="551101"/>
                  <a:pt x="1565914" y="614991"/>
                  <a:pt x="1524482" y="653324"/>
                </a:cubicBezTo>
                <a:cubicBezTo>
                  <a:pt x="1524482" y="653324"/>
                  <a:pt x="1524482" y="653324"/>
                  <a:pt x="1167529" y="991940"/>
                </a:cubicBezTo>
                <a:cubicBezTo>
                  <a:pt x="1167529" y="991940"/>
                  <a:pt x="1167529" y="991940"/>
                  <a:pt x="561987" y="365820"/>
                </a:cubicBezTo>
                <a:cubicBezTo>
                  <a:pt x="561987" y="365820"/>
                  <a:pt x="561987" y="365820"/>
                  <a:pt x="918939" y="27203"/>
                </a:cubicBezTo>
                <a:cubicBezTo>
                  <a:pt x="939655" y="8037"/>
                  <a:pt x="966745" y="-749"/>
                  <a:pt x="993436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280" name="ïs1îdè">
            <a:extLst>
              <a:ext uri="{FF2B5EF4-FFF2-40B4-BE49-F238E27FC236}">
                <a16:creationId xmlns:a16="http://schemas.microsoft.com/office/drawing/2014/main" id="{0F06C486-AE6F-427E-8C8C-2272B61D2D1D}"/>
              </a:ext>
            </a:extLst>
          </p:cNvPr>
          <p:cNvSpPr/>
          <p:nvPr/>
        </p:nvSpPr>
        <p:spPr bwMode="auto">
          <a:xfrm>
            <a:off x="1164638" y="1014235"/>
            <a:ext cx="3536362" cy="3477043"/>
          </a:xfrm>
          <a:custGeom>
            <a:avLst/>
            <a:gdLst>
              <a:gd name="T0" fmla="*/ 918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8 w 1109"/>
              <a:gd name="T9" fmla="*/ 204 h 1090"/>
              <a:gd name="T10" fmla="*/ 450 w 1109"/>
              <a:gd name="T11" fmla="*/ 938 h 1090"/>
              <a:gd name="T12" fmla="*/ 162 w 1109"/>
              <a:gd name="T13" fmla="*/ 440 h 1090"/>
              <a:gd name="T14" fmla="*/ 660 w 1109"/>
              <a:gd name="T15" fmla="*/ 152 h 1090"/>
              <a:gd name="T16" fmla="*/ 948 w 1109"/>
              <a:gd name="T17" fmla="*/ 650 h 1090"/>
              <a:gd name="T18" fmla="*/ 450 w 1109"/>
              <a:gd name="T19" fmla="*/ 938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8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6"/>
                  <a:pt x="0" y="688"/>
                  <a:pt x="192" y="886"/>
                </a:cubicBezTo>
                <a:cubicBezTo>
                  <a:pt x="383" y="1083"/>
                  <a:pt x="701" y="1090"/>
                  <a:pt x="901" y="902"/>
                </a:cubicBezTo>
                <a:cubicBezTo>
                  <a:pt x="1101" y="713"/>
                  <a:pt x="1109" y="401"/>
                  <a:pt x="918" y="204"/>
                </a:cubicBezTo>
                <a:close/>
                <a:moveTo>
                  <a:pt x="450" y="938"/>
                </a:moveTo>
                <a:cubicBezTo>
                  <a:pt x="233" y="880"/>
                  <a:pt x="104" y="657"/>
                  <a:pt x="162" y="440"/>
                </a:cubicBezTo>
                <a:cubicBezTo>
                  <a:pt x="220" y="223"/>
                  <a:pt x="443" y="94"/>
                  <a:pt x="660" y="152"/>
                </a:cubicBezTo>
                <a:cubicBezTo>
                  <a:pt x="877" y="210"/>
                  <a:pt x="1006" y="433"/>
                  <a:pt x="948" y="650"/>
                </a:cubicBezTo>
                <a:cubicBezTo>
                  <a:pt x="890" y="867"/>
                  <a:pt x="667" y="996"/>
                  <a:pt x="450" y="938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î$lïḋê">
            <a:extLst>
              <a:ext uri="{FF2B5EF4-FFF2-40B4-BE49-F238E27FC236}">
                <a16:creationId xmlns:a16="http://schemas.microsoft.com/office/drawing/2014/main" id="{6E35283E-7855-4CBF-A188-CDFE18A16A91}"/>
              </a:ext>
            </a:extLst>
          </p:cNvPr>
          <p:cNvSpPr/>
          <p:nvPr/>
        </p:nvSpPr>
        <p:spPr bwMode="auto">
          <a:xfrm>
            <a:off x="1467987" y="1310842"/>
            <a:ext cx="2929666" cy="2883830"/>
          </a:xfrm>
          <a:custGeom>
            <a:avLst/>
            <a:gdLst>
              <a:gd name="T0" fmla="*/ 159 w 919"/>
              <a:gd name="T1" fmla="*/ 734 h 904"/>
              <a:gd name="T2" fmla="*/ 172 w 919"/>
              <a:gd name="T3" fmla="*/ 156 h 904"/>
              <a:gd name="T4" fmla="*/ 761 w 919"/>
              <a:gd name="T5" fmla="*/ 169 h 904"/>
              <a:gd name="T6" fmla="*/ 747 w 919"/>
              <a:gd name="T7" fmla="*/ 748 h 904"/>
              <a:gd name="T8" fmla="*/ 159 w 919"/>
              <a:gd name="T9" fmla="*/ 734 h 904"/>
              <a:gd name="T10" fmla="*/ 746 w 919"/>
              <a:gd name="T11" fmla="*/ 182 h 904"/>
              <a:gd name="T12" fmla="*/ 186 w 919"/>
              <a:gd name="T13" fmla="*/ 170 h 904"/>
              <a:gd name="T14" fmla="*/ 173 w 919"/>
              <a:gd name="T15" fmla="*/ 721 h 904"/>
              <a:gd name="T16" fmla="*/ 733 w 919"/>
              <a:gd name="T17" fmla="*/ 734 h 904"/>
              <a:gd name="T18" fmla="*/ 746 w 919"/>
              <a:gd name="T19" fmla="*/ 18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9" h="904">
                <a:moveTo>
                  <a:pt x="159" y="734"/>
                </a:moveTo>
                <a:cubicBezTo>
                  <a:pt x="0" y="571"/>
                  <a:pt x="6" y="312"/>
                  <a:pt x="172" y="156"/>
                </a:cubicBezTo>
                <a:cubicBezTo>
                  <a:pt x="338" y="0"/>
                  <a:pt x="602" y="6"/>
                  <a:pt x="761" y="169"/>
                </a:cubicBezTo>
                <a:cubicBezTo>
                  <a:pt x="919" y="332"/>
                  <a:pt x="913" y="592"/>
                  <a:pt x="747" y="748"/>
                </a:cubicBezTo>
                <a:cubicBezTo>
                  <a:pt x="581" y="904"/>
                  <a:pt x="317" y="898"/>
                  <a:pt x="159" y="734"/>
                </a:cubicBezTo>
                <a:close/>
                <a:moveTo>
                  <a:pt x="746" y="182"/>
                </a:moveTo>
                <a:cubicBezTo>
                  <a:pt x="595" y="27"/>
                  <a:pt x="344" y="21"/>
                  <a:pt x="186" y="170"/>
                </a:cubicBezTo>
                <a:cubicBezTo>
                  <a:pt x="28" y="318"/>
                  <a:pt x="22" y="566"/>
                  <a:pt x="173" y="721"/>
                </a:cubicBezTo>
                <a:cubicBezTo>
                  <a:pt x="324" y="877"/>
                  <a:pt x="575" y="882"/>
                  <a:pt x="733" y="734"/>
                </a:cubicBezTo>
                <a:cubicBezTo>
                  <a:pt x="892" y="585"/>
                  <a:pt x="897" y="338"/>
                  <a:pt x="746" y="182"/>
                </a:cubicBezTo>
                <a:close/>
              </a:path>
            </a:pathLst>
          </a:custGeom>
          <a:solidFill>
            <a:srgbClr val="41414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šľiḓe">
            <a:extLst>
              <a:ext uri="{FF2B5EF4-FFF2-40B4-BE49-F238E27FC236}">
                <a16:creationId xmlns:a16="http://schemas.microsoft.com/office/drawing/2014/main" id="{90A507FF-0155-4569-9953-26B7FFB13E58}"/>
              </a:ext>
            </a:extLst>
          </p:cNvPr>
          <p:cNvSpPr/>
          <p:nvPr/>
        </p:nvSpPr>
        <p:spPr bwMode="auto">
          <a:xfrm>
            <a:off x="2058557" y="2864761"/>
            <a:ext cx="261869" cy="279246"/>
          </a:xfrm>
          <a:custGeom>
            <a:avLst/>
            <a:gdLst>
              <a:gd name="T0" fmla="*/ 1544 w 2703"/>
              <a:gd name="T1" fmla="*/ 327 h 2889"/>
              <a:gd name="T2" fmla="*/ 2561 w 2703"/>
              <a:gd name="T3" fmla="*/ 2066 h 2889"/>
              <a:gd name="T4" fmla="*/ 2387 w 2703"/>
              <a:gd name="T5" fmla="*/ 2759 h 2889"/>
              <a:gd name="T6" fmla="*/ 1728 w 2703"/>
              <a:gd name="T7" fmla="*/ 2617 h 2889"/>
              <a:gd name="T8" fmla="*/ 961 w 2703"/>
              <a:gd name="T9" fmla="*/ 2385 h 2889"/>
              <a:gd name="T10" fmla="*/ 884 w 2703"/>
              <a:gd name="T11" fmla="*/ 2159 h 2889"/>
              <a:gd name="T12" fmla="*/ 224 w 2703"/>
              <a:gd name="T13" fmla="*/ 1757 h 2889"/>
              <a:gd name="T14" fmla="*/ 499 w 2703"/>
              <a:gd name="T15" fmla="*/ 664 h 2889"/>
              <a:gd name="T16" fmla="*/ 611 w 2703"/>
              <a:gd name="T17" fmla="*/ 610 h 2889"/>
              <a:gd name="T18" fmla="*/ 855 w 2703"/>
              <a:gd name="T19" fmla="*/ 139 h 2889"/>
              <a:gd name="T20" fmla="*/ 1544 w 2703"/>
              <a:gd name="T21" fmla="*/ 327 h 2889"/>
              <a:gd name="T22" fmla="*/ 1795 w 2703"/>
              <a:gd name="T23" fmla="*/ 2514 h 2889"/>
              <a:gd name="T24" fmla="*/ 2330 w 2703"/>
              <a:gd name="T25" fmla="*/ 2661 h 2889"/>
              <a:gd name="T26" fmla="*/ 2464 w 2703"/>
              <a:gd name="T27" fmla="*/ 2123 h 2889"/>
              <a:gd name="T28" fmla="*/ 1447 w 2703"/>
              <a:gd name="T29" fmla="*/ 384 h 2889"/>
              <a:gd name="T30" fmla="*/ 912 w 2703"/>
              <a:gd name="T31" fmla="*/ 236 h 2889"/>
              <a:gd name="T32" fmla="*/ 729 w 2703"/>
              <a:gd name="T33" fmla="*/ 638 h 2889"/>
              <a:gd name="T34" fmla="*/ 737 w 2703"/>
              <a:gd name="T35" fmla="*/ 687 h 2889"/>
              <a:gd name="T36" fmla="*/ 690 w 2703"/>
              <a:gd name="T37" fmla="*/ 702 h 2889"/>
              <a:gd name="T38" fmla="*/ 556 w 2703"/>
              <a:gd name="T39" fmla="*/ 761 h 2889"/>
              <a:gd name="T40" fmla="*/ 322 w 2703"/>
              <a:gd name="T41" fmla="*/ 1700 h 2889"/>
              <a:gd name="T42" fmla="*/ 935 w 2703"/>
              <a:gd name="T43" fmla="*/ 2047 h 2889"/>
              <a:gd name="T44" fmla="*/ 991 w 2703"/>
              <a:gd name="T45" fmla="*/ 2045 h 2889"/>
              <a:gd name="T46" fmla="*/ 993 w 2703"/>
              <a:gd name="T47" fmla="*/ 2101 h 2889"/>
              <a:gd name="T48" fmla="*/ 1059 w 2703"/>
              <a:gd name="T49" fmla="*/ 2328 h 2889"/>
              <a:gd name="T50" fmla="*/ 1698 w 2703"/>
              <a:gd name="T51" fmla="*/ 2504 h 2889"/>
              <a:gd name="T52" fmla="*/ 1715 w 2703"/>
              <a:gd name="T53" fmla="*/ 2494 h 2889"/>
              <a:gd name="T54" fmla="*/ 1765 w 2703"/>
              <a:gd name="T55" fmla="*/ 2462 h 2889"/>
              <a:gd name="T56" fmla="*/ 1795 w 2703"/>
              <a:gd name="T57" fmla="*/ 2514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3" h="2889">
                <a:moveTo>
                  <a:pt x="1544" y="327"/>
                </a:moveTo>
                <a:cubicBezTo>
                  <a:pt x="2561" y="2066"/>
                  <a:pt x="2561" y="2066"/>
                  <a:pt x="2561" y="2066"/>
                </a:cubicBezTo>
                <a:cubicBezTo>
                  <a:pt x="2703" y="2309"/>
                  <a:pt x="2625" y="2620"/>
                  <a:pt x="2387" y="2759"/>
                </a:cubicBezTo>
                <a:cubicBezTo>
                  <a:pt x="2164" y="2889"/>
                  <a:pt x="1880" y="2824"/>
                  <a:pt x="1728" y="2617"/>
                </a:cubicBezTo>
                <a:cubicBezTo>
                  <a:pt x="1458" y="2755"/>
                  <a:pt x="1119" y="2656"/>
                  <a:pt x="961" y="2385"/>
                </a:cubicBezTo>
                <a:cubicBezTo>
                  <a:pt x="920" y="2316"/>
                  <a:pt x="894" y="2238"/>
                  <a:pt x="884" y="2159"/>
                </a:cubicBezTo>
                <a:cubicBezTo>
                  <a:pt x="613" y="2147"/>
                  <a:pt x="364" y="1996"/>
                  <a:pt x="224" y="1757"/>
                </a:cubicBezTo>
                <a:cubicBezTo>
                  <a:pt x="0" y="1374"/>
                  <a:pt x="123" y="883"/>
                  <a:pt x="499" y="664"/>
                </a:cubicBezTo>
                <a:cubicBezTo>
                  <a:pt x="535" y="643"/>
                  <a:pt x="572" y="625"/>
                  <a:pt x="611" y="610"/>
                </a:cubicBezTo>
                <a:cubicBezTo>
                  <a:pt x="597" y="420"/>
                  <a:pt x="691" y="235"/>
                  <a:pt x="855" y="139"/>
                </a:cubicBezTo>
                <a:cubicBezTo>
                  <a:pt x="1093" y="0"/>
                  <a:pt x="1402" y="84"/>
                  <a:pt x="1544" y="327"/>
                </a:cubicBezTo>
                <a:close/>
                <a:moveTo>
                  <a:pt x="1795" y="2514"/>
                </a:moveTo>
                <a:cubicBezTo>
                  <a:pt x="1906" y="2703"/>
                  <a:pt x="2145" y="2769"/>
                  <a:pt x="2330" y="2661"/>
                </a:cubicBezTo>
                <a:cubicBezTo>
                  <a:pt x="2514" y="2554"/>
                  <a:pt x="2574" y="2312"/>
                  <a:pt x="2464" y="2123"/>
                </a:cubicBezTo>
                <a:cubicBezTo>
                  <a:pt x="1447" y="384"/>
                  <a:pt x="1447" y="384"/>
                  <a:pt x="1447" y="384"/>
                </a:cubicBezTo>
                <a:cubicBezTo>
                  <a:pt x="1336" y="195"/>
                  <a:pt x="1096" y="129"/>
                  <a:pt x="912" y="236"/>
                </a:cubicBezTo>
                <a:cubicBezTo>
                  <a:pt x="775" y="317"/>
                  <a:pt x="701" y="478"/>
                  <a:pt x="729" y="638"/>
                </a:cubicBezTo>
                <a:cubicBezTo>
                  <a:pt x="737" y="687"/>
                  <a:pt x="737" y="687"/>
                  <a:pt x="737" y="687"/>
                </a:cubicBezTo>
                <a:cubicBezTo>
                  <a:pt x="690" y="702"/>
                  <a:pt x="690" y="702"/>
                  <a:pt x="690" y="702"/>
                </a:cubicBezTo>
                <a:cubicBezTo>
                  <a:pt x="643" y="717"/>
                  <a:pt x="598" y="737"/>
                  <a:pt x="556" y="761"/>
                </a:cubicBezTo>
                <a:cubicBezTo>
                  <a:pt x="234" y="949"/>
                  <a:pt x="129" y="1370"/>
                  <a:pt x="322" y="1700"/>
                </a:cubicBezTo>
                <a:cubicBezTo>
                  <a:pt x="450" y="1919"/>
                  <a:pt x="685" y="2052"/>
                  <a:pt x="935" y="2047"/>
                </a:cubicBezTo>
                <a:cubicBezTo>
                  <a:pt x="991" y="2045"/>
                  <a:pt x="991" y="2045"/>
                  <a:pt x="991" y="2045"/>
                </a:cubicBezTo>
                <a:cubicBezTo>
                  <a:pt x="993" y="2101"/>
                  <a:pt x="993" y="2101"/>
                  <a:pt x="993" y="2101"/>
                </a:cubicBezTo>
                <a:cubicBezTo>
                  <a:pt x="995" y="2180"/>
                  <a:pt x="1018" y="2259"/>
                  <a:pt x="1059" y="2328"/>
                </a:cubicBezTo>
                <a:cubicBezTo>
                  <a:pt x="1191" y="2554"/>
                  <a:pt x="1477" y="2633"/>
                  <a:pt x="1698" y="2504"/>
                </a:cubicBezTo>
                <a:cubicBezTo>
                  <a:pt x="1704" y="2501"/>
                  <a:pt x="1710" y="2497"/>
                  <a:pt x="1715" y="2494"/>
                </a:cubicBezTo>
                <a:cubicBezTo>
                  <a:pt x="1765" y="2462"/>
                  <a:pt x="1765" y="2462"/>
                  <a:pt x="1765" y="2462"/>
                </a:cubicBezTo>
                <a:lnTo>
                  <a:pt x="1795" y="25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sļiḍe">
            <a:extLst>
              <a:ext uri="{FF2B5EF4-FFF2-40B4-BE49-F238E27FC236}">
                <a16:creationId xmlns:a16="http://schemas.microsoft.com/office/drawing/2014/main" id="{FC346B80-5611-4948-856E-E4E3114028F7}"/>
              </a:ext>
            </a:extLst>
          </p:cNvPr>
          <p:cNvSpPr/>
          <p:nvPr/>
        </p:nvSpPr>
        <p:spPr bwMode="auto">
          <a:xfrm>
            <a:off x="2656652" y="1940947"/>
            <a:ext cx="265102" cy="251766"/>
          </a:xfrm>
          <a:custGeom>
            <a:avLst/>
            <a:gdLst>
              <a:gd name="T0" fmla="*/ 561 w 2737"/>
              <a:gd name="T1" fmla="*/ 2601 h 2605"/>
              <a:gd name="T2" fmla="*/ 527 w 2737"/>
              <a:gd name="T3" fmla="*/ 2590 h 2605"/>
              <a:gd name="T4" fmla="*/ 504 w 2737"/>
              <a:gd name="T5" fmla="*/ 2533 h 2605"/>
              <a:gd name="T6" fmla="*/ 653 w 2737"/>
              <a:gd name="T7" fmla="*/ 1664 h 2605"/>
              <a:gd name="T8" fmla="*/ 22 w 2737"/>
              <a:gd name="T9" fmla="*/ 1049 h 2605"/>
              <a:gd name="T10" fmla="*/ 7 w 2737"/>
              <a:gd name="T11" fmla="*/ 989 h 2605"/>
              <a:gd name="T12" fmla="*/ 54 w 2737"/>
              <a:gd name="T13" fmla="*/ 950 h 2605"/>
              <a:gd name="T14" fmla="*/ 926 w 2737"/>
              <a:gd name="T15" fmla="*/ 823 h 2605"/>
              <a:gd name="T16" fmla="*/ 1317 w 2737"/>
              <a:gd name="T17" fmla="*/ 32 h 2605"/>
              <a:gd name="T18" fmla="*/ 1369 w 2737"/>
              <a:gd name="T19" fmla="*/ 0 h 2605"/>
              <a:gd name="T20" fmla="*/ 1421 w 2737"/>
              <a:gd name="T21" fmla="*/ 32 h 2605"/>
              <a:gd name="T22" fmla="*/ 1811 w 2737"/>
              <a:gd name="T23" fmla="*/ 823 h 2605"/>
              <a:gd name="T24" fmla="*/ 2684 w 2737"/>
              <a:gd name="T25" fmla="*/ 950 h 2605"/>
              <a:gd name="T26" fmla="*/ 2731 w 2737"/>
              <a:gd name="T27" fmla="*/ 989 h 2605"/>
              <a:gd name="T28" fmla="*/ 2716 w 2737"/>
              <a:gd name="T29" fmla="*/ 1049 h 2605"/>
              <a:gd name="T30" fmla="*/ 2085 w 2737"/>
              <a:gd name="T31" fmla="*/ 1664 h 2605"/>
              <a:gd name="T32" fmla="*/ 2234 w 2737"/>
              <a:gd name="T33" fmla="*/ 2533 h 2605"/>
              <a:gd name="T34" fmla="*/ 2210 w 2737"/>
              <a:gd name="T35" fmla="*/ 2590 h 2605"/>
              <a:gd name="T36" fmla="*/ 2149 w 2737"/>
              <a:gd name="T37" fmla="*/ 2595 h 2605"/>
              <a:gd name="T38" fmla="*/ 1369 w 2737"/>
              <a:gd name="T39" fmla="*/ 2185 h 2605"/>
              <a:gd name="T40" fmla="*/ 588 w 2737"/>
              <a:gd name="T41" fmla="*/ 2595 h 2605"/>
              <a:gd name="T42" fmla="*/ 561 w 2737"/>
              <a:gd name="T43" fmla="*/ 2601 h 2605"/>
              <a:gd name="T44" fmla="*/ 187 w 2737"/>
              <a:gd name="T45" fmla="*/ 1048 h 2605"/>
              <a:gd name="T46" fmla="*/ 756 w 2737"/>
              <a:gd name="T47" fmla="*/ 1602 h 2605"/>
              <a:gd name="T48" fmla="*/ 773 w 2737"/>
              <a:gd name="T49" fmla="*/ 1654 h 2605"/>
              <a:gd name="T50" fmla="*/ 639 w 2737"/>
              <a:gd name="T51" fmla="*/ 2437 h 2605"/>
              <a:gd name="T52" fmla="*/ 1342 w 2737"/>
              <a:gd name="T53" fmla="*/ 2067 h 2605"/>
              <a:gd name="T54" fmla="*/ 1396 w 2737"/>
              <a:gd name="T55" fmla="*/ 2067 h 2605"/>
              <a:gd name="T56" fmla="*/ 2099 w 2737"/>
              <a:gd name="T57" fmla="*/ 2437 h 2605"/>
              <a:gd name="T58" fmla="*/ 1965 w 2737"/>
              <a:gd name="T59" fmla="*/ 1654 h 2605"/>
              <a:gd name="T60" fmla="*/ 1981 w 2737"/>
              <a:gd name="T61" fmla="*/ 1602 h 2605"/>
              <a:gd name="T62" fmla="*/ 2550 w 2737"/>
              <a:gd name="T63" fmla="*/ 1048 h 2605"/>
              <a:gd name="T64" fmla="*/ 1764 w 2737"/>
              <a:gd name="T65" fmla="*/ 934 h 2605"/>
              <a:gd name="T66" fmla="*/ 1720 w 2737"/>
              <a:gd name="T67" fmla="*/ 902 h 2605"/>
              <a:gd name="T68" fmla="*/ 1369 w 2737"/>
              <a:gd name="T69" fmla="*/ 190 h 2605"/>
              <a:gd name="T70" fmla="*/ 1017 w 2737"/>
              <a:gd name="T71" fmla="*/ 902 h 2605"/>
              <a:gd name="T72" fmla="*/ 973 w 2737"/>
              <a:gd name="T73" fmla="*/ 934 h 2605"/>
              <a:gd name="T74" fmla="*/ 187 w 2737"/>
              <a:gd name="T75" fmla="*/ 1048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37" h="2605">
                <a:moveTo>
                  <a:pt x="561" y="2601"/>
                </a:moveTo>
                <a:cubicBezTo>
                  <a:pt x="549" y="2601"/>
                  <a:pt x="537" y="2598"/>
                  <a:pt x="527" y="2590"/>
                </a:cubicBezTo>
                <a:cubicBezTo>
                  <a:pt x="509" y="2577"/>
                  <a:pt x="500" y="2555"/>
                  <a:pt x="504" y="2533"/>
                </a:cubicBezTo>
                <a:cubicBezTo>
                  <a:pt x="653" y="1664"/>
                  <a:pt x="653" y="1664"/>
                  <a:pt x="653" y="1664"/>
                </a:cubicBezTo>
                <a:cubicBezTo>
                  <a:pt x="22" y="1049"/>
                  <a:pt x="22" y="1049"/>
                  <a:pt x="22" y="1049"/>
                </a:cubicBezTo>
                <a:cubicBezTo>
                  <a:pt x="6" y="1034"/>
                  <a:pt x="0" y="1011"/>
                  <a:pt x="7" y="989"/>
                </a:cubicBezTo>
                <a:cubicBezTo>
                  <a:pt x="14" y="968"/>
                  <a:pt x="32" y="953"/>
                  <a:pt x="54" y="950"/>
                </a:cubicBezTo>
                <a:cubicBezTo>
                  <a:pt x="926" y="823"/>
                  <a:pt x="926" y="823"/>
                  <a:pt x="926" y="823"/>
                </a:cubicBezTo>
                <a:cubicBezTo>
                  <a:pt x="1317" y="32"/>
                  <a:pt x="1317" y="32"/>
                  <a:pt x="1317" y="32"/>
                </a:cubicBezTo>
                <a:cubicBezTo>
                  <a:pt x="1326" y="13"/>
                  <a:pt x="1347" y="0"/>
                  <a:pt x="1369" y="0"/>
                </a:cubicBezTo>
                <a:cubicBezTo>
                  <a:pt x="1391" y="0"/>
                  <a:pt x="1411" y="13"/>
                  <a:pt x="1421" y="32"/>
                </a:cubicBezTo>
                <a:cubicBezTo>
                  <a:pt x="1811" y="823"/>
                  <a:pt x="1811" y="823"/>
                  <a:pt x="1811" y="823"/>
                </a:cubicBezTo>
                <a:cubicBezTo>
                  <a:pt x="2684" y="950"/>
                  <a:pt x="2684" y="950"/>
                  <a:pt x="2684" y="950"/>
                </a:cubicBezTo>
                <a:cubicBezTo>
                  <a:pt x="2706" y="953"/>
                  <a:pt x="2724" y="968"/>
                  <a:pt x="2731" y="989"/>
                </a:cubicBezTo>
                <a:cubicBezTo>
                  <a:pt x="2737" y="1011"/>
                  <a:pt x="2732" y="1034"/>
                  <a:pt x="2716" y="1049"/>
                </a:cubicBezTo>
                <a:cubicBezTo>
                  <a:pt x="2085" y="1664"/>
                  <a:pt x="2085" y="1664"/>
                  <a:pt x="2085" y="1664"/>
                </a:cubicBezTo>
                <a:cubicBezTo>
                  <a:pt x="2234" y="2533"/>
                  <a:pt x="2234" y="2533"/>
                  <a:pt x="2234" y="2533"/>
                </a:cubicBezTo>
                <a:cubicBezTo>
                  <a:pt x="2237" y="2555"/>
                  <a:pt x="2228" y="2577"/>
                  <a:pt x="2210" y="2590"/>
                </a:cubicBezTo>
                <a:cubicBezTo>
                  <a:pt x="2193" y="2603"/>
                  <a:pt x="2169" y="2605"/>
                  <a:pt x="2149" y="2595"/>
                </a:cubicBezTo>
                <a:cubicBezTo>
                  <a:pt x="1369" y="2185"/>
                  <a:pt x="1369" y="2185"/>
                  <a:pt x="1369" y="2185"/>
                </a:cubicBezTo>
                <a:cubicBezTo>
                  <a:pt x="588" y="2595"/>
                  <a:pt x="588" y="2595"/>
                  <a:pt x="588" y="2595"/>
                </a:cubicBezTo>
                <a:cubicBezTo>
                  <a:pt x="580" y="2599"/>
                  <a:pt x="571" y="2601"/>
                  <a:pt x="561" y="2601"/>
                </a:cubicBezTo>
                <a:close/>
                <a:moveTo>
                  <a:pt x="187" y="1048"/>
                </a:moveTo>
                <a:cubicBezTo>
                  <a:pt x="756" y="1602"/>
                  <a:pt x="756" y="1602"/>
                  <a:pt x="756" y="1602"/>
                </a:cubicBezTo>
                <a:cubicBezTo>
                  <a:pt x="770" y="1616"/>
                  <a:pt x="776" y="1635"/>
                  <a:pt x="773" y="1654"/>
                </a:cubicBezTo>
                <a:cubicBezTo>
                  <a:pt x="639" y="2437"/>
                  <a:pt x="639" y="2437"/>
                  <a:pt x="639" y="2437"/>
                </a:cubicBezTo>
                <a:cubicBezTo>
                  <a:pt x="1342" y="2067"/>
                  <a:pt x="1342" y="2067"/>
                  <a:pt x="1342" y="2067"/>
                </a:cubicBezTo>
                <a:cubicBezTo>
                  <a:pt x="1359" y="2058"/>
                  <a:pt x="1379" y="2058"/>
                  <a:pt x="1396" y="2067"/>
                </a:cubicBezTo>
                <a:cubicBezTo>
                  <a:pt x="2099" y="2437"/>
                  <a:pt x="2099" y="2437"/>
                  <a:pt x="2099" y="2437"/>
                </a:cubicBezTo>
                <a:cubicBezTo>
                  <a:pt x="1965" y="1654"/>
                  <a:pt x="1965" y="1654"/>
                  <a:pt x="1965" y="1654"/>
                </a:cubicBezTo>
                <a:cubicBezTo>
                  <a:pt x="1961" y="1635"/>
                  <a:pt x="1968" y="1616"/>
                  <a:pt x="1981" y="1602"/>
                </a:cubicBezTo>
                <a:cubicBezTo>
                  <a:pt x="2550" y="1048"/>
                  <a:pt x="2550" y="1048"/>
                  <a:pt x="2550" y="1048"/>
                </a:cubicBezTo>
                <a:cubicBezTo>
                  <a:pt x="1764" y="934"/>
                  <a:pt x="1764" y="934"/>
                  <a:pt x="1764" y="934"/>
                </a:cubicBezTo>
                <a:cubicBezTo>
                  <a:pt x="1745" y="931"/>
                  <a:pt x="1729" y="919"/>
                  <a:pt x="1720" y="902"/>
                </a:cubicBezTo>
                <a:cubicBezTo>
                  <a:pt x="1369" y="190"/>
                  <a:pt x="1369" y="190"/>
                  <a:pt x="1369" y="190"/>
                </a:cubicBezTo>
                <a:cubicBezTo>
                  <a:pt x="1017" y="902"/>
                  <a:pt x="1017" y="902"/>
                  <a:pt x="1017" y="902"/>
                </a:cubicBezTo>
                <a:cubicBezTo>
                  <a:pt x="1009" y="919"/>
                  <a:pt x="992" y="931"/>
                  <a:pt x="973" y="934"/>
                </a:cubicBezTo>
                <a:lnTo>
                  <a:pt x="187" y="104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ŝḷíḑè">
            <a:extLst>
              <a:ext uri="{FF2B5EF4-FFF2-40B4-BE49-F238E27FC236}">
                <a16:creationId xmlns:a16="http://schemas.microsoft.com/office/drawing/2014/main" id="{9B852C84-5129-434F-A21D-87B3C8407F03}"/>
              </a:ext>
            </a:extLst>
          </p:cNvPr>
          <p:cNvSpPr/>
          <p:nvPr/>
        </p:nvSpPr>
        <p:spPr bwMode="auto">
          <a:xfrm>
            <a:off x="3296776" y="3117335"/>
            <a:ext cx="290965" cy="264697"/>
          </a:xfrm>
          <a:custGeom>
            <a:avLst/>
            <a:gdLst>
              <a:gd name="T0" fmla="*/ 845 w 3005"/>
              <a:gd name="T1" fmla="*/ 2719 h 2737"/>
              <a:gd name="T2" fmla="*/ 907 w 3005"/>
              <a:gd name="T3" fmla="*/ 2733 h 2737"/>
              <a:gd name="T4" fmla="*/ 1037 w 3005"/>
              <a:gd name="T5" fmla="*/ 2703 h 2737"/>
              <a:gd name="T6" fmla="*/ 2896 w 3005"/>
              <a:gd name="T7" fmla="*/ 1597 h 2737"/>
              <a:gd name="T8" fmla="*/ 2991 w 3005"/>
              <a:gd name="T9" fmla="*/ 1480 h 2737"/>
              <a:gd name="T10" fmla="*/ 3000 w 3005"/>
              <a:gd name="T11" fmla="*/ 1444 h 2737"/>
              <a:gd name="T12" fmla="*/ 3003 w 3005"/>
              <a:gd name="T13" fmla="*/ 1419 h 2737"/>
              <a:gd name="T14" fmla="*/ 2972 w 3005"/>
              <a:gd name="T15" fmla="*/ 1296 h 2737"/>
              <a:gd name="T16" fmla="*/ 2269 w 3005"/>
              <a:gd name="T17" fmla="*/ 114 h 2737"/>
              <a:gd name="T18" fmla="*/ 2189 w 3005"/>
              <a:gd name="T19" fmla="*/ 36 h 2737"/>
              <a:gd name="T20" fmla="*/ 2130 w 3005"/>
              <a:gd name="T21" fmla="*/ 13 h 2737"/>
              <a:gd name="T22" fmla="*/ 1968 w 3005"/>
              <a:gd name="T23" fmla="*/ 38 h 2737"/>
              <a:gd name="T24" fmla="*/ 109 w 3005"/>
              <a:gd name="T25" fmla="*/ 1145 h 2737"/>
              <a:gd name="T26" fmla="*/ 15 w 3005"/>
              <a:gd name="T27" fmla="*/ 1260 h 2737"/>
              <a:gd name="T28" fmla="*/ 2 w 3005"/>
              <a:gd name="T29" fmla="*/ 1322 h 2737"/>
              <a:gd name="T30" fmla="*/ 33 w 3005"/>
              <a:gd name="T31" fmla="*/ 1445 h 2737"/>
              <a:gd name="T32" fmla="*/ 736 w 3005"/>
              <a:gd name="T33" fmla="*/ 2627 h 2737"/>
              <a:gd name="T34" fmla="*/ 845 w 3005"/>
              <a:gd name="T35" fmla="*/ 2719 h 2737"/>
              <a:gd name="T36" fmla="*/ 1896 w 3005"/>
              <a:gd name="T37" fmla="*/ 1228 h 2737"/>
              <a:gd name="T38" fmla="*/ 2175 w 3005"/>
              <a:gd name="T39" fmla="*/ 140 h 2737"/>
              <a:gd name="T40" fmla="*/ 2191 w 3005"/>
              <a:gd name="T41" fmla="*/ 161 h 2737"/>
              <a:gd name="T42" fmla="*/ 2894 w 3005"/>
              <a:gd name="T43" fmla="*/ 1343 h 2737"/>
              <a:gd name="T44" fmla="*/ 2911 w 3005"/>
              <a:gd name="T45" fmla="*/ 1389 h 2737"/>
              <a:gd name="T46" fmla="*/ 1896 w 3005"/>
              <a:gd name="T47" fmla="*/ 1228 h 2737"/>
              <a:gd name="T48" fmla="*/ 1210 w 3005"/>
              <a:gd name="T49" fmla="*/ 1638 h 2737"/>
              <a:gd name="T50" fmla="*/ 861 w 3005"/>
              <a:gd name="T51" fmla="*/ 2626 h 2737"/>
              <a:gd name="T52" fmla="*/ 815 w 3005"/>
              <a:gd name="T53" fmla="*/ 2581 h 2737"/>
              <a:gd name="T54" fmla="*/ 111 w 3005"/>
              <a:gd name="T55" fmla="*/ 1399 h 2737"/>
              <a:gd name="T56" fmla="*/ 96 w 3005"/>
              <a:gd name="T57" fmla="*/ 1359 h 2737"/>
              <a:gd name="T58" fmla="*/ 1210 w 3005"/>
              <a:gd name="T59" fmla="*/ 1638 h 2737"/>
              <a:gd name="T60" fmla="*/ 2891 w 3005"/>
              <a:gd name="T61" fmla="*/ 1478 h 2737"/>
              <a:gd name="T62" fmla="*/ 2849 w 3005"/>
              <a:gd name="T63" fmla="*/ 1518 h 2737"/>
              <a:gd name="T64" fmla="*/ 991 w 3005"/>
              <a:gd name="T65" fmla="*/ 2625 h 2737"/>
              <a:gd name="T66" fmla="*/ 953 w 3005"/>
              <a:gd name="T67" fmla="*/ 2640 h 2737"/>
              <a:gd name="T68" fmla="*/ 1444 w 3005"/>
              <a:gd name="T69" fmla="*/ 1248 h 2737"/>
              <a:gd name="T70" fmla="*/ 2891 w 3005"/>
              <a:gd name="T71" fmla="*/ 1478 h 2737"/>
              <a:gd name="T72" fmla="*/ 1805 w 3005"/>
              <a:gd name="T73" fmla="*/ 1213 h 2737"/>
              <a:gd name="T74" fmla="*/ 1397 w 3005"/>
              <a:gd name="T75" fmla="*/ 1148 h 2737"/>
              <a:gd name="T76" fmla="*/ 1379 w 3005"/>
              <a:gd name="T77" fmla="*/ 1159 h 2737"/>
              <a:gd name="T78" fmla="*/ 1240 w 3005"/>
              <a:gd name="T79" fmla="*/ 1552 h 2737"/>
              <a:gd name="T80" fmla="*/ 111 w 3005"/>
              <a:gd name="T81" fmla="*/ 1269 h 2737"/>
              <a:gd name="T82" fmla="*/ 156 w 3005"/>
              <a:gd name="T83" fmla="*/ 1223 h 2737"/>
              <a:gd name="T84" fmla="*/ 2015 w 3005"/>
              <a:gd name="T85" fmla="*/ 116 h 2737"/>
              <a:gd name="T86" fmla="*/ 2091 w 3005"/>
              <a:gd name="T87" fmla="*/ 99 h 2737"/>
              <a:gd name="T88" fmla="*/ 1805 w 3005"/>
              <a:gd name="T89" fmla="*/ 1213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05" h="2737">
                <a:moveTo>
                  <a:pt x="845" y="2719"/>
                </a:moveTo>
                <a:cubicBezTo>
                  <a:pt x="865" y="2727"/>
                  <a:pt x="886" y="2732"/>
                  <a:pt x="907" y="2733"/>
                </a:cubicBezTo>
                <a:cubicBezTo>
                  <a:pt x="953" y="2737"/>
                  <a:pt x="998" y="2727"/>
                  <a:pt x="1037" y="2703"/>
                </a:cubicBezTo>
                <a:cubicBezTo>
                  <a:pt x="2896" y="1597"/>
                  <a:pt x="2896" y="1597"/>
                  <a:pt x="2896" y="1597"/>
                </a:cubicBezTo>
                <a:cubicBezTo>
                  <a:pt x="2940" y="1571"/>
                  <a:pt x="2974" y="1529"/>
                  <a:pt x="2991" y="1480"/>
                </a:cubicBezTo>
                <a:cubicBezTo>
                  <a:pt x="2995" y="1467"/>
                  <a:pt x="2998" y="1455"/>
                  <a:pt x="3000" y="1444"/>
                </a:cubicBezTo>
                <a:cubicBezTo>
                  <a:pt x="3002" y="1436"/>
                  <a:pt x="3002" y="1428"/>
                  <a:pt x="3003" y="1419"/>
                </a:cubicBezTo>
                <a:cubicBezTo>
                  <a:pt x="3005" y="1375"/>
                  <a:pt x="2994" y="1333"/>
                  <a:pt x="2972" y="1296"/>
                </a:cubicBezTo>
                <a:cubicBezTo>
                  <a:pt x="2269" y="114"/>
                  <a:pt x="2269" y="114"/>
                  <a:pt x="2269" y="114"/>
                </a:cubicBezTo>
                <a:cubicBezTo>
                  <a:pt x="2250" y="82"/>
                  <a:pt x="2222" y="55"/>
                  <a:pt x="2189" y="36"/>
                </a:cubicBezTo>
                <a:cubicBezTo>
                  <a:pt x="2170" y="26"/>
                  <a:pt x="2151" y="18"/>
                  <a:pt x="2130" y="13"/>
                </a:cubicBezTo>
                <a:cubicBezTo>
                  <a:pt x="2074" y="0"/>
                  <a:pt x="2017" y="9"/>
                  <a:pt x="1968" y="38"/>
                </a:cubicBezTo>
                <a:cubicBezTo>
                  <a:pt x="109" y="1145"/>
                  <a:pt x="109" y="1145"/>
                  <a:pt x="109" y="1145"/>
                </a:cubicBezTo>
                <a:cubicBezTo>
                  <a:pt x="65" y="1171"/>
                  <a:pt x="32" y="1212"/>
                  <a:pt x="15" y="1260"/>
                </a:cubicBezTo>
                <a:cubicBezTo>
                  <a:pt x="8" y="1280"/>
                  <a:pt x="4" y="1301"/>
                  <a:pt x="2" y="1322"/>
                </a:cubicBezTo>
                <a:cubicBezTo>
                  <a:pt x="0" y="1365"/>
                  <a:pt x="11" y="1408"/>
                  <a:pt x="33" y="1445"/>
                </a:cubicBezTo>
                <a:cubicBezTo>
                  <a:pt x="736" y="2627"/>
                  <a:pt x="736" y="2627"/>
                  <a:pt x="736" y="2627"/>
                </a:cubicBezTo>
                <a:cubicBezTo>
                  <a:pt x="762" y="2669"/>
                  <a:pt x="799" y="2701"/>
                  <a:pt x="845" y="2719"/>
                </a:cubicBezTo>
                <a:close/>
                <a:moveTo>
                  <a:pt x="1896" y="1228"/>
                </a:moveTo>
                <a:cubicBezTo>
                  <a:pt x="2175" y="140"/>
                  <a:pt x="2175" y="140"/>
                  <a:pt x="2175" y="140"/>
                </a:cubicBezTo>
                <a:cubicBezTo>
                  <a:pt x="2181" y="146"/>
                  <a:pt x="2186" y="153"/>
                  <a:pt x="2191" y="161"/>
                </a:cubicBezTo>
                <a:cubicBezTo>
                  <a:pt x="2894" y="1343"/>
                  <a:pt x="2894" y="1343"/>
                  <a:pt x="2894" y="1343"/>
                </a:cubicBezTo>
                <a:cubicBezTo>
                  <a:pt x="2903" y="1357"/>
                  <a:pt x="2908" y="1373"/>
                  <a:pt x="2911" y="1389"/>
                </a:cubicBezTo>
                <a:lnTo>
                  <a:pt x="1896" y="1228"/>
                </a:lnTo>
                <a:close/>
                <a:moveTo>
                  <a:pt x="1210" y="1638"/>
                </a:moveTo>
                <a:cubicBezTo>
                  <a:pt x="861" y="2626"/>
                  <a:pt x="861" y="2626"/>
                  <a:pt x="861" y="2626"/>
                </a:cubicBezTo>
                <a:cubicBezTo>
                  <a:pt x="842" y="2615"/>
                  <a:pt x="826" y="2600"/>
                  <a:pt x="815" y="2581"/>
                </a:cubicBezTo>
                <a:cubicBezTo>
                  <a:pt x="111" y="1399"/>
                  <a:pt x="111" y="1399"/>
                  <a:pt x="111" y="1399"/>
                </a:cubicBezTo>
                <a:cubicBezTo>
                  <a:pt x="104" y="1387"/>
                  <a:pt x="99" y="1373"/>
                  <a:pt x="96" y="1359"/>
                </a:cubicBezTo>
                <a:lnTo>
                  <a:pt x="1210" y="1638"/>
                </a:lnTo>
                <a:close/>
                <a:moveTo>
                  <a:pt x="2891" y="1478"/>
                </a:moveTo>
                <a:cubicBezTo>
                  <a:pt x="2881" y="1495"/>
                  <a:pt x="2866" y="1508"/>
                  <a:pt x="2849" y="1518"/>
                </a:cubicBezTo>
                <a:cubicBezTo>
                  <a:pt x="991" y="2625"/>
                  <a:pt x="991" y="2625"/>
                  <a:pt x="991" y="2625"/>
                </a:cubicBezTo>
                <a:cubicBezTo>
                  <a:pt x="979" y="2632"/>
                  <a:pt x="966" y="2637"/>
                  <a:pt x="953" y="2640"/>
                </a:cubicBezTo>
                <a:cubicBezTo>
                  <a:pt x="1444" y="1248"/>
                  <a:pt x="1444" y="1248"/>
                  <a:pt x="1444" y="1248"/>
                </a:cubicBezTo>
                <a:lnTo>
                  <a:pt x="2891" y="1478"/>
                </a:lnTo>
                <a:close/>
                <a:moveTo>
                  <a:pt x="1805" y="1213"/>
                </a:moveTo>
                <a:cubicBezTo>
                  <a:pt x="1397" y="1148"/>
                  <a:pt x="1397" y="1148"/>
                  <a:pt x="1397" y="1148"/>
                </a:cubicBezTo>
                <a:cubicBezTo>
                  <a:pt x="1389" y="1147"/>
                  <a:pt x="1382" y="1152"/>
                  <a:pt x="1379" y="1159"/>
                </a:cubicBezTo>
                <a:cubicBezTo>
                  <a:pt x="1240" y="1552"/>
                  <a:pt x="1240" y="1552"/>
                  <a:pt x="1240" y="1552"/>
                </a:cubicBezTo>
                <a:cubicBezTo>
                  <a:pt x="111" y="1269"/>
                  <a:pt x="111" y="1269"/>
                  <a:pt x="111" y="1269"/>
                </a:cubicBezTo>
                <a:cubicBezTo>
                  <a:pt x="122" y="1250"/>
                  <a:pt x="137" y="1234"/>
                  <a:pt x="156" y="1223"/>
                </a:cubicBezTo>
                <a:cubicBezTo>
                  <a:pt x="2015" y="116"/>
                  <a:pt x="2015" y="116"/>
                  <a:pt x="2015" y="116"/>
                </a:cubicBezTo>
                <a:cubicBezTo>
                  <a:pt x="2038" y="103"/>
                  <a:pt x="2065" y="97"/>
                  <a:pt x="2091" y="99"/>
                </a:cubicBezTo>
                <a:lnTo>
                  <a:pt x="1805" y="12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S1îḋe">
            <a:extLst>
              <a:ext uri="{FF2B5EF4-FFF2-40B4-BE49-F238E27FC236}">
                <a16:creationId xmlns:a16="http://schemas.microsoft.com/office/drawing/2014/main" id="{2F2196C2-E332-4514-AC29-730A93BAF740}"/>
              </a:ext>
            </a:extLst>
          </p:cNvPr>
          <p:cNvSpPr/>
          <p:nvPr/>
        </p:nvSpPr>
        <p:spPr bwMode="auto">
          <a:xfrm>
            <a:off x="2358413" y="3299593"/>
            <a:ext cx="187107" cy="188723"/>
          </a:xfrm>
          <a:custGeom>
            <a:avLst/>
            <a:gdLst>
              <a:gd name="T0" fmla="*/ 1701 w 1931"/>
              <a:gd name="T1" fmla="*/ 723 h 1955"/>
              <a:gd name="T2" fmla="*/ 1856 w 1931"/>
              <a:gd name="T3" fmla="*/ 559 h 1955"/>
              <a:gd name="T4" fmla="*/ 1580 w 1931"/>
              <a:gd name="T5" fmla="*/ 251 h 1955"/>
              <a:gd name="T6" fmla="*/ 1467 w 1931"/>
              <a:gd name="T7" fmla="*/ 169 h 1955"/>
              <a:gd name="T8" fmla="*/ 1075 w 1931"/>
              <a:gd name="T9" fmla="*/ 0 h 1955"/>
              <a:gd name="T10" fmla="*/ 951 w 1931"/>
              <a:gd name="T11" fmla="*/ 200 h 1955"/>
              <a:gd name="T12" fmla="*/ 843 w 1931"/>
              <a:gd name="T13" fmla="*/ 2 h 1955"/>
              <a:gd name="T14" fmla="*/ 465 w 1931"/>
              <a:gd name="T15" fmla="*/ 169 h 1955"/>
              <a:gd name="T16" fmla="*/ 351 w 1931"/>
              <a:gd name="T17" fmla="*/ 251 h 1955"/>
              <a:gd name="T18" fmla="*/ 76 w 1931"/>
              <a:gd name="T19" fmla="*/ 559 h 1955"/>
              <a:gd name="T20" fmla="*/ 230 w 1931"/>
              <a:gd name="T21" fmla="*/ 723 h 1955"/>
              <a:gd name="T22" fmla="*/ 0 w 1931"/>
              <a:gd name="T23" fmla="*/ 793 h 1955"/>
              <a:gd name="T24" fmla="*/ 221 w 1931"/>
              <a:gd name="T25" fmla="*/ 1204 h 1955"/>
              <a:gd name="T26" fmla="*/ 76 w 1931"/>
              <a:gd name="T27" fmla="*/ 1395 h 1955"/>
              <a:gd name="T28" fmla="*/ 351 w 1931"/>
              <a:gd name="T29" fmla="*/ 1704 h 1955"/>
              <a:gd name="T30" fmla="*/ 465 w 1931"/>
              <a:gd name="T31" fmla="*/ 1786 h 1955"/>
              <a:gd name="T32" fmla="*/ 843 w 1931"/>
              <a:gd name="T33" fmla="*/ 1953 h 1955"/>
              <a:gd name="T34" fmla="*/ 951 w 1931"/>
              <a:gd name="T35" fmla="*/ 1755 h 1955"/>
              <a:gd name="T36" fmla="*/ 1075 w 1931"/>
              <a:gd name="T37" fmla="*/ 1955 h 1955"/>
              <a:gd name="T38" fmla="*/ 1464 w 1931"/>
              <a:gd name="T39" fmla="*/ 1818 h 1955"/>
              <a:gd name="T40" fmla="*/ 1434 w 1931"/>
              <a:gd name="T41" fmla="*/ 1598 h 1955"/>
              <a:gd name="T42" fmla="*/ 1638 w 1931"/>
              <a:gd name="T43" fmla="*/ 1694 h 1955"/>
              <a:gd name="T44" fmla="*/ 1846 w 1931"/>
              <a:gd name="T45" fmla="*/ 1337 h 1955"/>
              <a:gd name="T46" fmla="*/ 1890 w 1931"/>
              <a:gd name="T47" fmla="*/ 1204 h 1955"/>
              <a:gd name="T48" fmla="*/ 1890 w 1931"/>
              <a:gd name="T49" fmla="*/ 751 h 1955"/>
              <a:gd name="T50" fmla="*/ 1626 w 1931"/>
              <a:gd name="T51" fmla="*/ 1280 h 1955"/>
              <a:gd name="T52" fmla="*/ 1458 w 1931"/>
              <a:gd name="T53" fmla="*/ 1512 h 1955"/>
              <a:gd name="T54" fmla="*/ 1322 w 1931"/>
              <a:gd name="T55" fmla="*/ 1611 h 1955"/>
              <a:gd name="T56" fmla="*/ 1050 w 1931"/>
              <a:gd name="T57" fmla="*/ 1699 h 1955"/>
              <a:gd name="T58" fmla="*/ 924 w 1931"/>
              <a:gd name="T59" fmla="*/ 1670 h 1955"/>
              <a:gd name="T60" fmla="*/ 557 w 1931"/>
              <a:gd name="T61" fmla="*/ 1772 h 1955"/>
              <a:gd name="T62" fmla="*/ 524 w 1931"/>
              <a:gd name="T63" fmla="*/ 1513 h 1955"/>
              <a:gd name="T64" fmla="*/ 168 w 1931"/>
              <a:gd name="T65" fmla="*/ 1380 h 1955"/>
              <a:gd name="T66" fmla="*/ 294 w 1931"/>
              <a:gd name="T67" fmla="*/ 1152 h 1955"/>
              <a:gd name="T68" fmla="*/ 84 w 1931"/>
              <a:gd name="T69" fmla="*/ 834 h 1955"/>
              <a:gd name="T70" fmla="*/ 320 w 1931"/>
              <a:gd name="T71" fmla="*/ 723 h 1955"/>
              <a:gd name="T72" fmla="*/ 336 w 1931"/>
              <a:gd name="T73" fmla="*/ 343 h 1955"/>
              <a:gd name="T74" fmla="*/ 592 w 1931"/>
              <a:gd name="T75" fmla="*/ 392 h 1955"/>
              <a:gd name="T76" fmla="*/ 829 w 1931"/>
              <a:gd name="T77" fmla="*/ 94 h 1955"/>
              <a:gd name="T78" fmla="*/ 1007 w 1931"/>
              <a:gd name="T79" fmla="*/ 284 h 1955"/>
              <a:gd name="T80" fmla="*/ 1374 w 1931"/>
              <a:gd name="T81" fmla="*/ 183 h 1955"/>
              <a:gd name="T82" fmla="*/ 1407 w 1931"/>
              <a:gd name="T83" fmla="*/ 441 h 1955"/>
              <a:gd name="T84" fmla="*/ 1763 w 1931"/>
              <a:gd name="T85" fmla="*/ 574 h 1955"/>
              <a:gd name="T86" fmla="*/ 1638 w 1931"/>
              <a:gd name="T87" fmla="*/ 803 h 1955"/>
              <a:gd name="T88" fmla="*/ 1848 w 1931"/>
              <a:gd name="T89" fmla="*/ 1120 h 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1" h="1955">
                <a:moveTo>
                  <a:pt x="1890" y="751"/>
                </a:moveTo>
                <a:cubicBezTo>
                  <a:pt x="1710" y="751"/>
                  <a:pt x="1710" y="751"/>
                  <a:pt x="1710" y="751"/>
                </a:cubicBezTo>
                <a:cubicBezTo>
                  <a:pt x="1707" y="742"/>
                  <a:pt x="1704" y="732"/>
                  <a:pt x="1701" y="723"/>
                </a:cubicBezTo>
                <a:cubicBezTo>
                  <a:pt x="1846" y="618"/>
                  <a:pt x="1846" y="618"/>
                  <a:pt x="1846" y="618"/>
                </a:cubicBezTo>
                <a:cubicBezTo>
                  <a:pt x="1855" y="611"/>
                  <a:pt x="1861" y="601"/>
                  <a:pt x="1863" y="590"/>
                </a:cubicBezTo>
                <a:cubicBezTo>
                  <a:pt x="1865" y="579"/>
                  <a:pt x="1862" y="568"/>
                  <a:pt x="1856" y="559"/>
                </a:cubicBezTo>
                <a:cubicBezTo>
                  <a:pt x="1638" y="260"/>
                  <a:pt x="1638" y="260"/>
                  <a:pt x="1638" y="260"/>
                </a:cubicBezTo>
                <a:cubicBezTo>
                  <a:pt x="1630" y="249"/>
                  <a:pt x="1618" y="243"/>
                  <a:pt x="1604" y="243"/>
                </a:cubicBezTo>
                <a:cubicBezTo>
                  <a:pt x="1596" y="243"/>
                  <a:pt x="1587" y="246"/>
                  <a:pt x="1580" y="251"/>
                </a:cubicBezTo>
                <a:cubicBezTo>
                  <a:pt x="1434" y="357"/>
                  <a:pt x="1434" y="357"/>
                  <a:pt x="1434" y="357"/>
                </a:cubicBezTo>
                <a:cubicBezTo>
                  <a:pt x="1427" y="351"/>
                  <a:pt x="1419" y="345"/>
                  <a:pt x="1411" y="340"/>
                </a:cubicBezTo>
                <a:cubicBezTo>
                  <a:pt x="1467" y="169"/>
                  <a:pt x="1467" y="169"/>
                  <a:pt x="1467" y="169"/>
                </a:cubicBezTo>
                <a:cubicBezTo>
                  <a:pt x="1474" y="147"/>
                  <a:pt x="1462" y="123"/>
                  <a:pt x="1440" y="116"/>
                </a:cubicBezTo>
                <a:cubicBezTo>
                  <a:pt x="1088" y="2"/>
                  <a:pt x="1088" y="2"/>
                  <a:pt x="1088" y="2"/>
                </a:cubicBezTo>
                <a:cubicBezTo>
                  <a:pt x="1084" y="0"/>
                  <a:pt x="1080" y="0"/>
                  <a:pt x="1075" y="0"/>
                </a:cubicBezTo>
                <a:cubicBezTo>
                  <a:pt x="1057" y="0"/>
                  <a:pt x="1041" y="11"/>
                  <a:pt x="1036" y="29"/>
                </a:cubicBezTo>
                <a:cubicBezTo>
                  <a:pt x="980" y="200"/>
                  <a:pt x="980" y="200"/>
                  <a:pt x="980" y="200"/>
                </a:cubicBezTo>
                <a:cubicBezTo>
                  <a:pt x="970" y="199"/>
                  <a:pt x="961" y="199"/>
                  <a:pt x="951" y="200"/>
                </a:cubicBezTo>
                <a:cubicBezTo>
                  <a:pt x="896" y="29"/>
                  <a:pt x="896" y="29"/>
                  <a:pt x="896" y="29"/>
                </a:cubicBezTo>
                <a:cubicBezTo>
                  <a:pt x="890" y="11"/>
                  <a:pt x="874" y="0"/>
                  <a:pt x="856" y="0"/>
                </a:cubicBezTo>
                <a:cubicBezTo>
                  <a:pt x="851" y="0"/>
                  <a:pt x="847" y="0"/>
                  <a:pt x="843" y="2"/>
                </a:cubicBezTo>
                <a:cubicBezTo>
                  <a:pt x="492" y="116"/>
                  <a:pt x="492" y="116"/>
                  <a:pt x="492" y="116"/>
                </a:cubicBezTo>
                <a:cubicBezTo>
                  <a:pt x="481" y="119"/>
                  <a:pt x="472" y="127"/>
                  <a:pt x="467" y="137"/>
                </a:cubicBezTo>
                <a:cubicBezTo>
                  <a:pt x="462" y="147"/>
                  <a:pt x="461" y="158"/>
                  <a:pt x="465" y="169"/>
                </a:cubicBezTo>
                <a:cubicBezTo>
                  <a:pt x="520" y="340"/>
                  <a:pt x="520" y="340"/>
                  <a:pt x="520" y="340"/>
                </a:cubicBezTo>
                <a:cubicBezTo>
                  <a:pt x="512" y="345"/>
                  <a:pt x="505" y="351"/>
                  <a:pt x="497" y="357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44" y="246"/>
                  <a:pt x="336" y="243"/>
                  <a:pt x="327" y="243"/>
                </a:cubicBezTo>
                <a:cubicBezTo>
                  <a:pt x="313" y="243"/>
                  <a:pt x="301" y="249"/>
                  <a:pt x="293" y="260"/>
                </a:cubicBezTo>
                <a:cubicBezTo>
                  <a:pt x="76" y="559"/>
                  <a:pt x="76" y="559"/>
                  <a:pt x="76" y="559"/>
                </a:cubicBezTo>
                <a:cubicBezTo>
                  <a:pt x="69" y="568"/>
                  <a:pt x="67" y="579"/>
                  <a:pt x="68" y="590"/>
                </a:cubicBezTo>
                <a:cubicBezTo>
                  <a:pt x="70" y="601"/>
                  <a:pt x="76" y="611"/>
                  <a:pt x="85" y="618"/>
                </a:cubicBezTo>
                <a:cubicBezTo>
                  <a:pt x="230" y="723"/>
                  <a:pt x="230" y="723"/>
                  <a:pt x="230" y="723"/>
                </a:cubicBezTo>
                <a:cubicBezTo>
                  <a:pt x="227" y="733"/>
                  <a:pt x="224" y="742"/>
                  <a:pt x="221" y="751"/>
                </a:cubicBezTo>
                <a:cubicBezTo>
                  <a:pt x="42" y="751"/>
                  <a:pt x="42" y="751"/>
                  <a:pt x="42" y="751"/>
                </a:cubicBezTo>
                <a:cubicBezTo>
                  <a:pt x="19" y="751"/>
                  <a:pt x="0" y="769"/>
                  <a:pt x="0" y="793"/>
                </a:cubicBezTo>
                <a:cubicBezTo>
                  <a:pt x="0" y="1162"/>
                  <a:pt x="0" y="1162"/>
                  <a:pt x="0" y="1162"/>
                </a:cubicBezTo>
                <a:cubicBezTo>
                  <a:pt x="0" y="1185"/>
                  <a:pt x="19" y="1204"/>
                  <a:pt x="42" y="1204"/>
                </a:cubicBezTo>
                <a:cubicBezTo>
                  <a:pt x="221" y="1204"/>
                  <a:pt x="221" y="1204"/>
                  <a:pt x="221" y="1204"/>
                </a:cubicBezTo>
                <a:cubicBezTo>
                  <a:pt x="224" y="1213"/>
                  <a:pt x="227" y="1222"/>
                  <a:pt x="230" y="1231"/>
                </a:cubicBezTo>
                <a:cubicBezTo>
                  <a:pt x="85" y="1337"/>
                  <a:pt x="85" y="1337"/>
                  <a:pt x="85" y="1337"/>
                </a:cubicBezTo>
                <a:cubicBezTo>
                  <a:pt x="66" y="1351"/>
                  <a:pt x="62" y="1377"/>
                  <a:pt x="76" y="1395"/>
                </a:cubicBezTo>
                <a:cubicBezTo>
                  <a:pt x="293" y="1694"/>
                  <a:pt x="293" y="1694"/>
                  <a:pt x="293" y="1694"/>
                </a:cubicBezTo>
                <a:cubicBezTo>
                  <a:pt x="301" y="1705"/>
                  <a:pt x="313" y="1712"/>
                  <a:pt x="327" y="1712"/>
                </a:cubicBezTo>
                <a:cubicBezTo>
                  <a:pt x="336" y="1712"/>
                  <a:pt x="344" y="1709"/>
                  <a:pt x="351" y="1704"/>
                </a:cubicBezTo>
                <a:cubicBezTo>
                  <a:pt x="497" y="1598"/>
                  <a:pt x="497" y="1598"/>
                  <a:pt x="497" y="1598"/>
                </a:cubicBezTo>
                <a:cubicBezTo>
                  <a:pt x="504" y="1604"/>
                  <a:pt x="512" y="1609"/>
                  <a:pt x="520" y="1615"/>
                </a:cubicBezTo>
                <a:cubicBezTo>
                  <a:pt x="465" y="1786"/>
                  <a:pt x="465" y="1786"/>
                  <a:pt x="465" y="1786"/>
                </a:cubicBezTo>
                <a:cubicBezTo>
                  <a:pt x="461" y="1796"/>
                  <a:pt x="462" y="1808"/>
                  <a:pt x="467" y="1818"/>
                </a:cubicBezTo>
                <a:cubicBezTo>
                  <a:pt x="472" y="1828"/>
                  <a:pt x="481" y="1835"/>
                  <a:pt x="492" y="1839"/>
                </a:cubicBezTo>
                <a:cubicBezTo>
                  <a:pt x="843" y="1953"/>
                  <a:pt x="843" y="1953"/>
                  <a:pt x="843" y="1953"/>
                </a:cubicBezTo>
                <a:cubicBezTo>
                  <a:pt x="847" y="1954"/>
                  <a:pt x="851" y="1955"/>
                  <a:pt x="856" y="1955"/>
                </a:cubicBezTo>
                <a:cubicBezTo>
                  <a:pt x="874" y="1955"/>
                  <a:pt x="890" y="1943"/>
                  <a:pt x="896" y="1926"/>
                </a:cubicBezTo>
                <a:cubicBezTo>
                  <a:pt x="951" y="1755"/>
                  <a:pt x="951" y="1755"/>
                  <a:pt x="951" y="1755"/>
                </a:cubicBezTo>
                <a:cubicBezTo>
                  <a:pt x="961" y="1755"/>
                  <a:pt x="970" y="1755"/>
                  <a:pt x="980" y="1755"/>
                </a:cubicBezTo>
                <a:cubicBezTo>
                  <a:pt x="1036" y="1926"/>
                  <a:pt x="1036" y="1926"/>
                  <a:pt x="1036" y="1926"/>
                </a:cubicBezTo>
                <a:cubicBezTo>
                  <a:pt x="1041" y="1943"/>
                  <a:pt x="1057" y="1955"/>
                  <a:pt x="1075" y="1955"/>
                </a:cubicBezTo>
                <a:cubicBezTo>
                  <a:pt x="1080" y="1955"/>
                  <a:pt x="1084" y="1954"/>
                  <a:pt x="1088" y="1953"/>
                </a:cubicBezTo>
                <a:cubicBezTo>
                  <a:pt x="1440" y="1839"/>
                  <a:pt x="1440" y="1839"/>
                  <a:pt x="1440" y="1839"/>
                </a:cubicBezTo>
                <a:cubicBezTo>
                  <a:pt x="1450" y="1835"/>
                  <a:pt x="1459" y="1828"/>
                  <a:pt x="1464" y="1818"/>
                </a:cubicBezTo>
                <a:cubicBezTo>
                  <a:pt x="1469" y="1808"/>
                  <a:pt x="1470" y="1797"/>
                  <a:pt x="1467" y="1786"/>
                </a:cubicBezTo>
                <a:cubicBezTo>
                  <a:pt x="1411" y="1615"/>
                  <a:pt x="1411" y="1615"/>
                  <a:pt x="1411" y="1615"/>
                </a:cubicBezTo>
                <a:cubicBezTo>
                  <a:pt x="1419" y="1609"/>
                  <a:pt x="1427" y="1604"/>
                  <a:pt x="1434" y="1598"/>
                </a:cubicBezTo>
                <a:cubicBezTo>
                  <a:pt x="1580" y="1704"/>
                  <a:pt x="1580" y="1704"/>
                  <a:pt x="1580" y="1704"/>
                </a:cubicBezTo>
                <a:cubicBezTo>
                  <a:pt x="1589" y="1710"/>
                  <a:pt x="1600" y="1713"/>
                  <a:pt x="1611" y="1711"/>
                </a:cubicBezTo>
                <a:cubicBezTo>
                  <a:pt x="1622" y="1709"/>
                  <a:pt x="1632" y="1703"/>
                  <a:pt x="1638" y="1694"/>
                </a:cubicBezTo>
                <a:cubicBezTo>
                  <a:pt x="1856" y="1395"/>
                  <a:pt x="1856" y="1395"/>
                  <a:pt x="1856" y="1395"/>
                </a:cubicBezTo>
                <a:cubicBezTo>
                  <a:pt x="1862" y="1386"/>
                  <a:pt x="1865" y="1375"/>
                  <a:pt x="1863" y="1364"/>
                </a:cubicBezTo>
                <a:cubicBezTo>
                  <a:pt x="1861" y="1353"/>
                  <a:pt x="1855" y="1344"/>
                  <a:pt x="1846" y="1337"/>
                </a:cubicBezTo>
                <a:cubicBezTo>
                  <a:pt x="1701" y="1231"/>
                  <a:pt x="1701" y="1231"/>
                  <a:pt x="1701" y="1231"/>
                </a:cubicBezTo>
                <a:cubicBezTo>
                  <a:pt x="1704" y="1222"/>
                  <a:pt x="1707" y="1213"/>
                  <a:pt x="1710" y="1204"/>
                </a:cubicBezTo>
                <a:cubicBezTo>
                  <a:pt x="1890" y="1204"/>
                  <a:pt x="1890" y="1204"/>
                  <a:pt x="1890" y="1204"/>
                </a:cubicBezTo>
                <a:cubicBezTo>
                  <a:pt x="1913" y="1204"/>
                  <a:pt x="1931" y="1185"/>
                  <a:pt x="1931" y="1162"/>
                </a:cubicBezTo>
                <a:cubicBezTo>
                  <a:pt x="1931" y="793"/>
                  <a:pt x="1931" y="793"/>
                  <a:pt x="1931" y="793"/>
                </a:cubicBezTo>
                <a:cubicBezTo>
                  <a:pt x="1931" y="769"/>
                  <a:pt x="1913" y="751"/>
                  <a:pt x="1890" y="751"/>
                </a:cubicBezTo>
                <a:close/>
                <a:moveTo>
                  <a:pt x="1638" y="1152"/>
                </a:moveTo>
                <a:cubicBezTo>
                  <a:pt x="1631" y="1178"/>
                  <a:pt x="1623" y="1204"/>
                  <a:pt x="1612" y="1231"/>
                </a:cubicBezTo>
                <a:cubicBezTo>
                  <a:pt x="1605" y="1249"/>
                  <a:pt x="1611" y="1269"/>
                  <a:pt x="1626" y="1280"/>
                </a:cubicBezTo>
                <a:cubicBezTo>
                  <a:pt x="1763" y="1380"/>
                  <a:pt x="1763" y="1380"/>
                  <a:pt x="1763" y="1380"/>
                </a:cubicBezTo>
                <a:cubicBezTo>
                  <a:pt x="1595" y="1611"/>
                  <a:pt x="1595" y="1611"/>
                  <a:pt x="1595" y="1611"/>
                </a:cubicBezTo>
                <a:cubicBezTo>
                  <a:pt x="1458" y="1512"/>
                  <a:pt x="1458" y="1512"/>
                  <a:pt x="1458" y="1512"/>
                </a:cubicBezTo>
                <a:cubicBezTo>
                  <a:pt x="1443" y="1501"/>
                  <a:pt x="1421" y="1502"/>
                  <a:pt x="1407" y="1513"/>
                </a:cubicBezTo>
                <a:cubicBezTo>
                  <a:pt x="1386" y="1530"/>
                  <a:pt x="1364" y="1547"/>
                  <a:pt x="1339" y="1563"/>
                </a:cubicBezTo>
                <a:cubicBezTo>
                  <a:pt x="1323" y="1573"/>
                  <a:pt x="1316" y="1593"/>
                  <a:pt x="1322" y="1611"/>
                </a:cubicBezTo>
                <a:cubicBezTo>
                  <a:pt x="1374" y="1772"/>
                  <a:pt x="1374" y="1772"/>
                  <a:pt x="1374" y="1772"/>
                </a:cubicBezTo>
                <a:cubicBezTo>
                  <a:pt x="1102" y="1860"/>
                  <a:pt x="1102" y="1860"/>
                  <a:pt x="1102" y="1860"/>
                </a:cubicBezTo>
                <a:cubicBezTo>
                  <a:pt x="1050" y="1699"/>
                  <a:pt x="1050" y="1699"/>
                  <a:pt x="1050" y="1699"/>
                </a:cubicBezTo>
                <a:cubicBezTo>
                  <a:pt x="1044" y="1682"/>
                  <a:pt x="1028" y="1670"/>
                  <a:pt x="1010" y="1670"/>
                </a:cubicBezTo>
                <a:cubicBezTo>
                  <a:pt x="1009" y="1670"/>
                  <a:pt x="1008" y="1670"/>
                  <a:pt x="1007" y="1670"/>
                </a:cubicBezTo>
                <a:cubicBezTo>
                  <a:pt x="978" y="1672"/>
                  <a:pt x="954" y="1672"/>
                  <a:pt x="924" y="1670"/>
                </a:cubicBezTo>
                <a:cubicBezTo>
                  <a:pt x="905" y="1669"/>
                  <a:pt x="887" y="1681"/>
                  <a:pt x="882" y="1699"/>
                </a:cubicBezTo>
                <a:cubicBezTo>
                  <a:pt x="829" y="1860"/>
                  <a:pt x="829" y="1860"/>
                  <a:pt x="829" y="1860"/>
                </a:cubicBezTo>
                <a:cubicBezTo>
                  <a:pt x="557" y="1772"/>
                  <a:pt x="557" y="1772"/>
                  <a:pt x="557" y="1772"/>
                </a:cubicBezTo>
                <a:cubicBezTo>
                  <a:pt x="610" y="1611"/>
                  <a:pt x="610" y="1611"/>
                  <a:pt x="610" y="1611"/>
                </a:cubicBezTo>
                <a:cubicBezTo>
                  <a:pt x="616" y="1593"/>
                  <a:pt x="608" y="1573"/>
                  <a:pt x="592" y="1563"/>
                </a:cubicBezTo>
                <a:cubicBezTo>
                  <a:pt x="567" y="1546"/>
                  <a:pt x="545" y="1530"/>
                  <a:pt x="524" y="1513"/>
                </a:cubicBezTo>
                <a:cubicBezTo>
                  <a:pt x="510" y="1502"/>
                  <a:pt x="488" y="1501"/>
                  <a:pt x="473" y="1512"/>
                </a:cubicBezTo>
                <a:cubicBezTo>
                  <a:pt x="336" y="1611"/>
                  <a:pt x="336" y="1611"/>
                  <a:pt x="336" y="1611"/>
                </a:cubicBezTo>
                <a:cubicBezTo>
                  <a:pt x="168" y="1380"/>
                  <a:pt x="168" y="1380"/>
                  <a:pt x="168" y="1380"/>
                </a:cubicBezTo>
                <a:cubicBezTo>
                  <a:pt x="305" y="1280"/>
                  <a:pt x="305" y="1280"/>
                  <a:pt x="305" y="1280"/>
                </a:cubicBezTo>
                <a:cubicBezTo>
                  <a:pt x="321" y="1269"/>
                  <a:pt x="327" y="1249"/>
                  <a:pt x="320" y="1231"/>
                </a:cubicBezTo>
                <a:cubicBezTo>
                  <a:pt x="309" y="1203"/>
                  <a:pt x="300" y="1177"/>
                  <a:pt x="294" y="1152"/>
                </a:cubicBezTo>
                <a:cubicBezTo>
                  <a:pt x="289" y="1133"/>
                  <a:pt x="272" y="1120"/>
                  <a:pt x="253" y="1120"/>
                </a:cubicBezTo>
                <a:cubicBezTo>
                  <a:pt x="84" y="1120"/>
                  <a:pt x="84" y="1120"/>
                  <a:pt x="84" y="1120"/>
                </a:cubicBezTo>
                <a:cubicBezTo>
                  <a:pt x="84" y="834"/>
                  <a:pt x="84" y="834"/>
                  <a:pt x="84" y="834"/>
                </a:cubicBezTo>
                <a:cubicBezTo>
                  <a:pt x="253" y="834"/>
                  <a:pt x="253" y="834"/>
                  <a:pt x="253" y="834"/>
                </a:cubicBezTo>
                <a:cubicBezTo>
                  <a:pt x="272" y="834"/>
                  <a:pt x="289" y="821"/>
                  <a:pt x="294" y="803"/>
                </a:cubicBezTo>
                <a:cubicBezTo>
                  <a:pt x="300" y="778"/>
                  <a:pt x="309" y="752"/>
                  <a:pt x="320" y="723"/>
                </a:cubicBezTo>
                <a:cubicBezTo>
                  <a:pt x="327" y="706"/>
                  <a:pt x="321" y="685"/>
                  <a:pt x="305" y="674"/>
                </a:cubicBezTo>
                <a:cubicBezTo>
                  <a:pt x="168" y="574"/>
                  <a:pt x="168" y="574"/>
                  <a:pt x="168" y="574"/>
                </a:cubicBezTo>
                <a:cubicBezTo>
                  <a:pt x="336" y="343"/>
                  <a:pt x="336" y="343"/>
                  <a:pt x="336" y="343"/>
                </a:cubicBezTo>
                <a:cubicBezTo>
                  <a:pt x="473" y="443"/>
                  <a:pt x="473" y="443"/>
                  <a:pt x="473" y="443"/>
                </a:cubicBezTo>
                <a:cubicBezTo>
                  <a:pt x="488" y="454"/>
                  <a:pt x="510" y="453"/>
                  <a:pt x="524" y="441"/>
                </a:cubicBezTo>
                <a:cubicBezTo>
                  <a:pt x="545" y="424"/>
                  <a:pt x="568" y="408"/>
                  <a:pt x="592" y="392"/>
                </a:cubicBezTo>
                <a:cubicBezTo>
                  <a:pt x="608" y="382"/>
                  <a:pt x="616" y="362"/>
                  <a:pt x="610" y="344"/>
                </a:cubicBezTo>
                <a:cubicBezTo>
                  <a:pt x="557" y="183"/>
                  <a:pt x="557" y="183"/>
                  <a:pt x="557" y="183"/>
                </a:cubicBezTo>
                <a:cubicBezTo>
                  <a:pt x="829" y="94"/>
                  <a:pt x="829" y="94"/>
                  <a:pt x="829" y="94"/>
                </a:cubicBezTo>
                <a:cubicBezTo>
                  <a:pt x="882" y="256"/>
                  <a:pt x="882" y="256"/>
                  <a:pt x="882" y="256"/>
                </a:cubicBezTo>
                <a:cubicBezTo>
                  <a:pt x="888" y="274"/>
                  <a:pt x="905" y="286"/>
                  <a:pt x="924" y="284"/>
                </a:cubicBezTo>
                <a:cubicBezTo>
                  <a:pt x="952" y="283"/>
                  <a:pt x="979" y="283"/>
                  <a:pt x="1007" y="284"/>
                </a:cubicBezTo>
                <a:cubicBezTo>
                  <a:pt x="1027" y="286"/>
                  <a:pt x="1044" y="274"/>
                  <a:pt x="1050" y="256"/>
                </a:cubicBezTo>
                <a:cubicBezTo>
                  <a:pt x="1102" y="94"/>
                  <a:pt x="1102" y="94"/>
                  <a:pt x="1102" y="94"/>
                </a:cubicBezTo>
                <a:cubicBezTo>
                  <a:pt x="1374" y="183"/>
                  <a:pt x="1374" y="183"/>
                  <a:pt x="1374" y="183"/>
                </a:cubicBezTo>
                <a:cubicBezTo>
                  <a:pt x="1322" y="344"/>
                  <a:pt x="1322" y="344"/>
                  <a:pt x="1322" y="344"/>
                </a:cubicBezTo>
                <a:cubicBezTo>
                  <a:pt x="1316" y="362"/>
                  <a:pt x="1323" y="382"/>
                  <a:pt x="1339" y="392"/>
                </a:cubicBezTo>
                <a:cubicBezTo>
                  <a:pt x="1363" y="408"/>
                  <a:pt x="1386" y="424"/>
                  <a:pt x="1407" y="441"/>
                </a:cubicBezTo>
                <a:cubicBezTo>
                  <a:pt x="1421" y="453"/>
                  <a:pt x="1443" y="454"/>
                  <a:pt x="1458" y="443"/>
                </a:cubicBezTo>
                <a:cubicBezTo>
                  <a:pt x="1595" y="343"/>
                  <a:pt x="1595" y="343"/>
                  <a:pt x="1595" y="343"/>
                </a:cubicBezTo>
                <a:cubicBezTo>
                  <a:pt x="1763" y="574"/>
                  <a:pt x="1763" y="574"/>
                  <a:pt x="1763" y="574"/>
                </a:cubicBezTo>
                <a:cubicBezTo>
                  <a:pt x="1626" y="674"/>
                  <a:pt x="1626" y="674"/>
                  <a:pt x="1626" y="674"/>
                </a:cubicBezTo>
                <a:cubicBezTo>
                  <a:pt x="1611" y="685"/>
                  <a:pt x="1605" y="706"/>
                  <a:pt x="1612" y="723"/>
                </a:cubicBezTo>
                <a:cubicBezTo>
                  <a:pt x="1623" y="750"/>
                  <a:pt x="1631" y="777"/>
                  <a:pt x="1638" y="803"/>
                </a:cubicBezTo>
                <a:cubicBezTo>
                  <a:pt x="1643" y="821"/>
                  <a:pt x="1659" y="834"/>
                  <a:pt x="1678" y="834"/>
                </a:cubicBezTo>
                <a:cubicBezTo>
                  <a:pt x="1848" y="834"/>
                  <a:pt x="1848" y="834"/>
                  <a:pt x="1848" y="834"/>
                </a:cubicBezTo>
                <a:cubicBezTo>
                  <a:pt x="1848" y="1120"/>
                  <a:pt x="1848" y="1120"/>
                  <a:pt x="1848" y="1120"/>
                </a:cubicBezTo>
                <a:cubicBezTo>
                  <a:pt x="1678" y="1120"/>
                  <a:pt x="1678" y="1120"/>
                  <a:pt x="1678" y="1120"/>
                </a:cubicBezTo>
                <a:cubicBezTo>
                  <a:pt x="1659" y="1120"/>
                  <a:pt x="1643" y="1133"/>
                  <a:pt x="1638" y="115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ṧ1iďê">
            <a:extLst>
              <a:ext uri="{FF2B5EF4-FFF2-40B4-BE49-F238E27FC236}">
                <a16:creationId xmlns:a16="http://schemas.microsoft.com/office/drawing/2014/main" id="{375D56BC-47A6-4400-9705-6BAABC7FDFD9}"/>
              </a:ext>
            </a:extLst>
          </p:cNvPr>
          <p:cNvSpPr/>
          <p:nvPr/>
        </p:nvSpPr>
        <p:spPr bwMode="auto">
          <a:xfrm>
            <a:off x="2403674" y="3345662"/>
            <a:ext cx="96584" cy="96584"/>
          </a:xfrm>
          <a:custGeom>
            <a:avLst/>
            <a:gdLst>
              <a:gd name="T0" fmla="*/ 499 w 997"/>
              <a:gd name="T1" fmla="*/ 0 h 997"/>
              <a:gd name="T2" fmla="*/ 0 w 997"/>
              <a:gd name="T3" fmla="*/ 498 h 997"/>
              <a:gd name="T4" fmla="*/ 499 w 997"/>
              <a:gd name="T5" fmla="*/ 997 h 997"/>
              <a:gd name="T6" fmla="*/ 997 w 997"/>
              <a:gd name="T7" fmla="*/ 498 h 997"/>
              <a:gd name="T8" fmla="*/ 499 w 997"/>
              <a:gd name="T9" fmla="*/ 0 h 997"/>
              <a:gd name="T10" fmla="*/ 499 w 997"/>
              <a:gd name="T11" fmla="*/ 913 h 997"/>
              <a:gd name="T12" fmla="*/ 84 w 997"/>
              <a:gd name="T13" fmla="*/ 498 h 997"/>
              <a:gd name="T14" fmla="*/ 499 w 997"/>
              <a:gd name="T15" fmla="*/ 84 h 997"/>
              <a:gd name="T16" fmla="*/ 913 w 997"/>
              <a:gd name="T17" fmla="*/ 498 h 997"/>
              <a:gd name="T18" fmla="*/ 499 w 997"/>
              <a:gd name="T19" fmla="*/ 913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7" h="997">
                <a:moveTo>
                  <a:pt x="499" y="0"/>
                </a:moveTo>
                <a:cubicBezTo>
                  <a:pt x="224" y="0"/>
                  <a:pt x="0" y="224"/>
                  <a:pt x="0" y="498"/>
                </a:cubicBezTo>
                <a:cubicBezTo>
                  <a:pt x="0" y="773"/>
                  <a:pt x="224" y="997"/>
                  <a:pt x="499" y="997"/>
                </a:cubicBezTo>
                <a:cubicBezTo>
                  <a:pt x="773" y="997"/>
                  <a:pt x="997" y="773"/>
                  <a:pt x="997" y="498"/>
                </a:cubicBezTo>
                <a:cubicBezTo>
                  <a:pt x="997" y="224"/>
                  <a:pt x="773" y="0"/>
                  <a:pt x="499" y="0"/>
                </a:cubicBezTo>
                <a:close/>
                <a:moveTo>
                  <a:pt x="499" y="913"/>
                </a:moveTo>
                <a:cubicBezTo>
                  <a:pt x="270" y="913"/>
                  <a:pt x="84" y="727"/>
                  <a:pt x="84" y="498"/>
                </a:cubicBezTo>
                <a:cubicBezTo>
                  <a:pt x="84" y="270"/>
                  <a:pt x="270" y="84"/>
                  <a:pt x="499" y="84"/>
                </a:cubicBezTo>
                <a:cubicBezTo>
                  <a:pt x="727" y="84"/>
                  <a:pt x="913" y="270"/>
                  <a:pt x="913" y="498"/>
                </a:cubicBezTo>
                <a:cubicBezTo>
                  <a:pt x="913" y="727"/>
                  <a:pt x="727" y="913"/>
                  <a:pt x="499" y="913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ṥľîḍê">
            <a:extLst>
              <a:ext uri="{FF2B5EF4-FFF2-40B4-BE49-F238E27FC236}">
                <a16:creationId xmlns:a16="http://schemas.microsoft.com/office/drawing/2014/main" id="{1997E6E6-4B93-4A8F-8162-2CE9D7F5A852}"/>
              </a:ext>
            </a:extLst>
          </p:cNvPr>
          <p:cNvSpPr/>
          <p:nvPr/>
        </p:nvSpPr>
        <p:spPr bwMode="auto">
          <a:xfrm>
            <a:off x="2172114" y="3149261"/>
            <a:ext cx="200847" cy="225094"/>
          </a:xfrm>
          <a:custGeom>
            <a:avLst/>
            <a:gdLst>
              <a:gd name="T0" fmla="*/ 1647 w 2072"/>
              <a:gd name="T1" fmla="*/ 100 h 2329"/>
              <a:gd name="T2" fmla="*/ 1150 w 2072"/>
              <a:gd name="T3" fmla="*/ 766 h 2329"/>
              <a:gd name="T4" fmla="*/ 736 w 2072"/>
              <a:gd name="T5" fmla="*/ 709 h 2329"/>
              <a:gd name="T6" fmla="*/ 57 w 2072"/>
              <a:gd name="T7" fmla="*/ 1593 h 2329"/>
              <a:gd name="T8" fmla="*/ 942 w 2072"/>
              <a:gd name="T9" fmla="*/ 2273 h 2329"/>
              <a:gd name="T10" fmla="*/ 1621 w 2072"/>
              <a:gd name="T11" fmla="*/ 1388 h 2329"/>
              <a:gd name="T12" fmla="*/ 1504 w 2072"/>
              <a:gd name="T13" fmla="*/ 1068 h 2329"/>
              <a:gd name="T14" fmla="*/ 2020 w 2072"/>
              <a:gd name="T15" fmla="*/ 379 h 2329"/>
              <a:gd name="T16" fmla="*/ 2064 w 2072"/>
              <a:gd name="T17" fmla="*/ 209 h 2329"/>
              <a:gd name="T18" fmla="*/ 1973 w 2072"/>
              <a:gd name="T19" fmla="*/ 53 h 2329"/>
              <a:gd name="T20" fmla="*/ 1800 w 2072"/>
              <a:gd name="T21" fmla="*/ 9 h 2329"/>
              <a:gd name="T22" fmla="*/ 1647 w 2072"/>
              <a:gd name="T23" fmla="*/ 100 h 2329"/>
              <a:gd name="T24" fmla="*/ 1145 w 2072"/>
              <a:gd name="T25" fmla="*/ 855 h 2329"/>
              <a:gd name="T26" fmla="*/ 1166 w 2072"/>
              <a:gd name="T27" fmla="*/ 865 h 2329"/>
              <a:gd name="T28" fmla="*/ 1182 w 2072"/>
              <a:gd name="T29" fmla="*/ 861 h 2329"/>
              <a:gd name="T30" fmla="*/ 1714 w 2072"/>
              <a:gd name="T31" fmla="*/ 150 h 2329"/>
              <a:gd name="T32" fmla="*/ 1812 w 2072"/>
              <a:gd name="T33" fmla="*/ 91 h 2329"/>
              <a:gd name="T34" fmla="*/ 1923 w 2072"/>
              <a:gd name="T35" fmla="*/ 120 h 2329"/>
              <a:gd name="T36" fmla="*/ 1982 w 2072"/>
              <a:gd name="T37" fmla="*/ 220 h 2329"/>
              <a:gd name="T38" fmla="*/ 1953 w 2072"/>
              <a:gd name="T39" fmla="*/ 329 h 2329"/>
              <a:gd name="T40" fmla="*/ 1408 w 2072"/>
              <a:gd name="T41" fmla="*/ 1058 h 2329"/>
              <a:gd name="T42" fmla="*/ 1406 w 2072"/>
              <a:gd name="T43" fmla="*/ 1068 h 2329"/>
              <a:gd name="T44" fmla="*/ 1408 w 2072"/>
              <a:gd name="T45" fmla="*/ 1073 h 2329"/>
              <a:gd name="T46" fmla="*/ 1420 w 2072"/>
              <a:gd name="T47" fmla="*/ 1090 h 2329"/>
              <a:gd name="T48" fmla="*/ 1539 w 2072"/>
              <a:gd name="T49" fmla="*/ 1399 h 2329"/>
              <a:gd name="T50" fmla="*/ 931 w 2072"/>
              <a:gd name="T51" fmla="*/ 2190 h 2329"/>
              <a:gd name="T52" fmla="*/ 139 w 2072"/>
              <a:gd name="T53" fmla="*/ 1583 h 2329"/>
              <a:gd name="T54" fmla="*/ 747 w 2072"/>
              <a:gd name="T55" fmla="*/ 791 h 2329"/>
              <a:gd name="T56" fmla="*/ 1145 w 2072"/>
              <a:gd name="T57" fmla="*/ 855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72" h="2329">
                <a:moveTo>
                  <a:pt x="1647" y="100"/>
                </a:moveTo>
                <a:cubicBezTo>
                  <a:pt x="1150" y="766"/>
                  <a:pt x="1150" y="766"/>
                  <a:pt x="1150" y="766"/>
                </a:cubicBezTo>
                <a:cubicBezTo>
                  <a:pt x="1019" y="710"/>
                  <a:pt x="877" y="690"/>
                  <a:pt x="736" y="709"/>
                </a:cubicBezTo>
                <a:cubicBezTo>
                  <a:pt x="305" y="765"/>
                  <a:pt x="0" y="1162"/>
                  <a:pt x="57" y="1593"/>
                </a:cubicBezTo>
                <a:cubicBezTo>
                  <a:pt x="114" y="2025"/>
                  <a:pt x="511" y="2329"/>
                  <a:pt x="942" y="2273"/>
                </a:cubicBezTo>
                <a:cubicBezTo>
                  <a:pt x="1373" y="2216"/>
                  <a:pt x="1678" y="1819"/>
                  <a:pt x="1621" y="1388"/>
                </a:cubicBezTo>
                <a:cubicBezTo>
                  <a:pt x="1606" y="1273"/>
                  <a:pt x="1567" y="1166"/>
                  <a:pt x="1504" y="1068"/>
                </a:cubicBezTo>
                <a:cubicBezTo>
                  <a:pt x="2020" y="379"/>
                  <a:pt x="2020" y="379"/>
                  <a:pt x="2020" y="379"/>
                </a:cubicBezTo>
                <a:cubicBezTo>
                  <a:pt x="2056" y="330"/>
                  <a:pt x="2072" y="270"/>
                  <a:pt x="2064" y="209"/>
                </a:cubicBezTo>
                <a:cubicBezTo>
                  <a:pt x="2056" y="146"/>
                  <a:pt x="2023" y="91"/>
                  <a:pt x="1973" y="53"/>
                </a:cubicBezTo>
                <a:cubicBezTo>
                  <a:pt x="1923" y="16"/>
                  <a:pt x="1862" y="0"/>
                  <a:pt x="1800" y="9"/>
                </a:cubicBezTo>
                <a:cubicBezTo>
                  <a:pt x="1739" y="18"/>
                  <a:pt x="1684" y="50"/>
                  <a:pt x="1647" y="100"/>
                </a:cubicBezTo>
                <a:close/>
                <a:moveTo>
                  <a:pt x="1145" y="855"/>
                </a:moveTo>
                <a:cubicBezTo>
                  <a:pt x="1166" y="865"/>
                  <a:pt x="1166" y="865"/>
                  <a:pt x="1166" y="865"/>
                </a:cubicBezTo>
                <a:cubicBezTo>
                  <a:pt x="1172" y="868"/>
                  <a:pt x="1178" y="866"/>
                  <a:pt x="1182" y="861"/>
                </a:cubicBezTo>
                <a:cubicBezTo>
                  <a:pt x="1714" y="150"/>
                  <a:pt x="1714" y="150"/>
                  <a:pt x="1714" y="150"/>
                </a:cubicBezTo>
                <a:cubicBezTo>
                  <a:pt x="1737" y="118"/>
                  <a:pt x="1772" y="97"/>
                  <a:pt x="1812" y="91"/>
                </a:cubicBezTo>
                <a:cubicBezTo>
                  <a:pt x="1851" y="86"/>
                  <a:pt x="1891" y="96"/>
                  <a:pt x="1923" y="120"/>
                </a:cubicBezTo>
                <a:cubicBezTo>
                  <a:pt x="1956" y="144"/>
                  <a:pt x="1976" y="180"/>
                  <a:pt x="1982" y="220"/>
                </a:cubicBezTo>
                <a:cubicBezTo>
                  <a:pt x="1987" y="259"/>
                  <a:pt x="1977" y="298"/>
                  <a:pt x="1953" y="329"/>
                </a:cubicBezTo>
                <a:cubicBezTo>
                  <a:pt x="1408" y="1058"/>
                  <a:pt x="1408" y="1058"/>
                  <a:pt x="1408" y="1058"/>
                </a:cubicBezTo>
                <a:cubicBezTo>
                  <a:pt x="1406" y="1061"/>
                  <a:pt x="1405" y="1064"/>
                  <a:pt x="1406" y="1068"/>
                </a:cubicBezTo>
                <a:cubicBezTo>
                  <a:pt x="1406" y="1070"/>
                  <a:pt x="1407" y="1072"/>
                  <a:pt x="1408" y="1073"/>
                </a:cubicBezTo>
                <a:cubicBezTo>
                  <a:pt x="1420" y="1090"/>
                  <a:pt x="1420" y="1090"/>
                  <a:pt x="1420" y="1090"/>
                </a:cubicBezTo>
                <a:cubicBezTo>
                  <a:pt x="1484" y="1184"/>
                  <a:pt x="1524" y="1287"/>
                  <a:pt x="1539" y="1399"/>
                </a:cubicBezTo>
                <a:cubicBezTo>
                  <a:pt x="1589" y="1784"/>
                  <a:pt x="1317" y="2140"/>
                  <a:pt x="931" y="2190"/>
                </a:cubicBezTo>
                <a:cubicBezTo>
                  <a:pt x="545" y="2241"/>
                  <a:pt x="190" y="1968"/>
                  <a:pt x="139" y="1583"/>
                </a:cubicBezTo>
                <a:cubicBezTo>
                  <a:pt x="88" y="1197"/>
                  <a:pt x="361" y="842"/>
                  <a:pt x="747" y="791"/>
                </a:cubicBezTo>
                <a:cubicBezTo>
                  <a:pt x="883" y="773"/>
                  <a:pt x="1021" y="795"/>
                  <a:pt x="1145" y="855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šḷîdê">
            <a:extLst>
              <a:ext uri="{FF2B5EF4-FFF2-40B4-BE49-F238E27FC236}">
                <a16:creationId xmlns:a16="http://schemas.microsoft.com/office/drawing/2014/main" id="{346A5DEB-A9F5-4AA9-BFFB-8303B6D6ACC2}"/>
              </a:ext>
            </a:extLst>
          </p:cNvPr>
          <p:cNvSpPr/>
          <p:nvPr/>
        </p:nvSpPr>
        <p:spPr bwMode="auto">
          <a:xfrm>
            <a:off x="2198786" y="3240996"/>
            <a:ext cx="109516" cy="107091"/>
          </a:xfrm>
          <a:custGeom>
            <a:avLst/>
            <a:gdLst>
              <a:gd name="T0" fmla="*/ 38 w 1130"/>
              <a:gd name="T1" fmla="*/ 612 h 1107"/>
              <a:gd name="T2" fmla="*/ 634 w 1130"/>
              <a:gd name="T3" fmla="*/ 1069 h 1107"/>
              <a:gd name="T4" fmla="*/ 1092 w 1130"/>
              <a:gd name="T5" fmla="*/ 473 h 1107"/>
              <a:gd name="T6" fmla="*/ 975 w 1130"/>
              <a:gd name="T7" fmla="*/ 206 h 1107"/>
              <a:gd name="T8" fmla="*/ 841 w 1130"/>
              <a:gd name="T9" fmla="*/ 89 h 1107"/>
              <a:gd name="T10" fmla="*/ 496 w 1130"/>
              <a:gd name="T11" fmla="*/ 16 h 1107"/>
              <a:gd name="T12" fmla="*/ 38 w 1130"/>
              <a:gd name="T13" fmla="*/ 612 h 1107"/>
              <a:gd name="T14" fmla="*/ 507 w 1130"/>
              <a:gd name="T15" fmla="*/ 98 h 1107"/>
              <a:gd name="T16" fmla="*/ 798 w 1130"/>
              <a:gd name="T17" fmla="*/ 160 h 1107"/>
              <a:gd name="T18" fmla="*/ 911 w 1130"/>
              <a:gd name="T19" fmla="*/ 258 h 1107"/>
              <a:gd name="T20" fmla="*/ 1009 w 1130"/>
              <a:gd name="T21" fmla="*/ 484 h 1107"/>
              <a:gd name="T22" fmla="*/ 623 w 1130"/>
              <a:gd name="T23" fmla="*/ 987 h 1107"/>
              <a:gd name="T24" fmla="*/ 121 w 1130"/>
              <a:gd name="T25" fmla="*/ 601 h 1107"/>
              <a:gd name="T26" fmla="*/ 507 w 1130"/>
              <a:gd name="T27" fmla="*/ 98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0" h="1107">
                <a:moveTo>
                  <a:pt x="38" y="612"/>
                </a:moveTo>
                <a:cubicBezTo>
                  <a:pt x="76" y="902"/>
                  <a:pt x="344" y="1107"/>
                  <a:pt x="634" y="1069"/>
                </a:cubicBezTo>
                <a:cubicBezTo>
                  <a:pt x="925" y="1031"/>
                  <a:pt x="1130" y="764"/>
                  <a:pt x="1092" y="473"/>
                </a:cubicBezTo>
                <a:cubicBezTo>
                  <a:pt x="1079" y="375"/>
                  <a:pt x="1038" y="283"/>
                  <a:pt x="975" y="206"/>
                </a:cubicBezTo>
                <a:cubicBezTo>
                  <a:pt x="937" y="159"/>
                  <a:pt x="892" y="120"/>
                  <a:pt x="841" y="89"/>
                </a:cubicBezTo>
                <a:cubicBezTo>
                  <a:pt x="738" y="26"/>
                  <a:pt x="615" y="0"/>
                  <a:pt x="496" y="16"/>
                </a:cubicBezTo>
                <a:cubicBezTo>
                  <a:pt x="205" y="54"/>
                  <a:pt x="0" y="321"/>
                  <a:pt x="38" y="612"/>
                </a:cubicBezTo>
                <a:close/>
                <a:moveTo>
                  <a:pt x="507" y="98"/>
                </a:moveTo>
                <a:cubicBezTo>
                  <a:pt x="609" y="85"/>
                  <a:pt x="710" y="106"/>
                  <a:pt x="798" y="160"/>
                </a:cubicBezTo>
                <a:cubicBezTo>
                  <a:pt x="841" y="186"/>
                  <a:pt x="879" y="219"/>
                  <a:pt x="911" y="258"/>
                </a:cubicBezTo>
                <a:cubicBezTo>
                  <a:pt x="965" y="323"/>
                  <a:pt x="999" y="401"/>
                  <a:pt x="1009" y="484"/>
                </a:cubicBezTo>
                <a:cubicBezTo>
                  <a:pt x="1042" y="729"/>
                  <a:pt x="869" y="955"/>
                  <a:pt x="623" y="987"/>
                </a:cubicBezTo>
                <a:cubicBezTo>
                  <a:pt x="378" y="1019"/>
                  <a:pt x="153" y="846"/>
                  <a:pt x="121" y="601"/>
                </a:cubicBezTo>
                <a:cubicBezTo>
                  <a:pt x="88" y="356"/>
                  <a:pt x="261" y="130"/>
                  <a:pt x="507" y="9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ṣḷiḑè">
            <a:extLst>
              <a:ext uri="{FF2B5EF4-FFF2-40B4-BE49-F238E27FC236}">
                <a16:creationId xmlns:a16="http://schemas.microsoft.com/office/drawing/2014/main" id="{E12D248D-CD10-4573-AB9C-6CA034D50304}"/>
              </a:ext>
            </a:extLst>
          </p:cNvPr>
          <p:cNvSpPr/>
          <p:nvPr/>
        </p:nvSpPr>
        <p:spPr bwMode="auto">
          <a:xfrm>
            <a:off x="2643316" y="3493974"/>
            <a:ext cx="82440" cy="82440"/>
          </a:xfrm>
          <a:custGeom>
            <a:avLst/>
            <a:gdLst>
              <a:gd name="T0" fmla="*/ 354 w 853"/>
              <a:gd name="T1" fmla="*/ 812 h 853"/>
              <a:gd name="T2" fmla="*/ 813 w 853"/>
              <a:gd name="T3" fmla="*/ 499 h 853"/>
              <a:gd name="T4" fmla="*/ 500 w 853"/>
              <a:gd name="T5" fmla="*/ 40 h 853"/>
              <a:gd name="T6" fmla="*/ 40 w 853"/>
              <a:gd name="T7" fmla="*/ 353 h 853"/>
              <a:gd name="T8" fmla="*/ 354 w 853"/>
              <a:gd name="T9" fmla="*/ 812 h 853"/>
              <a:gd name="T10" fmla="*/ 114 w 853"/>
              <a:gd name="T11" fmla="*/ 367 h 853"/>
              <a:gd name="T12" fmla="*/ 486 w 853"/>
              <a:gd name="T13" fmla="*/ 113 h 853"/>
              <a:gd name="T14" fmla="*/ 739 w 853"/>
              <a:gd name="T15" fmla="*/ 485 h 853"/>
              <a:gd name="T16" fmla="*/ 368 w 853"/>
              <a:gd name="T17" fmla="*/ 739 h 853"/>
              <a:gd name="T18" fmla="*/ 114 w 853"/>
              <a:gd name="T19" fmla="*/ 367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3" h="853">
                <a:moveTo>
                  <a:pt x="354" y="812"/>
                </a:moveTo>
                <a:cubicBezTo>
                  <a:pt x="567" y="853"/>
                  <a:pt x="773" y="712"/>
                  <a:pt x="813" y="499"/>
                </a:cubicBezTo>
                <a:cubicBezTo>
                  <a:pt x="853" y="286"/>
                  <a:pt x="713" y="80"/>
                  <a:pt x="500" y="40"/>
                </a:cubicBezTo>
                <a:cubicBezTo>
                  <a:pt x="286" y="0"/>
                  <a:pt x="80" y="140"/>
                  <a:pt x="40" y="353"/>
                </a:cubicBezTo>
                <a:cubicBezTo>
                  <a:pt x="0" y="566"/>
                  <a:pt x="141" y="772"/>
                  <a:pt x="354" y="812"/>
                </a:cubicBezTo>
                <a:close/>
                <a:moveTo>
                  <a:pt x="114" y="367"/>
                </a:moveTo>
                <a:cubicBezTo>
                  <a:pt x="146" y="195"/>
                  <a:pt x="313" y="81"/>
                  <a:pt x="486" y="113"/>
                </a:cubicBezTo>
                <a:cubicBezTo>
                  <a:pt x="658" y="146"/>
                  <a:pt x="772" y="313"/>
                  <a:pt x="739" y="485"/>
                </a:cubicBezTo>
                <a:cubicBezTo>
                  <a:pt x="707" y="658"/>
                  <a:pt x="540" y="771"/>
                  <a:pt x="368" y="739"/>
                </a:cubicBezTo>
                <a:cubicBezTo>
                  <a:pt x="195" y="706"/>
                  <a:pt x="81" y="540"/>
                  <a:pt x="114" y="3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sḷïde">
            <a:extLst>
              <a:ext uri="{FF2B5EF4-FFF2-40B4-BE49-F238E27FC236}">
                <a16:creationId xmlns:a16="http://schemas.microsoft.com/office/drawing/2014/main" id="{92B3FAEA-39F8-4856-B570-099BF4D72892}"/>
              </a:ext>
            </a:extLst>
          </p:cNvPr>
          <p:cNvSpPr/>
          <p:nvPr/>
        </p:nvSpPr>
        <p:spPr bwMode="auto">
          <a:xfrm>
            <a:off x="2594014" y="3393752"/>
            <a:ext cx="176196" cy="228327"/>
          </a:xfrm>
          <a:custGeom>
            <a:avLst/>
            <a:gdLst>
              <a:gd name="T0" fmla="*/ 117 w 1824"/>
              <a:gd name="T1" fmla="*/ 1817 h 2360"/>
              <a:gd name="T2" fmla="*/ 699 w 1824"/>
              <a:gd name="T3" fmla="*/ 2304 h 2360"/>
              <a:gd name="T4" fmla="*/ 700 w 1824"/>
              <a:gd name="T5" fmla="*/ 2304 h 2360"/>
              <a:gd name="T6" fmla="*/ 813 w 1824"/>
              <a:gd name="T7" fmla="*/ 2325 h 2360"/>
              <a:gd name="T8" fmla="*/ 814 w 1824"/>
              <a:gd name="T9" fmla="*/ 2325 h 2360"/>
              <a:gd name="T10" fmla="*/ 1549 w 1824"/>
              <a:gd name="T11" fmla="*/ 2067 h 2360"/>
              <a:gd name="T12" fmla="*/ 1797 w 1824"/>
              <a:gd name="T13" fmla="*/ 1415 h 2360"/>
              <a:gd name="T14" fmla="*/ 1578 w 1824"/>
              <a:gd name="T15" fmla="*/ 717 h 2360"/>
              <a:gd name="T16" fmla="*/ 1467 w 1824"/>
              <a:gd name="T17" fmla="*/ 486 h 2360"/>
              <a:gd name="T18" fmla="*/ 1363 w 1824"/>
              <a:gd name="T19" fmla="*/ 286 h 2360"/>
              <a:gd name="T20" fmla="*/ 1337 w 1824"/>
              <a:gd name="T21" fmla="*/ 236 h 2360"/>
              <a:gd name="T22" fmla="*/ 1229 w 1824"/>
              <a:gd name="T23" fmla="*/ 27 h 2360"/>
              <a:gd name="T24" fmla="*/ 1224 w 1824"/>
              <a:gd name="T25" fmla="*/ 18 h 2360"/>
              <a:gd name="T26" fmla="*/ 1212 w 1824"/>
              <a:gd name="T27" fmla="*/ 9 h 2360"/>
              <a:gd name="T28" fmla="*/ 1167 w 1824"/>
              <a:gd name="T29" fmla="*/ 1 h 2360"/>
              <a:gd name="T30" fmla="*/ 1153 w 1824"/>
              <a:gd name="T31" fmla="*/ 5 h 2360"/>
              <a:gd name="T32" fmla="*/ 1146 w 1824"/>
              <a:gd name="T33" fmla="*/ 12 h 2360"/>
              <a:gd name="T34" fmla="*/ 929 w 1824"/>
              <a:gd name="T35" fmla="*/ 204 h 2360"/>
              <a:gd name="T36" fmla="*/ 927 w 1824"/>
              <a:gd name="T37" fmla="*/ 206 h 2360"/>
              <a:gd name="T38" fmla="*/ 758 w 1824"/>
              <a:gd name="T39" fmla="*/ 355 h 2360"/>
              <a:gd name="T40" fmla="*/ 571 w 1824"/>
              <a:gd name="T41" fmla="*/ 528 h 2360"/>
              <a:gd name="T42" fmla="*/ 98 w 1824"/>
              <a:gd name="T43" fmla="*/ 1124 h 2360"/>
              <a:gd name="T44" fmla="*/ 97 w 1824"/>
              <a:gd name="T45" fmla="*/ 1126 h 2360"/>
              <a:gd name="T46" fmla="*/ 117 w 1824"/>
              <a:gd name="T47" fmla="*/ 1817 h 2360"/>
              <a:gd name="T48" fmla="*/ 164 w 1824"/>
              <a:gd name="T49" fmla="*/ 1159 h 2360"/>
              <a:gd name="T50" fmla="*/ 624 w 1824"/>
              <a:gd name="T51" fmla="*/ 582 h 2360"/>
              <a:gd name="T52" fmla="*/ 808 w 1824"/>
              <a:gd name="T53" fmla="*/ 411 h 2360"/>
              <a:gd name="T54" fmla="*/ 976 w 1824"/>
              <a:gd name="T55" fmla="*/ 262 h 2360"/>
              <a:gd name="T56" fmla="*/ 979 w 1824"/>
              <a:gd name="T57" fmla="*/ 260 h 2360"/>
              <a:gd name="T58" fmla="*/ 1175 w 1824"/>
              <a:gd name="T59" fmla="*/ 87 h 2360"/>
              <a:gd name="T60" fmla="*/ 1271 w 1824"/>
              <a:gd name="T61" fmla="*/ 271 h 2360"/>
              <a:gd name="T62" fmla="*/ 1297 w 1824"/>
              <a:gd name="T63" fmla="*/ 320 h 2360"/>
              <a:gd name="T64" fmla="*/ 1400 w 1824"/>
              <a:gd name="T65" fmla="*/ 520 h 2360"/>
              <a:gd name="T66" fmla="*/ 1509 w 1824"/>
              <a:gd name="T67" fmla="*/ 748 h 2360"/>
              <a:gd name="T68" fmla="*/ 1723 w 1824"/>
              <a:gd name="T69" fmla="*/ 1425 h 2360"/>
              <a:gd name="T70" fmla="*/ 1496 w 1824"/>
              <a:gd name="T71" fmla="*/ 2013 h 2360"/>
              <a:gd name="T72" fmla="*/ 825 w 1824"/>
              <a:gd name="T73" fmla="*/ 2251 h 2360"/>
              <a:gd name="T74" fmla="*/ 716 w 1824"/>
              <a:gd name="T75" fmla="*/ 2230 h 2360"/>
              <a:gd name="T76" fmla="*/ 185 w 1824"/>
              <a:gd name="T77" fmla="*/ 1784 h 2360"/>
              <a:gd name="T78" fmla="*/ 164 w 1824"/>
              <a:gd name="T79" fmla="*/ 115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4" h="2360">
                <a:moveTo>
                  <a:pt x="117" y="1817"/>
                </a:moveTo>
                <a:cubicBezTo>
                  <a:pt x="235" y="2062"/>
                  <a:pt x="453" y="2244"/>
                  <a:pt x="699" y="2304"/>
                </a:cubicBezTo>
                <a:cubicBezTo>
                  <a:pt x="700" y="2304"/>
                  <a:pt x="700" y="2304"/>
                  <a:pt x="700" y="2304"/>
                </a:cubicBezTo>
                <a:cubicBezTo>
                  <a:pt x="813" y="2325"/>
                  <a:pt x="813" y="2325"/>
                  <a:pt x="813" y="2325"/>
                </a:cubicBezTo>
                <a:cubicBezTo>
                  <a:pt x="814" y="2325"/>
                  <a:pt x="814" y="2325"/>
                  <a:pt x="814" y="2325"/>
                </a:cubicBezTo>
                <a:cubicBezTo>
                  <a:pt x="1073" y="2360"/>
                  <a:pt x="1347" y="2264"/>
                  <a:pt x="1549" y="2067"/>
                </a:cubicBezTo>
                <a:cubicBezTo>
                  <a:pt x="1733" y="1887"/>
                  <a:pt x="1824" y="1649"/>
                  <a:pt x="1797" y="1415"/>
                </a:cubicBezTo>
                <a:cubicBezTo>
                  <a:pt x="1764" y="1198"/>
                  <a:pt x="1694" y="976"/>
                  <a:pt x="1578" y="717"/>
                </a:cubicBezTo>
                <a:cubicBezTo>
                  <a:pt x="1546" y="647"/>
                  <a:pt x="1511" y="573"/>
                  <a:pt x="1467" y="486"/>
                </a:cubicBezTo>
                <a:cubicBezTo>
                  <a:pt x="1431" y="416"/>
                  <a:pt x="1396" y="348"/>
                  <a:pt x="1363" y="286"/>
                </a:cubicBezTo>
                <a:cubicBezTo>
                  <a:pt x="1337" y="236"/>
                  <a:pt x="1337" y="236"/>
                  <a:pt x="1337" y="236"/>
                </a:cubicBezTo>
                <a:cubicBezTo>
                  <a:pt x="1301" y="168"/>
                  <a:pt x="1264" y="97"/>
                  <a:pt x="1229" y="2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2" y="13"/>
                  <a:pt x="1217" y="10"/>
                  <a:pt x="1212" y="9"/>
                </a:cubicBezTo>
                <a:cubicBezTo>
                  <a:pt x="1167" y="1"/>
                  <a:pt x="1167" y="1"/>
                  <a:pt x="1167" y="1"/>
                </a:cubicBezTo>
                <a:cubicBezTo>
                  <a:pt x="1162" y="0"/>
                  <a:pt x="1157" y="1"/>
                  <a:pt x="1153" y="5"/>
                </a:cubicBezTo>
                <a:cubicBezTo>
                  <a:pt x="1146" y="12"/>
                  <a:pt x="1146" y="12"/>
                  <a:pt x="1146" y="12"/>
                </a:cubicBezTo>
                <a:cubicBezTo>
                  <a:pt x="1075" y="77"/>
                  <a:pt x="1001" y="141"/>
                  <a:pt x="929" y="204"/>
                </a:cubicBezTo>
                <a:cubicBezTo>
                  <a:pt x="927" y="206"/>
                  <a:pt x="927" y="206"/>
                  <a:pt x="927" y="206"/>
                </a:cubicBezTo>
                <a:cubicBezTo>
                  <a:pt x="873" y="253"/>
                  <a:pt x="815" y="303"/>
                  <a:pt x="758" y="355"/>
                </a:cubicBezTo>
                <a:cubicBezTo>
                  <a:pt x="687" y="418"/>
                  <a:pt x="626" y="475"/>
                  <a:pt x="571" y="528"/>
                </a:cubicBezTo>
                <a:cubicBezTo>
                  <a:pt x="357" y="737"/>
                  <a:pt x="207" y="926"/>
                  <a:pt x="98" y="1124"/>
                </a:cubicBezTo>
                <a:cubicBezTo>
                  <a:pt x="97" y="1126"/>
                  <a:pt x="97" y="1126"/>
                  <a:pt x="97" y="1126"/>
                </a:cubicBezTo>
                <a:cubicBezTo>
                  <a:pt x="0" y="1337"/>
                  <a:pt x="7" y="1588"/>
                  <a:pt x="117" y="1817"/>
                </a:cubicBezTo>
                <a:close/>
                <a:moveTo>
                  <a:pt x="164" y="1159"/>
                </a:moveTo>
                <a:cubicBezTo>
                  <a:pt x="269" y="968"/>
                  <a:pt x="415" y="785"/>
                  <a:pt x="624" y="582"/>
                </a:cubicBezTo>
                <a:cubicBezTo>
                  <a:pt x="677" y="529"/>
                  <a:pt x="738" y="474"/>
                  <a:pt x="808" y="411"/>
                </a:cubicBezTo>
                <a:cubicBezTo>
                  <a:pt x="864" y="360"/>
                  <a:pt x="922" y="309"/>
                  <a:pt x="976" y="262"/>
                </a:cubicBezTo>
                <a:cubicBezTo>
                  <a:pt x="979" y="260"/>
                  <a:pt x="979" y="260"/>
                  <a:pt x="979" y="260"/>
                </a:cubicBezTo>
                <a:cubicBezTo>
                  <a:pt x="1044" y="203"/>
                  <a:pt x="1110" y="145"/>
                  <a:pt x="1175" y="87"/>
                </a:cubicBezTo>
                <a:cubicBezTo>
                  <a:pt x="1207" y="149"/>
                  <a:pt x="1239" y="211"/>
                  <a:pt x="1271" y="271"/>
                </a:cubicBezTo>
                <a:cubicBezTo>
                  <a:pt x="1297" y="320"/>
                  <a:pt x="1297" y="320"/>
                  <a:pt x="1297" y="320"/>
                </a:cubicBezTo>
                <a:cubicBezTo>
                  <a:pt x="1330" y="384"/>
                  <a:pt x="1365" y="451"/>
                  <a:pt x="1400" y="520"/>
                </a:cubicBezTo>
                <a:cubicBezTo>
                  <a:pt x="1443" y="606"/>
                  <a:pt x="1478" y="679"/>
                  <a:pt x="1509" y="748"/>
                </a:cubicBezTo>
                <a:cubicBezTo>
                  <a:pt x="1623" y="1001"/>
                  <a:pt x="1691" y="1216"/>
                  <a:pt x="1723" y="1425"/>
                </a:cubicBezTo>
                <a:cubicBezTo>
                  <a:pt x="1747" y="1635"/>
                  <a:pt x="1664" y="1849"/>
                  <a:pt x="1496" y="2013"/>
                </a:cubicBezTo>
                <a:cubicBezTo>
                  <a:pt x="1311" y="2194"/>
                  <a:pt x="1061" y="2283"/>
                  <a:pt x="825" y="2251"/>
                </a:cubicBezTo>
                <a:cubicBezTo>
                  <a:pt x="716" y="2230"/>
                  <a:pt x="716" y="2230"/>
                  <a:pt x="716" y="2230"/>
                </a:cubicBezTo>
                <a:cubicBezTo>
                  <a:pt x="492" y="2176"/>
                  <a:pt x="293" y="2009"/>
                  <a:pt x="185" y="1784"/>
                </a:cubicBezTo>
                <a:cubicBezTo>
                  <a:pt x="84" y="1576"/>
                  <a:pt x="77" y="1349"/>
                  <a:pt x="164" y="115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ŝļiḋê">
            <a:extLst>
              <a:ext uri="{FF2B5EF4-FFF2-40B4-BE49-F238E27FC236}">
                <a16:creationId xmlns:a16="http://schemas.microsoft.com/office/drawing/2014/main" id="{E24E2A05-392D-413A-AE60-B9202773E1E4}"/>
              </a:ext>
            </a:extLst>
          </p:cNvPr>
          <p:cNvSpPr/>
          <p:nvPr/>
        </p:nvSpPr>
        <p:spPr bwMode="auto">
          <a:xfrm>
            <a:off x="3380429" y="2154726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lïdê">
            <a:extLst>
              <a:ext uri="{FF2B5EF4-FFF2-40B4-BE49-F238E27FC236}">
                <a16:creationId xmlns:a16="http://schemas.microsoft.com/office/drawing/2014/main" id="{720D2222-F42F-4A03-9E24-8D3D2468D2D3}"/>
              </a:ext>
            </a:extLst>
          </p:cNvPr>
          <p:cNvSpPr/>
          <p:nvPr/>
        </p:nvSpPr>
        <p:spPr bwMode="auto">
          <a:xfrm>
            <a:off x="3291119" y="2244440"/>
            <a:ext cx="87694" cy="87290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sliḑé">
            <a:extLst>
              <a:ext uri="{FF2B5EF4-FFF2-40B4-BE49-F238E27FC236}">
                <a16:creationId xmlns:a16="http://schemas.microsoft.com/office/drawing/2014/main" id="{5E9C7C5F-A5D0-4B3B-897B-B67EBE73510E}"/>
              </a:ext>
            </a:extLst>
          </p:cNvPr>
          <p:cNvSpPr/>
          <p:nvPr/>
        </p:nvSpPr>
        <p:spPr bwMode="auto">
          <a:xfrm>
            <a:off x="3370730" y="2164829"/>
            <a:ext cx="87290" cy="87290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5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ṡ1iďé">
            <a:extLst>
              <a:ext uri="{FF2B5EF4-FFF2-40B4-BE49-F238E27FC236}">
                <a16:creationId xmlns:a16="http://schemas.microsoft.com/office/drawing/2014/main" id="{37D6E953-65AA-4BAC-9579-6292AAA414E8}"/>
              </a:ext>
            </a:extLst>
          </p:cNvPr>
          <p:cNvSpPr/>
          <p:nvPr/>
        </p:nvSpPr>
        <p:spPr bwMode="auto">
          <a:xfrm>
            <a:off x="3360627" y="2174931"/>
            <a:ext cx="87694" cy="87290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ṧlïḓé">
            <a:extLst>
              <a:ext uri="{FF2B5EF4-FFF2-40B4-BE49-F238E27FC236}">
                <a16:creationId xmlns:a16="http://schemas.microsoft.com/office/drawing/2014/main" id="{68A08307-5CA0-470E-BC98-B88114D0E9F8}"/>
              </a:ext>
            </a:extLst>
          </p:cNvPr>
          <p:cNvSpPr/>
          <p:nvPr/>
        </p:nvSpPr>
        <p:spPr bwMode="auto">
          <a:xfrm>
            <a:off x="3321024" y="2214535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śľíďê">
            <a:extLst>
              <a:ext uri="{FF2B5EF4-FFF2-40B4-BE49-F238E27FC236}">
                <a16:creationId xmlns:a16="http://schemas.microsoft.com/office/drawing/2014/main" id="{424335FB-7A59-4BD1-908C-18E9F5894103}"/>
              </a:ext>
            </a:extLst>
          </p:cNvPr>
          <p:cNvSpPr/>
          <p:nvPr/>
        </p:nvSpPr>
        <p:spPr bwMode="auto">
          <a:xfrm>
            <a:off x="3310921" y="2224638"/>
            <a:ext cx="87694" cy="87290"/>
          </a:xfrm>
          <a:custGeom>
            <a:avLst/>
            <a:gdLst>
              <a:gd name="T0" fmla="*/ 0 w 217"/>
              <a:gd name="T1" fmla="*/ 14 h 216"/>
              <a:gd name="T2" fmla="*/ 203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3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ṣļïḑe">
            <a:extLst>
              <a:ext uri="{FF2B5EF4-FFF2-40B4-BE49-F238E27FC236}">
                <a16:creationId xmlns:a16="http://schemas.microsoft.com/office/drawing/2014/main" id="{3A21E800-0C7C-4AF8-BDEA-F585A4CF030E}"/>
              </a:ext>
            </a:extLst>
          </p:cNvPr>
          <p:cNvSpPr/>
          <p:nvPr/>
        </p:nvSpPr>
        <p:spPr bwMode="auto">
          <a:xfrm>
            <a:off x="3301222" y="2234337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Sļïḋé">
            <a:extLst>
              <a:ext uri="{FF2B5EF4-FFF2-40B4-BE49-F238E27FC236}">
                <a16:creationId xmlns:a16="http://schemas.microsoft.com/office/drawing/2014/main" id="{D16B5FC9-01ED-40A3-8B0E-F4ACA217AC52}"/>
              </a:ext>
            </a:extLst>
          </p:cNvPr>
          <p:cNvSpPr/>
          <p:nvPr/>
        </p:nvSpPr>
        <p:spPr bwMode="auto">
          <a:xfrm>
            <a:off x="3350928" y="2184630"/>
            <a:ext cx="87290" cy="87290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4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4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ṩļidé">
            <a:extLst>
              <a:ext uri="{FF2B5EF4-FFF2-40B4-BE49-F238E27FC236}">
                <a16:creationId xmlns:a16="http://schemas.microsoft.com/office/drawing/2014/main" id="{04D3E3B8-D256-4F84-8A4A-E19896F79A01}"/>
              </a:ext>
            </a:extLst>
          </p:cNvPr>
          <p:cNvSpPr/>
          <p:nvPr/>
        </p:nvSpPr>
        <p:spPr bwMode="auto">
          <a:xfrm>
            <a:off x="3340825" y="2194733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ṧḷïḑè">
            <a:extLst>
              <a:ext uri="{FF2B5EF4-FFF2-40B4-BE49-F238E27FC236}">
                <a16:creationId xmlns:a16="http://schemas.microsoft.com/office/drawing/2014/main" id="{BC7BE57A-79E7-4522-A9DB-CA2A23B43862}"/>
              </a:ext>
            </a:extLst>
          </p:cNvPr>
          <p:cNvSpPr/>
          <p:nvPr/>
        </p:nvSpPr>
        <p:spPr bwMode="auto">
          <a:xfrm>
            <a:off x="3330722" y="2204432"/>
            <a:ext cx="87694" cy="87290"/>
          </a:xfrm>
          <a:custGeom>
            <a:avLst/>
            <a:gdLst>
              <a:gd name="T0" fmla="*/ 0 w 217"/>
              <a:gd name="T1" fmla="*/ 15 h 216"/>
              <a:gd name="T2" fmla="*/ 203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3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$1îḑé">
            <a:extLst>
              <a:ext uri="{FF2B5EF4-FFF2-40B4-BE49-F238E27FC236}">
                <a16:creationId xmlns:a16="http://schemas.microsoft.com/office/drawing/2014/main" id="{DCA0A353-E22F-452C-8D26-32DA505F26C3}"/>
              </a:ext>
            </a:extLst>
          </p:cNvPr>
          <p:cNvSpPr/>
          <p:nvPr/>
        </p:nvSpPr>
        <p:spPr bwMode="auto">
          <a:xfrm>
            <a:off x="3266467" y="2129266"/>
            <a:ext cx="283691" cy="242875"/>
          </a:xfrm>
          <a:custGeom>
            <a:avLst/>
            <a:gdLst>
              <a:gd name="T0" fmla="*/ 702 w 702"/>
              <a:gd name="T1" fmla="*/ 292 h 601"/>
              <a:gd name="T2" fmla="*/ 448 w 702"/>
              <a:gd name="T3" fmla="*/ 39 h 601"/>
              <a:gd name="T4" fmla="*/ 398 w 702"/>
              <a:gd name="T5" fmla="*/ 89 h 601"/>
              <a:gd name="T6" fmla="*/ 308 w 702"/>
              <a:gd name="T7" fmla="*/ 0 h 601"/>
              <a:gd name="T8" fmla="*/ 0 w 702"/>
              <a:gd name="T9" fmla="*/ 309 h 601"/>
              <a:gd name="T10" fmla="*/ 254 w 702"/>
              <a:gd name="T11" fmla="*/ 562 h 601"/>
              <a:gd name="T12" fmla="*/ 304 w 702"/>
              <a:gd name="T13" fmla="*/ 512 h 601"/>
              <a:gd name="T14" fmla="*/ 393 w 702"/>
              <a:gd name="T15" fmla="*/ 601 h 601"/>
              <a:gd name="T16" fmla="*/ 702 w 702"/>
              <a:gd name="T17" fmla="*/ 292 h 601"/>
              <a:gd name="T18" fmla="*/ 29 w 702"/>
              <a:gd name="T19" fmla="*/ 309 h 601"/>
              <a:gd name="T20" fmla="*/ 309 w 702"/>
              <a:gd name="T21" fmla="*/ 29 h 601"/>
              <a:gd name="T22" fmla="*/ 533 w 702"/>
              <a:gd name="T23" fmla="*/ 253 h 601"/>
              <a:gd name="T24" fmla="*/ 254 w 702"/>
              <a:gd name="T25" fmla="*/ 533 h 601"/>
              <a:gd name="T26" fmla="*/ 29 w 702"/>
              <a:gd name="T27" fmla="*/ 309 h 601"/>
              <a:gd name="T28" fmla="*/ 339 w 702"/>
              <a:gd name="T29" fmla="*/ 477 h 601"/>
              <a:gd name="T30" fmla="*/ 402 w 702"/>
              <a:gd name="T31" fmla="*/ 540 h 601"/>
              <a:gd name="T32" fmla="*/ 417 w 702"/>
              <a:gd name="T33" fmla="*/ 525 h 601"/>
              <a:gd name="T34" fmla="*/ 354 w 702"/>
              <a:gd name="T35" fmla="*/ 462 h 601"/>
              <a:gd name="T36" fmla="*/ 364 w 702"/>
              <a:gd name="T37" fmla="*/ 452 h 601"/>
              <a:gd name="T38" fmla="*/ 427 w 702"/>
              <a:gd name="T39" fmla="*/ 515 h 601"/>
              <a:gd name="T40" fmla="*/ 442 w 702"/>
              <a:gd name="T41" fmla="*/ 501 h 601"/>
              <a:gd name="T42" fmla="*/ 379 w 702"/>
              <a:gd name="T43" fmla="*/ 438 h 601"/>
              <a:gd name="T44" fmla="*/ 388 w 702"/>
              <a:gd name="T45" fmla="*/ 428 h 601"/>
              <a:gd name="T46" fmla="*/ 451 w 702"/>
              <a:gd name="T47" fmla="*/ 490 h 601"/>
              <a:gd name="T48" fmla="*/ 466 w 702"/>
              <a:gd name="T49" fmla="*/ 476 h 601"/>
              <a:gd name="T50" fmla="*/ 403 w 702"/>
              <a:gd name="T51" fmla="*/ 413 h 601"/>
              <a:gd name="T52" fmla="*/ 413 w 702"/>
              <a:gd name="T53" fmla="*/ 403 h 601"/>
              <a:gd name="T54" fmla="*/ 476 w 702"/>
              <a:gd name="T55" fmla="*/ 466 h 601"/>
              <a:gd name="T56" fmla="*/ 491 w 702"/>
              <a:gd name="T57" fmla="*/ 451 h 601"/>
              <a:gd name="T58" fmla="*/ 428 w 702"/>
              <a:gd name="T59" fmla="*/ 388 h 601"/>
              <a:gd name="T60" fmla="*/ 438 w 702"/>
              <a:gd name="T61" fmla="*/ 379 h 601"/>
              <a:gd name="T62" fmla="*/ 500 w 702"/>
              <a:gd name="T63" fmla="*/ 441 h 601"/>
              <a:gd name="T64" fmla="*/ 515 w 702"/>
              <a:gd name="T65" fmla="*/ 427 h 601"/>
              <a:gd name="T66" fmla="*/ 452 w 702"/>
              <a:gd name="T67" fmla="*/ 364 h 601"/>
              <a:gd name="T68" fmla="*/ 462 w 702"/>
              <a:gd name="T69" fmla="*/ 354 h 601"/>
              <a:gd name="T70" fmla="*/ 525 w 702"/>
              <a:gd name="T71" fmla="*/ 417 h 601"/>
              <a:gd name="T72" fmla="*/ 540 w 702"/>
              <a:gd name="T73" fmla="*/ 402 h 601"/>
              <a:gd name="T74" fmla="*/ 477 w 702"/>
              <a:gd name="T75" fmla="*/ 339 h 601"/>
              <a:gd name="T76" fmla="*/ 487 w 702"/>
              <a:gd name="T77" fmla="*/ 329 h 601"/>
              <a:gd name="T78" fmla="*/ 550 w 702"/>
              <a:gd name="T79" fmla="*/ 392 h 601"/>
              <a:gd name="T80" fmla="*/ 564 w 702"/>
              <a:gd name="T81" fmla="*/ 377 h 601"/>
              <a:gd name="T82" fmla="*/ 501 w 702"/>
              <a:gd name="T83" fmla="*/ 314 h 601"/>
              <a:gd name="T84" fmla="*/ 511 w 702"/>
              <a:gd name="T85" fmla="*/ 305 h 601"/>
              <a:gd name="T86" fmla="*/ 574 w 702"/>
              <a:gd name="T87" fmla="*/ 368 h 601"/>
              <a:gd name="T88" fmla="*/ 589 w 702"/>
              <a:gd name="T89" fmla="*/ 353 h 601"/>
              <a:gd name="T90" fmla="*/ 526 w 702"/>
              <a:gd name="T91" fmla="*/ 290 h 601"/>
              <a:gd name="T92" fmla="*/ 536 w 702"/>
              <a:gd name="T93" fmla="*/ 280 h 601"/>
              <a:gd name="T94" fmla="*/ 599 w 702"/>
              <a:gd name="T95" fmla="*/ 343 h 601"/>
              <a:gd name="T96" fmla="*/ 614 w 702"/>
              <a:gd name="T97" fmla="*/ 328 h 601"/>
              <a:gd name="T98" fmla="*/ 550 w 702"/>
              <a:gd name="T99" fmla="*/ 265 h 601"/>
              <a:gd name="T100" fmla="*/ 560 w 702"/>
              <a:gd name="T101" fmla="*/ 256 h 601"/>
              <a:gd name="T102" fmla="*/ 623 w 702"/>
              <a:gd name="T103" fmla="*/ 319 h 601"/>
              <a:gd name="T104" fmla="*/ 638 w 702"/>
              <a:gd name="T105" fmla="*/ 304 h 601"/>
              <a:gd name="T106" fmla="*/ 436 w 702"/>
              <a:gd name="T107" fmla="*/ 102 h 601"/>
              <a:gd name="T108" fmla="*/ 424 w 702"/>
              <a:gd name="T109" fmla="*/ 115 h 601"/>
              <a:gd name="T110" fmla="*/ 413 w 702"/>
              <a:gd name="T111" fmla="*/ 103 h 601"/>
              <a:gd name="T112" fmla="*/ 448 w 702"/>
              <a:gd name="T113" fmla="*/ 68 h 601"/>
              <a:gd name="T114" fmla="*/ 672 w 702"/>
              <a:gd name="T115" fmla="*/ 292 h 601"/>
              <a:gd name="T116" fmla="*/ 393 w 702"/>
              <a:gd name="T117" fmla="*/ 572 h 601"/>
              <a:gd name="T118" fmla="*/ 319 w 702"/>
              <a:gd name="T119" fmla="*/ 497 h 601"/>
              <a:gd name="T120" fmla="*/ 339 w 702"/>
              <a:gd name="T121" fmla="*/ 47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2" h="601">
                <a:moveTo>
                  <a:pt x="702" y="292"/>
                </a:moveTo>
                <a:lnTo>
                  <a:pt x="448" y="39"/>
                </a:lnTo>
                <a:lnTo>
                  <a:pt x="398" y="89"/>
                </a:lnTo>
                <a:lnTo>
                  <a:pt x="308" y="0"/>
                </a:lnTo>
                <a:lnTo>
                  <a:pt x="0" y="309"/>
                </a:lnTo>
                <a:lnTo>
                  <a:pt x="254" y="562"/>
                </a:lnTo>
                <a:lnTo>
                  <a:pt x="304" y="512"/>
                </a:lnTo>
                <a:lnTo>
                  <a:pt x="393" y="601"/>
                </a:lnTo>
                <a:lnTo>
                  <a:pt x="702" y="292"/>
                </a:lnTo>
                <a:close/>
                <a:moveTo>
                  <a:pt x="29" y="309"/>
                </a:moveTo>
                <a:lnTo>
                  <a:pt x="309" y="29"/>
                </a:lnTo>
                <a:lnTo>
                  <a:pt x="533" y="253"/>
                </a:lnTo>
                <a:lnTo>
                  <a:pt x="254" y="533"/>
                </a:lnTo>
                <a:lnTo>
                  <a:pt x="29" y="309"/>
                </a:lnTo>
                <a:close/>
                <a:moveTo>
                  <a:pt x="339" y="477"/>
                </a:moveTo>
                <a:lnTo>
                  <a:pt x="402" y="540"/>
                </a:lnTo>
                <a:lnTo>
                  <a:pt x="417" y="525"/>
                </a:lnTo>
                <a:lnTo>
                  <a:pt x="354" y="462"/>
                </a:lnTo>
                <a:lnTo>
                  <a:pt x="364" y="452"/>
                </a:lnTo>
                <a:lnTo>
                  <a:pt x="427" y="515"/>
                </a:lnTo>
                <a:lnTo>
                  <a:pt x="442" y="501"/>
                </a:lnTo>
                <a:lnTo>
                  <a:pt x="379" y="438"/>
                </a:lnTo>
                <a:lnTo>
                  <a:pt x="388" y="428"/>
                </a:lnTo>
                <a:lnTo>
                  <a:pt x="451" y="490"/>
                </a:lnTo>
                <a:lnTo>
                  <a:pt x="466" y="476"/>
                </a:lnTo>
                <a:lnTo>
                  <a:pt x="403" y="413"/>
                </a:lnTo>
                <a:lnTo>
                  <a:pt x="413" y="403"/>
                </a:lnTo>
                <a:lnTo>
                  <a:pt x="476" y="466"/>
                </a:lnTo>
                <a:lnTo>
                  <a:pt x="491" y="451"/>
                </a:lnTo>
                <a:lnTo>
                  <a:pt x="428" y="388"/>
                </a:lnTo>
                <a:lnTo>
                  <a:pt x="438" y="379"/>
                </a:lnTo>
                <a:lnTo>
                  <a:pt x="500" y="441"/>
                </a:lnTo>
                <a:lnTo>
                  <a:pt x="515" y="427"/>
                </a:lnTo>
                <a:lnTo>
                  <a:pt x="452" y="364"/>
                </a:lnTo>
                <a:lnTo>
                  <a:pt x="462" y="354"/>
                </a:lnTo>
                <a:lnTo>
                  <a:pt x="525" y="417"/>
                </a:lnTo>
                <a:lnTo>
                  <a:pt x="540" y="402"/>
                </a:lnTo>
                <a:lnTo>
                  <a:pt x="477" y="339"/>
                </a:lnTo>
                <a:lnTo>
                  <a:pt x="487" y="329"/>
                </a:lnTo>
                <a:lnTo>
                  <a:pt x="550" y="392"/>
                </a:lnTo>
                <a:lnTo>
                  <a:pt x="564" y="377"/>
                </a:lnTo>
                <a:lnTo>
                  <a:pt x="501" y="314"/>
                </a:lnTo>
                <a:lnTo>
                  <a:pt x="511" y="305"/>
                </a:lnTo>
                <a:lnTo>
                  <a:pt x="574" y="368"/>
                </a:lnTo>
                <a:lnTo>
                  <a:pt x="589" y="353"/>
                </a:lnTo>
                <a:lnTo>
                  <a:pt x="526" y="290"/>
                </a:lnTo>
                <a:lnTo>
                  <a:pt x="536" y="280"/>
                </a:lnTo>
                <a:lnTo>
                  <a:pt x="599" y="343"/>
                </a:lnTo>
                <a:lnTo>
                  <a:pt x="614" y="328"/>
                </a:lnTo>
                <a:lnTo>
                  <a:pt x="550" y="265"/>
                </a:lnTo>
                <a:lnTo>
                  <a:pt x="560" y="256"/>
                </a:lnTo>
                <a:lnTo>
                  <a:pt x="623" y="319"/>
                </a:lnTo>
                <a:lnTo>
                  <a:pt x="638" y="304"/>
                </a:lnTo>
                <a:lnTo>
                  <a:pt x="436" y="102"/>
                </a:lnTo>
                <a:lnTo>
                  <a:pt x="424" y="115"/>
                </a:lnTo>
                <a:lnTo>
                  <a:pt x="413" y="103"/>
                </a:lnTo>
                <a:lnTo>
                  <a:pt x="448" y="68"/>
                </a:lnTo>
                <a:lnTo>
                  <a:pt x="672" y="292"/>
                </a:lnTo>
                <a:lnTo>
                  <a:pt x="393" y="572"/>
                </a:lnTo>
                <a:lnTo>
                  <a:pt x="319" y="497"/>
                </a:lnTo>
                <a:lnTo>
                  <a:pt x="339" y="47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ṡlíḓê">
            <a:extLst>
              <a:ext uri="{FF2B5EF4-FFF2-40B4-BE49-F238E27FC236}">
                <a16:creationId xmlns:a16="http://schemas.microsoft.com/office/drawing/2014/main" id="{99A7C5AB-FC61-4BA7-80A2-03D399DFCC23}"/>
              </a:ext>
            </a:extLst>
          </p:cNvPr>
          <p:cNvSpPr/>
          <p:nvPr/>
        </p:nvSpPr>
        <p:spPr bwMode="auto">
          <a:xfrm>
            <a:off x="3532378" y="2626332"/>
            <a:ext cx="212566" cy="206909"/>
          </a:xfrm>
          <a:custGeom>
            <a:avLst/>
            <a:gdLst>
              <a:gd name="T0" fmla="*/ 526 w 526"/>
              <a:gd name="T1" fmla="*/ 377 h 512"/>
              <a:gd name="T2" fmla="*/ 457 w 526"/>
              <a:gd name="T3" fmla="*/ 0 h 512"/>
              <a:gd name="T4" fmla="*/ 0 w 526"/>
              <a:gd name="T5" fmla="*/ 29 h 512"/>
              <a:gd name="T6" fmla="*/ 89 w 526"/>
              <a:gd name="T7" fmla="*/ 512 h 512"/>
              <a:gd name="T8" fmla="*/ 526 w 526"/>
              <a:gd name="T9" fmla="*/ 377 h 512"/>
              <a:gd name="T10" fmla="*/ 504 w 526"/>
              <a:gd name="T11" fmla="*/ 364 h 512"/>
              <a:gd name="T12" fmla="*/ 104 w 526"/>
              <a:gd name="T13" fmla="*/ 487 h 512"/>
              <a:gd name="T14" fmla="*/ 23 w 526"/>
              <a:gd name="T15" fmla="*/ 47 h 512"/>
              <a:gd name="T16" fmla="*/ 441 w 526"/>
              <a:gd name="T17" fmla="*/ 20 h 512"/>
              <a:gd name="T18" fmla="*/ 504 w 526"/>
              <a:gd name="T19" fmla="*/ 3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6" h="512">
                <a:moveTo>
                  <a:pt x="526" y="377"/>
                </a:moveTo>
                <a:lnTo>
                  <a:pt x="457" y="0"/>
                </a:lnTo>
                <a:lnTo>
                  <a:pt x="0" y="29"/>
                </a:lnTo>
                <a:lnTo>
                  <a:pt x="89" y="512"/>
                </a:lnTo>
                <a:lnTo>
                  <a:pt x="526" y="377"/>
                </a:lnTo>
                <a:close/>
                <a:moveTo>
                  <a:pt x="504" y="364"/>
                </a:moveTo>
                <a:lnTo>
                  <a:pt x="104" y="487"/>
                </a:lnTo>
                <a:lnTo>
                  <a:pt x="23" y="47"/>
                </a:lnTo>
                <a:lnTo>
                  <a:pt x="441" y="20"/>
                </a:lnTo>
                <a:lnTo>
                  <a:pt x="504" y="36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ṧḷïḍê">
            <a:extLst>
              <a:ext uri="{FF2B5EF4-FFF2-40B4-BE49-F238E27FC236}">
                <a16:creationId xmlns:a16="http://schemas.microsoft.com/office/drawing/2014/main" id="{F5FC7587-A00E-4FD1-BCFD-7EE4843BB7A4}"/>
              </a:ext>
            </a:extLst>
          </p:cNvPr>
          <p:cNvSpPr/>
          <p:nvPr/>
        </p:nvSpPr>
        <p:spPr bwMode="auto">
          <a:xfrm>
            <a:off x="3605523" y="2650983"/>
            <a:ext cx="102242" cy="119619"/>
          </a:xfrm>
          <a:custGeom>
            <a:avLst/>
            <a:gdLst>
              <a:gd name="T0" fmla="*/ 710 w 1056"/>
              <a:gd name="T1" fmla="*/ 51 h 1240"/>
              <a:gd name="T2" fmla="*/ 115 w 1056"/>
              <a:gd name="T3" fmla="*/ 344 h 1240"/>
              <a:gd name="T4" fmla="*/ 29 w 1056"/>
              <a:gd name="T5" fmla="*/ 746 h 1240"/>
              <a:gd name="T6" fmla="*/ 253 w 1056"/>
              <a:gd name="T7" fmla="*/ 1097 h 1240"/>
              <a:gd name="T8" fmla="*/ 917 w 1056"/>
              <a:gd name="T9" fmla="*/ 1189 h 1240"/>
              <a:gd name="T10" fmla="*/ 987 w 1056"/>
              <a:gd name="T11" fmla="*/ 1212 h 1240"/>
              <a:gd name="T12" fmla="*/ 1048 w 1056"/>
              <a:gd name="T13" fmla="*/ 1123 h 1240"/>
              <a:gd name="T14" fmla="*/ 959 w 1056"/>
              <a:gd name="T15" fmla="*/ 1062 h 1240"/>
              <a:gd name="T16" fmla="*/ 902 w 1056"/>
              <a:gd name="T17" fmla="*/ 1109 h 1240"/>
              <a:gd name="T18" fmla="*/ 297 w 1056"/>
              <a:gd name="T19" fmla="*/ 1029 h 1240"/>
              <a:gd name="T20" fmla="*/ 108 w 1056"/>
              <a:gd name="T21" fmla="*/ 731 h 1240"/>
              <a:gd name="T22" fmla="*/ 179 w 1056"/>
              <a:gd name="T23" fmla="*/ 394 h 1240"/>
              <a:gd name="T24" fmla="*/ 720 w 1056"/>
              <a:gd name="T25" fmla="*/ 131 h 1240"/>
              <a:gd name="T26" fmla="*/ 793 w 1056"/>
              <a:gd name="T27" fmla="*/ 158 h 1240"/>
              <a:gd name="T28" fmla="*/ 854 w 1056"/>
              <a:gd name="T29" fmla="*/ 69 h 1240"/>
              <a:gd name="T30" fmla="*/ 765 w 1056"/>
              <a:gd name="T31" fmla="*/ 8 h 1240"/>
              <a:gd name="T32" fmla="*/ 710 w 1056"/>
              <a:gd name="T33" fmla="*/ 51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6" h="1240">
                <a:moveTo>
                  <a:pt x="710" y="51"/>
                </a:moveTo>
                <a:cubicBezTo>
                  <a:pt x="575" y="71"/>
                  <a:pt x="272" y="140"/>
                  <a:pt x="115" y="344"/>
                </a:cubicBezTo>
                <a:cubicBezTo>
                  <a:pt x="29" y="456"/>
                  <a:pt x="0" y="591"/>
                  <a:pt x="29" y="746"/>
                </a:cubicBezTo>
                <a:cubicBezTo>
                  <a:pt x="57" y="900"/>
                  <a:pt x="133" y="1019"/>
                  <a:pt x="253" y="1097"/>
                </a:cubicBezTo>
                <a:cubicBezTo>
                  <a:pt x="474" y="1240"/>
                  <a:pt x="783" y="1211"/>
                  <a:pt x="917" y="1189"/>
                </a:cubicBezTo>
                <a:cubicBezTo>
                  <a:pt x="935" y="1208"/>
                  <a:pt x="961" y="1217"/>
                  <a:pt x="987" y="1212"/>
                </a:cubicBezTo>
                <a:cubicBezTo>
                  <a:pt x="1028" y="1204"/>
                  <a:pt x="1056" y="1164"/>
                  <a:pt x="1048" y="1123"/>
                </a:cubicBezTo>
                <a:cubicBezTo>
                  <a:pt x="1040" y="1081"/>
                  <a:pt x="1001" y="1054"/>
                  <a:pt x="959" y="1062"/>
                </a:cubicBezTo>
                <a:cubicBezTo>
                  <a:pt x="933" y="1066"/>
                  <a:pt x="911" y="1084"/>
                  <a:pt x="902" y="1109"/>
                </a:cubicBezTo>
                <a:cubicBezTo>
                  <a:pt x="776" y="1129"/>
                  <a:pt x="491" y="1155"/>
                  <a:pt x="297" y="1029"/>
                </a:cubicBezTo>
                <a:cubicBezTo>
                  <a:pt x="196" y="963"/>
                  <a:pt x="133" y="863"/>
                  <a:pt x="108" y="731"/>
                </a:cubicBezTo>
                <a:cubicBezTo>
                  <a:pt x="84" y="600"/>
                  <a:pt x="108" y="487"/>
                  <a:pt x="179" y="394"/>
                </a:cubicBezTo>
                <a:cubicBezTo>
                  <a:pt x="316" y="215"/>
                  <a:pt x="595" y="152"/>
                  <a:pt x="720" y="131"/>
                </a:cubicBezTo>
                <a:cubicBezTo>
                  <a:pt x="738" y="153"/>
                  <a:pt x="765" y="163"/>
                  <a:pt x="793" y="158"/>
                </a:cubicBezTo>
                <a:cubicBezTo>
                  <a:pt x="834" y="150"/>
                  <a:pt x="862" y="110"/>
                  <a:pt x="854" y="69"/>
                </a:cubicBezTo>
                <a:cubicBezTo>
                  <a:pt x="847" y="28"/>
                  <a:pt x="807" y="0"/>
                  <a:pt x="765" y="8"/>
                </a:cubicBezTo>
                <a:cubicBezTo>
                  <a:pt x="741" y="12"/>
                  <a:pt x="720" y="28"/>
                  <a:pt x="710" y="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ṥľîḑe">
            <a:extLst>
              <a:ext uri="{FF2B5EF4-FFF2-40B4-BE49-F238E27FC236}">
                <a16:creationId xmlns:a16="http://schemas.microsoft.com/office/drawing/2014/main" id="{40FD2CE9-177E-48CD-BD63-4C0C8A385D57}"/>
              </a:ext>
            </a:extLst>
          </p:cNvPr>
          <p:cNvSpPr/>
          <p:nvPr/>
        </p:nvSpPr>
        <p:spPr bwMode="auto">
          <a:xfrm>
            <a:off x="3150890" y="3374759"/>
            <a:ext cx="210546" cy="210142"/>
          </a:xfrm>
          <a:custGeom>
            <a:avLst/>
            <a:gdLst>
              <a:gd name="T0" fmla="*/ 1087 w 2175"/>
              <a:gd name="T1" fmla="*/ 0 h 2175"/>
              <a:gd name="T2" fmla="*/ 0 w 2175"/>
              <a:gd name="T3" fmla="*/ 1088 h 2175"/>
              <a:gd name="T4" fmla="*/ 1087 w 2175"/>
              <a:gd name="T5" fmla="*/ 2175 h 2175"/>
              <a:gd name="T6" fmla="*/ 2175 w 2175"/>
              <a:gd name="T7" fmla="*/ 1088 h 2175"/>
              <a:gd name="T8" fmla="*/ 1087 w 2175"/>
              <a:gd name="T9" fmla="*/ 0 h 2175"/>
              <a:gd name="T10" fmla="*/ 2085 w 2175"/>
              <a:gd name="T11" fmla="*/ 1088 h 2175"/>
              <a:gd name="T12" fmla="*/ 1087 w 2175"/>
              <a:gd name="T13" fmla="*/ 2086 h 2175"/>
              <a:gd name="T14" fmla="*/ 89 w 2175"/>
              <a:gd name="T15" fmla="*/ 1088 h 2175"/>
              <a:gd name="T16" fmla="*/ 1087 w 2175"/>
              <a:gd name="T17" fmla="*/ 89 h 2175"/>
              <a:gd name="T18" fmla="*/ 2085 w 2175"/>
              <a:gd name="T19" fmla="*/ 1088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5" h="2175">
                <a:moveTo>
                  <a:pt x="1087" y="0"/>
                </a:moveTo>
                <a:cubicBezTo>
                  <a:pt x="488" y="0"/>
                  <a:pt x="0" y="488"/>
                  <a:pt x="0" y="1088"/>
                </a:cubicBezTo>
                <a:cubicBezTo>
                  <a:pt x="0" y="1687"/>
                  <a:pt x="488" y="2175"/>
                  <a:pt x="1087" y="2175"/>
                </a:cubicBezTo>
                <a:cubicBezTo>
                  <a:pt x="1687" y="2175"/>
                  <a:pt x="2175" y="1687"/>
                  <a:pt x="2175" y="1088"/>
                </a:cubicBezTo>
                <a:cubicBezTo>
                  <a:pt x="2175" y="488"/>
                  <a:pt x="1687" y="0"/>
                  <a:pt x="1087" y="0"/>
                </a:cubicBezTo>
                <a:close/>
                <a:moveTo>
                  <a:pt x="2085" y="1088"/>
                </a:moveTo>
                <a:cubicBezTo>
                  <a:pt x="2085" y="1638"/>
                  <a:pt x="1638" y="2086"/>
                  <a:pt x="1087" y="2086"/>
                </a:cubicBezTo>
                <a:cubicBezTo>
                  <a:pt x="537" y="2086"/>
                  <a:pt x="89" y="1638"/>
                  <a:pt x="89" y="1088"/>
                </a:cubicBezTo>
                <a:cubicBezTo>
                  <a:pt x="89" y="537"/>
                  <a:pt x="537" y="89"/>
                  <a:pt x="1087" y="89"/>
                </a:cubicBezTo>
                <a:cubicBezTo>
                  <a:pt x="1638" y="89"/>
                  <a:pt x="2085" y="537"/>
                  <a:pt x="2085" y="108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slïḋe">
            <a:extLst>
              <a:ext uri="{FF2B5EF4-FFF2-40B4-BE49-F238E27FC236}">
                <a16:creationId xmlns:a16="http://schemas.microsoft.com/office/drawing/2014/main" id="{50CF137C-7496-409A-BFE3-39F7F275C88F}"/>
              </a:ext>
            </a:extLst>
          </p:cNvPr>
          <p:cNvSpPr/>
          <p:nvPr/>
        </p:nvSpPr>
        <p:spPr bwMode="auto">
          <a:xfrm>
            <a:off x="3184431" y="3418808"/>
            <a:ext cx="143462" cy="122044"/>
          </a:xfrm>
          <a:custGeom>
            <a:avLst/>
            <a:gdLst>
              <a:gd name="T0" fmla="*/ 133 w 355"/>
              <a:gd name="T1" fmla="*/ 97 h 302"/>
              <a:gd name="T2" fmla="*/ 132 w 355"/>
              <a:gd name="T3" fmla="*/ 98 h 302"/>
              <a:gd name="T4" fmla="*/ 20 w 355"/>
              <a:gd name="T5" fmla="*/ 271 h 302"/>
              <a:gd name="T6" fmla="*/ 0 w 355"/>
              <a:gd name="T7" fmla="*/ 302 h 302"/>
              <a:gd name="T8" fmla="*/ 34 w 355"/>
              <a:gd name="T9" fmla="*/ 288 h 302"/>
              <a:gd name="T10" fmla="*/ 222 w 355"/>
              <a:gd name="T11" fmla="*/ 204 h 302"/>
              <a:gd name="T12" fmla="*/ 335 w 355"/>
              <a:gd name="T13" fmla="*/ 31 h 302"/>
              <a:gd name="T14" fmla="*/ 355 w 355"/>
              <a:gd name="T15" fmla="*/ 0 h 302"/>
              <a:gd name="T16" fmla="*/ 321 w 355"/>
              <a:gd name="T17" fmla="*/ 15 h 302"/>
              <a:gd name="T18" fmla="*/ 133 w 355"/>
              <a:gd name="T19" fmla="*/ 97 h 302"/>
              <a:gd name="T20" fmla="*/ 58 w 355"/>
              <a:gd name="T21" fmla="*/ 253 h 302"/>
              <a:gd name="T22" fmla="*/ 147 w 355"/>
              <a:gd name="T23" fmla="*/ 116 h 302"/>
              <a:gd name="T24" fmla="*/ 296 w 355"/>
              <a:gd name="T25" fmla="*/ 50 h 302"/>
              <a:gd name="T26" fmla="*/ 207 w 355"/>
              <a:gd name="T27" fmla="*/ 187 h 302"/>
              <a:gd name="T28" fmla="*/ 58 w 355"/>
              <a:gd name="T29" fmla="*/ 25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5" h="302">
                <a:moveTo>
                  <a:pt x="133" y="97"/>
                </a:moveTo>
                <a:lnTo>
                  <a:pt x="132" y="98"/>
                </a:lnTo>
                <a:lnTo>
                  <a:pt x="20" y="271"/>
                </a:lnTo>
                <a:lnTo>
                  <a:pt x="0" y="302"/>
                </a:lnTo>
                <a:lnTo>
                  <a:pt x="34" y="288"/>
                </a:lnTo>
                <a:lnTo>
                  <a:pt x="222" y="204"/>
                </a:lnTo>
                <a:lnTo>
                  <a:pt x="335" y="31"/>
                </a:lnTo>
                <a:lnTo>
                  <a:pt x="355" y="0"/>
                </a:lnTo>
                <a:lnTo>
                  <a:pt x="321" y="15"/>
                </a:lnTo>
                <a:lnTo>
                  <a:pt x="133" y="97"/>
                </a:lnTo>
                <a:close/>
                <a:moveTo>
                  <a:pt x="58" y="253"/>
                </a:moveTo>
                <a:lnTo>
                  <a:pt x="147" y="116"/>
                </a:lnTo>
                <a:lnTo>
                  <a:pt x="296" y="50"/>
                </a:lnTo>
                <a:lnTo>
                  <a:pt x="207" y="187"/>
                </a:lnTo>
                <a:lnTo>
                  <a:pt x="58" y="25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ṩ1iḋè">
            <a:extLst>
              <a:ext uri="{FF2B5EF4-FFF2-40B4-BE49-F238E27FC236}">
                <a16:creationId xmlns:a16="http://schemas.microsoft.com/office/drawing/2014/main" id="{6C99CD3B-252E-4D4B-B23B-B731F1BE6465}"/>
              </a:ext>
            </a:extLst>
          </p:cNvPr>
          <p:cNvSpPr/>
          <p:nvPr/>
        </p:nvSpPr>
        <p:spPr bwMode="auto">
          <a:xfrm>
            <a:off x="3245453" y="3470535"/>
            <a:ext cx="21418" cy="21418"/>
          </a:xfrm>
          <a:prstGeom prst="ellipse">
            <a:avLst/>
          </a:pr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ľïḑê">
            <a:extLst>
              <a:ext uri="{FF2B5EF4-FFF2-40B4-BE49-F238E27FC236}">
                <a16:creationId xmlns:a16="http://schemas.microsoft.com/office/drawing/2014/main" id="{3A11960E-4E9A-496C-AEE5-4C3F7051D60D}"/>
              </a:ext>
            </a:extLst>
          </p:cNvPr>
          <p:cNvSpPr/>
          <p:nvPr/>
        </p:nvSpPr>
        <p:spPr bwMode="auto">
          <a:xfrm>
            <a:off x="3542076" y="2855871"/>
            <a:ext cx="187915" cy="118003"/>
          </a:xfrm>
          <a:custGeom>
            <a:avLst/>
            <a:gdLst>
              <a:gd name="T0" fmla="*/ 789 w 1942"/>
              <a:gd name="T1" fmla="*/ 120 h 1222"/>
              <a:gd name="T2" fmla="*/ 107 w 1942"/>
              <a:gd name="T3" fmla="*/ 424 h 1222"/>
              <a:gd name="T4" fmla="*/ 562 w 1942"/>
              <a:gd name="T5" fmla="*/ 1016 h 1222"/>
              <a:gd name="T6" fmla="*/ 586 w 1942"/>
              <a:gd name="T7" fmla="*/ 1023 h 1222"/>
              <a:gd name="T8" fmla="*/ 600 w 1942"/>
              <a:gd name="T9" fmla="*/ 1023 h 1222"/>
              <a:gd name="T10" fmla="*/ 610 w 1942"/>
              <a:gd name="T11" fmla="*/ 1028 h 1222"/>
              <a:gd name="T12" fmla="*/ 1277 w 1942"/>
              <a:gd name="T13" fmla="*/ 1197 h 1222"/>
              <a:gd name="T14" fmla="*/ 1279 w 1942"/>
              <a:gd name="T15" fmla="*/ 1197 h 1222"/>
              <a:gd name="T16" fmla="*/ 1284 w 1942"/>
              <a:gd name="T17" fmla="*/ 1198 h 1222"/>
              <a:gd name="T18" fmla="*/ 1286 w 1942"/>
              <a:gd name="T19" fmla="*/ 1198 h 1222"/>
              <a:gd name="T20" fmla="*/ 1852 w 1942"/>
              <a:gd name="T21" fmla="*/ 866 h 1222"/>
              <a:gd name="T22" fmla="*/ 1526 w 1942"/>
              <a:gd name="T23" fmla="*/ 308 h 1222"/>
              <a:gd name="T24" fmla="*/ 1522 w 1942"/>
              <a:gd name="T25" fmla="*/ 306 h 1222"/>
              <a:gd name="T26" fmla="*/ 837 w 1942"/>
              <a:gd name="T27" fmla="*/ 132 h 1222"/>
              <a:gd name="T28" fmla="*/ 825 w 1942"/>
              <a:gd name="T29" fmla="*/ 132 h 1222"/>
              <a:gd name="T30" fmla="*/ 814 w 1942"/>
              <a:gd name="T31" fmla="*/ 125 h 1222"/>
              <a:gd name="T32" fmla="*/ 789 w 1942"/>
              <a:gd name="T33" fmla="*/ 120 h 1222"/>
              <a:gd name="T34" fmla="*/ 883 w 1942"/>
              <a:gd name="T35" fmla="*/ 241 h 1222"/>
              <a:gd name="T36" fmla="*/ 1489 w 1942"/>
              <a:gd name="T37" fmla="*/ 395 h 1222"/>
              <a:gd name="T38" fmla="*/ 1661 w 1942"/>
              <a:gd name="T39" fmla="*/ 525 h 1222"/>
              <a:gd name="T40" fmla="*/ 1760 w 1942"/>
              <a:gd name="T41" fmla="*/ 843 h 1222"/>
              <a:gd name="T42" fmla="*/ 1295 w 1942"/>
              <a:gd name="T43" fmla="*/ 1104 h 1222"/>
              <a:gd name="T44" fmla="*/ 703 w 1942"/>
              <a:gd name="T45" fmla="*/ 954 h 1222"/>
              <a:gd name="T46" fmla="*/ 883 w 1942"/>
              <a:gd name="T47" fmla="*/ 241 h 1222"/>
              <a:gd name="T48" fmla="*/ 542 w 1942"/>
              <a:gd name="T49" fmla="*/ 909 h 1222"/>
              <a:gd name="T50" fmla="*/ 199 w 1942"/>
              <a:gd name="T51" fmla="*/ 447 h 1222"/>
              <a:gd name="T52" fmla="*/ 720 w 1942"/>
              <a:gd name="T53" fmla="*/ 204 h 1222"/>
              <a:gd name="T54" fmla="*/ 542 w 1942"/>
              <a:gd name="T55" fmla="*/ 909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42" h="1222">
                <a:moveTo>
                  <a:pt x="789" y="120"/>
                </a:moveTo>
                <a:cubicBezTo>
                  <a:pt x="783" y="119"/>
                  <a:pt x="215" y="0"/>
                  <a:pt x="107" y="424"/>
                </a:cubicBezTo>
                <a:cubicBezTo>
                  <a:pt x="0" y="849"/>
                  <a:pt x="556" y="1014"/>
                  <a:pt x="562" y="1016"/>
                </a:cubicBezTo>
                <a:cubicBezTo>
                  <a:pt x="586" y="1023"/>
                  <a:pt x="586" y="1023"/>
                  <a:pt x="586" y="1023"/>
                </a:cubicBezTo>
                <a:cubicBezTo>
                  <a:pt x="591" y="1024"/>
                  <a:pt x="596" y="1024"/>
                  <a:pt x="600" y="1023"/>
                </a:cubicBezTo>
                <a:cubicBezTo>
                  <a:pt x="603" y="1025"/>
                  <a:pt x="606" y="1027"/>
                  <a:pt x="610" y="1028"/>
                </a:cubicBezTo>
                <a:cubicBezTo>
                  <a:pt x="1277" y="1197"/>
                  <a:pt x="1277" y="1197"/>
                  <a:pt x="1277" y="1197"/>
                </a:cubicBezTo>
                <a:cubicBezTo>
                  <a:pt x="1277" y="1197"/>
                  <a:pt x="1278" y="1197"/>
                  <a:pt x="1279" y="1197"/>
                </a:cubicBezTo>
                <a:cubicBezTo>
                  <a:pt x="1284" y="1198"/>
                  <a:pt x="1284" y="1198"/>
                  <a:pt x="1284" y="1198"/>
                </a:cubicBezTo>
                <a:cubicBezTo>
                  <a:pt x="1284" y="1198"/>
                  <a:pt x="1285" y="1198"/>
                  <a:pt x="1286" y="1198"/>
                </a:cubicBezTo>
                <a:cubicBezTo>
                  <a:pt x="1290" y="1199"/>
                  <a:pt x="1762" y="1222"/>
                  <a:pt x="1852" y="866"/>
                </a:cubicBezTo>
                <a:cubicBezTo>
                  <a:pt x="1942" y="510"/>
                  <a:pt x="1530" y="310"/>
                  <a:pt x="1526" y="308"/>
                </a:cubicBezTo>
                <a:cubicBezTo>
                  <a:pt x="1525" y="307"/>
                  <a:pt x="1523" y="306"/>
                  <a:pt x="1522" y="306"/>
                </a:cubicBezTo>
                <a:cubicBezTo>
                  <a:pt x="837" y="132"/>
                  <a:pt x="837" y="132"/>
                  <a:pt x="837" y="132"/>
                </a:cubicBezTo>
                <a:cubicBezTo>
                  <a:pt x="833" y="131"/>
                  <a:pt x="829" y="131"/>
                  <a:pt x="825" y="132"/>
                </a:cubicBezTo>
                <a:cubicBezTo>
                  <a:pt x="822" y="129"/>
                  <a:pt x="818" y="126"/>
                  <a:pt x="814" y="125"/>
                </a:cubicBezTo>
                <a:lnTo>
                  <a:pt x="789" y="120"/>
                </a:lnTo>
                <a:close/>
                <a:moveTo>
                  <a:pt x="883" y="241"/>
                </a:moveTo>
                <a:cubicBezTo>
                  <a:pt x="1489" y="395"/>
                  <a:pt x="1489" y="395"/>
                  <a:pt x="1489" y="395"/>
                </a:cubicBezTo>
                <a:cubicBezTo>
                  <a:pt x="1506" y="404"/>
                  <a:pt x="1590" y="450"/>
                  <a:pt x="1661" y="525"/>
                </a:cubicBezTo>
                <a:cubicBezTo>
                  <a:pt x="1755" y="625"/>
                  <a:pt x="1788" y="731"/>
                  <a:pt x="1760" y="843"/>
                </a:cubicBezTo>
                <a:cubicBezTo>
                  <a:pt x="1694" y="1104"/>
                  <a:pt x="1346" y="1105"/>
                  <a:pt x="1295" y="1104"/>
                </a:cubicBezTo>
                <a:cubicBezTo>
                  <a:pt x="703" y="954"/>
                  <a:pt x="703" y="954"/>
                  <a:pt x="703" y="954"/>
                </a:cubicBezTo>
                <a:lnTo>
                  <a:pt x="883" y="241"/>
                </a:lnTo>
                <a:close/>
                <a:moveTo>
                  <a:pt x="542" y="909"/>
                </a:moveTo>
                <a:cubicBezTo>
                  <a:pt x="419" y="861"/>
                  <a:pt x="131" y="718"/>
                  <a:pt x="199" y="447"/>
                </a:cubicBezTo>
                <a:cubicBezTo>
                  <a:pt x="268" y="173"/>
                  <a:pt x="589" y="187"/>
                  <a:pt x="720" y="204"/>
                </a:cubicBezTo>
                <a:lnTo>
                  <a:pt x="542" y="909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ŝḷîdè">
            <a:extLst>
              <a:ext uri="{FF2B5EF4-FFF2-40B4-BE49-F238E27FC236}">
                <a16:creationId xmlns:a16="http://schemas.microsoft.com/office/drawing/2014/main" id="{173152FF-61C7-433A-9714-1C47D03DE4B5}"/>
              </a:ext>
            </a:extLst>
          </p:cNvPr>
          <p:cNvSpPr/>
          <p:nvPr/>
        </p:nvSpPr>
        <p:spPr bwMode="auto">
          <a:xfrm>
            <a:off x="3496007" y="2844960"/>
            <a:ext cx="129318" cy="123660"/>
          </a:xfrm>
          <a:custGeom>
            <a:avLst/>
            <a:gdLst>
              <a:gd name="T0" fmla="*/ 85 w 1339"/>
              <a:gd name="T1" fmla="*/ 829 h 1277"/>
              <a:gd name="T2" fmla="*/ 137 w 1339"/>
              <a:gd name="T3" fmla="*/ 627 h 1277"/>
              <a:gd name="T4" fmla="*/ 189 w 1339"/>
              <a:gd name="T5" fmla="*/ 640 h 1277"/>
              <a:gd name="T6" fmla="*/ 217 w 1339"/>
              <a:gd name="T7" fmla="*/ 624 h 1277"/>
              <a:gd name="T8" fmla="*/ 246 w 1339"/>
              <a:gd name="T9" fmla="*/ 507 h 1277"/>
              <a:gd name="T10" fmla="*/ 428 w 1339"/>
              <a:gd name="T11" fmla="*/ 553 h 1277"/>
              <a:gd name="T12" fmla="*/ 492 w 1339"/>
              <a:gd name="T13" fmla="*/ 942 h 1277"/>
              <a:gd name="T14" fmla="*/ 1006 w 1339"/>
              <a:gd name="T15" fmla="*/ 1273 h 1277"/>
              <a:gd name="T16" fmla="*/ 1056 w 1339"/>
              <a:gd name="T17" fmla="*/ 1241 h 1277"/>
              <a:gd name="T18" fmla="*/ 1056 w 1339"/>
              <a:gd name="T19" fmla="*/ 1240 h 1277"/>
              <a:gd name="T20" fmla="*/ 1023 w 1339"/>
              <a:gd name="T21" fmla="*/ 1190 h 1277"/>
              <a:gd name="T22" fmla="*/ 564 w 1339"/>
              <a:gd name="T23" fmla="*/ 898 h 1277"/>
              <a:gd name="T24" fmla="*/ 519 w 1339"/>
              <a:gd name="T25" fmla="*/ 532 h 1277"/>
              <a:gd name="T26" fmla="*/ 734 w 1339"/>
              <a:gd name="T27" fmla="*/ 226 h 1277"/>
              <a:gd name="T28" fmla="*/ 1283 w 1339"/>
              <a:gd name="T29" fmla="*/ 172 h 1277"/>
              <a:gd name="T30" fmla="*/ 1334 w 1339"/>
              <a:gd name="T31" fmla="*/ 141 h 1277"/>
              <a:gd name="T32" fmla="*/ 1304 w 1339"/>
              <a:gd name="T33" fmla="*/ 90 h 1277"/>
              <a:gd name="T34" fmla="*/ 692 w 1339"/>
              <a:gd name="T35" fmla="*/ 154 h 1277"/>
              <a:gd name="T36" fmla="*/ 456 w 1339"/>
              <a:gd name="T37" fmla="*/ 449 h 1277"/>
              <a:gd name="T38" fmla="*/ 273 w 1339"/>
              <a:gd name="T39" fmla="*/ 403 h 1277"/>
              <a:gd name="T40" fmla="*/ 302 w 1339"/>
              <a:gd name="T41" fmla="*/ 286 h 1277"/>
              <a:gd name="T42" fmla="*/ 286 w 1339"/>
              <a:gd name="T43" fmla="*/ 259 h 1277"/>
              <a:gd name="T44" fmla="*/ 233 w 1339"/>
              <a:gd name="T45" fmla="*/ 245 h 1277"/>
              <a:gd name="T46" fmla="*/ 284 w 1339"/>
              <a:gd name="T47" fmla="*/ 43 h 1277"/>
              <a:gd name="T48" fmla="*/ 268 w 1339"/>
              <a:gd name="T49" fmla="*/ 16 h 1277"/>
              <a:gd name="T50" fmla="*/ 229 w 1339"/>
              <a:gd name="T51" fmla="*/ 6 h 1277"/>
              <a:gd name="T52" fmla="*/ 202 w 1339"/>
              <a:gd name="T53" fmla="*/ 23 h 1277"/>
              <a:gd name="T54" fmla="*/ 3 w 1339"/>
              <a:gd name="T55" fmla="*/ 808 h 1277"/>
              <a:gd name="T56" fmla="*/ 19 w 1339"/>
              <a:gd name="T57" fmla="*/ 836 h 1277"/>
              <a:gd name="T58" fmla="*/ 58 w 1339"/>
              <a:gd name="T59" fmla="*/ 845 h 1277"/>
              <a:gd name="T60" fmla="*/ 85 w 1339"/>
              <a:gd name="T61" fmla="*/ 829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39" h="1277">
                <a:moveTo>
                  <a:pt x="85" y="829"/>
                </a:moveTo>
                <a:cubicBezTo>
                  <a:pt x="137" y="627"/>
                  <a:pt x="137" y="627"/>
                  <a:pt x="137" y="627"/>
                </a:cubicBezTo>
                <a:cubicBezTo>
                  <a:pt x="189" y="640"/>
                  <a:pt x="189" y="640"/>
                  <a:pt x="189" y="640"/>
                </a:cubicBezTo>
                <a:cubicBezTo>
                  <a:pt x="202" y="643"/>
                  <a:pt x="214" y="636"/>
                  <a:pt x="217" y="624"/>
                </a:cubicBezTo>
                <a:cubicBezTo>
                  <a:pt x="246" y="507"/>
                  <a:pt x="246" y="507"/>
                  <a:pt x="246" y="507"/>
                </a:cubicBezTo>
                <a:cubicBezTo>
                  <a:pt x="428" y="553"/>
                  <a:pt x="428" y="553"/>
                  <a:pt x="428" y="553"/>
                </a:cubicBezTo>
                <a:cubicBezTo>
                  <a:pt x="400" y="698"/>
                  <a:pt x="422" y="829"/>
                  <a:pt x="492" y="942"/>
                </a:cubicBezTo>
                <a:cubicBezTo>
                  <a:pt x="649" y="1194"/>
                  <a:pt x="991" y="1270"/>
                  <a:pt x="1006" y="1273"/>
                </a:cubicBezTo>
                <a:cubicBezTo>
                  <a:pt x="1028" y="1277"/>
                  <a:pt x="1050" y="1264"/>
                  <a:pt x="1056" y="1241"/>
                </a:cubicBezTo>
                <a:cubicBezTo>
                  <a:pt x="1056" y="1240"/>
                  <a:pt x="1056" y="1240"/>
                  <a:pt x="1056" y="1240"/>
                </a:cubicBezTo>
                <a:cubicBezTo>
                  <a:pt x="1061" y="1218"/>
                  <a:pt x="1046" y="1195"/>
                  <a:pt x="1023" y="1190"/>
                </a:cubicBezTo>
                <a:cubicBezTo>
                  <a:pt x="1020" y="1190"/>
                  <a:pt x="702" y="1120"/>
                  <a:pt x="564" y="898"/>
                </a:cubicBezTo>
                <a:cubicBezTo>
                  <a:pt x="499" y="794"/>
                  <a:pt x="483" y="670"/>
                  <a:pt x="519" y="532"/>
                </a:cubicBezTo>
                <a:cubicBezTo>
                  <a:pt x="554" y="393"/>
                  <a:pt x="626" y="290"/>
                  <a:pt x="734" y="226"/>
                </a:cubicBezTo>
                <a:cubicBezTo>
                  <a:pt x="961" y="92"/>
                  <a:pt x="1279" y="171"/>
                  <a:pt x="1283" y="172"/>
                </a:cubicBezTo>
                <a:cubicBezTo>
                  <a:pt x="1305" y="177"/>
                  <a:pt x="1328" y="164"/>
                  <a:pt x="1334" y="141"/>
                </a:cubicBezTo>
                <a:cubicBezTo>
                  <a:pt x="1339" y="119"/>
                  <a:pt x="1326" y="96"/>
                  <a:pt x="1304" y="90"/>
                </a:cubicBezTo>
                <a:cubicBezTo>
                  <a:pt x="1290" y="87"/>
                  <a:pt x="951" y="0"/>
                  <a:pt x="692" y="154"/>
                </a:cubicBezTo>
                <a:cubicBezTo>
                  <a:pt x="581" y="219"/>
                  <a:pt x="501" y="318"/>
                  <a:pt x="456" y="449"/>
                </a:cubicBezTo>
                <a:cubicBezTo>
                  <a:pt x="273" y="403"/>
                  <a:pt x="273" y="403"/>
                  <a:pt x="273" y="403"/>
                </a:cubicBezTo>
                <a:cubicBezTo>
                  <a:pt x="302" y="286"/>
                  <a:pt x="302" y="286"/>
                  <a:pt x="302" y="286"/>
                </a:cubicBezTo>
                <a:cubicBezTo>
                  <a:pt x="305" y="274"/>
                  <a:pt x="298" y="262"/>
                  <a:pt x="286" y="259"/>
                </a:cubicBezTo>
                <a:cubicBezTo>
                  <a:pt x="233" y="245"/>
                  <a:pt x="233" y="245"/>
                  <a:pt x="233" y="245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7" y="31"/>
                  <a:pt x="280" y="19"/>
                  <a:pt x="268" y="16"/>
                </a:cubicBezTo>
                <a:cubicBezTo>
                  <a:pt x="229" y="6"/>
                  <a:pt x="229" y="6"/>
                  <a:pt x="229" y="6"/>
                </a:cubicBezTo>
                <a:cubicBezTo>
                  <a:pt x="217" y="3"/>
                  <a:pt x="205" y="10"/>
                  <a:pt x="202" y="23"/>
                </a:cubicBezTo>
                <a:cubicBezTo>
                  <a:pt x="3" y="808"/>
                  <a:pt x="3" y="808"/>
                  <a:pt x="3" y="808"/>
                </a:cubicBezTo>
                <a:cubicBezTo>
                  <a:pt x="0" y="820"/>
                  <a:pt x="7" y="833"/>
                  <a:pt x="19" y="836"/>
                </a:cubicBezTo>
                <a:cubicBezTo>
                  <a:pt x="58" y="845"/>
                  <a:pt x="58" y="845"/>
                  <a:pt x="58" y="845"/>
                </a:cubicBezTo>
                <a:cubicBezTo>
                  <a:pt x="70" y="848"/>
                  <a:pt x="82" y="841"/>
                  <a:pt x="85" y="82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śľiḓe">
            <a:extLst>
              <a:ext uri="{FF2B5EF4-FFF2-40B4-BE49-F238E27FC236}">
                <a16:creationId xmlns:a16="http://schemas.microsoft.com/office/drawing/2014/main" id="{F9D83336-3F33-49C3-A195-CD2FBB2267F2}"/>
              </a:ext>
            </a:extLst>
          </p:cNvPr>
          <p:cNvSpPr/>
          <p:nvPr/>
        </p:nvSpPr>
        <p:spPr bwMode="auto">
          <a:xfrm>
            <a:off x="2811430" y="3459624"/>
            <a:ext cx="227923" cy="227114"/>
          </a:xfrm>
          <a:custGeom>
            <a:avLst/>
            <a:gdLst>
              <a:gd name="T0" fmla="*/ 2269 w 2352"/>
              <a:gd name="T1" fmla="*/ 747 h 2352"/>
              <a:gd name="T2" fmla="*/ 2213 w 2352"/>
              <a:gd name="T3" fmla="*/ 621 h 2352"/>
              <a:gd name="T4" fmla="*/ 1252 w 2352"/>
              <a:gd name="T5" fmla="*/ 5 h 2352"/>
              <a:gd name="T6" fmla="*/ 1151 w 2352"/>
              <a:gd name="T7" fmla="*/ 0 h 2352"/>
              <a:gd name="T8" fmla="*/ 158 w 2352"/>
              <a:gd name="T9" fmla="*/ 594 h 2352"/>
              <a:gd name="T10" fmla="*/ 109 w 2352"/>
              <a:gd name="T11" fmla="*/ 681 h 2352"/>
              <a:gd name="T12" fmla="*/ 5 w 2352"/>
              <a:gd name="T13" fmla="*/ 1100 h 2352"/>
              <a:gd name="T14" fmla="*/ 0 w 2352"/>
              <a:gd name="T15" fmla="*/ 1202 h 2352"/>
              <a:gd name="T16" fmla="*/ 83 w 2352"/>
              <a:gd name="T17" fmla="*/ 1606 h 2352"/>
              <a:gd name="T18" fmla="*/ 140 w 2352"/>
              <a:gd name="T19" fmla="*/ 1731 h 2352"/>
              <a:gd name="T20" fmla="*/ 1101 w 2352"/>
              <a:gd name="T21" fmla="*/ 2347 h 2352"/>
              <a:gd name="T22" fmla="*/ 1202 w 2352"/>
              <a:gd name="T23" fmla="*/ 2352 h 2352"/>
              <a:gd name="T24" fmla="*/ 2195 w 2352"/>
              <a:gd name="T25" fmla="*/ 1758 h 2352"/>
              <a:gd name="T26" fmla="*/ 2240 w 2352"/>
              <a:gd name="T27" fmla="*/ 1679 h 2352"/>
              <a:gd name="T28" fmla="*/ 2348 w 2352"/>
              <a:gd name="T29" fmla="*/ 1252 h 2352"/>
              <a:gd name="T30" fmla="*/ 2352 w 2352"/>
              <a:gd name="T31" fmla="*/ 1150 h 2352"/>
              <a:gd name="T32" fmla="*/ 1648 w 2352"/>
              <a:gd name="T33" fmla="*/ 1783 h 2352"/>
              <a:gd name="T34" fmla="*/ 1225 w 2352"/>
              <a:gd name="T35" fmla="*/ 1743 h 2352"/>
              <a:gd name="T36" fmla="*/ 1225 w 2352"/>
              <a:gd name="T37" fmla="*/ 107 h 2352"/>
              <a:gd name="T38" fmla="*/ 1664 w 2352"/>
              <a:gd name="T39" fmla="*/ 609 h 2352"/>
              <a:gd name="T40" fmla="*/ 1225 w 2352"/>
              <a:gd name="T41" fmla="*/ 1128 h 2352"/>
              <a:gd name="T42" fmla="*/ 1695 w 2352"/>
              <a:gd name="T43" fmla="*/ 728 h 2352"/>
              <a:gd name="T44" fmla="*/ 1747 w 2352"/>
              <a:gd name="T45" fmla="*/ 1224 h 2352"/>
              <a:gd name="T46" fmla="*/ 1690 w 2352"/>
              <a:gd name="T47" fmla="*/ 1647 h 2352"/>
              <a:gd name="T48" fmla="*/ 1747 w 2352"/>
              <a:gd name="T49" fmla="*/ 1224 h 2352"/>
              <a:gd name="T50" fmla="*/ 1804 w 2352"/>
              <a:gd name="T51" fmla="*/ 742 h 2352"/>
              <a:gd name="T52" fmla="*/ 2151 w 2352"/>
              <a:gd name="T53" fmla="*/ 723 h 2352"/>
              <a:gd name="T54" fmla="*/ 1851 w 2352"/>
              <a:gd name="T55" fmla="*/ 1128 h 2352"/>
              <a:gd name="T56" fmla="*/ 1851 w 2352"/>
              <a:gd name="T57" fmla="*/ 1224 h 2352"/>
              <a:gd name="T58" fmla="*/ 2151 w 2352"/>
              <a:gd name="T59" fmla="*/ 1630 h 2352"/>
              <a:gd name="T60" fmla="*/ 1804 w 2352"/>
              <a:gd name="T61" fmla="*/ 1610 h 2352"/>
              <a:gd name="T62" fmla="*/ 1768 w 2352"/>
              <a:gd name="T63" fmla="*/ 609 h 2352"/>
              <a:gd name="T64" fmla="*/ 1528 w 2352"/>
              <a:gd name="T65" fmla="*/ 159 h 2352"/>
              <a:gd name="T66" fmla="*/ 1596 w 2352"/>
              <a:gd name="T67" fmla="*/ 2099 h 2352"/>
              <a:gd name="T68" fmla="*/ 2086 w 2352"/>
              <a:gd name="T69" fmla="*/ 1743 h 2352"/>
              <a:gd name="T70" fmla="*/ 1528 w 2352"/>
              <a:gd name="T71" fmla="*/ 2193 h 2352"/>
              <a:gd name="T72" fmla="*/ 1129 w 2352"/>
              <a:gd name="T73" fmla="*/ 2245 h 2352"/>
              <a:gd name="T74" fmla="*/ 690 w 2352"/>
              <a:gd name="T75" fmla="*/ 1743 h 2352"/>
              <a:gd name="T76" fmla="*/ 503 w 2352"/>
              <a:gd name="T77" fmla="*/ 1253 h 2352"/>
              <a:gd name="T78" fmla="*/ 209 w 2352"/>
              <a:gd name="T79" fmla="*/ 1647 h 2352"/>
              <a:gd name="T80" fmla="*/ 104 w 2352"/>
              <a:gd name="T81" fmla="*/ 1224 h 2352"/>
              <a:gd name="T82" fmla="*/ 705 w 2352"/>
              <a:gd name="T83" fmla="*/ 569 h 2352"/>
              <a:gd name="T84" fmla="*/ 1129 w 2352"/>
              <a:gd name="T85" fmla="*/ 609 h 2352"/>
              <a:gd name="T86" fmla="*/ 607 w 2352"/>
              <a:gd name="T87" fmla="*/ 1097 h 2352"/>
              <a:gd name="T88" fmla="*/ 1129 w 2352"/>
              <a:gd name="T89" fmla="*/ 706 h 2352"/>
              <a:gd name="T90" fmla="*/ 658 w 2352"/>
              <a:gd name="T91" fmla="*/ 1624 h 2352"/>
              <a:gd name="T92" fmla="*/ 1129 w 2352"/>
              <a:gd name="T93" fmla="*/ 1224 h 2352"/>
              <a:gd name="T94" fmla="*/ 658 w 2352"/>
              <a:gd name="T95" fmla="*/ 1624 h 2352"/>
              <a:gd name="T96" fmla="*/ 502 w 2352"/>
              <a:gd name="T97" fmla="*/ 1128 h 2352"/>
              <a:gd name="T98" fmla="*/ 202 w 2352"/>
              <a:gd name="T99" fmla="*/ 723 h 2352"/>
              <a:gd name="T100" fmla="*/ 549 w 2352"/>
              <a:gd name="T101" fmla="*/ 742 h 2352"/>
              <a:gd name="T102" fmla="*/ 585 w 2352"/>
              <a:gd name="T103" fmla="*/ 609 h 2352"/>
              <a:gd name="T104" fmla="*/ 720 w 2352"/>
              <a:gd name="T105" fmla="*/ 209 h 2352"/>
              <a:gd name="T106" fmla="*/ 301 w 2352"/>
              <a:gd name="T107" fmla="*/ 1790 h 2352"/>
              <a:gd name="T108" fmla="*/ 592 w 2352"/>
              <a:gd name="T109" fmla="*/ 1763 h 2352"/>
              <a:gd name="T110" fmla="*/ 720 w 2352"/>
              <a:gd name="T111" fmla="*/ 2143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52" h="2352">
                <a:moveTo>
                  <a:pt x="2351" y="1142"/>
                </a:moveTo>
                <a:cubicBezTo>
                  <a:pt x="2348" y="1100"/>
                  <a:pt x="2348" y="1100"/>
                  <a:pt x="2348" y="1100"/>
                </a:cubicBezTo>
                <a:cubicBezTo>
                  <a:pt x="2340" y="976"/>
                  <a:pt x="2314" y="857"/>
                  <a:pt x="2269" y="747"/>
                </a:cubicBezTo>
                <a:cubicBezTo>
                  <a:pt x="2242" y="679"/>
                  <a:pt x="2242" y="679"/>
                  <a:pt x="2242" y="679"/>
                </a:cubicBezTo>
                <a:cubicBezTo>
                  <a:pt x="2242" y="676"/>
                  <a:pt x="2240" y="673"/>
                  <a:pt x="2239" y="671"/>
                </a:cubicBezTo>
                <a:cubicBezTo>
                  <a:pt x="2213" y="621"/>
                  <a:pt x="2213" y="621"/>
                  <a:pt x="2213" y="621"/>
                </a:cubicBezTo>
                <a:cubicBezTo>
                  <a:pt x="2211" y="618"/>
                  <a:pt x="2209" y="615"/>
                  <a:pt x="2206" y="613"/>
                </a:cubicBezTo>
                <a:cubicBezTo>
                  <a:pt x="2195" y="594"/>
                  <a:pt x="2195" y="594"/>
                  <a:pt x="2195" y="594"/>
                </a:cubicBezTo>
                <a:cubicBezTo>
                  <a:pt x="1999" y="251"/>
                  <a:pt x="1647" y="31"/>
                  <a:pt x="1252" y="5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10" y="1"/>
                  <a:pt x="1207" y="0"/>
                  <a:pt x="1202" y="0"/>
                </a:cubicBezTo>
                <a:cubicBezTo>
                  <a:pt x="1151" y="0"/>
                  <a:pt x="1151" y="0"/>
                  <a:pt x="1151" y="0"/>
                </a:cubicBezTo>
                <a:cubicBezTo>
                  <a:pt x="1147" y="0"/>
                  <a:pt x="1143" y="1"/>
                  <a:pt x="1140" y="3"/>
                </a:cubicBezTo>
                <a:cubicBezTo>
                  <a:pt x="1101" y="5"/>
                  <a:pt x="1101" y="5"/>
                  <a:pt x="1101" y="5"/>
                </a:cubicBezTo>
                <a:cubicBezTo>
                  <a:pt x="707" y="31"/>
                  <a:pt x="354" y="251"/>
                  <a:pt x="158" y="594"/>
                </a:cubicBezTo>
                <a:cubicBezTo>
                  <a:pt x="147" y="614"/>
                  <a:pt x="147" y="614"/>
                  <a:pt x="147" y="614"/>
                </a:cubicBezTo>
                <a:cubicBezTo>
                  <a:pt x="144" y="616"/>
                  <a:pt x="142" y="618"/>
                  <a:pt x="140" y="621"/>
                </a:cubicBezTo>
                <a:cubicBezTo>
                  <a:pt x="109" y="681"/>
                  <a:pt x="109" y="681"/>
                  <a:pt x="109" y="681"/>
                </a:cubicBezTo>
                <a:cubicBezTo>
                  <a:pt x="109" y="682"/>
                  <a:pt x="109" y="683"/>
                  <a:pt x="108" y="684"/>
                </a:cubicBezTo>
                <a:cubicBezTo>
                  <a:pt x="83" y="746"/>
                  <a:pt x="83" y="746"/>
                  <a:pt x="83" y="746"/>
                </a:cubicBezTo>
                <a:cubicBezTo>
                  <a:pt x="39" y="857"/>
                  <a:pt x="13" y="976"/>
                  <a:pt x="5" y="1100"/>
                </a:cubicBezTo>
                <a:cubicBezTo>
                  <a:pt x="3" y="1140"/>
                  <a:pt x="3" y="1140"/>
                  <a:pt x="3" y="1140"/>
                </a:cubicBezTo>
                <a:cubicBezTo>
                  <a:pt x="1" y="1143"/>
                  <a:pt x="0" y="1147"/>
                  <a:pt x="0" y="1150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0" y="1206"/>
                  <a:pt x="1" y="1209"/>
                  <a:pt x="3" y="1212"/>
                </a:cubicBezTo>
                <a:cubicBezTo>
                  <a:pt x="5" y="1252"/>
                  <a:pt x="5" y="1252"/>
                  <a:pt x="5" y="1252"/>
                </a:cubicBezTo>
                <a:cubicBezTo>
                  <a:pt x="13" y="1376"/>
                  <a:pt x="40" y="1495"/>
                  <a:pt x="83" y="1606"/>
                </a:cubicBezTo>
                <a:cubicBezTo>
                  <a:pt x="108" y="1669"/>
                  <a:pt x="108" y="1669"/>
                  <a:pt x="108" y="1669"/>
                </a:cubicBezTo>
                <a:cubicBezTo>
                  <a:pt x="109" y="1670"/>
                  <a:pt x="109" y="1671"/>
                  <a:pt x="109" y="1671"/>
                </a:cubicBezTo>
                <a:cubicBezTo>
                  <a:pt x="140" y="1731"/>
                  <a:pt x="140" y="1731"/>
                  <a:pt x="140" y="1731"/>
                </a:cubicBezTo>
                <a:cubicBezTo>
                  <a:pt x="142" y="1734"/>
                  <a:pt x="144" y="1737"/>
                  <a:pt x="147" y="1739"/>
                </a:cubicBezTo>
                <a:cubicBezTo>
                  <a:pt x="158" y="1758"/>
                  <a:pt x="158" y="1758"/>
                  <a:pt x="158" y="1758"/>
                </a:cubicBezTo>
                <a:cubicBezTo>
                  <a:pt x="354" y="2101"/>
                  <a:pt x="707" y="2322"/>
                  <a:pt x="1101" y="2347"/>
                </a:cubicBezTo>
                <a:cubicBezTo>
                  <a:pt x="1141" y="2350"/>
                  <a:pt x="1141" y="2350"/>
                  <a:pt x="1141" y="2350"/>
                </a:cubicBezTo>
                <a:cubicBezTo>
                  <a:pt x="1144" y="2351"/>
                  <a:pt x="1147" y="2352"/>
                  <a:pt x="1151" y="2352"/>
                </a:cubicBezTo>
                <a:cubicBezTo>
                  <a:pt x="1202" y="2352"/>
                  <a:pt x="1202" y="2352"/>
                  <a:pt x="1202" y="2352"/>
                </a:cubicBezTo>
                <a:cubicBezTo>
                  <a:pt x="1206" y="2352"/>
                  <a:pt x="1209" y="2351"/>
                  <a:pt x="1212" y="2350"/>
                </a:cubicBezTo>
                <a:cubicBezTo>
                  <a:pt x="1252" y="2347"/>
                  <a:pt x="1252" y="2347"/>
                  <a:pt x="1252" y="2347"/>
                </a:cubicBezTo>
                <a:cubicBezTo>
                  <a:pt x="1647" y="2322"/>
                  <a:pt x="1999" y="2101"/>
                  <a:pt x="2195" y="1758"/>
                </a:cubicBezTo>
                <a:cubicBezTo>
                  <a:pt x="2206" y="1739"/>
                  <a:pt x="2206" y="1739"/>
                  <a:pt x="2206" y="1739"/>
                </a:cubicBezTo>
                <a:cubicBezTo>
                  <a:pt x="2209" y="1737"/>
                  <a:pt x="2211" y="1734"/>
                  <a:pt x="2213" y="1731"/>
                </a:cubicBezTo>
                <a:cubicBezTo>
                  <a:pt x="2240" y="1679"/>
                  <a:pt x="2240" y="1679"/>
                  <a:pt x="2240" y="1679"/>
                </a:cubicBezTo>
                <a:cubicBezTo>
                  <a:pt x="2241" y="1678"/>
                  <a:pt x="2241" y="1676"/>
                  <a:pt x="2242" y="1675"/>
                </a:cubicBezTo>
                <a:cubicBezTo>
                  <a:pt x="2269" y="1606"/>
                  <a:pt x="2269" y="1606"/>
                  <a:pt x="2269" y="1606"/>
                </a:cubicBezTo>
                <a:cubicBezTo>
                  <a:pt x="2314" y="1496"/>
                  <a:pt x="2340" y="1377"/>
                  <a:pt x="2348" y="1252"/>
                </a:cubicBezTo>
                <a:cubicBezTo>
                  <a:pt x="2351" y="1210"/>
                  <a:pt x="2351" y="1210"/>
                  <a:pt x="2351" y="1210"/>
                </a:cubicBezTo>
                <a:cubicBezTo>
                  <a:pt x="2352" y="1208"/>
                  <a:pt x="2352" y="1205"/>
                  <a:pt x="2352" y="1202"/>
                </a:cubicBezTo>
                <a:cubicBezTo>
                  <a:pt x="2352" y="1150"/>
                  <a:pt x="2352" y="1150"/>
                  <a:pt x="2352" y="1150"/>
                </a:cubicBezTo>
                <a:cubicBezTo>
                  <a:pt x="2352" y="1148"/>
                  <a:pt x="2352" y="1145"/>
                  <a:pt x="2351" y="1142"/>
                </a:cubicBezTo>
                <a:close/>
                <a:moveTo>
                  <a:pt x="1664" y="1743"/>
                </a:moveTo>
                <a:cubicBezTo>
                  <a:pt x="1648" y="1783"/>
                  <a:pt x="1648" y="1783"/>
                  <a:pt x="1648" y="1783"/>
                </a:cubicBezTo>
                <a:cubicBezTo>
                  <a:pt x="1556" y="2028"/>
                  <a:pt x="1419" y="2188"/>
                  <a:pt x="1263" y="2234"/>
                </a:cubicBezTo>
                <a:cubicBezTo>
                  <a:pt x="1225" y="2245"/>
                  <a:pt x="1225" y="2245"/>
                  <a:pt x="1225" y="2245"/>
                </a:cubicBezTo>
                <a:cubicBezTo>
                  <a:pt x="1225" y="1743"/>
                  <a:pt x="1225" y="1743"/>
                  <a:pt x="1225" y="1743"/>
                </a:cubicBezTo>
                <a:lnTo>
                  <a:pt x="1664" y="1743"/>
                </a:lnTo>
                <a:close/>
                <a:moveTo>
                  <a:pt x="1225" y="609"/>
                </a:moveTo>
                <a:cubicBezTo>
                  <a:pt x="1225" y="107"/>
                  <a:pt x="1225" y="107"/>
                  <a:pt x="1225" y="107"/>
                </a:cubicBezTo>
                <a:cubicBezTo>
                  <a:pt x="1263" y="118"/>
                  <a:pt x="1263" y="118"/>
                  <a:pt x="1263" y="118"/>
                </a:cubicBezTo>
                <a:cubicBezTo>
                  <a:pt x="1419" y="164"/>
                  <a:pt x="1556" y="324"/>
                  <a:pt x="1648" y="569"/>
                </a:cubicBezTo>
                <a:cubicBezTo>
                  <a:pt x="1664" y="609"/>
                  <a:pt x="1664" y="609"/>
                  <a:pt x="1664" y="609"/>
                </a:cubicBezTo>
                <a:lnTo>
                  <a:pt x="1225" y="609"/>
                </a:lnTo>
                <a:close/>
                <a:moveTo>
                  <a:pt x="1747" y="1128"/>
                </a:moveTo>
                <a:cubicBezTo>
                  <a:pt x="1225" y="1128"/>
                  <a:pt x="1225" y="1128"/>
                  <a:pt x="1225" y="1128"/>
                </a:cubicBezTo>
                <a:cubicBezTo>
                  <a:pt x="1225" y="706"/>
                  <a:pt x="1225" y="706"/>
                  <a:pt x="1225" y="706"/>
                </a:cubicBezTo>
                <a:cubicBezTo>
                  <a:pt x="1690" y="706"/>
                  <a:pt x="1690" y="706"/>
                  <a:pt x="1690" y="706"/>
                </a:cubicBezTo>
                <a:cubicBezTo>
                  <a:pt x="1695" y="728"/>
                  <a:pt x="1695" y="728"/>
                  <a:pt x="1695" y="728"/>
                </a:cubicBezTo>
                <a:cubicBezTo>
                  <a:pt x="1723" y="838"/>
                  <a:pt x="1740" y="962"/>
                  <a:pt x="1745" y="1097"/>
                </a:cubicBezTo>
                <a:lnTo>
                  <a:pt x="1747" y="1128"/>
                </a:lnTo>
                <a:close/>
                <a:moveTo>
                  <a:pt x="1747" y="1224"/>
                </a:moveTo>
                <a:cubicBezTo>
                  <a:pt x="1745" y="1255"/>
                  <a:pt x="1745" y="1255"/>
                  <a:pt x="1745" y="1255"/>
                </a:cubicBezTo>
                <a:cubicBezTo>
                  <a:pt x="1740" y="1391"/>
                  <a:pt x="1724" y="1512"/>
                  <a:pt x="1695" y="1624"/>
                </a:cubicBezTo>
                <a:cubicBezTo>
                  <a:pt x="1690" y="1647"/>
                  <a:pt x="1690" y="1647"/>
                  <a:pt x="1690" y="1647"/>
                </a:cubicBezTo>
                <a:cubicBezTo>
                  <a:pt x="1225" y="1647"/>
                  <a:pt x="1225" y="1647"/>
                  <a:pt x="1225" y="1647"/>
                </a:cubicBezTo>
                <a:cubicBezTo>
                  <a:pt x="1225" y="1224"/>
                  <a:pt x="1225" y="1224"/>
                  <a:pt x="1225" y="1224"/>
                </a:cubicBezTo>
                <a:lnTo>
                  <a:pt x="1747" y="1224"/>
                </a:lnTo>
                <a:close/>
                <a:moveTo>
                  <a:pt x="1851" y="1128"/>
                </a:moveTo>
                <a:cubicBezTo>
                  <a:pt x="1850" y="1100"/>
                  <a:pt x="1850" y="1100"/>
                  <a:pt x="1850" y="1100"/>
                </a:cubicBezTo>
                <a:cubicBezTo>
                  <a:pt x="1845" y="973"/>
                  <a:pt x="1830" y="853"/>
                  <a:pt x="1804" y="742"/>
                </a:cubicBezTo>
                <a:cubicBezTo>
                  <a:pt x="1796" y="706"/>
                  <a:pt x="1796" y="706"/>
                  <a:pt x="1796" y="706"/>
                </a:cubicBezTo>
                <a:cubicBezTo>
                  <a:pt x="2143" y="706"/>
                  <a:pt x="2143" y="706"/>
                  <a:pt x="2143" y="706"/>
                </a:cubicBezTo>
                <a:cubicBezTo>
                  <a:pt x="2151" y="723"/>
                  <a:pt x="2151" y="723"/>
                  <a:pt x="2151" y="723"/>
                </a:cubicBezTo>
                <a:cubicBezTo>
                  <a:pt x="2205" y="837"/>
                  <a:pt x="2237" y="963"/>
                  <a:pt x="2247" y="1096"/>
                </a:cubicBezTo>
                <a:cubicBezTo>
                  <a:pt x="2249" y="1128"/>
                  <a:pt x="2249" y="1128"/>
                  <a:pt x="2249" y="1128"/>
                </a:cubicBezTo>
                <a:lnTo>
                  <a:pt x="1851" y="1128"/>
                </a:lnTo>
                <a:close/>
                <a:moveTo>
                  <a:pt x="1804" y="1610"/>
                </a:moveTo>
                <a:cubicBezTo>
                  <a:pt x="1830" y="1500"/>
                  <a:pt x="1845" y="1379"/>
                  <a:pt x="1850" y="1253"/>
                </a:cubicBezTo>
                <a:cubicBezTo>
                  <a:pt x="1851" y="1224"/>
                  <a:pt x="1851" y="1224"/>
                  <a:pt x="1851" y="1224"/>
                </a:cubicBezTo>
                <a:cubicBezTo>
                  <a:pt x="2249" y="1224"/>
                  <a:pt x="2249" y="1224"/>
                  <a:pt x="2249" y="1224"/>
                </a:cubicBezTo>
                <a:cubicBezTo>
                  <a:pt x="2247" y="1256"/>
                  <a:pt x="2247" y="1256"/>
                  <a:pt x="2247" y="1256"/>
                </a:cubicBezTo>
                <a:cubicBezTo>
                  <a:pt x="2237" y="1389"/>
                  <a:pt x="2205" y="1515"/>
                  <a:pt x="2151" y="1630"/>
                </a:cubicBezTo>
                <a:cubicBezTo>
                  <a:pt x="2143" y="1647"/>
                  <a:pt x="2143" y="1647"/>
                  <a:pt x="2143" y="1647"/>
                </a:cubicBezTo>
                <a:cubicBezTo>
                  <a:pt x="1796" y="1647"/>
                  <a:pt x="1796" y="1647"/>
                  <a:pt x="1796" y="1647"/>
                </a:cubicBezTo>
                <a:lnTo>
                  <a:pt x="1804" y="1610"/>
                </a:lnTo>
                <a:close/>
                <a:moveTo>
                  <a:pt x="2053" y="562"/>
                </a:moveTo>
                <a:cubicBezTo>
                  <a:pt x="2086" y="609"/>
                  <a:pt x="2086" y="609"/>
                  <a:pt x="2086" y="609"/>
                </a:cubicBezTo>
                <a:cubicBezTo>
                  <a:pt x="1768" y="609"/>
                  <a:pt x="1768" y="609"/>
                  <a:pt x="1768" y="609"/>
                </a:cubicBezTo>
                <a:cubicBezTo>
                  <a:pt x="1761" y="589"/>
                  <a:pt x="1761" y="589"/>
                  <a:pt x="1761" y="589"/>
                </a:cubicBezTo>
                <a:cubicBezTo>
                  <a:pt x="1717" y="455"/>
                  <a:pt x="1662" y="343"/>
                  <a:pt x="1596" y="253"/>
                </a:cubicBezTo>
                <a:cubicBezTo>
                  <a:pt x="1528" y="159"/>
                  <a:pt x="1528" y="159"/>
                  <a:pt x="1528" y="159"/>
                </a:cubicBezTo>
                <a:cubicBezTo>
                  <a:pt x="1633" y="209"/>
                  <a:pt x="1633" y="209"/>
                  <a:pt x="1633" y="209"/>
                </a:cubicBezTo>
                <a:cubicBezTo>
                  <a:pt x="1804" y="290"/>
                  <a:pt x="1945" y="409"/>
                  <a:pt x="2053" y="562"/>
                </a:cubicBezTo>
                <a:close/>
                <a:moveTo>
                  <a:pt x="1596" y="2099"/>
                </a:moveTo>
                <a:cubicBezTo>
                  <a:pt x="1662" y="2009"/>
                  <a:pt x="1717" y="1896"/>
                  <a:pt x="1761" y="1763"/>
                </a:cubicBezTo>
                <a:cubicBezTo>
                  <a:pt x="1767" y="1743"/>
                  <a:pt x="1767" y="1743"/>
                  <a:pt x="1767" y="1743"/>
                </a:cubicBezTo>
                <a:cubicBezTo>
                  <a:pt x="2086" y="1743"/>
                  <a:pt x="2086" y="1743"/>
                  <a:pt x="2086" y="1743"/>
                </a:cubicBezTo>
                <a:cubicBezTo>
                  <a:pt x="2053" y="1790"/>
                  <a:pt x="2053" y="1790"/>
                  <a:pt x="2053" y="1790"/>
                </a:cubicBezTo>
                <a:cubicBezTo>
                  <a:pt x="1946" y="1942"/>
                  <a:pt x="1801" y="2064"/>
                  <a:pt x="1633" y="2143"/>
                </a:cubicBezTo>
                <a:cubicBezTo>
                  <a:pt x="1528" y="2193"/>
                  <a:pt x="1528" y="2193"/>
                  <a:pt x="1528" y="2193"/>
                </a:cubicBezTo>
                <a:lnTo>
                  <a:pt x="1596" y="2099"/>
                </a:lnTo>
                <a:close/>
                <a:moveTo>
                  <a:pt x="1129" y="1743"/>
                </a:moveTo>
                <a:cubicBezTo>
                  <a:pt x="1129" y="2245"/>
                  <a:pt x="1129" y="2245"/>
                  <a:pt x="1129" y="2245"/>
                </a:cubicBezTo>
                <a:cubicBezTo>
                  <a:pt x="1091" y="2234"/>
                  <a:pt x="1091" y="2234"/>
                  <a:pt x="1091" y="2234"/>
                </a:cubicBezTo>
                <a:cubicBezTo>
                  <a:pt x="934" y="2188"/>
                  <a:pt x="797" y="2028"/>
                  <a:pt x="705" y="1783"/>
                </a:cubicBezTo>
                <a:cubicBezTo>
                  <a:pt x="690" y="1743"/>
                  <a:pt x="690" y="1743"/>
                  <a:pt x="690" y="1743"/>
                </a:cubicBezTo>
                <a:lnTo>
                  <a:pt x="1129" y="1743"/>
                </a:lnTo>
                <a:close/>
                <a:moveTo>
                  <a:pt x="502" y="1224"/>
                </a:moveTo>
                <a:cubicBezTo>
                  <a:pt x="503" y="1253"/>
                  <a:pt x="503" y="1253"/>
                  <a:pt x="503" y="1253"/>
                </a:cubicBezTo>
                <a:cubicBezTo>
                  <a:pt x="507" y="1376"/>
                  <a:pt x="523" y="1496"/>
                  <a:pt x="549" y="1610"/>
                </a:cubicBezTo>
                <a:cubicBezTo>
                  <a:pt x="557" y="1647"/>
                  <a:pt x="557" y="1647"/>
                  <a:pt x="557" y="1647"/>
                </a:cubicBezTo>
                <a:cubicBezTo>
                  <a:pt x="209" y="1647"/>
                  <a:pt x="209" y="1647"/>
                  <a:pt x="209" y="1647"/>
                </a:cubicBezTo>
                <a:cubicBezTo>
                  <a:pt x="201" y="1630"/>
                  <a:pt x="201" y="1630"/>
                  <a:pt x="201" y="1630"/>
                </a:cubicBezTo>
                <a:cubicBezTo>
                  <a:pt x="148" y="1514"/>
                  <a:pt x="116" y="1389"/>
                  <a:pt x="106" y="1256"/>
                </a:cubicBezTo>
                <a:cubicBezTo>
                  <a:pt x="104" y="1224"/>
                  <a:pt x="104" y="1224"/>
                  <a:pt x="104" y="1224"/>
                </a:cubicBezTo>
                <a:lnTo>
                  <a:pt x="502" y="1224"/>
                </a:lnTo>
                <a:close/>
                <a:moveTo>
                  <a:pt x="690" y="609"/>
                </a:moveTo>
                <a:cubicBezTo>
                  <a:pt x="705" y="569"/>
                  <a:pt x="705" y="569"/>
                  <a:pt x="705" y="569"/>
                </a:cubicBezTo>
                <a:cubicBezTo>
                  <a:pt x="798" y="324"/>
                  <a:pt x="935" y="164"/>
                  <a:pt x="1091" y="118"/>
                </a:cubicBezTo>
                <a:cubicBezTo>
                  <a:pt x="1129" y="107"/>
                  <a:pt x="1129" y="107"/>
                  <a:pt x="1129" y="107"/>
                </a:cubicBezTo>
                <a:cubicBezTo>
                  <a:pt x="1129" y="609"/>
                  <a:pt x="1129" y="609"/>
                  <a:pt x="1129" y="609"/>
                </a:cubicBezTo>
                <a:lnTo>
                  <a:pt x="690" y="609"/>
                </a:lnTo>
                <a:close/>
                <a:moveTo>
                  <a:pt x="606" y="1128"/>
                </a:moveTo>
                <a:cubicBezTo>
                  <a:pt x="607" y="1097"/>
                  <a:pt x="607" y="1097"/>
                  <a:pt x="607" y="1097"/>
                </a:cubicBezTo>
                <a:cubicBezTo>
                  <a:pt x="613" y="959"/>
                  <a:pt x="630" y="838"/>
                  <a:pt x="658" y="728"/>
                </a:cubicBezTo>
                <a:cubicBezTo>
                  <a:pt x="664" y="706"/>
                  <a:pt x="664" y="706"/>
                  <a:pt x="664" y="706"/>
                </a:cubicBezTo>
                <a:cubicBezTo>
                  <a:pt x="1129" y="706"/>
                  <a:pt x="1129" y="706"/>
                  <a:pt x="1129" y="706"/>
                </a:cubicBezTo>
                <a:cubicBezTo>
                  <a:pt x="1129" y="1128"/>
                  <a:pt x="1129" y="1128"/>
                  <a:pt x="1129" y="1128"/>
                </a:cubicBezTo>
                <a:lnTo>
                  <a:pt x="606" y="1128"/>
                </a:lnTo>
                <a:close/>
                <a:moveTo>
                  <a:pt x="658" y="1624"/>
                </a:moveTo>
                <a:cubicBezTo>
                  <a:pt x="630" y="1514"/>
                  <a:pt x="613" y="1393"/>
                  <a:pt x="607" y="1255"/>
                </a:cubicBezTo>
                <a:cubicBezTo>
                  <a:pt x="606" y="1224"/>
                  <a:pt x="606" y="1224"/>
                  <a:pt x="606" y="1224"/>
                </a:cubicBezTo>
                <a:cubicBezTo>
                  <a:pt x="1129" y="1224"/>
                  <a:pt x="1129" y="1224"/>
                  <a:pt x="1129" y="1224"/>
                </a:cubicBezTo>
                <a:cubicBezTo>
                  <a:pt x="1129" y="1647"/>
                  <a:pt x="1129" y="1647"/>
                  <a:pt x="1129" y="1647"/>
                </a:cubicBezTo>
                <a:cubicBezTo>
                  <a:pt x="664" y="1647"/>
                  <a:pt x="664" y="1647"/>
                  <a:pt x="664" y="1647"/>
                </a:cubicBezTo>
                <a:lnTo>
                  <a:pt x="658" y="1624"/>
                </a:lnTo>
                <a:close/>
                <a:moveTo>
                  <a:pt x="549" y="742"/>
                </a:moveTo>
                <a:cubicBezTo>
                  <a:pt x="523" y="857"/>
                  <a:pt x="507" y="977"/>
                  <a:pt x="503" y="1100"/>
                </a:cubicBezTo>
                <a:cubicBezTo>
                  <a:pt x="502" y="1128"/>
                  <a:pt x="502" y="1128"/>
                  <a:pt x="502" y="1128"/>
                </a:cubicBezTo>
                <a:cubicBezTo>
                  <a:pt x="104" y="1128"/>
                  <a:pt x="104" y="1128"/>
                  <a:pt x="104" y="1128"/>
                </a:cubicBezTo>
                <a:cubicBezTo>
                  <a:pt x="106" y="1096"/>
                  <a:pt x="106" y="1096"/>
                  <a:pt x="106" y="1096"/>
                </a:cubicBezTo>
                <a:cubicBezTo>
                  <a:pt x="116" y="963"/>
                  <a:pt x="148" y="838"/>
                  <a:pt x="202" y="723"/>
                </a:cubicBezTo>
                <a:cubicBezTo>
                  <a:pt x="210" y="706"/>
                  <a:pt x="210" y="706"/>
                  <a:pt x="210" y="706"/>
                </a:cubicBezTo>
                <a:cubicBezTo>
                  <a:pt x="557" y="706"/>
                  <a:pt x="557" y="706"/>
                  <a:pt x="557" y="706"/>
                </a:cubicBezTo>
                <a:lnTo>
                  <a:pt x="549" y="742"/>
                </a:lnTo>
                <a:close/>
                <a:moveTo>
                  <a:pt x="757" y="253"/>
                </a:moveTo>
                <a:cubicBezTo>
                  <a:pt x="691" y="343"/>
                  <a:pt x="636" y="456"/>
                  <a:pt x="592" y="589"/>
                </a:cubicBezTo>
                <a:cubicBezTo>
                  <a:pt x="585" y="609"/>
                  <a:pt x="585" y="609"/>
                  <a:pt x="585" y="609"/>
                </a:cubicBezTo>
                <a:cubicBezTo>
                  <a:pt x="268" y="609"/>
                  <a:pt x="268" y="609"/>
                  <a:pt x="268" y="609"/>
                </a:cubicBezTo>
                <a:cubicBezTo>
                  <a:pt x="301" y="562"/>
                  <a:pt x="301" y="562"/>
                  <a:pt x="301" y="562"/>
                </a:cubicBezTo>
                <a:cubicBezTo>
                  <a:pt x="408" y="408"/>
                  <a:pt x="549" y="289"/>
                  <a:pt x="720" y="209"/>
                </a:cubicBezTo>
                <a:cubicBezTo>
                  <a:pt x="825" y="159"/>
                  <a:pt x="825" y="159"/>
                  <a:pt x="825" y="159"/>
                </a:cubicBezTo>
                <a:lnTo>
                  <a:pt x="757" y="253"/>
                </a:lnTo>
                <a:close/>
                <a:moveTo>
                  <a:pt x="301" y="1790"/>
                </a:moveTo>
                <a:cubicBezTo>
                  <a:pt x="268" y="1743"/>
                  <a:pt x="268" y="1743"/>
                  <a:pt x="268" y="1743"/>
                </a:cubicBezTo>
                <a:cubicBezTo>
                  <a:pt x="585" y="1743"/>
                  <a:pt x="585" y="1743"/>
                  <a:pt x="585" y="1743"/>
                </a:cubicBezTo>
                <a:cubicBezTo>
                  <a:pt x="592" y="1763"/>
                  <a:pt x="592" y="1763"/>
                  <a:pt x="592" y="1763"/>
                </a:cubicBezTo>
                <a:cubicBezTo>
                  <a:pt x="635" y="1895"/>
                  <a:pt x="691" y="2008"/>
                  <a:pt x="757" y="2099"/>
                </a:cubicBezTo>
                <a:cubicBezTo>
                  <a:pt x="825" y="2192"/>
                  <a:pt x="825" y="2192"/>
                  <a:pt x="825" y="2192"/>
                </a:cubicBezTo>
                <a:cubicBezTo>
                  <a:pt x="720" y="2143"/>
                  <a:pt x="720" y="2143"/>
                  <a:pt x="720" y="2143"/>
                </a:cubicBezTo>
                <a:cubicBezTo>
                  <a:pt x="550" y="2063"/>
                  <a:pt x="409" y="1945"/>
                  <a:pt x="301" y="1790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Sļïḍè">
            <a:extLst>
              <a:ext uri="{FF2B5EF4-FFF2-40B4-BE49-F238E27FC236}">
                <a16:creationId xmlns:a16="http://schemas.microsoft.com/office/drawing/2014/main" id="{56F6FAFF-FCEE-4487-83B6-60B35A347951}"/>
              </a:ext>
            </a:extLst>
          </p:cNvPr>
          <p:cNvSpPr/>
          <p:nvPr/>
        </p:nvSpPr>
        <p:spPr bwMode="auto">
          <a:xfrm>
            <a:off x="2090886" y="2518432"/>
            <a:ext cx="92139" cy="75570"/>
          </a:xfrm>
          <a:custGeom>
            <a:avLst/>
            <a:gdLst>
              <a:gd name="T0" fmla="*/ 2 w 228"/>
              <a:gd name="T1" fmla="*/ 140 h 187"/>
              <a:gd name="T2" fmla="*/ 0 w 228"/>
              <a:gd name="T3" fmla="*/ 162 h 187"/>
              <a:gd name="T4" fmla="*/ 205 w 228"/>
              <a:gd name="T5" fmla="*/ 187 h 187"/>
              <a:gd name="T6" fmla="*/ 228 w 228"/>
              <a:gd name="T7" fmla="*/ 2 h 187"/>
              <a:gd name="T8" fmla="*/ 206 w 228"/>
              <a:gd name="T9" fmla="*/ 0 h 187"/>
              <a:gd name="T10" fmla="*/ 186 w 228"/>
              <a:gd name="T11" fmla="*/ 162 h 187"/>
              <a:gd name="T12" fmla="*/ 2 w 228"/>
              <a:gd name="T13" fmla="*/ 14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187">
                <a:moveTo>
                  <a:pt x="2" y="140"/>
                </a:moveTo>
                <a:lnTo>
                  <a:pt x="0" y="162"/>
                </a:lnTo>
                <a:lnTo>
                  <a:pt x="205" y="187"/>
                </a:lnTo>
                <a:lnTo>
                  <a:pt x="228" y="2"/>
                </a:lnTo>
                <a:lnTo>
                  <a:pt x="206" y="0"/>
                </a:lnTo>
                <a:lnTo>
                  <a:pt x="186" y="162"/>
                </a:lnTo>
                <a:lnTo>
                  <a:pt x="2" y="140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ṥliḑè">
            <a:extLst>
              <a:ext uri="{FF2B5EF4-FFF2-40B4-BE49-F238E27FC236}">
                <a16:creationId xmlns:a16="http://schemas.microsoft.com/office/drawing/2014/main" id="{2DEA7D0D-A47B-4A81-90C3-0F36BEBA0B3D}"/>
              </a:ext>
            </a:extLst>
          </p:cNvPr>
          <p:cNvSpPr/>
          <p:nvPr/>
        </p:nvSpPr>
        <p:spPr bwMode="auto">
          <a:xfrm>
            <a:off x="2049262" y="2469534"/>
            <a:ext cx="236005" cy="235601"/>
          </a:xfrm>
          <a:custGeom>
            <a:avLst/>
            <a:gdLst>
              <a:gd name="T0" fmla="*/ 75 w 2436"/>
              <a:gd name="T1" fmla="*/ 1080 h 2436"/>
              <a:gd name="T2" fmla="*/ 1080 w 2436"/>
              <a:gd name="T3" fmla="*/ 2360 h 2436"/>
              <a:gd name="T4" fmla="*/ 2360 w 2436"/>
              <a:gd name="T5" fmla="*/ 1355 h 2436"/>
              <a:gd name="T6" fmla="*/ 1355 w 2436"/>
              <a:gd name="T7" fmla="*/ 75 h 2436"/>
              <a:gd name="T8" fmla="*/ 75 w 2436"/>
              <a:gd name="T9" fmla="*/ 1080 h 2436"/>
              <a:gd name="T10" fmla="*/ 1344 w 2436"/>
              <a:gd name="T11" fmla="*/ 167 h 2436"/>
              <a:gd name="T12" fmla="*/ 2268 w 2436"/>
              <a:gd name="T13" fmla="*/ 1344 h 2436"/>
              <a:gd name="T14" fmla="*/ 1091 w 2436"/>
              <a:gd name="T15" fmla="*/ 2268 h 2436"/>
              <a:gd name="T16" fmla="*/ 167 w 2436"/>
              <a:gd name="T17" fmla="*/ 1091 h 2436"/>
              <a:gd name="T18" fmla="*/ 1344 w 2436"/>
              <a:gd name="T19" fmla="*/ 167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6" h="2436">
                <a:moveTo>
                  <a:pt x="75" y="1080"/>
                </a:moveTo>
                <a:cubicBezTo>
                  <a:pt x="0" y="1710"/>
                  <a:pt x="450" y="2284"/>
                  <a:pt x="1080" y="2360"/>
                </a:cubicBezTo>
                <a:cubicBezTo>
                  <a:pt x="1710" y="2436"/>
                  <a:pt x="2284" y="1985"/>
                  <a:pt x="2360" y="1355"/>
                </a:cubicBezTo>
                <a:cubicBezTo>
                  <a:pt x="2436" y="725"/>
                  <a:pt x="1985" y="151"/>
                  <a:pt x="1355" y="75"/>
                </a:cubicBezTo>
                <a:cubicBezTo>
                  <a:pt x="725" y="0"/>
                  <a:pt x="151" y="450"/>
                  <a:pt x="75" y="1080"/>
                </a:cubicBezTo>
                <a:close/>
                <a:moveTo>
                  <a:pt x="1344" y="167"/>
                </a:moveTo>
                <a:cubicBezTo>
                  <a:pt x="1923" y="237"/>
                  <a:pt x="2338" y="765"/>
                  <a:pt x="2268" y="1344"/>
                </a:cubicBezTo>
                <a:cubicBezTo>
                  <a:pt x="2198" y="1923"/>
                  <a:pt x="1671" y="2338"/>
                  <a:pt x="1091" y="2268"/>
                </a:cubicBezTo>
                <a:cubicBezTo>
                  <a:pt x="512" y="2198"/>
                  <a:pt x="98" y="1671"/>
                  <a:pt x="167" y="1091"/>
                </a:cubicBezTo>
                <a:cubicBezTo>
                  <a:pt x="237" y="512"/>
                  <a:pt x="765" y="98"/>
                  <a:pt x="1344" y="1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ṧļíḓe">
            <a:extLst>
              <a:ext uri="{FF2B5EF4-FFF2-40B4-BE49-F238E27FC236}">
                <a16:creationId xmlns:a16="http://schemas.microsoft.com/office/drawing/2014/main" id="{C3BF77A1-13B7-472F-9B9F-11774F8AFC5A}"/>
              </a:ext>
            </a:extLst>
          </p:cNvPr>
          <p:cNvSpPr/>
          <p:nvPr/>
        </p:nvSpPr>
        <p:spPr bwMode="auto">
          <a:xfrm>
            <a:off x="3002578" y="1970852"/>
            <a:ext cx="254595" cy="251362"/>
          </a:xfrm>
          <a:custGeom>
            <a:avLst/>
            <a:gdLst>
              <a:gd name="T0" fmla="*/ 194 w 630"/>
              <a:gd name="T1" fmla="*/ 0 h 622"/>
              <a:gd name="T2" fmla="*/ 0 w 630"/>
              <a:gd name="T3" fmla="*/ 423 h 622"/>
              <a:gd name="T4" fmla="*/ 436 w 630"/>
              <a:gd name="T5" fmla="*/ 622 h 622"/>
              <a:gd name="T6" fmla="*/ 630 w 630"/>
              <a:gd name="T7" fmla="*/ 198 h 622"/>
              <a:gd name="T8" fmla="*/ 194 w 630"/>
              <a:gd name="T9" fmla="*/ 0 h 622"/>
              <a:gd name="T10" fmla="*/ 27 w 630"/>
              <a:gd name="T11" fmla="*/ 413 h 622"/>
              <a:gd name="T12" fmla="*/ 204 w 630"/>
              <a:gd name="T13" fmla="*/ 26 h 622"/>
              <a:gd name="T14" fmla="*/ 603 w 630"/>
              <a:gd name="T15" fmla="*/ 208 h 622"/>
              <a:gd name="T16" fmla="*/ 426 w 630"/>
              <a:gd name="T17" fmla="*/ 595 h 622"/>
              <a:gd name="T18" fmla="*/ 27 w 630"/>
              <a:gd name="T19" fmla="*/ 41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622">
                <a:moveTo>
                  <a:pt x="194" y="0"/>
                </a:moveTo>
                <a:lnTo>
                  <a:pt x="0" y="423"/>
                </a:lnTo>
                <a:lnTo>
                  <a:pt x="436" y="622"/>
                </a:lnTo>
                <a:lnTo>
                  <a:pt x="630" y="198"/>
                </a:lnTo>
                <a:lnTo>
                  <a:pt x="194" y="0"/>
                </a:lnTo>
                <a:close/>
                <a:moveTo>
                  <a:pt x="27" y="413"/>
                </a:moveTo>
                <a:lnTo>
                  <a:pt x="204" y="26"/>
                </a:lnTo>
                <a:lnTo>
                  <a:pt x="603" y="208"/>
                </a:lnTo>
                <a:lnTo>
                  <a:pt x="426" y="595"/>
                </a:lnTo>
                <a:lnTo>
                  <a:pt x="27" y="4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ś1îḍê">
            <a:extLst>
              <a:ext uri="{FF2B5EF4-FFF2-40B4-BE49-F238E27FC236}">
                <a16:creationId xmlns:a16="http://schemas.microsoft.com/office/drawing/2014/main" id="{A112FFCC-F802-4718-A69E-57949678749E}"/>
              </a:ext>
            </a:extLst>
          </p:cNvPr>
          <p:cNvSpPr/>
          <p:nvPr/>
        </p:nvSpPr>
        <p:spPr bwMode="auto">
          <a:xfrm>
            <a:off x="3032079" y="1989037"/>
            <a:ext cx="203272" cy="189127"/>
          </a:xfrm>
          <a:custGeom>
            <a:avLst/>
            <a:gdLst>
              <a:gd name="T0" fmla="*/ 0 w 503"/>
              <a:gd name="T1" fmla="*/ 301 h 468"/>
              <a:gd name="T2" fmla="*/ 366 w 503"/>
              <a:gd name="T3" fmla="*/ 468 h 468"/>
              <a:gd name="T4" fmla="*/ 503 w 503"/>
              <a:gd name="T5" fmla="*/ 167 h 468"/>
              <a:gd name="T6" fmla="*/ 138 w 503"/>
              <a:gd name="T7" fmla="*/ 0 h 468"/>
              <a:gd name="T8" fmla="*/ 0 w 503"/>
              <a:gd name="T9" fmla="*/ 301 h 468"/>
              <a:gd name="T10" fmla="*/ 27 w 503"/>
              <a:gd name="T11" fmla="*/ 291 h 468"/>
              <a:gd name="T12" fmla="*/ 148 w 503"/>
              <a:gd name="T13" fmla="*/ 27 h 468"/>
              <a:gd name="T14" fmla="*/ 477 w 503"/>
              <a:gd name="T15" fmla="*/ 176 h 468"/>
              <a:gd name="T16" fmla="*/ 356 w 503"/>
              <a:gd name="T17" fmla="*/ 441 h 468"/>
              <a:gd name="T18" fmla="*/ 27 w 503"/>
              <a:gd name="T19" fmla="*/ 29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3" h="468">
                <a:moveTo>
                  <a:pt x="0" y="301"/>
                </a:moveTo>
                <a:lnTo>
                  <a:pt x="366" y="468"/>
                </a:lnTo>
                <a:lnTo>
                  <a:pt x="503" y="167"/>
                </a:lnTo>
                <a:lnTo>
                  <a:pt x="138" y="0"/>
                </a:lnTo>
                <a:lnTo>
                  <a:pt x="0" y="301"/>
                </a:lnTo>
                <a:close/>
                <a:moveTo>
                  <a:pt x="27" y="291"/>
                </a:moveTo>
                <a:lnTo>
                  <a:pt x="148" y="27"/>
                </a:lnTo>
                <a:lnTo>
                  <a:pt x="477" y="176"/>
                </a:lnTo>
                <a:lnTo>
                  <a:pt x="356" y="441"/>
                </a:lnTo>
                <a:lnTo>
                  <a:pt x="27" y="291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ṩḻïďê">
            <a:extLst>
              <a:ext uri="{FF2B5EF4-FFF2-40B4-BE49-F238E27FC236}">
                <a16:creationId xmlns:a16="http://schemas.microsoft.com/office/drawing/2014/main" id="{5C210551-1B86-4919-9DC0-4647DEB4A47D}"/>
              </a:ext>
            </a:extLst>
          </p:cNvPr>
          <p:cNvSpPr/>
          <p:nvPr/>
        </p:nvSpPr>
        <p:spPr bwMode="auto">
          <a:xfrm>
            <a:off x="3090676" y="2026620"/>
            <a:ext cx="38391" cy="38391"/>
          </a:xfrm>
          <a:custGeom>
            <a:avLst/>
            <a:gdLst>
              <a:gd name="T0" fmla="*/ 126 w 397"/>
              <a:gd name="T1" fmla="*/ 357 h 397"/>
              <a:gd name="T2" fmla="*/ 357 w 397"/>
              <a:gd name="T3" fmla="*/ 271 h 397"/>
              <a:gd name="T4" fmla="*/ 271 w 397"/>
              <a:gd name="T5" fmla="*/ 40 h 397"/>
              <a:gd name="T6" fmla="*/ 40 w 397"/>
              <a:gd name="T7" fmla="*/ 126 h 397"/>
              <a:gd name="T8" fmla="*/ 126 w 397"/>
              <a:gd name="T9" fmla="*/ 357 h 397"/>
              <a:gd name="T10" fmla="*/ 236 w 397"/>
              <a:gd name="T11" fmla="*/ 116 h 397"/>
              <a:gd name="T12" fmla="*/ 280 w 397"/>
              <a:gd name="T13" fmla="*/ 236 h 397"/>
              <a:gd name="T14" fmla="*/ 161 w 397"/>
              <a:gd name="T15" fmla="*/ 280 h 397"/>
              <a:gd name="T16" fmla="*/ 116 w 397"/>
              <a:gd name="T17" fmla="*/ 161 h 397"/>
              <a:gd name="T18" fmla="*/ 236 w 397"/>
              <a:gd name="T19" fmla="*/ 116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126" y="357"/>
                </a:moveTo>
                <a:cubicBezTo>
                  <a:pt x="213" y="397"/>
                  <a:pt x="317" y="358"/>
                  <a:pt x="357" y="271"/>
                </a:cubicBezTo>
                <a:cubicBezTo>
                  <a:pt x="397" y="183"/>
                  <a:pt x="358" y="80"/>
                  <a:pt x="271" y="40"/>
                </a:cubicBezTo>
                <a:cubicBezTo>
                  <a:pt x="183" y="0"/>
                  <a:pt x="80" y="39"/>
                  <a:pt x="40" y="126"/>
                </a:cubicBezTo>
                <a:cubicBezTo>
                  <a:pt x="0" y="214"/>
                  <a:pt x="39" y="317"/>
                  <a:pt x="126" y="357"/>
                </a:cubicBezTo>
                <a:close/>
                <a:moveTo>
                  <a:pt x="236" y="116"/>
                </a:moveTo>
                <a:cubicBezTo>
                  <a:pt x="281" y="137"/>
                  <a:pt x="301" y="191"/>
                  <a:pt x="280" y="236"/>
                </a:cubicBezTo>
                <a:cubicBezTo>
                  <a:pt x="260" y="281"/>
                  <a:pt x="206" y="301"/>
                  <a:pt x="161" y="280"/>
                </a:cubicBezTo>
                <a:cubicBezTo>
                  <a:pt x="116" y="260"/>
                  <a:pt x="96" y="206"/>
                  <a:pt x="116" y="161"/>
                </a:cubicBezTo>
                <a:cubicBezTo>
                  <a:pt x="137" y="116"/>
                  <a:pt x="190" y="96"/>
                  <a:pt x="236" y="11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šḷïḋe">
            <a:extLst>
              <a:ext uri="{FF2B5EF4-FFF2-40B4-BE49-F238E27FC236}">
                <a16:creationId xmlns:a16="http://schemas.microsoft.com/office/drawing/2014/main" id="{213498BE-350F-479C-A0B2-1E28CFFBD396}"/>
              </a:ext>
            </a:extLst>
          </p:cNvPr>
          <p:cNvSpPr/>
          <p:nvPr/>
        </p:nvSpPr>
        <p:spPr bwMode="auto">
          <a:xfrm>
            <a:off x="3064004" y="2067436"/>
            <a:ext cx="119619" cy="80420"/>
          </a:xfrm>
          <a:custGeom>
            <a:avLst/>
            <a:gdLst>
              <a:gd name="T0" fmla="*/ 205 w 296"/>
              <a:gd name="T1" fmla="*/ 52 h 199"/>
              <a:gd name="T2" fmla="*/ 173 w 296"/>
              <a:gd name="T3" fmla="*/ 0 h 199"/>
              <a:gd name="T4" fmla="*/ 109 w 296"/>
              <a:gd name="T5" fmla="*/ 39 h 199"/>
              <a:gd name="T6" fmla="*/ 86 w 296"/>
              <a:gd name="T7" fmla="*/ 3 h 199"/>
              <a:gd name="T8" fmla="*/ 5 w 296"/>
              <a:gd name="T9" fmla="*/ 54 h 199"/>
              <a:gd name="T10" fmla="*/ 0 w 296"/>
              <a:gd name="T11" fmla="*/ 64 h 199"/>
              <a:gd name="T12" fmla="*/ 296 w 296"/>
              <a:gd name="T13" fmla="*/ 199 h 199"/>
              <a:gd name="T14" fmla="*/ 282 w 296"/>
              <a:gd name="T15" fmla="*/ 3 h 199"/>
              <a:gd name="T16" fmla="*/ 205 w 296"/>
              <a:gd name="T17" fmla="*/ 52 h 199"/>
              <a:gd name="T18" fmla="*/ 36 w 296"/>
              <a:gd name="T19" fmla="*/ 58 h 199"/>
              <a:gd name="T20" fmla="*/ 80 w 296"/>
              <a:gd name="T21" fmla="*/ 31 h 199"/>
              <a:gd name="T22" fmla="*/ 103 w 296"/>
              <a:gd name="T23" fmla="*/ 66 h 199"/>
              <a:gd name="T24" fmla="*/ 166 w 296"/>
              <a:gd name="T25" fmla="*/ 28 h 199"/>
              <a:gd name="T26" fmla="*/ 198 w 296"/>
              <a:gd name="T27" fmla="*/ 81 h 199"/>
              <a:gd name="T28" fmla="*/ 264 w 296"/>
              <a:gd name="T29" fmla="*/ 39 h 199"/>
              <a:gd name="T30" fmla="*/ 273 w 296"/>
              <a:gd name="T31" fmla="*/ 166 h 199"/>
              <a:gd name="T32" fmla="*/ 36 w 296"/>
              <a:gd name="T33" fmla="*/ 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199">
                <a:moveTo>
                  <a:pt x="205" y="52"/>
                </a:moveTo>
                <a:lnTo>
                  <a:pt x="173" y="0"/>
                </a:lnTo>
                <a:lnTo>
                  <a:pt x="109" y="39"/>
                </a:lnTo>
                <a:lnTo>
                  <a:pt x="86" y="3"/>
                </a:lnTo>
                <a:lnTo>
                  <a:pt x="5" y="54"/>
                </a:lnTo>
                <a:lnTo>
                  <a:pt x="0" y="64"/>
                </a:lnTo>
                <a:lnTo>
                  <a:pt x="296" y="199"/>
                </a:lnTo>
                <a:lnTo>
                  <a:pt x="282" y="3"/>
                </a:lnTo>
                <a:lnTo>
                  <a:pt x="205" y="52"/>
                </a:lnTo>
                <a:close/>
                <a:moveTo>
                  <a:pt x="36" y="58"/>
                </a:moveTo>
                <a:lnTo>
                  <a:pt x="80" y="31"/>
                </a:lnTo>
                <a:lnTo>
                  <a:pt x="103" y="66"/>
                </a:lnTo>
                <a:lnTo>
                  <a:pt x="166" y="28"/>
                </a:lnTo>
                <a:lnTo>
                  <a:pt x="198" y="81"/>
                </a:lnTo>
                <a:lnTo>
                  <a:pt x="264" y="39"/>
                </a:lnTo>
                <a:lnTo>
                  <a:pt x="273" y="166"/>
                </a:lnTo>
                <a:lnTo>
                  <a:pt x="36" y="5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sḷiḋe">
            <a:extLst>
              <a:ext uri="{FF2B5EF4-FFF2-40B4-BE49-F238E27FC236}">
                <a16:creationId xmlns:a16="http://schemas.microsoft.com/office/drawing/2014/main" id="{0CF50D3F-9D94-4380-8200-0EBAEF1C57DF}"/>
              </a:ext>
            </a:extLst>
          </p:cNvPr>
          <p:cNvSpPr/>
          <p:nvPr/>
        </p:nvSpPr>
        <p:spPr bwMode="auto">
          <a:xfrm>
            <a:off x="3428115" y="2944373"/>
            <a:ext cx="184278" cy="280862"/>
          </a:xfrm>
          <a:custGeom>
            <a:avLst/>
            <a:gdLst>
              <a:gd name="T0" fmla="*/ 906 w 1904"/>
              <a:gd name="T1" fmla="*/ 2794 h 2907"/>
              <a:gd name="T2" fmla="*/ 1153 w 1904"/>
              <a:gd name="T3" fmla="*/ 2204 h 2907"/>
              <a:gd name="T4" fmla="*/ 1220 w 1904"/>
              <a:gd name="T5" fmla="*/ 2042 h 2907"/>
              <a:gd name="T6" fmla="*/ 1558 w 1904"/>
              <a:gd name="T7" fmla="*/ 1236 h 2907"/>
              <a:gd name="T8" fmla="*/ 1625 w 1904"/>
              <a:gd name="T9" fmla="*/ 1074 h 2907"/>
              <a:gd name="T10" fmla="*/ 1872 w 1904"/>
              <a:gd name="T11" fmla="*/ 483 h 2907"/>
              <a:gd name="T12" fmla="*/ 1791 w 1904"/>
              <a:gd name="T13" fmla="*/ 287 h 2907"/>
              <a:gd name="T14" fmla="*/ 1106 w 1904"/>
              <a:gd name="T15" fmla="*/ 0 h 2907"/>
              <a:gd name="T16" fmla="*/ 301 w 1904"/>
              <a:gd name="T17" fmla="*/ 1184 h 2907"/>
              <a:gd name="T18" fmla="*/ 24 w 1904"/>
              <a:gd name="T19" fmla="*/ 2588 h 2907"/>
              <a:gd name="T20" fmla="*/ 709 w 1904"/>
              <a:gd name="T21" fmla="*/ 2875 h 2907"/>
              <a:gd name="T22" fmla="*/ 906 w 1904"/>
              <a:gd name="T23" fmla="*/ 2794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4" h="2907">
                <a:moveTo>
                  <a:pt x="906" y="2794"/>
                </a:moveTo>
                <a:cubicBezTo>
                  <a:pt x="1153" y="2204"/>
                  <a:pt x="1153" y="2204"/>
                  <a:pt x="1153" y="2204"/>
                </a:cubicBezTo>
                <a:cubicBezTo>
                  <a:pt x="1220" y="2042"/>
                  <a:pt x="1220" y="2042"/>
                  <a:pt x="1220" y="2042"/>
                </a:cubicBezTo>
                <a:cubicBezTo>
                  <a:pt x="1558" y="1236"/>
                  <a:pt x="1558" y="1236"/>
                  <a:pt x="1558" y="1236"/>
                </a:cubicBezTo>
                <a:cubicBezTo>
                  <a:pt x="1625" y="1074"/>
                  <a:pt x="1625" y="1074"/>
                  <a:pt x="1625" y="1074"/>
                </a:cubicBezTo>
                <a:cubicBezTo>
                  <a:pt x="1872" y="483"/>
                  <a:pt x="1872" y="483"/>
                  <a:pt x="1872" y="483"/>
                </a:cubicBezTo>
                <a:cubicBezTo>
                  <a:pt x="1904" y="407"/>
                  <a:pt x="1868" y="319"/>
                  <a:pt x="1791" y="287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804" y="264"/>
                  <a:pt x="512" y="679"/>
                  <a:pt x="301" y="1184"/>
                </a:cubicBezTo>
                <a:cubicBezTo>
                  <a:pt x="90" y="1689"/>
                  <a:pt x="0" y="2188"/>
                  <a:pt x="24" y="2588"/>
                </a:cubicBezTo>
                <a:cubicBezTo>
                  <a:pt x="709" y="2875"/>
                  <a:pt x="709" y="2875"/>
                  <a:pt x="709" y="2875"/>
                </a:cubicBezTo>
                <a:cubicBezTo>
                  <a:pt x="786" y="2907"/>
                  <a:pt x="874" y="2871"/>
                  <a:pt x="906" y="2794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s1íḓè">
            <a:extLst>
              <a:ext uri="{FF2B5EF4-FFF2-40B4-BE49-F238E27FC236}">
                <a16:creationId xmlns:a16="http://schemas.microsoft.com/office/drawing/2014/main" id="{0E222386-5B01-474D-8CEE-22E7FE1EA5B1}"/>
              </a:ext>
            </a:extLst>
          </p:cNvPr>
          <p:cNvSpPr/>
          <p:nvPr/>
        </p:nvSpPr>
        <p:spPr bwMode="auto">
          <a:xfrm>
            <a:off x="3424882" y="2943160"/>
            <a:ext cx="110324" cy="251362"/>
          </a:xfrm>
          <a:custGeom>
            <a:avLst/>
            <a:gdLst>
              <a:gd name="T0" fmla="*/ 1140 w 1140"/>
              <a:gd name="T1" fmla="*/ 14 h 2602"/>
              <a:gd name="T2" fmla="*/ 1107 w 1140"/>
              <a:gd name="T3" fmla="*/ 0 h 2602"/>
              <a:gd name="T4" fmla="*/ 302 w 1140"/>
              <a:gd name="T5" fmla="*/ 1184 h 2602"/>
              <a:gd name="T6" fmla="*/ 24 w 1140"/>
              <a:gd name="T7" fmla="*/ 2588 h 2602"/>
              <a:gd name="T8" fmla="*/ 58 w 1140"/>
              <a:gd name="T9" fmla="*/ 2602 h 2602"/>
              <a:gd name="T10" fmla="*/ 335 w 1140"/>
              <a:gd name="T11" fmla="*/ 1198 h 2602"/>
              <a:gd name="T12" fmla="*/ 1140 w 1140"/>
              <a:gd name="T13" fmla="*/ 14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0" h="2602">
                <a:moveTo>
                  <a:pt x="1140" y="14"/>
                </a:moveTo>
                <a:cubicBezTo>
                  <a:pt x="1107" y="0"/>
                  <a:pt x="1107" y="0"/>
                  <a:pt x="1107" y="0"/>
                </a:cubicBezTo>
                <a:cubicBezTo>
                  <a:pt x="805" y="264"/>
                  <a:pt x="513" y="679"/>
                  <a:pt x="302" y="1184"/>
                </a:cubicBezTo>
                <a:cubicBezTo>
                  <a:pt x="91" y="1689"/>
                  <a:pt x="0" y="2188"/>
                  <a:pt x="24" y="2588"/>
                </a:cubicBezTo>
                <a:cubicBezTo>
                  <a:pt x="58" y="2602"/>
                  <a:pt x="58" y="2602"/>
                  <a:pt x="58" y="2602"/>
                </a:cubicBezTo>
                <a:cubicBezTo>
                  <a:pt x="34" y="2202"/>
                  <a:pt x="124" y="1703"/>
                  <a:pt x="335" y="1198"/>
                </a:cubicBezTo>
                <a:cubicBezTo>
                  <a:pt x="546" y="693"/>
                  <a:pt x="838" y="278"/>
                  <a:pt x="1140" y="14"/>
                </a:cubicBezTo>
                <a:close/>
              </a:path>
            </a:pathLst>
          </a:custGeom>
          <a:solidFill>
            <a:srgbClr val="6B69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ṥļiḓè">
            <a:extLst>
              <a:ext uri="{FF2B5EF4-FFF2-40B4-BE49-F238E27FC236}">
                <a16:creationId xmlns:a16="http://schemas.microsoft.com/office/drawing/2014/main" id="{CB455720-B39B-483C-AD9E-4F9B4F5800D0}"/>
              </a:ext>
            </a:extLst>
          </p:cNvPr>
          <p:cNvSpPr/>
          <p:nvPr/>
        </p:nvSpPr>
        <p:spPr bwMode="auto">
          <a:xfrm>
            <a:off x="3539652" y="3048231"/>
            <a:ext cx="86077" cy="124873"/>
          </a:xfrm>
          <a:custGeom>
            <a:avLst/>
            <a:gdLst>
              <a:gd name="T0" fmla="*/ 689 w 892"/>
              <a:gd name="T1" fmla="*/ 280 h 1290"/>
              <a:gd name="T2" fmla="*/ 352 w 892"/>
              <a:gd name="T3" fmla="*/ 1087 h 1290"/>
              <a:gd name="T4" fmla="*/ 67 w 892"/>
              <a:gd name="T5" fmla="*/ 968 h 1290"/>
              <a:gd name="T6" fmla="*/ 0 w 892"/>
              <a:gd name="T7" fmla="*/ 1130 h 1290"/>
              <a:gd name="T8" fmla="*/ 307 w 892"/>
              <a:gd name="T9" fmla="*/ 1258 h 1290"/>
              <a:gd name="T10" fmla="*/ 504 w 892"/>
              <a:gd name="T11" fmla="*/ 1177 h 1290"/>
              <a:gd name="T12" fmla="*/ 860 w 892"/>
              <a:gd name="T13" fmla="*/ 325 h 1290"/>
              <a:gd name="T14" fmla="*/ 780 w 892"/>
              <a:gd name="T15" fmla="*/ 128 h 1290"/>
              <a:gd name="T16" fmla="*/ 472 w 892"/>
              <a:gd name="T17" fmla="*/ 0 h 1290"/>
              <a:gd name="T18" fmla="*/ 405 w 892"/>
              <a:gd name="T19" fmla="*/ 162 h 1290"/>
              <a:gd name="T20" fmla="*/ 689 w 892"/>
              <a:gd name="T21" fmla="*/ 28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2" h="1290">
                <a:moveTo>
                  <a:pt x="689" y="280"/>
                </a:moveTo>
                <a:cubicBezTo>
                  <a:pt x="352" y="1087"/>
                  <a:pt x="352" y="1087"/>
                  <a:pt x="352" y="1087"/>
                </a:cubicBezTo>
                <a:cubicBezTo>
                  <a:pt x="67" y="968"/>
                  <a:pt x="67" y="968"/>
                  <a:pt x="67" y="968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307" y="1258"/>
                  <a:pt x="307" y="1258"/>
                  <a:pt x="307" y="1258"/>
                </a:cubicBezTo>
                <a:cubicBezTo>
                  <a:pt x="384" y="1290"/>
                  <a:pt x="472" y="1254"/>
                  <a:pt x="504" y="1177"/>
                </a:cubicBezTo>
                <a:cubicBezTo>
                  <a:pt x="860" y="325"/>
                  <a:pt x="860" y="325"/>
                  <a:pt x="860" y="325"/>
                </a:cubicBezTo>
                <a:cubicBezTo>
                  <a:pt x="892" y="248"/>
                  <a:pt x="856" y="160"/>
                  <a:pt x="780" y="128"/>
                </a:cubicBezTo>
                <a:cubicBezTo>
                  <a:pt x="472" y="0"/>
                  <a:pt x="472" y="0"/>
                  <a:pt x="472" y="0"/>
                </a:cubicBezTo>
                <a:cubicBezTo>
                  <a:pt x="405" y="162"/>
                  <a:pt x="405" y="162"/>
                  <a:pt x="405" y="162"/>
                </a:cubicBezTo>
                <a:lnTo>
                  <a:pt x="689" y="280"/>
                </a:lnTo>
                <a:close/>
              </a:path>
            </a:pathLst>
          </a:custGeom>
          <a:solidFill>
            <a:srgbClr val="2F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ṡļîḍê">
            <a:extLst>
              <a:ext uri="{FF2B5EF4-FFF2-40B4-BE49-F238E27FC236}">
                <a16:creationId xmlns:a16="http://schemas.microsoft.com/office/drawing/2014/main" id="{960ED6FD-F57E-4D64-88DA-2B981E20B0C5}"/>
              </a:ext>
            </a:extLst>
          </p:cNvPr>
          <p:cNvSpPr/>
          <p:nvPr/>
        </p:nvSpPr>
        <p:spPr bwMode="auto">
          <a:xfrm>
            <a:off x="3337996" y="2907598"/>
            <a:ext cx="193977" cy="285712"/>
          </a:xfrm>
          <a:custGeom>
            <a:avLst/>
            <a:gdLst>
              <a:gd name="T0" fmla="*/ 2001 w 2001"/>
              <a:gd name="T1" fmla="*/ 369 h 2957"/>
              <a:gd name="T2" fmla="*/ 1195 w 2001"/>
              <a:gd name="T3" fmla="*/ 32 h 2957"/>
              <a:gd name="T4" fmla="*/ 998 w 2001"/>
              <a:gd name="T5" fmla="*/ 113 h 2957"/>
              <a:gd name="T6" fmla="*/ 32 w 2001"/>
              <a:gd name="T7" fmla="*/ 2424 h 2957"/>
              <a:gd name="T8" fmla="*/ 113 w 2001"/>
              <a:gd name="T9" fmla="*/ 2621 h 2957"/>
              <a:gd name="T10" fmla="*/ 918 w 2001"/>
              <a:gd name="T11" fmla="*/ 2957 h 2957"/>
              <a:gd name="T12" fmla="*/ 1196 w 2001"/>
              <a:gd name="T13" fmla="*/ 1553 h 2957"/>
              <a:gd name="T14" fmla="*/ 2001 w 2001"/>
              <a:gd name="T15" fmla="*/ 369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1" h="2957">
                <a:moveTo>
                  <a:pt x="2001" y="369"/>
                </a:moveTo>
                <a:cubicBezTo>
                  <a:pt x="1195" y="32"/>
                  <a:pt x="1195" y="32"/>
                  <a:pt x="1195" y="32"/>
                </a:cubicBezTo>
                <a:cubicBezTo>
                  <a:pt x="1118" y="0"/>
                  <a:pt x="1030" y="36"/>
                  <a:pt x="998" y="113"/>
                </a:cubicBezTo>
                <a:cubicBezTo>
                  <a:pt x="32" y="2424"/>
                  <a:pt x="32" y="2424"/>
                  <a:pt x="32" y="2424"/>
                </a:cubicBezTo>
                <a:cubicBezTo>
                  <a:pt x="0" y="2501"/>
                  <a:pt x="36" y="2589"/>
                  <a:pt x="113" y="2621"/>
                </a:cubicBezTo>
                <a:cubicBezTo>
                  <a:pt x="918" y="2957"/>
                  <a:pt x="918" y="2957"/>
                  <a:pt x="918" y="2957"/>
                </a:cubicBezTo>
                <a:cubicBezTo>
                  <a:pt x="894" y="2557"/>
                  <a:pt x="985" y="2058"/>
                  <a:pt x="1196" y="1553"/>
                </a:cubicBezTo>
                <a:cubicBezTo>
                  <a:pt x="1407" y="1048"/>
                  <a:pt x="1699" y="633"/>
                  <a:pt x="2001" y="369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ṣļíḍé">
            <a:extLst>
              <a:ext uri="{FF2B5EF4-FFF2-40B4-BE49-F238E27FC236}">
                <a16:creationId xmlns:a16="http://schemas.microsoft.com/office/drawing/2014/main" id="{2F0B05D9-3709-4B95-9513-29EC55D3EB54}"/>
              </a:ext>
            </a:extLst>
          </p:cNvPr>
          <p:cNvSpPr/>
          <p:nvPr/>
        </p:nvSpPr>
        <p:spPr bwMode="auto">
          <a:xfrm>
            <a:off x="3464890" y="2948818"/>
            <a:ext cx="67892" cy="56577"/>
          </a:xfrm>
          <a:custGeom>
            <a:avLst/>
            <a:gdLst>
              <a:gd name="T0" fmla="*/ 113 w 702"/>
              <a:gd name="T1" fmla="*/ 423 h 586"/>
              <a:gd name="T2" fmla="*/ 32 w 702"/>
              <a:gd name="T3" fmla="*/ 227 h 586"/>
              <a:gd name="T4" fmla="*/ 80 w 702"/>
              <a:gd name="T5" fmla="*/ 113 h 586"/>
              <a:gd name="T6" fmla="*/ 276 w 702"/>
              <a:gd name="T7" fmla="*/ 32 h 586"/>
              <a:gd name="T8" fmla="*/ 589 w 702"/>
              <a:gd name="T9" fmla="*/ 163 h 586"/>
              <a:gd name="T10" fmla="*/ 670 w 702"/>
              <a:gd name="T11" fmla="*/ 360 h 586"/>
              <a:gd name="T12" fmla="*/ 623 w 702"/>
              <a:gd name="T13" fmla="*/ 474 h 586"/>
              <a:gd name="T14" fmla="*/ 426 w 702"/>
              <a:gd name="T15" fmla="*/ 554 h 586"/>
              <a:gd name="T16" fmla="*/ 113 w 702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586">
                <a:moveTo>
                  <a:pt x="113" y="423"/>
                </a:moveTo>
                <a:cubicBezTo>
                  <a:pt x="36" y="391"/>
                  <a:pt x="0" y="303"/>
                  <a:pt x="32" y="227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7"/>
                  <a:pt x="200" y="0"/>
                  <a:pt x="276" y="32"/>
                </a:cubicBezTo>
                <a:cubicBezTo>
                  <a:pt x="589" y="163"/>
                  <a:pt x="589" y="163"/>
                  <a:pt x="589" y="163"/>
                </a:cubicBezTo>
                <a:cubicBezTo>
                  <a:pt x="666" y="195"/>
                  <a:pt x="702" y="283"/>
                  <a:pt x="670" y="360"/>
                </a:cubicBezTo>
                <a:cubicBezTo>
                  <a:pt x="623" y="474"/>
                  <a:pt x="623" y="474"/>
                  <a:pt x="623" y="474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şļíḍé">
            <a:extLst>
              <a:ext uri="{FF2B5EF4-FFF2-40B4-BE49-F238E27FC236}">
                <a16:creationId xmlns:a16="http://schemas.microsoft.com/office/drawing/2014/main" id="{B9C21779-789F-4BE3-B150-77096597CAC2}"/>
              </a:ext>
            </a:extLst>
          </p:cNvPr>
          <p:cNvSpPr/>
          <p:nvPr/>
        </p:nvSpPr>
        <p:spPr bwMode="auto">
          <a:xfrm>
            <a:off x="3512172" y="2975490"/>
            <a:ext cx="89310" cy="50111"/>
          </a:xfrm>
          <a:custGeom>
            <a:avLst/>
            <a:gdLst>
              <a:gd name="T0" fmla="*/ 0 w 221"/>
              <a:gd name="T1" fmla="*/ 39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9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9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ś1iďè">
            <a:extLst>
              <a:ext uri="{FF2B5EF4-FFF2-40B4-BE49-F238E27FC236}">
                <a16:creationId xmlns:a16="http://schemas.microsoft.com/office/drawing/2014/main" id="{53FD268C-1135-484A-8BA5-AFE17E45FE9B}"/>
              </a:ext>
            </a:extLst>
          </p:cNvPr>
          <p:cNvSpPr/>
          <p:nvPr/>
        </p:nvSpPr>
        <p:spPr bwMode="auto">
          <a:xfrm>
            <a:off x="3474184" y="2957304"/>
            <a:ext cx="48898" cy="39604"/>
          </a:xfrm>
          <a:custGeom>
            <a:avLst/>
            <a:gdLst>
              <a:gd name="T0" fmla="*/ 82 w 505"/>
              <a:gd name="T1" fmla="*/ 293 h 411"/>
              <a:gd name="T2" fmla="*/ 22 w 505"/>
              <a:gd name="T3" fmla="*/ 155 h 411"/>
              <a:gd name="T4" fmla="*/ 55 w 505"/>
              <a:gd name="T5" fmla="*/ 77 h 411"/>
              <a:gd name="T6" fmla="*/ 195 w 505"/>
              <a:gd name="T7" fmla="*/ 23 h 411"/>
              <a:gd name="T8" fmla="*/ 422 w 505"/>
              <a:gd name="T9" fmla="*/ 118 h 411"/>
              <a:gd name="T10" fmla="*/ 482 w 505"/>
              <a:gd name="T11" fmla="*/ 256 h 411"/>
              <a:gd name="T12" fmla="*/ 450 w 505"/>
              <a:gd name="T13" fmla="*/ 334 h 411"/>
              <a:gd name="T14" fmla="*/ 309 w 505"/>
              <a:gd name="T15" fmla="*/ 388 h 411"/>
              <a:gd name="T16" fmla="*/ 82 w 505"/>
              <a:gd name="T17" fmla="*/ 29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1">
                <a:moveTo>
                  <a:pt x="82" y="293"/>
                </a:moveTo>
                <a:cubicBezTo>
                  <a:pt x="27" y="270"/>
                  <a:pt x="0" y="208"/>
                  <a:pt x="22" y="155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5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1"/>
                  <a:pt x="505" y="203"/>
                  <a:pt x="482" y="256"/>
                </a:cubicBezTo>
                <a:cubicBezTo>
                  <a:pt x="450" y="334"/>
                  <a:pt x="450" y="334"/>
                  <a:pt x="450" y="334"/>
                </a:cubicBezTo>
                <a:cubicBezTo>
                  <a:pt x="427" y="387"/>
                  <a:pt x="365" y="411"/>
                  <a:pt x="309" y="388"/>
                </a:cubicBezTo>
                <a:lnTo>
                  <a:pt x="82" y="293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sļîdè">
            <a:extLst>
              <a:ext uri="{FF2B5EF4-FFF2-40B4-BE49-F238E27FC236}">
                <a16:creationId xmlns:a16="http://schemas.microsoft.com/office/drawing/2014/main" id="{5FB7D3C2-D3E1-4F1A-95F0-4F1C240F6E3D}"/>
              </a:ext>
            </a:extLst>
          </p:cNvPr>
          <p:cNvSpPr/>
          <p:nvPr/>
        </p:nvSpPr>
        <p:spPr bwMode="auto">
          <a:xfrm>
            <a:off x="3393361" y="3118952"/>
            <a:ext cx="68296" cy="56577"/>
          </a:xfrm>
          <a:custGeom>
            <a:avLst/>
            <a:gdLst>
              <a:gd name="T0" fmla="*/ 113 w 703"/>
              <a:gd name="T1" fmla="*/ 423 h 586"/>
              <a:gd name="T2" fmla="*/ 32 w 703"/>
              <a:gd name="T3" fmla="*/ 226 h 586"/>
              <a:gd name="T4" fmla="*/ 80 w 703"/>
              <a:gd name="T5" fmla="*/ 113 h 586"/>
              <a:gd name="T6" fmla="*/ 277 w 703"/>
              <a:gd name="T7" fmla="*/ 32 h 586"/>
              <a:gd name="T8" fmla="*/ 590 w 703"/>
              <a:gd name="T9" fmla="*/ 163 h 586"/>
              <a:gd name="T10" fmla="*/ 671 w 703"/>
              <a:gd name="T11" fmla="*/ 360 h 586"/>
              <a:gd name="T12" fmla="*/ 623 w 703"/>
              <a:gd name="T13" fmla="*/ 473 h 586"/>
              <a:gd name="T14" fmla="*/ 426 w 703"/>
              <a:gd name="T15" fmla="*/ 554 h 586"/>
              <a:gd name="T16" fmla="*/ 113 w 703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586">
                <a:moveTo>
                  <a:pt x="113" y="423"/>
                </a:moveTo>
                <a:cubicBezTo>
                  <a:pt x="37" y="391"/>
                  <a:pt x="0" y="303"/>
                  <a:pt x="32" y="226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6"/>
                  <a:pt x="200" y="0"/>
                  <a:pt x="277" y="32"/>
                </a:cubicBezTo>
                <a:cubicBezTo>
                  <a:pt x="590" y="163"/>
                  <a:pt x="590" y="163"/>
                  <a:pt x="590" y="163"/>
                </a:cubicBezTo>
                <a:cubicBezTo>
                  <a:pt x="666" y="195"/>
                  <a:pt x="703" y="283"/>
                  <a:pt x="671" y="360"/>
                </a:cubicBezTo>
                <a:cubicBezTo>
                  <a:pt x="623" y="473"/>
                  <a:pt x="623" y="473"/>
                  <a:pt x="623" y="473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ṣ1íďê">
            <a:extLst>
              <a:ext uri="{FF2B5EF4-FFF2-40B4-BE49-F238E27FC236}">
                <a16:creationId xmlns:a16="http://schemas.microsoft.com/office/drawing/2014/main" id="{7D0C25CD-BEEC-4A9C-8D7B-2A687C88175C}"/>
              </a:ext>
            </a:extLst>
          </p:cNvPr>
          <p:cNvSpPr/>
          <p:nvPr/>
        </p:nvSpPr>
        <p:spPr bwMode="auto">
          <a:xfrm>
            <a:off x="3441047" y="3145624"/>
            <a:ext cx="89310" cy="50111"/>
          </a:xfrm>
          <a:custGeom>
            <a:avLst/>
            <a:gdLst>
              <a:gd name="T0" fmla="*/ 0 w 221"/>
              <a:gd name="T1" fmla="*/ 38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8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8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śḷïḍé">
            <a:extLst>
              <a:ext uri="{FF2B5EF4-FFF2-40B4-BE49-F238E27FC236}">
                <a16:creationId xmlns:a16="http://schemas.microsoft.com/office/drawing/2014/main" id="{0D74F9D4-048D-4708-8808-99031F78F173}"/>
              </a:ext>
            </a:extLst>
          </p:cNvPr>
          <p:cNvSpPr/>
          <p:nvPr/>
        </p:nvSpPr>
        <p:spPr bwMode="auto">
          <a:xfrm>
            <a:off x="3403060" y="3127034"/>
            <a:ext cx="48898" cy="40008"/>
          </a:xfrm>
          <a:custGeom>
            <a:avLst/>
            <a:gdLst>
              <a:gd name="T0" fmla="*/ 83 w 505"/>
              <a:gd name="T1" fmla="*/ 294 h 412"/>
              <a:gd name="T2" fmla="*/ 22 w 505"/>
              <a:gd name="T3" fmla="*/ 156 h 412"/>
              <a:gd name="T4" fmla="*/ 55 w 505"/>
              <a:gd name="T5" fmla="*/ 77 h 412"/>
              <a:gd name="T6" fmla="*/ 196 w 505"/>
              <a:gd name="T7" fmla="*/ 23 h 412"/>
              <a:gd name="T8" fmla="*/ 422 w 505"/>
              <a:gd name="T9" fmla="*/ 118 h 412"/>
              <a:gd name="T10" fmla="*/ 483 w 505"/>
              <a:gd name="T11" fmla="*/ 256 h 412"/>
              <a:gd name="T12" fmla="*/ 450 w 505"/>
              <a:gd name="T13" fmla="*/ 335 h 412"/>
              <a:gd name="T14" fmla="*/ 309 w 505"/>
              <a:gd name="T15" fmla="*/ 388 h 412"/>
              <a:gd name="T16" fmla="*/ 83 w 505"/>
              <a:gd name="T17" fmla="*/ 29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2">
                <a:moveTo>
                  <a:pt x="83" y="294"/>
                </a:moveTo>
                <a:cubicBezTo>
                  <a:pt x="27" y="270"/>
                  <a:pt x="0" y="209"/>
                  <a:pt x="22" y="156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6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2"/>
                  <a:pt x="505" y="203"/>
                  <a:pt x="483" y="256"/>
                </a:cubicBezTo>
                <a:cubicBezTo>
                  <a:pt x="450" y="335"/>
                  <a:pt x="450" y="335"/>
                  <a:pt x="450" y="335"/>
                </a:cubicBezTo>
                <a:cubicBezTo>
                  <a:pt x="428" y="388"/>
                  <a:pt x="365" y="412"/>
                  <a:pt x="309" y="388"/>
                </a:cubicBezTo>
                <a:lnTo>
                  <a:pt x="83" y="294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śḷîḓê">
            <a:extLst>
              <a:ext uri="{FF2B5EF4-FFF2-40B4-BE49-F238E27FC236}">
                <a16:creationId xmlns:a16="http://schemas.microsoft.com/office/drawing/2014/main" id="{6A081A4C-14AC-4E6D-8168-CE225C2D3C96}"/>
              </a:ext>
            </a:extLst>
          </p:cNvPr>
          <p:cNvSpPr/>
          <p:nvPr/>
        </p:nvSpPr>
        <p:spPr bwMode="auto">
          <a:xfrm>
            <a:off x="3447109" y="2589961"/>
            <a:ext cx="225498" cy="126893"/>
          </a:xfrm>
          <a:custGeom>
            <a:avLst/>
            <a:gdLst>
              <a:gd name="T0" fmla="*/ 2324 w 2332"/>
              <a:gd name="T1" fmla="*/ 1133 h 1311"/>
              <a:gd name="T2" fmla="*/ 2327 w 2332"/>
              <a:gd name="T3" fmla="*/ 1092 h 1311"/>
              <a:gd name="T4" fmla="*/ 2217 w 2332"/>
              <a:gd name="T5" fmla="*/ 771 h 1311"/>
              <a:gd name="T6" fmla="*/ 2327 w 2332"/>
              <a:gd name="T7" fmla="*/ 733 h 1311"/>
              <a:gd name="T8" fmla="*/ 2076 w 2332"/>
              <a:gd name="T9" fmla="*/ 0 h 1311"/>
              <a:gd name="T10" fmla="*/ 0 w 2332"/>
              <a:gd name="T11" fmla="*/ 712 h 1311"/>
              <a:gd name="T12" fmla="*/ 127 w 2332"/>
              <a:gd name="T13" fmla="*/ 1083 h 1311"/>
              <a:gd name="T14" fmla="*/ 233 w 2332"/>
              <a:gd name="T15" fmla="*/ 1135 h 1311"/>
              <a:gd name="T16" fmla="*/ 285 w 2332"/>
              <a:gd name="T17" fmla="*/ 1029 h 1311"/>
              <a:gd name="T18" fmla="*/ 240 w 2332"/>
              <a:gd name="T19" fmla="*/ 899 h 1311"/>
              <a:gd name="T20" fmla="*/ 258 w 2332"/>
              <a:gd name="T21" fmla="*/ 897 h 1311"/>
              <a:gd name="T22" fmla="*/ 287 w 2332"/>
              <a:gd name="T23" fmla="*/ 838 h 1311"/>
              <a:gd name="T24" fmla="*/ 257 w 2332"/>
              <a:gd name="T25" fmla="*/ 750 h 1311"/>
              <a:gd name="T26" fmla="*/ 809 w 2332"/>
              <a:gd name="T27" fmla="*/ 561 h 1311"/>
              <a:gd name="T28" fmla="*/ 1194 w 2332"/>
              <a:gd name="T29" fmla="*/ 854 h 1311"/>
              <a:gd name="T30" fmla="*/ 2291 w 2332"/>
              <a:gd name="T31" fmla="*/ 1159 h 1311"/>
              <a:gd name="T32" fmla="*/ 2324 w 2332"/>
              <a:gd name="T33" fmla="*/ 1133 h 1311"/>
              <a:gd name="T34" fmla="*/ 1406 w 2332"/>
              <a:gd name="T35" fmla="*/ 904 h 1311"/>
              <a:gd name="T36" fmla="*/ 1989 w 2332"/>
              <a:gd name="T37" fmla="*/ 848 h 1311"/>
              <a:gd name="T38" fmla="*/ 2119 w 2332"/>
              <a:gd name="T39" fmla="*/ 804 h 1311"/>
              <a:gd name="T40" fmla="*/ 2210 w 2332"/>
              <a:gd name="T41" fmla="*/ 1069 h 1311"/>
              <a:gd name="T42" fmla="*/ 1406 w 2332"/>
              <a:gd name="T43" fmla="*/ 9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2" h="1311">
                <a:moveTo>
                  <a:pt x="2324" y="1133"/>
                </a:moveTo>
                <a:cubicBezTo>
                  <a:pt x="2331" y="1120"/>
                  <a:pt x="2332" y="1105"/>
                  <a:pt x="2327" y="1092"/>
                </a:cubicBezTo>
                <a:cubicBezTo>
                  <a:pt x="2217" y="771"/>
                  <a:pt x="2217" y="771"/>
                  <a:pt x="2217" y="771"/>
                </a:cubicBezTo>
                <a:cubicBezTo>
                  <a:pt x="2275" y="751"/>
                  <a:pt x="2322" y="735"/>
                  <a:pt x="2327" y="733"/>
                </a:cubicBezTo>
                <a:cubicBezTo>
                  <a:pt x="2076" y="0"/>
                  <a:pt x="2076" y="0"/>
                  <a:pt x="2076" y="0"/>
                </a:cubicBezTo>
                <a:cubicBezTo>
                  <a:pt x="0" y="712"/>
                  <a:pt x="0" y="712"/>
                  <a:pt x="0" y="712"/>
                </a:cubicBezTo>
                <a:cubicBezTo>
                  <a:pt x="127" y="1083"/>
                  <a:pt x="127" y="1083"/>
                  <a:pt x="127" y="1083"/>
                </a:cubicBezTo>
                <a:cubicBezTo>
                  <a:pt x="142" y="1127"/>
                  <a:pt x="189" y="1150"/>
                  <a:pt x="233" y="1135"/>
                </a:cubicBezTo>
                <a:cubicBezTo>
                  <a:pt x="276" y="1120"/>
                  <a:pt x="299" y="1073"/>
                  <a:pt x="285" y="1029"/>
                </a:cubicBezTo>
                <a:cubicBezTo>
                  <a:pt x="240" y="899"/>
                  <a:pt x="240" y="899"/>
                  <a:pt x="240" y="899"/>
                </a:cubicBezTo>
                <a:cubicBezTo>
                  <a:pt x="246" y="900"/>
                  <a:pt x="252" y="899"/>
                  <a:pt x="258" y="897"/>
                </a:cubicBezTo>
                <a:cubicBezTo>
                  <a:pt x="282" y="889"/>
                  <a:pt x="295" y="862"/>
                  <a:pt x="287" y="838"/>
                </a:cubicBezTo>
                <a:cubicBezTo>
                  <a:pt x="257" y="750"/>
                  <a:pt x="257" y="750"/>
                  <a:pt x="257" y="750"/>
                </a:cubicBezTo>
                <a:cubicBezTo>
                  <a:pt x="809" y="561"/>
                  <a:pt x="809" y="561"/>
                  <a:pt x="809" y="561"/>
                </a:cubicBezTo>
                <a:cubicBezTo>
                  <a:pt x="891" y="696"/>
                  <a:pt x="1026" y="796"/>
                  <a:pt x="1194" y="854"/>
                </a:cubicBezTo>
                <a:cubicBezTo>
                  <a:pt x="1630" y="1311"/>
                  <a:pt x="2283" y="1160"/>
                  <a:pt x="2291" y="1159"/>
                </a:cubicBezTo>
                <a:cubicBezTo>
                  <a:pt x="2305" y="1155"/>
                  <a:pt x="2317" y="1146"/>
                  <a:pt x="2324" y="1133"/>
                </a:cubicBezTo>
                <a:close/>
                <a:moveTo>
                  <a:pt x="1406" y="904"/>
                </a:moveTo>
                <a:cubicBezTo>
                  <a:pt x="1586" y="927"/>
                  <a:pt x="1787" y="911"/>
                  <a:pt x="1989" y="848"/>
                </a:cubicBezTo>
                <a:cubicBezTo>
                  <a:pt x="1995" y="847"/>
                  <a:pt x="2053" y="827"/>
                  <a:pt x="2119" y="804"/>
                </a:cubicBezTo>
                <a:cubicBezTo>
                  <a:pt x="2210" y="1069"/>
                  <a:pt x="2210" y="1069"/>
                  <a:pt x="2210" y="1069"/>
                </a:cubicBezTo>
                <a:cubicBezTo>
                  <a:pt x="2073" y="1091"/>
                  <a:pt x="1712" y="1120"/>
                  <a:pt x="1406" y="904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ṡ1iḑè">
            <a:extLst>
              <a:ext uri="{FF2B5EF4-FFF2-40B4-BE49-F238E27FC236}">
                <a16:creationId xmlns:a16="http://schemas.microsoft.com/office/drawing/2014/main" id="{426BA706-F16B-42D9-A250-FAC91ED7F405}"/>
              </a:ext>
            </a:extLst>
          </p:cNvPr>
          <p:cNvSpPr/>
          <p:nvPr/>
        </p:nvSpPr>
        <p:spPr bwMode="auto">
          <a:xfrm>
            <a:off x="3433368" y="2488527"/>
            <a:ext cx="214587" cy="170134"/>
          </a:xfrm>
          <a:custGeom>
            <a:avLst/>
            <a:gdLst>
              <a:gd name="T0" fmla="*/ 1968 w 2219"/>
              <a:gd name="T1" fmla="*/ 320 h 1764"/>
              <a:gd name="T2" fmla="*/ 1858 w 2219"/>
              <a:gd name="T3" fmla="*/ 357 h 1764"/>
              <a:gd name="T4" fmla="*/ 1748 w 2219"/>
              <a:gd name="T5" fmla="*/ 37 h 1764"/>
              <a:gd name="T6" fmla="*/ 1719 w 2219"/>
              <a:gd name="T7" fmla="*/ 6 h 1764"/>
              <a:gd name="T8" fmla="*/ 1678 w 2219"/>
              <a:gd name="T9" fmla="*/ 6 h 1764"/>
              <a:gd name="T10" fmla="*/ 999 w 2219"/>
              <a:gd name="T11" fmla="*/ 919 h 1764"/>
              <a:gd name="T12" fmla="*/ 875 w 2219"/>
              <a:gd name="T13" fmla="*/ 1387 h 1764"/>
              <a:gd name="T14" fmla="*/ 322 w 2219"/>
              <a:gd name="T15" fmla="*/ 1576 h 1764"/>
              <a:gd name="T16" fmla="*/ 292 w 2219"/>
              <a:gd name="T17" fmla="*/ 1489 h 1764"/>
              <a:gd name="T18" fmla="*/ 234 w 2219"/>
              <a:gd name="T19" fmla="*/ 1460 h 1764"/>
              <a:gd name="T20" fmla="*/ 218 w 2219"/>
              <a:gd name="T21" fmla="*/ 1469 h 1764"/>
              <a:gd name="T22" fmla="*/ 173 w 2219"/>
              <a:gd name="T23" fmla="*/ 1339 h 1764"/>
              <a:gd name="T24" fmla="*/ 67 w 2219"/>
              <a:gd name="T25" fmla="*/ 1288 h 1764"/>
              <a:gd name="T26" fmla="*/ 15 w 2219"/>
              <a:gd name="T27" fmla="*/ 1394 h 1764"/>
              <a:gd name="T28" fmla="*/ 143 w 2219"/>
              <a:gd name="T29" fmla="*/ 1764 h 1764"/>
              <a:gd name="T30" fmla="*/ 2219 w 2219"/>
              <a:gd name="T31" fmla="*/ 1052 h 1764"/>
              <a:gd name="T32" fmla="*/ 1968 w 2219"/>
              <a:gd name="T33" fmla="*/ 320 h 1764"/>
              <a:gd name="T34" fmla="*/ 1669 w 2219"/>
              <a:gd name="T35" fmla="*/ 126 h 1764"/>
              <a:gd name="T36" fmla="*/ 1760 w 2219"/>
              <a:gd name="T37" fmla="*/ 391 h 1764"/>
              <a:gd name="T38" fmla="*/ 1621 w 2219"/>
              <a:gd name="T39" fmla="*/ 439 h 1764"/>
              <a:gd name="T40" fmla="*/ 1136 w 2219"/>
              <a:gd name="T41" fmla="*/ 751 h 1764"/>
              <a:gd name="T42" fmla="*/ 1669 w 2219"/>
              <a:gd name="T43" fmla="*/ 126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19" h="1764">
                <a:moveTo>
                  <a:pt x="1968" y="320"/>
                </a:moveTo>
                <a:cubicBezTo>
                  <a:pt x="1961" y="322"/>
                  <a:pt x="1915" y="338"/>
                  <a:pt x="1858" y="357"/>
                </a:cubicBezTo>
                <a:cubicBezTo>
                  <a:pt x="1748" y="37"/>
                  <a:pt x="1748" y="37"/>
                  <a:pt x="1748" y="37"/>
                </a:cubicBezTo>
                <a:cubicBezTo>
                  <a:pt x="1743" y="23"/>
                  <a:pt x="1733" y="12"/>
                  <a:pt x="1719" y="6"/>
                </a:cubicBezTo>
                <a:cubicBezTo>
                  <a:pt x="1706" y="0"/>
                  <a:pt x="1691" y="0"/>
                  <a:pt x="1678" y="6"/>
                </a:cubicBezTo>
                <a:cubicBezTo>
                  <a:pt x="1670" y="9"/>
                  <a:pt x="1062" y="291"/>
                  <a:pt x="999" y="919"/>
                </a:cubicBezTo>
                <a:cubicBezTo>
                  <a:pt x="902" y="1069"/>
                  <a:pt x="856" y="1231"/>
                  <a:pt x="875" y="1387"/>
                </a:cubicBezTo>
                <a:cubicBezTo>
                  <a:pt x="322" y="1576"/>
                  <a:pt x="322" y="1576"/>
                  <a:pt x="322" y="1576"/>
                </a:cubicBezTo>
                <a:cubicBezTo>
                  <a:pt x="292" y="1489"/>
                  <a:pt x="292" y="1489"/>
                  <a:pt x="292" y="1489"/>
                </a:cubicBezTo>
                <a:cubicBezTo>
                  <a:pt x="284" y="1464"/>
                  <a:pt x="258" y="1452"/>
                  <a:pt x="234" y="1460"/>
                </a:cubicBezTo>
                <a:cubicBezTo>
                  <a:pt x="228" y="1462"/>
                  <a:pt x="222" y="1465"/>
                  <a:pt x="218" y="1469"/>
                </a:cubicBezTo>
                <a:cubicBezTo>
                  <a:pt x="173" y="1339"/>
                  <a:pt x="173" y="1339"/>
                  <a:pt x="173" y="1339"/>
                </a:cubicBezTo>
                <a:cubicBezTo>
                  <a:pt x="158" y="1296"/>
                  <a:pt x="111" y="1273"/>
                  <a:pt x="67" y="1288"/>
                </a:cubicBezTo>
                <a:cubicBezTo>
                  <a:pt x="24" y="1303"/>
                  <a:pt x="0" y="1350"/>
                  <a:pt x="15" y="1394"/>
                </a:cubicBezTo>
                <a:cubicBezTo>
                  <a:pt x="143" y="1764"/>
                  <a:pt x="143" y="1764"/>
                  <a:pt x="143" y="1764"/>
                </a:cubicBezTo>
                <a:cubicBezTo>
                  <a:pt x="2219" y="1052"/>
                  <a:pt x="2219" y="1052"/>
                  <a:pt x="2219" y="1052"/>
                </a:cubicBezTo>
                <a:lnTo>
                  <a:pt x="1968" y="320"/>
                </a:lnTo>
                <a:close/>
                <a:moveTo>
                  <a:pt x="1669" y="126"/>
                </a:moveTo>
                <a:cubicBezTo>
                  <a:pt x="1760" y="391"/>
                  <a:pt x="1760" y="391"/>
                  <a:pt x="1760" y="391"/>
                </a:cubicBezTo>
                <a:cubicBezTo>
                  <a:pt x="1691" y="415"/>
                  <a:pt x="1629" y="437"/>
                  <a:pt x="1621" y="439"/>
                </a:cubicBezTo>
                <a:cubicBezTo>
                  <a:pt x="1427" y="514"/>
                  <a:pt x="1262" y="623"/>
                  <a:pt x="1136" y="751"/>
                </a:cubicBezTo>
                <a:cubicBezTo>
                  <a:pt x="1244" y="392"/>
                  <a:pt x="1547" y="193"/>
                  <a:pt x="1669" y="126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ľíḓè">
            <a:extLst>
              <a:ext uri="{FF2B5EF4-FFF2-40B4-BE49-F238E27FC236}">
                <a16:creationId xmlns:a16="http://schemas.microsoft.com/office/drawing/2014/main" id="{F3424624-5523-4EF7-9613-A892924BAB7E}"/>
              </a:ext>
            </a:extLst>
          </p:cNvPr>
          <p:cNvSpPr/>
          <p:nvPr/>
        </p:nvSpPr>
        <p:spPr bwMode="auto">
          <a:xfrm>
            <a:off x="3387703" y="2600064"/>
            <a:ext cx="83248" cy="129722"/>
          </a:xfrm>
          <a:custGeom>
            <a:avLst/>
            <a:gdLst>
              <a:gd name="T0" fmla="*/ 97 w 206"/>
              <a:gd name="T1" fmla="*/ 321 h 321"/>
              <a:gd name="T2" fmla="*/ 0 w 206"/>
              <a:gd name="T3" fmla="*/ 37 h 321"/>
              <a:gd name="T4" fmla="*/ 109 w 206"/>
              <a:gd name="T5" fmla="*/ 0 h 321"/>
              <a:gd name="T6" fmla="*/ 206 w 206"/>
              <a:gd name="T7" fmla="*/ 284 h 321"/>
              <a:gd name="T8" fmla="*/ 97 w 206"/>
              <a:gd name="T9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21">
                <a:moveTo>
                  <a:pt x="97" y="321"/>
                </a:moveTo>
                <a:lnTo>
                  <a:pt x="0" y="37"/>
                </a:lnTo>
                <a:lnTo>
                  <a:pt x="109" y="0"/>
                </a:lnTo>
                <a:lnTo>
                  <a:pt x="206" y="284"/>
                </a:lnTo>
                <a:lnTo>
                  <a:pt x="97" y="321"/>
                </a:ln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şļidê">
            <a:extLst>
              <a:ext uri="{FF2B5EF4-FFF2-40B4-BE49-F238E27FC236}">
                <a16:creationId xmlns:a16="http://schemas.microsoft.com/office/drawing/2014/main" id="{420259EB-70D6-4B90-9A4A-80105A99C832}"/>
              </a:ext>
            </a:extLst>
          </p:cNvPr>
          <p:cNvSpPr/>
          <p:nvPr/>
        </p:nvSpPr>
        <p:spPr bwMode="auto">
          <a:xfrm>
            <a:off x="3369922" y="2609359"/>
            <a:ext cx="59001" cy="131338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ś1ïďe">
            <a:extLst>
              <a:ext uri="{FF2B5EF4-FFF2-40B4-BE49-F238E27FC236}">
                <a16:creationId xmlns:a16="http://schemas.microsoft.com/office/drawing/2014/main" id="{15591197-351E-4DCC-B342-55D785EE55A7}"/>
              </a:ext>
            </a:extLst>
          </p:cNvPr>
          <p:cNvSpPr/>
          <p:nvPr/>
        </p:nvSpPr>
        <p:spPr bwMode="auto">
          <a:xfrm>
            <a:off x="3369922" y="2609359"/>
            <a:ext cx="59001" cy="131338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ŝḷíḑé">
            <a:extLst>
              <a:ext uri="{FF2B5EF4-FFF2-40B4-BE49-F238E27FC236}">
                <a16:creationId xmlns:a16="http://schemas.microsoft.com/office/drawing/2014/main" id="{6A3D96E5-8C88-4E12-96A4-077D6169D909}"/>
              </a:ext>
            </a:extLst>
          </p:cNvPr>
          <p:cNvSpPr/>
          <p:nvPr/>
        </p:nvSpPr>
        <p:spPr bwMode="auto">
          <a:xfrm>
            <a:off x="3406697" y="2628352"/>
            <a:ext cx="45261" cy="73145"/>
          </a:xfrm>
          <a:custGeom>
            <a:avLst/>
            <a:gdLst>
              <a:gd name="T0" fmla="*/ 355 w 467"/>
              <a:gd name="T1" fmla="*/ 731 h 756"/>
              <a:gd name="T2" fmla="*/ 176 w 467"/>
              <a:gd name="T3" fmla="*/ 644 h 756"/>
              <a:gd name="T4" fmla="*/ 25 w 467"/>
              <a:gd name="T5" fmla="*/ 204 h 756"/>
              <a:gd name="T6" fmla="*/ 112 w 467"/>
              <a:gd name="T7" fmla="*/ 25 h 756"/>
              <a:gd name="T8" fmla="*/ 291 w 467"/>
              <a:gd name="T9" fmla="*/ 113 h 756"/>
              <a:gd name="T10" fmla="*/ 442 w 467"/>
              <a:gd name="T11" fmla="*/ 552 h 756"/>
              <a:gd name="T12" fmla="*/ 355 w 467"/>
              <a:gd name="T13" fmla="*/ 73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7" h="756">
                <a:moveTo>
                  <a:pt x="355" y="731"/>
                </a:moveTo>
                <a:cubicBezTo>
                  <a:pt x="281" y="756"/>
                  <a:pt x="201" y="717"/>
                  <a:pt x="176" y="64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0" y="130"/>
                  <a:pt x="39" y="50"/>
                  <a:pt x="112" y="25"/>
                </a:cubicBezTo>
                <a:cubicBezTo>
                  <a:pt x="186" y="0"/>
                  <a:pt x="266" y="39"/>
                  <a:pt x="291" y="113"/>
                </a:cubicBezTo>
                <a:cubicBezTo>
                  <a:pt x="442" y="552"/>
                  <a:pt x="442" y="552"/>
                  <a:pt x="442" y="552"/>
                </a:cubicBezTo>
                <a:cubicBezTo>
                  <a:pt x="467" y="626"/>
                  <a:pt x="428" y="706"/>
                  <a:pt x="355" y="731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śľïḓê">
            <a:extLst>
              <a:ext uri="{FF2B5EF4-FFF2-40B4-BE49-F238E27FC236}">
                <a16:creationId xmlns:a16="http://schemas.microsoft.com/office/drawing/2014/main" id="{25F81319-3DAE-4B0D-8888-7122BA4499D1}"/>
              </a:ext>
            </a:extLst>
          </p:cNvPr>
          <p:cNvSpPr/>
          <p:nvPr/>
        </p:nvSpPr>
        <p:spPr bwMode="auto">
          <a:xfrm>
            <a:off x="3358607" y="2782321"/>
            <a:ext cx="93351" cy="72741"/>
          </a:xfrm>
          <a:custGeom>
            <a:avLst/>
            <a:gdLst>
              <a:gd name="T0" fmla="*/ 626 w 965"/>
              <a:gd name="T1" fmla="*/ 756 h 756"/>
              <a:gd name="T2" fmla="*/ 0 w 965"/>
              <a:gd name="T3" fmla="*/ 378 h 756"/>
              <a:gd name="T4" fmla="*/ 626 w 965"/>
              <a:gd name="T5" fmla="*/ 0 h 756"/>
              <a:gd name="T6" fmla="*/ 965 w 965"/>
              <a:gd name="T7" fmla="*/ 378 h 756"/>
              <a:gd name="T8" fmla="*/ 626 w 965"/>
              <a:gd name="T9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756">
                <a:moveTo>
                  <a:pt x="626" y="756"/>
                </a:moveTo>
                <a:cubicBezTo>
                  <a:pt x="359" y="756"/>
                  <a:pt x="0" y="378"/>
                  <a:pt x="0" y="378"/>
                </a:cubicBezTo>
                <a:cubicBezTo>
                  <a:pt x="0" y="378"/>
                  <a:pt x="359" y="0"/>
                  <a:pt x="626" y="0"/>
                </a:cubicBezTo>
                <a:cubicBezTo>
                  <a:pt x="892" y="0"/>
                  <a:pt x="965" y="169"/>
                  <a:pt x="965" y="378"/>
                </a:cubicBezTo>
                <a:cubicBezTo>
                  <a:pt x="965" y="587"/>
                  <a:pt x="892" y="756"/>
                  <a:pt x="626" y="756"/>
                </a:cubicBezTo>
              </a:path>
            </a:pathLst>
          </a:custGeom>
          <a:solidFill>
            <a:srgbClr val="E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$ḻîďê">
            <a:extLst>
              <a:ext uri="{FF2B5EF4-FFF2-40B4-BE49-F238E27FC236}">
                <a16:creationId xmlns:a16="http://schemas.microsoft.com/office/drawing/2014/main" id="{DA06B50A-6BDC-4ECB-91CE-AC632897BCAA}"/>
              </a:ext>
            </a:extLst>
          </p:cNvPr>
          <p:cNvSpPr/>
          <p:nvPr/>
        </p:nvSpPr>
        <p:spPr bwMode="auto">
          <a:xfrm>
            <a:off x="3382450" y="2793637"/>
            <a:ext cx="64659" cy="50111"/>
          </a:xfrm>
          <a:custGeom>
            <a:avLst/>
            <a:gdLst>
              <a:gd name="T0" fmla="*/ 432 w 667"/>
              <a:gd name="T1" fmla="*/ 522 h 522"/>
              <a:gd name="T2" fmla="*/ 0 w 667"/>
              <a:gd name="T3" fmla="*/ 261 h 522"/>
              <a:gd name="T4" fmla="*/ 432 w 667"/>
              <a:gd name="T5" fmla="*/ 0 h 522"/>
              <a:gd name="T6" fmla="*/ 667 w 667"/>
              <a:gd name="T7" fmla="*/ 261 h 522"/>
              <a:gd name="T8" fmla="*/ 432 w 667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522">
                <a:moveTo>
                  <a:pt x="432" y="522"/>
                </a:moveTo>
                <a:cubicBezTo>
                  <a:pt x="248" y="522"/>
                  <a:pt x="0" y="261"/>
                  <a:pt x="0" y="261"/>
                </a:cubicBezTo>
                <a:cubicBezTo>
                  <a:pt x="0" y="261"/>
                  <a:pt x="248" y="0"/>
                  <a:pt x="432" y="0"/>
                </a:cubicBezTo>
                <a:cubicBezTo>
                  <a:pt x="616" y="0"/>
                  <a:pt x="667" y="117"/>
                  <a:pt x="667" y="261"/>
                </a:cubicBezTo>
                <a:cubicBezTo>
                  <a:pt x="667" y="405"/>
                  <a:pt x="616" y="522"/>
                  <a:pt x="432" y="522"/>
                </a:cubicBezTo>
              </a:path>
            </a:pathLst>
          </a:custGeom>
          <a:solidFill>
            <a:srgbClr val="F0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$ļíḍé">
            <a:extLst>
              <a:ext uri="{FF2B5EF4-FFF2-40B4-BE49-F238E27FC236}">
                <a16:creationId xmlns:a16="http://schemas.microsoft.com/office/drawing/2014/main" id="{8C5BAD50-731C-4CA8-BC61-31C40EB0225F}"/>
              </a:ext>
            </a:extLst>
          </p:cNvPr>
          <p:cNvSpPr/>
          <p:nvPr/>
        </p:nvSpPr>
        <p:spPr bwMode="auto">
          <a:xfrm>
            <a:off x="3408717" y="2804144"/>
            <a:ext cx="37179" cy="29097"/>
          </a:xfrm>
          <a:custGeom>
            <a:avLst/>
            <a:gdLst>
              <a:gd name="T0" fmla="*/ 250 w 386"/>
              <a:gd name="T1" fmla="*/ 302 h 302"/>
              <a:gd name="T2" fmla="*/ 0 w 386"/>
              <a:gd name="T3" fmla="*/ 151 h 302"/>
              <a:gd name="T4" fmla="*/ 250 w 386"/>
              <a:gd name="T5" fmla="*/ 0 h 302"/>
              <a:gd name="T6" fmla="*/ 386 w 386"/>
              <a:gd name="T7" fmla="*/ 151 h 302"/>
              <a:gd name="T8" fmla="*/ 250 w 386"/>
              <a:gd name="T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302">
                <a:moveTo>
                  <a:pt x="250" y="302"/>
                </a:moveTo>
                <a:cubicBezTo>
                  <a:pt x="144" y="302"/>
                  <a:pt x="0" y="151"/>
                  <a:pt x="0" y="151"/>
                </a:cubicBezTo>
                <a:cubicBezTo>
                  <a:pt x="0" y="151"/>
                  <a:pt x="144" y="0"/>
                  <a:pt x="250" y="0"/>
                </a:cubicBezTo>
                <a:cubicBezTo>
                  <a:pt x="357" y="0"/>
                  <a:pt x="386" y="67"/>
                  <a:pt x="386" y="151"/>
                </a:cubicBezTo>
                <a:cubicBezTo>
                  <a:pt x="386" y="234"/>
                  <a:pt x="357" y="302"/>
                  <a:pt x="250" y="302"/>
                </a:cubicBezTo>
              </a:path>
            </a:pathLst>
          </a:custGeom>
          <a:solidFill>
            <a:srgbClr val="F9D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ṡlïdè">
            <a:extLst>
              <a:ext uri="{FF2B5EF4-FFF2-40B4-BE49-F238E27FC236}">
                <a16:creationId xmlns:a16="http://schemas.microsoft.com/office/drawing/2014/main" id="{2F78092F-BC70-4436-B837-313606C58C3F}"/>
              </a:ext>
            </a:extLst>
          </p:cNvPr>
          <p:cNvSpPr/>
          <p:nvPr/>
        </p:nvSpPr>
        <p:spPr bwMode="auto">
          <a:xfrm>
            <a:off x="3421649" y="2738676"/>
            <a:ext cx="89714" cy="50111"/>
          </a:xfrm>
          <a:custGeom>
            <a:avLst/>
            <a:gdLst>
              <a:gd name="T0" fmla="*/ 929 w 929"/>
              <a:gd name="T1" fmla="*/ 521 h 521"/>
              <a:gd name="T2" fmla="*/ 65 w 929"/>
              <a:gd name="T3" fmla="*/ 0 h 521"/>
              <a:gd name="T4" fmla="*/ 78 w 929"/>
              <a:gd name="T5" fmla="*/ 85 h 521"/>
              <a:gd name="T6" fmla="*/ 370 w 929"/>
              <a:gd name="T7" fmla="*/ 514 h 521"/>
              <a:gd name="T8" fmla="*/ 929 w 929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1">
                <a:moveTo>
                  <a:pt x="929" y="521"/>
                </a:moveTo>
                <a:cubicBezTo>
                  <a:pt x="929" y="521"/>
                  <a:pt x="656" y="0"/>
                  <a:pt x="65" y="0"/>
                </a:cubicBezTo>
                <a:cubicBezTo>
                  <a:pt x="65" y="0"/>
                  <a:pt x="0" y="33"/>
                  <a:pt x="78" y="85"/>
                </a:cubicBezTo>
                <a:cubicBezTo>
                  <a:pt x="156" y="137"/>
                  <a:pt x="370" y="182"/>
                  <a:pt x="370" y="514"/>
                </a:cubicBezTo>
                <a:cubicBezTo>
                  <a:pt x="929" y="521"/>
                  <a:pt x="929" y="521"/>
                  <a:pt x="929" y="521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Sļïdê">
            <a:extLst>
              <a:ext uri="{FF2B5EF4-FFF2-40B4-BE49-F238E27FC236}">
                <a16:creationId xmlns:a16="http://schemas.microsoft.com/office/drawing/2014/main" id="{85AFB274-57C4-4568-9515-821970193E45}"/>
              </a:ext>
            </a:extLst>
          </p:cNvPr>
          <p:cNvSpPr/>
          <p:nvPr/>
        </p:nvSpPr>
        <p:spPr bwMode="auto">
          <a:xfrm>
            <a:off x="3421649" y="2848193"/>
            <a:ext cx="89714" cy="50111"/>
          </a:xfrm>
          <a:custGeom>
            <a:avLst/>
            <a:gdLst>
              <a:gd name="T0" fmla="*/ 929 w 929"/>
              <a:gd name="T1" fmla="*/ 0 h 520"/>
              <a:gd name="T2" fmla="*/ 65 w 929"/>
              <a:gd name="T3" fmla="*/ 520 h 520"/>
              <a:gd name="T4" fmla="*/ 78 w 929"/>
              <a:gd name="T5" fmla="*/ 436 h 520"/>
              <a:gd name="T6" fmla="*/ 370 w 929"/>
              <a:gd name="T7" fmla="*/ 6 h 520"/>
              <a:gd name="T8" fmla="*/ 929 w 929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0">
                <a:moveTo>
                  <a:pt x="929" y="0"/>
                </a:moveTo>
                <a:cubicBezTo>
                  <a:pt x="929" y="0"/>
                  <a:pt x="656" y="520"/>
                  <a:pt x="65" y="520"/>
                </a:cubicBezTo>
                <a:cubicBezTo>
                  <a:pt x="65" y="520"/>
                  <a:pt x="0" y="488"/>
                  <a:pt x="78" y="436"/>
                </a:cubicBezTo>
                <a:cubicBezTo>
                  <a:pt x="156" y="384"/>
                  <a:pt x="370" y="338"/>
                  <a:pt x="370" y="6"/>
                </a:cubicBezTo>
                <a:cubicBezTo>
                  <a:pt x="929" y="0"/>
                  <a:pt x="929" y="0"/>
                  <a:pt x="929" y="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şľïḓè">
            <a:extLst>
              <a:ext uri="{FF2B5EF4-FFF2-40B4-BE49-F238E27FC236}">
                <a16:creationId xmlns:a16="http://schemas.microsoft.com/office/drawing/2014/main" id="{344C4672-5651-4B8A-9DB9-8D2CA1687F6D}"/>
              </a:ext>
            </a:extLst>
          </p:cNvPr>
          <p:cNvSpPr/>
          <p:nvPr/>
        </p:nvSpPr>
        <p:spPr bwMode="auto">
          <a:xfrm>
            <a:off x="3451554" y="2818692"/>
            <a:ext cx="180641" cy="55768"/>
          </a:xfrm>
          <a:custGeom>
            <a:avLst/>
            <a:gdLst>
              <a:gd name="T0" fmla="*/ 1193 w 1863"/>
              <a:gd name="T1" fmla="*/ 578 h 578"/>
              <a:gd name="T2" fmla="*/ 1863 w 1863"/>
              <a:gd name="T3" fmla="*/ 476 h 578"/>
              <a:gd name="T4" fmla="*/ 1863 w 1863"/>
              <a:gd name="T5" fmla="*/ 0 h 578"/>
              <a:gd name="T6" fmla="*/ 1660 w 1863"/>
              <a:gd name="T7" fmla="*/ 0 h 578"/>
              <a:gd name="T8" fmla="*/ 1342 w 1863"/>
              <a:gd name="T9" fmla="*/ 318 h 578"/>
              <a:gd name="T10" fmla="*/ 1023 w 1863"/>
              <a:gd name="T11" fmla="*/ 0 h 578"/>
              <a:gd name="T12" fmla="*/ 0 w 1863"/>
              <a:gd name="T13" fmla="*/ 0 h 578"/>
              <a:gd name="T14" fmla="*/ 0 w 1863"/>
              <a:gd name="T15" fmla="*/ 311 h 578"/>
              <a:gd name="T16" fmla="*/ 1193 w 1863"/>
              <a:gd name="T17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193" y="578"/>
                </a:moveTo>
                <a:cubicBezTo>
                  <a:pt x="1435" y="578"/>
                  <a:pt x="1663" y="537"/>
                  <a:pt x="1863" y="476"/>
                </a:cubicBezTo>
                <a:cubicBezTo>
                  <a:pt x="1863" y="0"/>
                  <a:pt x="1863" y="0"/>
                  <a:pt x="1863" y="0"/>
                </a:cubicBezTo>
                <a:cubicBezTo>
                  <a:pt x="1660" y="0"/>
                  <a:pt x="1660" y="0"/>
                  <a:pt x="1660" y="0"/>
                </a:cubicBezTo>
                <a:cubicBezTo>
                  <a:pt x="1660" y="176"/>
                  <a:pt x="1518" y="318"/>
                  <a:pt x="1342" y="318"/>
                </a:cubicBezTo>
                <a:cubicBezTo>
                  <a:pt x="1166" y="318"/>
                  <a:pt x="1023" y="176"/>
                  <a:pt x="10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1"/>
                  <a:pt x="0" y="311"/>
                  <a:pt x="0" y="311"/>
                </a:cubicBezTo>
                <a:cubicBezTo>
                  <a:pt x="251" y="471"/>
                  <a:pt x="692" y="578"/>
                  <a:pt x="1193" y="578"/>
                </a:cubicBezTo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ṥlïḑê">
            <a:extLst>
              <a:ext uri="{FF2B5EF4-FFF2-40B4-BE49-F238E27FC236}">
                <a16:creationId xmlns:a16="http://schemas.microsoft.com/office/drawing/2014/main" id="{7ED99F20-2BAB-401C-8812-7ED52EEEDCAC}"/>
              </a:ext>
            </a:extLst>
          </p:cNvPr>
          <p:cNvSpPr/>
          <p:nvPr/>
        </p:nvSpPr>
        <p:spPr bwMode="auto">
          <a:xfrm>
            <a:off x="3451554" y="2762924"/>
            <a:ext cx="180641" cy="55768"/>
          </a:xfrm>
          <a:custGeom>
            <a:avLst/>
            <a:gdLst>
              <a:gd name="T0" fmla="*/ 1342 w 1863"/>
              <a:gd name="T1" fmla="*/ 259 h 578"/>
              <a:gd name="T2" fmla="*/ 1660 w 1863"/>
              <a:gd name="T3" fmla="*/ 578 h 578"/>
              <a:gd name="T4" fmla="*/ 1863 w 1863"/>
              <a:gd name="T5" fmla="*/ 578 h 578"/>
              <a:gd name="T6" fmla="*/ 1863 w 1863"/>
              <a:gd name="T7" fmla="*/ 102 h 578"/>
              <a:gd name="T8" fmla="*/ 1193 w 1863"/>
              <a:gd name="T9" fmla="*/ 0 h 578"/>
              <a:gd name="T10" fmla="*/ 0 w 1863"/>
              <a:gd name="T11" fmla="*/ 266 h 578"/>
              <a:gd name="T12" fmla="*/ 0 w 1863"/>
              <a:gd name="T13" fmla="*/ 578 h 578"/>
              <a:gd name="T14" fmla="*/ 1023 w 1863"/>
              <a:gd name="T15" fmla="*/ 578 h 578"/>
              <a:gd name="T16" fmla="*/ 1342 w 1863"/>
              <a:gd name="T17" fmla="*/ 25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342" y="259"/>
                </a:moveTo>
                <a:cubicBezTo>
                  <a:pt x="1518" y="259"/>
                  <a:pt x="1660" y="402"/>
                  <a:pt x="1660" y="578"/>
                </a:cubicBezTo>
                <a:cubicBezTo>
                  <a:pt x="1863" y="578"/>
                  <a:pt x="1863" y="578"/>
                  <a:pt x="1863" y="578"/>
                </a:cubicBezTo>
                <a:cubicBezTo>
                  <a:pt x="1863" y="102"/>
                  <a:pt x="1863" y="102"/>
                  <a:pt x="1863" y="102"/>
                </a:cubicBezTo>
                <a:cubicBezTo>
                  <a:pt x="1663" y="41"/>
                  <a:pt x="1435" y="0"/>
                  <a:pt x="1193" y="0"/>
                </a:cubicBezTo>
                <a:cubicBezTo>
                  <a:pt x="692" y="0"/>
                  <a:pt x="251" y="106"/>
                  <a:pt x="0" y="266"/>
                </a:cubicBezTo>
                <a:cubicBezTo>
                  <a:pt x="0" y="578"/>
                  <a:pt x="0" y="578"/>
                  <a:pt x="0" y="578"/>
                </a:cubicBezTo>
                <a:cubicBezTo>
                  <a:pt x="1023" y="578"/>
                  <a:pt x="1023" y="578"/>
                  <a:pt x="1023" y="578"/>
                </a:cubicBezTo>
                <a:cubicBezTo>
                  <a:pt x="1023" y="402"/>
                  <a:pt x="1166" y="259"/>
                  <a:pt x="1342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ṧľíḍé">
            <a:extLst>
              <a:ext uri="{FF2B5EF4-FFF2-40B4-BE49-F238E27FC236}">
                <a16:creationId xmlns:a16="http://schemas.microsoft.com/office/drawing/2014/main" id="{35F25ABF-62FD-484A-A894-0D7FF4A2B338}"/>
              </a:ext>
            </a:extLst>
          </p:cNvPr>
          <p:cNvSpPr/>
          <p:nvPr/>
        </p:nvSpPr>
        <p:spPr bwMode="auto">
          <a:xfrm>
            <a:off x="3442259" y="2787575"/>
            <a:ext cx="9295" cy="31117"/>
          </a:xfrm>
          <a:custGeom>
            <a:avLst/>
            <a:gdLst>
              <a:gd name="T0" fmla="*/ 97 w 97"/>
              <a:gd name="T1" fmla="*/ 15 h 322"/>
              <a:gd name="T2" fmla="*/ 82 w 97"/>
              <a:gd name="T3" fmla="*/ 0 h 322"/>
              <a:gd name="T4" fmla="*/ 14 w 97"/>
              <a:gd name="T5" fmla="*/ 0 h 322"/>
              <a:gd name="T6" fmla="*/ 0 w 97"/>
              <a:gd name="T7" fmla="*/ 15 h 322"/>
              <a:gd name="T8" fmla="*/ 0 w 97"/>
              <a:gd name="T9" fmla="*/ 322 h 322"/>
              <a:gd name="T10" fmla="*/ 97 w 97"/>
              <a:gd name="T11" fmla="*/ 322 h 322"/>
              <a:gd name="T12" fmla="*/ 97 w 97"/>
              <a:gd name="T13" fmla="*/ 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2">
                <a:moveTo>
                  <a:pt x="97" y="15"/>
                </a:moveTo>
                <a:cubicBezTo>
                  <a:pt x="97" y="7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322"/>
                  <a:pt x="0" y="322"/>
                  <a:pt x="0" y="322"/>
                </a:cubicBezTo>
                <a:cubicBezTo>
                  <a:pt x="97" y="322"/>
                  <a:pt x="97" y="322"/>
                  <a:pt x="97" y="322"/>
                </a:cubicBezTo>
                <a:cubicBezTo>
                  <a:pt x="97" y="15"/>
                  <a:pt x="97" y="15"/>
                  <a:pt x="97" y="15"/>
                </a:cubicBezTo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ṥlíḋe">
            <a:extLst>
              <a:ext uri="{FF2B5EF4-FFF2-40B4-BE49-F238E27FC236}">
                <a16:creationId xmlns:a16="http://schemas.microsoft.com/office/drawing/2014/main" id="{06405D6C-C18B-4131-A75D-4AADB88473F1}"/>
              </a:ext>
            </a:extLst>
          </p:cNvPr>
          <p:cNvSpPr/>
          <p:nvPr/>
        </p:nvSpPr>
        <p:spPr bwMode="auto">
          <a:xfrm>
            <a:off x="3442259" y="2818692"/>
            <a:ext cx="9295" cy="30713"/>
          </a:xfrm>
          <a:custGeom>
            <a:avLst/>
            <a:gdLst>
              <a:gd name="T0" fmla="*/ 97 w 97"/>
              <a:gd name="T1" fmla="*/ 306 h 321"/>
              <a:gd name="T2" fmla="*/ 97 w 97"/>
              <a:gd name="T3" fmla="*/ 0 h 321"/>
              <a:gd name="T4" fmla="*/ 0 w 97"/>
              <a:gd name="T5" fmla="*/ 0 h 321"/>
              <a:gd name="T6" fmla="*/ 0 w 97"/>
              <a:gd name="T7" fmla="*/ 306 h 321"/>
              <a:gd name="T8" fmla="*/ 14 w 97"/>
              <a:gd name="T9" fmla="*/ 321 h 321"/>
              <a:gd name="T10" fmla="*/ 82 w 97"/>
              <a:gd name="T11" fmla="*/ 321 h 321"/>
              <a:gd name="T12" fmla="*/ 97 w 97"/>
              <a:gd name="T13" fmla="*/ 306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1">
                <a:moveTo>
                  <a:pt x="97" y="306"/>
                </a:moveTo>
                <a:cubicBezTo>
                  <a:pt x="97" y="0"/>
                  <a:pt x="97" y="0"/>
                  <a:pt x="9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4"/>
                  <a:pt x="6" y="321"/>
                  <a:pt x="14" y="321"/>
                </a:cubicBezTo>
                <a:cubicBezTo>
                  <a:pt x="82" y="321"/>
                  <a:pt x="82" y="321"/>
                  <a:pt x="82" y="321"/>
                </a:cubicBezTo>
                <a:cubicBezTo>
                  <a:pt x="90" y="321"/>
                  <a:pt x="97" y="314"/>
                  <a:pt x="97" y="306"/>
                </a:cubicBezTo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ṧlïdê">
            <a:extLst>
              <a:ext uri="{FF2B5EF4-FFF2-40B4-BE49-F238E27FC236}">
                <a16:creationId xmlns:a16="http://schemas.microsoft.com/office/drawing/2014/main" id="{2EBA52BE-9FA3-49AC-B9E6-ECB24CAF11B3}"/>
              </a:ext>
            </a:extLst>
          </p:cNvPr>
          <p:cNvSpPr/>
          <p:nvPr/>
        </p:nvSpPr>
        <p:spPr bwMode="auto">
          <a:xfrm>
            <a:off x="3550563" y="2818692"/>
            <a:ext cx="61830" cy="30713"/>
          </a:xfrm>
          <a:custGeom>
            <a:avLst/>
            <a:gdLst>
              <a:gd name="T0" fmla="*/ 319 w 637"/>
              <a:gd name="T1" fmla="*/ 218 h 318"/>
              <a:gd name="T2" fmla="*/ 100 w 637"/>
              <a:gd name="T3" fmla="*/ 0 h 318"/>
              <a:gd name="T4" fmla="*/ 0 w 637"/>
              <a:gd name="T5" fmla="*/ 0 h 318"/>
              <a:gd name="T6" fmla="*/ 319 w 637"/>
              <a:gd name="T7" fmla="*/ 318 h 318"/>
              <a:gd name="T8" fmla="*/ 637 w 637"/>
              <a:gd name="T9" fmla="*/ 0 h 318"/>
              <a:gd name="T10" fmla="*/ 537 w 637"/>
              <a:gd name="T11" fmla="*/ 0 h 318"/>
              <a:gd name="T12" fmla="*/ 319 w 637"/>
              <a:gd name="T13" fmla="*/ 2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8">
                <a:moveTo>
                  <a:pt x="319" y="218"/>
                </a:moveTo>
                <a:cubicBezTo>
                  <a:pt x="198" y="218"/>
                  <a:pt x="100" y="120"/>
                  <a:pt x="1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6"/>
                  <a:pt x="143" y="318"/>
                  <a:pt x="319" y="318"/>
                </a:cubicBezTo>
                <a:cubicBezTo>
                  <a:pt x="495" y="318"/>
                  <a:pt x="637" y="176"/>
                  <a:pt x="63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120"/>
                  <a:pt x="439" y="218"/>
                  <a:pt x="319" y="218"/>
                </a:cubicBezTo>
                <a:close/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ṣ1ïďê">
            <a:extLst>
              <a:ext uri="{FF2B5EF4-FFF2-40B4-BE49-F238E27FC236}">
                <a16:creationId xmlns:a16="http://schemas.microsoft.com/office/drawing/2014/main" id="{25819609-CECB-40FC-87B0-F26C38B61F96}"/>
              </a:ext>
            </a:extLst>
          </p:cNvPr>
          <p:cNvSpPr/>
          <p:nvPr/>
        </p:nvSpPr>
        <p:spPr bwMode="auto">
          <a:xfrm>
            <a:off x="3550563" y="2787575"/>
            <a:ext cx="61830" cy="31117"/>
          </a:xfrm>
          <a:custGeom>
            <a:avLst/>
            <a:gdLst>
              <a:gd name="T0" fmla="*/ 319 w 637"/>
              <a:gd name="T1" fmla="*/ 0 h 319"/>
              <a:gd name="T2" fmla="*/ 0 w 637"/>
              <a:gd name="T3" fmla="*/ 319 h 319"/>
              <a:gd name="T4" fmla="*/ 100 w 637"/>
              <a:gd name="T5" fmla="*/ 319 h 319"/>
              <a:gd name="T6" fmla="*/ 319 w 637"/>
              <a:gd name="T7" fmla="*/ 100 h 319"/>
              <a:gd name="T8" fmla="*/ 537 w 637"/>
              <a:gd name="T9" fmla="*/ 319 h 319"/>
              <a:gd name="T10" fmla="*/ 637 w 637"/>
              <a:gd name="T11" fmla="*/ 319 h 319"/>
              <a:gd name="T12" fmla="*/ 319 w 637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9"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100" y="319"/>
                  <a:pt x="100" y="319"/>
                  <a:pt x="100" y="319"/>
                </a:cubicBezTo>
                <a:cubicBezTo>
                  <a:pt x="100" y="198"/>
                  <a:pt x="198" y="100"/>
                  <a:pt x="319" y="100"/>
                </a:cubicBezTo>
                <a:cubicBezTo>
                  <a:pt x="439" y="100"/>
                  <a:pt x="537" y="198"/>
                  <a:pt x="537" y="319"/>
                </a:cubicBezTo>
                <a:cubicBezTo>
                  <a:pt x="637" y="319"/>
                  <a:pt x="637" y="319"/>
                  <a:pt x="637" y="319"/>
                </a:cubicBezTo>
                <a:cubicBezTo>
                  <a:pt x="637" y="143"/>
                  <a:pt x="495" y="0"/>
                  <a:pt x="319" y="0"/>
                </a:cubicBezTo>
                <a:close/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ṥľiḍê">
            <a:extLst>
              <a:ext uri="{FF2B5EF4-FFF2-40B4-BE49-F238E27FC236}">
                <a16:creationId xmlns:a16="http://schemas.microsoft.com/office/drawing/2014/main" id="{9CDC4E8B-CFFA-487F-B192-E01B38DC6DE5}"/>
              </a:ext>
            </a:extLst>
          </p:cNvPr>
          <p:cNvSpPr/>
          <p:nvPr/>
        </p:nvSpPr>
        <p:spPr bwMode="auto">
          <a:xfrm>
            <a:off x="3560262" y="2818692"/>
            <a:ext cx="42432" cy="21014"/>
          </a:xfrm>
          <a:custGeom>
            <a:avLst/>
            <a:gdLst>
              <a:gd name="T0" fmla="*/ 219 w 437"/>
              <a:gd name="T1" fmla="*/ 218 h 218"/>
              <a:gd name="T2" fmla="*/ 437 w 437"/>
              <a:gd name="T3" fmla="*/ 0 h 218"/>
              <a:gd name="T4" fmla="*/ 0 w 437"/>
              <a:gd name="T5" fmla="*/ 0 h 218"/>
              <a:gd name="T6" fmla="*/ 219 w 437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8">
                <a:moveTo>
                  <a:pt x="219" y="218"/>
                </a:moveTo>
                <a:cubicBezTo>
                  <a:pt x="339" y="218"/>
                  <a:pt x="437" y="120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"/>
                  <a:pt x="98" y="218"/>
                  <a:pt x="219" y="218"/>
                </a:cubicBezTo>
                <a:close/>
              </a:path>
            </a:pathLst>
          </a:custGeom>
          <a:solidFill>
            <a:srgbClr val="8F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ṡḷíďe">
            <a:extLst>
              <a:ext uri="{FF2B5EF4-FFF2-40B4-BE49-F238E27FC236}">
                <a16:creationId xmlns:a16="http://schemas.microsoft.com/office/drawing/2014/main" id="{9A35A4E1-7F81-4206-9040-4B0855C4E1C7}"/>
              </a:ext>
            </a:extLst>
          </p:cNvPr>
          <p:cNvSpPr/>
          <p:nvPr/>
        </p:nvSpPr>
        <p:spPr bwMode="auto">
          <a:xfrm>
            <a:off x="3560262" y="2797274"/>
            <a:ext cx="42432" cy="21418"/>
          </a:xfrm>
          <a:custGeom>
            <a:avLst/>
            <a:gdLst>
              <a:gd name="T0" fmla="*/ 219 w 437"/>
              <a:gd name="T1" fmla="*/ 0 h 219"/>
              <a:gd name="T2" fmla="*/ 0 w 437"/>
              <a:gd name="T3" fmla="*/ 219 h 219"/>
              <a:gd name="T4" fmla="*/ 437 w 437"/>
              <a:gd name="T5" fmla="*/ 219 h 219"/>
              <a:gd name="T6" fmla="*/ 219 w 437"/>
              <a:gd name="T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9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437" y="219"/>
                  <a:pt x="437" y="219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B3D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ṩļïḋé">
            <a:extLst>
              <a:ext uri="{FF2B5EF4-FFF2-40B4-BE49-F238E27FC236}">
                <a16:creationId xmlns:a16="http://schemas.microsoft.com/office/drawing/2014/main" id="{697071CD-597C-453B-85DA-EE15AFEBE6CE}"/>
              </a:ext>
            </a:extLst>
          </p:cNvPr>
          <p:cNvSpPr/>
          <p:nvPr/>
        </p:nvSpPr>
        <p:spPr bwMode="auto">
          <a:xfrm>
            <a:off x="3632195" y="2818692"/>
            <a:ext cx="71933" cy="46069"/>
          </a:xfrm>
          <a:custGeom>
            <a:avLst/>
            <a:gdLst>
              <a:gd name="T0" fmla="*/ 747 w 747"/>
              <a:gd name="T1" fmla="*/ 0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6"/>
                  <a:pt x="0" y="476"/>
                  <a:pt x="0" y="476"/>
                </a:cubicBezTo>
                <a:cubicBezTo>
                  <a:pt x="444" y="340"/>
                  <a:pt x="747" y="104"/>
                  <a:pt x="747" y="0"/>
                </a:cubicBezTo>
                <a:close/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îṩḷíḑê">
            <a:extLst>
              <a:ext uri="{FF2B5EF4-FFF2-40B4-BE49-F238E27FC236}">
                <a16:creationId xmlns:a16="http://schemas.microsoft.com/office/drawing/2014/main" id="{F4E13B2B-3E5D-46B1-9D7A-6C444A4080FB}"/>
              </a:ext>
            </a:extLst>
          </p:cNvPr>
          <p:cNvSpPr/>
          <p:nvPr/>
        </p:nvSpPr>
        <p:spPr bwMode="auto">
          <a:xfrm>
            <a:off x="3632195" y="2772622"/>
            <a:ext cx="71933" cy="46069"/>
          </a:xfrm>
          <a:custGeom>
            <a:avLst/>
            <a:gdLst>
              <a:gd name="T0" fmla="*/ 747 w 747"/>
              <a:gd name="T1" fmla="*/ 476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476"/>
                </a:moveTo>
                <a:cubicBezTo>
                  <a:pt x="747" y="372"/>
                  <a:pt x="444" y="136"/>
                  <a:pt x="0" y="0"/>
                </a:cubicBezTo>
                <a:cubicBezTo>
                  <a:pt x="0" y="476"/>
                  <a:pt x="0" y="476"/>
                  <a:pt x="0" y="476"/>
                </a:cubicBezTo>
                <a:lnTo>
                  <a:pt x="747" y="476"/>
                </a:lnTo>
                <a:close/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şļíḑe">
            <a:extLst>
              <a:ext uri="{FF2B5EF4-FFF2-40B4-BE49-F238E27FC236}">
                <a16:creationId xmlns:a16="http://schemas.microsoft.com/office/drawing/2014/main" id="{42995437-6BF2-468D-8775-CB82C0E9C8A8}"/>
              </a:ext>
            </a:extLst>
          </p:cNvPr>
          <p:cNvSpPr/>
          <p:nvPr/>
        </p:nvSpPr>
        <p:spPr bwMode="auto">
          <a:xfrm>
            <a:off x="3425286" y="2818692"/>
            <a:ext cx="70721" cy="7678"/>
          </a:xfrm>
          <a:custGeom>
            <a:avLst/>
            <a:gdLst>
              <a:gd name="T0" fmla="*/ 728 w 729"/>
              <a:gd name="T1" fmla="*/ 20 h 80"/>
              <a:gd name="T2" fmla="*/ 729 w 729"/>
              <a:gd name="T3" fmla="*/ 15 h 80"/>
              <a:gd name="T4" fmla="*/ 729 w 729"/>
              <a:gd name="T5" fmla="*/ 14 h 80"/>
              <a:gd name="T6" fmla="*/ 729 w 729"/>
              <a:gd name="T7" fmla="*/ 0 h 80"/>
              <a:gd name="T8" fmla="*/ 0 w 729"/>
              <a:gd name="T9" fmla="*/ 0 h 80"/>
              <a:gd name="T10" fmla="*/ 0 w 729"/>
              <a:gd name="T11" fmla="*/ 16 h 80"/>
              <a:gd name="T12" fmla="*/ 0 w 729"/>
              <a:gd name="T13" fmla="*/ 16 h 80"/>
              <a:gd name="T14" fmla="*/ 16 w 729"/>
              <a:gd name="T15" fmla="*/ 33 h 80"/>
              <a:gd name="T16" fmla="*/ 38 w 729"/>
              <a:gd name="T17" fmla="*/ 33 h 80"/>
              <a:gd name="T18" fmla="*/ 70 w 729"/>
              <a:gd name="T19" fmla="*/ 34 h 80"/>
              <a:gd name="T20" fmla="*/ 657 w 729"/>
              <a:gd name="T21" fmla="*/ 80 h 80"/>
              <a:gd name="T22" fmla="*/ 728 w 729"/>
              <a:gd name="T2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9" h="80">
                <a:moveTo>
                  <a:pt x="728" y="20"/>
                </a:moveTo>
                <a:cubicBezTo>
                  <a:pt x="729" y="18"/>
                  <a:pt x="729" y="16"/>
                  <a:pt x="729" y="15"/>
                </a:cubicBezTo>
                <a:cubicBezTo>
                  <a:pt x="729" y="14"/>
                  <a:pt x="729" y="14"/>
                  <a:pt x="729" y="14"/>
                </a:cubicBezTo>
                <a:cubicBezTo>
                  <a:pt x="729" y="0"/>
                  <a:pt x="729" y="0"/>
                  <a:pt x="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657" y="80"/>
                  <a:pt x="657" y="80"/>
                  <a:pt x="657" y="80"/>
                </a:cubicBezTo>
                <a:cubicBezTo>
                  <a:pt x="717" y="80"/>
                  <a:pt x="726" y="30"/>
                  <a:pt x="728" y="2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şḻíďê">
            <a:extLst>
              <a:ext uri="{FF2B5EF4-FFF2-40B4-BE49-F238E27FC236}">
                <a16:creationId xmlns:a16="http://schemas.microsoft.com/office/drawing/2014/main" id="{AF65CF60-F911-46AB-A35B-9BEECEC2E713}"/>
              </a:ext>
            </a:extLst>
          </p:cNvPr>
          <p:cNvSpPr/>
          <p:nvPr/>
        </p:nvSpPr>
        <p:spPr bwMode="auto">
          <a:xfrm>
            <a:off x="3425286" y="2811014"/>
            <a:ext cx="70721" cy="7678"/>
          </a:xfrm>
          <a:custGeom>
            <a:avLst/>
            <a:gdLst>
              <a:gd name="T0" fmla="*/ 729 w 729"/>
              <a:gd name="T1" fmla="*/ 63 h 80"/>
              <a:gd name="T2" fmla="*/ 729 w 729"/>
              <a:gd name="T3" fmla="*/ 63 h 80"/>
              <a:gd name="T4" fmla="*/ 728 w 729"/>
              <a:gd name="T5" fmla="*/ 58 h 80"/>
              <a:gd name="T6" fmla="*/ 725 w 729"/>
              <a:gd name="T7" fmla="*/ 48 h 80"/>
              <a:gd name="T8" fmla="*/ 656 w 729"/>
              <a:gd name="T9" fmla="*/ 0 h 80"/>
              <a:gd name="T10" fmla="*/ 69 w 729"/>
              <a:gd name="T11" fmla="*/ 46 h 80"/>
              <a:gd name="T12" fmla="*/ 39 w 729"/>
              <a:gd name="T13" fmla="*/ 46 h 80"/>
              <a:gd name="T14" fmla="*/ 17 w 729"/>
              <a:gd name="T15" fmla="*/ 46 h 80"/>
              <a:gd name="T16" fmla="*/ 2 w 729"/>
              <a:gd name="T17" fmla="*/ 57 h 80"/>
              <a:gd name="T18" fmla="*/ 0 w 729"/>
              <a:gd name="T19" fmla="*/ 65 h 80"/>
              <a:gd name="T20" fmla="*/ 0 w 729"/>
              <a:gd name="T21" fmla="*/ 65 h 80"/>
              <a:gd name="T22" fmla="*/ 0 w 729"/>
              <a:gd name="T23" fmla="*/ 80 h 80"/>
              <a:gd name="T24" fmla="*/ 729 w 729"/>
              <a:gd name="T25" fmla="*/ 80 h 80"/>
              <a:gd name="T26" fmla="*/ 729 w 729"/>
              <a:gd name="T27" fmla="*/ 6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9" h="80">
                <a:moveTo>
                  <a:pt x="729" y="63"/>
                </a:moveTo>
                <a:cubicBezTo>
                  <a:pt x="729" y="63"/>
                  <a:pt x="729" y="63"/>
                  <a:pt x="729" y="63"/>
                </a:cubicBezTo>
                <a:cubicBezTo>
                  <a:pt x="729" y="61"/>
                  <a:pt x="729" y="59"/>
                  <a:pt x="728" y="58"/>
                </a:cubicBezTo>
                <a:cubicBezTo>
                  <a:pt x="728" y="55"/>
                  <a:pt x="726" y="52"/>
                  <a:pt x="725" y="48"/>
                </a:cubicBezTo>
                <a:cubicBezTo>
                  <a:pt x="719" y="30"/>
                  <a:pt x="703" y="0"/>
                  <a:pt x="656" y="0"/>
                </a:cubicBezTo>
                <a:cubicBezTo>
                  <a:pt x="69" y="46"/>
                  <a:pt x="69" y="46"/>
                  <a:pt x="6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0" y="46"/>
                  <a:pt x="4" y="51"/>
                  <a:pt x="2" y="57"/>
                </a:cubicBezTo>
                <a:cubicBezTo>
                  <a:pt x="0" y="59"/>
                  <a:pt x="0" y="62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80"/>
                  <a:pt x="0" y="80"/>
                  <a:pt x="0" y="80"/>
                </a:cubicBezTo>
                <a:cubicBezTo>
                  <a:pt x="729" y="80"/>
                  <a:pt x="729" y="80"/>
                  <a:pt x="729" y="80"/>
                </a:cubicBezTo>
                <a:cubicBezTo>
                  <a:pt x="729" y="63"/>
                  <a:pt x="729" y="63"/>
                  <a:pt x="729" y="63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iṩ1íďê">
            <a:extLst>
              <a:ext uri="{FF2B5EF4-FFF2-40B4-BE49-F238E27FC236}">
                <a16:creationId xmlns:a16="http://schemas.microsoft.com/office/drawing/2014/main" id="{9A7E8CF0-9C11-4DC7-AA33-27ABDE8439D7}"/>
              </a:ext>
            </a:extLst>
          </p:cNvPr>
          <p:cNvSpPr/>
          <p:nvPr/>
        </p:nvSpPr>
        <p:spPr bwMode="auto">
          <a:xfrm>
            <a:off x="3148869" y="3216748"/>
            <a:ext cx="56172" cy="146291"/>
          </a:xfrm>
          <a:custGeom>
            <a:avLst/>
            <a:gdLst>
              <a:gd name="T0" fmla="*/ 361 w 582"/>
              <a:gd name="T1" fmla="*/ 163 h 1516"/>
              <a:gd name="T2" fmla="*/ 582 w 582"/>
              <a:gd name="T3" fmla="*/ 1375 h 1516"/>
              <a:gd name="T4" fmla="*/ 84 w 582"/>
              <a:gd name="T5" fmla="*/ 1516 h 1516"/>
              <a:gd name="T6" fmla="*/ 14 w 582"/>
              <a:gd name="T7" fmla="*/ 230 h 1516"/>
              <a:gd name="T8" fmla="*/ 13 w 582"/>
              <a:gd name="T9" fmla="*/ 211 h 1516"/>
              <a:gd name="T10" fmla="*/ 163 w 582"/>
              <a:gd name="T11" fmla="*/ 13 h 1516"/>
              <a:gd name="T12" fmla="*/ 361 w 582"/>
              <a:gd name="T13" fmla="*/ 163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516">
                <a:moveTo>
                  <a:pt x="361" y="163"/>
                </a:moveTo>
                <a:cubicBezTo>
                  <a:pt x="362" y="169"/>
                  <a:pt x="582" y="1375"/>
                  <a:pt x="582" y="1375"/>
                </a:cubicBezTo>
                <a:cubicBezTo>
                  <a:pt x="84" y="1516"/>
                  <a:pt x="84" y="1516"/>
                  <a:pt x="84" y="1516"/>
                </a:cubicBezTo>
                <a:cubicBezTo>
                  <a:pt x="14" y="230"/>
                  <a:pt x="14" y="230"/>
                  <a:pt x="14" y="230"/>
                </a:cubicBezTo>
                <a:cubicBezTo>
                  <a:pt x="14" y="230"/>
                  <a:pt x="14" y="217"/>
                  <a:pt x="13" y="211"/>
                </a:cubicBezTo>
                <a:cubicBezTo>
                  <a:pt x="0" y="115"/>
                  <a:pt x="67" y="27"/>
                  <a:pt x="163" y="13"/>
                </a:cubicBezTo>
                <a:cubicBezTo>
                  <a:pt x="259" y="0"/>
                  <a:pt x="348" y="67"/>
                  <a:pt x="361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šḻïďé">
            <a:extLst>
              <a:ext uri="{FF2B5EF4-FFF2-40B4-BE49-F238E27FC236}">
                <a16:creationId xmlns:a16="http://schemas.microsoft.com/office/drawing/2014/main" id="{F167C4E8-6C51-4C81-8E5D-1CE11CC90B2C}"/>
              </a:ext>
            </a:extLst>
          </p:cNvPr>
          <p:cNvSpPr/>
          <p:nvPr/>
        </p:nvSpPr>
        <p:spPr bwMode="auto">
          <a:xfrm>
            <a:off x="3270509" y="3234126"/>
            <a:ext cx="148716" cy="133359"/>
          </a:xfrm>
          <a:custGeom>
            <a:avLst/>
            <a:gdLst>
              <a:gd name="T0" fmla="*/ 32 w 368"/>
              <a:gd name="T1" fmla="*/ 330 h 330"/>
              <a:gd name="T2" fmla="*/ 32 w 368"/>
              <a:gd name="T3" fmla="*/ 330 h 330"/>
              <a:gd name="T4" fmla="*/ 25 w 368"/>
              <a:gd name="T5" fmla="*/ 327 h 330"/>
              <a:gd name="T6" fmla="*/ 0 w 368"/>
              <a:gd name="T7" fmla="*/ 231 h 330"/>
              <a:gd name="T8" fmla="*/ 304 w 368"/>
              <a:gd name="T9" fmla="*/ 0 h 330"/>
              <a:gd name="T10" fmla="*/ 368 w 368"/>
              <a:gd name="T11" fmla="*/ 244 h 330"/>
              <a:gd name="T12" fmla="*/ 32 w 368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330">
                <a:moveTo>
                  <a:pt x="32" y="330"/>
                </a:moveTo>
                <a:lnTo>
                  <a:pt x="32" y="330"/>
                </a:lnTo>
                <a:lnTo>
                  <a:pt x="25" y="327"/>
                </a:lnTo>
                <a:lnTo>
                  <a:pt x="0" y="231"/>
                </a:lnTo>
                <a:lnTo>
                  <a:pt x="304" y="0"/>
                </a:lnTo>
                <a:lnTo>
                  <a:pt x="368" y="244"/>
                </a:lnTo>
                <a:lnTo>
                  <a:pt x="32" y="330"/>
                </a:ln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ṡľíḋé">
            <a:extLst>
              <a:ext uri="{FF2B5EF4-FFF2-40B4-BE49-F238E27FC236}">
                <a16:creationId xmlns:a16="http://schemas.microsoft.com/office/drawing/2014/main" id="{062196B9-F85E-4F81-90B4-95DD7A9760BC}"/>
              </a:ext>
            </a:extLst>
          </p:cNvPr>
          <p:cNvSpPr/>
          <p:nvPr/>
        </p:nvSpPr>
        <p:spPr bwMode="auto">
          <a:xfrm>
            <a:off x="3281420" y="3332730"/>
            <a:ext cx="163264" cy="98605"/>
          </a:xfrm>
          <a:custGeom>
            <a:avLst/>
            <a:gdLst>
              <a:gd name="T0" fmla="*/ 404 w 404"/>
              <a:gd name="T1" fmla="*/ 244 h 244"/>
              <a:gd name="T2" fmla="*/ 25 w 404"/>
              <a:gd name="T3" fmla="*/ 187 h 244"/>
              <a:gd name="T4" fmla="*/ 0 w 404"/>
              <a:gd name="T5" fmla="*/ 91 h 244"/>
              <a:gd name="T6" fmla="*/ 5 w 404"/>
              <a:gd name="T7" fmla="*/ 86 h 244"/>
              <a:gd name="T8" fmla="*/ 341 w 404"/>
              <a:gd name="T9" fmla="*/ 0 h 244"/>
              <a:gd name="T10" fmla="*/ 404 w 404"/>
              <a:gd name="T1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244">
                <a:moveTo>
                  <a:pt x="404" y="244"/>
                </a:moveTo>
                <a:lnTo>
                  <a:pt x="25" y="187"/>
                </a:lnTo>
                <a:lnTo>
                  <a:pt x="0" y="91"/>
                </a:lnTo>
                <a:lnTo>
                  <a:pt x="5" y="86"/>
                </a:lnTo>
                <a:lnTo>
                  <a:pt x="341" y="0"/>
                </a:lnTo>
                <a:lnTo>
                  <a:pt x="404" y="2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Sḻîďè">
            <a:extLst>
              <a:ext uri="{FF2B5EF4-FFF2-40B4-BE49-F238E27FC236}">
                <a16:creationId xmlns:a16="http://schemas.microsoft.com/office/drawing/2014/main" id="{BAB2690D-6238-46B7-BF12-2563076CE45B}"/>
              </a:ext>
            </a:extLst>
          </p:cNvPr>
          <p:cNvSpPr/>
          <p:nvPr/>
        </p:nvSpPr>
        <p:spPr bwMode="auto">
          <a:xfrm>
            <a:off x="3143211" y="3364656"/>
            <a:ext cx="150736" cy="84865"/>
          </a:xfrm>
          <a:custGeom>
            <a:avLst/>
            <a:gdLst>
              <a:gd name="T0" fmla="*/ 1541 w 1556"/>
              <a:gd name="T1" fmla="*/ 422 h 878"/>
              <a:gd name="T2" fmla="*/ 1481 w 1556"/>
              <a:gd name="T3" fmla="*/ 546 h 878"/>
              <a:gd name="T4" fmla="*/ 222 w 1556"/>
              <a:gd name="T5" fmla="*/ 866 h 878"/>
              <a:gd name="T6" fmla="*/ 109 w 1556"/>
              <a:gd name="T7" fmla="*/ 786 h 878"/>
              <a:gd name="T8" fmla="*/ 0 w 1556"/>
              <a:gd name="T9" fmla="*/ 364 h 878"/>
              <a:gd name="T10" fmla="*/ 1432 w 1556"/>
              <a:gd name="T11" fmla="*/ 0 h 878"/>
              <a:gd name="T12" fmla="*/ 1541 w 1556"/>
              <a:gd name="T13" fmla="*/ 422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541" y="422"/>
                </a:moveTo>
                <a:cubicBezTo>
                  <a:pt x="1556" y="478"/>
                  <a:pt x="1529" y="534"/>
                  <a:pt x="1481" y="546"/>
                </a:cubicBezTo>
                <a:cubicBezTo>
                  <a:pt x="222" y="866"/>
                  <a:pt x="222" y="866"/>
                  <a:pt x="222" y="866"/>
                </a:cubicBezTo>
                <a:cubicBezTo>
                  <a:pt x="175" y="878"/>
                  <a:pt x="124" y="842"/>
                  <a:pt x="109" y="786"/>
                </a:cubicBezTo>
                <a:cubicBezTo>
                  <a:pt x="0" y="364"/>
                  <a:pt x="0" y="364"/>
                  <a:pt x="0" y="364"/>
                </a:cubicBezTo>
                <a:cubicBezTo>
                  <a:pt x="1432" y="0"/>
                  <a:pt x="1432" y="0"/>
                  <a:pt x="1432" y="0"/>
                </a:cubicBezTo>
                <a:lnTo>
                  <a:pt x="1541" y="422"/>
                </a:lnTo>
                <a:close/>
              </a:path>
            </a:pathLst>
          </a:custGeom>
          <a:solidFill>
            <a:srgbClr val="00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şḷîḓê">
            <a:extLst>
              <a:ext uri="{FF2B5EF4-FFF2-40B4-BE49-F238E27FC236}">
                <a16:creationId xmlns:a16="http://schemas.microsoft.com/office/drawing/2014/main" id="{FD8E5BF2-A70D-465F-9A77-B86FCEF4C650}"/>
              </a:ext>
            </a:extLst>
          </p:cNvPr>
          <p:cNvSpPr/>
          <p:nvPr/>
        </p:nvSpPr>
        <p:spPr bwMode="auto">
          <a:xfrm>
            <a:off x="3131492" y="3314949"/>
            <a:ext cx="150332" cy="84865"/>
          </a:xfrm>
          <a:custGeom>
            <a:avLst/>
            <a:gdLst>
              <a:gd name="T0" fmla="*/ 124 w 1556"/>
              <a:gd name="T1" fmla="*/ 878 h 878"/>
              <a:gd name="T2" fmla="*/ 14 w 1556"/>
              <a:gd name="T3" fmla="*/ 457 h 878"/>
              <a:gd name="T4" fmla="*/ 74 w 1556"/>
              <a:gd name="T5" fmla="*/ 333 h 878"/>
              <a:gd name="T6" fmla="*/ 1333 w 1556"/>
              <a:gd name="T7" fmla="*/ 12 h 878"/>
              <a:gd name="T8" fmla="*/ 1446 w 1556"/>
              <a:gd name="T9" fmla="*/ 93 h 878"/>
              <a:gd name="T10" fmla="*/ 1556 w 1556"/>
              <a:gd name="T11" fmla="*/ 514 h 878"/>
              <a:gd name="T12" fmla="*/ 124 w 1556"/>
              <a:gd name="T13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24" y="878"/>
                </a:moveTo>
                <a:cubicBezTo>
                  <a:pt x="14" y="457"/>
                  <a:pt x="14" y="457"/>
                  <a:pt x="14" y="457"/>
                </a:cubicBezTo>
                <a:cubicBezTo>
                  <a:pt x="0" y="401"/>
                  <a:pt x="27" y="345"/>
                  <a:pt x="74" y="333"/>
                </a:cubicBezTo>
                <a:cubicBezTo>
                  <a:pt x="1333" y="12"/>
                  <a:pt x="1333" y="12"/>
                  <a:pt x="1333" y="12"/>
                </a:cubicBezTo>
                <a:cubicBezTo>
                  <a:pt x="1381" y="0"/>
                  <a:pt x="1432" y="36"/>
                  <a:pt x="1446" y="93"/>
                </a:cubicBezTo>
                <a:cubicBezTo>
                  <a:pt x="1556" y="514"/>
                  <a:pt x="1556" y="514"/>
                  <a:pt x="1556" y="514"/>
                </a:cubicBezTo>
                <a:lnTo>
                  <a:pt x="124" y="878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ṣľîḓê">
            <a:extLst>
              <a:ext uri="{FF2B5EF4-FFF2-40B4-BE49-F238E27FC236}">
                <a16:creationId xmlns:a16="http://schemas.microsoft.com/office/drawing/2014/main" id="{FD3C2D24-54D9-443A-A264-9D8AC58F3350}"/>
              </a:ext>
            </a:extLst>
          </p:cNvPr>
          <p:cNvSpPr/>
          <p:nvPr/>
        </p:nvSpPr>
        <p:spPr bwMode="auto">
          <a:xfrm>
            <a:off x="3193322" y="3399814"/>
            <a:ext cx="51727" cy="28692"/>
          </a:xfrm>
          <a:custGeom>
            <a:avLst/>
            <a:gdLst>
              <a:gd name="T0" fmla="*/ 520 w 533"/>
              <a:gd name="T1" fmla="*/ 84 h 298"/>
              <a:gd name="T2" fmla="*/ 416 w 533"/>
              <a:gd name="T3" fmla="*/ 11 h 298"/>
              <a:gd name="T4" fmla="*/ 69 w 533"/>
              <a:gd name="T5" fmla="*/ 99 h 298"/>
              <a:gd name="T6" fmla="*/ 14 w 533"/>
              <a:gd name="T7" fmla="*/ 213 h 298"/>
              <a:gd name="T8" fmla="*/ 118 w 533"/>
              <a:gd name="T9" fmla="*/ 287 h 298"/>
              <a:gd name="T10" fmla="*/ 465 w 533"/>
              <a:gd name="T11" fmla="*/ 198 h 298"/>
              <a:gd name="T12" fmla="*/ 520 w 533"/>
              <a:gd name="T13" fmla="*/ 8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298">
                <a:moveTo>
                  <a:pt x="520" y="84"/>
                </a:moveTo>
                <a:cubicBezTo>
                  <a:pt x="507" y="32"/>
                  <a:pt x="460" y="0"/>
                  <a:pt x="416" y="11"/>
                </a:cubicBezTo>
                <a:cubicBezTo>
                  <a:pt x="69" y="99"/>
                  <a:pt x="69" y="99"/>
                  <a:pt x="69" y="99"/>
                </a:cubicBezTo>
                <a:cubicBezTo>
                  <a:pt x="25" y="110"/>
                  <a:pt x="0" y="161"/>
                  <a:pt x="14" y="213"/>
                </a:cubicBezTo>
                <a:cubicBezTo>
                  <a:pt x="27" y="265"/>
                  <a:pt x="74" y="298"/>
                  <a:pt x="118" y="287"/>
                </a:cubicBezTo>
                <a:cubicBezTo>
                  <a:pt x="465" y="198"/>
                  <a:pt x="465" y="198"/>
                  <a:pt x="465" y="198"/>
                </a:cubicBezTo>
                <a:cubicBezTo>
                  <a:pt x="509" y="187"/>
                  <a:pt x="533" y="136"/>
                  <a:pt x="520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$ļîḓé">
            <a:extLst>
              <a:ext uri="{FF2B5EF4-FFF2-40B4-BE49-F238E27FC236}">
                <a16:creationId xmlns:a16="http://schemas.microsoft.com/office/drawing/2014/main" id="{7F58CCBF-D4D5-4E60-8336-57FBF3D57661}"/>
              </a:ext>
            </a:extLst>
          </p:cNvPr>
          <p:cNvSpPr/>
          <p:nvPr/>
        </p:nvSpPr>
        <p:spPr bwMode="auto">
          <a:xfrm>
            <a:off x="3389724" y="3228468"/>
            <a:ext cx="64659" cy="207717"/>
          </a:xfrm>
          <a:custGeom>
            <a:avLst/>
            <a:gdLst>
              <a:gd name="T0" fmla="*/ 144 w 668"/>
              <a:gd name="T1" fmla="*/ 71 h 2150"/>
              <a:gd name="T2" fmla="*/ 57 w 668"/>
              <a:gd name="T3" fmla="*/ 10 h 2150"/>
              <a:gd name="T4" fmla="*/ 11 w 668"/>
              <a:gd name="T5" fmla="*/ 105 h 2150"/>
              <a:gd name="T6" fmla="*/ 524 w 668"/>
              <a:gd name="T7" fmla="*/ 2079 h 2150"/>
              <a:gd name="T8" fmla="*/ 610 w 668"/>
              <a:gd name="T9" fmla="*/ 2140 h 2150"/>
              <a:gd name="T10" fmla="*/ 657 w 668"/>
              <a:gd name="T11" fmla="*/ 2045 h 2150"/>
              <a:gd name="T12" fmla="*/ 144 w 668"/>
              <a:gd name="T13" fmla="*/ 71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8" h="2150">
                <a:moveTo>
                  <a:pt x="144" y="71"/>
                </a:moveTo>
                <a:cubicBezTo>
                  <a:pt x="133" y="28"/>
                  <a:pt x="94" y="0"/>
                  <a:pt x="57" y="10"/>
                </a:cubicBezTo>
                <a:cubicBezTo>
                  <a:pt x="20" y="19"/>
                  <a:pt x="0" y="62"/>
                  <a:pt x="11" y="105"/>
                </a:cubicBezTo>
                <a:cubicBezTo>
                  <a:pt x="524" y="2079"/>
                  <a:pt x="524" y="2079"/>
                  <a:pt x="524" y="2079"/>
                </a:cubicBezTo>
                <a:cubicBezTo>
                  <a:pt x="535" y="2122"/>
                  <a:pt x="574" y="2150"/>
                  <a:pt x="610" y="2140"/>
                </a:cubicBezTo>
                <a:cubicBezTo>
                  <a:pt x="647" y="2131"/>
                  <a:pt x="668" y="2088"/>
                  <a:pt x="657" y="2045"/>
                </a:cubicBezTo>
                <a:lnTo>
                  <a:pt x="144" y="71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$1ïḋe">
            <a:extLst>
              <a:ext uri="{FF2B5EF4-FFF2-40B4-BE49-F238E27FC236}">
                <a16:creationId xmlns:a16="http://schemas.microsoft.com/office/drawing/2014/main" id="{AFBB2E7A-78EE-4A05-A831-19C6178F1DA2}"/>
              </a:ext>
            </a:extLst>
          </p:cNvPr>
          <p:cNvSpPr/>
          <p:nvPr/>
        </p:nvSpPr>
        <p:spPr bwMode="auto">
          <a:xfrm>
            <a:off x="3108457" y="3369101"/>
            <a:ext cx="38795" cy="66680"/>
          </a:xfrm>
          <a:custGeom>
            <a:avLst/>
            <a:gdLst>
              <a:gd name="T0" fmla="*/ 46 w 403"/>
              <a:gd name="T1" fmla="*/ 401 h 692"/>
              <a:gd name="T2" fmla="*/ 231 w 403"/>
              <a:gd name="T3" fmla="*/ 0 h 692"/>
              <a:gd name="T4" fmla="*/ 403 w 403"/>
              <a:gd name="T5" fmla="*/ 663 h 692"/>
              <a:gd name="T6" fmla="*/ 46 w 403"/>
              <a:gd name="T7" fmla="*/ 401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692">
                <a:moveTo>
                  <a:pt x="46" y="401"/>
                </a:moveTo>
                <a:cubicBezTo>
                  <a:pt x="0" y="224"/>
                  <a:pt x="82" y="49"/>
                  <a:pt x="231" y="0"/>
                </a:cubicBezTo>
                <a:cubicBezTo>
                  <a:pt x="403" y="663"/>
                  <a:pt x="403" y="663"/>
                  <a:pt x="403" y="663"/>
                </a:cubicBezTo>
                <a:cubicBezTo>
                  <a:pt x="249" y="692"/>
                  <a:pt x="92" y="578"/>
                  <a:pt x="46" y="401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śļídê">
            <a:extLst>
              <a:ext uri="{FF2B5EF4-FFF2-40B4-BE49-F238E27FC236}">
                <a16:creationId xmlns:a16="http://schemas.microsoft.com/office/drawing/2014/main" id="{92042E2A-6C49-4A4C-998D-E655A218979C}"/>
              </a:ext>
            </a:extLst>
          </p:cNvPr>
          <p:cNvSpPr/>
          <p:nvPr/>
        </p:nvSpPr>
        <p:spPr bwMode="auto">
          <a:xfrm>
            <a:off x="3449937" y="3371526"/>
            <a:ext cx="30713" cy="16973"/>
          </a:xfrm>
          <a:custGeom>
            <a:avLst/>
            <a:gdLst>
              <a:gd name="T0" fmla="*/ 319 w 321"/>
              <a:gd name="T1" fmla="*/ 130 h 177"/>
              <a:gd name="T2" fmla="*/ 295 w 321"/>
              <a:gd name="T3" fmla="*/ 173 h 177"/>
              <a:gd name="T4" fmla="*/ 37 w 321"/>
              <a:gd name="T5" fmla="*/ 102 h 177"/>
              <a:gd name="T6" fmla="*/ 2 w 321"/>
              <a:gd name="T7" fmla="*/ 43 h 177"/>
              <a:gd name="T8" fmla="*/ 18 w 321"/>
              <a:gd name="T9" fmla="*/ 0 h 177"/>
              <a:gd name="T10" fmla="*/ 26 w 321"/>
              <a:gd name="T11" fmla="*/ 0 h 177"/>
              <a:gd name="T12" fmla="*/ 284 w 321"/>
              <a:gd name="T13" fmla="*/ 71 h 177"/>
              <a:gd name="T14" fmla="*/ 319 w 321"/>
              <a:gd name="T15" fmla="*/ 1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1" h="177">
                <a:moveTo>
                  <a:pt x="319" y="130"/>
                </a:moveTo>
                <a:cubicBezTo>
                  <a:pt x="321" y="158"/>
                  <a:pt x="311" y="177"/>
                  <a:pt x="295" y="17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21" y="98"/>
                  <a:pt x="5" y="72"/>
                  <a:pt x="2" y="43"/>
                </a:cubicBezTo>
                <a:cubicBezTo>
                  <a:pt x="0" y="20"/>
                  <a:pt x="7" y="3"/>
                  <a:pt x="18" y="0"/>
                </a:cubicBezTo>
                <a:cubicBezTo>
                  <a:pt x="21" y="0"/>
                  <a:pt x="23" y="0"/>
                  <a:pt x="26" y="0"/>
                </a:cubicBezTo>
                <a:cubicBezTo>
                  <a:pt x="284" y="71"/>
                  <a:pt x="284" y="71"/>
                  <a:pt x="284" y="71"/>
                </a:cubicBezTo>
                <a:cubicBezTo>
                  <a:pt x="300" y="75"/>
                  <a:pt x="316" y="102"/>
                  <a:pt x="319" y="130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ṣľîdê">
            <a:extLst>
              <a:ext uri="{FF2B5EF4-FFF2-40B4-BE49-F238E27FC236}">
                <a16:creationId xmlns:a16="http://schemas.microsoft.com/office/drawing/2014/main" id="{378566E3-341A-439A-96E3-EB09328251AC}"/>
              </a:ext>
            </a:extLst>
          </p:cNvPr>
          <p:cNvSpPr/>
          <p:nvPr/>
        </p:nvSpPr>
        <p:spPr bwMode="auto">
          <a:xfrm>
            <a:off x="3424074" y="3253927"/>
            <a:ext cx="24651" cy="28692"/>
          </a:xfrm>
          <a:custGeom>
            <a:avLst/>
            <a:gdLst>
              <a:gd name="T0" fmla="*/ 246 w 258"/>
              <a:gd name="T1" fmla="*/ 38 h 298"/>
              <a:gd name="T2" fmla="*/ 205 w 258"/>
              <a:gd name="T3" fmla="*/ 12 h 298"/>
              <a:gd name="T4" fmla="*/ 13 w 258"/>
              <a:gd name="T5" fmla="*/ 196 h 298"/>
              <a:gd name="T6" fmla="*/ 11 w 258"/>
              <a:gd name="T7" fmla="*/ 264 h 298"/>
              <a:gd name="T8" fmla="*/ 46 w 258"/>
              <a:gd name="T9" fmla="*/ 295 h 298"/>
              <a:gd name="T10" fmla="*/ 53 w 258"/>
              <a:gd name="T11" fmla="*/ 291 h 298"/>
              <a:gd name="T12" fmla="*/ 245 w 258"/>
              <a:gd name="T13" fmla="*/ 106 h 298"/>
              <a:gd name="T14" fmla="*/ 246 w 258"/>
              <a:gd name="T15" fmla="*/ 3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8" h="298">
                <a:moveTo>
                  <a:pt x="246" y="38"/>
                </a:moveTo>
                <a:cubicBezTo>
                  <a:pt x="235" y="12"/>
                  <a:pt x="217" y="0"/>
                  <a:pt x="205" y="12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" y="208"/>
                  <a:pt x="0" y="238"/>
                  <a:pt x="11" y="264"/>
                </a:cubicBezTo>
                <a:cubicBezTo>
                  <a:pt x="21" y="286"/>
                  <a:pt x="35" y="298"/>
                  <a:pt x="46" y="295"/>
                </a:cubicBezTo>
                <a:cubicBezTo>
                  <a:pt x="49" y="294"/>
                  <a:pt x="51" y="293"/>
                  <a:pt x="53" y="291"/>
                </a:cubicBezTo>
                <a:cubicBezTo>
                  <a:pt x="245" y="106"/>
                  <a:pt x="245" y="106"/>
                  <a:pt x="245" y="106"/>
                </a:cubicBezTo>
                <a:cubicBezTo>
                  <a:pt x="257" y="94"/>
                  <a:pt x="258" y="64"/>
                  <a:pt x="246" y="38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šlïḑè">
            <a:extLst>
              <a:ext uri="{FF2B5EF4-FFF2-40B4-BE49-F238E27FC236}">
                <a16:creationId xmlns:a16="http://schemas.microsoft.com/office/drawing/2014/main" id="{D11726DF-9BBC-48BE-88F0-3C35A8A00BA9}"/>
              </a:ext>
            </a:extLst>
          </p:cNvPr>
          <p:cNvSpPr/>
          <p:nvPr/>
        </p:nvSpPr>
        <p:spPr bwMode="auto">
          <a:xfrm>
            <a:off x="3437814" y="3314949"/>
            <a:ext cx="31117" cy="16973"/>
          </a:xfrm>
          <a:custGeom>
            <a:avLst/>
            <a:gdLst>
              <a:gd name="T0" fmla="*/ 299 w 319"/>
              <a:gd name="T1" fmla="*/ 106 h 174"/>
              <a:gd name="T2" fmla="*/ 47 w 319"/>
              <a:gd name="T3" fmla="*/ 170 h 174"/>
              <a:gd name="T4" fmla="*/ 7 w 319"/>
              <a:gd name="T5" fmla="*/ 126 h 174"/>
              <a:gd name="T6" fmla="*/ 21 w 319"/>
              <a:gd name="T7" fmla="*/ 68 h 174"/>
              <a:gd name="T8" fmla="*/ 272 w 319"/>
              <a:gd name="T9" fmla="*/ 4 h 174"/>
              <a:gd name="T10" fmla="*/ 312 w 319"/>
              <a:gd name="T11" fmla="*/ 48 h 174"/>
              <a:gd name="T12" fmla="*/ 299 w 319"/>
              <a:gd name="T13" fmla="*/ 10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9" h="174">
                <a:moveTo>
                  <a:pt x="299" y="106"/>
                </a:moveTo>
                <a:cubicBezTo>
                  <a:pt x="47" y="170"/>
                  <a:pt x="47" y="170"/>
                  <a:pt x="47" y="170"/>
                </a:cubicBezTo>
                <a:cubicBezTo>
                  <a:pt x="33" y="174"/>
                  <a:pt x="15" y="154"/>
                  <a:pt x="7" y="126"/>
                </a:cubicBezTo>
                <a:cubicBezTo>
                  <a:pt x="0" y="98"/>
                  <a:pt x="6" y="72"/>
                  <a:pt x="21" y="68"/>
                </a:cubicBezTo>
                <a:cubicBezTo>
                  <a:pt x="272" y="4"/>
                  <a:pt x="272" y="4"/>
                  <a:pt x="272" y="4"/>
                </a:cubicBezTo>
                <a:cubicBezTo>
                  <a:pt x="287" y="0"/>
                  <a:pt x="304" y="20"/>
                  <a:pt x="312" y="48"/>
                </a:cubicBezTo>
                <a:cubicBezTo>
                  <a:pt x="319" y="77"/>
                  <a:pt x="313" y="103"/>
                  <a:pt x="299" y="106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ṥļîďe">
            <a:extLst>
              <a:ext uri="{FF2B5EF4-FFF2-40B4-BE49-F238E27FC236}">
                <a16:creationId xmlns:a16="http://schemas.microsoft.com/office/drawing/2014/main" id="{1E621518-DADC-49B3-8544-DFD169274671}"/>
              </a:ext>
            </a:extLst>
          </p:cNvPr>
          <p:cNvSpPr/>
          <p:nvPr/>
        </p:nvSpPr>
        <p:spPr bwMode="auto">
          <a:xfrm>
            <a:off x="2543903" y="3163001"/>
            <a:ext cx="29501" cy="34754"/>
          </a:xfrm>
          <a:custGeom>
            <a:avLst/>
            <a:gdLst>
              <a:gd name="T0" fmla="*/ 105 w 303"/>
              <a:gd name="T1" fmla="*/ 13 h 358"/>
              <a:gd name="T2" fmla="*/ 166 w 303"/>
              <a:gd name="T3" fmla="*/ 29 h 358"/>
              <a:gd name="T4" fmla="*/ 291 w 303"/>
              <a:gd name="T5" fmla="*/ 240 h 358"/>
              <a:gd name="T6" fmla="*/ 275 w 303"/>
              <a:gd name="T7" fmla="*/ 301 h 358"/>
              <a:gd name="T8" fmla="*/ 198 w 303"/>
              <a:gd name="T9" fmla="*/ 346 h 358"/>
              <a:gd name="T10" fmla="*/ 137 w 303"/>
              <a:gd name="T11" fmla="*/ 330 h 358"/>
              <a:gd name="T12" fmla="*/ 13 w 303"/>
              <a:gd name="T13" fmla="*/ 119 h 358"/>
              <a:gd name="T14" fmla="*/ 29 w 303"/>
              <a:gd name="T15" fmla="*/ 58 h 358"/>
              <a:gd name="T16" fmla="*/ 105 w 303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58">
                <a:moveTo>
                  <a:pt x="105" y="13"/>
                </a:moveTo>
                <a:cubicBezTo>
                  <a:pt x="127" y="0"/>
                  <a:pt x="154" y="7"/>
                  <a:pt x="166" y="29"/>
                </a:cubicBezTo>
                <a:cubicBezTo>
                  <a:pt x="291" y="240"/>
                  <a:pt x="291" y="240"/>
                  <a:pt x="291" y="240"/>
                </a:cubicBezTo>
                <a:cubicBezTo>
                  <a:pt x="303" y="261"/>
                  <a:pt x="296" y="288"/>
                  <a:pt x="275" y="301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177" y="358"/>
                  <a:pt x="149" y="351"/>
                  <a:pt x="137" y="330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0" y="98"/>
                  <a:pt x="7" y="70"/>
                  <a:pt x="29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ṥľíḍê">
            <a:extLst>
              <a:ext uri="{FF2B5EF4-FFF2-40B4-BE49-F238E27FC236}">
                <a16:creationId xmlns:a16="http://schemas.microsoft.com/office/drawing/2014/main" id="{043BD263-0DB4-45D5-B71D-42CFAC86C246}"/>
              </a:ext>
            </a:extLst>
          </p:cNvPr>
          <p:cNvSpPr/>
          <p:nvPr/>
        </p:nvSpPr>
        <p:spPr bwMode="auto">
          <a:xfrm>
            <a:off x="2425496" y="2961750"/>
            <a:ext cx="29097" cy="34754"/>
          </a:xfrm>
          <a:custGeom>
            <a:avLst/>
            <a:gdLst>
              <a:gd name="T0" fmla="*/ 105 w 302"/>
              <a:gd name="T1" fmla="*/ 13 h 358"/>
              <a:gd name="T2" fmla="*/ 166 w 302"/>
              <a:gd name="T3" fmla="*/ 29 h 358"/>
              <a:gd name="T4" fmla="*/ 290 w 302"/>
              <a:gd name="T5" fmla="*/ 240 h 358"/>
              <a:gd name="T6" fmla="*/ 274 w 302"/>
              <a:gd name="T7" fmla="*/ 301 h 358"/>
              <a:gd name="T8" fmla="*/ 197 w 302"/>
              <a:gd name="T9" fmla="*/ 346 h 358"/>
              <a:gd name="T10" fmla="*/ 136 w 302"/>
              <a:gd name="T11" fmla="*/ 330 h 358"/>
              <a:gd name="T12" fmla="*/ 12 w 302"/>
              <a:gd name="T13" fmla="*/ 119 h 358"/>
              <a:gd name="T14" fmla="*/ 28 w 302"/>
              <a:gd name="T15" fmla="*/ 58 h 358"/>
              <a:gd name="T16" fmla="*/ 105 w 302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" h="358">
                <a:moveTo>
                  <a:pt x="105" y="13"/>
                </a:moveTo>
                <a:cubicBezTo>
                  <a:pt x="126" y="0"/>
                  <a:pt x="153" y="7"/>
                  <a:pt x="166" y="29"/>
                </a:cubicBezTo>
                <a:cubicBezTo>
                  <a:pt x="290" y="240"/>
                  <a:pt x="290" y="240"/>
                  <a:pt x="290" y="240"/>
                </a:cubicBezTo>
                <a:cubicBezTo>
                  <a:pt x="302" y="261"/>
                  <a:pt x="295" y="288"/>
                  <a:pt x="274" y="301"/>
                </a:cubicBezTo>
                <a:cubicBezTo>
                  <a:pt x="197" y="346"/>
                  <a:pt x="197" y="346"/>
                  <a:pt x="197" y="346"/>
                </a:cubicBezTo>
                <a:cubicBezTo>
                  <a:pt x="176" y="358"/>
                  <a:pt x="149" y="351"/>
                  <a:pt x="136" y="330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0" y="98"/>
                  <a:pt x="7" y="70"/>
                  <a:pt x="28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ṡḷîdè">
            <a:extLst>
              <a:ext uri="{FF2B5EF4-FFF2-40B4-BE49-F238E27FC236}">
                <a16:creationId xmlns:a16="http://schemas.microsoft.com/office/drawing/2014/main" id="{FDE00C58-794D-4A0A-B78C-60A8A20B2FA0}"/>
              </a:ext>
            </a:extLst>
          </p:cNvPr>
          <p:cNvSpPr/>
          <p:nvPr/>
        </p:nvSpPr>
        <p:spPr bwMode="auto">
          <a:xfrm>
            <a:off x="2323254" y="3219577"/>
            <a:ext cx="52131" cy="53748"/>
          </a:xfrm>
          <a:custGeom>
            <a:avLst/>
            <a:gdLst>
              <a:gd name="T0" fmla="*/ 93 w 129"/>
              <a:gd name="T1" fmla="*/ 0 h 133"/>
              <a:gd name="T2" fmla="*/ 129 w 129"/>
              <a:gd name="T3" fmla="*/ 61 h 133"/>
              <a:gd name="T4" fmla="*/ 29 w 129"/>
              <a:gd name="T5" fmla="*/ 133 h 133"/>
              <a:gd name="T6" fmla="*/ 0 w 129"/>
              <a:gd name="T7" fmla="*/ 84 h 133"/>
              <a:gd name="T8" fmla="*/ 93 w 129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3">
                <a:moveTo>
                  <a:pt x="93" y="0"/>
                </a:moveTo>
                <a:lnTo>
                  <a:pt x="129" y="61"/>
                </a:lnTo>
                <a:lnTo>
                  <a:pt x="29" y="133"/>
                </a:lnTo>
                <a:lnTo>
                  <a:pt x="0" y="84"/>
                </a:lnTo>
                <a:lnTo>
                  <a:pt x="93" y="0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Sļîḓe">
            <a:extLst>
              <a:ext uri="{FF2B5EF4-FFF2-40B4-BE49-F238E27FC236}">
                <a16:creationId xmlns:a16="http://schemas.microsoft.com/office/drawing/2014/main" id="{2EC72F85-CA46-4AC8-8E36-E2513EB3936A}"/>
              </a:ext>
            </a:extLst>
          </p:cNvPr>
          <p:cNvSpPr/>
          <p:nvPr/>
        </p:nvSpPr>
        <p:spPr bwMode="auto">
          <a:xfrm>
            <a:off x="2250109" y="3108041"/>
            <a:ext cx="59405" cy="40816"/>
          </a:xfrm>
          <a:custGeom>
            <a:avLst/>
            <a:gdLst>
              <a:gd name="T0" fmla="*/ 147 w 147"/>
              <a:gd name="T1" fmla="*/ 61 h 101"/>
              <a:gd name="T2" fmla="*/ 111 w 147"/>
              <a:gd name="T3" fmla="*/ 0 h 101"/>
              <a:gd name="T4" fmla="*/ 0 w 147"/>
              <a:gd name="T5" fmla="*/ 52 h 101"/>
              <a:gd name="T6" fmla="*/ 29 w 147"/>
              <a:gd name="T7" fmla="*/ 101 h 101"/>
              <a:gd name="T8" fmla="*/ 147 w 147"/>
              <a:gd name="T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01">
                <a:moveTo>
                  <a:pt x="147" y="61"/>
                </a:moveTo>
                <a:lnTo>
                  <a:pt x="111" y="0"/>
                </a:lnTo>
                <a:lnTo>
                  <a:pt x="0" y="52"/>
                </a:lnTo>
                <a:lnTo>
                  <a:pt x="29" y="101"/>
                </a:lnTo>
                <a:lnTo>
                  <a:pt x="147" y="61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š1îḑê">
            <a:extLst>
              <a:ext uri="{FF2B5EF4-FFF2-40B4-BE49-F238E27FC236}">
                <a16:creationId xmlns:a16="http://schemas.microsoft.com/office/drawing/2014/main" id="{8FF7301F-BD75-452B-9EBC-130F9A3EB600}"/>
              </a:ext>
            </a:extLst>
          </p:cNvPr>
          <p:cNvSpPr/>
          <p:nvPr/>
        </p:nvSpPr>
        <p:spPr bwMode="auto">
          <a:xfrm>
            <a:off x="2181005" y="3015093"/>
            <a:ext cx="238430" cy="360474"/>
          </a:xfrm>
          <a:custGeom>
            <a:avLst/>
            <a:gdLst>
              <a:gd name="T0" fmla="*/ 1505 w 2462"/>
              <a:gd name="T1" fmla="*/ 2605 h 3728"/>
              <a:gd name="T2" fmla="*/ 729 w 2462"/>
              <a:gd name="T3" fmla="*/ 1285 h 3728"/>
              <a:gd name="T4" fmla="*/ 835 w 2462"/>
              <a:gd name="T5" fmla="*/ 942 h 3728"/>
              <a:gd name="T6" fmla="*/ 842 w 2462"/>
              <a:gd name="T7" fmla="*/ 938 h 3728"/>
              <a:gd name="T8" fmla="*/ 858 w 2462"/>
              <a:gd name="T9" fmla="*/ 914 h 3728"/>
              <a:gd name="T10" fmla="*/ 862 w 2462"/>
              <a:gd name="T11" fmla="*/ 803 h 3728"/>
              <a:gd name="T12" fmla="*/ 419 w 2462"/>
              <a:gd name="T13" fmla="*/ 54 h 3728"/>
              <a:gd name="T14" fmla="*/ 381 w 2462"/>
              <a:gd name="T15" fmla="*/ 0 h 3728"/>
              <a:gd name="T16" fmla="*/ 8 w 2462"/>
              <a:gd name="T17" fmla="*/ 584 h 3728"/>
              <a:gd name="T18" fmla="*/ 229 w 2462"/>
              <a:gd name="T19" fmla="*/ 1388 h 3728"/>
              <a:gd name="T20" fmla="*/ 1205 w 2462"/>
              <a:gd name="T21" fmla="*/ 3048 h 3728"/>
              <a:gd name="T22" fmla="*/ 1802 w 2462"/>
              <a:gd name="T23" fmla="*/ 3606 h 3728"/>
              <a:gd name="T24" fmla="*/ 2462 w 2462"/>
              <a:gd name="T25" fmla="*/ 3535 h 3728"/>
              <a:gd name="T26" fmla="*/ 1957 w 2462"/>
              <a:gd name="T27" fmla="*/ 2676 h 3728"/>
              <a:gd name="T28" fmla="*/ 1848 w 2462"/>
              <a:gd name="T29" fmla="*/ 2684 h 3728"/>
              <a:gd name="T30" fmla="*/ 1505 w 2462"/>
              <a:gd name="T31" fmla="*/ 2605 h 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2" h="3728">
                <a:moveTo>
                  <a:pt x="1505" y="2605"/>
                </a:moveTo>
                <a:cubicBezTo>
                  <a:pt x="729" y="1285"/>
                  <a:pt x="729" y="1285"/>
                  <a:pt x="729" y="1285"/>
                </a:cubicBezTo>
                <a:cubicBezTo>
                  <a:pt x="661" y="1170"/>
                  <a:pt x="709" y="1017"/>
                  <a:pt x="835" y="942"/>
                </a:cubicBezTo>
                <a:cubicBezTo>
                  <a:pt x="842" y="938"/>
                  <a:pt x="842" y="938"/>
                  <a:pt x="842" y="938"/>
                </a:cubicBezTo>
                <a:cubicBezTo>
                  <a:pt x="847" y="930"/>
                  <a:pt x="852" y="922"/>
                  <a:pt x="858" y="914"/>
                </a:cubicBezTo>
                <a:cubicBezTo>
                  <a:pt x="889" y="872"/>
                  <a:pt x="886" y="844"/>
                  <a:pt x="862" y="803"/>
                </a:cubicBezTo>
                <a:cubicBezTo>
                  <a:pt x="713" y="554"/>
                  <a:pt x="567" y="304"/>
                  <a:pt x="419" y="54"/>
                </a:cubicBezTo>
                <a:cubicBezTo>
                  <a:pt x="408" y="35"/>
                  <a:pt x="394" y="18"/>
                  <a:pt x="381" y="0"/>
                </a:cubicBezTo>
                <a:cubicBezTo>
                  <a:pt x="150" y="131"/>
                  <a:pt x="16" y="314"/>
                  <a:pt x="8" y="584"/>
                </a:cubicBezTo>
                <a:cubicBezTo>
                  <a:pt x="0" y="876"/>
                  <a:pt x="90" y="1142"/>
                  <a:pt x="229" y="1388"/>
                </a:cubicBezTo>
                <a:cubicBezTo>
                  <a:pt x="546" y="1946"/>
                  <a:pt x="872" y="2500"/>
                  <a:pt x="1205" y="3048"/>
                </a:cubicBezTo>
                <a:cubicBezTo>
                  <a:pt x="1350" y="3286"/>
                  <a:pt x="1550" y="3476"/>
                  <a:pt x="1802" y="3606"/>
                </a:cubicBezTo>
                <a:cubicBezTo>
                  <a:pt x="2038" y="3728"/>
                  <a:pt x="2251" y="3674"/>
                  <a:pt x="2462" y="3535"/>
                </a:cubicBezTo>
                <a:cubicBezTo>
                  <a:pt x="2292" y="3246"/>
                  <a:pt x="2124" y="2961"/>
                  <a:pt x="1957" y="2676"/>
                </a:cubicBezTo>
                <a:cubicBezTo>
                  <a:pt x="1917" y="2682"/>
                  <a:pt x="1881" y="2685"/>
                  <a:pt x="1848" y="2684"/>
                </a:cubicBezTo>
                <a:cubicBezTo>
                  <a:pt x="1723" y="2752"/>
                  <a:pt x="1571" y="2718"/>
                  <a:pt x="1505" y="2605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í$ļïďé">
            <a:extLst>
              <a:ext uri="{FF2B5EF4-FFF2-40B4-BE49-F238E27FC236}">
                <a16:creationId xmlns:a16="http://schemas.microsoft.com/office/drawing/2014/main" id="{48369862-4404-4FAD-A342-A282C15A7CDC}"/>
              </a:ext>
            </a:extLst>
          </p:cNvPr>
          <p:cNvSpPr/>
          <p:nvPr/>
        </p:nvSpPr>
        <p:spPr bwMode="auto">
          <a:xfrm>
            <a:off x="2223437" y="3000949"/>
            <a:ext cx="69508" cy="94564"/>
          </a:xfrm>
          <a:custGeom>
            <a:avLst/>
            <a:gdLst>
              <a:gd name="T0" fmla="*/ 0 w 718"/>
              <a:gd name="T1" fmla="*/ 123 h 976"/>
              <a:gd name="T2" fmla="*/ 502 w 718"/>
              <a:gd name="T3" fmla="*/ 976 h 976"/>
              <a:gd name="T4" fmla="*/ 607 w 718"/>
              <a:gd name="T5" fmla="*/ 670 h 976"/>
              <a:gd name="T6" fmla="*/ 308 w 718"/>
              <a:gd name="T7" fmla="*/ 161 h 976"/>
              <a:gd name="T8" fmla="*/ 0 w 718"/>
              <a:gd name="T9" fmla="*/ 12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976">
                <a:moveTo>
                  <a:pt x="0" y="123"/>
                </a:moveTo>
                <a:cubicBezTo>
                  <a:pt x="166" y="405"/>
                  <a:pt x="333" y="688"/>
                  <a:pt x="502" y="976"/>
                </a:cubicBezTo>
                <a:cubicBezTo>
                  <a:pt x="710" y="881"/>
                  <a:pt x="718" y="859"/>
                  <a:pt x="607" y="670"/>
                </a:cubicBezTo>
                <a:cubicBezTo>
                  <a:pt x="507" y="500"/>
                  <a:pt x="408" y="331"/>
                  <a:pt x="308" y="161"/>
                </a:cubicBezTo>
                <a:cubicBezTo>
                  <a:pt x="219" y="11"/>
                  <a:pt x="134" y="0"/>
                  <a:pt x="0" y="12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şľíḍé">
            <a:extLst>
              <a:ext uri="{FF2B5EF4-FFF2-40B4-BE49-F238E27FC236}">
                <a16:creationId xmlns:a16="http://schemas.microsoft.com/office/drawing/2014/main" id="{8BA4A41E-6D4E-4B17-86DE-16531470C73F}"/>
              </a:ext>
            </a:extLst>
          </p:cNvPr>
          <p:cNvSpPr/>
          <p:nvPr/>
        </p:nvSpPr>
        <p:spPr bwMode="auto">
          <a:xfrm>
            <a:off x="2375386" y="3261201"/>
            <a:ext cx="68296" cy="92543"/>
          </a:xfrm>
          <a:custGeom>
            <a:avLst/>
            <a:gdLst>
              <a:gd name="T0" fmla="*/ 0 w 706"/>
              <a:gd name="T1" fmla="*/ 101 h 955"/>
              <a:gd name="T2" fmla="*/ 501 w 706"/>
              <a:gd name="T3" fmla="*/ 955 h 955"/>
              <a:gd name="T4" fmla="*/ 609 w 706"/>
              <a:gd name="T5" fmla="*/ 656 h 955"/>
              <a:gd name="T6" fmla="*/ 318 w 706"/>
              <a:gd name="T7" fmla="*/ 162 h 955"/>
              <a:gd name="T8" fmla="*/ 0 w 706"/>
              <a:gd name="T9" fmla="*/ 101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" h="955">
                <a:moveTo>
                  <a:pt x="0" y="101"/>
                </a:moveTo>
                <a:cubicBezTo>
                  <a:pt x="167" y="386"/>
                  <a:pt x="334" y="671"/>
                  <a:pt x="501" y="955"/>
                </a:cubicBezTo>
                <a:cubicBezTo>
                  <a:pt x="687" y="873"/>
                  <a:pt x="706" y="821"/>
                  <a:pt x="609" y="656"/>
                </a:cubicBezTo>
                <a:cubicBezTo>
                  <a:pt x="512" y="491"/>
                  <a:pt x="415" y="326"/>
                  <a:pt x="318" y="162"/>
                </a:cubicBezTo>
                <a:cubicBezTo>
                  <a:pt x="232" y="17"/>
                  <a:pt x="148" y="0"/>
                  <a:pt x="0" y="10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ṥlîḋê">
            <a:extLst>
              <a:ext uri="{FF2B5EF4-FFF2-40B4-BE49-F238E27FC236}">
                <a16:creationId xmlns:a16="http://schemas.microsoft.com/office/drawing/2014/main" id="{8F75E3E0-7DDD-42AC-9560-5CEB2F19EA77}"/>
              </a:ext>
            </a:extLst>
          </p:cNvPr>
          <p:cNvSpPr/>
          <p:nvPr/>
        </p:nvSpPr>
        <p:spPr bwMode="auto">
          <a:xfrm>
            <a:off x="2335378" y="3057930"/>
            <a:ext cx="148716" cy="148716"/>
          </a:xfrm>
          <a:custGeom>
            <a:avLst/>
            <a:gdLst>
              <a:gd name="T0" fmla="*/ 189 w 1539"/>
              <a:gd name="T1" fmla="*/ 1111 h 1539"/>
              <a:gd name="T2" fmla="*/ 1111 w 1539"/>
              <a:gd name="T3" fmla="*/ 1350 h 1539"/>
              <a:gd name="T4" fmla="*/ 1350 w 1539"/>
              <a:gd name="T5" fmla="*/ 428 h 1539"/>
              <a:gd name="T6" fmla="*/ 428 w 1539"/>
              <a:gd name="T7" fmla="*/ 188 h 1539"/>
              <a:gd name="T8" fmla="*/ 189 w 1539"/>
              <a:gd name="T9" fmla="*/ 1111 h 1539"/>
              <a:gd name="T10" fmla="*/ 1152 w 1539"/>
              <a:gd name="T11" fmla="*/ 544 h 1539"/>
              <a:gd name="T12" fmla="*/ 993 w 1539"/>
              <a:gd name="T13" fmla="*/ 1156 h 1539"/>
              <a:gd name="T14" fmla="*/ 382 w 1539"/>
              <a:gd name="T15" fmla="*/ 997 h 1539"/>
              <a:gd name="T16" fmla="*/ 541 w 1539"/>
              <a:gd name="T17" fmla="*/ 386 h 1539"/>
              <a:gd name="T18" fmla="*/ 1152 w 1539"/>
              <a:gd name="T19" fmla="*/ 544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9" h="1539">
                <a:moveTo>
                  <a:pt x="189" y="1111"/>
                </a:moveTo>
                <a:cubicBezTo>
                  <a:pt x="377" y="1431"/>
                  <a:pt x="790" y="1539"/>
                  <a:pt x="1111" y="1350"/>
                </a:cubicBezTo>
                <a:cubicBezTo>
                  <a:pt x="1431" y="1161"/>
                  <a:pt x="1539" y="749"/>
                  <a:pt x="1350" y="428"/>
                </a:cubicBezTo>
                <a:cubicBezTo>
                  <a:pt x="1161" y="107"/>
                  <a:pt x="749" y="0"/>
                  <a:pt x="428" y="188"/>
                </a:cubicBezTo>
                <a:cubicBezTo>
                  <a:pt x="107" y="377"/>
                  <a:pt x="0" y="790"/>
                  <a:pt x="189" y="1111"/>
                </a:cubicBezTo>
                <a:close/>
                <a:moveTo>
                  <a:pt x="1152" y="544"/>
                </a:moveTo>
                <a:cubicBezTo>
                  <a:pt x="1277" y="757"/>
                  <a:pt x="1206" y="1031"/>
                  <a:pt x="993" y="1156"/>
                </a:cubicBezTo>
                <a:cubicBezTo>
                  <a:pt x="781" y="1281"/>
                  <a:pt x="507" y="1209"/>
                  <a:pt x="382" y="997"/>
                </a:cubicBezTo>
                <a:cubicBezTo>
                  <a:pt x="257" y="784"/>
                  <a:pt x="328" y="511"/>
                  <a:pt x="541" y="386"/>
                </a:cubicBezTo>
                <a:cubicBezTo>
                  <a:pt x="753" y="261"/>
                  <a:pt x="1027" y="332"/>
                  <a:pt x="1152" y="544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ṩḻïḑé">
            <a:extLst>
              <a:ext uri="{FF2B5EF4-FFF2-40B4-BE49-F238E27FC236}">
                <a16:creationId xmlns:a16="http://schemas.microsoft.com/office/drawing/2014/main" id="{B63B767B-1B52-4C7C-ABE3-371286675CD7}"/>
              </a:ext>
            </a:extLst>
          </p:cNvPr>
          <p:cNvSpPr/>
          <p:nvPr/>
        </p:nvSpPr>
        <p:spPr bwMode="auto">
          <a:xfrm>
            <a:off x="2284055" y="2956092"/>
            <a:ext cx="288541" cy="300664"/>
          </a:xfrm>
          <a:custGeom>
            <a:avLst/>
            <a:gdLst>
              <a:gd name="T0" fmla="*/ 131 w 2983"/>
              <a:gd name="T1" fmla="*/ 1275 h 3109"/>
              <a:gd name="T2" fmla="*/ 0 w 2983"/>
              <a:gd name="T3" fmla="*/ 1624 h 3109"/>
              <a:gd name="T4" fmla="*/ 350 w 2983"/>
              <a:gd name="T5" fmla="*/ 2219 h 3109"/>
              <a:gd name="T6" fmla="*/ 491 w 2983"/>
              <a:gd name="T7" fmla="*/ 2459 h 3109"/>
              <a:gd name="T8" fmla="*/ 841 w 2983"/>
              <a:gd name="T9" fmla="*/ 3054 h 3109"/>
              <a:gd name="T10" fmla="*/ 1209 w 2983"/>
              <a:gd name="T11" fmla="*/ 3109 h 3109"/>
              <a:gd name="T12" fmla="*/ 2426 w 2983"/>
              <a:gd name="T13" fmla="*/ 2871 h 3109"/>
              <a:gd name="T14" fmla="*/ 2983 w 2983"/>
              <a:gd name="T15" fmla="*/ 2544 h 3109"/>
              <a:gd name="T16" fmla="*/ 1487 w 2983"/>
              <a:gd name="T17" fmla="*/ 0 h 3109"/>
              <a:gd name="T18" fmla="*/ 931 w 2983"/>
              <a:gd name="T19" fmla="*/ 328 h 3109"/>
              <a:gd name="T20" fmla="*/ 131 w 2983"/>
              <a:gd name="T21" fmla="*/ 1275 h 3109"/>
              <a:gd name="T22" fmla="*/ 1880 w 2983"/>
              <a:gd name="T23" fmla="*/ 1481 h 3109"/>
              <a:gd name="T24" fmla="*/ 1640 w 2983"/>
              <a:gd name="T25" fmla="*/ 2403 h 3109"/>
              <a:gd name="T26" fmla="*/ 718 w 2983"/>
              <a:gd name="T27" fmla="*/ 2164 h 3109"/>
              <a:gd name="T28" fmla="*/ 958 w 2983"/>
              <a:gd name="T29" fmla="*/ 1242 h 3109"/>
              <a:gd name="T30" fmla="*/ 1880 w 2983"/>
              <a:gd name="T31" fmla="*/ 1481 h 3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83" h="3109">
                <a:moveTo>
                  <a:pt x="131" y="1275"/>
                </a:moveTo>
                <a:cubicBezTo>
                  <a:pt x="0" y="1624"/>
                  <a:pt x="0" y="1624"/>
                  <a:pt x="0" y="1624"/>
                </a:cubicBezTo>
                <a:cubicBezTo>
                  <a:pt x="350" y="2219"/>
                  <a:pt x="350" y="2219"/>
                  <a:pt x="350" y="2219"/>
                </a:cubicBezTo>
                <a:cubicBezTo>
                  <a:pt x="491" y="2459"/>
                  <a:pt x="491" y="2459"/>
                  <a:pt x="491" y="2459"/>
                </a:cubicBezTo>
                <a:cubicBezTo>
                  <a:pt x="841" y="3054"/>
                  <a:pt x="841" y="3054"/>
                  <a:pt x="841" y="3054"/>
                </a:cubicBezTo>
                <a:cubicBezTo>
                  <a:pt x="1209" y="3109"/>
                  <a:pt x="1209" y="3109"/>
                  <a:pt x="1209" y="3109"/>
                </a:cubicBezTo>
                <a:cubicBezTo>
                  <a:pt x="2426" y="2871"/>
                  <a:pt x="2426" y="2871"/>
                  <a:pt x="2426" y="2871"/>
                </a:cubicBezTo>
                <a:cubicBezTo>
                  <a:pt x="2983" y="2544"/>
                  <a:pt x="2983" y="2544"/>
                  <a:pt x="2983" y="2544"/>
                </a:cubicBezTo>
                <a:cubicBezTo>
                  <a:pt x="1487" y="0"/>
                  <a:pt x="1487" y="0"/>
                  <a:pt x="1487" y="0"/>
                </a:cubicBezTo>
                <a:cubicBezTo>
                  <a:pt x="931" y="328"/>
                  <a:pt x="931" y="328"/>
                  <a:pt x="931" y="328"/>
                </a:cubicBezTo>
                <a:lnTo>
                  <a:pt x="131" y="1275"/>
                </a:lnTo>
                <a:close/>
                <a:moveTo>
                  <a:pt x="1880" y="1481"/>
                </a:moveTo>
                <a:cubicBezTo>
                  <a:pt x="2068" y="1802"/>
                  <a:pt x="1961" y="2215"/>
                  <a:pt x="1640" y="2403"/>
                </a:cubicBezTo>
                <a:cubicBezTo>
                  <a:pt x="1320" y="2592"/>
                  <a:pt x="907" y="2485"/>
                  <a:pt x="718" y="2164"/>
                </a:cubicBezTo>
                <a:cubicBezTo>
                  <a:pt x="530" y="1843"/>
                  <a:pt x="637" y="1430"/>
                  <a:pt x="958" y="1242"/>
                </a:cubicBezTo>
                <a:cubicBezTo>
                  <a:pt x="1278" y="1053"/>
                  <a:pt x="1691" y="1160"/>
                  <a:pt x="1880" y="1481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ṩḷîḍe">
            <a:extLst>
              <a:ext uri="{FF2B5EF4-FFF2-40B4-BE49-F238E27FC236}">
                <a16:creationId xmlns:a16="http://schemas.microsoft.com/office/drawing/2014/main" id="{B44AAEC5-5B7F-4A1B-9422-D900165F3BF1}"/>
              </a:ext>
            </a:extLst>
          </p:cNvPr>
          <p:cNvSpPr/>
          <p:nvPr/>
        </p:nvSpPr>
        <p:spPr bwMode="auto">
          <a:xfrm>
            <a:off x="2360433" y="3082985"/>
            <a:ext cx="98605" cy="98605"/>
          </a:xfrm>
          <a:custGeom>
            <a:avLst/>
            <a:gdLst>
              <a:gd name="T0" fmla="*/ 125 w 1020"/>
              <a:gd name="T1" fmla="*/ 737 h 1020"/>
              <a:gd name="T2" fmla="*/ 737 w 1020"/>
              <a:gd name="T3" fmla="*/ 895 h 1020"/>
              <a:gd name="T4" fmla="*/ 895 w 1020"/>
              <a:gd name="T5" fmla="*/ 284 h 1020"/>
              <a:gd name="T6" fmla="*/ 284 w 1020"/>
              <a:gd name="T7" fmla="*/ 125 h 1020"/>
              <a:gd name="T8" fmla="*/ 125 w 1020"/>
              <a:gd name="T9" fmla="*/ 737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1020">
                <a:moveTo>
                  <a:pt x="125" y="737"/>
                </a:moveTo>
                <a:cubicBezTo>
                  <a:pt x="250" y="949"/>
                  <a:pt x="524" y="1020"/>
                  <a:pt x="737" y="895"/>
                </a:cubicBezTo>
                <a:cubicBezTo>
                  <a:pt x="949" y="770"/>
                  <a:pt x="1020" y="497"/>
                  <a:pt x="895" y="284"/>
                </a:cubicBezTo>
                <a:cubicBezTo>
                  <a:pt x="770" y="71"/>
                  <a:pt x="497" y="0"/>
                  <a:pt x="284" y="125"/>
                </a:cubicBezTo>
                <a:cubicBezTo>
                  <a:pt x="71" y="250"/>
                  <a:pt x="0" y="524"/>
                  <a:pt x="125" y="73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ṡḻíďè">
            <a:extLst>
              <a:ext uri="{FF2B5EF4-FFF2-40B4-BE49-F238E27FC236}">
                <a16:creationId xmlns:a16="http://schemas.microsoft.com/office/drawing/2014/main" id="{09A3CC44-8829-4DCD-B87D-67CEEA518111}"/>
              </a:ext>
            </a:extLst>
          </p:cNvPr>
          <p:cNvSpPr/>
          <p:nvPr/>
        </p:nvSpPr>
        <p:spPr bwMode="auto">
          <a:xfrm>
            <a:off x="2353159" y="3149261"/>
            <a:ext cx="20610" cy="20610"/>
          </a:xfrm>
          <a:custGeom>
            <a:avLst/>
            <a:gdLst>
              <a:gd name="T0" fmla="*/ 59 w 213"/>
              <a:gd name="T1" fmla="*/ 26 h 213"/>
              <a:gd name="T2" fmla="*/ 187 w 213"/>
              <a:gd name="T3" fmla="*/ 59 h 213"/>
              <a:gd name="T4" fmla="*/ 154 w 213"/>
              <a:gd name="T5" fmla="*/ 187 h 213"/>
              <a:gd name="T6" fmla="*/ 26 w 213"/>
              <a:gd name="T7" fmla="*/ 153 h 213"/>
              <a:gd name="T8" fmla="*/ 59 w 213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59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3" y="103"/>
                  <a:pt x="198" y="161"/>
                  <a:pt x="154" y="187"/>
                </a:cubicBezTo>
                <a:cubicBezTo>
                  <a:pt x="109" y="213"/>
                  <a:pt x="52" y="198"/>
                  <a:pt x="26" y="153"/>
                </a:cubicBezTo>
                <a:cubicBezTo>
                  <a:pt x="0" y="109"/>
                  <a:pt x="15" y="52"/>
                  <a:pt x="59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ṣľide">
            <a:extLst>
              <a:ext uri="{FF2B5EF4-FFF2-40B4-BE49-F238E27FC236}">
                <a16:creationId xmlns:a16="http://schemas.microsoft.com/office/drawing/2014/main" id="{0F5FAFA0-1EA4-4830-96B5-93EDCC843B1A}"/>
              </a:ext>
            </a:extLst>
          </p:cNvPr>
          <p:cNvSpPr/>
          <p:nvPr/>
        </p:nvSpPr>
        <p:spPr bwMode="auto">
          <a:xfrm>
            <a:off x="2445702" y="3094705"/>
            <a:ext cx="21014" cy="20610"/>
          </a:xfrm>
          <a:custGeom>
            <a:avLst/>
            <a:gdLst>
              <a:gd name="T0" fmla="*/ 60 w 214"/>
              <a:gd name="T1" fmla="*/ 26 h 213"/>
              <a:gd name="T2" fmla="*/ 187 w 214"/>
              <a:gd name="T3" fmla="*/ 59 h 213"/>
              <a:gd name="T4" fmla="*/ 154 w 214"/>
              <a:gd name="T5" fmla="*/ 187 h 213"/>
              <a:gd name="T6" fmla="*/ 26 w 214"/>
              <a:gd name="T7" fmla="*/ 154 h 213"/>
              <a:gd name="T8" fmla="*/ 60 w 214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60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4" y="103"/>
                  <a:pt x="199" y="161"/>
                  <a:pt x="154" y="187"/>
                </a:cubicBezTo>
                <a:cubicBezTo>
                  <a:pt x="110" y="213"/>
                  <a:pt x="53" y="198"/>
                  <a:pt x="26" y="154"/>
                </a:cubicBezTo>
                <a:cubicBezTo>
                  <a:pt x="0" y="109"/>
                  <a:pt x="15" y="52"/>
                  <a:pt x="60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şḷïde">
            <a:extLst>
              <a:ext uri="{FF2B5EF4-FFF2-40B4-BE49-F238E27FC236}">
                <a16:creationId xmlns:a16="http://schemas.microsoft.com/office/drawing/2014/main" id="{06C89018-BCCB-4364-9AA7-FADF07E5649A}"/>
              </a:ext>
            </a:extLst>
          </p:cNvPr>
          <p:cNvSpPr/>
          <p:nvPr/>
        </p:nvSpPr>
        <p:spPr bwMode="auto">
          <a:xfrm>
            <a:off x="2372153" y="3075711"/>
            <a:ext cx="20610" cy="20610"/>
          </a:xfrm>
          <a:custGeom>
            <a:avLst/>
            <a:gdLst>
              <a:gd name="T0" fmla="*/ 187 w 213"/>
              <a:gd name="T1" fmla="*/ 59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5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59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8"/>
                  <a:pt x="26" y="154"/>
                </a:cubicBezTo>
                <a:cubicBezTo>
                  <a:pt x="0" y="109"/>
                  <a:pt x="15" y="52"/>
                  <a:pt x="59" y="26"/>
                </a:cubicBezTo>
                <a:cubicBezTo>
                  <a:pt x="104" y="0"/>
                  <a:pt x="161" y="15"/>
                  <a:pt x="187" y="59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ṥḷiḍe">
            <a:extLst>
              <a:ext uri="{FF2B5EF4-FFF2-40B4-BE49-F238E27FC236}">
                <a16:creationId xmlns:a16="http://schemas.microsoft.com/office/drawing/2014/main" id="{E934AB8D-4440-4FE7-B7C1-42EDCBDB5B60}"/>
              </a:ext>
            </a:extLst>
          </p:cNvPr>
          <p:cNvSpPr/>
          <p:nvPr/>
        </p:nvSpPr>
        <p:spPr bwMode="auto">
          <a:xfrm>
            <a:off x="2426709" y="3168254"/>
            <a:ext cx="20610" cy="20610"/>
          </a:xfrm>
          <a:custGeom>
            <a:avLst/>
            <a:gdLst>
              <a:gd name="T0" fmla="*/ 187 w 213"/>
              <a:gd name="T1" fmla="*/ 60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6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60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9"/>
                  <a:pt x="26" y="154"/>
                </a:cubicBezTo>
                <a:cubicBezTo>
                  <a:pt x="0" y="110"/>
                  <a:pt x="14" y="52"/>
                  <a:pt x="59" y="26"/>
                </a:cubicBezTo>
                <a:cubicBezTo>
                  <a:pt x="103" y="0"/>
                  <a:pt x="161" y="15"/>
                  <a:pt x="187" y="6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iṣḷidè">
            <a:extLst>
              <a:ext uri="{FF2B5EF4-FFF2-40B4-BE49-F238E27FC236}">
                <a16:creationId xmlns:a16="http://schemas.microsoft.com/office/drawing/2014/main" id="{F0BB7A81-734A-4A28-A300-DD5D40D801F8}"/>
              </a:ext>
            </a:extLst>
          </p:cNvPr>
          <p:cNvSpPr/>
          <p:nvPr/>
        </p:nvSpPr>
        <p:spPr bwMode="auto">
          <a:xfrm>
            <a:off x="2347502" y="3108849"/>
            <a:ext cx="20206" cy="20206"/>
          </a:xfrm>
          <a:custGeom>
            <a:avLst/>
            <a:gdLst>
              <a:gd name="T0" fmla="*/ 127 w 207"/>
              <a:gd name="T1" fmla="*/ 13 h 207"/>
              <a:gd name="T2" fmla="*/ 194 w 207"/>
              <a:gd name="T3" fmla="*/ 127 h 207"/>
              <a:gd name="T4" fmla="*/ 80 w 207"/>
              <a:gd name="T5" fmla="*/ 194 h 207"/>
              <a:gd name="T6" fmla="*/ 13 w 207"/>
              <a:gd name="T7" fmla="*/ 80 h 207"/>
              <a:gd name="T8" fmla="*/ 127 w 207"/>
              <a:gd name="T9" fmla="*/ 1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27" y="13"/>
                </a:moveTo>
                <a:cubicBezTo>
                  <a:pt x="177" y="26"/>
                  <a:pt x="207" y="77"/>
                  <a:pt x="194" y="127"/>
                </a:cubicBez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şļíḍe">
            <a:extLst>
              <a:ext uri="{FF2B5EF4-FFF2-40B4-BE49-F238E27FC236}">
                <a16:creationId xmlns:a16="http://schemas.microsoft.com/office/drawing/2014/main" id="{AA1B1F94-E04B-47DF-A79F-19076F06A93C}"/>
              </a:ext>
            </a:extLst>
          </p:cNvPr>
          <p:cNvSpPr/>
          <p:nvPr/>
        </p:nvSpPr>
        <p:spPr bwMode="auto">
          <a:xfrm>
            <a:off x="2451764" y="3135925"/>
            <a:ext cx="20206" cy="19802"/>
          </a:xfrm>
          <a:custGeom>
            <a:avLst/>
            <a:gdLst>
              <a:gd name="T0" fmla="*/ 127 w 207"/>
              <a:gd name="T1" fmla="*/ 13 h 206"/>
              <a:gd name="T2" fmla="*/ 194 w 207"/>
              <a:gd name="T3" fmla="*/ 126 h 206"/>
              <a:gd name="T4" fmla="*/ 80 w 207"/>
              <a:gd name="T5" fmla="*/ 193 h 206"/>
              <a:gd name="T6" fmla="*/ 13 w 207"/>
              <a:gd name="T7" fmla="*/ 80 h 206"/>
              <a:gd name="T8" fmla="*/ 127 w 207"/>
              <a:gd name="T9" fmla="*/ 1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6">
                <a:moveTo>
                  <a:pt x="127" y="13"/>
                </a:moveTo>
                <a:cubicBezTo>
                  <a:pt x="177" y="26"/>
                  <a:pt x="207" y="77"/>
                  <a:pt x="194" y="126"/>
                </a:cubicBezTo>
                <a:cubicBezTo>
                  <a:pt x="181" y="176"/>
                  <a:pt x="130" y="206"/>
                  <a:pt x="80" y="193"/>
                </a:cubicBezTo>
                <a:cubicBezTo>
                  <a:pt x="30" y="180"/>
                  <a:pt x="0" y="129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Sļïḑé">
            <a:extLst>
              <a:ext uri="{FF2B5EF4-FFF2-40B4-BE49-F238E27FC236}">
                <a16:creationId xmlns:a16="http://schemas.microsoft.com/office/drawing/2014/main" id="{4FF746F8-A846-4BF3-96FC-97994BF40909}"/>
              </a:ext>
            </a:extLst>
          </p:cNvPr>
          <p:cNvSpPr/>
          <p:nvPr/>
        </p:nvSpPr>
        <p:spPr bwMode="auto">
          <a:xfrm>
            <a:off x="2413373" y="3070458"/>
            <a:ext cx="19802" cy="19802"/>
          </a:xfrm>
          <a:custGeom>
            <a:avLst/>
            <a:gdLst>
              <a:gd name="T0" fmla="*/ 193 w 206"/>
              <a:gd name="T1" fmla="*/ 127 h 207"/>
              <a:gd name="T2" fmla="*/ 80 w 206"/>
              <a:gd name="T3" fmla="*/ 194 h 207"/>
              <a:gd name="T4" fmla="*/ 13 w 206"/>
              <a:gd name="T5" fmla="*/ 80 h 207"/>
              <a:gd name="T6" fmla="*/ 127 w 206"/>
              <a:gd name="T7" fmla="*/ 13 h 207"/>
              <a:gd name="T8" fmla="*/ 193 w 206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7">
                <a:moveTo>
                  <a:pt x="193" y="127"/>
                </a:moveTo>
                <a:cubicBezTo>
                  <a:pt x="180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6" y="26"/>
                  <a:pt x="206" y="77"/>
                  <a:pt x="193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Sľïḓé">
            <a:extLst>
              <a:ext uri="{FF2B5EF4-FFF2-40B4-BE49-F238E27FC236}">
                <a16:creationId xmlns:a16="http://schemas.microsoft.com/office/drawing/2014/main" id="{72CD65FA-1AC7-4C27-9742-80C49AC79113}"/>
              </a:ext>
            </a:extLst>
          </p:cNvPr>
          <p:cNvSpPr/>
          <p:nvPr/>
        </p:nvSpPr>
        <p:spPr bwMode="auto">
          <a:xfrm>
            <a:off x="2386297" y="3174316"/>
            <a:ext cx="19802" cy="20206"/>
          </a:xfrm>
          <a:custGeom>
            <a:avLst/>
            <a:gdLst>
              <a:gd name="T0" fmla="*/ 194 w 207"/>
              <a:gd name="T1" fmla="*/ 127 h 207"/>
              <a:gd name="T2" fmla="*/ 80 w 207"/>
              <a:gd name="T3" fmla="*/ 194 h 207"/>
              <a:gd name="T4" fmla="*/ 13 w 207"/>
              <a:gd name="T5" fmla="*/ 80 h 207"/>
              <a:gd name="T6" fmla="*/ 127 w 207"/>
              <a:gd name="T7" fmla="*/ 13 h 207"/>
              <a:gd name="T8" fmla="*/ 194 w 207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94" y="127"/>
                </a:move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7" y="26"/>
                  <a:pt x="207" y="77"/>
                  <a:pt x="194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ṧľîḓê">
            <a:extLst>
              <a:ext uri="{FF2B5EF4-FFF2-40B4-BE49-F238E27FC236}">
                <a16:creationId xmlns:a16="http://schemas.microsoft.com/office/drawing/2014/main" id="{46CF2329-0034-4964-83E5-4D3FDD8CF602}"/>
              </a:ext>
            </a:extLst>
          </p:cNvPr>
          <p:cNvSpPr/>
          <p:nvPr/>
        </p:nvSpPr>
        <p:spPr bwMode="auto">
          <a:xfrm>
            <a:off x="2355988" y="3090259"/>
            <a:ext cx="20610" cy="20610"/>
          </a:xfrm>
          <a:custGeom>
            <a:avLst/>
            <a:gdLst>
              <a:gd name="T0" fmla="*/ 161 w 212"/>
              <a:gd name="T1" fmla="*/ 31 h 212"/>
              <a:gd name="T2" fmla="*/ 181 w 212"/>
              <a:gd name="T3" fmla="*/ 161 h 212"/>
              <a:gd name="T4" fmla="*/ 51 w 212"/>
              <a:gd name="T5" fmla="*/ 181 h 212"/>
              <a:gd name="T6" fmla="*/ 31 w 212"/>
              <a:gd name="T7" fmla="*/ 50 h 212"/>
              <a:gd name="T8" fmla="*/ 161 w 212"/>
              <a:gd name="T9" fmla="*/ 3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1" y="31"/>
                </a:moveTo>
                <a:cubicBezTo>
                  <a:pt x="203" y="61"/>
                  <a:pt x="212" y="119"/>
                  <a:pt x="181" y="161"/>
                </a:cubicBezTo>
                <a:cubicBezTo>
                  <a:pt x="151" y="203"/>
                  <a:pt x="92" y="212"/>
                  <a:pt x="51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šḻïḍè">
            <a:extLst>
              <a:ext uri="{FF2B5EF4-FFF2-40B4-BE49-F238E27FC236}">
                <a16:creationId xmlns:a16="http://schemas.microsoft.com/office/drawing/2014/main" id="{1D471E91-21DD-43EF-B307-7217DABA4AC9}"/>
              </a:ext>
            </a:extLst>
          </p:cNvPr>
          <p:cNvSpPr/>
          <p:nvPr/>
        </p:nvSpPr>
        <p:spPr bwMode="auto">
          <a:xfrm>
            <a:off x="2442874" y="3154110"/>
            <a:ext cx="20610" cy="20206"/>
          </a:xfrm>
          <a:custGeom>
            <a:avLst/>
            <a:gdLst>
              <a:gd name="T0" fmla="*/ 161 w 211"/>
              <a:gd name="T1" fmla="*/ 30 h 211"/>
              <a:gd name="T2" fmla="*/ 181 w 211"/>
              <a:gd name="T3" fmla="*/ 161 h 211"/>
              <a:gd name="T4" fmla="*/ 50 w 211"/>
              <a:gd name="T5" fmla="*/ 181 h 211"/>
              <a:gd name="T6" fmla="*/ 30 w 211"/>
              <a:gd name="T7" fmla="*/ 50 h 211"/>
              <a:gd name="T8" fmla="*/ 161 w 211"/>
              <a:gd name="T9" fmla="*/ 3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161" y="30"/>
                </a:moveTo>
                <a:cubicBezTo>
                  <a:pt x="202" y="61"/>
                  <a:pt x="211" y="119"/>
                  <a:pt x="181" y="161"/>
                </a:cubicBezTo>
                <a:cubicBezTo>
                  <a:pt x="150" y="203"/>
                  <a:pt x="92" y="211"/>
                  <a:pt x="50" y="181"/>
                </a:cubicBezTo>
                <a:cubicBezTo>
                  <a:pt x="9" y="150"/>
                  <a:pt x="0" y="92"/>
                  <a:pt x="30" y="50"/>
                </a:cubicBezTo>
                <a:cubicBezTo>
                  <a:pt x="61" y="9"/>
                  <a:pt x="119" y="0"/>
                  <a:pt x="161" y="3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$ļiḋe">
            <a:extLst>
              <a:ext uri="{FF2B5EF4-FFF2-40B4-BE49-F238E27FC236}">
                <a16:creationId xmlns:a16="http://schemas.microsoft.com/office/drawing/2014/main" id="{7B59EFDE-E1FE-4563-A590-BBBAFF3156BE}"/>
              </a:ext>
            </a:extLst>
          </p:cNvPr>
          <p:cNvSpPr/>
          <p:nvPr/>
        </p:nvSpPr>
        <p:spPr bwMode="auto">
          <a:xfrm>
            <a:off x="2431558" y="3078944"/>
            <a:ext cx="20206" cy="20206"/>
          </a:xfrm>
          <a:custGeom>
            <a:avLst/>
            <a:gdLst>
              <a:gd name="T0" fmla="*/ 181 w 212"/>
              <a:gd name="T1" fmla="*/ 161 h 212"/>
              <a:gd name="T2" fmla="*/ 51 w 212"/>
              <a:gd name="T3" fmla="*/ 181 h 212"/>
              <a:gd name="T4" fmla="*/ 31 w 212"/>
              <a:gd name="T5" fmla="*/ 51 h 212"/>
              <a:gd name="T6" fmla="*/ 161 w 212"/>
              <a:gd name="T7" fmla="*/ 31 h 212"/>
              <a:gd name="T8" fmla="*/ 181 w 212"/>
              <a:gd name="T9" fmla="*/ 16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81" y="161"/>
                </a:moveTo>
                <a:cubicBezTo>
                  <a:pt x="150" y="203"/>
                  <a:pt x="92" y="212"/>
                  <a:pt x="51" y="181"/>
                </a:cubicBezTo>
                <a:cubicBezTo>
                  <a:pt x="9" y="151"/>
                  <a:pt x="0" y="92"/>
                  <a:pt x="31" y="51"/>
                </a:cubicBezTo>
                <a:cubicBezTo>
                  <a:pt x="61" y="9"/>
                  <a:pt x="120" y="0"/>
                  <a:pt x="161" y="31"/>
                </a:cubicBezTo>
                <a:cubicBezTo>
                  <a:pt x="203" y="61"/>
                  <a:pt x="212" y="120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ŝļîḋe">
            <a:extLst>
              <a:ext uri="{FF2B5EF4-FFF2-40B4-BE49-F238E27FC236}">
                <a16:creationId xmlns:a16="http://schemas.microsoft.com/office/drawing/2014/main" id="{0887A787-3336-49F6-A61D-9F8B8762F081}"/>
              </a:ext>
            </a:extLst>
          </p:cNvPr>
          <p:cNvSpPr/>
          <p:nvPr/>
        </p:nvSpPr>
        <p:spPr bwMode="auto">
          <a:xfrm>
            <a:off x="2367708" y="3165425"/>
            <a:ext cx="20610" cy="20610"/>
          </a:xfrm>
          <a:custGeom>
            <a:avLst/>
            <a:gdLst>
              <a:gd name="T0" fmla="*/ 181 w 212"/>
              <a:gd name="T1" fmla="*/ 161 h 211"/>
              <a:gd name="T2" fmla="*/ 50 w 212"/>
              <a:gd name="T3" fmla="*/ 181 h 211"/>
              <a:gd name="T4" fmla="*/ 31 w 212"/>
              <a:gd name="T5" fmla="*/ 50 h 211"/>
              <a:gd name="T6" fmla="*/ 161 w 212"/>
              <a:gd name="T7" fmla="*/ 30 h 211"/>
              <a:gd name="T8" fmla="*/ 181 w 212"/>
              <a:gd name="T9" fmla="*/ 16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81" y="161"/>
                </a:moveTo>
                <a:cubicBezTo>
                  <a:pt x="150" y="202"/>
                  <a:pt x="92" y="211"/>
                  <a:pt x="50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0"/>
                </a:cubicBezTo>
                <a:cubicBezTo>
                  <a:pt x="203" y="61"/>
                  <a:pt x="212" y="119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îS1iḓè">
            <a:extLst>
              <a:ext uri="{FF2B5EF4-FFF2-40B4-BE49-F238E27FC236}">
                <a16:creationId xmlns:a16="http://schemas.microsoft.com/office/drawing/2014/main" id="{F358B4AB-B415-48E3-A0D8-DDF7DA691620}"/>
              </a:ext>
            </a:extLst>
          </p:cNvPr>
          <p:cNvSpPr/>
          <p:nvPr/>
        </p:nvSpPr>
        <p:spPr bwMode="auto">
          <a:xfrm>
            <a:off x="2407715" y="3175932"/>
            <a:ext cx="19398" cy="19398"/>
          </a:xfrm>
          <a:custGeom>
            <a:avLst/>
            <a:gdLst>
              <a:gd name="T0" fmla="*/ 7 w 200"/>
              <a:gd name="T1" fmla="*/ 113 h 200"/>
              <a:gd name="T2" fmla="*/ 87 w 200"/>
              <a:gd name="T3" fmla="*/ 8 h 200"/>
              <a:gd name="T4" fmla="*/ 192 w 200"/>
              <a:gd name="T5" fmla="*/ 87 h 200"/>
              <a:gd name="T6" fmla="*/ 113 w 200"/>
              <a:gd name="T7" fmla="*/ 193 h 200"/>
              <a:gd name="T8" fmla="*/ 7 w 200"/>
              <a:gd name="T9" fmla="*/ 11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0">
                <a:moveTo>
                  <a:pt x="7" y="113"/>
                </a:moveTo>
                <a:cubicBezTo>
                  <a:pt x="0" y="62"/>
                  <a:pt x="36" y="15"/>
                  <a:pt x="87" y="8"/>
                </a:cubicBezTo>
                <a:cubicBezTo>
                  <a:pt x="138" y="0"/>
                  <a:pt x="185" y="36"/>
                  <a:pt x="192" y="87"/>
                </a:cubicBezTo>
                <a:cubicBezTo>
                  <a:pt x="200" y="138"/>
                  <a:pt x="164" y="185"/>
                  <a:pt x="113" y="193"/>
                </a:cubicBezTo>
                <a:cubicBezTo>
                  <a:pt x="62" y="200"/>
                  <a:pt x="15" y="164"/>
                  <a:pt x="7" y="1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śḻiḋe">
            <a:extLst>
              <a:ext uri="{FF2B5EF4-FFF2-40B4-BE49-F238E27FC236}">
                <a16:creationId xmlns:a16="http://schemas.microsoft.com/office/drawing/2014/main" id="{0F76D277-E8E4-453F-AC97-201A294666F0}"/>
              </a:ext>
            </a:extLst>
          </p:cNvPr>
          <p:cNvSpPr/>
          <p:nvPr/>
        </p:nvSpPr>
        <p:spPr bwMode="auto">
          <a:xfrm>
            <a:off x="2392763" y="3069649"/>
            <a:ext cx="18994" cy="18994"/>
          </a:xfrm>
          <a:custGeom>
            <a:avLst/>
            <a:gdLst>
              <a:gd name="T0" fmla="*/ 7 w 199"/>
              <a:gd name="T1" fmla="*/ 112 h 199"/>
              <a:gd name="T2" fmla="*/ 87 w 199"/>
              <a:gd name="T3" fmla="*/ 7 h 199"/>
              <a:gd name="T4" fmla="*/ 192 w 199"/>
              <a:gd name="T5" fmla="*/ 86 h 199"/>
              <a:gd name="T6" fmla="*/ 113 w 199"/>
              <a:gd name="T7" fmla="*/ 192 h 199"/>
              <a:gd name="T8" fmla="*/ 7 w 199"/>
              <a:gd name="T9" fmla="*/ 1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7" y="112"/>
                </a:moveTo>
                <a:cubicBezTo>
                  <a:pt x="0" y="61"/>
                  <a:pt x="36" y="14"/>
                  <a:pt x="87" y="7"/>
                </a:cubicBezTo>
                <a:cubicBezTo>
                  <a:pt x="138" y="0"/>
                  <a:pt x="185" y="35"/>
                  <a:pt x="192" y="86"/>
                </a:cubicBezTo>
                <a:cubicBezTo>
                  <a:pt x="199" y="137"/>
                  <a:pt x="164" y="185"/>
                  <a:pt x="113" y="192"/>
                </a:cubicBezTo>
                <a:cubicBezTo>
                  <a:pt x="62" y="199"/>
                  <a:pt x="14" y="163"/>
                  <a:pt x="7" y="112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iślîdè">
            <a:extLst>
              <a:ext uri="{FF2B5EF4-FFF2-40B4-BE49-F238E27FC236}">
                <a16:creationId xmlns:a16="http://schemas.microsoft.com/office/drawing/2014/main" id="{3E72D929-2840-46BF-82DF-1CF21DE50FF6}"/>
              </a:ext>
            </a:extLst>
          </p:cNvPr>
          <p:cNvSpPr/>
          <p:nvPr/>
        </p:nvSpPr>
        <p:spPr bwMode="auto">
          <a:xfrm>
            <a:off x="2346693" y="3130267"/>
            <a:ext cx="19398" cy="19398"/>
          </a:xfrm>
          <a:custGeom>
            <a:avLst/>
            <a:gdLst>
              <a:gd name="T0" fmla="*/ 86 w 199"/>
              <a:gd name="T1" fmla="*/ 7 h 200"/>
              <a:gd name="T2" fmla="*/ 192 w 199"/>
              <a:gd name="T3" fmla="*/ 87 h 200"/>
              <a:gd name="T4" fmla="*/ 112 w 199"/>
              <a:gd name="T5" fmla="*/ 192 h 200"/>
              <a:gd name="T6" fmla="*/ 7 w 199"/>
              <a:gd name="T7" fmla="*/ 113 h 200"/>
              <a:gd name="T8" fmla="*/ 86 w 199"/>
              <a:gd name="T9" fmla="*/ 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00">
                <a:moveTo>
                  <a:pt x="86" y="7"/>
                </a:moveTo>
                <a:cubicBezTo>
                  <a:pt x="137" y="0"/>
                  <a:pt x="185" y="36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200"/>
                  <a:pt x="14" y="164"/>
                  <a:pt x="7" y="113"/>
                </a:cubicBezTo>
                <a:cubicBezTo>
                  <a:pt x="0" y="62"/>
                  <a:pt x="35" y="15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şļíḋè">
            <a:extLst>
              <a:ext uri="{FF2B5EF4-FFF2-40B4-BE49-F238E27FC236}">
                <a16:creationId xmlns:a16="http://schemas.microsoft.com/office/drawing/2014/main" id="{6D56889E-6F07-470D-B502-BE3E0A6E7712}"/>
              </a:ext>
            </a:extLst>
          </p:cNvPr>
          <p:cNvSpPr/>
          <p:nvPr/>
        </p:nvSpPr>
        <p:spPr bwMode="auto">
          <a:xfrm>
            <a:off x="2453381" y="3115315"/>
            <a:ext cx="19398" cy="18994"/>
          </a:xfrm>
          <a:custGeom>
            <a:avLst/>
            <a:gdLst>
              <a:gd name="T0" fmla="*/ 86 w 199"/>
              <a:gd name="T1" fmla="*/ 7 h 199"/>
              <a:gd name="T2" fmla="*/ 192 w 199"/>
              <a:gd name="T3" fmla="*/ 87 h 199"/>
              <a:gd name="T4" fmla="*/ 112 w 199"/>
              <a:gd name="T5" fmla="*/ 192 h 199"/>
              <a:gd name="T6" fmla="*/ 7 w 199"/>
              <a:gd name="T7" fmla="*/ 113 h 199"/>
              <a:gd name="T8" fmla="*/ 86 w 199"/>
              <a:gd name="T9" fmla="*/ 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86" y="7"/>
                </a:moveTo>
                <a:cubicBezTo>
                  <a:pt x="137" y="0"/>
                  <a:pt x="184" y="35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199"/>
                  <a:pt x="14" y="164"/>
                  <a:pt x="7" y="113"/>
                </a:cubicBezTo>
                <a:cubicBezTo>
                  <a:pt x="0" y="62"/>
                  <a:pt x="35" y="14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ṡḷiḋê">
            <a:extLst>
              <a:ext uri="{FF2B5EF4-FFF2-40B4-BE49-F238E27FC236}">
                <a16:creationId xmlns:a16="http://schemas.microsoft.com/office/drawing/2014/main" id="{450D9EBA-6D7D-4671-A7E6-E2A30DA5A78F}"/>
              </a:ext>
            </a:extLst>
          </p:cNvPr>
          <p:cNvSpPr/>
          <p:nvPr/>
        </p:nvSpPr>
        <p:spPr bwMode="auto">
          <a:xfrm>
            <a:off x="2371749" y="3094301"/>
            <a:ext cx="75570" cy="75570"/>
          </a:xfrm>
          <a:custGeom>
            <a:avLst/>
            <a:gdLst>
              <a:gd name="T0" fmla="*/ 217 w 779"/>
              <a:gd name="T1" fmla="*/ 95 h 779"/>
              <a:gd name="T2" fmla="*/ 684 w 779"/>
              <a:gd name="T3" fmla="*/ 216 h 779"/>
              <a:gd name="T4" fmla="*/ 563 w 779"/>
              <a:gd name="T5" fmla="*/ 683 h 779"/>
              <a:gd name="T6" fmla="*/ 96 w 779"/>
              <a:gd name="T7" fmla="*/ 562 h 779"/>
              <a:gd name="T8" fmla="*/ 217 w 779"/>
              <a:gd name="T9" fmla="*/ 9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9" h="779">
                <a:moveTo>
                  <a:pt x="217" y="95"/>
                </a:moveTo>
                <a:cubicBezTo>
                  <a:pt x="379" y="0"/>
                  <a:pt x="588" y="54"/>
                  <a:pt x="684" y="216"/>
                </a:cubicBezTo>
                <a:cubicBezTo>
                  <a:pt x="779" y="379"/>
                  <a:pt x="725" y="588"/>
                  <a:pt x="563" y="683"/>
                </a:cubicBezTo>
                <a:cubicBezTo>
                  <a:pt x="400" y="779"/>
                  <a:pt x="191" y="724"/>
                  <a:pt x="96" y="562"/>
                </a:cubicBezTo>
                <a:cubicBezTo>
                  <a:pt x="0" y="400"/>
                  <a:pt x="55" y="191"/>
                  <a:pt x="217" y="95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$ļídé">
            <a:extLst>
              <a:ext uri="{FF2B5EF4-FFF2-40B4-BE49-F238E27FC236}">
                <a16:creationId xmlns:a16="http://schemas.microsoft.com/office/drawing/2014/main" id="{B7420DFE-A5F8-4AE5-A778-15F25805CB92}"/>
              </a:ext>
            </a:extLst>
          </p:cNvPr>
          <p:cNvSpPr/>
          <p:nvPr/>
        </p:nvSpPr>
        <p:spPr bwMode="auto">
          <a:xfrm>
            <a:off x="2712825" y="3276558"/>
            <a:ext cx="38795" cy="115982"/>
          </a:xfrm>
          <a:custGeom>
            <a:avLst/>
            <a:gdLst>
              <a:gd name="T0" fmla="*/ 149 w 401"/>
              <a:gd name="T1" fmla="*/ 1144 h 1200"/>
              <a:gd name="T2" fmla="*/ 116 w 401"/>
              <a:gd name="T3" fmla="*/ 1200 h 1200"/>
              <a:gd name="T4" fmla="*/ 89 w 401"/>
              <a:gd name="T5" fmla="*/ 1113 h 1200"/>
              <a:gd name="T6" fmla="*/ 0 w 401"/>
              <a:gd name="T7" fmla="*/ 935 h 1200"/>
              <a:gd name="T8" fmla="*/ 117 w 401"/>
              <a:gd name="T9" fmla="*/ 0 h 1200"/>
              <a:gd name="T10" fmla="*/ 152 w 401"/>
              <a:gd name="T11" fmla="*/ 1139 h 1200"/>
              <a:gd name="T12" fmla="*/ 149 w 401"/>
              <a:gd name="T13" fmla="*/ 1144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1200">
                <a:moveTo>
                  <a:pt x="149" y="1144"/>
                </a:moveTo>
                <a:cubicBezTo>
                  <a:pt x="138" y="1164"/>
                  <a:pt x="128" y="1182"/>
                  <a:pt x="116" y="1200"/>
                </a:cubicBezTo>
                <a:cubicBezTo>
                  <a:pt x="109" y="1171"/>
                  <a:pt x="100" y="1142"/>
                  <a:pt x="89" y="1113"/>
                </a:cubicBezTo>
                <a:cubicBezTo>
                  <a:pt x="67" y="1052"/>
                  <a:pt x="36" y="992"/>
                  <a:pt x="0" y="935"/>
                </a:cubicBezTo>
                <a:cubicBezTo>
                  <a:pt x="232" y="446"/>
                  <a:pt x="178" y="145"/>
                  <a:pt x="117" y="0"/>
                </a:cubicBezTo>
                <a:cubicBezTo>
                  <a:pt x="221" y="201"/>
                  <a:pt x="401" y="667"/>
                  <a:pt x="152" y="1139"/>
                </a:cubicBezTo>
                <a:cubicBezTo>
                  <a:pt x="151" y="1141"/>
                  <a:pt x="150" y="1142"/>
                  <a:pt x="149" y="114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ś1íďe">
            <a:extLst>
              <a:ext uri="{FF2B5EF4-FFF2-40B4-BE49-F238E27FC236}">
                <a16:creationId xmlns:a16="http://schemas.microsoft.com/office/drawing/2014/main" id="{DEC354FE-FAE8-4BB5-BE09-FBC3821222D8}"/>
              </a:ext>
            </a:extLst>
          </p:cNvPr>
          <p:cNvSpPr/>
          <p:nvPr/>
        </p:nvSpPr>
        <p:spPr bwMode="auto">
          <a:xfrm>
            <a:off x="2588356" y="3367080"/>
            <a:ext cx="135784" cy="86481"/>
          </a:xfrm>
          <a:custGeom>
            <a:avLst/>
            <a:gdLst>
              <a:gd name="T0" fmla="*/ 0 w 1404"/>
              <a:gd name="T1" fmla="*/ 729 h 893"/>
              <a:gd name="T2" fmla="*/ 1236 w 1404"/>
              <a:gd name="T3" fmla="*/ 103 h 893"/>
              <a:gd name="T4" fmla="*/ 1239 w 1404"/>
              <a:gd name="T5" fmla="*/ 98 h 893"/>
              <a:gd name="T6" fmla="*/ 1288 w 1404"/>
              <a:gd name="T7" fmla="*/ 0 h 893"/>
              <a:gd name="T8" fmla="*/ 1377 w 1404"/>
              <a:gd name="T9" fmla="*/ 178 h 893"/>
              <a:gd name="T10" fmla="*/ 1404 w 1404"/>
              <a:gd name="T11" fmla="*/ 265 h 893"/>
              <a:gd name="T12" fmla="*/ 0 w 1404"/>
              <a:gd name="T13" fmla="*/ 72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4" h="893">
                <a:moveTo>
                  <a:pt x="0" y="729"/>
                </a:moveTo>
                <a:cubicBezTo>
                  <a:pt x="0" y="729"/>
                  <a:pt x="815" y="893"/>
                  <a:pt x="1236" y="103"/>
                </a:cubicBezTo>
                <a:cubicBezTo>
                  <a:pt x="1237" y="101"/>
                  <a:pt x="1238" y="100"/>
                  <a:pt x="1239" y="98"/>
                </a:cubicBezTo>
                <a:cubicBezTo>
                  <a:pt x="1256" y="64"/>
                  <a:pt x="1273" y="32"/>
                  <a:pt x="1288" y="0"/>
                </a:cubicBezTo>
                <a:cubicBezTo>
                  <a:pt x="1324" y="57"/>
                  <a:pt x="1355" y="117"/>
                  <a:pt x="1377" y="178"/>
                </a:cubicBezTo>
                <a:cubicBezTo>
                  <a:pt x="1388" y="207"/>
                  <a:pt x="1397" y="236"/>
                  <a:pt x="1404" y="265"/>
                </a:cubicBezTo>
                <a:cubicBezTo>
                  <a:pt x="1049" y="830"/>
                  <a:pt x="215" y="812"/>
                  <a:pt x="0" y="72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íṥḻíďê">
            <a:extLst>
              <a:ext uri="{FF2B5EF4-FFF2-40B4-BE49-F238E27FC236}">
                <a16:creationId xmlns:a16="http://schemas.microsoft.com/office/drawing/2014/main" id="{89DBFAC7-5C04-47E3-B62E-AFEA97EF2B9E}"/>
              </a:ext>
            </a:extLst>
          </p:cNvPr>
          <p:cNvSpPr/>
          <p:nvPr/>
        </p:nvSpPr>
        <p:spPr bwMode="auto">
          <a:xfrm>
            <a:off x="2461867" y="3271304"/>
            <a:ext cx="263485" cy="289349"/>
          </a:xfrm>
          <a:custGeom>
            <a:avLst/>
            <a:gdLst>
              <a:gd name="T0" fmla="*/ 2711 w 2724"/>
              <a:gd name="T1" fmla="*/ 1256 h 2994"/>
              <a:gd name="T2" fmla="*/ 2724 w 2724"/>
              <a:gd name="T3" fmla="*/ 1329 h 2994"/>
              <a:gd name="T4" fmla="*/ 1282 w 2724"/>
              <a:gd name="T5" fmla="*/ 1787 h 2994"/>
              <a:gd name="T6" fmla="*/ 806 w 2724"/>
              <a:gd name="T7" fmla="*/ 2688 h 2994"/>
              <a:gd name="T8" fmla="*/ 885 w 2724"/>
              <a:gd name="T9" fmla="*/ 2730 h 2994"/>
              <a:gd name="T10" fmla="*/ 939 w 2724"/>
              <a:gd name="T11" fmla="*/ 2906 h 2994"/>
              <a:gd name="T12" fmla="*/ 763 w 2724"/>
              <a:gd name="T13" fmla="*/ 2960 h 2994"/>
              <a:gd name="T14" fmla="*/ 426 w 2724"/>
              <a:gd name="T15" fmla="*/ 2782 h 2994"/>
              <a:gd name="T16" fmla="*/ 89 w 2724"/>
              <a:gd name="T17" fmla="*/ 2604 h 2994"/>
              <a:gd name="T18" fmla="*/ 34 w 2724"/>
              <a:gd name="T19" fmla="*/ 2428 h 2994"/>
              <a:gd name="T20" fmla="*/ 211 w 2724"/>
              <a:gd name="T21" fmla="*/ 2373 h 2994"/>
              <a:gd name="T22" fmla="*/ 289 w 2724"/>
              <a:gd name="T23" fmla="*/ 2415 h 2994"/>
              <a:gd name="T24" fmla="*/ 766 w 2724"/>
              <a:gd name="T25" fmla="*/ 1514 h 2994"/>
              <a:gd name="T26" fmla="*/ 360 w 2724"/>
              <a:gd name="T27" fmla="*/ 0 h 2994"/>
              <a:gd name="T28" fmla="*/ 374 w 2724"/>
              <a:gd name="T29" fmla="*/ 50 h 2994"/>
              <a:gd name="T30" fmla="*/ 830 w 2724"/>
              <a:gd name="T31" fmla="*/ 1539 h 2994"/>
              <a:gd name="T32" fmla="*/ 347 w 2724"/>
              <a:gd name="T33" fmla="*/ 2453 h 2994"/>
              <a:gd name="T34" fmla="*/ 99 w 2724"/>
              <a:gd name="T35" fmla="*/ 2409 h 2994"/>
              <a:gd name="T36" fmla="*/ 101 w 2724"/>
              <a:gd name="T37" fmla="*/ 2559 h 2994"/>
              <a:gd name="T38" fmla="*/ 486 w 2724"/>
              <a:gd name="T39" fmla="*/ 2762 h 2994"/>
              <a:gd name="T40" fmla="*/ 1085 w 2724"/>
              <a:gd name="T41" fmla="*/ 1629 h 2994"/>
              <a:gd name="T42" fmla="*/ 790 w 2724"/>
              <a:gd name="T43" fmla="*/ 379 h 2994"/>
              <a:gd name="T44" fmla="*/ 827 w 2724"/>
              <a:gd name="T45" fmla="*/ 387 h 2994"/>
              <a:gd name="T46" fmla="*/ 1254 w 2724"/>
              <a:gd name="T47" fmla="*/ 413 h 2994"/>
              <a:gd name="T48" fmla="*/ 1995 w 2724"/>
              <a:gd name="T49" fmla="*/ 452 h 2994"/>
              <a:gd name="T50" fmla="*/ 2595 w 2724"/>
              <a:gd name="T51" fmla="*/ 991 h 2994"/>
              <a:gd name="T52" fmla="*/ 2546 w 2724"/>
              <a:gd name="T53" fmla="*/ 1089 h 2994"/>
              <a:gd name="T54" fmla="*/ 2543 w 2724"/>
              <a:gd name="T55" fmla="*/ 1094 h 2994"/>
              <a:gd name="T56" fmla="*/ 1307 w 2724"/>
              <a:gd name="T57" fmla="*/ 1720 h 2994"/>
              <a:gd name="T58" fmla="*/ 2711 w 2724"/>
              <a:gd name="T59" fmla="*/ 1256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24" h="2994">
                <a:moveTo>
                  <a:pt x="2711" y="1256"/>
                </a:moveTo>
                <a:cubicBezTo>
                  <a:pt x="2717" y="1281"/>
                  <a:pt x="2721" y="1305"/>
                  <a:pt x="2724" y="1329"/>
                </a:cubicBezTo>
                <a:cubicBezTo>
                  <a:pt x="2403" y="1812"/>
                  <a:pt x="1843" y="1942"/>
                  <a:pt x="1282" y="1787"/>
                </a:cubicBezTo>
                <a:cubicBezTo>
                  <a:pt x="806" y="2688"/>
                  <a:pt x="806" y="2688"/>
                  <a:pt x="806" y="2688"/>
                </a:cubicBezTo>
                <a:cubicBezTo>
                  <a:pt x="885" y="2730"/>
                  <a:pt x="885" y="2730"/>
                  <a:pt x="885" y="2730"/>
                </a:cubicBezTo>
                <a:cubicBezTo>
                  <a:pt x="948" y="2763"/>
                  <a:pt x="973" y="2842"/>
                  <a:pt x="939" y="2906"/>
                </a:cubicBezTo>
                <a:cubicBezTo>
                  <a:pt x="905" y="2970"/>
                  <a:pt x="826" y="2994"/>
                  <a:pt x="763" y="2960"/>
                </a:cubicBezTo>
                <a:cubicBezTo>
                  <a:pt x="426" y="2782"/>
                  <a:pt x="426" y="2782"/>
                  <a:pt x="426" y="2782"/>
                </a:cubicBezTo>
                <a:cubicBezTo>
                  <a:pt x="89" y="2604"/>
                  <a:pt x="89" y="2604"/>
                  <a:pt x="89" y="2604"/>
                </a:cubicBezTo>
                <a:cubicBezTo>
                  <a:pt x="25" y="2571"/>
                  <a:pt x="0" y="2492"/>
                  <a:pt x="34" y="2428"/>
                </a:cubicBezTo>
                <a:cubicBezTo>
                  <a:pt x="68" y="2364"/>
                  <a:pt x="147" y="2340"/>
                  <a:pt x="211" y="2373"/>
                </a:cubicBezTo>
                <a:cubicBezTo>
                  <a:pt x="289" y="2415"/>
                  <a:pt x="289" y="2415"/>
                  <a:pt x="289" y="2415"/>
                </a:cubicBezTo>
                <a:cubicBezTo>
                  <a:pt x="766" y="1514"/>
                  <a:pt x="766" y="1514"/>
                  <a:pt x="766" y="1514"/>
                </a:cubicBezTo>
                <a:cubicBezTo>
                  <a:pt x="304" y="1123"/>
                  <a:pt x="97" y="558"/>
                  <a:pt x="360" y="0"/>
                </a:cubicBezTo>
                <a:cubicBezTo>
                  <a:pt x="362" y="12"/>
                  <a:pt x="367" y="30"/>
                  <a:pt x="374" y="50"/>
                </a:cubicBezTo>
                <a:cubicBezTo>
                  <a:pt x="30" y="846"/>
                  <a:pt x="830" y="1539"/>
                  <a:pt x="830" y="1539"/>
                </a:cubicBezTo>
                <a:cubicBezTo>
                  <a:pt x="347" y="2453"/>
                  <a:pt x="347" y="2453"/>
                  <a:pt x="347" y="2453"/>
                </a:cubicBezTo>
                <a:cubicBezTo>
                  <a:pt x="347" y="2453"/>
                  <a:pt x="138" y="2334"/>
                  <a:pt x="99" y="2409"/>
                </a:cubicBezTo>
                <a:cubicBezTo>
                  <a:pt x="99" y="2409"/>
                  <a:pt x="27" y="2519"/>
                  <a:pt x="101" y="2559"/>
                </a:cubicBezTo>
                <a:cubicBezTo>
                  <a:pt x="175" y="2598"/>
                  <a:pt x="486" y="2762"/>
                  <a:pt x="486" y="2762"/>
                </a:cubicBezTo>
                <a:cubicBezTo>
                  <a:pt x="1085" y="1629"/>
                  <a:pt x="1085" y="1629"/>
                  <a:pt x="1085" y="1629"/>
                </a:cubicBezTo>
                <a:cubicBezTo>
                  <a:pt x="1085" y="1629"/>
                  <a:pt x="595" y="1011"/>
                  <a:pt x="790" y="379"/>
                </a:cubicBezTo>
                <a:cubicBezTo>
                  <a:pt x="802" y="382"/>
                  <a:pt x="814" y="384"/>
                  <a:pt x="827" y="387"/>
                </a:cubicBezTo>
                <a:cubicBezTo>
                  <a:pt x="972" y="415"/>
                  <a:pt x="1116" y="418"/>
                  <a:pt x="1254" y="413"/>
                </a:cubicBezTo>
                <a:cubicBezTo>
                  <a:pt x="1541" y="403"/>
                  <a:pt x="1803" y="361"/>
                  <a:pt x="1995" y="452"/>
                </a:cubicBezTo>
                <a:cubicBezTo>
                  <a:pt x="2192" y="545"/>
                  <a:pt x="2444" y="749"/>
                  <a:pt x="2595" y="991"/>
                </a:cubicBezTo>
                <a:cubicBezTo>
                  <a:pt x="2580" y="1023"/>
                  <a:pt x="2563" y="1055"/>
                  <a:pt x="2546" y="1089"/>
                </a:cubicBezTo>
                <a:cubicBezTo>
                  <a:pt x="2545" y="1091"/>
                  <a:pt x="2544" y="1092"/>
                  <a:pt x="2543" y="1094"/>
                </a:cubicBezTo>
                <a:cubicBezTo>
                  <a:pt x="2122" y="1884"/>
                  <a:pt x="1307" y="1720"/>
                  <a:pt x="1307" y="1720"/>
                </a:cubicBezTo>
                <a:cubicBezTo>
                  <a:pt x="1522" y="1803"/>
                  <a:pt x="2356" y="1821"/>
                  <a:pt x="2711" y="1256"/>
                </a:cubicBezTo>
                <a:close/>
              </a:path>
            </a:pathLst>
          </a:custGeom>
          <a:solidFill>
            <a:srgbClr val="E3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ṧḷiḍè">
            <a:extLst>
              <a:ext uri="{FF2B5EF4-FFF2-40B4-BE49-F238E27FC236}">
                <a16:creationId xmlns:a16="http://schemas.microsoft.com/office/drawing/2014/main" id="{6CC464DF-3CDE-45C2-A8D6-820B69D90DA6}"/>
              </a:ext>
            </a:extLst>
          </p:cNvPr>
          <p:cNvSpPr/>
          <p:nvPr/>
        </p:nvSpPr>
        <p:spPr bwMode="auto">
          <a:xfrm>
            <a:off x="2464292" y="3276154"/>
            <a:ext cx="102242" cy="261869"/>
          </a:xfrm>
          <a:custGeom>
            <a:avLst/>
            <a:gdLst>
              <a:gd name="T0" fmla="*/ 1058 w 1058"/>
              <a:gd name="T1" fmla="*/ 1579 h 2712"/>
              <a:gd name="T2" fmla="*/ 459 w 1058"/>
              <a:gd name="T3" fmla="*/ 2712 h 2712"/>
              <a:gd name="T4" fmla="*/ 74 w 1058"/>
              <a:gd name="T5" fmla="*/ 2509 h 2712"/>
              <a:gd name="T6" fmla="*/ 72 w 1058"/>
              <a:gd name="T7" fmla="*/ 2359 h 2712"/>
              <a:gd name="T8" fmla="*/ 320 w 1058"/>
              <a:gd name="T9" fmla="*/ 2403 h 2712"/>
              <a:gd name="T10" fmla="*/ 803 w 1058"/>
              <a:gd name="T11" fmla="*/ 1489 h 2712"/>
              <a:gd name="T12" fmla="*/ 347 w 1058"/>
              <a:gd name="T13" fmla="*/ 0 h 2712"/>
              <a:gd name="T14" fmla="*/ 763 w 1058"/>
              <a:gd name="T15" fmla="*/ 329 h 2712"/>
              <a:gd name="T16" fmla="*/ 1058 w 1058"/>
              <a:gd name="T17" fmla="*/ 1579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8" h="2712">
                <a:moveTo>
                  <a:pt x="1058" y="1579"/>
                </a:moveTo>
                <a:cubicBezTo>
                  <a:pt x="459" y="2712"/>
                  <a:pt x="459" y="2712"/>
                  <a:pt x="459" y="2712"/>
                </a:cubicBezTo>
                <a:cubicBezTo>
                  <a:pt x="459" y="2712"/>
                  <a:pt x="148" y="2548"/>
                  <a:pt x="74" y="2509"/>
                </a:cubicBezTo>
                <a:cubicBezTo>
                  <a:pt x="0" y="2469"/>
                  <a:pt x="72" y="2359"/>
                  <a:pt x="72" y="2359"/>
                </a:cubicBezTo>
                <a:cubicBezTo>
                  <a:pt x="111" y="2284"/>
                  <a:pt x="320" y="2403"/>
                  <a:pt x="320" y="2403"/>
                </a:cubicBezTo>
                <a:cubicBezTo>
                  <a:pt x="803" y="1489"/>
                  <a:pt x="803" y="1489"/>
                  <a:pt x="803" y="1489"/>
                </a:cubicBezTo>
                <a:cubicBezTo>
                  <a:pt x="803" y="1489"/>
                  <a:pt x="3" y="796"/>
                  <a:pt x="347" y="0"/>
                </a:cubicBezTo>
                <a:cubicBezTo>
                  <a:pt x="381" y="96"/>
                  <a:pt x="481" y="261"/>
                  <a:pt x="763" y="329"/>
                </a:cubicBezTo>
                <a:cubicBezTo>
                  <a:pt x="568" y="961"/>
                  <a:pt x="1058" y="1579"/>
                  <a:pt x="1058" y="157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$ḷîdè">
            <a:extLst>
              <a:ext uri="{FF2B5EF4-FFF2-40B4-BE49-F238E27FC236}">
                <a16:creationId xmlns:a16="http://schemas.microsoft.com/office/drawing/2014/main" id="{446F679E-830D-49A7-9BB7-B8D83958C46E}"/>
              </a:ext>
            </a:extLst>
          </p:cNvPr>
          <p:cNvSpPr/>
          <p:nvPr/>
        </p:nvSpPr>
        <p:spPr bwMode="auto">
          <a:xfrm>
            <a:off x="2718483" y="3266859"/>
            <a:ext cx="5658" cy="9699"/>
          </a:xfrm>
          <a:custGeom>
            <a:avLst/>
            <a:gdLst>
              <a:gd name="T0" fmla="*/ 59 w 59"/>
              <a:gd name="T1" fmla="*/ 103 h 103"/>
              <a:gd name="T2" fmla="*/ 0 w 59"/>
              <a:gd name="T3" fmla="*/ 0 h 103"/>
              <a:gd name="T4" fmla="*/ 59 w 59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103">
                <a:moveTo>
                  <a:pt x="59" y="103"/>
                </a:moveTo>
                <a:cubicBezTo>
                  <a:pt x="25" y="37"/>
                  <a:pt x="0" y="0"/>
                  <a:pt x="0" y="0"/>
                </a:cubicBezTo>
                <a:cubicBezTo>
                  <a:pt x="0" y="0"/>
                  <a:pt x="30" y="33"/>
                  <a:pt x="59" y="103"/>
                </a:cubicBezTo>
                <a:close/>
              </a:path>
            </a:pathLst>
          </a:custGeom>
          <a:solidFill>
            <a:srgbClr val="EFF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ṣ1ïdê">
            <a:extLst>
              <a:ext uri="{FF2B5EF4-FFF2-40B4-BE49-F238E27FC236}">
                <a16:creationId xmlns:a16="http://schemas.microsoft.com/office/drawing/2014/main" id="{01AF25D6-C895-465C-8608-F37E0FF85978}"/>
              </a:ext>
            </a:extLst>
          </p:cNvPr>
          <p:cNvSpPr/>
          <p:nvPr/>
        </p:nvSpPr>
        <p:spPr bwMode="auto">
          <a:xfrm>
            <a:off x="2675242" y="3224023"/>
            <a:ext cx="3637" cy="1616"/>
          </a:xfrm>
          <a:custGeom>
            <a:avLst/>
            <a:gdLst>
              <a:gd name="T0" fmla="*/ 39 w 39"/>
              <a:gd name="T1" fmla="*/ 16 h 16"/>
              <a:gd name="T2" fmla="*/ 29 w 39"/>
              <a:gd name="T3" fmla="*/ 16 h 16"/>
              <a:gd name="T4" fmla="*/ 0 w 39"/>
              <a:gd name="T5" fmla="*/ 0 h 16"/>
              <a:gd name="T6" fmla="*/ 39 w 3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16">
                <a:moveTo>
                  <a:pt x="39" y="16"/>
                </a:moveTo>
                <a:cubicBezTo>
                  <a:pt x="39" y="16"/>
                  <a:pt x="35" y="16"/>
                  <a:pt x="29" y="16"/>
                </a:cubicBezTo>
                <a:cubicBezTo>
                  <a:pt x="19" y="11"/>
                  <a:pt x="10" y="5"/>
                  <a:pt x="0" y="0"/>
                </a:cubicBezTo>
                <a:cubicBezTo>
                  <a:pt x="25" y="10"/>
                  <a:pt x="39" y="16"/>
                  <a:pt x="39" y="16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š1íďé">
            <a:extLst>
              <a:ext uri="{FF2B5EF4-FFF2-40B4-BE49-F238E27FC236}">
                <a16:creationId xmlns:a16="http://schemas.microsoft.com/office/drawing/2014/main" id="{244930AD-FC5D-4683-8BCB-7699C25B4160}"/>
              </a:ext>
            </a:extLst>
          </p:cNvPr>
          <p:cNvSpPr/>
          <p:nvPr/>
        </p:nvSpPr>
        <p:spPr bwMode="auto">
          <a:xfrm>
            <a:off x="2538246" y="3225639"/>
            <a:ext cx="226306" cy="174175"/>
          </a:xfrm>
          <a:custGeom>
            <a:avLst/>
            <a:gdLst>
              <a:gd name="T0" fmla="*/ 1998 w 2341"/>
              <a:gd name="T1" fmla="*/ 1696 h 1802"/>
              <a:gd name="T2" fmla="*/ 1934 w 2341"/>
              <a:gd name="T3" fmla="*/ 1802 h 1802"/>
              <a:gd name="T4" fmla="*/ 1921 w 2341"/>
              <a:gd name="T5" fmla="*/ 1729 h 1802"/>
              <a:gd name="T6" fmla="*/ 1954 w 2341"/>
              <a:gd name="T7" fmla="*/ 1673 h 1802"/>
              <a:gd name="T8" fmla="*/ 1957 w 2341"/>
              <a:gd name="T9" fmla="*/ 1668 h 1802"/>
              <a:gd name="T10" fmla="*/ 1922 w 2341"/>
              <a:gd name="T11" fmla="*/ 529 h 1802"/>
              <a:gd name="T12" fmla="*/ 1863 w 2341"/>
              <a:gd name="T13" fmla="*/ 426 h 1802"/>
              <a:gd name="T14" fmla="*/ 1922 w 2341"/>
              <a:gd name="T15" fmla="*/ 529 h 1802"/>
              <a:gd name="T16" fmla="*/ 1805 w 2341"/>
              <a:gd name="T17" fmla="*/ 1464 h 1802"/>
              <a:gd name="T18" fmla="*/ 1205 w 2341"/>
              <a:gd name="T19" fmla="*/ 925 h 1802"/>
              <a:gd name="T20" fmla="*/ 464 w 2341"/>
              <a:gd name="T21" fmla="*/ 886 h 1802"/>
              <a:gd name="T22" fmla="*/ 37 w 2341"/>
              <a:gd name="T23" fmla="*/ 860 h 1802"/>
              <a:gd name="T24" fmla="*/ 0 w 2341"/>
              <a:gd name="T25" fmla="*/ 852 h 1802"/>
              <a:gd name="T26" fmla="*/ 72 w 2341"/>
              <a:gd name="T27" fmla="*/ 678 h 1802"/>
              <a:gd name="T28" fmla="*/ 73 w 2341"/>
              <a:gd name="T29" fmla="*/ 675 h 1802"/>
              <a:gd name="T30" fmla="*/ 1445 w 2341"/>
              <a:gd name="T31" fmla="*/ 0 h 1802"/>
              <a:gd name="T32" fmla="*/ 2004 w 2341"/>
              <a:gd name="T33" fmla="*/ 1687 h 1802"/>
              <a:gd name="T34" fmla="*/ 1998 w 2341"/>
              <a:gd name="T35" fmla="*/ 1696 h 1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1" h="1802">
                <a:moveTo>
                  <a:pt x="1998" y="1696"/>
                </a:moveTo>
                <a:cubicBezTo>
                  <a:pt x="1978" y="1734"/>
                  <a:pt x="1957" y="1769"/>
                  <a:pt x="1934" y="1802"/>
                </a:cubicBezTo>
                <a:cubicBezTo>
                  <a:pt x="1931" y="1778"/>
                  <a:pt x="1927" y="1754"/>
                  <a:pt x="1921" y="1729"/>
                </a:cubicBezTo>
                <a:cubicBezTo>
                  <a:pt x="1933" y="1711"/>
                  <a:pt x="1943" y="1693"/>
                  <a:pt x="1954" y="1673"/>
                </a:cubicBezTo>
                <a:cubicBezTo>
                  <a:pt x="1955" y="1671"/>
                  <a:pt x="1956" y="1670"/>
                  <a:pt x="1957" y="1668"/>
                </a:cubicBezTo>
                <a:cubicBezTo>
                  <a:pt x="2206" y="1196"/>
                  <a:pt x="2026" y="730"/>
                  <a:pt x="1922" y="529"/>
                </a:cubicBezTo>
                <a:cubicBezTo>
                  <a:pt x="1893" y="459"/>
                  <a:pt x="1863" y="426"/>
                  <a:pt x="1863" y="426"/>
                </a:cubicBezTo>
                <a:cubicBezTo>
                  <a:pt x="1863" y="426"/>
                  <a:pt x="1888" y="463"/>
                  <a:pt x="1922" y="529"/>
                </a:cubicBezTo>
                <a:cubicBezTo>
                  <a:pt x="1983" y="674"/>
                  <a:pt x="2037" y="975"/>
                  <a:pt x="1805" y="1464"/>
                </a:cubicBezTo>
                <a:cubicBezTo>
                  <a:pt x="1654" y="1222"/>
                  <a:pt x="1402" y="1018"/>
                  <a:pt x="1205" y="925"/>
                </a:cubicBezTo>
                <a:cubicBezTo>
                  <a:pt x="1013" y="834"/>
                  <a:pt x="751" y="876"/>
                  <a:pt x="464" y="886"/>
                </a:cubicBezTo>
                <a:cubicBezTo>
                  <a:pt x="326" y="891"/>
                  <a:pt x="182" y="888"/>
                  <a:pt x="37" y="860"/>
                </a:cubicBezTo>
                <a:cubicBezTo>
                  <a:pt x="24" y="857"/>
                  <a:pt x="12" y="855"/>
                  <a:pt x="0" y="852"/>
                </a:cubicBezTo>
                <a:cubicBezTo>
                  <a:pt x="18" y="794"/>
                  <a:pt x="41" y="736"/>
                  <a:pt x="72" y="678"/>
                </a:cubicBezTo>
                <a:cubicBezTo>
                  <a:pt x="72" y="677"/>
                  <a:pt x="73" y="676"/>
                  <a:pt x="73" y="675"/>
                </a:cubicBezTo>
                <a:cubicBezTo>
                  <a:pt x="416" y="27"/>
                  <a:pt x="1337" y="1"/>
                  <a:pt x="1445" y="0"/>
                </a:cubicBezTo>
                <a:cubicBezTo>
                  <a:pt x="2055" y="365"/>
                  <a:pt x="2341" y="1050"/>
                  <a:pt x="2004" y="1687"/>
                </a:cubicBezTo>
                <a:cubicBezTo>
                  <a:pt x="2002" y="1690"/>
                  <a:pt x="2000" y="1693"/>
                  <a:pt x="1998" y="1696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ṧḻíďé">
            <a:extLst>
              <a:ext uri="{FF2B5EF4-FFF2-40B4-BE49-F238E27FC236}">
                <a16:creationId xmlns:a16="http://schemas.microsoft.com/office/drawing/2014/main" id="{238F127F-10F3-4B2A-B13F-346EFC6CD812}"/>
              </a:ext>
            </a:extLst>
          </p:cNvPr>
          <p:cNvSpPr/>
          <p:nvPr/>
        </p:nvSpPr>
        <p:spPr bwMode="auto">
          <a:xfrm>
            <a:off x="2496621" y="3178357"/>
            <a:ext cx="178620" cy="97797"/>
          </a:xfrm>
          <a:custGeom>
            <a:avLst/>
            <a:gdLst>
              <a:gd name="T0" fmla="*/ 53 w 1846"/>
              <a:gd name="T1" fmla="*/ 930 h 1012"/>
              <a:gd name="T2" fmla="*/ 53 w 1846"/>
              <a:gd name="T3" fmla="*/ 931 h 1012"/>
              <a:gd name="T4" fmla="*/ 14 w 1846"/>
              <a:gd name="T5" fmla="*/ 1012 h 1012"/>
              <a:gd name="T6" fmla="*/ 0 w 1846"/>
              <a:gd name="T7" fmla="*/ 962 h 1012"/>
              <a:gd name="T8" fmla="*/ 23 w 1846"/>
              <a:gd name="T9" fmla="*/ 915 h 1012"/>
              <a:gd name="T10" fmla="*/ 27 w 1846"/>
              <a:gd name="T11" fmla="*/ 904 h 1012"/>
              <a:gd name="T12" fmla="*/ 1795 w 1846"/>
              <a:gd name="T13" fmla="*/ 444 h 1012"/>
              <a:gd name="T14" fmla="*/ 1806 w 1846"/>
              <a:gd name="T15" fmla="*/ 450 h 1012"/>
              <a:gd name="T16" fmla="*/ 1846 w 1846"/>
              <a:gd name="T17" fmla="*/ 473 h 1012"/>
              <a:gd name="T18" fmla="*/ 53 w 1846"/>
              <a:gd name="T19" fmla="*/ 93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6" h="1012">
                <a:moveTo>
                  <a:pt x="53" y="930"/>
                </a:moveTo>
                <a:cubicBezTo>
                  <a:pt x="53" y="931"/>
                  <a:pt x="53" y="931"/>
                  <a:pt x="53" y="931"/>
                </a:cubicBezTo>
                <a:cubicBezTo>
                  <a:pt x="39" y="958"/>
                  <a:pt x="26" y="985"/>
                  <a:pt x="14" y="1012"/>
                </a:cubicBezTo>
                <a:cubicBezTo>
                  <a:pt x="7" y="992"/>
                  <a:pt x="2" y="974"/>
                  <a:pt x="0" y="962"/>
                </a:cubicBezTo>
                <a:cubicBezTo>
                  <a:pt x="7" y="946"/>
                  <a:pt x="15" y="930"/>
                  <a:pt x="23" y="915"/>
                </a:cubicBezTo>
                <a:cubicBezTo>
                  <a:pt x="25" y="911"/>
                  <a:pt x="25" y="908"/>
                  <a:pt x="27" y="904"/>
                </a:cubicBezTo>
                <a:cubicBezTo>
                  <a:pt x="378" y="240"/>
                  <a:pt x="1130" y="93"/>
                  <a:pt x="1795" y="444"/>
                </a:cubicBezTo>
                <a:cubicBezTo>
                  <a:pt x="1799" y="446"/>
                  <a:pt x="1803" y="448"/>
                  <a:pt x="1806" y="450"/>
                </a:cubicBezTo>
                <a:cubicBezTo>
                  <a:pt x="1820" y="458"/>
                  <a:pt x="1833" y="465"/>
                  <a:pt x="1846" y="473"/>
                </a:cubicBezTo>
                <a:cubicBezTo>
                  <a:pt x="1628" y="383"/>
                  <a:pt x="545" y="0"/>
                  <a:pt x="53" y="930"/>
                </a:cubicBezTo>
                <a:close/>
              </a:path>
            </a:pathLst>
          </a:custGeom>
          <a:solidFill>
            <a:srgbClr val="9FD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ŝľïḋè">
            <a:extLst>
              <a:ext uri="{FF2B5EF4-FFF2-40B4-BE49-F238E27FC236}">
                <a16:creationId xmlns:a16="http://schemas.microsoft.com/office/drawing/2014/main" id="{7057AC14-61D9-4BFE-8FAD-9A8BD2FF49BF}"/>
              </a:ext>
            </a:extLst>
          </p:cNvPr>
          <p:cNvSpPr/>
          <p:nvPr/>
        </p:nvSpPr>
        <p:spPr bwMode="auto">
          <a:xfrm>
            <a:off x="2497834" y="3178357"/>
            <a:ext cx="180237" cy="129722"/>
          </a:xfrm>
          <a:custGeom>
            <a:avLst/>
            <a:gdLst>
              <a:gd name="T0" fmla="*/ 489 w 1861"/>
              <a:gd name="T1" fmla="*/ 1164 h 1341"/>
              <a:gd name="T2" fmla="*/ 488 w 1861"/>
              <a:gd name="T3" fmla="*/ 1167 h 1341"/>
              <a:gd name="T4" fmla="*/ 416 w 1861"/>
              <a:gd name="T5" fmla="*/ 1341 h 1341"/>
              <a:gd name="T6" fmla="*/ 0 w 1861"/>
              <a:gd name="T7" fmla="*/ 1012 h 1341"/>
              <a:gd name="T8" fmla="*/ 39 w 1861"/>
              <a:gd name="T9" fmla="*/ 931 h 1341"/>
              <a:gd name="T10" fmla="*/ 39 w 1861"/>
              <a:gd name="T11" fmla="*/ 930 h 1341"/>
              <a:gd name="T12" fmla="*/ 1832 w 1861"/>
              <a:gd name="T13" fmla="*/ 473 h 1341"/>
              <a:gd name="T14" fmla="*/ 1861 w 1861"/>
              <a:gd name="T15" fmla="*/ 489 h 1341"/>
              <a:gd name="T16" fmla="*/ 489 w 1861"/>
              <a:gd name="T17" fmla="*/ 1164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1" h="1341">
                <a:moveTo>
                  <a:pt x="489" y="1164"/>
                </a:moveTo>
                <a:cubicBezTo>
                  <a:pt x="489" y="1165"/>
                  <a:pt x="488" y="1166"/>
                  <a:pt x="488" y="1167"/>
                </a:cubicBezTo>
                <a:cubicBezTo>
                  <a:pt x="457" y="1225"/>
                  <a:pt x="434" y="1283"/>
                  <a:pt x="416" y="1341"/>
                </a:cubicBezTo>
                <a:cubicBezTo>
                  <a:pt x="134" y="1273"/>
                  <a:pt x="34" y="1108"/>
                  <a:pt x="0" y="1012"/>
                </a:cubicBezTo>
                <a:cubicBezTo>
                  <a:pt x="12" y="985"/>
                  <a:pt x="25" y="958"/>
                  <a:pt x="39" y="931"/>
                </a:cubicBezTo>
                <a:cubicBezTo>
                  <a:pt x="39" y="930"/>
                  <a:pt x="39" y="930"/>
                  <a:pt x="39" y="930"/>
                </a:cubicBezTo>
                <a:cubicBezTo>
                  <a:pt x="531" y="0"/>
                  <a:pt x="1614" y="383"/>
                  <a:pt x="1832" y="473"/>
                </a:cubicBezTo>
                <a:cubicBezTo>
                  <a:pt x="1842" y="478"/>
                  <a:pt x="1851" y="484"/>
                  <a:pt x="1861" y="489"/>
                </a:cubicBezTo>
                <a:cubicBezTo>
                  <a:pt x="1753" y="490"/>
                  <a:pt x="832" y="516"/>
                  <a:pt x="489" y="116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šḷíḓê">
            <a:extLst>
              <a:ext uri="{FF2B5EF4-FFF2-40B4-BE49-F238E27FC236}">
                <a16:creationId xmlns:a16="http://schemas.microsoft.com/office/drawing/2014/main" id="{61C08FAC-8DA5-4A9C-9A37-1BDA4D9E8E95}"/>
              </a:ext>
            </a:extLst>
          </p:cNvPr>
          <p:cNvSpPr/>
          <p:nvPr/>
        </p:nvSpPr>
        <p:spPr bwMode="auto">
          <a:xfrm>
            <a:off x="2621494" y="3229276"/>
            <a:ext cx="36775" cy="36775"/>
          </a:xfrm>
          <a:custGeom>
            <a:avLst/>
            <a:gdLst>
              <a:gd name="T0" fmla="*/ 339 w 382"/>
              <a:gd name="T1" fmla="*/ 270 h 383"/>
              <a:gd name="T2" fmla="*/ 269 w 382"/>
              <a:gd name="T3" fmla="*/ 44 h 383"/>
              <a:gd name="T4" fmla="*/ 43 w 382"/>
              <a:gd name="T5" fmla="*/ 113 h 383"/>
              <a:gd name="T6" fmla="*/ 113 w 382"/>
              <a:gd name="T7" fmla="*/ 340 h 383"/>
              <a:gd name="T8" fmla="*/ 339 w 382"/>
              <a:gd name="T9" fmla="*/ 27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383">
                <a:moveTo>
                  <a:pt x="339" y="270"/>
                </a:moveTo>
                <a:cubicBezTo>
                  <a:pt x="382" y="188"/>
                  <a:pt x="351" y="87"/>
                  <a:pt x="269" y="44"/>
                </a:cubicBezTo>
                <a:cubicBezTo>
                  <a:pt x="187" y="0"/>
                  <a:pt x="86" y="32"/>
                  <a:pt x="43" y="113"/>
                </a:cubicBezTo>
                <a:cubicBezTo>
                  <a:pt x="0" y="195"/>
                  <a:pt x="31" y="296"/>
                  <a:pt x="113" y="340"/>
                </a:cubicBezTo>
                <a:cubicBezTo>
                  <a:pt x="194" y="383"/>
                  <a:pt x="296" y="352"/>
                  <a:pt x="339" y="270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slîḓè">
            <a:extLst>
              <a:ext uri="{FF2B5EF4-FFF2-40B4-BE49-F238E27FC236}">
                <a16:creationId xmlns:a16="http://schemas.microsoft.com/office/drawing/2014/main" id="{7280D9EC-C062-43AD-8A98-0BDD531129F0}"/>
              </a:ext>
            </a:extLst>
          </p:cNvPr>
          <p:cNvSpPr/>
          <p:nvPr/>
        </p:nvSpPr>
        <p:spPr bwMode="auto">
          <a:xfrm>
            <a:off x="2556431" y="3243420"/>
            <a:ext cx="34350" cy="34350"/>
          </a:xfrm>
          <a:custGeom>
            <a:avLst/>
            <a:gdLst>
              <a:gd name="T0" fmla="*/ 317 w 357"/>
              <a:gd name="T1" fmla="*/ 251 h 357"/>
              <a:gd name="T2" fmla="*/ 106 w 357"/>
              <a:gd name="T3" fmla="*/ 317 h 357"/>
              <a:gd name="T4" fmla="*/ 40 w 357"/>
              <a:gd name="T5" fmla="*/ 106 h 357"/>
              <a:gd name="T6" fmla="*/ 251 w 357"/>
              <a:gd name="T7" fmla="*/ 40 h 357"/>
              <a:gd name="T8" fmla="*/ 317 w 357"/>
              <a:gd name="T9" fmla="*/ 251 h 357"/>
              <a:gd name="T10" fmla="*/ 270 w 357"/>
              <a:gd name="T11" fmla="*/ 227 h 357"/>
              <a:gd name="T12" fmla="*/ 227 w 357"/>
              <a:gd name="T13" fmla="*/ 87 h 357"/>
              <a:gd name="T14" fmla="*/ 87 w 357"/>
              <a:gd name="T15" fmla="*/ 130 h 357"/>
              <a:gd name="T16" fmla="*/ 130 w 357"/>
              <a:gd name="T17" fmla="*/ 270 h 357"/>
              <a:gd name="T18" fmla="*/ 270 w 357"/>
              <a:gd name="T19" fmla="*/ 22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357">
                <a:moveTo>
                  <a:pt x="317" y="251"/>
                </a:moveTo>
                <a:cubicBezTo>
                  <a:pt x="276" y="328"/>
                  <a:pt x="182" y="357"/>
                  <a:pt x="106" y="317"/>
                </a:cubicBezTo>
                <a:cubicBezTo>
                  <a:pt x="29" y="276"/>
                  <a:pt x="0" y="182"/>
                  <a:pt x="40" y="106"/>
                </a:cubicBezTo>
                <a:cubicBezTo>
                  <a:pt x="81" y="29"/>
                  <a:pt x="175" y="0"/>
                  <a:pt x="251" y="40"/>
                </a:cubicBezTo>
                <a:cubicBezTo>
                  <a:pt x="328" y="81"/>
                  <a:pt x="357" y="175"/>
                  <a:pt x="317" y="251"/>
                </a:cubicBezTo>
                <a:close/>
                <a:moveTo>
                  <a:pt x="270" y="227"/>
                </a:moveTo>
                <a:cubicBezTo>
                  <a:pt x="296" y="176"/>
                  <a:pt x="277" y="114"/>
                  <a:pt x="227" y="87"/>
                </a:cubicBezTo>
                <a:cubicBezTo>
                  <a:pt x="176" y="61"/>
                  <a:pt x="114" y="80"/>
                  <a:pt x="87" y="130"/>
                </a:cubicBezTo>
                <a:cubicBezTo>
                  <a:pt x="61" y="181"/>
                  <a:pt x="80" y="243"/>
                  <a:pt x="130" y="270"/>
                </a:cubicBezTo>
                <a:cubicBezTo>
                  <a:pt x="181" y="296"/>
                  <a:pt x="243" y="277"/>
                  <a:pt x="270" y="227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iṩľiḓe">
            <a:extLst>
              <a:ext uri="{FF2B5EF4-FFF2-40B4-BE49-F238E27FC236}">
                <a16:creationId xmlns:a16="http://schemas.microsoft.com/office/drawing/2014/main" id="{09E16BCF-CD0A-42B8-AD70-86EA7AD9107B}"/>
              </a:ext>
            </a:extLst>
          </p:cNvPr>
          <p:cNvSpPr/>
          <p:nvPr/>
        </p:nvSpPr>
        <p:spPr bwMode="auto">
          <a:xfrm>
            <a:off x="2502279" y="3475384"/>
            <a:ext cx="28692" cy="23035"/>
          </a:xfrm>
          <a:custGeom>
            <a:avLst/>
            <a:gdLst>
              <a:gd name="T0" fmla="*/ 26 w 296"/>
              <a:gd name="T1" fmla="*/ 229 h 238"/>
              <a:gd name="T2" fmla="*/ 22 w 296"/>
              <a:gd name="T3" fmla="*/ 238 h 238"/>
              <a:gd name="T4" fmla="*/ 23 w 296"/>
              <a:gd name="T5" fmla="*/ 101 h 238"/>
              <a:gd name="T6" fmla="*/ 226 w 296"/>
              <a:gd name="T7" fmla="*/ 39 h 238"/>
              <a:gd name="T8" fmla="*/ 296 w 296"/>
              <a:gd name="T9" fmla="*/ 119 h 238"/>
              <a:gd name="T10" fmla="*/ 26 w 296"/>
              <a:gd name="T11" fmla="*/ 22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" h="238">
                <a:moveTo>
                  <a:pt x="26" y="229"/>
                </a:moveTo>
                <a:cubicBezTo>
                  <a:pt x="24" y="232"/>
                  <a:pt x="23" y="235"/>
                  <a:pt x="22" y="238"/>
                </a:cubicBezTo>
                <a:cubicBezTo>
                  <a:pt x="1" y="196"/>
                  <a:pt x="0" y="145"/>
                  <a:pt x="23" y="101"/>
                </a:cubicBezTo>
                <a:cubicBezTo>
                  <a:pt x="62" y="28"/>
                  <a:pt x="153" y="0"/>
                  <a:pt x="226" y="39"/>
                </a:cubicBezTo>
                <a:cubicBezTo>
                  <a:pt x="260" y="57"/>
                  <a:pt x="284" y="85"/>
                  <a:pt x="296" y="119"/>
                </a:cubicBezTo>
                <a:cubicBezTo>
                  <a:pt x="193" y="86"/>
                  <a:pt x="78" y="130"/>
                  <a:pt x="26" y="229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ṩḻïḓé">
            <a:extLst>
              <a:ext uri="{FF2B5EF4-FFF2-40B4-BE49-F238E27FC236}">
                <a16:creationId xmlns:a16="http://schemas.microsoft.com/office/drawing/2014/main" id="{0273C680-BAAB-4F7D-B9A9-FE9EC88D1F81}"/>
              </a:ext>
            </a:extLst>
          </p:cNvPr>
          <p:cNvSpPr/>
          <p:nvPr/>
        </p:nvSpPr>
        <p:spPr bwMode="auto">
          <a:xfrm>
            <a:off x="2504300" y="3483467"/>
            <a:ext cx="27884" cy="25055"/>
          </a:xfrm>
          <a:custGeom>
            <a:avLst/>
            <a:gdLst>
              <a:gd name="T0" fmla="*/ 267 w 289"/>
              <a:gd name="T1" fmla="*/ 155 h 257"/>
              <a:gd name="T2" fmla="*/ 64 w 289"/>
              <a:gd name="T3" fmla="*/ 218 h 257"/>
              <a:gd name="T4" fmla="*/ 0 w 289"/>
              <a:gd name="T5" fmla="*/ 152 h 257"/>
              <a:gd name="T6" fmla="*/ 4 w 289"/>
              <a:gd name="T7" fmla="*/ 143 h 257"/>
              <a:gd name="T8" fmla="*/ 274 w 289"/>
              <a:gd name="T9" fmla="*/ 33 h 257"/>
              <a:gd name="T10" fmla="*/ 267 w 289"/>
              <a:gd name="T11" fmla="*/ 15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257">
                <a:moveTo>
                  <a:pt x="267" y="155"/>
                </a:moveTo>
                <a:cubicBezTo>
                  <a:pt x="228" y="229"/>
                  <a:pt x="137" y="257"/>
                  <a:pt x="64" y="218"/>
                </a:cubicBezTo>
                <a:cubicBezTo>
                  <a:pt x="35" y="203"/>
                  <a:pt x="13" y="179"/>
                  <a:pt x="0" y="152"/>
                </a:cubicBezTo>
                <a:cubicBezTo>
                  <a:pt x="1" y="149"/>
                  <a:pt x="2" y="146"/>
                  <a:pt x="4" y="143"/>
                </a:cubicBezTo>
                <a:cubicBezTo>
                  <a:pt x="56" y="44"/>
                  <a:pt x="171" y="0"/>
                  <a:pt x="274" y="33"/>
                </a:cubicBezTo>
                <a:cubicBezTo>
                  <a:pt x="289" y="71"/>
                  <a:pt x="287" y="116"/>
                  <a:pt x="267" y="155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$liḍè">
            <a:extLst>
              <a:ext uri="{FF2B5EF4-FFF2-40B4-BE49-F238E27FC236}">
                <a16:creationId xmlns:a16="http://schemas.microsoft.com/office/drawing/2014/main" id="{DC082C15-F983-4B1A-A022-DD5563DF3256}"/>
              </a:ext>
            </a:extLst>
          </p:cNvPr>
          <p:cNvSpPr/>
          <p:nvPr/>
        </p:nvSpPr>
        <p:spPr bwMode="auto">
          <a:xfrm>
            <a:off x="2560068" y="3358190"/>
            <a:ext cx="41624" cy="33542"/>
          </a:xfrm>
          <a:custGeom>
            <a:avLst/>
            <a:gdLst>
              <a:gd name="T0" fmla="*/ 51 w 431"/>
              <a:gd name="T1" fmla="*/ 304 h 346"/>
              <a:gd name="T2" fmla="*/ 32 w 431"/>
              <a:gd name="T3" fmla="*/ 346 h 346"/>
              <a:gd name="T4" fmla="*/ 34 w 431"/>
              <a:gd name="T5" fmla="*/ 147 h 346"/>
              <a:gd name="T6" fmla="*/ 328 w 431"/>
              <a:gd name="T7" fmla="*/ 56 h 346"/>
              <a:gd name="T8" fmla="*/ 431 w 431"/>
              <a:gd name="T9" fmla="*/ 175 h 346"/>
              <a:gd name="T10" fmla="*/ 51 w 431"/>
              <a:gd name="T11" fmla="*/ 30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1" h="346">
                <a:moveTo>
                  <a:pt x="51" y="304"/>
                </a:moveTo>
                <a:cubicBezTo>
                  <a:pt x="43" y="318"/>
                  <a:pt x="37" y="332"/>
                  <a:pt x="32" y="346"/>
                </a:cubicBezTo>
                <a:cubicBezTo>
                  <a:pt x="2" y="285"/>
                  <a:pt x="0" y="211"/>
                  <a:pt x="34" y="147"/>
                </a:cubicBezTo>
                <a:cubicBezTo>
                  <a:pt x="90" y="41"/>
                  <a:pt x="222" y="0"/>
                  <a:pt x="328" y="56"/>
                </a:cubicBezTo>
                <a:cubicBezTo>
                  <a:pt x="378" y="82"/>
                  <a:pt x="413" y="125"/>
                  <a:pt x="431" y="175"/>
                </a:cubicBezTo>
                <a:cubicBezTo>
                  <a:pt x="291" y="110"/>
                  <a:pt x="123" y="166"/>
                  <a:pt x="51" y="30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ṧľîḑè">
            <a:extLst>
              <a:ext uri="{FF2B5EF4-FFF2-40B4-BE49-F238E27FC236}">
                <a16:creationId xmlns:a16="http://schemas.microsoft.com/office/drawing/2014/main" id="{CF86722C-684D-40C4-9C88-B4011A0D9790}"/>
              </a:ext>
            </a:extLst>
          </p:cNvPr>
          <p:cNvSpPr/>
          <p:nvPr/>
        </p:nvSpPr>
        <p:spPr bwMode="auto">
          <a:xfrm>
            <a:off x="2563301" y="3369101"/>
            <a:ext cx="40412" cy="37179"/>
          </a:xfrm>
          <a:custGeom>
            <a:avLst/>
            <a:gdLst>
              <a:gd name="T0" fmla="*/ 386 w 419"/>
              <a:gd name="T1" fmla="*/ 240 h 386"/>
              <a:gd name="T2" fmla="*/ 93 w 419"/>
              <a:gd name="T3" fmla="*/ 330 h 386"/>
              <a:gd name="T4" fmla="*/ 0 w 419"/>
              <a:gd name="T5" fmla="*/ 236 h 386"/>
              <a:gd name="T6" fmla="*/ 19 w 419"/>
              <a:gd name="T7" fmla="*/ 194 h 386"/>
              <a:gd name="T8" fmla="*/ 399 w 419"/>
              <a:gd name="T9" fmla="*/ 65 h 386"/>
              <a:gd name="T10" fmla="*/ 386 w 419"/>
              <a:gd name="T11" fmla="*/ 24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386">
                <a:moveTo>
                  <a:pt x="386" y="240"/>
                </a:moveTo>
                <a:cubicBezTo>
                  <a:pt x="330" y="346"/>
                  <a:pt x="199" y="386"/>
                  <a:pt x="93" y="330"/>
                </a:cubicBezTo>
                <a:cubicBezTo>
                  <a:pt x="51" y="308"/>
                  <a:pt x="20" y="275"/>
                  <a:pt x="0" y="236"/>
                </a:cubicBezTo>
                <a:cubicBezTo>
                  <a:pt x="5" y="222"/>
                  <a:pt x="11" y="208"/>
                  <a:pt x="19" y="194"/>
                </a:cubicBezTo>
                <a:cubicBezTo>
                  <a:pt x="91" y="56"/>
                  <a:pt x="259" y="0"/>
                  <a:pt x="399" y="65"/>
                </a:cubicBezTo>
                <a:cubicBezTo>
                  <a:pt x="419" y="120"/>
                  <a:pt x="416" y="183"/>
                  <a:pt x="386" y="240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iṡ1íḑê">
            <a:extLst>
              <a:ext uri="{FF2B5EF4-FFF2-40B4-BE49-F238E27FC236}">
                <a16:creationId xmlns:a16="http://schemas.microsoft.com/office/drawing/2014/main" id="{FEED913B-E0C1-411F-8377-C8E19BF910C2}"/>
              </a:ext>
            </a:extLst>
          </p:cNvPr>
          <p:cNvSpPr/>
          <p:nvPr/>
        </p:nvSpPr>
        <p:spPr bwMode="auto">
          <a:xfrm>
            <a:off x="2748387" y="3285044"/>
            <a:ext cx="355220" cy="222265"/>
          </a:xfrm>
          <a:custGeom>
            <a:avLst/>
            <a:gdLst>
              <a:gd name="T0" fmla="*/ 3671 w 3671"/>
              <a:gd name="T1" fmla="*/ 2299 h 2299"/>
              <a:gd name="T2" fmla="*/ 0 w 3671"/>
              <a:gd name="T3" fmla="*/ 2299 h 2299"/>
              <a:gd name="T4" fmla="*/ 0 w 3671"/>
              <a:gd name="T5" fmla="*/ 59 h 2299"/>
              <a:gd name="T6" fmla="*/ 1696 w 3671"/>
              <a:gd name="T7" fmla="*/ 59 h 2299"/>
              <a:gd name="T8" fmla="*/ 1836 w 3671"/>
              <a:gd name="T9" fmla="*/ 0 h 2299"/>
              <a:gd name="T10" fmla="*/ 1976 w 3671"/>
              <a:gd name="T11" fmla="*/ 59 h 2299"/>
              <a:gd name="T12" fmla="*/ 3671 w 3671"/>
              <a:gd name="T13" fmla="*/ 59 h 2299"/>
              <a:gd name="T14" fmla="*/ 3671 w 3671"/>
              <a:gd name="T15" fmla="*/ 2299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1" h="2299">
                <a:moveTo>
                  <a:pt x="3671" y="2299"/>
                </a:moveTo>
                <a:cubicBezTo>
                  <a:pt x="0" y="2299"/>
                  <a:pt x="0" y="2299"/>
                  <a:pt x="0" y="2299"/>
                </a:cubicBezTo>
                <a:cubicBezTo>
                  <a:pt x="0" y="59"/>
                  <a:pt x="0" y="59"/>
                  <a:pt x="0" y="59"/>
                </a:cubicBezTo>
                <a:cubicBezTo>
                  <a:pt x="1696" y="59"/>
                  <a:pt x="1696" y="59"/>
                  <a:pt x="1696" y="59"/>
                </a:cubicBezTo>
                <a:cubicBezTo>
                  <a:pt x="1724" y="24"/>
                  <a:pt x="1776" y="0"/>
                  <a:pt x="1836" y="0"/>
                </a:cubicBezTo>
                <a:cubicBezTo>
                  <a:pt x="1896" y="0"/>
                  <a:pt x="1948" y="24"/>
                  <a:pt x="1976" y="59"/>
                </a:cubicBezTo>
                <a:cubicBezTo>
                  <a:pt x="3671" y="59"/>
                  <a:pt x="3671" y="59"/>
                  <a:pt x="3671" y="59"/>
                </a:cubicBezTo>
                <a:lnTo>
                  <a:pt x="3671" y="2299"/>
                </a:lnTo>
                <a:close/>
              </a:path>
            </a:pathLst>
          </a:custGeom>
          <a:solidFill>
            <a:srgbClr val="2E4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ŝḻîdè">
            <a:extLst>
              <a:ext uri="{FF2B5EF4-FFF2-40B4-BE49-F238E27FC236}">
                <a16:creationId xmlns:a16="http://schemas.microsoft.com/office/drawing/2014/main" id="{2F29F434-84A6-41C6-8939-DF12D4CFCEBE}"/>
              </a:ext>
            </a:extLst>
          </p:cNvPr>
          <p:cNvSpPr/>
          <p:nvPr/>
        </p:nvSpPr>
        <p:spPr bwMode="auto">
          <a:xfrm>
            <a:off x="2756470" y="3299189"/>
            <a:ext cx="339056" cy="204484"/>
          </a:xfrm>
          <a:prstGeom prst="rect">
            <a:avLst/>
          </a:prstGeom>
          <a:solidFill>
            <a:srgbClr val="C8B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śḻídé">
            <a:extLst>
              <a:ext uri="{FF2B5EF4-FFF2-40B4-BE49-F238E27FC236}">
                <a16:creationId xmlns:a16="http://schemas.microsoft.com/office/drawing/2014/main" id="{DED27D4C-67A1-4C69-8C14-CB578D5F4AAE}"/>
              </a:ext>
            </a:extLst>
          </p:cNvPr>
          <p:cNvSpPr/>
          <p:nvPr/>
        </p:nvSpPr>
        <p:spPr bwMode="auto">
          <a:xfrm>
            <a:off x="2953275" y="3269284"/>
            <a:ext cx="31521" cy="42837"/>
          </a:xfrm>
          <a:custGeom>
            <a:avLst/>
            <a:gdLst>
              <a:gd name="T0" fmla="*/ 34 w 328"/>
              <a:gd name="T1" fmla="*/ 433 h 444"/>
              <a:gd name="T2" fmla="*/ 0 w 328"/>
              <a:gd name="T3" fmla="*/ 6 h 444"/>
              <a:gd name="T4" fmla="*/ 156 w 328"/>
              <a:gd name="T5" fmla="*/ 117 h 444"/>
              <a:gd name="T6" fmla="*/ 261 w 328"/>
              <a:gd name="T7" fmla="*/ 0 h 444"/>
              <a:gd name="T8" fmla="*/ 278 w 328"/>
              <a:gd name="T9" fmla="*/ 444 h 444"/>
              <a:gd name="T10" fmla="*/ 34 w 328"/>
              <a:gd name="T11" fmla="*/ 433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" h="444">
                <a:moveTo>
                  <a:pt x="34" y="433"/>
                </a:moveTo>
                <a:cubicBezTo>
                  <a:pt x="34" y="433"/>
                  <a:pt x="78" y="178"/>
                  <a:pt x="0" y="6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261" y="0"/>
                  <a:pt x="261" y="0"/>
                  <a:pt x="261" y="0"/>
                </a:cubicBezTo>
                <a:cubicBezTo>
                  <a:pt x="261" y="0"/>
                  <a:pt x="328" y="194"/>
                  <a:pt x="278" y="444"/>
                </a:cubicBezTo>
                <a:lnTo>
                  <a:pt x="34" y="433"/>
                </a:lnTo>
                <a:close/>
              </a:path>
            </a:pathLst>
          </a:custGeom>
          <a:solidFill>
            <a:srgbClr val="DB4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ś1iďè">
            <a:extLst>
              <a:ext uri="{FF2B5EF4-FFF2-40B4-BE49-F238E27FC236}">
                <a16:creationId xmlns:a16="http://schemas.microsoft.com/office/drawing/2014/main" id="{4789A541-BAA8-4E2A-9221-E7FD0538648C}"/>
              </a:ext>
            </a:extLst>
          </p:cNvPr>
          <p:cNvSpPr/>
          <p:nvPr/>
        </p:nvSpPr>
        <p:spPr bwMode="auto">
          <a:xfrm>
            <a:off x="2756470" y="3298380"/>
            <a:ext cx="168517" cy="219032"/>
          </a:xfrm>
          <a:custGeom>
            <a:avLst/>
            <a:gdLst>
              <a:gd name="T0" fmla="*/ 0 w 1741"/>
              <a:gd name="T1" fmla="*/ 2164 h 2266"/>
              <a:gd name="T2" fmla="*/ 0 w 1741"/>
              <a:gd name="T3" fmla="*/ 0 h 2266"/>
              <a:gd name="T4" fmla="*/ 1741 w 1741"/>
              <a:gd name="T5" fmla="*/ 5 h 2266"/>
              <a:gd name="T6" fmla="*/ 1741 w 1741"/>
              <a:gd name="T7" fmla="*/ 2164 h 2266"/>
              <a:gd name="T8" fmla="*/ 0 w 1741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2266">
                <a:moveTo>
                  <a:pt x="0" y="216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843" y="323"/>
                  <a:pt x="1741" y="5"/>
                </a:cubicBezTo>
                <a:cubicBezTo>
                  <a:pt x="1741" y="2164"/>
                  <a:pt x="1741" y="2164"/>
                  <a:pt x="1741" y="2164"/>
                </a:cubicBezTo>
                <a:cubicBezTo>
                  <a:pt x="1741" y="2164"/>
                  <a:pt x="753" y="2266"/>
                  <a:pt x="0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šḷïḑê">
            <a:extLst>
              <a:ext uri="{FF2B5EF4-FFF2-40B4-BE49-F238E27FC236}">
                <a16:creationId xmlns:a16="http://schemas.microsoft.com/office/drawing/2014/main" id="{1A772E0A-39C2-44D3-9E8A-4D147993FB5B}"/>
              </a:ext>
            </a:extLst>
          </p:cNvPr>
          <p:cNvSpPr/>
          <p:nvPr/>
        </p:nvSpPr>
        <p:spPr bwMode="auto">
          <a:xfrm>
            <a:off x="2762127" y="3299189"/>
            <a:ext cx="163264" cy="225498"/>
          </a:xfrm>
          <a:custGeom>
            <a:avLst/>
            <a:gdLst>
              <a:gd name="T0" fmla="*/ 0 w 1686"/>
              <a:gd name="T1" fmla="*/ 2194 h 2337"/>
              <a:gd name="T2" fmla="*/ 0 w 1686"/>
              <a:gd name="T3" fmla="*/ 30 h 2337"/>
              <a:gd name="T4" fmla="*/ 1683 w 1686"/>
              <a:gd name="T5" fmla="*/ 0 h 2337"/>
              <a:gd name="T6" fmla="*/ 1686 w 1686"/>
              <a:gd name="T7" fmla="*/ 2158 h 2337"/>
              <a:gd name="T8" fmla="*/ 0 w 1686"/>
              <a:gd name="T9" fmla="*/ 2194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6" h="2337">
                <a:moveTo>
                  <a:pt x="0" y="2194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948" y="346"/>
                  <a:pt x="1683" y="0"/>
                </a:cubicBezTo>
                <a:cubicBezTo>
                  <a:pt x="1686" y="2158"/>
                  <a:pt x="1686" y="2158"/>
                  <a:pt x="1686" y="2158"/>
                </a:cubicBezTo>
                <a:cubicBezTo>
                  <a:pt x="1686" y="2158"/>
                  <a:pt x="311" y="2337"/>
                  <a:pt x="0" y="219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ṣḷiďè">
            <a:extLst>
              <a:ext uri="{FF2B5EF4-FFF2-40B4-BE49-F238E27FC236}">
                <a16:creationId xmlns:a16="http://schemas.microsoft.com/office/drawing/2014/main" id="{B96C48E3-BE67-47C9-9835-B783F6735502}"/>
              </a:ext>
            </a:extLst>
          </p:cNvPr>
          <p:cNvSpPr/>
          <p:nvPr/>
        </p:nvSpPr>
        <p:spPr bwMode="auto">
          <a:xfrm>
            <a:off x="2777080" y="3299189"/>
            <a:ext cx="147907" cy="248937"/>
          </a:xfrm>
          <a:custGeom>
            <a:avLst/>
            <a:gdLst>
              <a:gd name="T0" fmla="*/ 0 w 1527"/>
              <a:gd name="T1" fmla="*/ 2463 h 2577"/>
              <a:gd name="T2" fmla="*/ 6 w 1527"/>
              <a:gd name="T3" fmla="*/ 311 h 2577"/>
              <a:gd name="T4" fmla="*/ 1527 w 1527"/>
              <a:gd name="T5" fmla="*/ 0 h 2577"/>
              <a:gd name="T6" fmla="*/ 1526 w 1527"/>
              <a:gd name="T7" fmla="*/ 2158 h 2577"/>
              <a:gd name="T8" fmla="*/ 0 w 1527"/>
              <a:gd name="T9" fmla="*/ 2463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77">
                <a:moveTo>
                  <a:pt x="0" y="2463"/>
                </a:moveTo>
                <a:cubicBezTo>
                  <a:pt x="6" y="311"/>
                  <a:pt x="6" y="311"/>
                  <a:pt x="6" y="311"/>
                </a:cubicBezTo>
                <a:cubicBezTo>
                  <a:pt x="6" y="311"/>
                  <a:pt x="1049" y="395"/>
                  <a:pt x="1527" y="0"/>
                </a:cubicBezTo>
                <a:cubicBezTo>
                  <a:pt x="1526" y="2158"/>
                  <a:pt x="1526" y="2158"/>
                  <a:pt x="1526" y="2158"/>
                </a:cubicBezTo>
                <a:cubicBezTo>
                  <a:pt x="1526" y="2158"/>
                  <a:pt x="723" y="2577"/>
                  <a:pt x="0" y="2463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ṥḻiḍe">
            <a:extLst>
              <a:ext uri="{FF2B5EF4-FFF2-40B4-BE49-F238E27FC236}">
                <a16:creationId xmlns:a16="http://schemas.microsoft.com/office/drawing/2014/main" id="{E672B03D-B31D-4B6D-BAC2-3FA5571B7987}"/>
              </a:ext>
            </a:extLst>
          </p:cNvPr>
          <p:cNvSpPr/>
          <p:nvPr/>
        </p:nvSpPr>
        <p:spPr bwMode="auto">
          <a:xfrm>
            <a:off x="2808601" y="3298784"/>
            <a:ext cx="117194" cy="261465"/>
          </a:xfrm>
          <a:custGeom>
            <a:avLst/>
            <a:gdLst>
              <a:gd name="T0" fmla="*/ 0 w 1208"/>
              <a:gd name="T1" fmla="*/ 2643 h 2703"/>
              <a:gd name="T2" fmla="*/ 0 w 1208"/>
              <a:gd name="T3" fmla="*/ 461 h 2703"/>
              <a:gd name="T4" fmla="*/ 1202 w 1208"/>
              <a:gd name="T5" fmla="*/ 0 h 2703"/>
              <a:gd name="T6" fmla="*/ 1208 w 1208"/>
              <a:gd name="T7" fmla="*/ 2164 h 2703"/>
              <a:gd name="T8" fmla="*/ 0 w 1208"/>
              <a:gd name="T9" fmla="*/ 2643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2703">
                <a:moveTo>
                  <a:pt x="0" y="2643"/>
                </a:moveTo>
                <a:cubicBezTo>
                  <a:pt x="0" y="461"/>
                  <a:pt x="0" y="461"/>
                  <a:pt x="0" y="461"/>
                </a:cubicBezTo>
                <a:cubicBezTo>
                  <a:pt x="0" y="461"/>
                  <a:pt x="682" y="557"/>
                  <a:pt x="1202" y="0"/>
                </a:cubicBezTo>
                <a:cubicBezTo>
                  <a:pt x="1208" y="2164"/>
                  <a:pt x="1208" y="2164"/>
                  <a:pt x="1208" y="2164"/>
                </a:cubicBezTo>
                <a:cubicBezTo>
                  <a:pt x="1208" y="2164"/>
                  <a:pt x="778" y="2703"/>
                  <a:pt x="0" y="2643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ṧ1ïḓe">
            <a:extLst>
              <a:ext uri="{FF2B5EF4-FFF2-40B4-BE49-F238E27FC236}">
                <a16:creationId xmlns:a16="http://schemas.microsoft.com/office/drawing/2014/main" id="{6E178C31-F24E-4874-A439-209A807B932F}"/>
              </a:ext>
            </a:extLst>
          </p:cNvPr>
          <p:cNvSpPr/>
          <p:nvPr/>
        </p:nvSpPr>
        <p:spPr bwMode="auto">
          <a:xfrm>
            <a:off x="2924987" y="3297572"/>
            <a:ext cx="168517" cy="219032"/>
          </a:xfrm>
          <a:custGeom>
            <a:avLst/>
            <a:gdLst>
              <a:gd name="T0" fmla="*/ 1743 w 1743"/>
              <a:gd name="T1" fmla="*/ 2164 h 2266"/>
              <a:gd name="T2" fmla="*/ 1743 w 1743"/>
              <a:gd name="T3" fmla="*/ 0 h 2266"/>
              <a:gd name="T4" fmla="*/ 0 w 1743"/>
              <a:gd name="T5" fmla="*/ 15 h 2266"/>
              <a:gd name="T6" fmla="*/ 9 w 1743"/>
              <a:gd name="T7" fmla="*/ 2164 h 2266"/>
              <a:gd name="T8" fmla="*/ 1743 w 1743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3" h="2266">
                <a:moveTo>
                  <a:pt x="1743" y="2164"/>
                </a:moveTo>
                <a:cubicBezTo>
                  <a:pt x="1743" y="0"/>
                  <a:pt x="1743" y="0"/>
                  <a:pt x="1743" y="0"/>
                </a:cubicBezTo>
                <a:cubicBezTo>
                  <a:pt x="1743" y="0"/>
                  <a:pt x="891" y="332"/>
                  <a:pt x="0" y="15"/>
                </a:cubicBezTo>
                <a:cubicBezTo>
                  <a:pt x="9" y="2164"/>
                  <a:pt x="9" y="2164"/>
                  <a:pt x="9" y="2164"/>
                </a:cubicBezTo>
                <a:cubicBezTo>
                  <a:pt x="9" y="2164"/>
                  <a:pt x="989" y="2266"/>
                  <a:pt x="1743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ŝḷîdè">
            <a:extLst>
              <a:ext uri="{FF2B5EF4-FFF2-40B4-BE49-F238E27FC236}">
                <a16:creationId xmlns:a16="http://schemas.microsoft.com/office/drawing/2014/main" id="{7BA8A5A0-F61E-43DD-A8B1-38207D68F7C5}"/>
              </a:ext>
            </a:extLst>
          </p:cNvPr>
          <p:cNvSpPr/>
          <p:nvPr/>
        </p:nvSpPr>
        <p:spPr bwMode="auto">
          <a:xfrm>
            <a:off x="2924987" y="3299189"/>
            <a:ext cx="163668" cy="224690"/>
          </a:xfrm>
          <a:custGeom>
            <a:avLst/>
            <a:gdLst>
              <a:gd name="T0" fmla="*/ 1691 w 1691"/>
              <a:gd name="T1" fmla="*/ 2184 h 2328"/>
              <a:gd name="T2" fmla="*/ 1691 w 1691"/>
              <a:gd name="T3" fmla="*/ 20 h 2328"/>
              <a:gd name="T4" fmla="*/ 0 w 1691"/>
              <a:gd name="T5" fmla="*/ 0 h 2328"/>
              <a:gd name="T6" fmla="*/ 5 w 1691"/>
              <a:gd name="T7" fmla="*/ 2148 h 2328"/>
              <a:gd name="T8" fmla="*/ 1691 w 1691"/>
              <a:gd name="T9" fmla="*/ 2184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" h="2328">
                <a:moveTo>
                  <a:pt x="1691" y="2184"/>
                </a:moveTo>
                <a:cubicBezTo>
                  <a:pt x="1691" y="20"/>
                  <a:pt x="1691" y="20"/>
                  <a:pt x="1691" y="20"/>
                </a:cubicBezTo>
                <a:cubicBezTo>
                  <a:pt x="1691" y="20"/>
                  <a:pt x="735" y="346"/>
                  <a:pt x="0" y="0"/>
                </a:cubicBezTo>
                <a:cubicBezTo>
                  <a:pt x="5" y="2148"/>
                  <a:pt x="5" y="2148"/>
                  <a:pt x="5" y="2148"/>
                </a:cubicBezTo>
                <a:cubicBezTo>
                  <a:pt x="5" y="2148"/>
                  <a:pt x="1380" y="2328"/>
                  <a:pt x="1691" y="218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isľîḓé">
            <a:extLst>
              <a:ext uri="{FF2B5EF4-FFF2-40B4-BE49-F238E27FC236}">
                <a16:creationId xmlns:a16="http://schemas.microsoft.com/office/drawing/2014/main" id="{F5E42F9B-52F8-4EC8-B2AC-4D3AA97E17A6}"/>
              </a:ext>
            </a:extLst>
          </p:cNvPr>
          <p:cNvSpPr/>
          <p:nvPr/>
        </p:nvSpPr>
        <p:spPr bwMode="auto">
          <a:xfrm>
            <a:off x="2924987" y="3299189"/>
            <a:ext cx="147907" cy="248129"/>
          </a:xfrm>
          <a:custGeom>
            <a:avLst/>
            <a:gdLst>
              <a:gd name="T0" fmla="*/ 1527 w 1527"/>
              <a:gd name="T1" fmla="*/ 2456 h 2569"/>
              <a:gd name="T2" fmla="*/ 1521 w 1527"/>
              <a:gd name="T3" fmla="*/ 303 h 2569"/>
              <a:gd name="T4" fmla="*/ 0 w 1527"/>
              <a:gd name="T5" fmla="*/ 0 h 2569"/>
              <a:gd name="T6" fmla="*/ 3 w 1527"/>
              <a:gd name="T7" fmla="*/ 2157 h 2569"/>
              <a:gd name="T8" fmla="*/ 1527 w 1527"/>
              <a:gd name="T9" fmla="*/ 2456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69">
                <a:moveTo>
                  <a:pt x="1527" y="2456"/>
                </a:moveTo>
                <a:cubicBezTo>
                  <a:pt x="1521" y="303"/>
                  <a:pt x="1521" y="303"/>
                  <a:pt x="1521" y="303"/>
                </a:cubicBezTo>
                <a:cubicBezTo>
                  <a:pt x="1521" y="303"/>
                  <a:pt x="478" y="394"/>
                  <a:pt x="0" y="0"/>
                </a:cubicBezTo>
                <a:cubicBezTo>
                  <a:pt x="3" y="2157"/>
                  <a:pt x="3" y="2157"/>
                  <a:pt x="3" y="2157"/>
                </a:cubicBezTo>
                <a:cubicBezTo>
                  <a:pt x="3" y="2157"/>
                  <a:pt x="804" y="2569"/>
                  <a:pt x="1527" y="2456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ṥ1ïḑè">
            <a:extLst>
              <a:ext uri="{FF2B5EF4-FFF2-40B4-BE49-F238E27FC236}">
                <a16:creationId xmlns:a16="http://schemas.microsoft.com/office/drawing/2014/main" id="{9EAA32AC-1F87-4C5F-936E-BBEBF0E35F24}"/>
              </a:ext>
            </a:extLst>
          </p:cNvPr>
          <p:cNvSpPr/>
          <p:nvPr/>
        </p:nvSpPr>
        <p:spPr bwMode="auto">
          <a:xfrm>
            <a:off x="3190897" y="2159979"/>
            <a:ext cx="248129" cy="187511"/>
          </a:xfrm>
          <a:custGeom>
            <a:avLst/>
            <a:gdLst>
              <a:gd name="T0" fmla="*/ 614 w 614"/>
              <a:gd name="T1" fmla="*/ 356 h 464"/>
              <a:gd name="T2" fmla="*/ 70 w 614"/>
              <a:gd name="T3" fmla="*/ 0 h 464"/>
              <a:gd name="T4" fmla="*/ 0 w 614"/>
              <a:gd name="T5" fmla="*/ 107 h 464"/>
              <a:gd name="T6" fmla="*/ 544 w 614"/>
              <a:gd name="T7" fmla="*/ 464 h 464"/>
              <a:gd name="T8" fmla="*/ 614 w 614"/>
              <a:gd name="T9" fmla="*/ 35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464">
                <a:moveTo>
                  <a:pt x="614" y="356"/>
                </a:moveTo>
                <a:lnTo>
                  <a:pt x="70" y="0"/>
                </a:lnTo>
                <a:lnTo>
                  <a:pt x="0" y="107"/>
                </a:lnTo>
                <a:lnTo>
                  <a:pt x="544" y="464"/>
                </a:lnTo>
                <a:lnTo>
                  <a:pt x="614" y="356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sľîḍè">
            <a:extLst>
              <a:ext uri="{FF2B5EF4-FFF2-40B4-BE49-F238E27FC236}">
                <a16:creationId xmlns:a16="http://schemas.microsoft.com/office/drawing/2014/main" id="{647AC5F8-75B7-4E17-AF42-DF97BC28E250}"/>
              </a:ext>
            </a:extLst>
          </p:cNvPr>
          <p:cNvSpPr/>
          <p:nvPr/>
        </p:nvSpPr>
        <p:spPr bwMode="auto">
          <a:xfrm>
            <a:off x="3111286" y="2203220"/>
            <a:ext cx="299452" cy="265506"/>
          </a:xfrm>
          <a:custGeom>
            <a:avLst/>
            <a:gdLst>
              <a:gd name="T0" fmla="*/ 197 w 741"/>
              <a:gd name="T1" fmla="*/ 0 h 657"/>
              <a:gd name="T2" fmla="*/ 0 w 741"/>
              <a:gd name="T3" fmla="*/ 300 h 657"/>
              <a:gd name="T4" fmla="*/ 544 w 741"/>
              <a:gd name="T5" fmla="*/ 657 h 657"/>
              <a:gd name="T6" fmla="*/ 741 w 741"/>
              <a:gd name="T7" fmla="*/ 357 h 657"/>
              <a:gd name="T8" fmla="*/ 197 w 741"/>
              <a:gd name="T9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" h="657">
                <a:moveTo>
                  <a:pt x="197" y="0"/>
                </a:moveTo>
                <a:lnTo>
                  <a:pt x="0" y="300"/>
                </a:lnTo>
                <a:lnTo>
                  <a:pt x="544" y="657"/>
                </a:lnTo>
                <a:lnTo>
                  <a:pt x="741" y="357"/>
                </a:lnTo>
                <a:lnTo>
                  <a:pt x="1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ṡḷïḋe">
            <a:extLst>
              <a:ext uri="{FF2B5EF4-FFF2-40B4-BE49-F238E27FC236}">
                <a16:creationId xmlns:a16="http://schemas.microsoft.com/office/drawing/2014/main" id="{964008B4-3B01-4728-812F-1B558C11A0B7}"/>
              </a:ext>
            </a:extLst>
          </p:cNvPr>
          <p:cNvSpPr/>
          <p:nvPr/>
        </p:nvSpPr>
        <p:spPr bwMode="auto">
          <a:xfrm>
            <a:off x="3178370" y="2222617"/>
            <a:ext cx="33946" cy="33542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ŝ1îḑê">
            <a:extLst>
              <a:ext uri="{FF2B5EF4-FFF2-40B4-BE49-F238E27FC236}">
                <a16:creationId xmlns:a16="http://schemas.microsoft.com/office/drawing/2014/main" id="{1DD5E4BF-920C-4983-AE6C-F4BF00C9A5F7}"/>
              </a:ext>
            </a:extLst>
          </p:cNvPr>
          <p:cNvSpPr/>
          <p:nvPr/>
        </p:nvSpPr>
        <p:spPr bwMode="auto">
          <a:xfrm>
            <a:off x="3356182" y="2339004"/>
            <a:ext cx="33946" cy="33946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śļíďé">
            <a:extLst>
              <a:ext uri="{FF2B5EF4-FFF2-40B4-BE49-F238E27FC236}">
                <a16:creationId xmlns:a16="http://schemas.microsoft.com/office/drawing/2014/main" id="{66A908DE-5CEC-4A82-9F91-0489D0542BF3}"/>
              </a:ext>
            </a:extLst>
          </p:cNvPr>
          <p:cNvSpPr/>
          <p:nvPr/>
        </p:nvSpPr>
        <p:spPr bwMode="auto">
          <a:xfrm>
            <a:off x="3213932" y="2245652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ïśḷídê">
            <a:extLst>
              <a:ext uri="{FF2B5EF4-FFF2-40B4-BE49-F238E27FC236}">
                <a16:creationId xmlns:a16="http://schemas.microsoft.com/office/drawing/2014/main" id="{4445B6D1-3190-4386-B6A0-73BBBD4DB378}"/>
              </a:ext>
            </a:extLst>
          </p:cNvPr>
          <p:cNvSpPr/>
          <p:nvPr/>
        </p:nvSpPr>
        <p:spPr bwMode="auto">
          <a:xfrm>
            <a:off x="3249494" y="2269091"/>
            <a:ext cx="33946" cy="33946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ṧ1îḋé">
            <a:extLst>
              <a:ext uri="{FF2B5EF4-FFF2-40B4-BE49-F238E27FC236}">
                <a16:creationId xmlns:a16="http://schemas.microsoft.com/office/drawing/2014/main" id="{43777E37-6D46-4F2B-B904-CFBE52B49EDC}"/>
              </a:ext>
            </a:extLst>
          </p:cNvPr>
          <p:cNvSpPr/>
          <p:nvPr/>
        </p:nvSpPr>
        <p:spPr bwMode="auto">
          <a:xfrm>
            <a:off x="3285057" y="2292530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ŝlíďé">
            <a:extLst>
              <a:ext uri="{FF2B5EF4-FFF2-40B4-BE49-F238E27FC236}">
                <a16:creationId xmlns:a16="http://schemas.microsoft.com/office/drawing/2014/main" id="{75D1E732-B8A2-4417-94F1-9F8811ADB01B}"/>
              </a:ext>
            </a:extLst>
          </p:cNvPr>
          <p:cNvSpPr/>
          <p:nvPr/>
        </p:nvSpPr>
        <p:spPr bwMode="auto">
          <a:xfrm>
            <a:off x="3320619" y="2315969"/>
            <a:ext cx="33946" cy="33542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śḻiḋê">
            <a:extLst>
              <a:ext uri="{FF2B5EF4-FFF2-40B4-BE49-F238E27FC236}">
                <a16:creationId xmlns:a16="http://schemas.microsoft.com/office/drawing/2014/main" id="{E2BD1A7A-CF6D-4E1B-87E1-B2FBD4FFC156}"/>
              </a:ext>
            </a:extLst>
          </p:cNvPr>
          <p:cNvSpPr/>
          <p:nvPr/>
        </p:nvSpPr>
        <p:spPr bwMode="auto">
          <a:xfrm>
            <a:off x="3153718" y="2259796"/>
            <a:ext cx="33946" cy="33542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ṡḻíḓè">
            <a:extLst>
              <a:ext uri="{FF2B5EF4-FFF2-40B4-BE49-F238E27FC236}">
                <a16:creationId xmlns:a16="http://schemas.microsoft.com/office/drawing/2014/main" id="{2D62B2E6-1B8F-4491-9CBD-AC9075E3254E}"/>
              </a:ext>
            </a:extLst>
          </p:cNvPr>
          <p:cNvSpPr/>
          <p:nvPr/>
        </p:nvSpPr>
        <p:spPr bwMode="auto">
          <a:xfrm>
            <a:off x="3331935" y="2376182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$lïḑe">
            <a:extLst>
              <a:ext uri="{FF2B5EF4-FFF2-40B4-BE49-F238E27FC236}">
                <a16:creationId xmlns:a16="http://schemas.microsoft.com/office/drawing/2014/main" id="{18C4E2CF-4A10-4659-97A7-18DE063D2B62}"/>
              </a:ext>
            </a:extLst>
          </p:cNvPr>
          <p:cNvSpPr/>
          <p:nvPr/>
        </p:nvSpPr>
        <p:spPr bwMode="auto">
          <a:xfrm>
            <a:off x="3189685" y="2282831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ṥlïďé">
            <a:extLst>
              <a:ext uri="{FF2B5EF4-FFF2-40B4-BE49-F238E27FC236}">
                <a16:creationId xmlns:a16="http://schemas.microsoft.com/office/drawing/2014/main" id="{C9B2465F-ED45-4A2E-BFFE-D6688F7BEAF9}"/>
              </a:ext>
            </a:extLst>
          </p:cNvPr>
          <p:cNvSpPr/>
          <p:nvPr/>
        </p:nvSpPr>
        <p:spPr bwMode="auto">
          <a:xfrm>
            <a:off x="3225247" y="2306270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ŝļídê">
            <a:extLst>
              <a:ext uri="{FF2B5EF4-FFF2-40B4-BE49-F238E27FC236}">
                <a16:creationId xmlns:a16="http://schemas.microsoft.com/office/drawing/2014/main" id="{5A77DEB3-3B75-4E6F-81D5-1B4DA972F298}"/>
              </a:ext>
            </a:extLst>
          </p:cNvPr>
          <p:cNvSpPr/>
          <p:nvPr/>
        </p:nvSpPr>
        <p:spPr bwMode="auto">
          <a:xfrm>
            <a:off x="3260810" y="2329709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šľïďé">
            <a:extLst>
              <a:ext uri="{FF2B5EF4-FFF2-40B4-BE49-F238E27FC236}">
                <a16:creationId xmlns:a16="http://schemas.microsoft.com/office/drawing/2014/main" id="{B38491B6-0437-4FA8-966F-AA22DEC0ABD2}"/>
              </a:ext>
            </a:extLst>
          </p:cNvPr>
          <p:cNvSpPr/>
          <p:nvPr/>
        </p:nvSpPr>
        <p:spPr bwMode="auto">
          <a:xfrm>
            <a:off x="3296372" y="2352744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ŝḻïḓé">
            <a:extLst>
              <a:ext uri="{FF2B5EF4-FFF2-40B4-BE49-F238E27FC236}">
                <a16:creationId xmlns:a16="http://schemas.microsoft.com/office/drawing/2014/main" id="{0F1C1F64-9B00-4945-B777-D448A83BF341}"/>
              </a:ext>
            </a:extLst>
          </p:cNvPr>
          <p:cNvSpPr/>
          <p:nvPr/>
        </p:nvSpPr>
        <p:spPr bwMode="auto">
          <a:xfrm>
            <a:off x="3130279" y="2296167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iŝḻïḓe">
            <a:extLst>
              <a:ext uri="{FF2B5EF4-FFF2-40B4-BE49-F238E27FC236}">
                <a16:creationId xmlns:a16="http://schemas.microsoft.com/office/drawing/2014/main" id="{0D27E016-5963-485B-BCF3-27BC4173B28B}"/>
              </a:ext>
            </a:extLst>
          </p:cNvPr>
          <p:cNvSpPr/>
          <p:nvPr/>
        </p:nvSpPr>
        <p:spPr bwMode="auto">
          <a:xfrm>
            <a:off x="3308092" y="2412553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ṧ1iḑè">
            <a:extLst>
              <a:ext uri="{FF2B5EF4-FFF2-40B4-BE49-F238E27FC236}">
                <a16:creationId xmlns:a16="http://schemas.microsoft.com/office/drawing/2014/main" id="{D7A0AC80-CCEC-4638-94BD-0E394EF392DE}"/>
              </a:ext>
            </a:extLst>
          </p:cNvPr>
          <p:cNvSpPr/>
          <p:nvPr/>
        </p:nvSpPr>
        <p:spPr bwMode="auto">
          <a:xfrm>
            <a:off x="3165842" y="2319202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ŝľíḋé">
            <a:extLst>
              <a:ext uri="{FF2B5EF4-FFF2-40B4-BE49-F238E27FC236}">
                <a16:creationId xmlns:a16="http://schemas.microsoft.com/office/drawing/2014/main" id="{A80C5C2B-0196-414A-9BE4-69BE995FF84D}"/>
              </a:ext>
            </a:extLst>
          </p:cNvPr>
          <p:cNvSpPr/>
          <p:nvPr/>
        </p:nvSpPr>
        <p:spPr bwMode="auto">
          <a:xfrm>
            <a:off x="3201404" y="2342641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slïḓê">
            <a:extLst>
              <a:ext uri="{FF2B5EF4-FFF2-40B4-BE49-F238E27FC236}">
                <a16:creationId xmlns:a16="http://schemas.microsoft.com/office/drawing/2014/main" id="{0DA71445-94D7-464B-8CB9-E68B2C1BDD91}"/>
              </a:ext>
            </a:extLst>
          </p:cNvPr>
          <p:cNvSpPr/>
          <p:nvPr/>
        </p:nvSpPr>
        <p:spPr bwMode="auto">
          <a:xfrm>
            <a:off x="3236967" y="2366079"/>
            <a:ext cx="33946" cy="33542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šlîďê">
            <a:extLst>
              <a:ext uri="{FF2B5EF4-FFF2-40B4-BE49-F238E27FC236}">
                <a16:creationId xmlns:a16="http://schemas.microsoft.com/office/drawing/2014/main" id="{9774B7CC-5477-4441-97A0-53FDEE702904}"/>
              </a:ext>
            </a:extLst>
          </p:cNvPr>
          <p:cNvSpPr/>
          <p:nvPr/>
        </p:nvSpPr>
        <p:spPr bwMode="auto">
          <a:xfrm>
            <a:off x="3272529" y="2389114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išḷîḓè">
            <a:extLst>
              <a:ext uri="{FF2B5EF4-FFF2-40B4-BE49-F238E27FC236}">
                <a16:creationId xmlns:a16="http://schemas.microsoft.com/office/drawing/2014/main" id="{B77DF118-0E62-4A3E-84A7-97C3861A988B}"/>
              </a:ext>
            </a:extLst>
          </p:cNvPr>
          <p:cNvSpPr/>
          <p:nvPr/>
        </p:nvSpPr>
        <p:spPr bwMode="auto">
          <a:xfrm>
            <a:off x="3229289" y="2190692"/>
            <a:ext cx="31521" cy="31521"/>
          </a:xfrm>
          <a:custGeom>
            <a:avLst/>
            <a:gdLst>
              <a:gd name="T0" fmla="*/ 283 w 326"/>
              <a:gd name="T1" fmla="*/ 241 h 326"/>
              <a:gd name="T2" fmla="*/ 85 w 326"/>
              <a:gd name="T3" fmla="*/ 283 h 326"/>
              <a:gd name="T4" fmla="*/ 44 w 326"/>
              <a:gd name="T5" fmla="*/ 85 h 326"/>
              <a:gd name="T6" fmla="*/ 241 w 326"/>
              <a:gd name="T7" fmla="*/ 44 h 326"/>
              <a:gd name="T8" fmla="*/ 283 w 326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26">
                <a:moveTo>
                  <a:pt x="283" y="241"/>
                </a:moveTo>
                <a:cubicBezTo>
                  <a:pt x="239" y="307"/>
                  <a:pt x="151" y="326"/>
                  <a:pt x="85" y="283"/>
                </a:cubicBezTo>
                <a:cubicBezTo>
                  <a:pt x="19" y="239"/>
                  <a:pt x="0" y="151"/>
                  <a:pt x="44" y="85"/>
                </a:cubicBezTo>
                <a:cubicBezTo>
                  <a:pt x="87" y="19"/>
                  <a:pt x="176" y="0"/>
                  <a:pt x="241" y="44"/>
                </a:cubicBezTo>
                <a:cubicBezTo>
                  <a:pt x="307" y="87"/>
                  <a:pt x="326" y="175"/>
                  <a:pt x="283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îsḻíďè">
            <a:extLst>
              <a:ext uri="{FF2B5EF4-FFF2-40B4-BE49-F238E27FC236}">
                <a16:creationId xmlns:a16="http://schemas.microsoft.com/office/drawing/2014/main" id="{875AEC89-F969-47FB-9B8C-A7F4D8308CC7}"/>
              </a:ext>
            </a:extLst>
          </p:cNvPr>
          <p:cNvSpPr/>
          <p:nvPr/>
        </p:nvSpPr>
        <p:spPr bwMode="auto">
          <a:xfrm>
            <a:off x="3234542" y="2163616"/>
            <a:ext cx="43241" cy="51727"/>
          </a:xfrm>
          <a:custGeom>
            <a:avLst/>
            <a:gdLst>
              <a:gd name="T0" fmla="*/ 211 w 445"/>
              <a:gd name="T1" fmla="*/ 490 h 535"/>
              <a:gd name="T2" fmla="*/ 107 w 445"/>
              <a:gd name="T3" fmla="*/ 512 h 535"/>
              <a:gd name="T4" fmla="*/ 44 w 445"/>
              <a:gd name="T5" fmla="*/ 471 h 535"/>
              <a:gd name="T6" fmla="*/ 23 w 445"/>
              <a:gd name="T7" fmla="*/ 367 h 535"/>
              <a:gd name="T8" fmla="*/ 235 w 445"/>
              <a:gd name="T9" fmla="*/ 45 h 535"/>
              <a:gd name="T10" fmla="*/ 338 w 445"/>
              <a:gd name="T11" fmla="*/ 23 h 535"/>
              <a:gd name="T12" fmla="*/ 401 w 445"/>
              <a:gd name="T13" fmla="*/ 64 h 535"/>
              <a:gd name="T14" fmla="*/ 422 w 445"/>
              <a:gd name="T15" fmla="*/ 168 h 535"/>
              <a:gd name="T16" fmla="*/ 211 w 445"/>
              <a:gd name="T17" fmla="*/ 49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5" h="535">
                <a:moveTo>
                  <a:pt x="211" y="490"/>
                </a:moveTo>
                <a:cubicBezTo>
                  <a:pt x="188" y="525"/>
                  <a:pt x="142" y="535"/>
                  <a:pt x="107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10" y="448"/>
                  <a:pt x="0" y="402"/>
                  <a:pt x="23" y="367"/>
                </a:cubicBezTo>
                <a:cubicBezTo>
                  <a:pt x="235" y="45"/>
                  <a:pt x="235" y="45"/>
                  <a:pt x="235" y="45"/>
                </a:cubicBezTo>
                <a:cubicBezTo>
                  <a:pt x="257" y="10"/>
                  <a:pt x="304" y="0"/>
                  <a:pt x="338" y="23"/>
                </a:cubicBezTo>
                <a:cubicBezTo>
                  <a:pt x="401" y="64"/>
                  <a:pt x="401" y="64"/>
                  <a:pt x="401" y="64"/>
                </a:cubicBezTo>
                <a:cubicBezTo>
                  <a:pt x="435" y="87"/>
                  <a:pt x="445" y="133"/>
                  <a:pt x="422" y="168"/>
                </a:cubicBezTo>
                <a:lnTo>
                  <a:pt x="211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śliḑe">
            <a:extLst>
              <a:ext uri="{FF2B5EF4-FFF2-40B4-BE49-F238E27FC236}">
                <a16:creationId xmlns:a16="http://schemas.microsoft.com/office/drawing/2014/main" id="{6D1EEAAA-7A22-42DA-9084-133786F529B3}"/>
              </a:ext>
            </a:extLst>
          </p:cNvPr>
          <p:cNvSpPr/>
          <p:nvPr/>
        </p:nvSpPr>
        <p:spPr bwMode="auto">
          <a:xfrm>
            <a:off x="3370326" y="2282831"/>
            <a:ext cx="31521" cy="31521"/>
          </a:xfrm>
          <a:custGeom>
            <a:avLst/>
            <a:gdLst>
              <a:gd name="T0" fmla="*/ 282 w 325"/>
              <a:gd name="T1" fmla="*/ 241 h 326"/>
              <a:gd name="T2" fmla="*/ 84 w 325"/>
              <a:gd name="T3" fmla="*/ 282 h 326"/>
              <a:gd name="T4" fmla="*/ 43 w 325"/>
              <a:gd name="T5" fmla="*/ 84 h 326"/>
              <a:gd name="T6" fmla="*/ 241 w 325"/>
              <a:gd name="T7" fmla="*/ 43 h 326"/>
              <a:gd name="T8" fmla="*/ 282 w 325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26">
                <a:moveTo>
                  <a:pt x="282" y="241"/>
                </a:moveTo>
                <a:cubicBezTo>
                  <a:pt x="239" y="307"/>
                  <a:pt x="150" y="326"/>
                  <a:pt x="84" y="282"/>
                </a:cubicBezTo>
                <a:cubicBezTo>
                  <a:pt x="18" y="239"/>
                  <a:pt x="0" y="150"/>
                  <a:pt x="43" y="84"/>
                </a:cubicBezTo>
                <a:cubicBezTo>
                  <a:pt x="86" y="18"/>
                  <a:pt x="175" y="0"/>
                  <a:pt x="241" y="43"/>
                </a:cubicBezTo>
                <a:cubicBezTo>
                  <a:pt x="307" y="87"/>
                  <a:pt x="325" y="175"/>
                  <a:pt x="282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ṥļíḍé">
            <a:extLst>
              <a:ext uri="{FF2B5EF4-FFF2-40B4-BE49-F238E27FC236}">
                <a16:creationId xmlns:a16="http://schemas.microsoft.com/office/drawing/2014/main" id="{C46386ED-C9DB-496D-9694-84C90C2B15A3}"/>
              </a:ext>
            </a:extLst>
          </p:cNvPr>
          <p:cNvSpPr/>
          <p:nvPr/>
        </p:nvSpPr>
        <p:spPr bwMode="auto">
          <a:xfrm>
            <a:off x="3375580" y="2256159"/>
            <a:ext cx="42837" cy="51323"/>
          </a:xfrm>
          <a:custGeom>
            <a:avLst/>
            <a:gdLst>
              <a:gd name="T0" fmla="*/ 210 w 444"/>
              <a:gd name="T1" fmla="*/ 490 h 534"/>
              <a:gd name="T2" fmla="*/ 106 w 444"/>
              <a:gd name="T3" fmla="*/ 512 h 534"/>
              <a:gd name="T4" fmla="*/ 44 w 444"/>
              <a:gd name="T5" fmla="*/ 471 h 534"/>
              <a:gd name="T6" fmla="*/ 22 w 444"/>
              <a:gd name="T7" fmla="*/ 367 h 534"/>
              <a:gd name="T8" fmla="*/ 234 w 444"/>
              <a:gd name="T9" fmla="*/ 44 h 534"/>
              <a:gd name="T10" fmla="*/ 338 w 444"/>
              <a:gd name="T11" fmla="*/ 23 h 534"/>
              <a:gd name="T12" fmla="*/ 400 w 444"/>
              <a:gd name="T13" fmla="*/ 64 h 534"/>
              <a:gd name="T14" fmla="*/ 422 w 444"/>
              <a:gd name="T15" fmla="*/ 167 h 534"/>
              <a:gd name="T16" fmla="*/ 210 w 444"/>
              <a:gd name="T17" fmla="*/ 49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534">
                <a:moveTo>
                  <a:pt x="210" y="490"/>
                </a:moveTo>
                <a:cubicBezTo>
                  <a:pt x="187" y="525"/>
                  <a:pt x="141" y="534"/>
                  <a:pt x="106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9" y="448"/>
                  <a:pt x="0" y="402"/>
                  <a:pt x="22" y="367"/>
                </a:cubicBezTo>
                <a:cubicBezTo>
                  <a:pt x="234" y="44"/>
                  <a:pt x="234" y="44"/>
                  <a:pt x="234" y="44"/>
                </a:cubicBezTo>
                <a:cubicBezTo>
                  <a:pt x="257" y="10"/>
                  <a:pt x="303" y="0"/>
                  <a:pt x="338" y="23"/>
                </a:cubicBezTo>
                <a:cubicBezTo>
                  <a:pt x="400" y="64"/>
                  <a:pt x="400" y="64"/>
                  <a:pt x="400" y="64"/>
                </a:cubicBezTo>
                <a:cubicBezTo>
                  <a:pt x="435" y="86"/>
                  <a:pt x="444" y="133"/>
                  <a:pt x="422" y="167"/>
                </a:cubicBezTo>
                <a:lnTo>
                  <a:pt x="210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$ḻidê">
            <a:extLst>
              <a:ext uri="{FF2B5EF4-FFF2-40B4-BE49-F238E27FC236}">
                <a16:creationId xmlns:a16="http://schemas.microsoft.com/office/drawing/2014/main" id="{48B0A192-FF16-4DA0-904A-F10AE34264D2}"/>
              </a:ext>
            </a:extLst>
          </p:cNvPr>
          <p:cNvSpPr/>
          <p:nvPr/>
        </p:nvSpPr>
        <p:spPr bwMode="auto">
          <a:xfrm>
            <a:off x="2350735" y="2477212"/>
            <a:ext cx="38391" cy="30713"/>
          </a:xfrm>
          <a:custGeom>
            <a:avLst/>
            <a:gdLst>
              <a:gd name="T0" fmla="*/ 95 w 95"/>
              <a:gd name="T1" fmla="*/ 38 h 76"/>
              <a:gd name="T2" fmla="*/ 75 w 95"/>
              <a:gd name="T3" fmla="*/ 76 h 76"/>
              <a:gd name="T4" fmla="*/ 0 w 95"/>
              <a:gd name="T5" fmla="*/ 38 h 76"/>
              <a:gd name="T6" fmla="*/ 19 w 95"/>
              <a:gd name="T7" fmla="*/ 0 h 76"/>
              <a:gd name="T8" fmla="*/ 95 w 95"/>
              <a:gd name="T9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76">
                <a:moveTo>
                  <a:pt x="95" y="38"/>
                </a:moveTo>
                <a:lnTo>
                  <a:pt x="75" y="76"/>
                </a:lnTo>
                <a:lnTo>
                  <a:pt x="0" y="38"/>
                </a:lnTo>
                <a:lnTo>
                  <a:pt x="19" y="0"/>
                </a:lnTo>
                <a:lnTo>
                  <a:pt x="95" y="38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îşḻidê">
            <a:extLst>
              <a:ext uri="{FF2B5EF4-FFF2-40B4-BE49-F238E27FC236}">
                <a16:creationId xmlns:a16="http://schemas.microsoft.com/office/drawing/2014/main" id="{2E8AE124-D455-4655-8ACE-113BFB5E44CE}"/>
              </a:ext>
            </a:extLst>
          </p:cNvPr>
          <p:cNvSpPr/>
          <p:nvPr/>
        </p:nvSpPr>
        <p:spPr bwMode="auto">
          <a:xfrm>
            <a:off x="2185854" y="2349106"/>
            <a:ext cx="202463" cy="202463"/>
          </a:xfrm>
          <a:custGeom>
            <a:avLst/>
            <a:gdLst>
              <a:gd name="T0" fmla="*/ 629 w 2092"/>
              <a:gd name="T1" fmla="*/ 1861 h 2092"/>
              <a:gd name="T2" fmla="*/ 1862 w 2092"/>
              <a:gd name="T3" fmla="*/ 1463 h 2092"/>
              <a:gd name="T4" fmla="*/ 1464 w 2092"/>
              <a:gd name="T5" fmla="*/ 231 h 2092"/>
              <a:gd name="T6" fmla="*/ 231 w 2092"/>
              <a:gd name="T7" fmla="*/ 628 h 2092"/>
              <a:gd name="T8" fmla="*/ 629 w 2092"/>
              <a:gd name="T9" fmla="*/ 1861 h 2092"/>
              <a:gd name="T10" fmla="*/ 371 w 2092"/>
              <a:gd name="T11" fmla="*/ 700 h 2092"/>
              <a:gd name="T12" fmla="*/ 1392 w 2092"/>
              <a:gd name="T13" fmla="*/ 370 h 2092"/>
              <a:gd name="T14" fmla="*/ 1722 w 2092"/>
              <a:gd name="T15" fmla="*/ 1392 h 2092"/>
              <a:gd name="T16" fmla="*/ 700 w 2092"/>
              <a:gd name="T17" fmla="*/ 1721 h 2092"/>
              <a:gd name="T18" fmla="*/ 371 w 2092"/>
              <a:gd name="T19" fmla="*/ 70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2" h="2092">
                <a:moveTo>
                  <a:pt x="629" y="1861"/>
                </a:moveTo>
                <a:cubicBezTo>
                  <a:pt x="1079" y="2092"/>
                  <a:pt x="1631" y="1913"/>
                  <a:pt x="1862" y="1463"/>
                </a:cubicBezTo>
                <a:cubicBezTo>
                  <a:pt x="2092" y="1013"/>
                  <a:pt x="1914" y="461"/>
                  <a:pt x="1464" y="231"/>
                </a:cubicBezTo>
                <a:cubicBezTo>
                  <a:pt x="1014" y="0"/>
                  <a:pt x="462" y="178"/>
                  <a:pt x="231" y="628"/>
                </a:cubicBezTo>
                <a:cubicBezTo>
                  <a:pt x="0" y="1078"/>
                  <a:pt x="179" y="1630"/>
                  <a:pt x="629" y="1861"/>
                </a:cubicBezTo>
                <a:close/>
                <a:moveTo>
                  <a:pt x="371" y="700"/>
                </a:moveTo>
                <a:cubicBezTo>
                  <a:pt x="562" y="327"/>
                  <a:pt x="1019" y="179"/>
                  <a:pt x="1392" y="370"/>
                </a:cubicBezTo>
                <a:cubicBezTo>
                  <a:pt x="1765" y="561"/>
                  <a:pt x="1913" y="1019"/>
                  <a:pt x="1722" y="1392"/>
                </a:cubicBezTo>
                <a:cubicBezTo>
                  <a:pt x="1531" y="1765"/>
                  <a:pt x="1073" y="1912"/>
                  <a:pt x="700" y="1721"/>
                </a:cubicBezTo>
                <a:cubicBezTo>
                  <a:pt x="327" y="1530"/>
                  <a:pt x="180" y="1073"/>
                  <a:pt x="371" y="700"/>
                </a:cubicBez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š1iḓe">
            <a:extLst>
              <a:ext uri="{FF2B5EF4-FFF2-40B4-BE49-F238E27FC236}">
                <a16:creationId xmlns:a16="http://schemas.microsoft.com/office/drawing/2014/main" id="{10D385FF-24A1-4F20-BC87-2C15B342AFD6}"/>
              </a:ext>
            </a:extLst>
          </p:cNvPr>
          <p:cNvSpPr/>
          <p:nvPr/>
        </p:nvSpPr>
        <p:spPr bwMode="auto">
          <a:xfrm>
            <a:off x="2221417" y="2366484"/>
            <a:ext cx="149524" cy="117194"/>
          </a:xfrm>
          <a:custGeom>
            <a:avLst/>
            <a:gdLst>
              <a:gd name="T0" fmla="*/ 1021 w 1542"/>
              <a:gd name="T1" fmla="*/ 191 h 1213"/>
              <a:gd name="T2" fmla="*/ 1351 w 1542"/>
              <a:gd name="T3" fmla="*/ 1213 h 1213"/>
              <a:gd name="T4" fmla="*/ 0 w 1542"/>
              <a:gd name="T5" fmla="*/ 521 h 1213"/>
              <a:gd name="T6" fmla="*/ 1021 w 1542"/>
              <a:gd name="T7" fmla="*/ 191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3">
                <a:moveTo>
                  <a:pt x="1021" y="191"/>
                </a:moveTo>
                <a:cubicBezTo>
                  <a:pt x="1394" y="382"/>
                  <a:pt x="1542" y="840"/>
                  <a:pt x="1351" y="1213"/>
                </a:cubicBezTo>
                <a:cubicBezTo>
                  <a:pt x="0" y="521"/>
                  <a:pt x="0" y="521"/>
                  <a:pt x="0" y="521"/>
                </a:cubicBezTo>
                <a:cubicBezTo>
                  <a:pt x="191" y="148"/>
                  <a:pt x="648" y="0"/>
                  <a:pt x="1021" y="191"/>
                </a:cubicBezTo>
                <a:close/>
              </a:path>
            </a:pathLst>
          </a:custGeom>
          <a:solidFill>
            <a:srgbClr val="D5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îş1ïďè">
            <a:extLst>
              <a:ext uri="{FF2B5EF4-FFF2-40B4-BE49-F238E27FC236}">
                <a16:creationId xmlns:a16="http://schemas.microsoft.com/office/drawing/2014/main" id="{8C2A51CA-2D9B-4F84-BDDB-940B32AD18C0}"/>
              </a:ext>
            </a:extLst>
          </p:cNvPr>
          <p:cNvSpPr/>
          <p:nvPr/>
        </p:nvSpPr>
        <p:spPr bwMode="auto">
          <a:xfrm>
            <a:off x="2203231" y="2416998"/>
            <a:ext cx="149120" cy="116790"/>
          </a:xfrm>
          <a:custGeom>
            <a:avLst/>
            <a:gdLst>
              <a:gd name="T0" fmla="*/ 191 w 1542"/>
              <a:gd name="T1" fmla="*/ 0 h 1212"/>
              <a:gd name="T2" fmla="*/ 1542 w 1542"/>
              <a:gd name="T3" fmla="*/ 692 h 1212"/>
              <a:gd name="T4" fmla="*/ 520 w 1542"/>
              <a:gd name="T5" fmla="*/ 1021 h 1212"/>
              <a:gd name="T6" fmla="*/ 191 w 1542"/>
              <a:gd name="T7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2">
                <a:moveTo>
                  <a:pt x="191" y="0"/>
                </a:moveTo>
                <a:cubicBezTo>
                  <a:pt x="1542" y="692"/>
                  <a:pt x="1542" y="692"/>
                  <a:pt x="1542" y="692"/>
                </a:cubicBezTo>
                <a:cubicBezTo>
                  <a:pt x="1351" y="1065"/>
                  <a:pt x="893" y="1212"/>
                  <a:pt x="520" y="1021"/>
                </a:cubicBezTo>
                <a:cubicBezTo>
                  <a:pt x="147" y="830"/>
                  <a:pt x="0" y="373"/>
                  <a:pt x="191" y="0"/>
                </a:cubicBezTo>
                <a:close/>
              </a:path>
            </a:pathLst>
          </a:custGeom>
          <a:solidFill>
            <a:srgbClr val="C0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îṧľiḍè">
            <a:extLst>
              <a:ext uri="{FF2B5EF4-FFF2-40B4-BE49-F238E27FC236}">
                <a16:creationId xmlns:a16="http://schemas.microsoft.com/office/drawing/2014/main" id="{59BE5698-46ED-4C78-91CA-FA819A2DA763}"/>
              </a:ext>
            </a:extLst>
          </p:cNvPr>
          <p:cNvSpPr/>
          <p:nvPr/>
        </p:nvSpPr>
        <p:spPr bwMode="auto">
          <a:xfrm>
            <a:off x="2262233" y="2379819"/>
            <a:ext cx="81632" cy="53344"/>
          </a:xfrm>
          <a:custGeom>
            <a:avLst/>
            <a:gdLst>
              <a:gd name="T0" fmla="*/ 804 w 847"/>
              <a:gd name="T1" fmla="*/ 545 h 550"/>
              <a:gd name="T2" fmla="*/ 842 w 847"/>
              <a:gd name="T3" fmla="*/ 486 h 550"/>
              <a:gd name="T4" fmla="*/ 587 w 847"/>
              <a:gd name="T5" fmla="*/ 149 h 550"/>
              <a:gd name="T6" fmla="*/ 33 w 847"/>
              <a:gd name="T7" fmla="*/ 140 h 550"/>
              <a:gd name="T8" fmla="*/ 13 w 847"/>
              <a:gd name="T9" fmla="*/ 209 h 550"/>
              <a:gd name="T10" fmla="*/ 81 w 847"/>
              <a:gd name="T11" fmla="*/ 229 h 550"/>
              <a:gd name="T12" fmla="*/ 541 w 847"/>
              <a:gd name="T13" fmla="*/ 239 h 550"/>
              <a:gd name="T14" fmla="*/ 743 w 847"/>
              <a:gd name="T15" fmla="*/ 505 h 550"/>
              <a:gd name="T16" fmla="*/ 801 w 847"/>
              <a:gd name="T17" fmla="*/ 545 h 550"/>
              <a:gd name="T18" fmla="*/ 804 w 847"/>
              <a:gd name="T19" fmla="*/ 545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7" h="550">
                <a:moveTo>
                  <a:pt x="804" y="545"/>
                </a:moveTo>
                <a:cubicBezTo>
                  <a:pt x="830" y="538"/>
                  <a:pt x="847" y="512"/>
                  <a:pt x="842" y="486"/>
                </a:cubicBezTo>
                <a:cubicBezTo>
                  <a:pt x="840" y="477"/>
                  <a:pt x="796" y="257"/>
                  <a:pt x="587" y="149"/>
                </a:cubicBezTo>
                <a:cubicBezTo>
                  <a:pt x="297" y="0"/>
                  <a:pt x="44" y="134"/>
                  <a:pt x="33" y="140"/>
                </a:cubicBezTo>
                <a:cubicBezTo>
                  <a:pt x="9" y="153"/>
                  <a:pt x="0" y="184"/>
                  <a:pt x="13" y="209"/>
                </a:cubicBezTo>
                <a:cubicBezTo>
                  <a:pt x="26" y="233"/>
                  <a:pt x="57" y="242"/>
                  <a:pt x="81" y="229"/>
                </a:cubicBezTo>
                <a:cubicBezTo>
                  <a:pt x="90" y="224"/>
                  <a:pt x="299" y="115"/>
                  <a:pt x="541" y="239"/>
                </a:cubicBezTo>
                <a:cubicBezTo>
                  <a:pt x="706" y="324"/>
                  <a:pt x="742" y="503"/>
                  <a:pt x="743" y="505"/>
                </a:cubicBezTo>
                <a:cubicBezTo>
                  <a:pt x="748" y="532"/>
                  <a:pt x="774" y="550"/>
                  <a:pt x="801" y="545"/>
                </a:cubicBezTo>
                <a:cubicBezTo>
                  <a:pt x="803" y="545"/>
                  <a:pt x="804" y="545"/>
                  <a:pt x="804" y="5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íŝļidé">
            <a:extLst>
              <a:ext uri="{FF2B5EF4-FFF2-40B4-BE49-F238E27FC236}">
                <a16:creationId xmlns:a16="http://schemas.microsoft.com/office/drawing/2014/main" id="{E0626E44-3B17-44F2-9870-CFB550EC3612}"/>
              </a:ext>
            </a:extLst>
          </p:cNvPr>
          <p:cNvSpPr/>
          <p:nvPr/>
        </p:nvSpPr>
        <p:spPr bwMode="auto">
          <a:xfrm>
            <a:off x="2203635" y="2366079"/>
            <a:ext cx="167709" cy="167709"/>
          </a:xfrm>
          <a:custGeom>
            <a:avLst/>
            <a:gdLst>
              <a:gd name="T0" fmla="*/ 106 w 1733"/>
              <a:gd name="T1" fmla="*/ 1059 h 1733"/>
              <a:gd name="T2" fmla="*/ 674 w 1733"/>
              <a:gd name="T3" fmla="*/ 106 h 1733"/>
              <a:gd name="T4" fmla="*/ 1627 w 1733"/>
              <a:gd name="T5" fmla="*/ 674 h 1733"/>
              <a:gd name="T6" fmla="*/ 1059 w 1733"/>
              <a:gd name="T7" fmla="*/ 1627 h 1733"/>
              <a:gd name="T8" fmla="*/ 106 w 1733"/>
              <a:gd name="T9" fmla="*/ 1059 h 1733"/>
              <a:gd name="T10" fmla="*/ 142 w 1733"/>
              <a:gd name="T11" fmla="*/ 1050 h 1733"/>
              <a:gd name="T12" fmla="*/ 1050 w 1733"/>
              <a:gd name="T13" fmla="*/ 1591 h 1733"/>
              <a:gd name="T14" fmla="*/ 1591 w 1733"/>
              <a:gd name="T15" fmla="*/ 683 h 1733"/>
              <a:gd name="T16" fmla="*/ 683 w 1733"/>
              <a:gd name="T17" fmla="*/ 141 h 1733"/>
              <a:gd name="T18" fmla="*/ 142 w 1733"/>
              <a:gd name="T19" fmla="*/ 105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3" h="1733">
                <a:moveTo>
                  <a:pt x="106" y="1059"/>
                </a:moveTo>
                <a:cubicBezTo>
                  <a:pt x="0" y="639"/>
                  <a:pt x="255" y="212"/>
                  <a:pt x="674" y="106"/>
                </a:cubicBezTo>
                <a:cubicBezTo>
                  <a:pt x="1093" y="0"/>
                  <a:pt x="1521" y="254"/>
                  <a:pt x="1627" y="674"/>
                </a:cubicBezTo>
                <a:cubicBezTo>
                  <a:pt x="1733" y="1093"/>
                  <a:pt x="1478" y="1520"/>
                  <a:pt x="1059" y="1627"/>
                </a:cubicBezTo>
                <a:cubicBezTo>
                  <a:pt x="640" y="1733"/>
                  <a:pt x="212" y="1478"/>
                  <a:pt x="106" y="1059"/>
                </a:cubicBezTo>
                <a:close/>
                <a:moveTo>
                  <a:pt x="142" y="1050"/>
                </a:moveTo>
                <a:cubicBezTo>
                  <a:pt x="243" y="1449"/>
                  <a:pt x="650" y="1692"/>
                  <a:pt x="1050" y="1591"/>
                </a:cubicBezTo>
                <a:cubicBezTo>
                  <a:pt x="1450" y="1490"/>
                  <a:pt x="1692" y="1082"/>
                  <a:pt x="1591" y="683"/>
                </a:cubicBezTo>
                <a:cubicBezTo>
                  <a:pt x="1490" y="283"/>
                  <a:pt x="1083" y="40"/>
                  <a:pt x="683" y="141"/>
                </a:cubicBezTo>
                <a:cubicBezTo>
                  <a:pt x="283" y="243"/>
                  <a:pt x="41" y="650"/>
                  <a:pt x="142" y="1050"/>
                </a:cubicBez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ṥ1ïḓe">
            <a:extLst>
              <a:ext uri="{FF2B5EF4-FFF2-40B4-BE49-F238E27FC236}">
                <a16:creationId xmlns:a16="http://schemas.microsoft.com/office/drawing/2014/main" id="{21402BB8-2AE2-4BAD-84F8-7EAC65443FE1}"/>
              </a:ext>
            </a:extLst>
          </p:cNvPr>
          <p:cNvSpPr/>
          <p:nvPr/>
        </p:nvSpPr>
        <p:spPr bwMode="auto">
          <a:xfrm>
            <a:off x="2376598" y="2485294"/>
            <a:ext cx="30309" cy="40412"/>
          </a:xfrm>
          <a:custGeom>
            <a:avLst/>
            <a:gdLst>
              <a:gd name="T0" fmla="*/ 312 w 312"/>
              <a:gd name="T1" fmla="*/ 18 h 418"/>
              <a:gd name="T2" fmla="*/ 292 w 312"/>
              <a:gd name="T3" fmla="*/ 9 h 418"/>
              <a:gd name="T4" fmla="*/ 209 w 312"/>
              <a:gd name="T5" fmla="*/ 6 h 418"/>
              <a:gd name="T6" fmla="*/ 36 w 312"/>
              <a:gd name="T7" fmla="*/ 124 h 418"/>
              <a:gd name="T8" fmla="*/ 36 w 312"/>
              <a:gd name="T9" fmla="*/ 124 h 418"/>
              <a:gd name="T10" fmla="*/ 36 w 312"/>
              <a:gd name="T11" fmla="*/ 125 h 418"/>
              <a:gd name="T12" fmla="*/ 40 w 312"/>
              <a:gd name="T13" fmla="*/ 334 h 418"/>
              <a:gd name="T14" fmla="*/ 89 w 312"/>
              <a:gd name="T15" fmla="*/ 401 h 418"/>
              <a:gd name="T16" fmla="*/ 118 w 312"/>
              <a:gd name="T17" fmla="*/ 418 h 418"/>
              <a:gd name="T18" fmla="*/ 119 w 312"/>
              <a:gd name="T19" fmla="*/ 413 h 418"/>
              <a:gd name="T20" fmla="*/ 312 w 312"/>
              <a:gd name="T21" fmla="*/ 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418">
                <a:moveTo>
                  <a:pt x="312" y="18"/>
                </a:moveTo>
                <a:cubicBezTo>
                  <a:pt x="299" y="12"/>
                  <a:pt x="292" y="9"/>
                  <a:pt x="292" y="9"/>
                </a:cubicBezTo>
                <a:cubicBezTo>
                  <a:pt x="292" y="9"/>
                  <a:pt x="256" y="0"/>
                  <a:pt x="209" y="6"/>
                </a:cubicBezTo>
                <a:cubicBezTo>
                  <a:pt x="138" y="14"/>
                  <a:pt x="71" y="56"/>
                  <a:pt x="36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0" y="193"/>
                  <a:pt x="4" y="272"/>
                  <a:pt x="40" y="334"/>
                </a:cubicBezTo>
                <a:cubicBezTo>
                  <a:pt x="62" y="376"/>
                  <a:pt x="89" y="401"/>
                  <a:pt x="89" y="401"/>
                </a:cubicBezTo>
                <a:cubicBezTo>
                  <a:pt x="89" y="401"/>
                  <a:pt x="100" y="407"/>
                  <a:pt x="118" y="418"/>
                </a:cubicBezTo>
                <a:cubicBezTo>
                  <a:pt x="119" y="416"/>
                  <a:pt x="119" y="414"/>
                  <a:pt x="119" y="413"/>
                </a:cubicBezTo>
                <a:lnTo>
                  <a:pt x="312" y="18"/>
                </a:ln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ṧlíḑé">
            <a:extLst>
              <a:ext uri="{FF2B5EF4-FFF2-40B4-BE49-F238E27FC236}">
                <a16:creationId xmlns:a16="http://schemas.microsoft.com/office/drawing/2014/main" id="{DAA5DEF9-FC94-4338-8A4B-C8877843A158}"/>
              </a:ext>
            </a:extLst>
          </p:cNvPr>
          <p:cNvSpPr/>
          <p:nvPr/>
        </p:nvSpPr>
        <p:spPr bwMode="auto">
          <a:xfrm>
            <a:off x="2396804" y="2491356"/>
            <a:ext cx="111941" cy="86481"/>
          </a:xfrm>
          <a:custGeom>
            <a:avLst/>
            <a:gdLst>
              <a:gd name="T0" fmla="*/ 1041 w 1154"/>
              <a:gd name="T1" fmla="*/ 385 h 892"/>
              <a:gd name="T2" fmla="*/ 1014 w 1154"/>
              <a:gd name="T3" fmla="*/ 368 h 892"/>
              <a:gd name="T4" fmla="*/ 1006 w 1154"/>
              <a:gd name="T5" fmla="*/ 363 h 892"/>
              <a:gd name="T6" fmla="*/ 998 w 1154"/>
              <a:gd name="T7" fmla="*/ 360 h 892"/>
              <a:gd name="T8" fmla="*/ 980 w 1154"/>
              <a:gd name="T9" fmla="*/ 351 h 892"/>
              <a:gd name="T10" fmla="*/ 202 w 1154"/>
              <a:gd name="T11" fmla="*/ 0 h 892"/>
              <a:gd name="T12" fmla="*/ 8 w 1154"/>
              <a:gd name="T13" fmla="*/ 397 h 892"/>
              <a:gd name="T14" fmla="*/ 0 w 1154"/>
              <a:gd name="T15" fmla="*/ 408 h 892"/>
              <a:gd name="T16" fmla="*/ 730 w 1154"/>
              <a:gd name="T17" fmla="*/ 835 h 892"/>
              <a:gd name="T18" fmla="*/ 747 w 1154"/>
              <a:gd name="T19" fmla="*/ 845 h 892"/>
              <a:gd name="T20" fmla="*/ 755 w 1154"/>
              <a:gd name="T21" fmla="*/ 849 h 892"/>
              <a:gd name="T22" fmla="*/ 763 w 1154"/>
              <a:gd name="T23" fmla="*/ 853 h 892"/>
              <a:gd name="T24" fmla="*/ 793 w 1154"/>
              <a:gd name="T25" fmla="*/ 865 h 892"/>
              <a:gd name="T26" fmla="*/ 1026 w 1154"/>
              <a:gd name="T27" fmla="*/ 838 h 892"/>
              <a:gd name="T28" fmla="*/ 1028 w 1154"/>
              <a:gd name="T29" fmla="*/ 836 h 892"/>
              <a:gd name="T30" fmla="*/ 1063 w 1154"/>
              <a:gd name="T31" fmla="*/ 810 h 892"/>
              <a:gd name="T32" fmla="*/ 1066 w 1154"/>
              <a:gd name="T33" fmla="*/ 806 h 892"/>
              <a:gd name="T34" fmla="*/ 1096 w 1154"/>
              <a:gd name="T35" fmla="*/ 775 h 892"/>
              <a:gd name="T36" fmla="*/ 1099 w 1154"/>
              <a:gd name="T37" fmla="*/ 770 h 892"/>
              <a:gd name="T38" fmla="*/ 1123 w 1154"/>
              <a:gd name="T39" fmla="*/ 732 h 892"/>
              <a:gd name="T40" fmla="*/ 1123 w 1154"/>
              <a:gd name="T41" fmla="*/ 732 h 892"/>
              <a:gd name="T42" fmla="*/ 1123 w 1154"/>
              <a:gd name="T43" fmla="*/ 732 h 892"/>
              <a:gd name="T44" fmla="*/ 1141 w 1154"/>
              <a:gd name="T45" fmla="*/ 690 h 892"/>
              <a:gd name="T46" fmla="*/ 1142 w 1154"/>
              <a:gd name="T47" fmla="*/ 685 h 892"/>
              <a:gd name="T48" fmla="*/ 1151 w 1154"/>
              <a:gd name="T49" fmla="*/ 642 h 892"/>
              <a:gd name="T50" fmla="*/ 1152 w 1154"/>
              <a:gd name="T51" fmla="*/ 637 h 892"/>
              <a:gd name="T52" fmla="*/ 1153 w 1154"/>
              <a:gd name="T53" fmla="*/ 594 h 892"/>
              <a:gd name="T54" fmla="*/ 1153 w 1154"/>
              <a:gd name="T55" fmla="*/ 591 h 892"/>
              <a:gd name="T56" fmla="*/ 1041 w 1154"/>
              <a:gd name="T57" fmla="*/ 385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4" h="892">
                <a:moveTo>
                  <a:pt x="1041" y="385"/>
                </a:moveTo>
                <a:cubicBezTo>
                  <a:pt x="1033" y="379"/>
                  <a:pt x="1024" y="373"/>
                  <a:pt x="1014" y="368"/>
                </a:cubicBezTo>
                <a:cubicBezTo>
                  <a:pt x="1011" y="366"/>
                  <a:pt x="1009" y="364"/>
                  <a:pt x="1006" y="363"/>
                </a:cubicBezTo>
                <a:cubicBezTo>
                  <a:pt x="1003" y="362"/>
                  <a:pt x="1001" y="361"/>
                  <a:pt x="998" y="360"/>
                </a:cubicBezTo>
                <a:cubicBezTo>
                  <a:pt x="992" y="357"/>
                  <a:pt x="986" y="354"/>
                  <a:pt x="980" y="351"/>
                </a:cubicBezTo>
                <a:cubicBezTo>
                  <a:pt x="841" y="289"/>
                  <a:pt x="413" y="95"/>
                  <a:pt x="202" y="0"/>
                </a:cubicBezTo>
                <a:cubicBezTo>
                  <a:pt x="8" y="397"/>
                  <a:pt x="8" y="397"/>
                  <a:pt x="8" y="397"/>
                </a:cubicBezTo>
                <a:cubicBezTo>
                  <a:pt x="6" y="402"/>
                  <a:pt x="3" y="404"/>
                  <a:pt x="0" y="408"/>
                </a:cubicBezTo>
                <a:cubicBezTo>
                  <a:pt x="202" y="526"/>
                  <a:pt x="600" y="758"/>
                  <a:pt x="730" y="835"/>
                </a:cubicBezTo>
                <a:cubicBezTo>
                  <a:pt x="735" y="838"/>
                  <a:pt x="741" y="842"/>
                  <a:pt x="747" y="845"/>
                </a:cubicBezTo>
                <a:cubicBezTo>
                  <a:pt x="750" y="846"/>
                  <a:pt x="752" y="848"/>
                  <a:pt x="755" y="849"/>
                </a:cubicBezTo>
                <a:cubicBezTo>
                  <a:pt x="757" y="851"/>
                  <a:pt x="760" y="852"/>
                  <a:pt x="763" y="853"/>
                </a:cubicBezTo>
                <a:cubicBezTo>
                  <a:pt x="773" y="858"/>
                  <a:pt x="783" y="862"/>
                  <a:pt x="793" y="865"/>
                </a:cubicBezTo>
                <a:cubicBezTo>
                  <a:pt x="872" y="892"/>
                  <a:pt x="958" y="880"/>
                  <a:pt x="1026" y="838"/>
                </a:cubicBezTo>
                <a:cubicBezTo>
                  <a:pt x="1027" y="837"/>
                  <a:pt x="1027" y="837"/>
                  <a:pt x="1028" y="836"/>
                </a:cubicBezTo>
                <a:cubicBezTo>
                  <a:pt x="1040" y="828"/>
                  <a:pt x="1052" y="820"/>
                  <a:pt x="1063" y="810"/>
                </a:cubicBezTo>
                <a:cubicBezTo>
                  <a:pt x="1064" y="809"/>
                  <a:pt x="1065" y="808"/>
                  <a:pt x="1066" y="806"/>
                </a:cubicBezTo>
                <a:cubicBezTo>
                  <a:pt x="1077" y="797"/>
                  <a:pt x="1087" y="786"/>
                  <a:pt x="1096" y="775"/>
                </a:cubicBezTo>
                <a:cubicBezTo>
                  <a:pt x="1097" y="773"/>
                  <a:pt x="1098" y="772"/>
                  <a:pt x="1099" y="770"/>
                </a:cubicBezTo>
                <a:cubicBezTo>
                  <a:pt x="1108" y="758"/>
                  <a:pt x="1116" y="746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30" y="718"/>
                  <a:pt x="1136" y="704"/>
                  <a:pt x="1141" y="690"/>
                </a:cubicBezTo>
                <a:cubicBezTo>
                  <a:pt x="1141" y="688"/>
                  <a:pt x="1142" y="686"/>
                  <a:pt x="1142" y="685"/>
                </a:cubicBezTo>
                <a:cubicBezTo>
                  <a:pt x="1146" y="671"/>
                  <a:pt x="1149" y="657"/>
                  <a:pt x="1151" y="642"/>
                </a:cubicBezTo>
                <a:cubicBezTo>
                  <a:pt x="1151" y="641"/>
                  <a:pt x="1152" y="639"/>
                  <a:pt x="1152" y="637"/>
                </a:cubicBezTo>
                <a:cubicBezTo>
                  <a:pt x="1153" y="623"/>
                  <a:pt x="1154" y="608"/>
                  <a:pt x="1153" y="594"/>
                </a:cubicBezTo>
                <a:cubicBezTo>
                  <a:pt x="1153" y="593"/>
                  <a:pt x="1153" y="592"/>
                  <a:pt x="1153" y="591"/>
                </a:cubicBezTo>
                <a:cubicBezTo>
                  <a:pt x="1149" y="511"/>
                  <a:pt x="1109" y="435"/>
                  <a:pt x="1041" y="385"/>
                </a:cubicBez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sḷíḑè">
            <a:extLst>
              <a:ext uri="{FF2B5EF4-FFF2-40B4-BE49-F238E27FC236}">
                <a16:creationId xmlns:a16="http://schemas.microsoft.com/office/drawing/2014/main" id="{C8E5FC8E-5089-4F35-B57F-C881C5E9771C}"/>
              </a:ext>
            </a:extLst>
          </p:cNvPr>
          <p:cNvSpPr/>
          <p:nvPr/>
        </p:nvSpPr>
        <p:spPr bwMode="auto">
          <a:xfrm>
            <a:off x="2388318" y="2487315"/>
            <a:ext cx="28288" cy="43645"/>
          </a:xfrm>
          <a:custGeom>
            <a:avLst/>
            <a:gdLst>
              <a:gd name="T0" fmla="*/ 293 w 293"/>
              <a:gd name="T1" fmla="*/ 45 h 453"/>
              <a:gd name="T2" fmla="*/ 194 w 293"/>
              <a:gd name="T3" fmla="*/ 0 h 453"/>
              <a:gd name="T4" fmla="*/ 1 w 293"/>
              <a:gd name="T5" fmla="*/ 395 h 453"/>
              <a:gd name="T6" fmla="*/ 0 w 293"/>
              <a:gd name="T7" fmla="*/ 400 h 453"/>
              <a:gd name="T8" fmla="*/ 91 w 293"/>
              <a:gd name="T9" fmla="*/ 453 h 453"/>
              <a:gd name="T10" fmla="*/ 99 w 293"/>
              <a:gd name="T11" fmla="*/ 442 h 453"/>
              <a:gd name="T12" fmla="*/ 293 w 293"/>
              <a:gd name="T13" fmla="*/ 4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" h="453">
                <a:moveTo>
                  <a:pt x="293" y="45"/>
                </a:moveTo>
                <a:cubicBezTo>
                  <a:pt x="249" y="24"/>
                  <a:pt x="214" y="9"/>
                  <a:pt x="194" y="0"/>
                </a:cubicBezTo>
                <a:cubicBezTo>
                  <a:pt x="1" y="395"/>
                  <a:pt x="1" y="395"/>
                  <a:pt x="1" y="395"/>
                </a:cubicBezTo>
                <a:cubicBezTo>
                  <a:pt x="1" y="396"/>
                  <a:pt x="1" y="398"/>
                  <a:pt x="0" y="400"/>
                </a:cubicBezTo>
                <a:cubicBezTo>
                  <a:pt x="21" y="412"/>
                  <a:pt x="53" y="430"/>
                  <a:pt x="91" y="453"/>
                </a:cubicBezTo>
                <a:cubicBezTo>
                  <a:pt x="94" y="449"/>
                  <a:pt x="97" y="447"/>
                  <a:pt x="99" y="442"/>
                </a:cubicBezTo>
                <a:lnTo>
                  <a:pt x="293" y="45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íṥlîḋè">
            <a:extLst>
              <a:ext uri="{FF2B5EF4-FFF2-40B4-BE49-F238E27FC236}">
                <a16:creationId xmlns:a16="http://schemas.microsoft.com/office/drawing/2014/main" id="{A20DE99B-D841-4A6E-A5F3-5EB9A17DA6EE}"/>
              </a:ext>
            </a:extLst>
          </p:cNvPr>
          <p:cNvSpPr/>
          <p:nvPr/>
        </p:nvSpPr>
        <p:spPr bwMode="auto">
          <a:xfrm>
            <a:off x="2366495" y="2197158"/>
            <a:ext cx="267527" cy="289349"/>
          </a:xfrm>
          <a:custGeom>
            <a:avLst/>
            <a:gdLst>
              <a:gd name="T0" fmla="*/ 1396 w 2766"/>
              <a:gd name="T1" fmla="*/ 1124 h 2995"/>
              <a:gd name="T2" fmla="*/ 1444 w 2766"/>
              <a:gd name="T3" fmla="*/ 637 h 2995"/>
              <a:gd name="T4" fmla="*/ 1356 w 2766"/>
              <a:gd name="T5" fmla="*/ 400 h 2995"/>
              <a:gd name="T6" fmla="*/ 1037 w 2766"/>
              <a:gd name="T7" fmla="*/ 0 h 2995"/>
              <a:gd name="T8" fmla="*/ 487 w 2766"/>
              <a:gd name="T9" fmla="*/ 359 h 2995"/>
              <a:gd name="T10" fmla="*/ 486 w 2766"/>
              <a:gd name="T11" fmla="*/ 357 h 2995"/>
              <a:gd name="T12" fmla="*/ 479 w 2766"/>
              <a:gd name="T13" fmla="*/ 364 h 2995"/>
              <a:gd name="T14" fmla="*/ 470 w 2766"/>
              <a:gd name="T15" fmla="*/ 370 h 2995"/>
              <a:gd name="T16" fmla="*/ 471 w 2766"/>
              <a:gd name="T17" fmla="*/ 371 h 2995"/>
              <a:gd name="T18" fmla="*/ 0 w 2766"/>
              <a:gd name="T19" fmla="*/ 828 h 2995"/>
              <a:gd name="T20" fmla="*/ 318 w 2766"/>
              <a:gd name="T21" fmla="*/ 1228 h 2995"/>
              <a:gd name="T22" fmla="*/ 530 w 2766"/>
              <a:gd name="T23" fmla="*/ 1366 h 2995"/>
              <a:gd name="T24" fmla="*/ 1015 w 2766"/>
              <a:gd name="T25" fmla="*/ 1428 h 2995"/>
              <a:gd name="T26" fmla="*/ 1258 w 2766"/>
              <a:gd name="T27" fmla="*/ 1597 h 2995"/>
              <a:gd name="T28" fmla="*/ 1369 w 2766"/>
              <a:gd name="T29" fmla="*/ 1871 h 2995"/>
              <a:gd name="T30" fmla="*/ 1321 w 2766"/>
              <a:gd name="T31" fmla="*/ 2358 h 2995"/>
              <a:gd name="T32" fmla="*/ 1409 w 2766"/>
              <a:gd name="T33" fmla="*/ 2595 h 2995"/>
              <a:gd name="T34" fmla="*/ 1728 w 2766"/>
              <a:gd name="T35" fmla="*/ 2995 h 2995"/>
              <a:gd name="T36" fmla="*/ 2278 w 2766"/>
              <a:gd name="T37" fmla="*/ 2637 h 2995"/>
              <a:gd name="T38" fmla="*/ 2279 w 2766"/>
              <a:gd name="T39" fmla="*/ 2638 h 2995"/>
              <a:gd name="T40" fmla="*/ 2287 w 2766"/>
              <a:gd name="T41" fmla="*/ 2631 h 2995"/>
              <a:gd name="T42" fmla="*/ 2295 w 2766"/>
              <a:gd name="T43" fmla="*/ 2625 h 2995"/>
              <a:gd name="T44" fmla="*/ 2294 w 2766"/>
              <a:gd name="T45" fmla="*/ 2624 h 2995"/>
              <a:gd name="T46" fmla="*/ 2766 w 2766"/>
              <a:gd name="T47" fmla="*/ 2167 h 2995"/>
              <a:gd name="T48" fmla="*/ 2447 w 2766"/>
              <a:gd name="T49" fmla="*/ 1768 h 2995"/>
              <a:gd name="T50" fmla="*/ 2236 w 2766"/>
              <a:gd name="T51" fmla="*/ 1629 h 2995"/>
              <a:gd name="T52" fmla="*/ 1750 w 2766"/>
              <a:gd name="T53" fmla="*/ 1567 h 2995"/>
              <a:gd name="T54" fmla="*/ 1507 w 2766"/>
              <a:gd name="T55" fmla="*/ 1398 h 2995"/>
              <a:gd name="T56" fmla="*/ 1396 w 2766"/>
              <a:gd name="T57" fmla="*/ 112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66" h="2995">
                <a:moveTo>
                  <a:pt x="1396" y="1124"/>
                </a:moveTo>
                <a:cubicBezTo>
                  <a:pt x="1396" y="1124"/>
                  <a:pt x="1447" y="764"/>
                  <a:pt x="1444" y="637"/>
                </a:cubicBezTo>
                <a:cubicBezTo>
                  <a:pt x="1442" y="510"/>
                  <a:pt x="1356" y="400"/>
                  <a:pt x="1356" y="400"/>
                </a:cubicBezTo>
                <a:cubicBezTo>
                  <a:pt x="1037" y="0"/>
                  <a:pt x="1037" y="0"/>
                  <a:pt x="1037" y="0"/>
                </a:cubicBezTo>
                <a:cubicBezTo>
                  <a:pt x="487" y="359"/>
                  <a:pt x="487" y="359"/>
                  <a:pt x="487" y="359"/>
                </a:cubicBezTo>
                <a:cubicBezTo>
                  <a:pt x="486" y="357"/>
                  <a:pt x="486" y="357"/>
                  <a:pt x="486" y="357"/>
                </a:cubicBezTo>
                <a:cubicBezTo>
                  <a:pt x="479" y="364"/>
                  <a:pt x="479" y="364"/>
                  <a:pt x="479" y="364"/>
                </a:cubicBezTo>
                <a:cubicBezTo>
                  <a:pt x="470" y="370"/>
                  <a:pt x="470" y="370"/>
                  <a:pt x="470" y="370"/>
                </a:cubicBezTo>
                <a:cubicBezTo>
                  <a:pt x="471" y="371"/>
                  <a:pt x="471" y="371"/>
                  <a:pt x="471" y="371"/>
                </a:cubicBezTo>
                <a:cubicBezTo>
                  <a:pt x="0" y="828"/>
                  <a:pt x="0" y="828"/>
                  <a:pt x="0" y="828"/>
                </a:cubicBezTo>
                <a:cubicBezTo>
                  <a:pt x="318" y="1228"/>
                  <a:pt x="318" y="1228"/>
                  <a:pt x="318" y="1228"/>
                </a:cubicBezTo>
                <a:cubicBezTo>
                  <a:pt x="318" y="1228"/>
                  <a:pt x="406" y="1336"/>
                  <a:pt x="530" y="1366"/>
                </a:cubicBezTo>
                <a:cubicBezTo>
                  <a:pt x="653" y="1397"/>
                  <a:pt x="1015" y="1428"/>
                  <a:pt x="1015" y="1428"/>
                </a:cubicBezTo>
                <a:cubicBezTo>
                  <a:pt x="1015" y="1428"/>
                  <a:pt x="1123" y="1437"/>
                  <a:pt x="1258" y="1597"/>
                </a:cubicBezTo>
                <a:cubicBezTo>
                  <a:pt x="1384" y="1764"/>
                  <a:pt x="1369" y="1871"/>
                  <a:pt x="1369" y="1871"/>
                </a:cubicBezTo>
                <a:cubicBezTo>
                  <a:pt x="1369" y="1871"/>
                  <a:pt x="1318" y="2231"/>
                  <a:pt x="1321" y="2358"/>
                </a:cubicBezTo>
                <a:cubicBezTo>
                  <a:pt x="1324" y="2486"/>
                  <a:pt x="1409" y="2595"/>
                  <a:pt x="1409" y="2595"/>
                </a:cubicBezTo>
                <a:cubicBezTo>
                  <a:pt x="1728" y="2995"/>
                  <a:pt x="1728" y="2995"/>
                  <a:pt x="1728" y="2995"/>
                </a:cubicBezTo>
                <a:cubicBezTo>
                  <a:pt x="2278" y="2637"/>
                  <a:pt x="2278" y="2637"/>
                  <a:pt x="2278" y="2637"/>
                </a:cubicBezTo>
                <a:cubicBezTo>
                  <a:pt x="2279" y="2638"/>
                  <a:pt x="2279" y="2638"/>
                  <a:pt x="2279" y="2638"/>
                </a:cubicBezTo>
                <a:cubicBezTo>
                  <a:pt x="2287" y="2631"/>
                  <a:pt x="2287" y="2631"/>
                  <a:pt x="2287" y="2631"/>
                </a:cubicBezTo>
                <a:cubicBezTo>
                  <a:pt x="2295" y="2625"/>
                  <a:pt x="2295" y="2625"/>
                  <a:pt x="2295" y="2625"/>
                </a:cubicBezTo>
                <a:cubicBezTo>
                  <a:pt x="2294" y="2624"/>
                  <a:pt x="2294" y="2624"/>
                  <a:pt x="2294" y="2624"/>
                </a:cubicBezTo>
                <a:cubicBezTo>
                  <a:pt x="2766" y="2167"/>
                  <a:pt x="2766" y="2167"/>
                  <a:pt x="2766" y="2167"/>
                </a:cubicBezTo>
                <a:cubicBezTo>
                  <a:pt x="2447" y="1768"/>
                  <a:pt x="2447" y="1768"/>
                  <a:pt x="2447" y="1768"/>
                </a:cubicBezTo>
                <a:cubicBezTo>
                  <a:pt x="2447" y="1768"/>
                  <a:pt x="2359" y="1660"/>
                  <a:pt x="2236" y="1629"/>
                </a:cubicBezTo>
                <a:cubicBezTo>
                  <a:pt x="2112" y="1598"/>
                  <a:pt x="1750" y="1567"/>
                  <a:pt x="1750" y="1567"/>
                </a:cubicBezTo>
                <a:cubicBezTo>
                  <a:pt x="1750" y="1567"/>
                  <a:pt x="1642" y="1558"/>
                  <a:pt x="1507" y="1398"/>
                </a:cubicBezTo>
                <a:cubicBezTo>
                  <a:pt x="1381" y="1231"/>
                  <a:pt x="1396" y="1124"/>
                  <a:pt x="1396" y="1124"/>
                </a:cubicBezTo>
                <a:close/>
              </a:path>
            </a:pathLst>
          </a:custGeom>
          <a:solidFill>
            <a:srgbClr val="F3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îṩļíḓè">
            <a:extLst>
              <a:ext uri="{FF2B5EF4-FFF2-40B4-BE49-F238E27FC236}">
                <a16:creationId xmlns:a16="http://schemas.microsoft.com/office/drawing/2014/main" id="{5A656B26-E01C-4375-8951-03950833A566}"/>
              </a:ext>
            </a:extLst>
          </p:cNvPr>
          <p:cNvSpPr/>
          <p:nvPr/>
        </p:nvSpPr>
        <p:spPr bwMode="auto">
          <a:xfrm>
            <a:off x="2353159" y="2227063"/>
            <a:ext cx="66680" cy="58193"/>
          </a:xfrm>
          <a:custGeom>
            <a:avLst/>
            <a:gdLst>
              <a:gd name="T0" fmla="*/ 17 w 689"/>
              <a:gd name="T1" fmla="*/ 443 h 603"/>
              <a:gd name="T2" fmla="*/ 18 w 689"/>
              <a:gd name="T3" fmla="*/ 507 h 603"/>
              <a:gd name="T4" fmla="*/ 72 w 689"/>
              <a:gd name="T5" fmla="*/ 574 h 603"/>
              <a:gd name="T6" fmla="*/ 134 w 689"/>
              <a:gd name="T7" fmla="*/ 590 h 603"/>
              <a:gd name="T8" fmla="*/ 689 w 689"/>
              <a:gd name="T9" fmla="*/ 147 h 603"/>
              <a:gd name="T10" fmla="*/ 572 w 689"/>
              <a:gd name="T11" fmla="*/ 0 h 603"/>
              <a:gd name="T12" fmla="*/ 17 w 689"/>
              <a:gd name="T13" fmla="*/ 44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7" y="443"/>
                </a:moveTo>
                <a:cubicBezTo>
                  <a:pt x="0" y="456"/>
                  <a:pt x="1" y="485"/>
                  <a:pt x="18" y="507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lnTo>
                  <a:pt x="17" y="443"/>
                </a:ln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śḷíďe">
            <a:extLst>
              <a:ext uri="{FF2B5EF4-FFF2-40B4-BE49-F238E27FC236}">
                <a16:creationId xmlns:a16="http://schemas.microsoft.com/office/drawing/2014/main" id="{A16160B8-C748-4996-824F-3EA0123F1A61}"/>
              </a:ext>
            </a:extLst>
          </p:cNvPr>
          <p:cNvSpPr/>
          <p:nvPr/>
        </p:nvSpPr>
        <p:spPr bwMode="auto">
          <a:xfrm>
            <a:off x="2408524" y="2183014"/>
            <a:ext cx="66680" cy="58193"/>
          </a:xfrm>
          <a:custGeom>
            <a:avLst/>
            <a:gdLst>
              <a:gd name="T0" fmla="*/ 671 w 689"/>
              <a:gd name="T1" fmla="*/ 96 h 603"/>
              <a:gd name="T2" fmla="*/ 618 w 689"/>
              <a:gd name="T3" fmla="*/ 29 h 603"/>
              <a:gd name="T4" fmla="*/ 555 w 689"/>
              <a:gd name="T5" fmla="*/ 13 h 603"/>
              <a:gd name="T6" fmla="*/ 0 w 689"/>
              <a:gd name="T7" fmla="*/ 456 h 603"/>
              <a:gd name="T8" fmla="*/ 117 w 689"/>
              <a:gd name="T9" fmla="*/ 603 h 603"/>
              <a:gd name="T10" fmla="*/ 672 w 689"/>
              <a:gd name="T11" fmla="*/ 161 h 603"/>
              <a:gd name="T12" fmla="*/ 671 w 689"/>
              <a:gd name="T13" fmla="*/ 9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1" y="96"/>
                </a:moveTo>
                <a:cubicBezTo>
                  <a:pt x="618" y="29"/>
                  <a:pt x="618" y="29"/>
                  <a:pt x="618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cubicBezTo>
                  <a:pt x="672" y="161"/>
                  <a:pt x="672" y="161"/>
                  <a:pt x="672" y="161"/>
                </a:cubicBezTo>
                <a:cubicBezTo>
                  <a:pt x="689" y="147"/>
                  <a:pt x="689" y="118"/>
                  <a:pt x="671" y="96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ṧliḍe">
            <a:extLst>
              <a:ext uri="{FF2B5EF4-FFF2-40B4-BE49-F238E27FC236}">
                <a16:creationId xmlns:a16="http://schemas.microsoft.com/office/drawing/2014/main" id="{1AFA6E6B-68D9-49FE-9416-9B92BFDB91B6}"/>
              </a:ext>
            </a:extLst>
          </p:cNvPr>
          <p:cNvSpPr/>
          <p:nvPr/>
        </p:nvSpPr>
        <p:spPr bwMode="auto">
          <a:xfrm>
            <a:off x="2580274" y="2398005"/>
            <a:ext cx="66680" cy="58193"/>
          </a:xfrm>
          <a:custGeom>
            <a:avLst/>
            <a:gdLst>
              <a:gd name="T0" fmla="*/ 672 w 689"/>
              <a:gd name="T1" fmla="*/ 160 h 603"/>
              <a:gd name="T2" fmla="*/ 671 w 689"/>
              <a:gd name="T3" fmla="*/ 96 h 603"/>
              <a:gd name="T4" fmla="*/ 617 w 689"/>
              <a:gd name="T5" fmla="*/ 29 h 603"/>
              <a:gd name="T6" fmla="*/ 555 w 689"/>
              <a:gd name="T7" fmla="*/ 13 h 603"/>
              <a:gd name="T8" fmla="*/ 0 w 689"/>
              <a:gd name="T9" fmla="*/ 456 h 603"/>
              <a:gd name="T10" fmla="*/ 117 w 689"/>
              <a:gd name="T11" fmla="*/ 603 h 603"/>
              <a:gd name="T12" fmla="*/ 672 w 689"/>
              <a:gd name="T13" fmla="*/ 16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2" y="160"/>
                </a:moveTo>
                <a:cubicBezTo>
                  <a:pt x="689" y="147"/>
                  <a:pt x="689" y="118"/>
                  <a:pt x="671" y="96"/>
                </a:cubicBezTo>
                <a:cubicBezTo>
                  <a:pt x="617" y="29"/>
                  <a:pt x="617" y="29"/>
                  <a:pt x="617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lnTo>
                  <a:pt x="672" y="160"/>
                </a:ln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ślîde">
            <a:extLst>
              <a:ext uri="{FF2B5EF4-FFF2-40B4-BE49-F238E27FC236}">
                <a16:creationId xmlns:a16="http://schemas.microsoft.com/office/drawing/2014/main" id="{704AEF56-14AF-440B-8FAD-8F88EF443964}"/>
              </a:ext>
            </a:extLst>
          </p:cNvPr>
          <p:cNvSpPr/>
          <p:nvPr/>
        </p:nvSpPr>
        <p:spPr bwMode="auto">
          <a:xfrm>
            <a:off x="2524910" y="2442054"/>
            <a:ext cx="66680" cy="58193"/>
          </a:xfrm>
          <a:custGeom>
            <a:avLst/>
            <a:gdLst>
              <a:gd name="T0" fmla="*/ 18 w 689"/>
              <a:gd name="T1" fmla="*/ 507 h 603"/>
              <a:gd name="T2" fmla="*/ 72 w 689"/>
              <a:gd name="T3" fmla="*/ 574 h 603"/>
              <a:gd name="T4" fmla="*/ 134 w 689"/>
              <a:gd name="T5" fmla="*/ 590 h 603"/>
              <a:gd name="T6" fmla="*/ 689 w 689"/>
              <a:gd name="T7" fmla="*/ 147 h 603"/>
              <a:gd name="T8" fmla="*/ 572 w 689"/>
              <a:gd name="T9" fmla="*/ 0 h 603"/>
              <a:gd name="T10" fmla="*/ 17 w 689"/>
              <a:gd name="T11" fmla="*/ 443 h 603"/>
              <a:gd name="T12" fmla="*/ 18 w 689"/>
              <a:gd name="T13" fmla="*/ 507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8" y="507"/>
                </a:move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cubicBezTo>
                  <a:pt x="17" y="443"/>
                  <a:pt x="17" y="443"/>
                  <a:pt x="17" y="443"/>
                </a:cubicBezTo>
                <a:cubicBezTo>
                  <a:pt x="0" y="456"/>
                  <a:pt x="1" y="485"/>
                  <a:pt x="18" y="507"/>
                </a:cubicBez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ş1iḓè">
            <a:extLst>
              <a:ext uri="{FF2B5EF4-FFF2-40B4-BE49-F238E27FC236}">
                <a16:creationId xmlns:a16="http://schemas.microsoft.com/office/drawing/2014/main" id="{EE881550-63D9-416B-9CD9-4083FF016532}"/>
              </a:ext>
            </a:extLst>
          </p:cNvPr>
          <p:cNvSpPr/>
          <p:nvPr/>
        </p:nvSpPr>
        <p:spPr bwMode="auto">
          <a:xfrm>
            <a:off x="2398016" y="2265050"/>
            <a:ext cx="86481" cy="56981"/>
          </a:xfrm>
          <a:custGeom>
            <a:avLst/>
            <a:gdLst>
              <a:gd name="T0" fmla="*/ 0 w 892"/>
              <a:gd name="T1" fmla="*/ 338 h 589"/>
              <a:gd name="T2" fmla="*/ 359 w 892"/>
              <a:gd name="T3" fmla="*/ 549 h 589"/>
              <a:gd name="T4" fmla="*/ 892 w 892"/>
              <a:gd name="T5" fmla="*/ 589 h 589"/>
              <a:gd name="T6" fmla="*/ 423 w 892"/>
              <a:gd name="T7" fmla="*/ 0 h 589"/>
              <a:gd name="T8" fmla="*/ 0 w 892"/>
              <a:gd name="T9" fmla="*/ 33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589">
                <a:moveTo>
                  <a:pt x="0" y="338"/>
                </a:moveTo>
                <a:cubicBezTo>
                  <a:pt x="22" y="364"/>
                  <a:pt x="167" y="523"/>
                  <a:pt x="359" y="549"/>
                </a:cubicBezTo>
                <a:cubicBezTo>
                  <a:pt x="573" y="578"/>
                  <a:pt x="892" y="589"/>
                  <a:pt x="892" y="589"/>
                </a:cubicBezTo>
                <a:cubicBezTo>
                  <a:pt x="423" y="0"/>
                  <a:pt x="423" y="0"/>
                  <a:pt x="423" y="0"/>
                </a:cubicBezTo>
                <a:lnTo>
                  <a:pt x="0" y="338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ṣlïḍè">
            <a:extLst>
              <a:ext uri="{FF2B5EF4-FFF2-40B4-BE49-F238E27FC236}">
                <a16:creationId xmlns:a16="http://schemas.microsoft.com/office/drawing/2014/main" id="{39B1A8AC-C95B-4305-9A97-6C5F820A3960}"/>
              </a:ext>
            </a:extLst>
          </p:cNvPr>
          <p:cNvSpPr/>
          <p:nvPr/>
        </p:nvSpPr>
        <p:spPr bwMode="auto">
          <a:xfrm>
            <a:off x="2438832" y="2232316"/>
            <a:ext cx="54960" cy="89714"/>
          </a:xfrm>
          <a:custGeom>
            <a:avLst/>
            <a:gdLst>
              <a:gd name="T0" fmla="*/ 423 w 567"/>
              <a:gd name="T1" fmla="*/ 0 h 926"/>
              <a:gd name="T2" fmla="*/ 549 w 567"/>
              <a:gd name="T3" fmla="*/ 397 h 926"/>
              <a:gd name="T4" fmla="*/ 469 w 567"/>
              <a:gd name="T5" fmla="*/ 926 h 926"/>
              <a:gd name="T6" fmla="*/ 0 w 567"/>
              <a:gd name="T7" fmla="*/ 337 h 926"/>
              <a:gd name="T8" fmla="*/ 423 w 567"/>
              <a:gd name="T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423" y="0"/>
                </a:moveTo>
                <a:cubicBezTo>
                  <a:pt x="444" y="28"/>
                  <a:pt x="567" y="204"/>
                  <a:pt x="549" y="397"/>
                </a:cubicBezTo>
                <a:cubicBezTo>
                  <a:pt x="530" y="612"/>
                  <a:pt x="469" y="926"/>
                  <a:pt x="469" y="926"/>
                </a:cubicBezTo>
                <a:cubicBezTo>
                  <a:pt x="0" y="337"/>
                  <a:pt x="0" y="337"/>
                  <a:pt x="0" y="337"/>
                </a:cubicBezTo>
                <a:lnTo>
                  <a:pt x="423" y="0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íS1ïdè">
            <a:extLst>
              <a:ext uri="{FF2B5EF4-FFF2-40B4-BE49-F238E27FC236}">
                <a16:creationId xmlns:a16="http://schemas.microsoft.com/office/drawing/2014/main" id="{1C8C7804-76AF-431D-925E-E67B7E417919}"/>
              </a:ext>
            </a:extLst>
          </p:cNvPr>
          <p:cNvSpPr/>
          <p:nvPr/>
        </p:nvSpPr>
        <p:spPr bwMode="auto">
          <a:xfrm>
            <a:off x="2522081" y="2369312"/>
            <a:ext cx="86481" cy="56981"/>
          </a:xfrm>
          <a:custGeom>
            <a:avLst/>
            <a:gdLst>
              <a:gd name="T0" fmla="*/ 893 w 893"/>
              <a:gd name="T1" fmla="*/ 251 h 588"/>
              <a:gd name="T2" fmla="*/ 534 w 893"/>
              <a:gd name="T3" fmla="*/ 40 h 588"/>
              <a:gd name="T4" fmla="*/ 0 w 893"/>
              <a:gd name="T5" fmla="*/ 0 h 588"/>
              <a:gd name="T6" fmla="*/ 470 w 893"/>
              <a:gd name="T7" fmla="*/ 588 h 588"/>
              <a:gd name="T8" fmla="*/ 893 w 893"/>
              <a:gd name="T9" fmla="*/ 25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3" h="588">
                <a:moveTo>
                  <a:pt x="893" y="251"/>
                </a:moveTo>
                <a:cubicBezTo>
                  <a:pt x="870" y="225"/>
                  <a:pt x="726" y="66"/>
                  <a:pt x="534" y="40"/>
                </a:cubicBezTo>
                <a:cubicBezTo>
                  <a:pt x="320" y="11"/>
                  <a:pt x="0" y="0"/>
                  <a:pt x="0" y="0"/>
                </a:cubicBezTo>
                <a:cubicBezTo>
                  <a:pt x="470" y="588"/>
                  <a:pt x="470" y="588"/>
                  <a:pt x="470" y="588"/>
                </a:cubicBezTo>
                <a:lnTo>
                  <a:pt x="893" y="251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ṣlîḑê">
            <a:extLst>
              <a:ext uri="{FF2B5EF4-FFF2-40B4-BE49-F238E27FC236}">
                <a16:creationId xmlns:a16="http://schemas.microsoft.com/office/drawing/2014/main" id="{78C95E2D-370F-4A10-A805-5D57A24CFF9E}"/>
              </a:ext>
            </a:extLst>
          </p:cNvPr>
          <p:cNvSpPr/>
          <p:nvPr/>
        </p:nvSpPr>
        <p:spPr bwMode="auto">
          <a:xfrm>
            <a:off x="2512786" y="2369312"/>
            <a:ext cx="54960" cy="89310"/>
          </a:xfrm>
          <a:custGeom>
            <a:avLst/>
            <a:gdLst>
              <a:gd name="T0" fmla="*/ 143 w 567"/>
              <a:gd name="T1" fmla="*/ 926 h 926"/>
              <a:gd name="T2" fmla="*/ 17 w 567"/>
              <a:gd name="T3" fmla="*/ 529 h 926"/>
              <a:gd name="T4" fmla="*/ 97 w 567"/>
              <a:gd name="T5" fmla="*/ 0 h 926"/>
              <a:gd name="T6" fmla="*/ 567 w 567"/>
              <a:gd name="T7" fmla="*/ 588 h 926"/>
              <a:gd name="T8" fmla="*/ 143 w 567"/>
              <a:gd name="T9" fmla="*/ 926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143" y="926"/>
                </a:moveTo>
                <a:cubicBezTo>
                  <a:pt x="123" y="898"/>
                  <a:pt x="0" y="722"/>
                  <a:pt x="17" y="529"/>
                </a:cubicBezTo>
                <a:cubicBezTo>
                  <a:pt x="36" y="314"/>
                  <a:pt x="97" y="0"/>
                  <a:pt x="97" y="0"/>
                </a:cubicBezTo>
                <a:cubicBezTo>
                  <a:pt x="567" y="588"/>
                  <a:pt x="567" y="588"/>
                  <a:pt x="567" y="588"/>
                </a:cubicBezTo>
                <a:lnTo>
                  <a:pt x="143" y="926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ś1iḍe">
            <a:extLst>
              <a:ext uri="{FF2B5EF4-FFF2-40B4-BE49-F238E27FC236}">
                <a16:creationId xmlns:a16="http://schemas.microsoft.com/office/drawing/2014/main" id="{D77C0ECA-28F8-469D-B584-9B2D6F508587}"/>
              </a:ext>
            </a:extLst>
          </p:cNvPr>
          <p:cNvSpPr/>
          <p:nvPr/>
        </p:nvSpPr>
        <p:spPr bwMode="auto">
          <a:xfrm>
            <a:off x="2488943" y="2326880"/>
            <a:ext cx="3233" cy="4041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6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šľíďê">
            <a:extLst>
              <a:ext uri="{FF2B5EF4-FFF2-40B4-BE49-F238E27FC236}">
                <a16:creationId xmlns:a16="http://schemas.microsoft.com/office/drawing/2014/main" id="{C9E28FDE-9A14-4DB1-855C-7DCC72B9F00F}"/>
              </a:ext>
            </a:extLst>
          </p:cNvPr>
          <p:cNvSpPr/>
          <p:nvPr/>
        </p:nvSpPr>
        <p:spPr bwMode="auto">
          <a:xfrm>
            <a:off x="2488135" y="2327284"/>
            <a:ext cx="3233" cy="4041"/>
          </a:xfrm>
          <a:custGeom>
            <a:avLst/>
            <a:gdLst>
              <a:gd name="T0" fmla="*/ 7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7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7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7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sļíḋe">
            <a:extLst>
              <a:ext uri="{FF2B5EF4-FFF2-40B4-BE49-F238E27FC236}">
                <a16:creationId xmlns:a16="http://schemas.microsoft.com/office/drawing/2014/main" id="{2CA675F6-A964-4D9C-8A8F-FCC3FD413F18}"/>
              </a:ext>
            </a:extLst>
          </p:cNvPr>
          <p:cNvSpPr/>
          <p:nvPr/>
        </p:nvSpPr>
        <p:spPr bwMode="auto">
          <a:xfrm>
            <a:off x="2499854" y="2342236"/>
            <a:ext cx="3233" cy="3637"/>
          </a:xfrm>
          <a:custGeom>
            <a:avLst/>
            <a:gdLst>
              <a:gd name="T0" fmla="*/ 8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8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8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8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Sľïḓè">
            <a:extLst>
              <a:ext uri="{FF2B5EF4-FFF2-40B4-BE49-F238E27FC236}">
                <a16:creationId xmlns:a16="http://schemas.microsoft.com/office/drawing/2014/main" id="{E45A090E-A859-49A2-B2E0-486A8A5171C9}"/>
              </a:ext>
            </a:extLst>
          </p:cNvPr>
          <p:cNvSpPr/>
          <p:nvPr/>
        </p:nvSpPr>
        <p:spPr bwMode="auto">
          <a:xfrm>
            <a:off x="2500258" y="2341428"/>
            <a:ext cx="3637" cy="4041"/>
          </a:xfrm>
          <a:custGeom>
            <a:avLst/>
            <a:gdLst>
              <a:gd name="T0" fmla="*/ 27 w 35"/>
              <a:gd name="T1" fmla="*/ 12 h 40"/>
              <a:gd name="T2" fmla="*/ 0 w 35"/>
              <a:gd name="T3" fmla="*/ 6 h 40"/>
              <a:gd name="T4" fmla="*/ 27 w 35"/>
              <a:gd name="T5" fmla="*/ 40 h 40"/>
              <a:gd name="T6" fmla="*/ 27 w 35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27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5" y="34"/>
                  <a:pt x="34" y="22"/>
                  <a:pt x="27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ṡlïḓè">
            <a:extLst>
              <a:ext uri="{FF2B5EF4-FFF2-40B4-BE49-F238E27FC236}">
                <a16:creationId xmlns:a16="http://schemas.microsoft.com/office/drawing/2014/main" id="{03A48958-7338-4DD4-AF1A-DE46A3D86433}"/>
              </a:ext>
            </a:extLst>
          </p:cNvPr>
          <p:cNvSpPr/>
          <p:nvPr/>
        </p:nvSpPr>
        <p:spPr bwMode="auto">
          <a:xfrm>
            <a:off x="2511978" y="2355976"/>
            <a:ext cx="3637" cy="4041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5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5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şľidè">
            <a:extLst>
              <a:ext uri="{FF2B5EF4-FFF2-40B4-BE49-F238E27FC236}">
                <a16:creationId xmlns:a16="http://schemas.microsoft.com/office/drawing/2014/main" id="{065F94CE-6F03-4721-AFD0-48B45848B6D3}"/>
              </a:ext>
            </a:extLst>
          </p:cNvPr>
          <p:cNvSpPr/>
          <p:nvPr/>
        </p:nvSpPr>
        <p:spPr bwMode="auto">
          <a:xfrm>
            <a:off x="2511574" y="2356381"/>
            <a:ext cx="3233" cy="4041"/>
          </a:xfrm>
          <a:custGeom>
            <a:avLst/>
            <a:gdLst>
              <a:gd name="T0" fmla="*/ 8 w 35"/>
              <a:gd name="T1" fmla="*/ 28 h 40"/>
              <a:gd name="T2" fmla="*/ 35 w 35"/>
              <a:gd name="T3" fmla="*/ 35 h 40"/>
              <a:gd name="T4" fmla="*/ 8 w 35"/>
              <a:gd name="T5" fmla="*/ 0 h 40"/>
              <a:gd name="T6" fmla="*/ 8 w 35"/>
              <a:gd name="T7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8" y="28"/>
                </a:moveTo>
                <a:cubicBezTo>
                  <a:pt x="16" y="37"/>
                  <a:pt x="28" y="40"/>
                  <a:pt x="35" y="35"/>
                </a:cubicBezTo>
                <a:cubicBezTo>
                  <a:pt x="8" y="0"/>
                  <a:pt x="8" y="0"/>
                  <a:pt x="8" y="0"/>
                </a:cubicBezTo>
                <a:cubicBezTo>
                  <a:pt x="0" y="6"/>
                  <a:pt x="1" y="19"/>
                  <a:pt x="8" y="28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ísliḓè">
            <a:extLst>
              <a:ext uri="{FF2B5EF4-FFF2-40B4-BE49-F238E27FC236}">
                <a16:creationId xmlns:a16="http://schemas.microsoft.com/office/drawing/2014/main" id="{0BBDBFAD-BF31-4740-89D5-5C9AF50CA544}"/>
              </a:ext>
            </a:extLst>
          </p:cNvPr>
          <p:cNvSpPr/>
          <p:nvPr/>
        </p:nvSpPr>
        <p:spPr bwMode="auto">
          <a:xfrm>
            <a:off x="2217779" y="2625523"/>
            <a:ext cx="134572" cy="330973"/>
          </a:xfrm>
          <a:custGeom>
            <a:avLst/>
            <a:gdLst>
              <a:gd name="T0" fmla="*/ 39 w 1389"/>
              <a:gd name="T1" fmla="*/ 0 h 3423"/>
              <a:gd name="T2" fmla="*/ 0 w 1389"/>
              <a:gd name="T3" fmla="*/ 131 h 3423"/>
              <a:gd name="T4" fmla="*/ 0 w 1389"/>
              <a:gd name="T5" fmla="*/ 3256 h 3423"/>
              <a:gd name="T6" fmla="*/ 65 w 1389"/>
              <a:gd name="T7" fmla="*/ 3423 h 3423"/>
              <a:gd name="T8" fmla="*/ 1277 w 1389"/>
              <a:gd name="T9" fmla="*/ 1838 h 3423"/>
              <a:gd name="T10" fmla="*/ 1279 w 1389"/>
              <a:gd name="T11" fmla="*/ 1833 h 3423"/>
              <a:gd name="T12" fmla="*/ 1283 w 1389"/>
              <a:gd name="T13" fmla="*/ 1838 h 3423"/>
              <a:gd name="T14" fmla="*/ 1389 w 1389"/>
              <a:gd name="T15" fmla="*/ 1700 h 3423"/>
              <a:gd name="T16" fmla="*/ 1277 w 1389"/>
              <a:gd name="T17" fmla="*/ 1559 h 3423"/>
              <a:gd name="T18" fmla="*/ 1274 w 1389"/>
              <a:gd name="T19" fmla="*/ 1564 h 3423"/>
              <a:gd name="T20" fmla="*/ 1272 w 1389"/>
              <a:gd name="T21" fmla="*/ 1559 h 3423"/>
              <a:gd name="T22" fmla="*/ 39 w 1389"/>
              <a:gd name="T23" fmla="*/ 0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9" h="3423">
                <a:moveTo>
                  <a:pt x="39" y="0"/>
                </a:moveTo>
                <a:cubicBezTo>
                  <a:pt x="15" y="39"/>
                  <a:pt x="0" y="83"/>
                  <a:pt x="0" y="131"/>
                </a:cubicBezTo>
                <a:cubicBezTo>
                  <a:pt x="0" y="3256"/>
                  <a:pt x="0" y="3256"/>
                  <a:pt x="0" y="3256"/>
                </a:cubicBezTo>
                <a:cubicBezTo>
                  <a:pt x="0" y="3319"/>
                  <a:pt x="25" y="3376"/>
                  <a:pt x="65" y="3423"/>
                </a:cubicBezTo>
                <a:cubicBezTo>
                  <a:pt x="1277" y="1838"/>
                  <a:pt x="1277" y="1838"/>
                  <a:pt x="1277" y="1838"/>
                </a:cubicBezTo>
                <a:cubicBezTo>
                  <a:pt x="1279" y="1833"/>
                  <a:pt x="1279" y="1833"/>
                  <a:pt x="1279" y="1833"/>
                </a:cubicBezTo>
                <a:cubicBezTo>
                  <a:pt x="1283" y="1838"/>
                  <a:pt x="1283" y="1838"/>
                  <a:pt x="1283" y="1838"/>
                </a:cubicBezTo>
                <a:cubicBezTo>
                  <a:pt x="1389" y="1700"/>
                  <a:pt x="1389" y="1700"/>
                  <a:pt x="1389" y="1700"/>
                </a:cubicBezTo>
                <a:cubicBezTo>
                  <a:pt x="1277" y="1559"/>
                  <a:pt x="1277" y="1559"/>
                  <a:pt x="1277" y="1559"/>
                </a:cubicBezTo>
                <a:cubicBezTo>
                  <a:pt x="1274" y="1564"/>
                  <a:pt x="1274" y="1564"/>
                  <a:pt x="1274" y="1564"/>
                </a:cubicBezTo>
                <a:cubicBezTo>
                  <a:pt x="1272" y="1559"/>
                  <a:pt x="1272" y="1559"/>
                  <a:pt x="1272" y="1559"/>
                </a:cubicBezTo>
                <a:lnTo>
                  <a:pt x="39" y="0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Slíḍê">
            <a:extLst>
              <a:ext uri="{FF2B5EF4-FFF2-40B4-BE49-F238E27FC236}">
                <a16:creationId xmlns:a16="http://schemas.microsoft.com/office/drawing/2014/main" id="{57FD2E3A-EE1D-414C-BDB6-92F1E61D8F77}"/>
              </a:ext>
            </a:extLst>
          </p:cNvPr>
          <p:cNvSpPr/>
          <p:nvPr/>
        </p:nvSpPr>
        <p:spPr bwMode="auto">
          <a:xfrm>
            <a:off x="2082804" y="2625523"/>
            <a:ext cx="141846" cy="330973"/>
          </a:xfrm>
          <a:custGeom>
            <a:avLst/>
            <a:gdLst>
              <a:gd name="T0" fmla="*/ 1465 w 1465"/>
              <a:gd name="T1" fmla="*/ 3423 h 3423"/>
              <a:gd name="T2" fmla="*/ 0 w 1465"/>
              <a:gd name="T3" fmla="*/ 1687 h 3423"/>
              <a:gd name="T4" fmla="*/ 1439 w 1465"/>
              <a:gd name="T5" fmla="*/ 0 h 3423"/>
              <a:gd name="T6" fmla="*/ 1465 w 1465"/>
              <a:gd name="T7" fmla="*/ 342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5" h="3423">
                <a:moveTo>
                  <a:pt x="1465" y="3423"/>
                </a:moveTo>
                <a:cubicBezTo>
                  <a:pt x="1465" y="3423"/>
                  <a:pt x="0" y="1909"/>
                  <a:pt x="0" y="1687"/>
                </a:cubicBezTo>
                <a:cubicBezTo>
                  <a:pt x="0" y="1464"/>
                  <a:pt x="1439" y="0"/>
                  <a:pt x="1439" y="0"/>
                </a:cubicBezTo>
                <a:lnTo>
                  <a:pt x="1465" y="3423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ṥľiḑé">
            <a:extLst>
              <a:ext uri="{FF2B5EF4-FFF2-40B4-BE49-F238E27FC236}">
                <a16:creationId xmlns:a16="http://schemas.microsoft.com/office/drawing/2014/main" id="{EEC698FF-11BD-4291-9CDA-309903EE395A}"/>
              </a:ext>
            </a:extLst>
          </p:cNvPr>
          <p:cNvSpPr/>
          <p:nvPr/>
        </p:nvSpPr>
        <p:spPr bwMode="auto">
          <a:xfrm>
            <a:off x="2184642" y="2680888"/>
            <a:ext cx="248533" cy="212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í$ļîde">
            <a:extLst>
              <a:ext uri="{FF2B5EF4-FFF2-40B4-BE49-F238E27FC236}">
                <a16:creationId xmlns:a16="http://schemas.microsoft.com/office/drawing/2014/main" id="{6A6D056A-3022-4FE6-8440-74CC7991D20E}"/>
              </a:ext>
            </a:extLst>
          </p:cNvPr>
          <p:cNvSpPr/>
          <p:nvPr/>
        </p:nvSpPr>
        <p:spPr bwMode="auto">
          <a:xfrm>
            <a:off x="2206060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$1ïḍê">
            <a:extLst>
              <a:ext uri="{FF2B5EF4-FFF2-40B4-BE49-F238E27FC236}">
                <a16:creationId xmlns:a16="http://schemas.microsoft.com/office/drawing/2014/main" id="{FB655264-8DDD-4F5E-A47B-34FB2A2BDCAB}"/>
              </a:ext>
            </a:extLst>
          </p:cNvPr>
          <p:cNvSpPr/>
          <p:nvPr/>
        </p:nvSpPr>
        <p:spPr bwMode="auto">
          <a:xfrm>
            <a:off x="2256979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s1iďe">
            <a:extLst>
              <a:ext uri="{FF2B5EF4-FFF2-40B4-BE49-F238E27FC236}">
                <a16:creationId xmlns:a16="http://schemas.microsoft.com/office/drawing/2014/main" id="{B4C28EF8-FC74-44A4-90C9-A52BBFEA57AC}"/>
              </a:ext>
            </a:extLst>
          </p:cNvPr>
          <p:cNvSpPr/>
          <p:nvPr/>
        </p:nvSpPr>
        <p:spPr bwMode="auto">
          <a:xfrm>
            <a:off x="2231520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ṧlïdé">
            <a:extLst>
              <a:ext uri="{FF2B5EF4-FFF2-40B4-BE49-F238E27FC236}">
                <a16:creationId xmlns:a16="http://schemas.microsoft.com/office/drawing/2014/main" id="{C36A5E5B-AD3E-4BAD-85CE-5D2DA06C9F28}"/>
              </a:ext>
            </a:extLst>
          </p:cNvPr>
          <p:cNvSpPr/>
          <p:nvPr/>
        </p:nvSpPr>
        <p:spPr bwMode="auto">
          <a:xfrm>
            <a:off x="2282438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iṧḻide">
            <a:extLst>
              <a:ext uri="{FF2B5EF4-FFF2-40B4-BE49-F238E27FC236}">
                <a16:creationId xmlns:a16="http://schemas.microsoft.com/office/drawing/2014/main" id="{8C2E8474-EC8F-4792-8B31-CCCE58B1B6F7}"/>
              </a:ext>
            </a:extLst>
          </p:cNvPr>
          <p:cNvSpPr/>
          <p:nvPr/>
        </p:nvSpPr>
        <p:spPr bwMode="auto">
          <a:xfrm>
            <a:off x="2306281" y="2695840"/>
            <a:ext cx="11315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şlïḓê">
            <a:extLst>
              <a:ext uri="{FF2B5EF4-FFF2-40B4-BE49-F238E27FC236}">
                <a16:creationId xmlns:a16="http://schemas.microsoft.com/office/drawing/2014/main" id="{D8EACA87-6BBA-4936-B719-9D3C493F0972}"/>
              </a:ext>
            </a:extLst>
          </p:cNvPr>
          <p:cNvSpPr/>
          <p:nvPr/>
        </p:nvSpPr>
        <p:spPr bwMode="auto">
          <a:xfrm>
            <a:off x="2331741" y="2695840"/>
            <a:ext cx="11315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ŝ1iḍé">
            <a:extLst>
              <a:ext uri="{FF2B5EF4-FFF2-40B4-BE49-F238E27FC236}">
                <a16:creationId xmlns:a16="http://schemas.microsoft.com/office/drawing/2014/main" id="{888B099C-8095-4FA2-886A-60BBCFCEBA2D}"/>
              </a:ext>
            </a:extLst>
          </p:cNvPr>
          <p:cNvSpPr/>
          <p:nvPr/>
        </p:nvSpPr>
        <p:spPr bwMode="auto">
          <a:xfrm>
            <a:off x="2331741" y="2811822"/>
            <a:ext cx="3637" cy="4849"/>
          </a:xfrm>
          <a:custGeom>
            <a:avLst/>
            <a:gdLst>
              <a:gd name="T0" fmla="*/ 9 w 9"/>
              <a:gd name="T1" fmla="*/ 0 h 12"/>
              <a:gd name="T2" fmla="*/ 0 w 9"/>
              <a:gd name="T3" fmla="*/ 12 h 12"/>
              <a:gd name="T4" fmla="*/ 9 w 9"/>
              <a:gd name="T5" fmla="*/ 0 h 12"/>
              <a:gd name="T6" fmla="*/ 9 w 9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2">
                <a:moveTo>
                  <a:pt x="9" y="0"/>
                </a:moveTo>
                <a:lnTo>
                  <a:pt x="0" y="12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8B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íşḷíďè">
            <a:extLst>
              <a:ext uri="{FF2B5EF4-FFF2-40B4-BE49-F238E27FC236}">
                <a16:creationId xmlns:a16="http://schemas.microsoft.com/office/drawing/2014/main" id="{1DFAD997-453B-4B16-9C53-F1956E6410F8}"/>
              </a:ext>
            </a:extLst>
          </p:cNvPr>
          <p:cNvSpPr/>
          <p:nvPr/>
        </p:nvSpPr>
        <p:spPr bwMode="auto">
          <a:xfrm>
            <a:off x="2299007" y="2816671"/>
            <a:ext cx="32734" cy="42837"/>
          </a:xfrm>
          <a:custGeom>
            <a:avLst/>
            <a:gdLst>
              <a:gd name="T0" fmla="*/ 0 w 81"/>
              <a:gd name="T1" fmla="*/ 106 h 106"/>
              <a:gd name="T2" fmla="*/ 0 w 81"/>
              <a:gd name="T3" fmla="*/ 106 h 106"/>
              <a:gd name="T4" fmla="*/ 81 w 81"/>
              <a:gd name="T5" fmla="*/ 0 h 106"/>
              <a:gd name="T6" fmla="*/ 0 w 81"/>
              <a:gd name="T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106">
                <a:moveTo>
                  <a:pt x="0" y="106"/>
                </a:moveTo>
                <a:lnTo>
                  <a:pt x="0" y="106"/>
                </a:lnTo>
                <a:lnTo>
                  <a:pt x="81" y="0"/>
                </a:lnTo>
                <a:lnTo>
                  <a:pt x="0" y="106"/>
                </a:lnTo>
                <a:close/>
              </a:path>
            </a:pathLst>
          </a:custGeom>
          <a:solidFill>
            <a:srgbClr val="58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ṧļíďê">
            <a:extLst>
              <a:ext uri="{FF2B5EF4-FFF2-40B4-BE49-F238E27FC236}">
                <a16:creationId xmlns:a16="http://schemas.microsoft.com/office/drawing/2014/main" id="{7FAF93F3-990F-4454-BEA4-C30BA9DEE90D}"/>
              </a:ext>
            </a:extLst>
          </p:cNvPr>
          <p:cNvSpPr/>
          <p:nvPr/>
        </p:nvSpPr>
        <p:spPr bwMode="auto">
          <a:xfrm>
            <a:off x="2224650" y="2803335"/>
            <a:ext cx="214991" cy="164072"/>
          </a:xfrm>
          <a:custGeom>
            <a:avLst/>
            <a:gdLst>
              <a:gd name="T0" fmla="*/ 1145 w 2220"/>
              <a:gd name="T1" fmla="*/ 89 h 1698"/>
              <a:gd name="T2" fmla="*/ 1144 w 2220"/>
              <a:gd name="T3" fmla="*/ 90 h 1698"/>
              <a:gd name="T4" fmla="*/ 1108 w 2220"/>
              <a:gd name="T5" fmla="*/ 137 h 1698"/>
              <a:gd name="T6" fmla="*/ 768 w 2220"/>
              <a:gd name="T7" fmla="*/ 581 h 1698"/>
              <a:gd name="T8" fmla="*/ 0 w 2220"/>
              <a:gd name="T9" fmla="*/ 1585 h 1698"/>
              <a:gd name="T10" fmla="*/ 254 w 2220"/>
              <a:gd name="T11" fmla="*/ 1698 h 1698"/>
              <a:gd name="T12" fmla="*/ 1989 w 2220"/>
              <a:gd name="T13" fmla="*/ 1698 h 1698"/>
              <a:gd name="T14" fmla="*/ 2220 w 2220"/>
              <a:gd name="T15" fmla="*/ 1611 h 1698"/>
              <a:gd name="T16" fmla="*/ 1440 w 2220"/>
              <a:gd name="T17" fmla="*/ 364 h 1698"/>
              <a:gd name="T18" fmla="*/ 1213 w 2220"/>
              <a:gd name="T19" fmla="*/ 0 h 1698"/>
              <a:gd name="T20" fmla="*/ 1145 w 2220"/>
              <a:gd name="T21" fmla="*/ 89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0" h="1698">
                <a:moveTo>
                  <a:pt x="1145" y="89"/>
                </a:moveTo>
                <a:cubicBezTo>
                  <a:pt x="1144" y="90"/>
                  <a:pt x="1144" y="90"/>
                  <a:pt x="1144" y="90"/>
                </a:cubicBezTo>
                <a:cubicBezTo>
                  <a:pt x="1108" y="137"/>
                  <a:pt x="1108" y="137"/>
                  <a:pt x="1108" y="137"/>
                </a:cubicBezTo>
                <a:cubicBezTo>
                  <a:pt x="768" y="581"/>
                  <a:pt x="768" y="581"/>
                  <a:pt x="768" y="581"/>
                </a:cubicBezTo>
                <a:cubicBezTo>
                  <a:pt x="0" y="1585"/>
                  <a:pt x="0" y="1585"/>
                  <a:pt x="0" y="1585"/>
                </a:cubicBezTo>
                <a:cubicBezTo>
                  <a:pt x="58" y="1653"/>
                  <a:pt x="150" y="1698"/>
                  <a:pt x="254" y="1698"/>
                </a:cubicBezTo>
                <a:cubicBezTo>
                  <a:pt x="1989" y="1698"/>
                  <a:pt x="1989" y="1698"/>
                  <a:pt x="1989" y="1698"/>
                </a:cubicBezTo>
                <a:cubicBezTo>
                  <a:pt x="2080" y="1698"/>
                  <a:pt x="2162" y="1664"/>
                  <a:pt x="2220" y="1611"/>
                </a:cubicBezTo>
                <a:cubicBezTo>
                  <a:pt x="1440" y="364"/>
                  <a:pt x="1440" y="364"/>
                  <a:pt x="1440" y="364"/>
                </a:cubicBezTo>
                <a:cubicBezTo>
                  <a:pt x="1213" y="0"/>
                  <a:pt x="1213" y="0"/>
                  <a:pt x="1213" y="0"/>
                </a:cubicBezTo>
                <a:lnTo>
                  <a:pt x="1145" y="89"/>
                </a:ln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íṩ1ïḍè">
            <a:extLst>
              <a:ext uri="{FF2B5EF4-FFF2-40B4-BE49-F238E27FC236}">
                <a16:creationId xmlns:a16="http://schemas.microsoft.com/office/drawing/2014/main" id="{AF1F829A-52A8-4138-90F9-086E7AE373C2}"/>
              </a:ext>
            </a:extLst>
          </p:cNvPr>
          <p:cNvSpPr/>
          <p:nvPr/>
        </p:nvSpPr>
        <p:spPr bwMode="auto">
          <a:xfrm>
            <a:off x="2222225" y="2611379"/>
            <a:ext cx="218224" cy="164880"/>
          </a:xfrm>
          <a:custGeom>
            <a:avLst/>
            <a:gdLst>
              <a:gd name="T0" fmla="*/ 0 w 2258"/>
              <a:gd name="T1" fmla="*/ 150 h 1709"/>
              <a:gd name="T2" fmla="*/ 923 w 2258"/>
              <a:gd name="T3" fmla="*/ 1316 h 1709"/>
              <a:gd name="T4" fmla="*/ 1118 w 2258"/>
              <a:gd name="T5" fmla="*/ 1562 h 1709"/>
              <a:gd name="T6" fmla="*/ 1217 w 2258"/>
              <a:gd name="T7" fmla="*/ 1688 h 1709"/>
              <a:gd name="T8" fmla="*/ 1233 w 2258"/>
              <a:gd name="T9" fmla="*/ 1709 h 1709"/>
              <a:gd name="T10" fmla="*/ 1515 w 2258"/>
              <a:gd name="T11" fmla="*/ 1267 h 1709"/>
              <a:gd name="T12" fmla="*/ 2258 w 2258"/>
              <a:gd name="T13" fmla="*/ 101 h 1709"/>
              <a:gd name="T14" fmla="*/ 2015 w 2258"/>
              <a:gd name="T15" fmla="*/ 0 h 1709"/>
              <a:gd name="T16" fmla="*/ 280 w 2258"/>
              <a:gd name="T17" fmla="*/ 0 h 1709"/>
              <a:gd name="T18" fmla="*/ 0 w 2258"/>
              <a:gd name="T19" fmla="*/ 150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8" h="1709">
                <a:moveTo>
                  <a:pt x="0" y="150"/>
                </a:moveTo>
                <a:cubicBezTo>
                  <a:pt x="923" y="1316"/>
                  <a:pt x="923" y="1316"/>
                  <a:pt x="923" y="1316"/>
                </a:cubicBezTo>
                <a:cubicBezTo>
                  <a:pt x="1118" y="1562"/>
                  <a:pt x="1118" y="1562"/>
                  <a:pt x="1118" y="1562"/>
                </a:cubicBezTo>
                <a:cubicBezTo>
                  <a:pt x="1217" y="1688"/>
                  <a:pt x="1217" y="1688"/>
                  <a:pt x="1217" y="1688"/>
                </a:cubicBezTo>
                <a:cubicBezTo>
                  <a:pt x="1233" y="1709"/>
                  <a:pt x="1233" y="1709"/>
                  <a:pt x="1233" y="1709"/>
                </a:cubicBezTo>
                <a:cubicBezTo>
                  <a:pt x="1515" y="1267"/>
                  <a:pt x="1515" y="1267"/>
                  <a:pt x="1515" y="1267"/>
                </a:cubicBezTo>
                <a:cubicBezTo>
                  <a:pt x="2258" y="101"/>
                  <a:pt x="2258" y="101"/>
                  <a:pt x="2258" y="101"/>
                </a:cubicBezTo>
                <a:cubicBezTo>
                  <a:pt x="2199" y="40"/>
                  <a:pt x="2113" y="0"/>
                  <a:pt x="2015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158" y="0"/>
                  <a:pt x="54" y="61"/>
                  <a:pt x="0" y="150"/>
                </a:cubicBez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iṣ1ïḓè">
            <a:extLst>
              <a:ext uri="{FF2B5EF4-FFF2-40B4-BE49-F238E27FC236}">
                <a16:creationId xmlns:a16="http://schemas.microsoft.com/office/drawing/2014/main" id="{82E2C699-FA1A-48FA-9FAB-DCB461FBDF4E}"/>
              </a:ext>
            </a:extLst>
          </p:cNvPr>
          <p:cNvSpPr/>
          <p:nvPr/>
        </p:nvSpPr>
        <p:spPr bwMode="auto">
          <a:xfrm>
            <a:off x="2335378" y="2621078"/>
            <a:ext cx="112749" cy="337843"/>
          </a:xfrm>
          <a:custGeom>
            <a:avLst/>
            <a:gdLst>
              <a:gd name="T0" fmla="*/ 344 w 1163"/>
              <a:gd name="T1" fmla="*/ 1166 h 3498"/>
              <a:gd name="T2" fmla="*/ 62 w 1163"/>
              <a:gd name="T3" fmla="*/ 1608 h 3498"/>
              <a:gd name="T4" fmla="*/ 46 w 1163"/>
              <a:gd name="T5" fmla="*/ 1587 h 3498"/>
              <a:gd name="T6" fmla="*/ 118 w 1163"/>
              <a:gd name="T7" fmla="*/ 1760 h 3498"/>
              <a:gd name="T8" fmla="*/ 0 w 1163"/>
              <a:gd name="T9" fmla="*/ 1976 h 3498"/>
              <a:gd name="T10" fmla="*/ 68 w 1163"/>
              <a:gd name="T11" fmla="*/ 1887 h 3498"/>
              <a:gd name="T12" fmla="*/ 295 w 1163"/>
              <a:gd name="T13" fmla="*/ 2251 h 3498"/>
              <a:gd name="T14" fmla="*/ 1075 w 1163"/>
              <a:gd name="T15" fmla="*/ 3498 h 3498"/>
              <a:gd name="T16" fmla="*/ 1163 w 1163"/>
              <a:gd name="T17" fmla="*/ 3305 h 3498"/>
              <a:gd name="T18" fmla="*/ 1163 w 1163"/>
              <a:gd name="T19" fmla="*/ 180 h 3498"/>
              <a:gd name="T20" fmla="*/ 1087 w 1163"/>
              <a:gd name="T21" fmla="*/ 0 h 3498"/>
              <a:gd name="T22" fmla="*/ 344 w 1163"/>
              <a:gd name="T23" fmla="*/ 1166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3" h="3498">
                <a:moveTo>
                  <a:pt x="344" y="1166"/>
                </a:moveTo>
                <a:cubicBezTo>
                  <a:pt x="62" y="1608"/>
                  <a:pt x="62" y="1608"/>
                  <a:pt x="62" y="1608"/>
                </a:cubicBezTo>
                <a:cubicBezTo>
                  <a:pt x="46" y="1587"/>
                  <a:pt x="46" y="1587"/>
                  <a:pt x="46" y="1587"/>
                </a:cubicBezTo>
                <a:cubicBezTo>
                  <a:pt x="47" y="1588"/>
                  <a:pt x="118" y="1703"/>
                  <a:pt x="118" y="1760"/>
                </a:cubicBezTo>
                <a:cubicBezTo>
                  <a:pt x="118" y="1817"/>
                  <a:pt x="0" y="1975"/>
                  <a:pt x="0" y="1976"/>
                </a:cubicBezTo>
                <a:cubicBezTo>
                  <a:pt x="68" y="1887"/>
                  <a:pt x="68" y="1887"/>
                  <a:pt x="68" y="1887"/>
                </a:cubicBezTo>
                <a:cubicBezTo>
                  <a:pt x="295" y="2251"/>
                  <a:pt x="295" y="2251"/>
                  <a:pt x="295" y="2251"/>
                </a:cubicBezTo>
                <a:cubicBezTo>
                  <a:pt x="1075" y="3498"/>
                  <a:pt x="1075" y="3498"/>
                  <a:pt x="1075" y="3498"/>
                </a:cubicBezTo>
                <a:cubicBezTo>
                  <a:pt x="1129" y="3447"/>
                  <a:pt x="1163" y="3380"/>
                  <a:pt x="1163" y="3305"/>
                </a:cubicBezTo>
                <a:cubicBezTo>
                  <a:pt x="1163" y="180"/>
                  <a:pt x="1163" y="180"/>
                  <a:pt x="1163" y="180"/>
                </a:cubicBezTo>
                <a:cubicBezTo>
                  <a:pt x="1163" y="111"/>
                  <a:pt x="1134" y="48"/>
                  <a:pt x="1087" y="0"/>
                </a:cubicBezTo>
                <a:lnTo>
                  <a:pt x="344" y="1166"/>
                </a:lnTo>
                <a:close/>
              </a:path>
            </a:pathLst>
          </a:custGeom>
          <a:solidFill>
            <a:srgbClr val="DB6E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îṣlidè">
            <a:extLst>
              <a:ext uri="{FF2B5EF4-FFF2-40B4-BE49-F238E27FC236}">
                <a16:creationId xmlns:a16="http://schemas.microsoft.com/office/drawing/2014/main" id="{4D96322C-96B0-4609-BBEB-4598A8FC1D92}"/>
              </a:ext>
            </a:extLst>
          </p:cNvPr>
          <p:cNvSpPr/>
          <p:nvPr/>
        </p:nvSpPr>
        <p:spPr bwMode="auto">
          <a:xfrm>
            <a:off x="2763744" y="2010859"/>
            <a:ext cx="348350" cy="347542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ïšľîḑe">
            <a:extLst>
              <a:ext uri="{FF2B5EF4-FFF2-40B4-BE49-F238E27FC236}">
                <a16:creationId xmlns:a16="http://schemas.microsoft.com/office/drawing/2014/main" id="{2379AC7F-22BF-4845-B7DE-5B1886426F15}"/>
              </a:ext>
            </a:extLst>
          </p:cNvPr>
          <p:cNvSpPr/>
          <p:nvPr/>
        </p:nvSpPr>
        <p:spPr bwMode="auto">
          <a:xfrm>
            <a:off x="2785162" y="2091683"/>
            <a:ext cx="268739" cy="245300"/>
          </a:xfrm>
          <a:custGeom>
            <a:avLst/>
            <a:gdLst>
              <a:gd name="T0" fmla="*/ 330 w 2776"/>
              <a:gd name="T1" fmla="*/ 0 h 2538"/>
              <a:gd name="T2" fmla="*/ 318 w 2776"/>
              <a:gd name="T3" fmla="*/ 209 h 2538"/>
              <a:gd name="T4" fmla="*/ 2185 w 2776"/>
              <a:gd name="T5" fmla="*/ 2076 h 2538"/>
              <a:gd name="T6" fmla="*/ 2776 w 2776"/>
              <a:gd name="T7" fmla="*/ 1981 h 2538"/>
              <a:gd name="T8" fmla="*/ 1575 w 2776"/>
              <a:gd name="T9" fmla="*/ 2538 h 2538"/>
              <a:gd name="T10" fmla="*/ 0 w 2776"/>
              <a:gd name="T11" fmla="*/ 964 h 2538"/>
              <a:gd name="T12" fmla="*/ 330 w 2776"/>
              <a:gd name="T13" fmla="*/ 0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6" h="2538">
                <a:moveTo>
                  <a:pt x="330" y="0"/>
                </a:moveTo>
                <a:cubicBezTo>
                  <a:pt x="322" y="68"/>
                  <a:pt x="318" y="138"/>
                  <a:pt x="318" y="209"/>
                </a:cubicBezTo>
                <a:cubicBezTo>
                  <a:pt x="318" y="1240"/>
                  <a:pt x="1154" y="2076"/>
                  <a:pt x="2185" y="2076"/>
                </a:cubicBezTo>
                <a:cubicBezTo>
                  <a:pt x="2392" y="2076"/>
                  <a:pt x="2591" y="2043"/>
                  <a:pt x="2776" y="1981"/>
                </a:cubicBezTo>
                <a:cubicBezTo>
                  <a:pt x="2487" y="2322"/>
                  <a:pt x="2056" y="2538"/>
                  <a:pt x="1575" y="2538"/>
                </a:cubicBezTo>
                <a:cubicBezTo>
                  <a:pt x="705" y="2538"/>
                  <a:pt x="0" y="1833"/>
                  <a:pt x="0" y="964"/>
                </a:cubicBezTo>
                <a:cubicBezTo>
                  <a:pt x="0" y="600"/>
                  <a:pt x="123" y="266"/>
                  <a:pt x="330" y="0"/>
                </a:cubicBezTo>
                <a:close/>
              </a:path>
            </a:pathLst>
          </a:custGeom>
          <a:solidFill>
            <a:srgbClr val="D1E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işḻîḋè">
            <a:extLst>
              <a:ext uri="{FF2B5EF4-FFF2-40B4-BE49-F238E27FC236}">
                <a16:creationId xmlns:a16="http://schemas.microsoft.com/office/drawing/2014/main" id="{4BF76D14-A38D-4405-82FF-55E56B0574CA}"/>
              </a:ext>
            </a:extLst>
          </p:cNvPr>
          <p:cNvSpPr/>
          <p:nvPr/>
        </p:nvSpPr>
        <p:spPr bwMode="auto">
          <a:xfrm>
            <a:off x="2816279" y="2032682"/>
            <a:ext cx="273992" cy="259848"/>
          </a:xfrm>
          <a:custGeom>
            <a:avLst/>
            <a:gdLst>
              <a:gd name="T0" fmla="*/ 0 w 2831"/>
              <a:gd name="T1" fmla="*/ 820 h 2687"/>
              <a:gd name="T2" fmla="*/ 12 w 2831"/>
              <a:gd name="T3" fmla="*/ 611 h 2687"/>
              <a:gd name="T4" fmla="*/ 1257 w 2831"/>
              <a:gd name="T5" fmla="*/ 0 h 2687"/>
              <a:gd name="T6" fmla="*/ 2831 w 2831"/>
              <a:gd name="T7" fmla="*/ 1575 h 2687"/>
              <a:gd name="T8" fmla="*/ 2458 w 2831"/>
              <a:gd name="T9" fmla="*/ 2592 h 2687"/>
              <a:gd name="T10" fmla="*/ 1867 w 2831"/>
              <a:gd name="T11" fmla="*/ 2687 h 2687"/>
              <a:gd name="T12" fmla="*/ 0 w 2831"/>
              <a:gd name="T13" fmla="*/ 820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1" h="2687">
                <a:moveTo>
                  <a:pt x="0" y="820"/>
                </a:moveTo>
                <a:cubicBezTo>
                  <a:pt x="0" y="749"/>
                  <a:pt x="4" y="679"/>
                  <a:pt x="12" y="611"/>
                </a:cubicBezTo>
                <a:cubicBezTo>
                  <a:pt x="300" y="239"/>
                  <a:pt x="750" y="0"/>
                  <a:pt x="1257" y="0"/>
                </a:cubicBezTo>
                <a:cubicBezTo>
                  <a:pt x="2126" y="0"/>
                  <a:pt x="2831" y="705"/>
                  <a:pt x="2831" y="1575"/>
                </a:cubicBezTo>
                <a:cubicBezTo>
                  <a:pt x="2831" y="1962"/>
                  <a:pt x="2691" y="2317"/>
                  <a:pt x="2458" y="2592"/>
                </a:cubicBezTo>
                <a:cubicBezTo>
                  <a:pt x="2273" y="2654"/>
                  <a:pt x="2074" y="2687"/>
                  <a:pt x="1867" y="2687"/>
                </a:cubicBezTo>
                <a:cubicBezTo>
                  <a:pt x="836" y="2687"/>
                  <a:pt x="0" y="1851"/>
                  <a:pt x="0" y="8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îṧ1íḑè">
            <a:extLst>
              <a:ext uri="{FF2B5EF4-FFF2-40B4-BE49-F238E27FC236}">
                <a16:creationId xmlns:a16="http://schemas.microsoft.com/office/drawing/2014/main" id="{CB95A89F-5CBE-4252-9F2C-5984F41D1A44}"/>
              </a:ext>
            </a:extLst>
          </p:cNvPr>
          <p:cNvSpPr/>
          <p:nvPr/>
        </p:nvSpPr>
        <p:spPr bwMode="auto">
          <a:xfrm>
            <a:off x="2925391" y="2038340"/>
            <a:ext cx="24651" cy="24247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îSlïdé">
            <a:extLst>
              <a:ext uri="{FF2B5EF4-FFF2-40B4-BE49-F238E27FC236}">
                <a16:creationId xmlns:a16="http://schemas.microsoft.com/office/drawing/2014/main" id="{D166B76A-941F-491F-816F-0DEFD9CBAB22}"/>
              </a:ext>
            </a:extLst>
          </p:cNvPr>
          <p:cNvSpPr/>
          <p:nvPr/>
        </p:nvSpPr>
        <p:spPr bwMode="auto">
          <a:xfrm>
            <a:off x="2925391" y="2307078"/>
            <a:ext cx="24651" cy="24247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îś1íḓe">
            <a:extLst>
              <a:ext uri="{FF2B5EF4-FFF2-40B4-BE49-F238E27FC236}">
                <a16:creationId xmlns:a16="http://schemas.microsoft.com/office/drawing/2014/main" id="{588872EE-8774-4293-ABA3-0B3BAA61D611}"/>
              </a:ext>
            </a:extLst>
          </p:cNvPr>
          <p:cNvSpPr/>
          <p:nvPr/>
        </p:nvSpPr>
        <p:spPr bwMode="auto">
          <a:xfrm>
            <a:off x="2790820" y="2172507"/>
            <a:ext cx="24651" cy="24651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iŝḷíḍe">
            <a:extLst>
              <a:ext uri="{FF2B5EF4-FFF2-40B4-BE49-F238E27FC236}">
                <a16:creationId xmlns:a16="http://schemas.microsoft.com/office/drawing/2014/main" id="{27F5BF73-9B43-4912-B8B9-D14A20925C4D}"/>
              </a:ext>
            </a:extLst>
          </p:cNvPr>
          <p:cNvSpPr/>
          <p:nvPr/>
        </p:nvSpPr>
        <p:spPr bwMode="auto">
          <a:xfrm>
            <a:off x="3059963" y="2172507"/>
            <a:ext cx="24651" cy="24651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íŝḷiďé">
            <a:extLst>
              <a:ext uri="{FF2B5EF4-FFF2-40B4-BE49-F238E27FC236}">
                <a16:creationId xmlns:a16="http://schemas.microsoft.com/office/drawing/2014/main" id="{3AC979B0-1A80-41F2-B54D-C7411101B2DC}"/>
              </a:ext>
            </a:extLst>
          </p:cNvPr>
          <p:cNvSpPr/>
          <p:nvPr/>
        </p:nvSpPr>
        <p:spPr bwMode="auto">
          <a:xfrm>
            <a:off x="2994091" y="2064607"/>
            <a:ext cx="14952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ṡľïḍe">
            <a:extLst>
              <a:ext uri="{FF2B5EF4-FFF2-40B4-BE49-F238E27FC236}">
                <a16:creationId xmlns:a16="http://schemas.microsoft.com/office/drawing/2014/main" id="{6259B9D9-24C8-4582-9801-87A4649A4BC6}"/>
              </a:ext>
            </a:extLst>
          </p:cNvPr>
          <p:cNvSpPr/>
          <p:nvPr/>
        </p:nvSpPr>
        <p:spPr bwMode="auto">
          <a:xfrm>
            <a:off x="3042990" y="2118355"/>
            <a:ext cx="14952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s1ïḍe">
            <a:extLst>
              <a:ext uri="{FF2B5EF4-FFF2-40B4-BE49-F238E27FC236}">
                <a16:creationId xmlns:a16="http://schemas.microsoft.com/office/drawing/2014/main" id="{C9F24A8D-70C9-45CC-AA24-89E46BBCAB79}"/>
              </a:ext>
            </a:extLst>
          </p:cNvPr>
          <p:cNvSpPr/>
          <p:nvPr/>
        </p:nvSpPr>
        <p:spPr bwMode="auto">
          <a:xfrm>
            <a:off x="2818704" y="2231912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ḷîdè">
            <a:extLst>
              <a:ext uri="{FF2B5EF4-FFF2-40B4-BE49-F238E27FC236}">
                <a16:creationId xmlns:a16="http://schemas.microsoft.com/office/drawing/2014/main" id="{29CB25CD-CFEB-4AD5-8ACD-3EFDB7808D1A}"/>
              </a:ext>
            </a:extLst>
          </p:cNvPr>
          <p:cNvSpPr/>
          <p:nvPr/>
        </p:nvSpPr>
        <p:spPr bwMode="auto">
          <a:xfrm>
            <a:off x="2867603" y="2285660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ŝlîḓé">
            <a:extLst>
              <a:ext uri="{FF2B5EF4-FFF2-40B4-BE49-F238E27FC236}">
                <a16:creationId xmlns:a16="http://schemas.microsoft.com/office/drawing/2014/main" id="{ECF7B5FF-C4C1-4320-AE52-A35F2688120F}"/>
              </a:ext>
            </a:extLst>
          </p:cNvPr>
          <p:cNvSpPr/>
          <p:nvPr/>
        </p:nvSpPr>
        <p:spPr bwMode="auto">
          <a:xfrm>
            <a:off x="3039353" y="2232720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śľïďê">
            <a:extLst>
              <a:ext uri="{FF2B5EF4-FFF2-40B4-BE49-F238E27FC236}">
                <a16:creationId xmlns:a16="http://schemas.microsoft.com/office/drawing/2014/main" id="{C51F7135-1CED-4E6F-91C5-D4EAA93991F2}"/>
              </a:ext>
            </a:extLst>
          </p:cNvPr>
          <p:cNvSpPr/>
          <p:nvPr/>
        </p:nvSpPr>
        <p:spPr bwMode="auto">
          <a:xfrm>
            <a:off x="2985605" y="2281215"/>
            <a:ext cx="14952" cy="15356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ŝlïḑê">
            <a:extLst>
              <a:ext uri="{FF2B5EF4-FFF2-40B4-BE49-F238E27FC236}">
                <a16:creationId xmlns:a16="http://schemas.microsoft.com/office/drawing/2014/main" id="{CF88A102-3949-42B4-89CE-09FC75C3CDF6}"/>
              </a:ext>
            </a:extLst>
          </p:cNvPr>
          <p:cNvSpPr/>
          <p:nvPr/>
        </p:nvSpPr>
        <p:spPr bwMode="auto">
          <a:xfrm>
            <a:off x="2872048" y="2057737"/>
            <a:ext cx="14952" cy="15356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ŝḻiďé">
            <a:extLst>
              <a:ext uri="{FF2B5EF4-FFF2-40B4-BE49-F238E27FC236}">
                <a16:creationId xmlns:a16="http://schemas.microsoft.com/office/drawing/2014/main" id="{8283296F-397A-452C-ACFD-6D23D010F290}"/>
              </a:ext>
            </a:extLst>
          </p:cNvPr>
          <p:cNvSpPr/>
          <p:nvPr/>
        </p:nvSpPr>
        <p:spPr bwMode="auto">
          <a:xfrm>
            <a:off x="2817896" y="2106636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lîḋe">
            <a:extLst>
              <a:ext uri="{FF2B5EF4-FFF2-40B4-BE49-F238E27FC236}">
                <a16:creationId xmlns:a16="http://schemas.microsoft.com/office/drawing/2014/main" id="{9203B7F5-AC05-41C6-9428-A4415EB4C1CA}"/>
              </a:ext>
            </a:extLst>
          </p:cNvPr>
          <p:cNvSpPr/>
          <p:nvPr/>
        </p:nvSpPr>
        <p:spPr bwMode="auto">
          <a:xfrm>
            <a:off x="2876089" y="2174527"/>
            <a:ext cx="73550" cy="108708"/>
          </a:xfrm>
          <a:custGeom>
            <a:avLst/>
            <a:gdLst>
              <a:gd name="T0" fmla="*/ 14 w 758"/>
              <a:gd name="T1" fmla="*/ 1040 h 1127"/>
              <a:gd name="T2" fmla="*/ 544 w 758"/>
              <a:gd name="T3" fmla="*/ 162 h 1127"/>
              <a:gd name="T4" fmla="*/ 536 w 758"/>
              <a:gd name="T5" fmla="*/ 119 h 1127"/>
              <a:gd name="T6" fmla="*/ 536 w 758"/>
              <a:gd name="T7" fmla="*/ 112 h 1127"/>
              <a:gd name="T8" fmla="*/ 647 w 758"/>
              <a:gd name="T9" fmla="*/ 0 h 1127"/>
              <a:gd name="T10" fmla="*/ 758 w 758"/>
              <a:gd name="T11" fmla="*/ 112 h 1127"/>
              <a:gd name="T12" fmla="*/ 758 w 758"/>
              <a:gd name="T13" fmla="*/ 119 h 1127"/>
              <a:gd name="T14" fmla="*/ 647 w 758"/>
              <a:gd name="T15" fmla="*/ 230 h 1127"/>
              <a:gd name="T16" fmla="*/ 626 w 758"/>
              <a:gd name="T17" fmla="*/ 228 h 1127"/>
              <a:gd name="T18" fmla="*/ 104 w 758"/>
              <a:gd name="T19" fmla="*/ 1094 h 1127"/>
              <a:gd name="T20" fmla="*/ 32 w 758"/>
              <a:gd name="T21" fmla="*/ 1112 h 1127"/>
              <a:gd name="T22" fmla="*/ 14 w 758"/>
              <a:gd name="T23" fmla="*/ 104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8" h="1127">
                <a:moveTo>
                  <a:pt x="14" y="1040"/>
                </a:moveTo>
                <a:cubicBezTo>
                  <a:pt x="544" y="162"/>
                  <a:pt x="544" y="162"/>
                  <a:pt x="544" y="162"/>
                </a:cubicBezTo>
                <a:cubicBezTo>
                  <a:pt x="539" y="149"/>
                  <a:pt x="536" y="134"/>
                  <a:pt x="536" y="119"/>
                </a:cubicBezTo>
                <a:cubicBezTo>
                  <a:pt x="536" y="112"/>
                  <a:pt x="536" y="112"/>
                  <a:pt x="536" y="112"/>
                </a:cubicBezTo>
                <a:cubicBezTo>
                  <a:pt x="536" y="50"/>
                  <a:pt x="586" y="0"/>
                  <a:pt x="647" y="0"/>
                </a:cubicBezTo>
                <a:cubicBezTo>
                  <a:pt x="708" y="0"/>
                  <a:pt x="758" y="50"/>
                  <a:pt x="758" y="112"/>
                </a:cubicBezTo>
                <a:cubicBezTo>
                  <a:pt x="758" y="119"/>
                  <a:pt x="758" y="119"/>
                  <a:pt x="758" y="119"/>
                </a:cubicBezTo>
                <a:cubicBezTo>
                  <a:pt x="758" y="181"/>
                  <a:pt x="708" y="230"/>
                  <a:pt x="647" y="230"/>
                </a:cubicBezTo>
                <a:cubicBezTo>
                  <a:pt x="640" y="230"/>
                  <a:pt x="633" y="230"/>
                  <a:pt x="626" y="228"/>
                </a:cubicBezTo>
                <a:cubicBezTo>
                  <a:pt x="104" y="1094"/>
                  <a:pt x="104" y="1094"/>
                  <a:pt x="104" y="1094"/>
                </a:cubicBezTo>
                <a:cubicBezTo>
                  <a:pt x="89" y="1118"/>
                  <a:pt x="57" y="1127"/>
                  <a:pt x="32" y="1112"/>
                </a:cubicBezTo>
                <a:cubicBezTo>
                  <a:pt x="8" y="1097"/>
                  <a:pt x="0" y="1065"/>
                  <a:pt x="14" y="1040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ṧḷíde">
            <a:extLst>
              <a:ext uri="{FF2B5EF4-FFF2-40B4-BE49-F238E27FC236}">
                <a16:creationId xmlns:a16="http://schemas.microsoft.com/office/drawing/2014/main" id="{73A20F19-50F2-4979-9FFB-398DA3E2EDF6}"/>
              </a:ext>
            </a:extLst>
          </p:cNvPr>
          <p:cNvSpPr/>
          <p:nvPr/>
        </p:nvSpPr>
        <p:spPr bwMode="auto">
          <a:xfrm>
            <a:off x="2921350" y="2099361"/>
            <a:ext cx="32734" cy="102242"/>
          </a:xfrm>
          <a:custGeom>
            <a:avLst/>
            <a:gdLst>
              <a:gd name="T0" fmla="*/ 0 w 339"/>
              <a:gd name="T1" fmla="*/ 888 h 1058"/>
              <a:gd name="T2" fmla="*/ 169 w 339"/>
              <a:gd name="T3" fmla="*/ 1058 h 1058"/>
              <a:gd name="T4" fmla="*/ 339 w 339"/>
              <a:gd name="T5" fmla="*/ 888 h 1058"/>
              <a:gd name="T6" fmla="*/ 230 w 339"/>
              <a:gd name="T7" fmla="*/ 730 h 1058"/>
              <a:gd name="T8" fmla="*/ 230 w 339"/>
              <a:gd name="T9" fmla="*/ 727 h 1058"/>
              <a:gd name="T10" fmla="*/ 230 w 339"/>
              <a:gd name="T11" fmla="*/ 61 h 1058"/>
              <a:gd name="T12" fmla="*/ 169 w 339"/>
              <a:gd name="T13" fmla="*/ 0 h 1058"/>
              <a:gd name="T14" fmla="*/ 108 w 339"/>
              <a:gd name="T15" fmla="*/ 61 h 1058"/>
              <a:gd name="T16" fmla="*/ 108 w 339"/>
              <a:gd name="T17" fmla="*/ 727 h 1058"/>
              <a:gd name="T18" fmla="*/ 109 w 339"/>
              <a:gd name="T19" fmla="*/ 730 h 1058"/>
              <a:gd name="T20" fmla="*/ 0 w 339"/>
              <a:gd name="T21" fmla="*/ 888 h 1058"/>
              <a:gd name="T22" fmla="*/ 82 w 339"/>
              <a:gd name="T23" fmla="*/ 888 h 1058"/>
              <a:gd name="T24" fmla="*/ 169 w 339"/>
              <a:gd name="T25" fmla="*/ 801 h 1058"/>
              <a:gd name="T26" fmla="*/ 256 w 339"/>
              <a:gd name="T27" fmla="*/ 888 h 1058"/>
              <a:gd name="T28" fmla="*/ 169 w 339"/>
              <a:gd name="T29" fmla="*/ 975 h 1058"/>
              <a:gd name="T30" fmla="*/ 82 w 339"/>
              <a:gd name="T31" fmla="*/ 88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9" h="1058">
                <a:moveTo>
                  <a:pt x="0" y="888"/>
                </a:moveTo>
                <a:cubicBezTo>
                  <a:pt x="0" y="982"/>
                  <a:pt x="76" y="1058"/>
                  <a:pt x="169" y="1058"/>
                </a:cubicBezTo>
                <a:cubicBezTo>
                  <a:pt x="263" y="1058"/>
                  <a:pt x="339" y="982"/>
                  <a:pt x="339" y="888"/>
                </a:cubicBezTo>
                <a:cubicBezTo>
                  <a:pt x="339" y="816"/>
                  <a:pt x="294" y="754"/>
                  <a:pt x="230" y="730"/>
                </a:cubicBezTo>
                <a:cubicBezTo>
                  <a:pt x="230" y="729"/>
                  <a:pt x="230" y="728"/>
                  <a:pt x="230" y="727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0" y="27"/>
                  <a:pt x="203" y="0"/>
                  <a:pt x="169" y="0"/>
                </a:cubicBezTo>
                <a:cubicBezTo>
                  <a:pt x="136" y="0"/>
                  <a:pt x="108" y="27"/>
                  <a:pt x="108" y="61"/>
                </a:cubicBezTo>
                <a:cubicBezTo>
                  <a:pt x="108" y="727"/>
                  <a:pt x="108" y="727"/>
                  <a:pt x="108" y="727"/>
                </a:cubicBezTo>
                <a:cubicBezTo>
                  <a:pt x="108" y="728"/>
                  <a:pt x="109" y="729"/>
                  <a:pt x="109" y="730"/>
                </a:cubicBezTo>
                <a:cubicBezTo>
                  <a:pt x="45" y="754"/>
                  <a:pt x="0" y="816"/>
                  <a:pt x="0" y="888"/>
                </a:cubicBezTo>
                <a:close/>
                <a:moveTo>
                  <a:pt x="82" y="888"/>
                </a:moveTo>
                <a:cubicBezTo>
                  <a:pt x="82" y="840"/>
                  <a:pt x="121" y="801"/>
                  <a:pt x="169" y="801"/>
                </a:cubicBezTo>
                <a:cubicBezTo>
                  <a:pt x="217" y="801"/>
                  <a:pt x="256" y="840"/>
                  <a:pt x="256" y="888"/>
                </a:cubicBezTo>
                <a:cubicBezTo>
                  <a:pt x="256" y="936"/>
                  <a:pt x="217" y="975"/>
                  <a:pt x="169" y="975"/>
                </a:cubicBezTo>
                <a:cubicBezTo>
                  <a:pt x="121" y="975"/>
                  <a:pt x="82" y="936"/>
                  <a:pt x="82" y="888"/>
                </a:cubicBezTo>
                <a:close/>
              </a:path>
            </a:pathLst>
          </a:cu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ṣḷïde">
            <a:extLst>
              <a:ext uri="{FF2B5EF4-FFF2-40B4-BE49-F238E27FC236}">
                <a16:creationId xmlns:a16="http://schemas.microsoft.com/office/drawing/2014/main" id="{AB364E32-6B64-43E8-9B22-731C52F67326}"/>
              </a:ext>
            </a:extLst>
          </p:cNvPr>
          <p:cNvSpPr/>
          <p:nvPr/>
        </p:nvSpPr>
        <p:spPr bwMode="auto">
          <a:xfrm>
            <a:off x="2661502" y="2278386"/>
            <a:ext cx="82844" cy="73953"/>
          </a:xfrm>
          <a:custGeom>
            <a:avLst/>
            <a:gdLst>
              <a:gd name="T0" fmla="*/ 163 w 205"/>
              <a:gd name="T1" fmla="*/ 0 h 183"/>
              <a:gd name="T2" fmla="*/ 0 w 205"/>
              <a:gd name="T3" fmla="*/ 62 h 183"/>
              <a:gd name="T4" fmla="*/ 42 w 205"/>
              <a:gd name="T5" fmla="*/ 170 h 183"/>
              <a:gd name="T6" fmla="*/ 44 w 205"/>
              <a:gd name="T7" fmla="*/ 169 h 183"/>
              <a:gd name="T8" fmla="*/ 74 w 205"/>
              <a:gd name="T9" fmla="*/ 183 h 183"/>
              <a:gd name="T10" fmla="*/ 110 w 205"/>
              <a:gd name="T11" fmla="*/ 173 h 183"/>
              <a:gd name="T12" fmla="*/ 112 w 205"/>
              <a:gd name="T13" fmla="*/ 178 h 183"/>
              <a:gd name="T14" fmla="*/ 132 w 205"/>
              <a:gd name="T15" fmla="*/ 167 h 183"/>
              <a:gd name="T16" fmla="*/ 153 w 205"/>
              <a:gd name="T17" fmla="*/ 162 h 183"/>
              <a:gd name="T18" fmla="*/ 152 w 205"/>
              <a:gd name="T19" fmla="*/ 157 h 183"/>
              <a:gd name="T20" fmla="*/ 185 w 205"/>
              <a:gd name="T21" fmla="*/ 140 h 183"/>
              <a:gd name="T22" fmla="*/ 198 w 205"/>
              <a:gd name="T23" fmla="*/ 110 h 183"/>
              <a:gd name="T24" fmla="*/ 205 w 205"/>
              <a:gd name="T25" fmla="*/ 108 h 183"/>
              <a:gd name="T26" fmla="*/ 163 w 205"/>
              <a:gd name="T2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5" h="183">
                <a:moveTo>
                  <a:pt x="163" y="0"/>
                </a:moveTo>
                <a:lnTo>
                  <a:pt x="0" y="62"/>
                </a:lnTo>
                <a:lnTo>
                  <a:pt x="42" y="170"/>
                </a:lnTo>
                <a:lnTo>
                  <a:pt x="44" y="169"/>
                </a:lnTo>
                <a:lnTo>
                  <a:pt x="74" y="183"/>
                </a:lnTo>
                <a:lnTo>
                  <a:pt x="110" y="173"/>
                </a:lnTo>
                <a:lnTo>
                  <a:pt x="112" y="178"/>
                </a:lnTo>
                <a:lnTo>
                  <a:pt x="132" y="167"/>
                </a:lnTo>
                <a:lnTo>
                  <a:pt x="153" y="162"/>
                </a:lnTo>
                <a:lnTo>
                  <a:pt x="152" y="157"/>
                </a:lnTo>
                <a:lnTo>
                  <a:pt x="185" y="140"/>
                </a:lnTo>
                <a:lnTo>
                  <a:pt x="198" y="110"/>
                </a:lnTo>
                <a:lnTo>
                  <a:pt x="205" y="108"/>
                </a:lnTo>
                <a:lnTo>
                  <a:pt x="163" y="0"/>
                </a:lnTo>
                <a:close/>
              </a:path>
            </a:pathLst>
          </a:custGeom>
          <a:solidFill>
            <a:srgbClr val="ACA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ṩ1iḍê">
            <a:extLst>
              <a:ext uri="{FF2B5EF4-FFF2-40B4-BE49-F238E27FC236}">
                <a16:creationId xmlns:a16="http://schemas.microsoft.com/office/drawing/2014/main" id="{595F70F9-8347-4F66-8136-C4AA8945D6D2}"/>
              </a:ext>
            </a:extLst>
          </p:cNvPr>
          <p:cNvSpPr/>
          <p:nvPr/>
        </p:nvSpPr>
        <p:spPr bwMode="auto">
          <a:xfrm>
            <a:off x="2654228" y="2283235"/>
            <a:ext cx="90523" cy="46474"/>
          </a:xfrm>
          <a:custGeom>
            <a:avLst/>
            <a:gdLst>
              <a:gd name="T0" fmla="*/ 920 w 937"/>
              <a:gd name="T1" fmla="*/ 67 h 480"/>
              <a:gd name="T2" fmla="*/ 871 w 937"/>
              <a:gd name="T3" fmla="*/ 178 h 480"/>
              <a:gd name="T4" fmla="*/ 128 w 937"/>
              <a:gd name="T5" fmla="*/ 463 h 480"/>
              <a:gd name="T6" fmla="*/ 17 w 937"/>
              <a:gd name="T7" fmla="*/ 414 h 480"/>
              <a:gd name="T8" fmla="*/ 66 w 937"/>
              <a:gd name="T9" fmla="*/ 303 h 480"/>
              <a:gd name="T10" fmla="*/ 809 w 937"/>
              <a:gd name="T11" fmla="*/ 17 h 480"/>
              <a:gd name="T12" fmla="*/ 920 w 937"/>
              <a:gd name="T13" fmla="*/ 67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7"/>
                </a:moveTo>
                <a:cubicBezTo>
                  <a:pt x="937" y="111"/>
                  <a:pt x="915" y="161"/>
                  <a:pt x="871" y="178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4"/>
                </a:cubicBezTo>
                <a:cubicBezTo>
                  <a:pt x="0" y="369"/>
                  <a:pt x="22" y="320"/>
                  <a:pt x="66" y="303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7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śļiḍè">
            <a:extLst>
              <a:ext uri="{FF2B5EF4-FFF2-40B4-BE49-F238E27FC236}">
                <a16:creationId xmlns:a16="http://schemas.microsoft.com/office/drawing/2014/main" id="{67831D04-558B-42BA-A08D-7AAB880CF702}"/>
              </a:ext>
            </a:extLst>
          </p:cNvPr>
          <p:cNvSpPr/>
          <p:nvPr/>
        </p:nvSpPr>
        <p:spPr bwMode="auto">
          <a:xfrm>
            <a:off x="2662714" y="2305058"/>
            <a:ext cx="90523" cy="46069"/>
          </a:xfrm>
          <a:custGeom>
            <a:avLst/>
            <a:gdLst>
              <a:gd name="T0" fmla="*/ 920 w 937"/>
              <a:gd name="T1" fmla="*/ 66 h 480"/>
              <a:gd name="T2" fmla="*/ 871 w 937"/>
              <a:gd name="T3" fmla="*/ 177 h 480"/>
              <a:gd name="T4" fmla="*/ 128 w 937"/>
              <a:gd name="T5" fmla="*/ 463 h 480"/>
              <a:gd name="T6" fmla="*/ 17 w 937"/>
              <a:gd name="T7" fmla="*/ 413 h 480"/>
              <a:gd name="T8" fmla="*/ 66 w 937"/>
              <a:gd name="T9" fmla="*/ 302 h 480"/>
              <a:gd name="T10" fmla="*/ 809 w 937"/>
              <a:gd name="T11" fmla="*/ 17 h 480"/>
              <a:gd name="T12" fmla="*/ 920 w 937"/>
              <a:gd name="T13" fmla="*/ 6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6"/>
                </a:moveTo>
                <a:cubicBezTo>
                  <a:pt x="937" y="110"/>
                  <a:pt x="915" y="160"/>
                  <a:pt x="871" y="177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3"/>
                </a:cubicBezTo>
                <a:cubicBezTo>
                  <a:pt x="0" y="369"/>
                  <a:pt x="22" y="319"/>
                  <a:pt x="66" y="302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ṧḻîḑé">
            <a:extLst>
              <a:ext uri="{FF2B5EF4-FFF2-40B4-BE49-F238E27FC236}">
                <a16:creationId xmlns:a16="http://schemas.microsoft.com/office/drawing/2014/main" id="{F2049C07-7D04-4329-AE53-6094475E8A4C}"/>
              </a:ext>
            </a:extLst>
          </p:cNvPr>
          <p:cNvSpPr/>
          <p:nvPr/>
        </p:nvSpPr>
        <p:spPr bwMode="auto">
          <a:xfrm>
            <a:off x="2688982" y="2331729"/>
            <a:ext cx="52940" cy="31925"/>
          </a:xfrm>
          <a:custGeom>
            <a:avLst/>
            <a:gdLst>
              <a:gd name="T0" fmla="*/ 531 w 548"/>
              <a:gd name="T1" fmla="*/ 66 h 330"/>
              <a:gd name="T2" fmla="*/ 482 w 548"/>
              <a:gd name="T3" fmla="*/ 177 h 330"/>
              <a:gd name="T4" fmla="*/ 128 w 548"/>
              <a:gd name="T5" fmla="*/ 313 h 330"/>
              <a:gd name="T6" fmla="*/ 17 w 548"/>
              <a:gd name="T7" fmla="*/ 264 h 330"/>
              <a:gd name="T8" fmla="*/ 66 w 548"/>
              <a:gd name="T9" fmla="*/ 153 h 330"/>
              <a:gd name="T10" fmla="*/ 420 w 548"/>
              <a:gd name="T11" fmla="*/ 17 h 330"/>
              <a:gd name="T12" fmla="*/ 531 w 548"/>
              <a:gd name="T13" fmla="*/ 6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330">
                <a:moveTo>
                  <a:pt x="531" y="66"/>
                </a:moveTo>
                <a:cubicBezTo>
                  <a:pt x="548" y="110"/>
                  <a:pt x="526" y="160"/>
                  <a:pt x="482" y="177"/>
                </a:cubicBezTo>
                <a:cubicBezTo>
                  <a:pt x="128" y="313"/>
                  <a:pt x="128" y="313"/>
                  <a:pt x="128" y="313"/>
                </a:cubicBezTo>
                <a:cubicBezTo>
                  <a:pt x="83" y="330"/>
                  <a:pt x="34" y="308"/>
                  <a:pt x="17" y="264"/>
                </a:cubicBezTo>
                <a:cubicBezTo>
                  <a:pt x="0" y="219"/>
                  <a:pt x="22" y="170"/>
                  <a:pt x="66" y="153"/>
                </a:cubicBezTo>
                <a:cubicBezTo>
                  <a:pt x="420" y="17"/>
                  <a:pt x="420" y="17"/>
                  <a:pt x="420" y="17"/>
                </a:cubicBezTo>
                <a:cubicBezTo>
                  <a:pt x="465" y="0"/>
                  <a:pt x="514" y="22"/>
                  <a:pt x="531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1íḑe">
            <a:extLst>
              <a:ext uri="{FF2B5EF4-FFF2-40B4-BE49-F238E27FC236}">
                <a16:creationId xmlns:a16="http://schemas.microsoft.com/office/drawing/2014/main" id="{B8278FD9-1B3E-42C3-A013-70A6468378E8}"/>
              </a:ext>
            </a:extLst>
          </p:cNvPr>
          <p:cNvSpPr/>
          <p:nvPr/>
        </p:nvSpPr>
        <p:spPr bwMode="auto">
          <a:xfrm>
            <a:off x="2535821" y="2056525"/>
            <a:ext cx="208121" cy="248533"/>
          </a:xfrm>
          <a:custGeom>
            <a:avLst/>
            <a:gdLst>
              <a:gd name="T0" fmla="*/ 772 w 2149"/>
              <a:gd name="T1" fmla="*/ 197 h 2572"/>
              <a:gd name="T2" fmla="*/ 772 w 2149"/>
              <a:gd name="T3" fmla="*/ 197 h 2572"/>
              <a:gd name="T4" fmla="*/ 193 w 2149"/>
              <a:gd name="T5" fmla="*/ 1465 h 2572"/>
              <a:gd name="T6" fmla="*/ 776 w 2149"/>
              <a:gd name="T7" fmla="*/ 2110 h 2572"/>
              <a:gd name="T8" fmla="*/ 787 w 2149"/>
              <a:gd name="T9" fmla="*/ 2117 h 2572"/>
              <a:gd name="T10" fmla="*/ 1208 w 2149"/>
              <a:gd name="T11" fmla="*/ 2517 h 2572"/>
              <a:gd name="T12" fmla="*/ 1292 w 2149"/>
              <a:gd name="T13" fmla="*/ 2568 h 2572"/>
              <a:gd name="T14" fmla="*/ 1293 w 2149"/>
              <a:gd name="T15" fmla="*/ 2570 h 2572"/>
              <a:gd name="T16" fmla="*/ 1434 w 2149"/>
              <a:gd name="T17" fmla="*/ 2516 h 2572"/>
              <a:gd name="T18" fmla="*/ 1457 w 2149"/>
              <a:gd name="T19" fmla="*/ 2507 h 2572"/>
              <a:gd name="T20" fmla="*/ 1480 w 2149"/>
              <a:gd name="T21" fmla="*/ 2498 h 2572"/>
              <a:gd name="T22" fmla="*/ 1609 w 2149"/>
              <a:gd name="T23" fmla="*/ 2448 h 2572"/>
              <a:gd name="T24" fmla="*/ 1633 w 2149"/>
              <a:gd name="T25" fmla="*/ 2439 h 2572"/>
              <a:gd name="T26" fmla="*/ 1671 w 2149"/>
              <a:gd name="T27" fmla="*/ 2425 h 2572"/>
              <a:gd name="T28" fmla="*/ 1762 w 2149"/>
              <a:gd name="T29" fmla="*/ 2390 h 2572"/>
              <a:gd name="T30" fmla="*/ 1786 w 2149"/>
              <a:gd name="T31" fmla="*/ 2381 h 2572"/>
              <a:gd name="T32" fmla="*/ 1897 w 2149"/>
              <a:gd name="T33" fmla="*/ 2338 h 2572"/>
              <a:gd name="T34" fmla="*/ 1927 w 2149"/>
              <a:gd name="T35" fmla="*/ 2326 h 2572"/>
              <a:gd name="T36" fmla="*/ 1925 w 2149"/>
              <a:gd name="T37" fmla="*/ 2321 h 2572"/>
              <a:gd name="T38" fmla="*/ 1986 w 2149"/>
              <a:gd name="T39" fmla="*/ 2297 h 2572"/>
              <a:gd name="T40" fmla="*/ 2005 w 2149"/>
              <a:gd name="T41" fmla="*/ 2211 h 2572"/>
              <a:gd name="T42" fmla="*/ 2049 w 2149"/>
              <a:gd name="T43" fmla="*/ 1632 h 2572"/>
              <a:gd name="T44" fmla="*/ 2052 w 2149"/>
              <a:gd name="T45" fmla="*/ 1620 h 2572"/>
              <a:gd name="T46" fmla="*/ 2054 w 2149"/>
              <a:gd name="T47" fmla="*/ 1607 h 2572"/>
              <a:gd name="T48" fmla="*/ 2051 w 2149"/>
              <a:gd name="T49" fmla="*/ 751 h 2572"/>
              <a:gd name="T50" fmla="*/ 772 w 2149"/>
              <a:gd name="T51" fmla="*/ 197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49" h="2572">
                <a:moveTo>
                  <a:pt x="772" y="197"/>
                </a:moveTo>
                <a:cubicBezTo>
                  <a:pt x="772" y="197"/>
                  <a:pt x="772" y="197"/>
                  <a:pt x="772" y="197"/>
                </a:cubicBezTo>
                <a:cubicBezTo>
                  <a:pt x="260" y="393"/>
                  <a:pt x="0" y="962"/>
                  <a:pt x="193" y="1465"/>
                </a:cubicBezTo>
                <a:cubicBezTo>
                  <a:pt x="292" y="1723"/>
                  <a:pt x="510" y="1964"/>
                  <a:pt x="776" y="2110"/>
                </a:cubicBezTo>
                <a:cubicBezTo>
                  <a:pt x="787" y="2117"/>
                  <a:pt x="787" y="2117"/>
                  <a:pt x="787" y="2117"/>
                </a:cubicBezTo>
                <a:cubicBezTo>
                  <a:pt x="822" y="2138"/>
                  <a:pt x="1135" y="2328"/>
                  <a:pt x="1208" y="2517"/>
                </a:cubicBezTo>
                <a:cubicBezTo>
                  <a:pt x="1221" y="2552"/>
                  <a:pt x="1257" y="2572"/>
                  <a:pt x="1292" y="2568"/>
                </a:cubicBezTo>
                <a:cubicBezTo>
                  <a:pt x="1293" y="2570"/>
                  <a:pt x="1293" y="2570"/>
                  <a:pt x="1293" y="2570"/>
                </a:cubicBezTo>
                <a:cubicBezTo>
                  <a:pt x="1434" y="2516"/>
                  <a:pt x="1434" y="2516"/>
                  <a:pt x="1434" y="2516"/>
                </a:cubicBezTo>
                <a:cubicBezTo>
                  <a:pt x="1457" y="2507"/>
                  <a:pt x="1457" y="2507"/>
                  <a:pt x="1457" y="2507"/>
                </a:cubicBezTo>
                <a:cubicBezTo>
                  <a:pt x="1480" y="2498"/>
                  <a:pt x="1480" y="2498"/>
                  <a:pt x="1480" y="2498"/>
                </a:cubicBezTo>
                <a:cubicBezTo>
                  <a:pt x="1609" y="2448"/>
                  <a:pt x="1609" y="2448"/>
                  <a:pt x="1609" y="2448"/>
                </a:cubicBezTo>
                <a:cubicBezTo>
                  <a:pt x="1633" y="2439"/>
                  <a:pt x="1633" y="2439"/>
                  <a:pt x="1633" y="2439"/>
                </a:cubicBezTo>
                <a:cubicBezTo>
                  <a:pt x="1671" y="2425"/>
                  <a:pt x="1671" y="2425"/>
                  <a:pt x="1671" y="2425"/>
                </a:cubicBezTo>
                <a:cubicBezTo>
                  <a:pt x="1762" y="2390"/>
                  <a:pt x="1762" y="2390"/>
                  <a:pt x="1762" y="2390"/>
                </a:cubicBezTo>
                <a:cubicBezTo>
                  <a:pt x="1786" y="2381"/>
                  <a:pt x="1786" y="2381"/>
                  <a:pt x="1786" y="2381"/>
                </a:cubicBezTo>
                <a:cubicBezTo>
                  <a:pt x="1897" y="2338"/>
                  <a:pt x="1897" y="2338"/>
                  <a:pt x="1897" y="2338"/>
                </a:cubicBezTo>
                <a:cubicBezTo>
                  <a:pt x="1927" y="2326"/>
                  <a:pt x="1927" y="2326"/>
                  <a:pt x="1927" y="2326"/>
                </a:cubicBezTo>
                <a:cubicBezTo>
                  <a:pt x="1925" y="2321"/>
                  <a:pt x="1925" y="2321"/>
                  <a:pt x="1925" y="2321"/>
                </a:cubicBezTo>
                <a:cubicBezTo>
                  <a:pt x="1986" y="2297"/>
                  <a:pt x="1986" y="2297"/>
                  <a:pt x="1986" y="2297"/>
                </a:cubicBezTo>
                <a:cubicBezTo>
                  <a:pt x="2009" y="2275"/>
                  <a:pt x="2016" y="2241"/>
                  <a:pt x="2005" y="2211"/>
                </a:cubicBezTo>
                <a:cubicBezTo>
                  <a:pt x="1941" y="2044"/>
                  <a:pt x="2015" y="1736"/>
                  <a:pt x="2049" y="1632"/>
                </a:cubicBezTo>
                <a:cubicBezTo>
                  <a:pt x="2051" y="1627"/>
                  <a:pt x="2052" y="1622"/>
                  <a:pt x="2052" y="1620"/>
                </a:cubicBezTo>
                <a:cubicBezTo>
                  <a:pt x="2054" y="1607"/>
                  <a:pt x="2054" y="1607"/>
                  <a:pt x="2054" y="1607"/>
                </a:cubicBezTo>
                <a:cubicBezTo>
                  <a:pt x="2149" y="1323"/>
                  <a:pt x="2148" y="1004"/>
                  <a:pt x="2051" y="751"/>
                </a:cubicBezTo>
                <a:cubicBezTo>
                  <a:pt x="1857" y="249"/>
                  <a:pt x="1284" y="0"/>
                  <a:pt x="772" y="197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sļiḍê">
            <a:extLst>
              <a:ext uri="{FF2B5EF4-FFF2-40B4-BE49-F238E27FC236}">
                <a16:creationId xmlns:a16="http://schemas.microsoft.com/office/drawing/2014/main" id="{5D7235A4-C632-48A7-96F7-A8532E4CE055}"/>
              </a:ext>
            </a:extLst>
          </p:cNvPr>
          <p:cNvSpPr/>
          <p:nvPr/>
        </p:nvSpPr>
        <p:spPr bwMode="auto">
          <a:xfrm>
            <a:off x="2623111" y="2181801"/>
            <a:ext cx="84865" cy="115174"/>
          </a:xfrm>
          <a:custGeom>
            <a:avLst/>
            <a:gdLst>
              <a:gd name="T0" fmla="*/ 745 w 874"/>
              <a:gd name="T1" fmla="*/ 94 h 1192"/>
              <a:gd name="T2" fmla="*/ 676 w 874"/>
              <a:gd name="T3" fmla="*/ 13 h 1192"/>
              <a:gd name="T4" fmla="*/ 586 w 874"/>
              <a:gd name="T5" fmla="*/ 13 h 1192"/>
              <a:gd name="T6" fmla="*/ 501 w 874"/>
              <a:gd name="T7" fmla="*/ 92 h 1192"/>
              <a:gd name="T8" fmla="*/ 516 w 874"/>
              <a:gd name="T9" fmla="*/ 251 h 1192"/>
              <a:gd name="T10" fmla="*/ 521 w 874"/>
              <a:gd name="T11" fmla="*/ 264 h 1192"/>
              <a:gd name="T12" fmla="*/ 424 w 874"/>
              <a:gd name="T13" fmla="*/ 302 h 1192"/>
              <a:gd name="T14" fmla="*/ 400 w 874"/>
              <a:gd name="T15" fmla="*/ 311 h 1192"/>
              <a:gd name="T16" fmla="*/ 303 w 874"/>
              <a:gd name="T17" fmla="*/ 348 h 1192"/>
              <a:gd name="T18" fmla="*/ 298 w 874"/>
              <a:gd name="T19" fmla="*/ 336 h 1192"/>
              <a:gd name="T20" fmla="*/ 203 w 874"/>
              <a:gd name="T21" fmla="*/ 207 h 1192"/>
              <a:gd name="T22" fmla="*/ 86 w 874"/>
              <a:gd name="T23" fmla="*/ 205 h 1192"/>
              <a:gd name="T24" fmla="*/ 20 w 874"/>
              <a:gd name="T25" fmla="*/ 265 h 1192"/>
              <a:gd name="T26" fmla="*/ 23 w 874"/>
              <a:gd name="T27" fmla="*/ 371 h 1192"/>
              <a:gd name="T28" fmla="*/ 76 w 874"/>
              <a:gd name="T29" fmla="*/ 435 h 1192"/>
              <a:gd name="T30" fmla="*/ 179 w 874"/>
              <a:gd name="T31" fmla="*/ 434 h 1192"/>
              <a:gd name="T32" fmla="*/ 282 w 874"/>
              <a:gd name="T33" fmla="*/ 394 h 1192"/>
              <a:gd name="T34" fmla="*/ 589 w 874"/>
              <a:gd name="T35" fmla="*/ 1192 h 1192"/>
              <a:gd name="T36" fmla="*/ 622 w 874"/>
              <a:gd name="T37" fmla="*/ 1180 h 1192"/>
              <a:gd name="T38" fmla="*/ 315 w 874"/>
              <a:gd name="T39" fmla="*/ 381 h 1192"/>
              <a:gd name="T40" fmla="*/ 413 w 874"/>
              <a:gd name="T41" fmla="*/ 344 h 1192"/>
              <a:gd name="T42" fmla="*/ 436 w 874"/>
              <a:gd name="T43" fmla="*/ 335 h 1192"/>
              <a:gd name="T44" fmla="*/ 534 w 874"/>
              <a:gd name="T45" fmla="*/ 297 h 1192"/>
              <a:gd name="T46" fmla="*/ 841 w 874"/>
              <a:gd name="T47" fmla="*/ 1096 h 1192"/>
              <a:gd name="T48" fmla="*/ 874 w 874"/>
              <a:gd name="T49" fmla="*/ 1083 h 1192"/>
              <a:gd name="T50" fmla="*/ 567 w 874"/>
              <a:gd name="T51" fmla="*/ 285 h 1192"/>
              <a:gd name="T52" fmla="*/ 670 w 874"/>
              <a:gd name="T53" fmla="*/ 245 h 1192"/>
              <a:gd name="T54" fmla="*/ 748 w 874"/>
              <a:gd name="T55" fmla="*/ 177 h 1192"/>
              <a:gd name="T56" fmla="*/ 745 w 874"/>
              <a:gd name="T57" fmla="*/ 94 h 1192"/>
              <a:gd name="T58" fmla="*/ 264 w 874"/>
              <a:gd name="T59" fmla="*/ 346 h 1192"/>
              <a:gd name="T60" fmla="*/ 269 w 874"/>
              <a:gd name="T61" fmla="*/ 361 h 1192"/>
              <a:gd name="T62" fmla="*/ 166 w 874"/>
              <a:gd name="T63" fmla="*/ 401 h 1192"/>
              <a:gd name="T64" fmla="*/ 92 w 874"/>
              <a:gd name="T65" fmla="*/ 403 h 1192"/>
              <a:gd name="T66" fmla="*/ 57 w 874"/>
              <a:gd name="T67" fmla="*/ 360 h 1192"/>
              <a:gd name="T68" fmla="*/ 56 w 874"/>
              <a:gd name="T69" fmla="*/ 359 h 1192"/>
              <a:gd name="T70" fmla="*/ 56 w 874"/>
              <a:gd name="T71" fmla="*/ 358 h 1192"/>
              <a:gd name="T72" fmla="*/ 53 w 874"/>
              <a:gd name="T73" fmla="*/ 279 h 1192"/>
              <a:gd name="T74" fmla="*/ 99 w 874"/>
              <a:gd name="T75" fmla="*/ 238 h 1192"/>
              <a:gd name="T76" fmla="*/ 186 w 874"/>
              <a:gd name="T77" fmla="*/ 239 h 1192"/>
              <a:gd name="T78" fmla="*/ 264 w 874"/>
              <a:gd name="T79" fmla="*/ 346 h 1192"/>
              <a:gd name="T80" fmla="*/ 714 w 874"/>
              <a:gd name="T81" fmla="*/ 164 h 1192"/>
              <a:gd name="T82" fmla="*/ 658 w 874"/>
              <a:gd name="T83" fmla="*/ 212 h 1192"/>
              <a:gd name="T84" fmla="*/ 555 w 874"/>
              <a:gd name="T85" fmla="*/ 251 h 1192"/>
              <a:gd name="T86" fmla="*/ 549 w 874"/>
              <a:gd name="T87" fmla="*/ 236 h 1192"/>
              <a:gd name="T88" fmla="*/ 534 w 874"/>
              <a:gd name="T89" fmla="*/ 105 h 1192"/>
              <a:gd name="T90" fmla="*/ 599 w 874"/>
              <a:gd name="T91" fmla="*/ 46 h 1192"/>
              <a:gd name="T92" fmla="*/ 660 w 874"/>
              <a:gd name="T93" fmla="*/ 45 h 1192"/>
              <a:gd name="T94" fmla="*/ 711 w 874"/>
              <a:gd name="T95" fmla="*/ 106 h 1192"/>
              <a:gd name="T96" fmla="*/ 712 w 874"/>
              <a:gd name="T97" fmla="*/ 107 h 1192"/>
              <a:gd name="T98" fmla="*/ 712 w 874"/>
              <a:gd name="T99" fmla="*/ 108 h 1192"/>
              <a:gd name="T100" fmla="*/ 714 w 874"/>
              <a:gd name="T101" fmla="*/ 16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4" h="1192">
                <a:moveTo>
                  <a:pt x="745" y="94"/>
                </a:moveTo>
                <a:cubicBezTo>
                  <a:pt x="742" y="85"/>
                  <a:pt x="722" y="35"/>
                  <a:pt x="676" y="13"/>
                </a:cubicBezTo>
                <a:cubicBezTo>
                  <a:pt x="649" y="0"/>
                  <a:pt x="618" y="0"/>
                  <a:pt x="586" y="13"/>
                </a:cubicBezTo>
                <a:cubicBezTo>
                  <a:pt x="544" y="29"/>
                  <a:pt x="515" y="56"/>
                  <a:pt x="501" y="92"/>
                </a:cubicBezTo>
                <a:cubicBezTo>
                  <a:pt x="474" y="162"/>
                  <a:pt x="512" y="242"/>
                  <a:pt x="516" y="251"/>
                </a:cubicBezTo>
                <a:cubicBezTo>
                  <a:pt x="521" y="264"/>
                  <a:pt x="521" y="264"/>
                  <a:pt x="521" y="264"/>
                </a:cubicBezTo>
                <a:cubicBezTo>
                  <a:pt x="424" y="302"/>
                  <a:pt x="424" y="302"/>
                  <a:pt x="424" y="302"/>
                </a:cubicBezTo>
                <a:cubicBezTo>
                  <a:pt x="400" y="311"/>
                  <a:pt x="400" y="311"/>
                  <a:pt x="400" y="311"/>
                </a:cubicBezTo>
                <a:cubicBezTo>
                  <a:pt x="303" y="348"/>
                  <a:pt x="303" y="348"/>
                  <a:pt x="303" y="348"/>
                </a:cubicBezTo>
                <a:cubicBezTo>
                  <a:pt x="298" y="336"/>
                  <a:pt x="298" y="336"/>
                  <a:pt x="298" y="336"/>
                </a:cubicBezTo>
                <a:cubicBezTo>
                  <a:pt x="295" y="325"/>
                  <a:pt x="269" y="241"/>
                  <a:pt x="203" y="207"/>
                </a:cubicBezTo>
                <a:cubicBezTo>
                  <a:pt x="168" y="189"/>
                  <a:pt x="129" y="189"/>
                  <a:pt x="86" y="205"/>
                </a:cubicBezTo>
                <a:cubicBezTo>
                  <a:pt x="54" y="217"/>
                  <a:pt x="31" y="238"/>
                  <a:pt x="20" y="265"/>
                </a:cubicBezTo>
                <a:cubicBezTo>
                  <a:pt x="0" y="312"/>
                  <a:pt x="19" y="363"/>
                  <a:pt x="23" y="371"/>
                </a:cubicBezTo>
                <a:cubicBezTo>
                  <a:pt x="25" y="378"/>
                  <a:pt x="38" y="416"/>
                  <a:pt x="76" y="435"/>
                </a:cubicBezTo>
                <a:cubicBezTo>
                  <a:pt x="105" y="449"/>
                  <a:pt x="139" y="449"/>
                  <a:pt x="179" y="434"/>
                </a:cubicBezTo>
                <a:cubicBezTo>
                  <a:pt x="282" y="394"/>
                  <a:pt x="282" y="394"/>
                  <a:pt x="282" y="394"/>
                </a:cubicBezTo>
                <a:cubicBezTo>
                  <a:pt x="589" y="1192"/>
                  <a:pt x="589" y="1192"/>
                  <a:pt x="589" y="1192"/>
                </a:cubicBezTo>
                <a:cubicBezTo>
                  <a:pt x="622" y="1180"/>
                  <a:pt x="622" y="1180"/>
                  <a:pt x="622" y="1180"/>
                </a:cubicBezTo>
                <a:cubicBezTo>
                  <a:pt x="315" y="381"/>
                  <a:pt x="315" y="381"/>
                  <a:pt x="315" y="381"/>
                </a:cubicBezTo>
                <a:cubicBezTo>
                  <a:pt x="413" y="344"/>
                  <a:pt x="413" y="344"/>
                  <a:pt x="413" y="344"/>
                </a:cubicBezTo>
                <a:cubicBezTo>
                  <a:pt x="436" y="335"/>
                  <a:pt x="436" y="335"/>
                  <a:pt x="436" y="335"/>
                </a:cubicBezTo>
                <a:cubicBezTo>
                  <a:pt x="534" y="297"/>
                  <a:pt x="534" y="297"/>
                  <a:pt x="534" y="297"/>
                </a:cubicBezTo>
                <a:cubicBezTo>
                  <a:pt x="841" y="1096"/>
                  <a:pt x="841" y="1096"/>
                  <a:pt x="841" y="1096"/>
                </a:cubicBezTo>
                <a:cubicBezTo>
                  <a:pt x="874" y="1083"/>
                  <a:pt x="874" y="1083"/>
                  <a:pt x="874" y="1083"/>
                </a:cubicBezTo>
                <a:cubicBezTo>
                  <a:pt x="567" y="285"/>
                  <a:pt x="567" y="285"/>
                  <a:pt x="567" y="285"/>
                </a:cubicBezTo>
                <a:cubicBezTo>
                  <a:pt x="670" y="245"/>
                  <a:pt x="670" y="245"/>
                  <a:pt x="670" y="245"/>
                </a:cubicBezTo>
                <a:cubicBezTo>
                  <a:pt x="710" y="230"/>
                  <a:pt x="736" y="207"/>
                  <a:pt x="748" y="177"/>
                </a:cubicBezTo>
                <a:cubicBezTo>
                  <a:pt x="763" y="138"/>
                  <a:pt x="748" y="101"/>
                  <a:pt x="745" y="94"/>
                </a:cubicBezTo>
                <a:close/>
                <a:moveTo>
                  <a:pt x="264" y="346"/>
                </a:moveTo>
                <a:cubicBezTo>
                  <a:pt x="269" y="361"/>
                  <a:pt x="269" y="361"/>
                  <a:pt x="269" y="361"/>
                </a:cubicBezTo>
                <a:cubicBezTo>
                  <a:pt x="166" y="401"/>
                  <a:pt x="166" y="401"/>
                  <a:pt x="166" y="401"/>
                </a:cubicBezTo>
                <a:cubicBezTo>
                  <a:pt x="136" y="412"/>
                  <a:pt x="112" y="413"/>
                  <a:pt x="92" y="403"/>
                </a:cubicBezTo>
                <a:cubicBezTo>
                  <a:pt x="65" y="390"/>
                  <a:pt x="57" y="360"/>
                  <a:pt x="57" y="360"/>
                </a:cubicBezTo>
                <a:cubicBezTo>
                  <a:pt x="56" y="359"/>
                  <a:pt x="56" y="359"/>
                  <a:pt x="56" y="359"/>
                </a:cubicBezTo>
                <a:cubicBezTo>
                  <a:pt x="56" y="358"/>
                  <a:pt x="56" y="358"/>
                  <a:pt x="56" y="358"/>
                </a:cubicBezTo>
                <a:cubicBezTo>
                  <a:pt x="56" y="358"/>
                  <a:pt x="38" y="314"/>
                  <a:pt x="53" y="279"/>
                </a:cubicBezTo>
                <a:cubicBezTo>
                  <a:pt x="61" y="260"/>
                  <a:pt x="76" y="247"/>
                  <a:pt x="99" y="238"/>
                </a:cubicBezTo>
                <a:cubicBezTo>
                  <a:pt x="132" y="226"/>
                  <a:pt x="161" y="226"/>
                  <a:pt x="186" y="239"/>
                </a:cubicBezTo>
                <a:cubicBezTo>
                  <a:pt x="241" y="267"/>
                  <a:pt x="263" y="345"/>
                  <a:pt x="264" y="346"/>
                </a:cubicBezTo>
                <a:close/>
                <a:moveTo>
                  <a:pt x="714" y="164"/>
                </a:moveTo>
                <a:cubicBezTo>
                  <a:pt x="706" y="184"/>
                  <a:pt x="687" y="200"/>
                  <a:pt x="658" y="212"/>
                </a:cubicBezTo>
                <a:cubicBezTo>
                  <a:pt x="555" y="251"/>
                  <a:pt x="555" y="251"/>
                  <a:pt x="555" y="251"/>
                </a:cubicBezTo>
                <a:cubicBezTo>
                  <a:pt x="549" y="236"/>
                  <a:pt x="549" y="236"/>
                  <a:pt x="549" y="236"/>
                </a:cubicBezTo>
                <a:cubicBezTo>
                  <a:pt x="548" y="235"/>
                  <a:pt x="512" y="163"/>
                  <a:pt x="534" y="105"/>
                </a:cubicBezTo>
                <a:cubicBezTo>
                  <a:pt x="544" y="78"/>
                  <a:pt x="566" y="59"/>
                  <a:pt x="599" y="46"/>
                </a:cubicBezTo>
                <a:cubicBezTo>
                  <a:pt x="622" y="37"/>
                  <a:pt x="642" y="37"/>
                  <a:pt x="660" y="45"/>
                </a:cubicBezTo>
                <a:cubicBezTo>
                  <a:pt x="695" y="62"/>
                  <a:pt x="711" y="106"/>
                  <a:pt x="711" y="106"/>
                </a:cubicBezTo>
                <a:cubicBezTo>
                  <a:pt x="712" y="107"/>
                  <a:pt x="712" y="107"/>
                  <a:pt x="712" y="107"/>
                </a:cubicBezTo>
                <a:cubicBezTo>
                  <a:pt x="712" y="108"/>
                  <a:pt x="712" y="108"/>
                  <a:pt x="712" y="108"/>
                </a:cubicBezTo>
                <a:cubicBezTo>
                  <a:pt x="712" y="108"/>
                  <a:pt x="725" y="136"/>
                  <a:pt x="714" y="164"/>
                </a:cubicBezTo>
                <a:close/>
              </a:path>
            </a:pathLst>
          </a:custGeom>
          <a:solidFill>
            <a:srgbClr val="AD8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ṥļïḑè">
            <a:extLst>
              <a:ext uri="{FF2B5EF4-FFF2-40B4-BE49-F238E27FC236}">
                <a16:creationId xmlns:a16="http://schemas.microsoft.com/office/drawing/2014/main" id="{2831A666-F31F-47B0-8759-84A3E8234ABD}"/>
              </a:ext>
            </a:extLst>
          </p:cNvPr>
          <p:cNvSpPr/>
          <p:nvPr/>
        </p:nvSpPr>
        <p:spPr bwMode="auto">
          <a:xfrm>
            <a:off x="2560877" y="2096129"/>
            <a:ext cx="46474" cy="130126"/>
          </a:xfrm>
          <a:custGeom>
            <a:avLst/>
            <a:gdLst>
              <a:gd name="T0" fmla="*/ 398 w 479"/>
              <a:gd name="T1" fmla="*/ 1342 h 1347"/>
              <a:gd name="T2" fmla="*/ 352 w 479"/>
              <a:gd name="T3" fmla="*/ 1335 h 1347"/>
              <a:gd name="T4" fmla="*/ 186 w 479"/>
              <a:gd name="T5" fmla="*/ 1166 h 1347"/>
              <a:gd name="T6" fmla="*/ 5 w 479"/>
              <a:gd name="T7" fmla="*/ 686 h 1347"/>
              <a:gd name="T8" fmla="*/ 57 w 479"/>
              <a:gd name="T9" fmla="*/ 401 h 1347"/>
              <a:gd name="T10" fmla="*/ 192 w 479"/>
              <a:gd name="T11" fmla="*/ 191 h 1347"/>
              <a:gd name="T12" fmla="*/ 395 w 479"/>
              <a:gd name="T13" fmla="*/ 15 h 1347"/>
              <a:gd name="T14" fmla="*/ 465 w 479"/>
              <a:gd name="T15" fmla="*/ 32 h 1347"/>
              <a:gd name="T16" fmla="*/ 448 w 479"/>
              <a:gd name="T17" fmla="*/ 101 h 1347"/>
              <a:gd name="T18" fmla="*/ 267 w 479"/>
              <a:gd name="T19" fmla="*/ 260 h 1347"/>
              <a:gd name="T20" fmla="*/ 107 w 479"/>
              <a:gd name="T21" fmla="*/ 681 h 1347"/>
              <a:gd name="T22" fmla="*/ 411 w 479"/>
              <a:gd name="T23" fmla="*/ 1252 h 1347"/>
              <a:gd name="T24" fmla="*/ 423 w 479"/>
              <a:gd name="T25" fmla="*/ 1323 h 1347"/>
              <a:gd name="T26" fmla="*/ 398 w 479"/>
              <a:gd name="T27" fmla="*/ 134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9" h="1347">
                <a:moveTo>
                  <a:pt x="398" y="1342"/>
                </a:moveTo>
                <a:cubicBezTo>
                  <a:pt x="382" y="1347"/>
                  <a:pt x="365" y="1345"/>
                  <a:pt x="352" y="1335"/>
                </a:cubicBezTo>
                <a:cubicBezTo>
                  <a:pt x="348" y="1332"/>
                  <a:pt x="268" y="1274"/>
                  <a:pt x="186" y="1166"/>
                </a:cubicBezTo>
                <a:cubicBezTo>
                  <a:pt x="77" y="1022"/>
                  <a:pt x="14" y="856"/>
                  <a:pt x="5" y="686"/>
                </a:cubicBezTo>
                <a:cubicBezTo>
                  <a:pt x="0" y="590"/>
                  <a:pt x="17" y="494"/>
                  <a:pt x="57" y="401"/>
                </a:cubicBezTo>
                <a:cubicBezTo>
                  <a:pt x="89" y="328"/>
                  <a:pt x="134" y="258"/>
                  <a:pt x="192" y="191"/>
                </a:cubicBezTo>
                <a:cubicBezTo>
                  <a:pt x="290" y="79"/>
                  <a:pt x="390" y="17"/>
                  <a:pt x="395" y="15"/>
                </a:cubicBezTo>
                <a:cubicBezTo>
                  <a:pt x="419" y="0"/>
                  <a:pt x="450" y="8"/>
                  <a:pt x="465" y="32"/>
                </a:cubicBezTo>
                <a:cubicBezTo>
                  <a:pt x="479" y="56"/>
                  <a:pt x="472" y="87"/>
                  <a:pt x="448" y="101"/>
                </a:cubicBezTo>
                <a:cubicBezTo>
                  <a:pt x="446" y="103"/>
                  <a:pt x="354" y="159"/>
                  <a:pt x="267" y="260"/>
                </a:cubicBezTo>
                <a:cubicBezTo>
                  <a:pt x="153" y="392"/>
                  <a:pt x="99" y="534"/>
                  <a:pt x="107" y="681"/>
                </a:cubicBezTo>
                <a:cubicBezTo>
                  <a:pt x="126" y="1043"/>
                  <a:pt x="408" y="1250"/>
                  <a:pt x="411" y="1252"/>
                </a:cubicBezTo>
                <a:cubicBezTo>
                  <a:pt x="434" y="1269"/>
                  <a:pt x="439" y="1300"/>
                  <a:pt x="423" y="1323"/>
                </a:cubicBezTo>
                <a:cubicBezTo>
                  <a:pt x="416" y="1332"/>
                  <a:pt x="407" y="1338"/>
                  <a:pt x="398" y="1342"/>
                </a:cubicBezTo>
                <a:close/>
              </a:path>
            </a:pathLst>
          </a:custGeom>
          <a:solidFill>
            <a:srgbClr val="F7E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şḷíḓê">
            <a:extLst>
              <a:ext uri="{FF2B5EF4-FFF2-40B4-BE49-F238E27FC236}">
                <a16:creationId xmlns:a16="http://schemas.microsoft.com/office/drawing/2014/main" id="{1A13B13B-0B2C-4E12-B93E-8A37B2D135FF}"/>
              </a:ext>
            </a:extLst>
          </p:cNvPr>
          <p:cNvSpPr/>
          <p:nvPr/>
        </p:nvSpPr>
        <p:spPr bwMode="auto">
          <a:xfrm>
            <a:off x="2434791" y="2332942"/>
            <a:ext cx="857540" cy="823189"/>
          </a:xfrm>
          <a:custGeom>
            <a:avLst/>
            <a:gdLst>
              <a:gd name="T0" fmla="*/ 1362 w 8861"/>
              <a:gd name="T1" fmla="*/ 5068 h 8520"/>
              <a:gd name="T2" fmla="*/ 5068 w 8861"/>
              <a:gd name="T3" fmla="*/ 1362 h 8520"/>
              <a:gd name="T4" fmla="*/ 7855 w 8861"/>
              <a:gd name="T5" fmla="*/ 2625 h 8520"/>
              <a:gd name="T6" fmla="*/ 8861 w 8861"/>
              <a:gd name="T7" fmla="*/ 1712 h 8520"/>
              <a:gd name="T8" fmla="*/ 5068 w 8861"/>
              <a:gd name="T9" fmla="*/ 0 h 8520"/>
              <a:gd name="T10" fmla="*/ 0 w 8861"/>
              <a:gd name="T11" fmla="*/ 5068 h 8520"/>
              <a:gd name="T12" fmla="*/ 1362 w 8861"/>
              <a:gd name="T13" fmla="*/ 8520 h 8520"/>
              <a:gd name="T14" fmla="*/ 2369 w 8861"/>
              <a:gd name="T15" fmla="*/ 7607 h 8520"/>
              <a:gd name="T16" fmla="*/ 1362 w 8861"/>
              <a:gd name="T17" fmla="*/ 5068 h 8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61" h="8520">
                <a:moveTo>
                  <a:pt x="1362" y="5068"/>
                </a:moveTo>
                <a:cubicBezTo>
                  <a:pt x="1362" y="3021"/>
                  <a:pt x="3021" y="1362"/>
                  <a:pt x="5068" y="1362"/>
                </a:cubicBezTo>
                <a:cubicBezTo>
                  <a:pt x="6179" y="1362"/>
                  <a:pt x="7176" y="1851"/>
                  <a:pt x="7855" y="2625"/>
                </a:cubicBezTo>
                <a:cubicBezTo>
                  <a:pt x="8861" y="1712"/>
                  <a:pt x="8861" y="1712"/>
                  <a:pt x="8861" y="1712"/>
                </a:cubicBezTo>
                <a:cubicBezTo>
                  <a:pt x="7932" y="663"/>
                  <a:pt x="6576" y="0"/>
                  <a:pt x="5068" y="0"/>
                </a:cubicBezTo>
                <a:cubicBezTo>
                  <a:pt x="2274" y="0"/>
                  <a:pt x="0" y="2274"/>
                  <a:pt x="0" y="5068"/>
                </a:cubicBezTo>
                <a:cubicBezTo>
                  <a:pt x="0" y="6401"/>
                  <a:pt x="518" y="7615"/>
                  <a:pt x="1362" y="8520"/>
                </a:cubicBezTo>
                <a:cubicBezTo>
                  <a:pt x="2369" y="7607"/>
                  <a:pt x="2369" y="7607"/>
                  <a:pt x="2369" y="7607"/>
                </a:cubicBezTo>
                <a:cubicBezTo>
                  <a:pt x="1745" y="6944"/>
                  <a:pt x="1362" y="6051"/>
                  <a:pt x="1362" y="50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ṡľídè">
            <a:extLst>
              <a:ext uri="{FF2B5EF4-FFF2-40B4-BE49-F238E27FC236}">
                <a16:creationId xmlns:a16="http://schemas.microsoft.com/office/drawing/2014/main" id="{681F447F-E283-4333-87A2-07EF4F93C12A}"/>
              </a:ext>
            </a:extLst>
          </p:cNvPr>
          <p:cNvSpPr/>
          <p:nvPr/>
        </p:nvSpPr>
        <p:spPr bwMode="auto">
          <a:xfrm>
            <a:off x="2566534" y="2498226"/>
            <a:ext cx="849457" cy="813895"/>
          </a:xfrm>
          <a:custGeom>
            <a:avLst/>
            <a:gdLst>
              <a:gd name="T0" fmla="*/ 3706 w 8774"/>
              <a:gd name="T1" fmla="*/ 8423 h 8423"/>
              <a:gd name="T2" fmla="*/ 8774 w 8774"/>
              <a:gd name="T3" fmla="*/ 3356 h 8423"/>
              <a:gd name="T4" fmla="*/ 7499 w 8774"/>
              <a:gd name="T5" fmla="*/ 0 h 8423"/>
              <a:gd name="T6" fmla="*/ 6493 w 8774"/>
              <a:gd name="T7" fmla="*/ 913 h 8423"/>
              <a:gd name="T8" fmla="*/ 7412 w 8774"/>
              <a:gd name="T9" fmla="*/ 3356 h 8423"/>
              <a:gd name="T10" fmla="*/ 3706 w 8774"/>
              <a:gd name="T11" fmla="*/ 7062 h 8423"/>
              <a:gd name="T12" fmla="*/ 1007 w 8774"/>
              <a:gd name="T13" fmla="*/ 5895 h 8423"/>
              <a:gd name="T14" fmla="*/ 0 w 8774"/>
              <a:gd name="T15" fmla="*/ 6808 h 8423"/>
              <a:gd name="T16" fmla="*/ 3706 w 8774"/>
              <a:gd name="T17" fmla="*/ 8423 h 8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74" h="8423">
                <a:moveTo>
                  <a:pt x="3706" y="8423"/>
                </a:moveTo>
                <a:cubicBezTo>
                  <a:pt x="6500" y="8423"/>
                  <a:pt x="8774" y="6150"/>
                  <a:pt x="8774" y="3356"/>
                </a:cubicBezTo>
                <a:cubicBezTo>
                  <a:pt x="8774" y="2070"/>
                  <a:pt x="8292" y="894"/>
                  <a:pt x="7499" y="0"/>
                </a:cubicBezTo>
                <a:cubicBezTo>
                  <a:pt x="6493" y="913"/>
                  <a:pt x="6493" y="913"/>
                  <a:pt x="6493" y="913"/>
                </a:cubicBezTo>
                <a:cubicBezTo>
                  <a:pt x="7065" y="1566"/>
                  <a:pt x="7412" y="2420"/>
                  <a:pt x="7412" y="3356"/>
                </a:cubicBezTo>
                <a:cubicBezTo>
                  <a:pt x="7412" y="5403"/>
                  <a:pt x="5753" y="7062"/>
                  <a:pt x="3706" y="7062"/>
                </a:cubicBezTo>
                <a:cubicBezTo>
                  <a:pt x="2642" y="7062"/>
                  <a:pt x="1683" y="6613"/>
                  <a:pt x="1007" y="5895"/>
                </a:cubicBezTo>
                <a:cubicBezTo>
                  <a:pt x="0" y="6808"/>
                  <a:pt x="0" y="6808"/>
                  <a:pt x="0" y="6808"/>
                </a:cubicBezTo>
                <a:cubicBezTo>
                  <a:pt x="926" y="7801"/>
                  <a:pt x="2245" y="8423"/>
                  <a:pt x="3706" y="8423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ṧ1iḍe">
            <a:extLst>
              <a:ext uri="{FF2B5EF4-FFF2-40B4-BE49-F238E27FC236}">
                <a16:creationId xmlns:a16="http://schemas.microsoft.com/office/drawing/2014/main" id="{4BEABB78-2591-4980-814C-2F34A3236B7E}"/>
              </a:ext>
            </a:extLst>
          </p:cNvPr>
          <p:cNvSpPr/>
          <p:nvPr/>
        </p:nvSpPr>
        <p:spPr bwMode="auto">
          <a:xfrm>
            <a:off x="2664331" y="2586728"/>
            <a:ext cx="619918" cy="594054"/>
          </a:xfrm>
          <a:custGeom>
            <a:avLst/>
            <a:gdLst>
              <a:gd name="T0" fmla="*/ 4805 w 6405"/>
              <a:gd name="T1" fmla="*/ 2443 h 6149"/>
              <a:gd name="T2" fmla="*/ 2699 w 6405"/>
              <a:gd name="T3" fmla="*/ 4548 h 6149"/>
              <a:gd name="T4" fmla="*/ 1185 w 6405"/>
              <a:gd name="T5" fmla="*/ 3906 h 6149"/>
              <a:gd name="T6" fmla="*/ 0 w 6405"/>
              <a:gd name="T7" fmla="*/ 4982 h 6149"/>
              <a:gd name="T8" fmla="*/ 2699 w 6405"/>
              <a:gd name="T9" fmla="*/ 6149 h 6149"/>
              <a:gd name="T10" fmla="*/ 6405 w 6405"/>
              <a:gd name="T11" fmla="*/ 2443 h 6149"/>
              <a:gd name="T12" fmla="*/ 5486 w 6405"/>
              <a:gd name="T13" fmla="*/ 0 h 6149"/>
              <a:gd name="T14" fmla="*/ 4301 w 6405"/>
              <a:gd name="T15" fmla="*/ 1076 h 6149"/>
              <a:gd name="T16" fmla="*/ 4805 w 6405"/>
              <a:gd name="T17" fmla="*/ 2443 h 6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5" h="6149">
                <a:moveTo>
                  <a:pt x="4805" y="2443"/>
                </a:moveTo>
                <a:cubicBezTo>
                  <a:pt x="4805" y="3606"/>
                  <a:pt x="3862" y="4548"/>
                  <a:pt x="2699" y="4548"/>
                </a:cubicBezTo>
                <a:cubicBezTo>
                  <a:pt x="2105" y="4548"/>
                  <a:pt x="1568" y="4302"/>
                  <a:pt x="1185" y="3906"/>
                </a:cubicBezTo>
                <a:cubicBezTo>
                  <a:pt x="0" y="4982"/>
                  <a:pt x="0" y="4982"/>
                  <a:pt x="0" y="4982"/>
                </a:cubicBezTo>
                <a:cubicBezTo>
                  <a:pt x="676" y="5700"/>
                  <a:pt x="1635" y="6149"/>
                  <a:pt x="2699" y="6149"/>
                </a:cubicBezTo>
                <a:cubicBezTo>
                  <a:pt x="4746" y="6149"/>
                  <a:pt x="6405" y="4490"/>
                  <a:pt x="6405" y="2443"/>
                </a:cubicBezTo>
                <a:cubicBezTo>
                  <a:pt x="6405" y="1507"/>
                  <a:pt x="6058" y="653"/>
                  <a:pt x="5486" y="0"/>
                </a:cubicBezTo>
                <a:cubicBezTo>
                  <a:pt x="4301" y="1076"/>
                  <a:pt x="4301" y="1076"/>
                  <a:pt x="4301" y="1076"/>
                </a:cubicBezTo>
                <a:cubicBezTo>
                  <a:pt x="4615" y="1444"/>
                  <a:pt x="4805" y="1921"/>
                  <a:pt x="4805" y="2443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śḻïdè">
            <a:extLst>
              <a:ext uri="{FF2B5EF4-FFF2-40B4-BE49-F238E27FC236}">
                <a16:creationId xmlns:a16="http://schemas.microsoft.com/office/drawing/2014/main" id="{CF96DF5A-96A3-4EB6-BA15-7647405B7701}"/>
              </a:ext>
            </a:extLst>
          </p:cNvPr>
          <p:cNvSpPr/>
          <p:nvPr/>
        </p:nvSpPr>
        <p:spPr bwMode="auto">
          <a:xfrm>
            <a:off x="2566534" y="2464684"/>
            <a:ext cx="628404" cy="603349"/>
          </a:xfrm>
          <a:custGeom>
            <a:avLst/>
            <a:gdLst>
              <a:gd name="T0" fmla="*/ 3706 w 6493"/>
              <a:gd name="T1" fmla="*/ 0 h 6245"/>
              <a:gd name="T2" fmla="*/ 0 w 6493"/>
              <a:gd name="T3" fmla="*/ 3706 h 6245"/>
              <a:gd name="T4" fmla="*/ 1007 w 6493"/>
              <a:gd name="T5" fmla="*/ 6245 h 6245"/>
              <a:gd name="T6" fmla="*/ 2192 w 6493"/>
              <a:gd name="T7" fmla="*/ 5169 h 6245"/>
              <a:gd name="T8" fmla="*/ 1601 w 6493"/>
              <a:gd name="T9" fmla="*/ 3706 h 6245"/>
              <a:gd name="T10" fmla="*/ 3706 w 6493"/>
              <a:gd name="T11" fmla="*/ 1600 h 6245"/>
              <a:gd name="T12" fmla="*/ 5308 w 6493"/>
              <a:gd name="T13" fmla="*/ 2339 h 6245"/>
              <a:gd name="T14" fmla="*/ 6493 w 6493"/>
              <a:gd name="T15" fmla="*/ 1263 h 6245"/>
              <a:gd name="T16" fmla="*/ 3706 w 6493"/>
              <a:gd name="T17" fmla="*/ 0 h 6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3" h="6245">
                <a:moveTo>
                  <a:pt x="3706" y="0"/>
                </a:moveTo>
                <a:cubicBezTo>
                  <a:pt x="1659" y="0"/>
                  <a:pt x="0" y="1659"/>
                  <a:pt x="0" y="3706"/>
                </a:cubicBezTo>
                <a:cubicBezTo>
                  <a:pt x="0" y="4689"/>
                  <a:pt x="383" y="5582"/>
                  <a:pt x="1007" y="6245"/>
                </a:cubicBezTo>
                <a:cubicBezTo>
                  <a:pt x="2192" y="5169"/>
                  <a:pt x="2192" y="5169"/>
                  <a:pt x="2192" y="5169"/>
                </a:cubicBezTo>
                <a:cubicBezTo>
                  <a:pt x="1826" y="4790"/>
                  <a:pt x="1601" y="4274"/>
                  <a:pt x="1601" y="3706"/>
                </a:cubicBezTo>
                <a:cubicBezTo>
                  <a:pt x="1601" y="2543"/>
                  <a:pt x="2543" y="1600"/>
                  <a:pt x="3706" y="1600"/>
                </a:cubicBezTo>
                <a:cubicBezTo>
                  <a:pt x="4348" y="1600"/>
                  <a:pt x="4922" y="1887"/>
                  <a:pt x="5308" y="2339"/>
                </a:cubicBezTo>
                <a:cubicBezTo>
                  <a:pt x="6493" y="1263"/>
                  <a:pt x="6493" y="1263"/>
                  <a:pt x="6493" y="1263"/>
                </a:cubicBezTo>
                <a:cubicBezTo>
                  <a:pt x="5814" y="489"/>
                  <a:pt x="4817" y="0"/>
                  <a:pt x="3706" y="0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ṧḻîďê">
            <a:extLst>
              <a:ext uri="{FF2B5EF4-FFF2-40B4-BE49-F238E27FC236}">
                <a16:creationId xmlns:a16="http://schemas.microsoft.com/office/drawing/2014/main" id="{B29C7FF3-A9D1-45C3-B49A-C2BBE1788F47}"/>
              </a:ext>
            </a:extLst>
          </p:cNvPr>
          <p:cNvSpPr/>
          <p:nvPr/>
        </p:nvSpPr>
        <p:spPr bwMode="auto">
          <a:xfrm>
            <a:off x="2721716" y="2619058"/>
            <a:ext cx="358857" cy="345117"/>
          </a:xfrm>
          <a:custGeom>
            <a:avLst/>
            <a:gdLst>
              <a:gd name="T0" fmla="*/ 1144 w 3707"/>
              <a:gd name="T1" fmla="*/ 2106 h 3569"/>
              <a:gd name="T2" fmla="*/ 2105 w 3707"/>
              <a:gd name="T3" fmla="*/ 1145 h 3569"/>
              <a:gd name="T4" fmla="*/ 2858 w 3707"/>
              <a:gd name="T5" fmla="*/ 1510 h 3569"/>
              <a:gd name="T6" fmla="*/ 3707 w 3707"/>
              <a:gd name="T7" fmla="*/ 739 h 3569"/>
              <a:gd name="T8" fmla="*/ 2105 w 3707"/>
              <a:gd name="T9" fmla="*/ 0 h 3569"/>
              <a:gd name="T10" fmla="*/ 0 w 3707"/>
              <a:gd name="T11" fmla="*/ 2106 h 3569"/>
              <a:gd name="T12" fmla="*/ 591 w 3707"/>
              <a:gd name="T13" fmla="*/ 3569 h 3569"/>
              <a:gd name="T14" fmla="*/ 1439 w 3707"/>
              <a:gd name="T15" fmla="*/ 2798 h 3569"/>
              <a:gd name="T16" fmla="*/ 1144 w 3707"/>
              <a:gd name="T17" fmla="*/ 2106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7" h="3569">
                <a:moveTo>
                  <a:pt x="1144" y="2106"/>
                </a:moveTo>
                <a:cubicBezTo>
                  <a:pt x="1144" y="1575"/>
                  <a:pt x="1574" y="1145"/>
                  <a:pt x="2105" y="1145"/>
                </a:cubicBezTo>
                <a:cubicBezTo>
                  <a:pt x="2411" y="1145"/>
                  <a:pt x="2682" y="1288"/>
                  <a:pt x="2858" y="1510"/>
                </a:cubicBezTo>
                <a:cubicBezTo>
                  <a:pt x="3707" y="739"/>
                  <a:pt x="3707" y="739"/>
                  <a:pt x="3707" y="739"/>
                </a:cubicBezTo>
                <a:cubicBezTo>
                  <a:pt x="3321" y="287"/>
                  <a:pt x="2747" y="0"/>
                  <a:pt x="2105" y="0"/>
                </a:cubicBezTo>
                <a:cubicBezTo>
                  <a:pt x="942" y="0"/>
                  <a:pt x="0" y="943"/>
                  <a:pt x="0" y="2106"/>
                </a:cubicBezTo>
                <a:cubicBezTo>
                  <a:pt x="0" y="2674"/>
                  <a:pt x="225" y="3190"/>
                  <a:pt x="591" y="3569"/>
                </a:cubicBezTo>
                <a:cubicBezTo>
                  <a:pt x="1439" y="2798"/>
                  <a:pt x="1439" y="2798"/>
                  <a:pt x="1439" y="2798"/>
                </a:cubicBezTo>
                <a:cubicBezTo>
                  <a:pt x="1257" y="2624"/>
                  <a:pt x="1144" y="2378"/>
                  <a:pt x="1144" y="2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ṥlídé">
            <a:extLst>
              <a:ext uri="{FF2B5EF4-FFF2-40B4-BE49-F238E27FC236}">
                <a16:creationId xmlns:a16="http://schemas.microsoft.com/office/drawing/2014/main" id="{C4F56DF9-0234-4425-843B-C3B19BFA1E82}"/>
              </a:ext>
            </a:extLst>
          </p:cNvPr>
          <p:cNvSpPr/>
          <p:nvPr/>
        </p:nvSpPr>
        <p:spPr bwMode="auto">
          <a:xfrm>
            <a:off x="2778696" y="2690587"/>
            <a:ext cx="350371" cy="335418"/>
          </a:xfrm>
          <a:custGeom>
            <a:avLst/>
            <a:gdLst>
              <a:gd name="T0" fmla="*/ 1514 w 3620"/>
              <a:gd name="T1" fmla="*/ 3472 h 3472"/>
              <a:gd name="T2" fmla="*/ 3620 w 3620"/>
              <a:gd name="T3" fmla="*/ 1367 h 3472"/>
              <a:gd name="T4" fmla="*/ 3116 w 3620"/>
              <a:gd name="T5" fmla="*/ 0 h 3472"/>
              <a:gd name="T6" fmla="*/ 2267 w 3620"/>
              <a:gd name="T7" fmla="*/ 771 h 3472"/>
              <a:gd name="T8" fmla="*/ 2475 w 3620"/>
              <a:gd name="T9" fmla="*/ 1367 h 3472"/>
              <a:gd name="T10" fmla="*/ 1514 w 3620"/>
              <a:gd name="T11" fmla="*/ 2328 h 3472"/>
              <a:gd name="T12" fmla="*/ 848 w 3620"/>
              <a:gd name="T13" fmla="*/ 2059 h 3472"/>
              <a:gd name="T14" fmla="*/ 0 w 3620"/>
              <a:gd name="T15" fmla="*/ 2830 h 3472"/>
              <a:gd name="T16" fmla="*/ 1514 w 3620"/>
              <a:gd name="T17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0" h="3472">
                <a:moveTo>
                  <a:pt x="1514" y="3472"/>
                </a:moveTo>
                <a:cubicBezTo>
                  <a:pt x="2677" y="3472"/>
                  <a:pt x="3620" y="2530"/>
                  <a:pt x="3620" y="1367"/>
                </a:cubicBezTo>
                <a:cubicBezTo>
                  <a:pt x="3620" y="845"/>
                  <a:pt x="3430" y="368"/>
                  <a:pt x="3116" y="0"/>
                </a:cubicBezTo>
                <a:cubicBezTo>
                  <a:pt x="2267" y="771"/>
                  <a:pt x="2267" y="771"/>
                  <a:pt x="2267" y="771"/>
                </a:cubicBezTo>
                <a:cubicBezTo>
                  <a:pt x="2397" y="935"/>
                  <a:pt x="2475" y="1142"/>
                  <a:pt x="2475" y="1367"/>
                </a:cubicBezTo>
                <a:cubicBezTo>
                  <a:pt x="2475" y="1898"/>
                  <a:pt x="2045" y="2328"/>
                  <a:pt x="1514" y="2328"/>
                </a:cubicBezTo>
                <a:cubicBezTo>
                  <a:pt x="1256" y="2328"/>
                  <a:pt x="1021" y="2225"/>
                  <a:pt x="848" y="2059"/>
                </a:cubicBezTo>
                <a:cubicBezTo>
                  <a:pt x="0" y="2830"/>
                  <a:pt x="0" y="2830"/>
                  <a:pt x="0" y="2830"/>
                </a:cubicBezTo>
                <a:cubicBezTo>
                  <a:pt x="383" y="3226"/>
                  <a:pt x="920" y="3472"/>
                  <a:pt x="1514" y="3472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şliḓe">
            <a:extLst>
              <a:ext uri="{FF2B5EF4-FFF2-40B4-BE49-F238E27FC236}">
                <a16:creationId xmlns:a16="http://schemas.microsoft.com/office/drawing/2014/main" id="{CDCDC369-F9BE-4CC9-A9C3-CE55DA4BE168}"/>
              </a:ext>
            </a:extLst>
          </p:cNvPr>
          <p:cNvSpPr/>
          <p:nvPr/>
        </p:nvSpPr>
        <p:spPr bwMode="auto">
          <a:xfrm>
            <a:off x="2861137" y="2764944"/>
            <a:ext cx="157202" cy="150736"/>
          </a:xfrm>
          <a:custGeom>
            <a:avLst/>
            <a:gdLst>
              <a:gd name="T0" fmla="*/ 666 w 1627"/>
              <a:gd name="T1" fmla="*/ 1557 h 1557"/>
              <a:gd name="T2" fmla="*/ 1627 w 1627"/>
              <a:gd name="T3" fmla="*/ 596 h 1557"/>
              <a:gd name="T4" fmla="*/ 1419 w 1627"/>
              <a:gd name="T5" fmla="*/ 0 h 1557"/>
              <a:gd name="T6" fmla="*/ 0 w 1627"/>
              <a:gd name="T7" fmla="*/ 1288 h 1557"/>
              <a:gd name="T8" fmla="*/ 666 w 1627"/>
              <a:gd name="T9" fmla="*/ 1557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" h="1557">
                <a:moveTo>
                  <a:pt x="666" y="1557"/>
                </a:moveTo>
                <a:cubicBezTo>
                  <a:pt x="1197" y="1557"/>
                  <a:pt x="1627" y="1127"/>
                  <a:pt x="1627" y="596"/>
                </a:cubicBezTo>
                <a:cubicBezTo>
                  <a:pt x="1627" y="371"/>
                  <a:pt x="1549" y="164"/>
                  <a:pt x="1419" y="0"/>
                </a:cubicBezTo>
                <a:cubicBezTo>
                  <a:pt x="0" y="1288"/>
                  <a:pt x="0" y="1288"/>
                  <a:pt x="0" y="1288"/>
                </a:cubicBezTo>
                <a:cubicBezTo>
                  <a:pt x="173" y="1454"/>
                  <a:pt x="408" y="1557"/>
                  <a:pt x="666" y="1557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ŝ1iḓé">
            <a:extLst>
              <a:ext uri="{FF2B5EF4-FFF2-40B4-BE49-F238E27FC236}">
                <a16:creationId xmlns:a16="http://schemas.microsoft.com/office/drawing/2014/main" id="{CB21FD21-E7F3-4CC3-B4D3-7D81722A0A0B}"/>
              </a:ext>
            </a:extLst>
          </p:cNvPr>
          <p:cNvSpPr/>
          <p:nvPr/>
        </p:nvSpPr>
        <p:spPr bwMode="auto">
          <a:xfrm>
            <a:off x="2832444" y="2729786"/>
            <a:ext cx="165689" cy="159627"/>
          </a:xfrm>
          <a:custGeom>
            <a:avLst/>
            <a:gdLst>
              <a:gd name="T0" fmla="*/ 961 w 1714"/>
              <a:gd name="T1" fmla="*/ 0 h 1653"/>
              <a:gd name="T2" fmla="*/ 0 w 1714"/>
              <a:gd name="T3" fmla="*/ 961 h 1653"/>
              <a:gd name="T4" fmla="*/ 295 w 1714"/>
              <a:gd name="T5" fmla="*/ 1653 h 1653"/>
              <a:gd name="T6" fmla="*/ 1714 w 1714"/>
              <a:gd name="T7" fmla="*/ 365 h 1653"/>
              <a:gd name="T8" fmla="*/ 961 w 1714"/>
              <a:gd name="T9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" h="1653">
                <a:moveTo>
                  <a:pt x="961" y="0"/>
                </a:moveTo>
                <a:cubicBezTo>
                  <a:pt x="430" y="0"/>
                  <a:pt x="0" y="430"/>
                  <a:pt x="0" y="961"/>
                </a:cubicBezTo>
                <a:cubicBezTo>
                  <a:pt x="0" y="1233"/>
                  <a:pt x="113" y="1479"/>
                  <a:pt x="295" y="1653"/>
                </a:cubicBezTo>
                <a:cubicBezTo>
                  <a:pt x="1714" y="365"/>
                  <a:pt x="1714" y="365"/>
                  <a:pt x="1714" y="365"/>
                </a:cubicBezTo>
                <a:cubicBezTo>
                  <a:pt x="1538" y="143"/>
                  <a:pt x="1267" y="0"/>
                  <a:pt x="961" y="0"/>
                </a:cubicBezTo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S1íďè">
            <a:extLst>
              <a:ext uri="{FF2B5EF4-FFF2-40B4-BE49-F238E27FC236}">
                <a16:creationId xmlns:a16="http://schemas.microsoft.com/office/drawing/2014/main" id="{40536126-20EC-481D-B48C-58C556E2C417}"/>
              </a:ext>
            </a:extLst>
          </p:cNvPr>
          <p:cNvSpPr/>
          <p:nvPr/>
        </p:nvSpPr>
        <p:spPr bwMode="auto">
          <a:xfrm>
            <a:off x="3407909" y="2735444"/>
            <a:ext cx="47282" cy="174175"/>
          </a:xfrm>
          <a:custGeom>
            <a:avLst/>
            <a:gdLst>
              <a:gd name="T0" fmla="*/ 450 w 487"/>
              <a:gd name="T1" fmla="*/ 1073 h 1804"/>
              <a:gd name="T2" fmla="*/ 450 w 487"/>
              <a:gd name="T3" fmla="*/ 1167 h 1804"/>
              <a:gd name="T4" fmla="*/ 435 w 487"/>
              <a:gd name="T5" fmla="*/ 1182 h 1804"/>
              <a:gd name="T6" fmla="*/ 367 w 487"/>
              <a:gd name="T7" fmla="*/ 1182 h 1804"/>
              <a:gd name="T8" fmla="*/ 353 w 487"/>
              <a:gd name="T9" fmla="*/ 1167 h 1804"/>
              <a:gd name="T10" fmla="*/ 353 w 487"/>
              <a:gd name="T11" fmla="*/ 1165 h 1804"/>
              <a:gd name="T12" fmla="*/ 116 w 487"/>
              <a:gd name="T13" fmla="*/ 1240 h 1804"/>
              <a:gd name="T14" fmla="*/ 70 w 487"/>
              <a:gd name="T15" fmla="*/ 1237 h 1804"/>
              <a:gd name="T16" fmla="*/ 0 w 487"/>
              <a:gd name="T17" fmla="*/ 1804 h 1804"/>
              <a:gd name="T18" fmla="*/ 295 w 487"/>
              <a:gd name="T19" fmla="*/ 1800 h 1804"/>
              <a:gd name="T20" fmla="*/ 340 w 487"/>
              <a:gd name="T21" fmla="*/ 1679 h 1804"/>
              <a:gd name="T22" fmla="*/ 205 w 487"/>
              <a:gd name="T23" fmla="*/ 1688 h 1804"/>
              <a:gd name="T24" fmla="*/ 218 w 487"/>
              <a:gd name="T25" fmla="*/ 1604 h 1804"/>
              <a:gd name="T26" fmla="*/ 418 w 487"/>
              <a:gd name="T27" fmla="*/ 1469 h 1804"/>
              <a:gd name="T28" fmla="*/ 487 w 487"/>
              <a:gd name="T29" fmla="*/ 1282 h 1804"/>
              <a:gd name="T30" fmla="*/ 487 w 487"/>
              <a:gd name="T31" fmla="*/ 1194 h 1804"/>
              <a:gd name="T32" fmla="*/ 451 w 487"/>
              <a:gd name="T33" fmla="*/ 1172 h 1804"/>
              <a:gd name="T34" fmla="*/ 451 w 487"/>
              <a:gd name="T35" fmla="*/ 1074 h 1804"/>
              <a:gd name="T36" fmla="*/ 450 w 487"/>
              <a:gd name="T37" fmla="*/ 1073 h 1804"/>
              <a:gd name="T38" fmla="*/ 295 w 487"/>
              <a:gd name="T39" fmla="*/ 0 h 1804"/>
              <a:gd name="T40" fmla="*/ 204 w 487"/>
              <a:gd name="T41" fmla="*/ 4 h 1804"/>
              <a:gd name="T42" fmla="*/ 50 w 487"/>
              <a:gd name="T43" fmla="*/ 56 h 1804"/>
              <a:gd name="T44" fmla="*/ 34 w 487"/>
              <a:gd name="T45" fmla="*/ 9 h 1804"/>
              <a:gd name="T46" fmla="*/ 2 w 487"/>
              <a:gd name="T47" fmla="*/ 10 h 1804"/>
              <a:gd name="T48" fmla="*/ 64 w 487"/>
              <a:gd name="T49" fmla="*/ 488 h 1804"/>
              <a:gd name="T50" fmla="*/ 116 w 487"/>
              <a:gd name="T51" fmla="*/ 484 h 1804"/>
              <a:gd name="T52" fmla="*/ 295 w 487"/>
              <a:gd name="T53" fmla="*/ 520 h 1804"/>
              <a:gd name="T54" fmla="*/ 295 w 487"/>
              <a:gd name="T55" fmla="*/ 159 h 1804"/>
              <a:gd name="T56" fmla="*/ 218 w 487"/>
              <a:gd name="T57" fmla="*/ 118 h 1804"/>
              <a:gd name="T58" fmla="*/ 205 w 487"/>
              <a:gd name="T59" fmla="*/ 33 h 1804"/>
              <a:gd name="T60" fmla="*/ 295 w 487"/>
              <a:gd name="T61" fmla="*/ 37 h 1804"/>
              <a:gd name="T62" fmla="*/ 295 w 487"/>
              <a:gd name="T63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1804">
                <a:moveTo>
                  <a:pt x="450" y="1073"/>
                </a:moveTo>
                <a:cubicBezTo>
                  <a:pt x="450" y="1167"/>
                  <a:pt x="450" y="1167"/>
                  <a:pt x="450" y="1167"/>
                </a:cubicBezTo>
                <a:cubicBezTo>
                  <a:pt x="450" y="1175"/>
                  <a:pt x="443" y="1182"/>
                  <a:pt x="435" y="1182"/>
                </a:cubicBezTo>
                <a:cubicBezTo>
                  <a:pt x="367" y="1182"/>
                  <a:pt x="367" y="1182"/>
                  <a:pt x="367" y="1182"/>
                </a:cubicBezTo>
                <a:cubicBezTo>
                  <a:pt x="359" y="1182"/>
                  <a:pt x="353" y="1175"/>
                  <a:pt x="353" y="1167"/>
                </a:cubicBezTo>
                <a:cubicBezTo>
                  <a:pt x="353" y="1165"/>
                  <a:pt x="353" y="1165"/>
                  <a:pt x="353" y="1165"/>
                </a:cubicBezTo>
                <a:cubicBezTo>
                  <a:pt x="300" y="1212"/>
                  <a:pt x="224" y="1240"/>
                  <a:pt x="116" y="1240"/>
                </a:cubicBezTo>
                <a:cubicBezTo>
                  <a:pt x="101" y="1240"/>
                  <a:pt x="85" y="1239"/>
                  <a:pt x="70" y="1237"/>
                </a:cubicBezTo>
                <a:cubicBezTo>
                  <a:pt x="57" y="1429"/>
                  <a:pt x="34" y="1618"/>
                  <a:pt x="0" y="1804"/>
                </a:cubicBezTo>
                <a:cubicBezTo>
                  <a:pt x="295" y="1800"/>
                  <a:pt x="295" y="1800"/>
                  <a:pt x="295" y="1800"/>
                </a:cubicBezTo>
                <a:cubicBezTo>
                  <a:pt x="340" y="1679"/>
                  <a:pt x="340" y="1679"/>
                  <a:pt x="340" y="1679"/>
                </a:cubicBezTo>
                <a:cubicBezTo>
                  <a:pt x="297" y="1685"/>
                  <a:pt x="252" y="1688"/>
                  <a:pt x="205" y="1688"/>
                </a:cubicBezTo>
                <a:cubicBezTo>
                  <a:pt x="205" y="1688"/>
                  <a:pt x="140" y="1656"/>
                  <a:pt x="218" y="1604"/>
                </a:cubicBezTo>
                <a:cubicBezTo>
                  <a:pt x="262" y="1574"/>
                  <a:pt x="350" y="1547"/>
                  <a:pt x="418" y="1469"/>
                </a:cubicBezTo>
                <a:cubicBezTo>
                  <a:pt x="487" y="1282"/>
                  <a:pt x="487" y="1282"/>
                  <a:pt x="487" y="1282"/>
                </a:cubicBezTo>
                <a:cubicBezTo>
                  <a:pt x="487" y="1194"/>
                  <a:pt x="487" y="1194"/>
                  <a:pt x="487" y="1194"/>
                </a:cubicBezTo>
                <a:cubicBezTo>
                  <a:pt x="474" y="1187"/>
                  <a:pt x="462" y="1180"/>
                  <a:pt x="451" y="1172"/>
                </a:cubicBezTo>
                <a:cubicBezTo>
                  <a:pt x="451" y="1074"/>
                  <a:pt x="451" y="1074"/>
                  <a:pt x="451" y="1074"/>
                </a:cubicBezTo>
                <a:cubicBezTo>
                  <a:pt x="450" y="1074"/>
                  <a:pt x="450" y="1073"/>
                  <a:pt x="450" y="1073"/>
                </a:cubicBezTo>
                <a:moveTo>
                  <a:pt x="295" y="0"/>
                </a:moveTo>
                <a:cubicBezTo>
                  <a:pt x="204" y="4"/>
                  <a:pt x="204" y="4"/>
                  <a:pt x="204" y="4"/>
                </a:cubicBezTo>
                <a:cubicBezTo>
                  <a:pt x="50" y="56"/>
                  <a:pt x="50" y="56"/>
                  <a:pt x="50" y="56"/>
                </a:cubicBezTo>
                <a:cubicBezTo>
                  <a:pt x="34" y="9"/>
                  <a:pt x="34" y="9"/>
                  <a:pt x="34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0" y="167"/>
                  <a:pt x="51" y="327"/>
                  <a:pt x="64" y="488"/>
                </a:cubicBezTo>
                <a:cubicBezTo>
                  <a:pt x="81" y="485"/>
                  <a:pt x="99" y="484"/>
                  <a:pt x="116" y="484"/>
                </a:cubicBezTo>
                <a:cubicBezTo>
                  <a:pt x="189" y="484"/>
                  <a:pt x="248" y="497"/>
                  <a:pt x="295" y="520"/>
                </a:cubicBezTo>
                <a:cubicBezTo>
                  <a:pt x="295" y="159"/>
                  <a:pt x="295" y="159"/>
                  <a:pt x="295" y="159"/>
                </a:cubicBezTo>
                <a:cubicBezTo>
                  <a:pt x="264" y="143"/>
                  <a:pt x="237" y="130"/>
                  <a:pt x="218" y="118"/>
                </a:cubicBezTo>
                <a:cubicBezTo>
                  <a:pt x="140" y="66"/>
                  <a:pt x="205" y="33"/>
                  <a:pt x="205" y="33"/>
                </a:cubicBezTo>
                <a:cubicBezTo>
                  <a:pt x="236" y="33"/>
                  <a:pt x="266" y="34"/>
                  <a:pt x="295" y="37"/>
                </a:cubicBezTo>
                <a:cubicBezTo>
                  <a:pt x="295" y="0"/>
                  <a:pt x="295" y="0"/>
                  <a:pt x="295" y="0"/>
                </a:cubicBezTo>
              </a:path>
            </a:pathLst>
          </a:custGeom>
          <a:solidFill>
            <a:srgbClr val="807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ṥḷídê">
            <a:extLst>
              <a:ext uri="{FF2B5EF4-FFF2-40B4-BE49-F238E27FC236}">
                <a16:creationId xmlns:a16="http://schemas.microsoft.com/office/drawing/2014/main" id="{984F2F7D-A32C-4A67-B482-4D886AAD71A2}"/>
              </a:ext>
            </a:extLst>
          </p:cNvPr>
          <p:cNvSpPr/>
          <p:nvPr/>
        </p:nvSpPr>
        <p:spPr bwMode="auto">
          <a:xfrm>
            <a:off x="3411142" y="2735848"/>
            <a:ext cx="16569" cy="4850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  <a:close/>
              </a:path>
            </a:pathLst>
          </a:custGeom>
          <a:solidFill>
            <a:srgbClr val="152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šľîḑé">
            <a:extLst>
              <a:ext uri="{FF2B5EF4-FFF2-40B4-BE49-F238E27FC236}">
                <a16:creationId xmlns:a16="http://schemas.microsoft.com/office/drawing/2014/main" id="{C0799E6E-AE41-4BA2-A23B-5CF6BEEE7A9A}"/>
              </a:ext>
            </a:extLst>
          </p:cNvPr>
          <p:cNvSpPr/>
          <p:nvPr/>
        </p:nvSpPr>
        <p:spPr bwMode="auto">
          <a:xfrm>
            <a:off x="3411142" y="2735848"/>
            <a:ext cx="16569" cy="4850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ṧḷîḋé">
            <a:extLst>
              <a:ext uri="{FF2B5EF4-FFF2-40B4-BE49-F238E27FC236}">
                <a16:creationId xmlns:a16="http://schemas.microsoft.com/office/drawing/2014/main" id="{B089B8C2-884E-4A30-8165-BD993CE4D3FC}"/>
              </a:ext>
            </a:extLst>
          </p:cNvPr>
          <p:cNvSpPr/>
          <p:nvPr/>
        </p:nvSpPr>
        <p:spPr bwMode="auto">
          <a:xfrm>
            <a:off x="3414375" y="2782321"/>
            <a:ext cx="27884" cy="72741"/>
          </a:xfrm>
          <a:custGeom>
            <a:avLst/>
            <a:gdLst>
              <a:gd name="T0" fmla="*/ 289 w 289"/>
              <a:gd name="T1" fmla="*/ 565 h 756"/>
              <a:gd name="T2" fmla="*/ 104 w 289"/>
              <a:gd name="T3" fmla="*/ 639 h 756"/>
              <a:gd name="T4" fmla="*/ 13 w 289"/>
              <a:gd name="T5" fmla="*/ 621 h 756"/>
              <a:gd name="T6" fmla="*/ 6 w 289"/>
              <a:gd name="T7" fmla="*/ 753 h 756"/>
              <a:gd name="T8" fmla="*/ 52 w 289"/>
              <a:gd name="T9" fmla="*/ 756 h 756"/>
              <a:gd name="T10" fmla="*/ 289 w 289"/>
              <a:gd name="T11" fmla="*/ 681 h 756"/>
              <a:gd name="T12" fmla="*/ 289 w 289"/>
              <a:gd name="T13" fmla="*/ 565 h 756"/>
              <a:gd name="T14" fmla="*/ 52 w 289"/>
              <a:gd name="T15" fmla="*/ 0 h 756"/>
              <a:gd name="T16" fmla="*/ 0 w 289"/>
              <a:gd name="T17" fmla="*/ 4 h 756"/>
              <a:gd name="T18" fmla="*/ 9 w 289"/>
              <a:gd name="T19" fmla="*/ 136 h 756"/>
              <a:gd name="T20" fmla="*/ 104 w 289"/>
              <a:gd name="T21" fmla="*/ 117 h 756"/>
              <a:gd name="T22" fmla="*/ 269 w 289"/>
              <a:gd name="T23" fmla="*/ 170 h 756"/>
              <a:gd name="T24" fmla="*/ 231 w 289"/>
              <a:gd name="T25" fmla="*/ 92 h 756"/>
              <a:gd name="T26" fmla="*/ 231 w 289"/>
              <a:gd name="T27" fmla="*/ 36 h 756"/>
              <a:gd name="T28" fmla="*/ 52 w 289"/>
              <a:gd name="T29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756">
                <a:moveTo>
                  <a:pt x="289" y="565"/>
                </a:moveTo>
                <a:cubicBezTo>
                  <a:pt x="253" y="611"/>
                  <a:pt x="195" y="639"/>
                  <a:pt x="104" y="639"/>
                </a:cubicBezTo>
                <a:cubicBezTo>
                  <a:pt x="75" y="639"/>
                  <a:pt x="44" y="632"/>
                  <a:pt x="13" y="621"/>
                </a:cubicBezTo>
                <a:cubicBezTo>
                  <a:pt x="11" y="665"/>
                  <a:pt x="9" y="709"/>
                  <a:pt x="6" y="753"/>
                </a:cubicBezTo>
                <a:cubicBezTo>
                  <a:pt x="21" y="755"/>
                  <a:pt x="37" y="756"/>
                  <a:pt x="52" y="756"/>
                </a:cubicBezTo>
                <a:cubicBezTo>
                  <a:pt x="160" y="756"/>
                  <a:pt x="236" y="728"/>
                  <a:pt x="289" y="681"/>
                </a:cubicBezTo>
                <a:cubicBezTo>
                  <a:pt x="289" y="565"/>
                  <a:pt x="289" y="565"/>
                  <a:pt x="289" y="565"/>
                </a:cubicBezTo>
                <a:moveTo>
                  <a:pt x="52" y="0"/>
                </a:moveTo>
                <a:cubicBezTo>
                  <a:pt x="35" y="0"/>
                  <a:pt x="17" y="1"/>
                  <a:pt x="0" y="4"/>
                </a:cubicBezTo>
                <a:cubicBezTo>
                  <a:pt x="3" y="48"/>
                  <a:pt x="6" y="92"/>
                  <a:pt x="9" y="136"/>
                </a:cubicBezTo>
                <a:cubicBezTo>
                  <a:pt x="41" y="124"/>
                  <a:pt x="74" y="117"/>
                  <a:pt x="104" y="117"/>
                </a:cubicBezTo>
                <a:cubicBezTo>
                  <a:pt x="180" y="117"/>
                  <a:pt x="233" y="137"/>
                  <a:pt x="269" y="170"/>
                </a:cubicBezTo>
                <a:cubicBezTo>
                  <a:pt x="231" y="92"/>
                  <a:pt x="231" y="92"/>
                  <a:pt x="231" y="92"/>
                </a:cubicBezTo>
                <a:cubicBezTo>
                  <a:pt x="231" y="36"/>
                  <a:pt x="231" y="36"/>
                  <a:pt x="231" y="36"/>
                </a:cubicBezTo>
                <a:cubicBezTo>
                  <a:pt x="184" y="13"/>
                  <a:pt x="125" y="0"/>
                  <a:pt x="52" y="0"/>
                </a:cubicBezTo>
              </a:path>
            </a:pathLst>
          </a:custGeom>
          <a:solidFill>
            <a:srgbClr val="844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şļîḋè">
            <a:extLst>
              <a:ext uri="{FF2B5EF4-FFF2-40B4-BE49-F238E27FC236}">
                <a16:creationId xmlns:a16="http://schemas.microsoft.com/office/drawing/2014/main" id="{8E7626CB-63D6-4C9F-A18F-7F834AA0C603}"/>
              </a:ext>
            </a:extLst>
          </p:cNvPr>
          <p:cNvSpPr/>
          <p:nvPr/>
        </p:nvSpPr>
        <p:spPr bwMode="auto">
          <a:xfrm>
            <a:off x="3415183" y="2793637"/>
            <a:ext cx="27076" cy="50111"/>
          </a:xfrm>
          <a:custGeom>
            <a:avLst/>
            <a:gdLst>
              <a:gd name="T0" fmla="*/ 8 w 280"/>
              <a:gd name="T1" fmla="*/ 328 h 522"/>
              <a:gd name="T2" fmla="*/ 4 w 280"/>
              <a:gd name="T3" fmla="*/ 504 h 522"/>
              <a:gd name="T4" fmla="*/ 95 w 280"/>
              <a:gd name="T5" fmla="*/ 522 h 522"/>
              <a:gd name="T6" fmla="*/ 280 w 280"/>
              <a:gd name="T7" fmla="*/ 448 h 522"/>
              <a:gd name="T8" fmla="*/ 280 w 280"/>
              <a:gd name="T9" fmla="*/ 381 h 522"/>
              <a:gd name="T10" fmla="*/ 183 w 280"/>
              <a:gd name="T11" fmla="*/ 412 h 522"/>
              <a:gd name="T12" fmla="*/ 8 w 280"/>
              <a:gd name="T13" fmla="*/ 328 h 522"/>
              <a:gd name="T14" fmla="*/ 95 w 280"/>
              <a:gd name="T15" fmla="*/ 0 h 522"/>
              <a:gd name="T16" fmla="*/ 0 w 280"/>
              <a:gd name="T17" fmla="*/ 19 h 522"/>
              <a:gd name="T18" fmla="*/ 7 w 280"/>
              <a:gd name="T19" fmla="*/ 195 h 522"/>
              <a:gd name="T20" fmla="*/ 183 w 280"/>
              <a:gd name="T21" fmla="*/ 110 h 522"/>
              <a:gd name="T22" fmla="*/ 280 w 280"/>
              <a:gd name="T23" fmla="*/ 141 h 522"/>
              <a:gd name="T24" fmla="*/ 280 w 280"/>
              <a:gd name="T25" fmla="*/ 93 h 522"/>
              <a:gd name="T26" fmla="*/ 260 w 280"/>
              <a:gd name="T27" fmla="*/ 53 h 522"/>
              <a:gd name="T28" fmla="*/ 95 w 280"/>
              <a:gd name="T2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" h="522">
                <a:moveTo>
                  <a:pt x="8" y="328"/>
                </a:moveTo>
                <a:cubicBezTo>
                  <a:pt x="7" y="387"/>
                  <a:pt x="6" y="446"/>
                  <a:pt x="4" y="504"/>
                </a:cubicBezTo>
                <a:cubicBezTo>
                  <a:pt x="35" y="515"/>
                  <a:pt x="66" y="522"/>
                  <a:pt x="95" y="522"/>
                </a:cubicBezTo>
                <a:cubicBezTo>
                  <a:pt x="186" y="522"/>
                  <a:pt x="244" y="494"/>
                  <a:pt x="280" y="448"/>
                </a:cubicBezTo>
                <a:cubicBezTo>
                  <a:pt x="280" y="381"/>
                  <a:pt x="280" y="381"/>
                  <a:pt x="280" y="381"/>
                </a:cubicBezTo>
                <a:cubicBezTo>
                  <a:pt x="259" y="400"/>
                  <a:pt x="228" y="412"/>
                  <a:pt x="183" y="412"/>
                </a:cubicBezTo>
                <a:cubicBezTo>
                  <a:pt x="126" y="412"/>
                  <a:pt x="58" y="368"/>
                  <a:pt x="8" y="328"/>
                </a:cubicBezTo>
                <a:moveTo>
                  <a:pt x="95" y="0"/>
                </a:moveTo>
                <a:cubicBezTo>
                  <a:pt x="65" y="0"/>
                  <a:pt x="32" y="7"/>
                  <a:pt x="0" y="19"/>
                </a:cubicBezTo>
                <a:cubicBezTo>
                  <a:pt x="3" y="77"/>
                  <a:pt x="5" y="136"/>
                  <a:pt x="7" y="195"/>
                </a:cubicBezTo>
                <a:cubicBezTo>
                  <a:pt x="57" y="154"/>
                  <a:pt x="126" y="110"/>
                  <a:pt x="183" y="110"/>
                </a:cubicBezTo>
                <a:cubicBezTo>
                  <a:pt x="228" y="110"/>
                  <a:pt x="259" y="122"/>
                  <a:pt x="280" y="141"/>
                </a:cubicBezTo>
                <a:cubicBezTo>
                  <a:pt x="280" y="93"/>
                  <a:pt x="280" y="93"/>
                  <a:pt x="280" y="9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24" y="20"/>
                  <a:pt x="171" y="0"/>
                  <a:pt x="95" y="0"/>
                </a:cubicBezTo>
              </a:path>
            </a:pathLst>
          </a:custGeom>
          <a:solidFill>
            <a:srgbClr val="7E6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ḻiďê">
            <a:extLst>
              <a:ext uri="{FF2B5EF4-FFF2-40B4-BE49-F238E27FC236}">
                <a16:creationId xmlns:a16="http://schemas.microsoft.com/office/drawing/2014/main" id="{A7B64F30-FE73-4740-AF41-2C2F903239FD}"/>
              </a:ext>
            </a:extLst>
          </p:cNvPr>
          <p:cNvSpPr/>
          <p:nvPr/>
        </p:nvSpPr>
        <p:spPr bwMode="auto">
          <a:xfrm>
            <a:off x="3415588" y="2804144"/>
            <a:ext cx="26672" cy="29096"/>
          </a:xfrm>
          <a:custGeom>
            <a:avLst/>
            <a:gdLst>
              <a:gd name="T0" fmla="*/ 176 w 273"/>
              <a:gd name="T1" fmla="*/ 0 h 302"/>
              <a:gd name="T2" fmla="*/ 0 w 273"/>
              <a:gd name="T3" fmla="*/ 85 h 302"/>
              <a:gd name="T4" fmla="*/ 1 w 273"/>
              <a:gd name="T5" fmla="*/ 192 h 302"/>
              <a:gd name="T6" fmla="*/ 1 w 273"/>
              <a:gd name="T7" fmla="*/ 218 h 302"/>
              <a:gd name="T8" fmla="*/ 176 w 273"/>
              <a:gd name="T9" fmla="*/ 302 h 302"/>
              <a:gd name="T10" fmla="*/ 273 w 273"/>
              <a:gd name="T11" fmla="*/ 271 h 302"/>
              <a:gd name="T12" fmla="*/ 273 w 273"/>
              <a:gd name="T13" fmla="*/ 192 h 302"/>
              <a:gd name="T14" fmla="*/ 169 w 273"/>
              <a:gd name="T15" fmla="*/ 184 h 302"/>
              <a:gd name="T16" fmla="*/ 137 w 273"/>
              <a:gd name="T17" fmla="*/ 183 h 302"/>
              <a:gd name="T18" fmla="*/ 115 w 273"/>
              <a:gd name="T19" fmla="*/ 183 h 302"/>
              <a:gd name="T20" fmla="*/ 99 w 273"/>
              <a:gd name="T21" fmla="*/ 166 h 302"/>
              <a:gd name="T22" fmla="*/ 99 w 273"/>
              <a:gd name="T23" fmla="*/ 166 h 302"/>
              <a:gd name="T24" fmla="*/ 99 w 273"/>
              <a:gd name="T25" fmla="*/ 150 h 302"/>
              <a:gd name="T26" fmla="*/ 273 w 273"/>
              <a:gd name="T27" fmla="*/ 150 h 302"/>
              <a:gd name="T28" fmla="*/ 99 w 273"/>
              <a:gd name="T29" fmla="*/ 150 h 302"/>
              <a:gd name="T30" fmla="*/ 99 w 273"/>
              <a:gd name="T31" fmla="*/ 135 h 302"/>
              <a:gd name="T32" fmla="*/ 99 w 273"/>
              <a:gd name="T33" fmla="*/ 135 h 302"/>
              <a:gd name="T34" fmla="*/ 101 w 273"/>
              <a:gd name="T35" fmla="*/ 127 h 302"/>
              <a:gd name="T36" fmla="*/ 116 w 273"/>
              <a:gd name="T37" fmla="*/ 116 h 302"/>
              <a:gd name="T38" fmla="*/ 138 w 273"/>
              <a:gd name="T39" fmla="*/ 116 h 302"/>
              <a:gd name="T40" fmla="*/ 168 w 273"/>
              <a:gd name="T41" fmla="*/ 116 h 302"/>
              <a:gd name="T42" fmla="*/ 273 w 273"/>
              <a:gd name="T43" fmla="*/ 107 h 302"/>
              <a:gd name="T44" fmla="*/ 273 w 273"/>
              <a:gd name="T45" fmla="*/ 31 h 302"/>
              <a:gd name="T46" fmla="*/ 176 w 273"/>
              <a:gd name="T4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" h="302">
                <a:moveTo>
                  <a:pt x="176" y="0"/>
                </a:moveTo>
                <a:cubicBezTo>
                  <a:pt x="119" y="0"/>
                  <a:pt x="50" y="44"/>
                  <a:pt x="0" y="85"/>
                </a:cubicBezTo>
                <a:cubicBezTo>
                  <a:pt x="0" y="120"/>
                  <a:pt x="1" y="156"/>
                  <a:pt x="1" y="192"/>
                </a:cubicBezTo>
                <a:cubicBezTo>
                  <a:pt x="1" y="201"/>
                  <a:pt x="1" y="209"/>
                  <a:pt x="1" y="218"/>
                </a:cubicBezTo>
                <a:cubicBezTo>
                  <a:pt x="51" y="258"/>
                  <a:pt x="119" y="302"/>
                  <a:pt x="176" y="302"/>
                </a:cubicBezTo>
                <a:cubicBezTo>
                  <a:pt x="221" y="302"/>
                  <a:pt x="252" y="290"/>
                  <a:pt x="273" y="271"/>
                </a:cubicBezTo>
                <a:cubicBezTo>
                  <a:pt x="273" y="192"/>
                  <a:pt x="273" y="192"/>
                  <a:pt x="273" y="192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15" y="183"/>
                  <a:pt x="115" y="183"/>
                  <a:pt x="115" y="183"/>
                </a:cubicBezTo>
                <a:cubicBezTo>
                  <a:pt x="106" y="183"/>
                  <a:pt x="99" y="176"/>
                  <a:pt x="99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2"/>
                  <a:pt x="99" y="129"/>
                  <a:pt x="101" y="127"/>
                </a:cubicBezTo>
                <a:cubicBezTo>
                  <a:pt x="103" y="121"/>
                  <a:pt x="109" y="116"/>
                  <a:pt x="116" y="116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52" y="12"/>
                  <a:pt x="221" y="0"/>
                  <a:pt x="176" y="0"/>
                </a:cubicBezTo>
              </a:path>
            </a:pathLst>
          </a:custGeom>
          <a:solidFill>
            <a:srgbClr val="806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śļïďé">
            <a:extLst>
              <a:ext uri="{FF2B5EF4-FFF2-40B4-BE49-F238E27FC236}">
                <a16:creationId xmlns:a16="http://schemas.microsoft.com/office/drawing/2014/main" id="{AFB1F1BE-9E4C-4A1C-80DF-3F297BA179AE}"/>
              </a:ext>
            </a:extLst>
          </p:cNvPr>
          <p:cNvSpPr/>
          <p:nvPr/>
        </p:nvSpPr>
        <p:spPr bwMode="auto">
          <a:xfrm>
            <a:off x="3421649" y="2738677"/>
            <a:ext cx="14952" cy="12123"/>
          </a:xfrm>
          <a:custGeom>
            <a:avLst/>
            <a:gdLst>
              <a:gd name="T0" fmla="*/ 65 w 155"/>
              <a:gd name="T1" fmla="*/ 0 h 126"/>
              <a:gd name="T2" fmla="*/ 78 w 155"/>
              <a:gd name="T3" fmla="*/ 85 h 126"/>
              <a:gd name="T4" fmla="*/ 155 w 155"/>
              <a:gd name="T5" fmla="*/ 126 h 126"/>
              <a:gd name="T6" fmla="*/ 155 w 155"/>
              <a:gd name="T7" fmla="*/ 4 h 126"/>
              <a:gd name="T8" fmla="*/ 65 w 15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26">
                <a:moveTo>
                  <a:pt x="65" y="0"/>
                </a:moveTo>
                <a:cubicBezTo>
                  <a:pt x="65" y="0"/>
                  <a:pt x="0" y="33"/>
                  <a:pt x="78" y="85"/>
                </a:cubicBezTo>
                <a:cubicBezTo>
                  <a:pt x="97" y="97"/>
                  <a:pt x="124" y="110"/>
                  <a:pt x="155" y="126"/>
                </a:cubicBezTo>
                <a:cubicBezTo>
                  <a:pt x="155" y="4"/>
                  <a:pt x="155" y="4"/>
                  <a:pt x="155" y="4"/>
                </a:cubicBezTo>
                <a:cubicBezTo>
                  <a:pt x="126" y="1"/>
                  <a:pt x="96" y="0"/>
                  <a:pt x="65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ṡḷíďê">
            <a:extLst>
              <a:ext uri="{FF2B5EF4-FFF2-40B4-BE49-F238E27FC236}">
                <a16:creationId xmlns:a16="http://schemas.microsoft.com/office/drawing/2014/main" id="{148073FF-96CF-4C9F-A73D-ACFE1732593C}"/>
              </a:ext>
            </a:extLst>
          </p:cNvPr>
          <p:cNvSpPr/>
          <p:nvPr/>
        </p:nvSpPr>
        <p:spPr bwMode="auto">
          <a:xfrm>
            <a:off x="3421649" y="2877289"/>
            <a:ext cx="26672" cy="21014"/>
          </a:xfrm>
          <a:custGeom>
            <a:avLst/>
            <a:gdLst>
              <a:gd name="T0" fmla="*/ 278 w 278"/>
              <a:gd name="T1" fmla="*/ 0 h 219"/>
              <a:gd name="T2" fmla="*/ 78 w 278"/>
              <a:gd name="T3" fmla="*/ 135 h 219"/>
              <a:gd name="T4" fmla="*/ 65 w 278"/>
              <a:gd name="T5" fmla="*/ 219 h 219"/>
              <a:gd name="T6" fmla="*/ 200 w 278"/>
              <a:gd name="T7" fmla="*/ 210 h 219"/>
              <a:gd name="T8" fmla="*/ 278 w 278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19">
                <a:moveTo>
                  <a:pt x="278" y="0"/>
                </a:moveTo>
                <a:cubicBezTo>
                  <a:pt x="210" y="78"/>
                  <a:pt x="122" y="105"/>
                  <a:pt x="78" y="135"/>
                </a:cubicBezTo>
                <a:cubicBezTo>
                  <a:pt x="0" y="187"/>
                  <a:pt x="65" y="219"/>
                  <a:pt x="65" y="219"/>
                </a:cubicBezTo>
                <a:cubicBezTo>
                  <a:pt x="112" y="219"/>
                  <a:pt x="157" y="216"/>
                  <a:pt x="200" y="210"/>
                </a:cubicBezTo>
                <a:cubicBezTo>
                  <a:pt x="278" y="0"/>
                  <a:pt x="278" y="0"/>
                  <a:pt x="278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1íde">
            <a:extLst>
              <a:ext uri="{FF2B5EF4-FFF2-40B4-BE49-F238E27FC236}">
                <a16:creationId xmlns:a16="http://schemas.microsoft.com/office/drawing/2014/main" id="{C2FB4E63-3338-4C9A-B9F1-CC22644F6833}"/>
              </a:ext>
            </a:extLst>
          </p:cNvPr>
          <p:cNvSpPr/>
          <p:nvPr/>
        </p:nvSpPr>
        <p:spPr bwMode="auto">
          <a:xfrm>
            <a:off x="3451554" y="2839302"/>
            <a:ext cx="3637" cy="11315"/>
          </a:xfrm>
          <a:custGeom>
            <a:avLst/>
            <a:gdLst>
              <a:gd name="T0" fmla="*/ 0 w 36"/>
              <a:gd name="T1" fmla="*/ 0 h 120"/>
              <a:gd name="T2" fmla="*/ 0 w 36"/>
              <a:gd name="T3" fmla="*/ 98 h 120"/>
              <a:gd name="T4" fmla="*/ 36 w 36"/>
              <a:gd name="T5" fmla="*/ 120 h 120"/>
              <a:gd name="T6" fmla="*/ 36 w 36"/>
              <a:gd name="T7" fmla="*/ 53 h 120"/>
              <a:gd name="T8" fmla="*/ 0 w 36"/>
              <a:gd name="T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20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1" y="106"/>
                  <a:pt x="23" y="113"/>
                  <a:pt x="36" y="120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19" y="32"/>
                  <a:pt x="0" y="0"/>
                </a:cubicBezTo>
              </a:path>
            </a:pathLst>
          </a:custGeom>
          <a:solidFill>
            <a:srgbClr val="73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śḷîḑê">
            <a:extLst>
              <a:ext uri="{FF2B5EF4-FFF2-40B4-BE49-F238E27FC236}">
                <a16:creationId xmlns:a16="http://schemas.microsoft.com/office/drawing/2014/main" id="{63848FF1-9424-4A56-9E03-486249E7D65E}"/>
              </a:ext>
            </a:extLst>
          </p:cNvPr>
          <p:cNvSpPr/>
          <p:nvPr/>
        </p:nvSpPr>
        <p:spPr bwMode="auto">
          <a:xfrm>
            <a:off x="3442259" y="2802527"/>
            <a:ext cx="7678" cy="11719"/>
          </a:xfrm>
          <a:custGeom>
            <a:avLst/>
            <a:gdLst>
              <a:gd name="T0" fmla="*/ 0 w 81"/>
              <a:gd name="T1" fmla="*/ 0 h 124"/>
              <a:gd name="T2" fmla="*/ 0 w 81"/>
              <a:gd name="T3" fmla="*/ 48 h 124"/>
              <a:gd name="T4" fmla="*/ 0 w 81"/>
              <a:gd name="T5" fmla="*/ 124 h 124"/>
              <a:gd name="T6" fmla="*/ 63 w 81"/>
              <a:gd name="T7" fmla="*/ 119 h 124"/>
              <a:gd name="T8" fmla="*/ 46 w 81"/>
              <a:gd name="T9" fmla="*/ 94 h 124"/>
              <a:gd name="T10" fmla="*/ 0 w 81"/>
              <a:gd name="T1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24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cubicBezTo>
                  <a:pt x="0" y="124"/>
                  <a:pt x="0" y="124"/>
                  <a:pt x="0" y="124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76" y="100"/>
                  <a:pt x="81" y="94"/>
                  <a:pt x="46" y="9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96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ŝlíḋe">
            <a:extLst>
              <a:ext uri="{FF2B5EF4-FFF2-40B4-BE49-F238E27FC236}">
                <a16:creationId xmlns:a16="http://schemas.microsoft.com/office/drawing/2014/main" id="{D4FBEC9F-9146-4F28-ADB0-8614FC33FE80}"/>
              </a:ext>
            </a:extLst>
          </p:cNvPr>
          <p:cNvSpPr/>
          <p:nvPr/>
        </p:nvSpPr>
        <p:spPr bwMode="auto">
          <a:xfrm>
            <a:off x="3442259" y="2822733"/>
            <a:ext cx="9295" cy="26672"/>
          </a:xfrm>
          <a:custGeom>
            <a:avLst/>
            <a:gdLst>
              <a:gd name="T0" fmla="*/ 0 w 97"/>
              <a:gd name="T1" fmla="*/ 0 h 279"/>
              <a:gd name="T2" fmla="*/ 0 w 97"/>
              <a:gd name="T3" fmla="*/ 79 h 279"/>
              <a:gd name="T4" fmla="*/ 0 w 97"/>
              <a:gd name="T5" fmla="*/ 146 h 279"/>
              <a:gd name="T6" fmla="*/ 0 w 97"/>
              <a:gd name="T7" fmla="*/ 262 h 279"/>
              <a:gd name="T8" fmla="*/ 0 w 97"/>
              <a:gd name="T9" fmla="*/ 264 h 279"/>
              <a:gd name="T10" fmla="*/ 14 w 97"/>
              <a:gd name="T11" fmla="*/ 279 h 279"/>
              <a:gd name="T12" fmla="*/ 82 w 97"/>
              <a:gd name="T13" fmla="*/ 279 h 279"/>
              <a:gd name="T14" fmla="*/ 97 w 97"/>
              <a:gd name="T15" fmla="*/ 264 h 279"/>
              <a:gd name="T16" fmla="*/ 97 w 97"/>
              <a:gd name="T17" fmla="*/ 170 h 279"/>
              <a:gd name="T18" fmla="*/ 31 w 97"/>
              <a:gd name="T19" fmla="*/ 2 h 279"/>
              <a:gd name="T20" fmla="*/ 0 w 97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279">
                <a:moveTo>
                  <a:pt x="0" y="0"/>
                </a:moveTo>
                <a:cubicBezTo>
                  <a:pt x="0" y="79"/>
                  <a:pt x="0" y="79"/>
                  <a:pt x="0" y="79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2"/>
                  <a:pt x="6" y="279"/>
                  <a:pt x="14" y="279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90" y="279"/>
                  <a:pt x="97" y="272"/>
                  <a:pt x="97" y="264"/>
                </a:cubicBezTo>
                <a:cubicBezTo>
                  <a:pt x="97" y="170"/>
                  <a:pt x="97" y="170"/>
                  <a:pt x="97" y="170"/>
                </a:cubicBezTo>
                <a:cubicBezTo>
                  <a:pt x="68" y="124"/>
                  <a:pt x="32" y="56"/>
                  <a:pt x="31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E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şḻîďè">
            <a:extLst>
              <a:ext uri="{FF2B5EF4-FFF2-40B4-BE49-F238E27FC236}">
                <a16:creationId xmlns:a16="http://schemas.microsoft.com/office/drawing/2014/main" id="{6F621325-20BB-49F4-B969-4F8B12902B68}"/>
              </a:ext>
            </a:extLst>
          </p:cNvPr>
          <p:cNvSpPr/>
          <p:nvPr/>
        </p:nvSpPr>
        <p:spPr bwMode="auto">
          <a:xfrm>
            <a:off x="3425286" y="2818692"/>
            <a:ext cx="20610" cy="4041"/>
          </a:xfrm>
          <a:custGeom>
            <a:avLst/>
            <a:gdLst>
              <a:gd name="T0" fmla="*/ 212 w 212"/>
              <a:gd name="T1" fmla="*/ 0 h 44"/>
              <a:gd name="T2" fmla="*/ 174 w 212"/>
              <a:gd name="T3" fmla="*/ 0 h 44"/>
              <a:gd name="T4" fmla="*/ 0 w 212"/>
              <a:gd name="T5" fmla="*/ 0 h 44"/>
              <a:gd name="T6" fmla="*/ 0 w 212"/>
              <a:gd name="T7" fmla="*/ 16 h 44"/>
              <a:gd name="T8" fmla="*/ 0 w 212"/>
              <a:gd name="T9" fmla="*/ 16 h 44"/>
              <a:gd name="T10" fmla="*/ 16 w 212"/>
              <a:gd name="T11" fmla="*/ 33 h 44"/>
              <a:gd name="T12" fmla="*/ 38 w 212"/>
              <a:gd name="T13" fmla="*/ 33 h 44"/>
              <a:gd name="T14" fmla="*/ 70 w 212"/>
              <a:gd name="T15" fmla="*/ 34 h 44"/>
              <a:gd name="T16" fmla="*/ 174 w 212"/>
              <a:gd name="T17" fmla="*/ 42 h 44"/>
              <a:gd name="T18" fmla="*/ 205 w 212"/>
              <a:gd name="T19" fmla="*/ 44 h 44"/>
              <a:gd name="T20" fmla="*/ 205 w 212"/>
              <a:gd name="T21" fmla="*/ 42 h 44"/>
              <a:gd name="T22" fmla="*/ 212 w 212"/>
              <a:gd name="T2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" h="44">
                <a:moveTo>
                  <a:pt x="21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5" y="43"/>
                  <a:pt x="205" y="43"/>
                  <a:pt x="205" y="42"/>
                </a:cubicBezTo>
                <a:cubicBezTo>
                  <a:pt x="206" y="26"/>
                  <a:pt x="208" y="12"/>
                  <a:pt x="212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ḷiḓê">
            <a:extLst>
              <a:ext uri="{FF2B5EF4-FFF2-40B4-BE49-F238E27FC236}">
                <a16:creationId xmlns:a16="http://schemas.microsoft.com/office/drawing/2014/main" id="{A78C513D-4672-426C-A33B-02DAC683D540}"/>
              </a:ext>
            </a:extLst>
          </p:cNvPr>
          <p:cNvSpPr/>
          <p:nvPr/>
        </p:nvSpPr>
        <p:spPr bwMode="auto">
          <a:xfrm>
            <a:off x="3425286" y="2813843"/>
            <a:ext cx="23035" cy="4850"/>
          </a:xfrm>
          <a:custGeom>
            <a:avLst/>
            <a:gdLst>
              <a:gd name="T0" fmla="*/ 237 w 237"/>
              <a:gd name="T1" fmla="*/ 0 h 48"/>
              <a:gd name="T2" fmla="*/ 174 w 237"/>
              <a:gd name="T3" fmla="*/ 5 h 48"/>
              <a:gd name="T4" fmla="*/ 69 w 237"/>
              <a:gd name="T5" fmla="*/ 14 h 48"/>
              <a:gd name="T6" fmla="*/ 39 w 237"/>
              <a:gd name="T7" fmla="*/ 14 h 48"/>
              <a:gd name="T8" fmla="*/ 17 w 237"/>
              <a:gd name="T9" fmla="*/ 14 h 48"/>
              <a:gd name="T10" fmla="*/ 2 w 237"/>
              <a:gd name="T11" fmla="*/ 25 h 48"/>
              <a:gd name="T12" fmla="*/ 0 w 237"/>
              <a:gd name="T13" fmla="*/ 33 h 48"/>
              <a:gd name="T14" fmla="*/ 0 w 237"/>
              <a:gd name="T15" fmla="*/ 33 h 48"/>
              <a:gd name="T16" fmla="*/ 0 w 237"/>
              <a:gd name="T17" fmla="*/ 48 h 48"/>
              <a:gd name="T18" fmla="*/ 174 w 237"/>
              <a:gd name="T19" fmla="*/ 48 h 48"/>
              <a:gd name="T20" fmla="*/ 212 w 237"/>
              <a:gd name="T21" fmla="*/ 48 h 48"/>
              <a:gd name="T22" fmla="*/ 237 w 237"/>
              <a:gd name="T2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48">
                <a:moveTo>
                  <a:pt x="237" y="0"/>
                </a:moveTo>
                <a:cubicBezTo>
                  <a:pt x="174" y="5"/>
                  <a:pt x="174" y="5"/>
                  <a:pt x="174" y="5"/>
                </a:cubicBezTo>
                <a:cubicBezTo>
                  <a:pt x="69" y="14"/>
                  <a:pt x="69" y="14"/>
                  <a:pt x="6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0" y="14"/>
                  <a:pt x="4" y="19"/>
                  <a:pt x="2" y="25"/>
                </a:cubicBezTo>
                <a:cubicBezTo>
                  <a:pt x="0" y="27"/>
                  <a:pt x="0" y="30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48"/>
                  <a:pt x="0" y="48"/>
                  <a:pt x="0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27"/>
                  <a:pt x="229" y="12"/>
                  <a:pt x="237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ṡ1ïďe">
            <a:extLst>
              <a:ext uri="{FF2B5EF4-FFF2-40B4-BE49-F238E27FC236}">
                <a16:creationId xmlns:a16="http://schemas.microsoft.com/office/drawing/2014/main" id="{2735ABDE-CACF-468A-8AD3-94EC2F70F613}"/>
              </a:ext>
            </a:extLst>
          </p:cNvPr>
          <p:cNvSpPr/>
          <p:nvPr/>
        </p:nvSpPr>
        <p:spPr bwMode="auto">
          <a:xfrm>
            <a:off x="3283845" y="2736252"/>
            <a:ext cx="132147" cy="173367"/>
          </a:xfrm>
          <a:custGeom>
            <a:avLst/>
            <a:gdLst>
              <a:gd name="T0" fmla="*/ 1287 w 1366"/>
              <a:gd name="T1" fmla="*/ 0 h 1795"/>
              <a:gd name="T2" fmla="*/ 1251 w 1366"/>
              <a:gd name="T3" fmla="*/ 2 h 1795"/>
              <a:gd name="T4" fmla="*/ 733 w 1366"/>
              <a:gd name="T5" fmla="*/ 720 h 1795"/>
              <a:gd name="T6" fmla="*/ 0 w 1366"/>
              <a:gd name="T7" fmla="*/ 716 h 1795"/>
              <a:gd name="T8" fmla="*/ 4 w 1366"/>
              <a:gd name="T9" fmla="*/ 893 h 1795"/>
              <a:gd name="T10" fmla="*/ 4 w 1366"/>
              <a:gd name="T11" fmla="*/ 893 h 1795"/>
              <a:gd name="T12" fmla="*/ 4 w 1366"/>
              <a:gd name="T13" fmla="*/ 893 h 1795"/>
              <a:gd name="T14" fmla="*/ 1 w 1366"/>
              <a:gd name="T15" fmla="*/ 1052 h 1795"/>
              <a:gd name="T16" fmla="*/ 806 w 1366"/>
              <a:gd name="T17" fmla="*/ 1058 h 1795"/>
              <a:gd name="T18" fmla="*/ 1240 w 1366"/>
              <a:gd name="T19" fmla="*/ 1795 h 1795"/>
              <a:gd name="T20" fmla="*/ 1285 w 1366"/>
              <a:gd name="T21" fmla="*/ 1794 h 1795"/>
              <a:gd name="T22" fmla="*/ 1355 w 1366"/>
              <a:gd name="T23" fmla="*/ 1227 h 1795"/>
              <a:gd name="T24" fmla="*/ 1362 w 1366"/>
              <a:gd name="T25" fmla="*/ 1095 h 1795"/>
              <a:gd name="T26" fmla="*/ 1366 w 1366"/>
              <a:gd name="T27" fmla="*/ 919 h 1795"/>
              <a:gd name="T28" fmla="*/ 1366 w 1366"/>
              <a:gd name="T29" fmla="*/ 893 h 1795"/>
              <a:gd name="T30" fmla="*/ 1365 w 1366"/>
              <a:gd name="T31" fmla="*/ 786 h 1795"/>
              <a:gd name="T32" fmla="*/ 1358 w 1366"/>
              <a:gd name="T33" fmla="*/ 610 h 1795"/>
              <a:gd name="T34" fmla="*/ 1349 w 1366"/>
              <a:gd name="T35" fmla="*/ 478 h 1795"/>
              <a:gd name="T36" fmla="*/ 1287 w 1366"/>
              <a:gd name="T37" fmla="*/ 0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6" h="1795">
                <a:moveTo>
                  <a:pt x="1287" y="0"/>
                </a:moveTo>
                <a:cubicBezTo>
                  <a:pt x="1251" y="2"/>
                  <a:pt x="1251" y="2"/>
                  <a:pt x="1251" y="2"/>
                </a:cubicBezTo>
                <a:cubicBezTo>
                  <a:pt x="733" y="720"/>
                  <a:pt x="733" y="720"/>
                  <a:pt x="733" y="720"/>
                </a:cubicBezTo>
                <a:cubicBezTo>
                  <a:pt x="0" y="716"/>
                  <a:pt x="0" y="716"/>
                  <a:pt x="0" y="716"/>
                </a:cubicBezTo>
                <a:cubicBezTo>
                  <a:pt x="3" y="774"/>
                  <a:pt x="4" y="834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946"/>
                  <a:pt x="3" y="999"/>
                  <a:pt x="1" y="1052"/>
                </a:cubicBezTo>
                <a:cubicBezTo>
                  <a:pt x="806" y="1058"/>
                  <a:pt x="806" y="1058"/>
                  <a:pt x="806" y="1058"/>
                </a:cubicBezTo>
                <a:cubicBezTo>
                  <a:pt x="1240" y="1795"/>
                  <a:pt x="1240" y="1795"/>
                  <a:pt x="1240" y="1795"/>
                </a:cubicBezTo>
                <a:cubicBezTo>
                  <a:pt x="1285" y="1794"/>
                  <a:pt x="1285" y="1794"/>
                  <a:pt x="1285" y="1794"/>
                </a:cubicBezTo>
                <a:cubicBezTo>
                  <a:pt x="1319" y="1608"/>
                  <a:pt x="1342" y="1419"/>
                  <a:pt x="1355" y="1227"/>
                </a:cubicBezTo>
                <a:cubicBezTo>
                  <a:pt x="1358" y="1183"/>
                  <a:pt x="1360" y="1139"/>
                  <a:pt x="1362" y="1095"/>
                </a:cubicBezTo>
                <a:cubicBezTo>
                  <a:pt x="1364" y="1037"/>
                  <a:pt x="1365" y="978"/>
                  <a:pt x="1366" y="919"/>
                </a:cubicBezTo>
                <a:cubicBezTo>
                  <a:pt x="1366" y="910"/>
                  <a:pt x="1366" y="902"/>
                  <a:pt x="1366" y="893"/>
                </a:cubicBezTo>
                <a:cubicBezTo>
                  <a:pt x="1366" y="857"/>
                  <a:pt x="1365" y="821"/>
                  <a:pt x="1365" y="786"/>
                </a:cubicBezTo>
                <a:cubicBezTo>
                  <a:pt x="1363" y="727"/>
                  <a:pt x="1361" y="668"/>
                  <a:pt x="1358" y="610"/>
                </a:cubicBezTo>
                <a:cubicBezTo>
                  <a:pt x="1355" y="566"/>
                  <a:pt x="1352" y="522"/>
                  <a:pt x="1349" y="478"/>
                </a:cubicBezTo>
                <a:cubicBezTo>
                  <a:pt x="1336" y="317"/>
                  <a:pt x="1315" y="157"/>
                  <a:pt x="1287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ṧ1ïḋé">
            <a:extLst>
              <a:ext uri="{FF2B5EF4-FFF2-40B4-BE49-F238E27FC236}">
                <a16:creationId xmlns:a16="http://schemas.microsoft.com/office/drawing/2014/main" id="{A82B9F2B-6B42-4B8D-A65E-78F04377658D}"/>
              </a:ext>
            </a:extLst>
          </p:cNvPr>
          <p:cNvSpPr/>
          <p:nvPr/>
        </p:nvSpPr>
        <p:spPr bwMode="auto">
          <a:xfrm>
            <a:off x="3128259" y="2804548"/>
            <a:ext cx="155990" cy="33542"/>
          </a:xfrm>
          <a:custGeom>
            <a:avLst/>
            <a:gdLst>
              <a:gd name="T0" fmla="*/ 0 w 1609"/>
              <a:gd name="T1" fmla="*/ 0 h 346"/>
              <a:gd name="T2" fmla="*/ 9 w 1609"/>
              <a:gd name="T3" fmla="*/ 187 h 346"/>
              <a:gd name="T4" fmla="*/ 9 w 1609"/>
              <a:gd name="T5" fmla="*/ 187 h 346"/>
              <a:gd name="T6" fmla="*/ 9 w 1609"/>
              <a:gd name="T7" fmla="*/ 187 h 346"/>
              <a:gd name="T8" fmla="*/ 4 w 1609"/>
              <a:gd name="T9" fmla="*/ 334 h 346"/>
              <a:gd name="T10" fmla="*/ 1606 w 1609"/>
              <a:gd name="T11" fmla="*/ 346 h 346"/>
              <a:gd name="T12" fmla="*/ 1609 w 1609"/>
              <a:gd name="T13" fmla="*/ 187 h 346"/>
              <a:gd name="T14" fmla="*/ 1609 w 1609"/>
              <a:gd name="T15" fmla="*/ 187 h 346"/>
              <a:gd name="T16" fmla="*/ 1605 w 1609"/>
              <a:gd name="T17" fmla="*/ 10 h 346"/>
              <a:gd name="T18" fmla="*/ 0 w 1609"/>
              <a:gd name="T1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9" h="346">
                <a:moveTo>
                  <a:pt x="0" y="0"/>
                </a:moveTo>
                <a:cubicBezTo>
                  <a:pt x="6" y="62"/>
                  <a:pt x="9" y="124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236"/>
                  <a:pt x="7" y="285"/>
                  <a:pt x="4" y="334"/>
                </a:cubicBezTo>
                <a:cubicBezTo>
                  <a:pt x="1606" y="346"/>
                  <a:pt x="1606" y="346"/>
                  <a:pt x="1606" y="346"/>
                </a:cubicBezTo>
                <a:cubicBezTo>
                  <a:pt x="1608" y="293"/>
                  <a:pt x="1609" y="240"/>
                  <a:pt x="1609" y="187"/>
                </a:cubicBezTo>
                <a:cubicBezTo>
                  <a:pt x="1609" y="187"/>
                  <a:pt x="1609" y="187"/>
                  <a:pt x="1609" y="187"/>
                </a:cubicBezTo>
                <a:cubicBezTo>
                  <a:pt x="1609" y="128"/>
                  <a:pt x="1608" y="68"/>
                  <a:pt x="1605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śļïḍè">
            <a:extLst>
              <a:ext uri="{FF2B5EF4-FFF2-40B4-BE49-F238E27FC236}">
                <a16:creationId xmlns:a16="http://schemas.microsoft.com/office/drawing/2014/main" id="{43726BC1-F335-4AC0-B09E-38DCA005B7F2}"/>
              </a:ext>
            </a:extLst>
          </p:cNvPr>
          <p:cNvSpPr/>
          <p:nvPr/>
        </p:nvSpPr>
        <p:spPr bwMode="auto">
          <a:xfrm>
            <a:off x="3016318" y="2803740"/>
            <a:ext cx="112749" cy="33138"/>
          </a:xfrm>
          <a:custGeom>
            <a:avLst/>
            <a:gdLst>
              <a:gd name="T0" fmla="*/ 0 w 1165"/>
              <a:gd name="T1" fmla="*/ 0 h 341"/>
              <a:gd name="T2" fmla="*/ 20 w 1165"/>
              <a:gd name="T3" fmla="*/ 194 h 341"/>
              <a:gd name="T4" fmla="*/ 20 w 1165"/>
              <a:gd name="T5" fmla="*/ 194 h 341"/>
              <a:gd name="T6" fmla="*/ 20 w 1165"/>
              <a:gd name="T7" fmla="*/ 194 h 341"/>
              <a:gd name="T8" fmla="*/ 10 w 1165"/>
              <a:gd name="T9" fmla="*/ 332 h 341"/>
              <a:gd name="T10" fmla="*/ 1160 w 1165"/>
              <a:gd name="T11" fmla="*/ 341 h 341"/>
              <a:gd name="T12" fmla="*/ 1165 w 1165"/>
              <a:gd name="T13" fmla="*/ 194 h 341"/>
              <a:gd name="T14" fmla="*/ 1165 w 1165"/>
              <a:gd name="T15" fmla="*/ 194 h 341"/>
              <a:gd name="T16" fmla="*/ 1156 w 1165"/>
              <a:gd name="T17" fmla="*/ 7 h 341"/>
              <a:gd name="T18" fmla="*/ 0 w 1165"/>
              <a:gd name="T1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5" h="341">
                <a:moveTo>
                  <a:pt x="0" y="0"/>
                </a:moveTo>
                <a:cubicBezTo>
                  <a:pt x="13" y="63"/>
                  <a:pt x="20" y="127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241"/>
                  <a:pt x="17" y="287"/>
                  <a:pt x="10" y="332"/>
                </a:cubicBezTo>
                <a:cubicBezTo>
                  <a:pt x="1160" y="341"/>
                  <a:pt x="1160" y="341"/>
                  <a:pt x="1160" y="341"/>
                </a:cubicBezTo>
                <a:cubicBezTo>
                  <a:pt x="1163" y="292"/>
                  <a:pt x="1165" y="243"/>
                  <a:pt x="1165" y="194"/>
                </a:cubicBezTo>
                <a:cubicBezTo>
                  <a:pt x="1165" y="194"/>
                  <a:pt x="1165" y="194"/>
                  <a:pt x="1165" y="194"/>
                </a:cubicBezTo>
                <a:cubicBezTo>
                  <a:pt x="1165" y="131"/>
                  <a:pt x="1162" y="69"/>
                  <a:pt x="1156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ś1ïḍê">
            <a:extLst>
              <a:ext uri="{FF2B5EF4-FFF2-40B4-BE49-F238E27FC236}">
                <a16:creationId xmlns:a16="http://schemas.microsoft.com/office/drawing/2014/main" id="{A8ACD6F9-12A3-4F34-95F4-EA5618938EB4}"/>
              </a:ext>
            </a:extLst>
          </p:cNvPr>
          <p:cNvSpPr/>
          <p:nvPr/>
        </p:nvSpPr>
        <p:spPr bwMode="auto">
          <a:xfrm>
            <a:off x="2928220" y="2803336"/>
            <a:ext cx="90119" cy="32734"/>
          </a:xfrm>
          <a:custGeom>
            <a:avLst/>
            <a:gdLst>
              <a:gd name="T0" fmla="*/ 286 w 932"/>
              <a:gd name="T1" fmla="*/ 0 h 336"/>
              <a:gd name="T2" fmla="*/ 0 w 932"/>
              <a:gd name="T3" fmla="*/ 259 h 336"/>
              <a:gd name="T4" fmla="*/ 100 w 932"/>
              <a:gd name="T5" fmla="*/ 330 h 336"/>
              <a:gd name="T6" fmla="*/ 922 w 932"/>
              <a:gd name="T7" fmla="*/ 336 h 336"/>
              <a:gd name="T8" fmla="*/ 932 w 932"/>
              <a:gd name="T9" fmla="*/ 198 h 336"/>
              <a:gd name="T10" fmla="*/ 932 w 932"/>
              <a:gd name="T11" fmla="*/ 198 h 336"/>
              <a:gd name="T12" fmla="*/ 912 w 932"/>
              <a:gd name="T13" fmla="*/ 4 h 336"/>
              <a:gd name="T14" fmla="*/ 286 w 932"/>
              <a:gd name="T1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2" h="336">
                <a:moveTo>
                  <a:pt x="286" y="0"/>
                </a:moveTo>
                <a:cubicBezTo>
                  <a:pt x="0" y="259"/>
                  <a:pt x="0" y="259"/>
                  <a:pt x="0" y="259"/>
                </a:cubicBezTo>
                <a:cubicBezTo>
                  <a:pt x="22" y="302"/>
                  <a:pt x="59" y="329"/>
                  <a:pt x="100" y="330"/>
                </a:cubicBezTo>
                <a:cubicBezTo>
                  <a:pt x="922" y="336"/>
                  <a:pt x="922" y="336"/>
                  <a:pt x="922" y="336"/>
                </a:cubicBezTo>
                <a:cubicBezTo>
                  <a:pt x="929" y="291"/>
                  <a:pt x="932" y="245"/>
                  <a:pt x="932" y="198"/>
                </a:cubicBezTo>
                <a:cubicBezTo>
                  <a:pt x="932" y="198"/>
                  <a:pt x="932" y="198"/>
                  <a:pt x="932" y="198"/>
                </a:cubicBezTo>
                <a:cubicBezTo>
                  <a:pt x="932" y="131"/>
                  <a:pt x="925" y="67"/>
                  <a:pt x="912" y="4"/>
                </a:cubicBezTo>
                <a:cubicBezTo>
                  <a:pt x="286" y="0"/>
                  <a:pt x="286" y="0"/>
                  <a:pt x="286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ślîḑê">
            <a:extLst>
              <a:ext uri="{FF2B5EF4-FFF2-40B4-BE49-F238E27FC236}">
                <a16:creationId xmlns:a16="http://schemas.microsoft.com/office/drawing/2014/main" id="{EE7BE553-5325-4D69-A284-00EB1B4F13C9}"/>
              </a:ext>
            </a:extLst>
          </p:cNvPr>
          <p:cNvSpPr/>
          <p:nvPr/>
        </p:nvSpPr>
        <p:spPr bwMode="auto">
          <a:xfrm>
            <a:off x="2926200" y="2803336"/>
            <a:ext cx="29501" cy="25056"/>
          </a:xfrm>
          <a:custGeom>
            <a:avLst/>
            <a:gdLst>
              <a:gd name="T0" fmla="*/ 124 w 308"/>
              <a:gd name="T1" fmla="*/ 0 h 260"/>
              <a:gd name="T2" fmla="*/ 0 w 308"/>
              <a:gd name="T3" fmla="*/ 165 h 260"/>
              <a:gd name="T4" fmla="*/ 22 w 308"/>
              <a:gd name="T5" fmla="*/ 260 h 260"/>
              <a:gd name="T6" fmla="*/ 308 w 308"/>
              <a:gd name="T7" fmla="*/ 1 h 260"/>
              <a:gd name="T8" fmla="*/ 124 w 308"/>
              <a:gd name="T9" fmla="*/ 0 h 260"/>
              <a:gd name="T10" fmla="*/ 124 w 308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260">
                <a:moveTo>
                  <a:pt x="124" y="0"/>
                </a:moveTo>
                <a:cubicBezTo>
                  <a:pt x="56" y="0"/>
                  <a:pt x="1" y="74"/>
                  <a:pt x="0" y="165"/>
                </a:cubicBezTo>
                <a:cubicBezTo>
                  <a:pt x="0" y="200"/>
                  <a:pt x="8" y="233"/>
                  <a:pt x="22" y="260"/>
                </a:cubicBezTo>
                <a:cubicBezTo>
                  <a:pt x="308" y="1"/>
                  <a:pt x="308" y="1"/>
                  <a:pt x="308" y="1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0"/>
                  <a:pt x="124" y="0"/>
                  <a:pt x="124" y="0"/>
                </a:cubicBezTo>
              </a:path>
            </a:pathLst>
          </a:custGeom>
          <a:solidFill>
            <a:srgbClr val="762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ŝľïḓe">
            <a:extLst>
              <a:ext uri="{FF2B5EF4-FFF2-40B4-BE49-F238E27FC236}">
                <a16:creationId xmlns:a16="http://schemas.microsoft.com/office/drawing/2014/main" id="{4B5E9402-1483-42B1-B188-3DC0F4E939CC}"/>
              </a:ext>
            </a:extLst>
          </p:cNvPr>
          <p:cNvSpPr/>
          <p:nvPr/>
        </p:nvSpPr>
        <p:spPr bwMode="auto">
          <a:xfrm>
            <a:off x="2535821" y="2470342"/>
            <a:ext cx="921391" cy="883403"/>
          </a:xfrm>
          <a:custGeom>
            <a:avLst/>
            <a:gdLst>
              <a:gd name="T0" fmla="*/ 9089 w 9521"/>
              <a:gd name="T1" fmla="*/ 1506 h 9142"/>
              <a:gd name="T2" fmla="*/ 8137 w 9521"/>
              <a:gd name="T3" fmla="*/ 0 h 9142"/>
              <a:gd name="T4" fmla="*/ 7979 w 9521"/>
              <a:gd name="T5" fmla="*/ 144 h 9142"/>
              <a:gd name="T6" fmla="*/ 7818 w 9521"/>
              <a:gd name="T7" fmla="*/ 290 h 9142"/>
              <a:gd name="T8" fmla="*/ 9093 w 9521"/>
              <a:gd name="T9" fmla="*/ 3646 h 9142"/>
              <a:gd name="T10" fmla="*/ 4025 w 9521"/>
              <a:gd name="T11" fmla="*/ 8713 h 9142"/>
              <a:gd name="T12" fmla="*/ 319 w 9521"/>
              <a:gd name="T13" fmla="*/ 7098 h 9142"/>
              <a:gd name="T14" fmla="*/ 159 w 9521"/>
              <a:gd name="T15" fmla="*/ 7244 h 9142"/>
              <a:gd name="T16" fmla="*/ 0 w 9521"/>
              <a:gd name="T17" fmla="*/ 7388 h 9142"/>
              <a:gd name="T18" fmla="*/ 139 w 9521"/>
              <a:gd name="T19" fmla="*/ 7532 h 9142"/>
              <a:gd name="T20" fmla="*/ 1886 w 9521"/>
              <a:gd name="T21" fmla="*/ 8710 h 9142"/>
              <a:gd name="T22" fmla="*/ 4025 w 9521"/>
              <a:gd name="T23" fmla="*/ 9142 h 9142"/>
              <a:gd name="T24" fmla="*/ 6165 w 9521"/>
              <a:gd name="T25" fmla="*/ 8710 h 9142"/>
              <a:gd name="T26" fmla="*/ 7911 w 9521"/>
              <a:gd name="T27" fmla="*/ 7532 h 9142"/>
              <a:gd name="T28" fmla="*/ 9089 w 9521"/>
              <a:gd name="T29" fmla="*/ 5785 h 9142"/>
              <a:gd name="T30" fmla="*/ 9521 w 9521"/>
              <a:gd name="T31" fmla="*/ 3646 h 9142"/>
              <a:gd name="T32" fmla="*/ 9089 w 9521"/>
              <a:gd name="T33" fmla="*/ 1506 h 9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21" h="9142">
                <a:moveTo>
                  <a:pt x="9089" y="1506"/>
                </a:moveTo>
                <a:cubicBezTo>
                  <a:pt x="8855" y="953"/>
                  <a:pt x="8535" y="448"/>
                  <a:pt x="8137" y="0"/>
                </a:cubicBezTo>
                <a:cubicBezTo>
                  <a:pt x="7979" y="144"/>
                  <a:pt x="7979" y="144"/>
                  <a:pt x="7979" y="144"/>
                </a:cubicBezTo>
                <a:cubicBezTo>
                  <a:pt x="7818" y="290"/>
                  <a:pt x="7818" y="290"/>
                  <a:pt x="7818" y="290"/>
                </a:cubicBezTo>
                <a:cubicBezTo>
                  <a:pt x="8611" y="1184"/>
                  <a:pt x="9093" y="2360"/>
                  <a:pt x="9093" y="3646"/>
                </a:cubicBezTo>
                <a:cubicBezTo>
                  <a:pt x="9093" y="6440"/>
                  <a:pt x="6819" y="8713"/>
                  <a:pt x="4025" y="8713"/>
                </a:cubicBezTo>
                <a:cubicBezTo>
                  <a:pt x="2564" y="8713"/>
                  <a:pt x="1245" y="8091"/>
                  <a:pt x="319" y="7098"/>
                </a:cubicBezTo>
                <a:cubicBezTo>
                  <a:pt x="159" y="7244"/>
                  <a:pt x="159" y="7244"/>
                  <a:pt x="159" y="7244"/>
                </a:cubicBezTo>
                <a:cubicBezTo>
                  <a:pt x="0" y="7388"/>
                  <a:pt x="0" y="7388"/>
                  <a:pt x="0" y="7388"/>
                </a:cubicBezTo>
                <a:cubicBezTo>
                  <a:pt x="46" y="7437"/>
                  <a:pt x="92" y="7485"/>
                  <a:pt x="139" y="7532"/>
                </a:cubicBezTo>
                <a:cubicBezTo>
                  <a:pt x="644" y="8037"/>
                  <a:pt x="1231" y="8433"/>
                  <a:pt x="1886" y="8710"/>
                </a:cubicBezTo>
                <a:cubicBezTo>
                  <a:pt x="2564" y="8996"/>
                  <a:pt x="3283" y="9142"/>
                  <a:pt x="4025" y="9142"/>
                </a:cubicBezTo>
                <a:cubicBezTo>
                  <a:pt x="4767" y="9142"/>
                  <a:pt x="5487" y="8996"/>
                  <a:pt x="6165" y="8710"/>
                </a:cubicBezTo>
                <a:cubicBezTo>
                  <a:pt x="6819" y="8433"/>
                  <a:pt x="7407" y="8037"/>
                  <a:pt x="7911" y="7532"/>
                </a:cubicBezTo>
                <a:cubicBezTo>
                  <a:pt x="8416" y="7027"/>
                  <a:pt x="8812" y="6440"/>
                  <a:pt x="9089" y="5785"/>
                </a:cubicBezTo>
                <a:cubicBezTo>
                  <a:pt x="9376" y="5107"/>
                  <a:pt x="9521" y="4388"/>
                  <a:pt x="9521" y="3646"/>
                </a:cubicBezTo>
                <a:cubicBezTo>
                  <a:pt x="9521" y="2904"/>
                  <a:pt x="9376" y="2184"/>
                  <a:pt x="9089" y="1506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ṧḷidè">
            <a:extLst>
              <a:ext uri="{FF2B5EF4-FFF2-40B4-BE49-F238E27FC236}">
                <a16:creationId xmlns:a16="http://schemas.microsoft.com/office/drawing/2014/main" id="{60063865-05ED-4743-808F-600387052A6A}"/>
              </a:ext>
            </a:extLst>
          </p:cNvPr>
          <p:cNvSpPr/>
          <p:nvPr/>
        </p:nvSpPr>
        <p:spPr bwMode="auto">
          <a:xfrm>
            <a:off x="2393571" y="2291722"/>
            <a:ext cx="929877" cy="892698"/>
          </a:xfrm>
          <a:custGeom>
            <a:avLst/>
            <a:gdLst>
              <a:gd name="T0" fmla="*/ 9382 w 9608"/>
              <a:gd name="T1" fmla="*/ 1610 h 9238"/>
              <a:gd name="T2" fmla="*/ 7636 w 9608"/>
              <a:gd name="T3" fmla="*/ 432 h 9238"/>
              <a:gd name="T4" fmla="*/ 5496 w 9608"/>
              <a:gd name="T5" fmla="*/ 0 h 9238"/>
              <a:gd name="T6" fmla="*/ 3357 w 9608"/>
              <a:gd name="T7" fmla="*/ 432 h 9238"/>
              <a:gd name="T8" fmla="*/ 1610 w 9608"/>
              <a:gd name="T9" fmla="*/ 1610 h 9238"/>
              <a:gd name="T10" fmla="*/ 432 w 9608"/>
              <a:gd name="T11" fmla="*/ 3356 h 9238"/>
              <a:gd name="T12" fmla="*/ 0 w 9608"/>
              <a:gd name="T13" fmla="*/ 5496 h 9238"/>
              <a:gd name="T14" fmla="*/ 432 w 9608"/>
              <a:gd name="T15" fmla="*/ 7635 h 9238"/>
              <a:gd name="T16" fmla="*/ 1471 w 9608"/>
              <a:gd name="T17" fmla="*/ 9238 h 9238"/>
              <a:gd name="T18" fmla="*/ 1630 w 9608"/>
              <a:gd name="T19" fmla="*/ 9094 h 9238"/>
              <a:gd name="T20" fmla="*/ 1790 w 9608"/>
              <a:gd name="T21" fmla="*/ 8948 h 9238"/>
              <a:gd name="T22" fmla="*/ 428 w 9608"/>
              <a:gd name="T23" fmla="*/ 5496 h 9238"/>
              <a:gd name="T24" fmla="*/ 5496 w 9608"/>
              <a:gd name="T25" fmla="*/ 428 h 9238"/>
              <a:gd name="T26" fmla="*/ 9289 w 9608"/>
              <a:gd name="T27" fmla="*/ 2140 h 9238"/>
              <a:gd name="T28" fmla="*/ 9450 w 9608"/>
              <a:gd name="T29" fmla="*/ 1994 h 9238"/>
              <a:gd name="T30" fmla="*/ 9608 w 9608"/>
              <a:gd name="T31" fmla="*/ 1850 h 9238"/>
              <a:gd name="T32" fmla="*/ 9382 w 9608"/>
              <a:gd name="T33" fmla="*/ 1610 h 9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08" h="9238">
                <a:moveTo>
                  <a:pt x="9382" y="1610"/>
                </a:moveTo>
                <a:cubicBezTo>
                  <a:pt x="8878" y="1105"/>
                  <a:pt x="8290" y="709"/>
                  <a:pt x="7636" y="432"/>
                </a:cubicBezTo>
                <a:cubicBezTo>
                  <a:pt x="6958" y="145"/>
                  <a:pt x="6238" y="0"/>
                  <a:pt x="5496" y="0"/>
                </a:cubicBezTo>
                <a:cubicBezTo>
                  <a:pt x="4754" y="0"/>
                  <a:pt x="4035" y="145"/>
                  <a:pt x="3357" y="432"/>
                </a:cubicBezTo>
                <a:cubicBezTo>
                  <a:pt x="2702" y="709"/>
                  <a:pt x="2115" y="1105"/>
                  <a:pt x="1610" y="1610"/>
                </a:cubicBezTo>
                <a:cubicBezTo>
                  <a:pt x="1105" y="2114"/>
                  <a:pt x="709" y="2702"/>
                  <a:pt x="432" y="3356"/>
                </a:cubicBezTo>
                <a:cubicBezTo>
                  <a:pt x="145" y="4034"/>
                  <a:pt x="0" y="4754"/>
                  <a:pt x="0" y="5496"/>
                </a:cubicBezTo>
                <a:cubicBezTo>
                  <a:pt x="0" y="6238"/>
                  <a:pt x="145" y="6957"/>
                  <a:pt x="432" y="7635"/>
                </a:cubicBezTo>
                <a:cubicBezTo>
                  <a:pt x="683" y="8228"/>
                  <a:pt x="1032" y="8767"/>
                  <a:pt x="1471" y="9238"/>
                </a:cubicBezTo>
                <a:cubicBezTo>
                  <a:pt x="1630" y="9094"/>
                  <a:pt x="1630" y="9094"/>
                  <a:pt x="1630" y="9094"/>
                </a:cubicBezTo>
                <a:cubicBezTo>
                  <a:pt x="1790" y="8948"/>
                  <a:pt x="1790" y="8948"/>
                  <a:pt x="1790" y="8948"/>
                </a:cubicBezTo>
                <a:cubicBezTo>
                  <a:pt x="946" y="8043"/>
                  <a:pt x="428" y="6829"/>
                  <a:pt x="428" y="5496"/>
                </a:cubicBezTo>
                <a:cubicBezTo>
                  <a:pt x="428" y="2702"/>
                  <a:pt x="2702" y="428"/>
                  <a:pt x="5496" y="428"/>
                </a:cubicBezTo>
                <a:cubicBezTo>
                  <a:pt x="7004" y="428"/>
                  <a:pt x="8360" y="1091"/>
                  <a:pt x="9289" y="2140"/>
                </a:cubicBezTo>
                <a:cubicBezTo>
                  <a:pt x="9450" y="1994"/>
                  <a:pt x="9450" y="1994"/>
                  <a:pt x="9450" y="1994"/>
                </a:cubicBezTo>
                <a:cubicBezTo>
                  <a:pt x="9608" y="1850"/>
                  <a:pt x="9608" y="1850"/>
                  <a:pt x="9608" y="1850"/>
                </a:cubicBezTo>
                <a:cubicBezTo>
                  <a:pt x="9536" y="1768"/>
                  <a:pt x="9460" y="1688"/>
                  <a:pt x="9382" y="1610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şļíḍé">
            <a:extLst>
              <a:ext uri="{FF2B5EF4-FFF2-40B4-BE49-F238E27FC236}">
                <a16:creationId xmlns:a16="http://schemas.microsoft.com/office/drawing/2014/main" id="{A7F701BF-F908-42B9-8598-F74647ADA6F6}"/>
              </a:ext>
            </a:extLst>
          </p:cNvPr>
          <p:cNvSpPr/>
          <p:nvPr/>
        </p:nvSpPr>
        <p:spPr bwMode="auto">
          <a:xfrm>
            <a:off x="3210699" y="2314756"/>
            <a:ext cx="138613" cy="202868"/>
          </a:xfrm>
          <a:custGeom>
            <a:avLst/>
            <a:gdLst>
              <a:gd name="T0" fmla="*/ 34 w 343"/>
              <a:gd name="T1" fmla="*/ 502 h 502"/>
              <a:gd name="T2" fmla="*/ 0 w 343"/>
              <a:gd name="T3" fmla="*/ 293 h 502"/>
              <a:gd name="T4" fmla="*/ 290 w 343"/>
              <a:gd name="T5" fmla="*/ 0 h 502"/>
              <a:gd name="T6" fmla="*/ 343 w 343"/>
              <a:gd name="T7" fmla="*/ 198 h 502"/>
              <a:gd name="T8" fmla="*/ 34 w 343"/>
              <a:gd name="T9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502">
                <a:moveTo>
                  <a:pt x="34" y="502"/>
                </a:moveTo>
                <a:lnTo>
                  <a:pt x="0" y="293"/>
                </a:lnTo>
                <a:lnTo>
                  <a:pt x="290" y="0"/>
                </a:lnTo>
                <a:lnTo>
                  <a:pt x="343" y="198"/>
                </a:lnTo>
                <a:lnTo>
                  <a:pt x="34" y="502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ḻîdè">
            <a:extLst>
              <a:ext uri="{FF2B5EF4-FFF2-40B4-BE49-F238E27FC236}">
                <a16:creationId xmlns:a16="http://schemas.microsoft.com/office/drawing/2014/main" id="{1A038E3E-D9BD-45C3-BEA2-E5F227C22641}"/>
              </a:ext>
            </a:extLst>
          </p:cNvPr>
          <p:cNvSpPr/>
          <p:nvPr/>
        </p:nvSpPr>
        <p:spPr bwMode="auto">
          <a:xfrm>
            <a:off x="3251515" y="2417807"/>
            <a:ext cx="203676" cy="138613"/>
          </a:xfrm>
          <a:custGeom>
            <a:avLst/>
            <a:gdLst>
              <a:gd name="T0" fmla="*/ 504 w 504"/>
              <a:gd name="T1" fmla="*/ 32 h 343"/>
              <a:gd name="T2" fmla="*/ 294 w 504"/>
              <a:gd name="T3" fmla="*/ 0 h 343"/>
              <a:gd name="T4" fmla="*/ 0 w 504"/>
              <a:gd name="T5" fmla="*/ 292 h 343"/>
              <a:gd name="T6" fmla="*/ 201 w 504"/>
              <a:gd name="T7" fmla="*/ 343 h 343"/>
              <a:gd name="T8" fmla="*/ 504 w 504"/>
              <a:gd name="T9" fmla="*/ 3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343">
                <a:moveTo>
                  <a:pt x="504" y="32"/>
                </a:moveTo>
                <a:lnTo>
                  <a:pt x="294" y="0"/>
                </a:lnTo>
                <a:lnTo>
                  <a:pt x="0" y="292"/>
                </a:lnTo>
                <a:lnTo>
                  <a:pt x="201" y="343"/>
                </a:lnTo>
                <a:lnTo>
                  <a:pt x="504" y="32"/>
                </a:lnTo>
                <a:close/>
              </a:path>
            </a:pathLst>
          </a:custGeom>
          <a:solidFill>
            <a:srgbClr val="007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şḻidé">
            <a:extLst>
              <a:ext uri="{FF2B5EF4-FFF2-40B4-BE49-F238E27FC236}">
                <a16:creationId xmlns:a16="http://schemas.microsoft.com/office/drawing/2014/main" id="{63BE14AE-C8AA-44F0-A580-3B67F84862E8}"/>
              </a:ext>
            </a:extLst>
          </p:cNvPr>
          <p:cNvSpPr/>
          <p:nvPr/>
        </p:nvSpPr>
        <p:spPr bwMode="auto">
          <a:xfrm>
            <a:off x="2923371" y="2369717"/>
            <a:ext cx="474031" cy="467565"/>
          </a:xfrm>
          <a:custGeom>
            <a:avLst/>
            <a:gdLst>
              <a:gd name="T0" fmla="*/ 4818 w 4895"/>
              <a:gd name="T1" fmla="*/ 79 h 4842"/>
              <a:gd name="T2" fmla="*/ 4846 w 4895"/>
              <a:gd name="T3" fmla="*/ 283 h 4842"/>
              <a:gd name="T4" fmla="*/ 281 w 4895"/>
              <a:gd name="T5" fmla="*/ 4794 h 4842"/>
              <a:gd name="T6" fmla="*/ 77 w 4895"/>
              <a:gd name="T7" fmla="*/ 4763 h 4842"/>
              <a:gd name="T8" fmla="*/ 48 w 4895"/>
              <a:gd name="T9" fmla="*/ 4559 h 4842"/>
              <a:gd name="T10" fmla="*/ 4614 w 4895"/>
              <a:gd name="T11" fmla="*/ 48 h 4842"/>
              <a:gd name="T12" fmla="*/ 4818 w 4895"/>
              <a:gd name="T13" fmla="*/ 79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5" h="4842">
                <a:moveTo>
                  <a:pt x="4818" y="79"/>
                </a:moveTo>
                <a:cubicBezTo>
                  <a:pt x="4882" y="144"/>
                  <a:pt x="4895" y="235"/>
                  <a:pt x="4846" y="283"/>
                </a:cubicBezTo>
                <a:cubicBezTo>
                  <a:pt x="281" y="4794"/>
                  <a:pt x="281" y="4794"/>
                  <a:pt x="281" y="4794"/>
                </a:cubicBezTo>
                <a:cubicBezTo>
                  <a:pt x="232" y="4842"/>
                  <a:pt x="141" y="4828"/>
                  <a:pt x="77" y="4763"/>
                </a:cubicBezTo>
                <a:cubicBezTo>
                  <a:pt x="13" y="4698"/>
                  <a:pt x="0" y="4607"/>
                  <a:pt x="48" y="4559"/>
                </a:cubicBezTo>
                <a:cubicBezTo>
                  <a:pt x="4614" y="48"/>
                  <a:pt x="4614" y="48"/>
                  <a:pt x="4614" y="48"/>
                </a:cubicBezTo>
                <a:cubicBezTo>
                  <a:pt x="4662" y="0"/>
                  <a:pt x="4754" y="14"/>
                  <a:pt x="4818" y="79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ṣliḓé">
            <a:extLst>
              <a:ext uri="{FF2B5EF4-FFF2-40B4-BE49-F238E27FC236}">
                <a16:creationId xmlns:a16="http://schemas.microsoft.com/office/drawing/2014/main" id="{D38FF266-5DCA-44EB-8719-D816D4687A1A}"/>
              </a:ext>
            </a:extLst>
          </p:cNvPr>
          <p:cNvSpPr/>
          <p:nvPr/>
        </p:nvSpPr>
        <p:spPr bwMode="auto">
          <a:xfrm>
            <a:off x="2161608" y="2149876"/>
            <a:ext cx="213374" cy="206101"/>
          </a:xfrm>
          <a:custGeom>
            <a:avLst/>
            <a:gdLst>
              <a:gd name="T0" fmla="*/ 1972 w 2208"/>
              <a:gd name="T1" fmla="*/ 1865 h 2136"/>
              <a:gd name="T2" fmla="*/ 1697 w 2208"/>
              <a:gd name="T3" fmla="*/ 1880 h 2136"/>
              <a:gd name="T4" fmla="*/ 1310 w 2208"/>
              <a:gd name="T5" fmla="*/ 1909 h 2136"/>
              <a:gd name="T6" fmla="*/ 1263 w 2208"/>
              <a:gd name="T7" fmla="*/ 1945 h 2136"/>
              <a:gd name="T8" fmla="*/ 181 w 2208"/>
              <a:gd name="T9" fmla="*/ 1759 h 2136"/>
              <a:gd name="T10" fmla="*/ 281 w 2208"/>
              <a:gd name="T11" fmla="*/ 676 h 2136"/>
              <a:gd name="T12" fmla="*/ 600 w 2208"/>
              <a:gd name="T13" fmla="*/ 429 h 2136"/>
              <a:gd name="T14" fmla="*/ 897 w 2208"/>
              <a:gd name="T15" fmla="*/ 199 h 2136"/>
              <a:gd name="T16" fmla="*/ 1208 w 2208"/>
              <a:gd name="T17" fmla="*/ 51 h 2136"/>
              <a:gd name="T18" fmla="*/ 1893 w 2208"/>
              <a:gd name="T19" fmla="*/ 242 h 2136"/>
              <a:gd name="T20" fmla="*/ 2175 w 2208"/>
              <a:gd name="T21" fmla="*/ 746 h 2136"/>
              <a:gd name="T22" fmla="*/ 1872 w 2208"/>
              <a:gd name="T23" fmla="*/ 1475 h 2136"/>
              <a:gd name="T24" fmla="*/ 1828 w 2208"/>
              <a:gd name="T25" fmla="*/ 1509 h 2136"/>
              <a:gd name="T26" fmla="*/ 2048 w 2208"/>
              <a:gd name="T27" fmla="*/ 1648 h 2136"/>
              <a:gd name="T28" fmla="*/ 2090 w 2208"/>
              <a:gd name="T29" fmla="*/ 1739 h 2136"/>
              <a:gd name="T30" fmla="*/ 1269 w 2208"/>
              <a:gd name="T31" fmla="*/ 1856 h 2136"/>
              <a:gd name="T32" fmla="*/ 1694 w 2208"/>
              <a:gd name="T33" fmla="*/ 1812 h 2136"/>
              <a:gd name="T34" fmla="*/ 1969 w 2208"/>
              <a:gd name="T35" fmla="*/ 1798 h 2136"/>
              <a:gd name="T36" fmla="*/ 2022 w 2208"/>
              <a:gd name="T37" fmla="*/ 1738 h 2136"/>
              <a:gd name="T38" fmla="*/ 1884 w 2208"/>
              <a:gd name="T39" fmla="*/ 1623 h 2136"/>
              <a:gd name="T40" fmla="*/ 1717 w 2208"/>
              <a:gd name="T41" fmla="*/ 1512 h 2136"/>
              <a:gd name="T42" fmla="*/ 1790 w 2208"/>
              <a:gd name="T43" fmla="*/ 1454 h 2136"/>
              <a:gd name="T44" fmla="*/ 1956 w 2208"/>
              <a:gd name="T45" fmla="*/ 1304 h 2136"/>
              <a:gd name="T46" fmla="*/ 2109 w 2208"/>
              <a:gd name="T47" fmla="*/ 756 h 2136"/>
              <a:gd name="T48" fmla="*/ 1907 w 2208"/>
              <a:gd name="T49" fmla="*/ 361 h 2136"/>
              <a:gd name="T50" fmla="*/ 1223 w 2208"/>
              <a:gd name="T51" fmla="*/ 117 h 2136"/>
              <a:gd name="T52" fmla="*/ 939 w 2208"/>
              <a:gd name="T53" fmla="*/ 252 h 2136"/>
              <a:gd name="T54" fmla="*/ 641 w 2208"/>
              <a:gd name="T55" fmla="*/ 482 h 2136"/>
              <a:gd name="T56" fmla="*/ 323 w 2208"/>
              <a:gd name="T57" fmla="*/ 729 h 2136"/>
              <a:gd name="T58" fmla="*/ 234 w 2208"/>
              <a:gd name="T59" fmla="*/ 1717 h 2136"/>
              <a:gd name="T60" fmla="*/ 236 w 2208"/>
              <a:gd name="T61" fmla="*/ 1719 h 2136"/>
              <a:gd name="T62" fmla="*/ 1224 w 2208"/>
              <a:gd name="T63" fmla="*/ 1890 h 2136"/>
              <a:gd name="T64" fmla="*/ 1254 w 2208"/>
              <a:gd name="T65" fmla="*/ 1868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8" h="2136">
                <a:moveTo>
                  <a:pt x="2039" y="1841"/>
                </a:moveTo>
                <a:cubicBezTo>
                  <a:pt x="2020" y="1856"/>
                  <a:pt x="1996" y="1865"/>
                  <a:pt x="1972" y="1865"/>
                </a:cubicBezTo>
                <a:cubicBezTo>
                  <a:pt x="1882" y="1870"/>
                  <a:pt x="1791" y="1875"/>
                  <a:pt x="1700" y="1880"/>
                </a:cubicBezTo>
                <a:cubicBezTo>
                  <a:pt x="1697" y="1880"/>
                  <a:pt x="1697" y="1880"/>
                  <a:pt x="1697" y="1880"/>
                </a:cubicBezTo>
                <a:cubicBezTo>
                  <a:pt x="1576" y="1886"/>
                  <a:pt x="1456" y="1892"/>
                  <a:pt x="1335" y="1897"/>
                </a:cubicBezTo>
                <a:cubicBezTo>
                  <a:pt x="1328" y="1898"/>
                  <a:pt x="1321" y="1901"/>
                  <a:pt x="1310" y="1909"/>
                </a:cubicBezTo>
                <a:cubicBezTo>
                  <a:pt x="1306" y="1912"/>
                  <a:pt x="1302" y="1916"/>
                  <a:pt x="1297" y="1920"/>
                </a:cubicBezTo>
                <a:cubicBezTo>
                  <a:pt x="1286" y="1929"/>
                  <a:pt x="1274" y="1939"/>
                  <a:pt x="1263" y="1945"/>
                </a:cubicBezTo>
                <a:cubicBezTo>
                  <a:pt x="1061" y="2097"/>
                  <a:pt x="779" y="2136"/>
                  <a:pt x="544" y="2044"/>
                </a:cubicBezTo>
                <a:cubicBezTo>
                  <a:pt x="402" y="1992"/>
                  <a:pt x="273" y="1891"/>
                  <a:pt x="181" y="1759"/>
                </a:cubicBezTo>
                <a:cubicBezTo>
                  <a:pt x="66" y="1623"/>
                  <a:pt x="0" y="1443"/>
                  <a:pt x="1" y="1266"/>
                </a:cubicBezTo>
                <a:cubicBezTo>
                  <a:pt x="0" y="1039"/>
                  <a:pt x="105" y="819"/>
                  <a:pt x="281" y="676"/>
                </a:cubicBezTo>
                <a:cubicBezTo>
                  <a:pt x="344" y="626"/>
                  <a:pt x="413" y="572"/>
                  <a:pt x="493" y="511"/>
                </a:cubicBezTo>
                <a:cubicBezTo>
                  <a:pt x="528" y="483"/>
                  <a:pt x="564" y="456"/>
                  <a:pt x="600" y="429"/>
                </a:cubicBezTo>
                <a:cubicBezTo>
                  <a:pt x="660" y="382"/>
                  <a:pt x="660" y="382"/>
                  <a:pt x="660" y="382"/>
                </a:cubicBezTo>
                <a:cubicBezTo>
                  <a:pt x="739" y="321"/>
                  <a:pt x="818" y="260"/>
                  <a:pt x="897" y="199"/>
                </a:cubicBezTo>
                <a:cubicBezTo>
                  <a:pt x="901" y="196"/>
                  <a:pt x="901" y="196"/>
                  <a:pt x="901" y="196"/>
                </a:cubicBezTo>
                <a:cubicBezTo>
                  <a:pt x="989" y="127"/>
                  <a:pt x="1096" y="77"/>
                  <a:pt x="1208" y="51"/>
                </a:cubicBezTo>
                <a:cubicBezTo>
                  <a:pt x="1442" y="0"/>
                  <a:pt x="1716" y="76"/>
                  <a:pt x="1892" y="241"/>
                </a:cubicBezTo>
                <a:cubicBezTo>
                  <a:pt x="1893" y="242"/>
                  <a:pt x="1893" y="242"/>
                  <a:pt x="1893" y="242"/>
                </a:cubicBezTo>
                <a:cubicBezTo>
                  <a:pt x="1924" y="275"/>
                  <a:pt x="1940" y="293"/>
                  <a:pt x="1960" y="319"/>
                </a:cubicBezTo>
                <a:cubicBezTo>
                  <a:pt x="2086" y="465"/>
                  <a:pt x="2155" y="600"/>
                  <a:pt x="2175" y="746"/>
                </a:cubicBezTo>
                <a:cubicBezTo>
                  <a:pt x="2208" y="957"/>
                  <a:pt x="2147" y="1181"/>
                  <a:pt x="2010" y="1345"/>
                </a:cubicBezTo>
                <a:cubicBezTo>
                  <a:pt x="1970" y="1398"/>
                  <a:pt x="1920" y="1439"/>
                  <a:pt x="1872" y="1475"/>
                </a:cubicBezTo>
                <a:cubicBezTo>
                  <a:pt x="1831" y="1507"/>
                  <a:pt x="1831" y="1507"/>
                  <a:pt x="1831" y="1507"/>
                </a:cubicBezTo>
                <a:cubicBezTo>
                  <a:pt x="1830" y="1508"/>
                  <a:pt x="1829" y="1508"/>
                  <a:pt x="1828" y="1509"/>
                </a:cubicBezTo>
                <a:cubicBezTo>
                  <a:pt x="1858" y="1529"/>
                  <a:pt x="1888" y="1547"/>
                  <a:pt x="1918" y="1565"/>
                </a:cubicBezTo>
                <a:cubicBezTo>
                  <a:pt x="1961" y="1590"/>
                  <a:pt x="2006" y="1617"/>
                  <a:pt x="2048" y="1648"/>
                </a:cubicBezTo>
                <a:cubicBezTo>
                  <a:pt x="2049" y="1649"/>
                  <a:pt x="2049" y="1649"/>
                  <a:pt x="2049" y="1649"/>
                </a:cubicBezTo>
                <a:cubicBezTo>
                  <a:pt x="2076" y="1671"/>
                  <a:pt x="2091" y="1704"/>
                  <a:pt x="2090" y="1739"/>
                </a:cubicBezTo>
                <a:cubicBezTo>
                  <a:pt x="2089" y="1779"/>
                  <a:pt x="2070" y="1818"/>
                  <a:pt x="2039" y="1841"/>
                </a:cubicBezTo>
                <a:close/>
                <a:moveTo>
                  <a:pt x="1269" y="1856"/>
                </a:moveTo>
                <a:cubicBezTo>
                  <a:pt x="1284" y="1844"/>
                  <a:pt x="1304" y="1831"/>
                  <a:pt x="1332" y="1830"/>
                </a:cubicBezTo>
                <a:cubicBezTo>
                  <a:pt x="1452" y="1824"/>
                  <a:pt x="1573" y="1818"/>
                  <a:pt x="1694" y="1812"/>
                </a:cubicBezTo>
                <a:cubicBezTo>
                  <a:pt x="1696" y="1812"/>
                  <a:pt x="1696" y="1812"/>
                  <a:pt x="1696" y="1812"/>
                </a:cubicBezTo>
                <a:cubicBezTo>
                  <a:pt x="1787" y="1807"/>
                  <a:pt x="1878" y="1803"/>
                  <a:pt x="1969" y="1798"/>
                </a:cubicBezTo>
                <a:cubicBezTo>
                  <a:pt x="1980" y="1798"/>
                  <a:pt x="1990" y="1794"/>
                  <a:pt x="1998" y="1788"/>
                </a:cubicBezTo>
                <a:cubicBezTo>
                  <a:pt x="2012" y="1777"/>
                  <a:pt x="2022" y="1757"/>
                  <a:pt x="2022" y="1738"/>
                </a:cubicBezTo>
                <a:cubicBezTo>
                  <a:pt x="2022" y="1728"/>
                  <a:pt x="2020" y="1713"/>
                  <a:pt x="2006" y="1702"/>
                </a:cubicBezTo>
                <a:cubicBezTo>
                  <a:pt x="1968" y="1673"/>
                  <a:pt x="1927" y="1648"/>
                  <a:pt x="1884" y="1623"/>
                </a:cubicBezTo>
                <a:cubicBezTo>
                  <a:pt x="1840" y="1597"/>
                  <a:pt x="1794" y="1570"/>
                  <a:pt x="1752" y="1538"/>
                </a:cubicBezTo>
                <a:cubicBezTo>
                  <a:pt x="1717" y="1512"/>
                  <a:pt x="1717" y="1512"/>
                  <a:pt x="1717" y="1512"/>
                </a:cubicBezTo>
                <a:cubicBezTo>
                  <a:pt x="1751" y="1485"/>
                  <a:pt x="1751" y="1485"/>
                  <a:pt x="1751" y="1485"/>
                </a:cubicBezTo>
                <a:cubicBezTo>
                  <a:pt x="1763" y="1474"/>
                  <a:pt x="1776" y="1464"/>
                  <a:pt x="1790" y="1454"/>
                </a:cubicBezTo>
                <a:cubicBezTo>
                  <a:pt x="1831" y="1422"/>
                  <a:pt x="1831" y="1422"/>
                  <a:pt x="1831" y="1422"/>
                </a:cubicBezTo>
                <a:cubicBezTo>
                  <a:pt x="1875" y="1388"/>
                  <a:pt x="1921" y="1350"/>
                  <a:pt x="1956" y="1304"/>
                </a:cubicBezTo>
                <a:cubicBezTo>
                  <a:pt x="1957" y="1303"/>
                  <a:pt x="1957" y="1303"/>
                  <a:pt x="1957" y="1303"/>
                </a:cubicBezTo>
                <a:cubicBezTo>
                  <a:pt x="2082" y="1153"/>
                  <a:pt x="2139" y="949"/>
                  <a:pt x="2109" y="756"/>
                </a:cubicBezTo>
                <a:cubicBezTo>
                  <a:pt x="2089" y="623"/>
                  <a:pt x="2026" y="498"/>
                  <a:pt x="1908" y="362"/>
                </a:cubicBezTo>
                <a:cubicBezTo>
                  <a:pt x="1907" y="361"/>
                  <a:pt x="1907" y="361"/>
                  <a:pt x="1907" y="361"/>
                </a:cubicBezTo>
                <a:cubicBezTo>
                  <a:pt x="1888" y="336"/>
                  <a:pt x="1872" y="319"/>
                  <a:pt x="1845" y="289"/>
                </a:cubicBezTo>
                <a:cubicBezTo>
                  <a:pt x="1685" y="140"/>
                  <a:pt x="1435" y="71"/>
                  <a:pt x="1223" y="117"/>
                </a:cubicBezTo>
                <a:cubicBezTo>
                  <a:pt x="1120" y="141"/>
                  <a:pt x="1023" y="187"/>
                  <a:pt x="942" y="249"/>
                </a:cubicBezTo>
                <a:cubicBezTo>
                  <a:pt x="939" y="252"/>
                  <a:pt x="939" y="252"/>
                  <a:pt x="939" y="252"/>
                </a:cubicBezTo>
                <a:cubicBezTo>
                  <a:pt x="860" y="314"/>
                  <a:pt x="780" y="375"/>
                  <a:pt x="701" y="436"/>
                </a:cubicBezTo>
                <a:cubicBezTo>
                  <a:pt x="641" y="482"/>
                  <a:pt x="641" y="482"/>
                  <a:pt x="641" y="482"/>
                </a:cubicBezTo>
                <a:cubicBezTo>
                  <a:pt x="605" y="510"/>
                  <a:pt x="570" y="537"/>
                  <a:pt x="534" y="564"/>
                </a:cubicBezTo>
                <a:cubicBezTo>
                  <a:pt x="455" y="626"/>
                  <a:pt x="386" y="680"/>
                  <a:pt x="323" y="729"/>
                </a:cubicBezTo>
                <a:cubicBezTo>
                  <a:pt x="163" y="859"/>
                  <a:pt x="68" y="1060"/>
                  <a:pt x="68" y="1266"/>
                </a:cubicBezTo>
                <a:cubicBezTo>
                  <a:pt x="68" y="1428"/>
                  <a:pt x="128" y="1592"/>
                  <a:pt x="234" y="1717"/>
                </a:cubicBezTo>
                <a:cubicBezTo>
                  <a:pt x="235" y="1718"/>
                  <a:pt x="235" y="1718"/>
                  <a:pt x="235" y="1718"/>
                </a:cubicBezTo>
                <a:cubicBezTo>
                  <a:pt x="236" y="1719"/>
                  <a:pt x="236" y="1719"/>
                  <a:pt x="236" y="1719"/>
                </a:cubicBezTo>
                <a:cubicBezTo>
                  <a:pt x="320" y="1840"/>
                  <a:pt x="438" y="1933"/>
                  <a:pt x="567" y="1980"/>
                </a:cubicBezTo>
                <a:cubicBezTo>
                  <a:pt x="783" y="2065"/>
                  <a:pt x="1041" y="2029"/>
                  <a:pt x="1224" y="1890"/>
                </a:cubicBezTo>
                <a:cubicBezTo>
                  <a:pt x="1229" y="1887"/>
                  <a:pt x="1229" y="1887"/>
                  <a:pt x="1229" y="1887"/>
                </a:cubicBezTo>
                <a:cubicBezTo>
                  <a:pt x="1236" y="1883"/>
                  <a:pt x="1245" y="1875"/>
                  <a:pt x="1254" y="1868"/>
                </a:cubicBezTo>
                <a:cubicBezTo>
                  <a:pt x="1259" y="1864"/>
                  <a:pt x="1264" y="1860"/>
                  <a:pt x="1269" y="185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ľídé">
            <a:extLst>
              <a:ext uri="{FF2B5EF4-FFF2-40B4-BE49-F238E27FC236}">
                <a16:creationId xmlns:a16="http://schemas.microsoft.com/office/drawing/2014/main" id="{EDD73392-9E27-4DB8-BEA2-DA6A9F4FFEF0}"/>
              </a:ext>
            </a:extLst>
          </p:cNvPr>
          <p:cNvSpPr/>
          <p:nvPr/>
        </p:nvSpPr>
        <p:spPr bwMode="auto">
          <a:xfrm>
            <a:off x="2160395" y="2148664"/>
            <a:ext cx="215395" cy="208121"/>
          </a:xfrm>
          <a:custGeom>
            <a:avLst/>
            <a:gdLst>
              <a:gd name="T0" fmla="*/ 1716 w 2226"/>
              <a:gd name="T1" fmla="*/ 1897 h 2154"/>
              <a:gd name="T2" fmla="*/ 1324 w 2226"/>
              <a:gd name="T3" fmla="*/ 1925 h 2154"/>
              <a:gd name="T4" fmla="*/ 1277 w 2226"/>
              <a:gd name="T5" fmla="*/ 1961 h 2154"/>
              <a:gd name="T6" fmla="*/ 1 w 2226"/>
              <a:gd name="T7" fmla="*/ 1274 h 2154"/>
              <a:gd name="T8" fmla="*/ 603 w 2226"/>
              <a:gd name="T9" fmla="*/ 431 h 2154"/>
              <a:gd name="T10" fmla="*/ 905 w 2226"/>
              <a:gd name="T11" fmla="*/ 198 h 2154"/>
              <a:gd name="T12" fmla="*/ 1908 w 2226"/>
              <a:gd name="T13" fmla="*/ 245 h 2154"/>
              <a:gd name="T14" fmla="*/ 2025 w 2226"/>
              <a:gd name="T15" fmla="*/ 1360 h 2154"/>
              <a:gd name="T16" fmla="*/ 1931 w 2226"/>
              <a:gd name="T17" fmla="*/ 1566 h 2154"/>
              <a:gd name="T18" fmla="*/ 2063 w 2226"/>
              <a:gd name="T19" fmla="*/ 1651 h 2154"/>
              <a:gd name="T20" fmla="*/ 1314 w 2226"/>
              <a:gd name="T21" fmla="*/ 1911 h 2154"/>
              <a:gd name="T22" fmla="*/ 1716 w 2226"/>
              <a:gd name="T23" fmla="*/ 1880 h 2154"/>
              <a:gd name="T24" fmla="*/ 2090 w 2226"/>
              <a:gd name="T25" fmla="*/ 1748 h 2154"/>
              <a:gd name="T26" fmla="*/ 1923 w 2226"/>
              <a:gd name="T27" fmla="*/ 1581 h 2154"/>
              <a:gd name="T28" fmla="*/ 1829 w 2226"/>
              <a:gd name="T29" fmla="*/ 1518 h 2154"/>
              <a:gd name="T30" fmla="*/ 2012 w 2226"/>
              <a:gd name="T31" fmla="*/ 1349 h 2154"/>
              <a:gd name="T32" fmla="*/ 1896 w 2226"/>
              <a:gd name="T33" fmla="*/ 257 h 2154"/>
              <a:gd name="T34" fmla="*/ 915 w 2226"/>
              <a:gd name="T35" fmla="*/ 212 h 2154"/>
              <a:gd name="T36" fmla="*/ 614 w 2226"/>
              <a:gd name="T37" fmla="*/ 444 h 2154"/>
              <a:gd name="T38" fmla="*/ 18 w 2226"/>
              <a:gd name="T39" fmla="*/ 1274 h 2154"/>
              <a:gd name="T40" fmla="*/ 555 w 2226"/>
              <a:gd name="T41" fmla="*/ 2045 h 2154"/>
              <a:gd name="T42" fmla="*/ 1286 w 2226"/>
              <a:gd name="T43" fmla="*/ 1934 h 2154"/>
              <a:gd name="T44" fmla="*/ 2012 w 2226"/>
              <a:gd name="T45" fmla="*/ 1804 h 2154"/>
              <a:gd name="T46" fmla="*/ 1703 w 2226"/>
              <a:gd name="T47" fmla="*/ 1830 h 2154"/>
              <a:gd name="T48" fmla="*/ 1268 w 2226"/>
              <a:gd name="T49" fmla="*/ 1884 h 2154"/>
              <a:gd name="T50" fmla="*/ 1238 w 2226"/>
              <a:gd name="T51" fmla="*/ 1906 h 2154"/>
              <a:gd name="T52" fmla="*/ 237 w 2226"/>
              <a:gd name="T53" fmla="*/ 1732 h 2154"/>
              <a:gd name="T54" fmla="*/ 326 w 2226"/>
              <a:gd name="T55" fmla="*/ 732 h 2154"/>
              <a:gd name="T56" fmla="*/ 712 w 2226"/>
              <a:gd name="T57" fmla="*/ 433 h 2154"/>
              <a:gd name="T58" fmla="*/ 1230 w 2226"/>
              <a:gd name="T59" fmla="*/ 118 h 2154"/>
              <a:gd name="T60" fmla="*/ 1924 w 2226"/>
              <a:gd name="T61" fmla="*/ 366 h 2154"/>
              <a:gd name="T62" fmla="*/ 1972 w 2226"/>
              <a:gd name="T63" fmla="*/ 1318 h 2154"/>
              <a:gd name="T64" fmla="*/ 1765 w 2226"/>
              <a:gd name="T65" fmla="*/ 1500 h 2154"/>
              <a:gd name="T66" fmla="*/ 1897 w 2226"/>
              <a:gd name="T67" fmla="*/ 1624 h 2154"/>
              <a:gd name="T68" fmla="*/ 2040 w 2226"/>
              <a:gd name="T69" fmla="*/ 1747 h 2154"/>
              <a:gd name="T70" fmla="*/ 1341 w 2226"/>
              <a:gd name="T71" fmla="*/ 1830 h 2154"/>
              <a:gd name="T72" fmla="*/ 1978 w 2226"/>
              <a:gd name="T73" fmla="*/ 1798 h 2154"/>
              <a:gd name="T74" fmla="*/ 2010 w 2226"/>
              <a:gd name="T75" fmla="*/ 1717 h 2154"/>
              <a:gd name="T76" fmla="*/ 1721 w 2226"/>
              <a:gd name="T77" fmla="*/ 1528 h 2154"/>
              <a:gd name="T78" fmla="*/ 1754 w 2226"/>
              <a:gd name="T79" fmla="*/ 1487 h 2154"/>
              <a:gd name="T80" fmla="*/ 1958 w 2226"/>
              <a:gd name="T81" fmla="*/ 1308 h 2154"/>
              <a:gd name="T82" fmla="*/ 1911 w 2226"/>
              <a:gd name="T83" fmla="*/ 377 h 2154"/>
              <a:gd name="T84" fmla="*/ 1234 w 2226"/>
              <a:gd name="T85" fmla="*/ 135 h 2154"/>
              <a:gd name="T86" fmla="*/ 722 w 2226"/>
              <a:gd name="T87" fmla="*/ 446 h 2154"/>
              <a:gd name="T88" fmla="*/ 337 w 2226"/>
              <a:gd name="T89" fmla="*/ 745 h 2154"/>
              <a:gd name="T90" fmla="*/ 250 w 2226"/>
              <a:gd name="T91" fmla="*/ 1722 h 2154"/>
              <a:gd name="T92" fmla="*/ 579 w 2226"/>
              <a:gd name="T93" fmla="*/ 1981 h 2154"/>
              <a:gd name="T94" fmla="*/ 1233 w 2226"/>
              <a:gd name="T95" fmla="*/ 1888 h 2154"/>
              <a:gd name="T96" fmla="*/ 1257 w 2226"/>
              <a:gd name="T97" fmla="*/ 1871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6" h="2154">
                <a:moveTo>
                  <a:pt x="2053" y="1857"/>
                </a:moveTo>
                <a:cubicBezTo>
                  <a:pt x="2032" y="1873"/>
                  <a:pt x="2007" y="1882"/>
                  <a:pt x="1981" y="1883"/>
                </a:cubicBezTo>
                <a:cubicBezTo>
                  <a:pt x="1894" y="1888"/>
                  <a:pt x="1805" y="1892"/>
                  <a:pt x="1716" y="1897"/>
                </a:cubicBezTo>
                <a:cubicBezTo>
                  <a:pt x="1706" y="1897"/>
                  <a:pt x="1706" y="1897"/>
                  <a:pt x="1706" y="1897"/>
                </a:cubicBezTo>
                <a:cubicBezTo>
                  <a:pt x="1584" y="1904"/>
                  <a:pt x="1462" y="1910"/>
                  <a:pt x="1344" y="1915"/>
                </a:cubicBezTo>
                <a:cubicBezTo>
                  <a:pt x="1339" y="1915"/>
                  <a:pt x="1333" y="1918"/>
                  <a:pt x="1324" y="1925"/>
                </a:cubicBezTo>
                <a:cubicBezTo>
                  <a:pt x="1320" y="1928"/>
                  <a:pt x="1316" y="1932"/>
                  <a:pt x="1312" y="1935"/>
                </a:cubicBezTo>
                <a:cubicBezTo>
                  <a:pt x="1306" y="1940"/>
                  <a:pt x="1301" y="1944"/>
                  <a:pt x="1297" y="1947"/>
                </a:cubicBezTo>
                <a:cubicBezTo>
                  <a:pt x="1289" y="1953"/>
                  <a:pt x="1283" y="1958"/>
                  <a:pt x="1277" y="1961"/>
                </a:cubicBezTo>
                <a:cubicBezTo>
                  <a:pt x="1073" y="2114"/>
                  <a:pt x="787" y="2154"/>
                  <a:pt x="549" y="2061"/>
                </a:cubicBezTo>
                <a:cubicBezTo>
                  <a:pt x="406" y="2008"/>
                  <a:pt x="276" y="1906"/>
                  <a:pt x="183" y="1774"/>
                </a:cubicBezTo>
                <a:cubicBezTo>
                  <a:pt x="67" y="1636"/>
                  <a:pt x="0" y="1454"/>
                  <a:pt x="1" y="1274"/>
                </a:cubicBezTo>
                <a:cubicBezTo>
                  <a:pt x="0" y="1046"/>
                  <a:pt x="106" y="823"/>
                  <a:pt x="284" y="679"/>
                </a:cubicBezTo>
                <a:cubicBezTo>
                  <a:pt x="347" y="629"/>
                  <a:pt x="417" y="575"/>
                  <a:pt x="497" y="513"/>
                </a:cubicBezTo>
                <a:cubicBezTo>
                  <a:pt x="532" y="486"/>
                  <a:pt x="568" y="458"/>
                  <a:pt x="603" y="431"/>
                </a:cubicBezTo>
                <a:cubicBezTo>
                  <a:pt x="664" y="385"/>
                  <a:pt x="664" y="385"/>
                  <a:pt x="664" y="385"/>
                </a:cubicBezTo>
                <a:cubicBezTo>
                  <a:pt x="743" y="323"/>
                  <a:pt x="822" y="262"/>
                  <a:pt x="901" y="201"/>
                </a:cubicBezTo>
                <a:cubicBezTo>
                  <a:pt x="905" y="198"/>
                  <a:pt x="905" y="198"/>
                  <a:pt x="905" y="198"/>
                </a:cubicBezTo>
                <a:cubicBezTo>
                  <a:pt x="994" y="129"/>
                  <a:pt x="1102" y="78"/>
                  <a:pt x="1215" y="52"/>
                </a:cubicBezTo>
                <a:cubicBezTo>
                  <a:pt x="1451" y="0"/>
                  <a:pt x="1729" y="77"/>
                  <a:pt x="1907" y="243"/>
                </a:cubicBezTo>
                <a:cubicBezTo>
                  <a:pt x="1908" y="245"/>
                  <a:pt x="1908" y="245"/>
                  <a:pt x="1908" y="245"/>
                </a:cubicBezTo>
                <a:cubicBezTo>
                  <a:pt x="1939" y="278"/>
                  <a:pt x="1956" y="296"/>
                  <a:pt x="1976" y="322"/>
                </a:cubicBezTo>
                <a:cubicBezTo>
                  <a:pt x="2103" y="469"/>
                  <a:pt x="2172" y="607"/>
                  <a:pt x="2193" y="754"/>
                </a:cubicBezTo>
                <a:cubicBezTo>
                  <a:pt x="2226" y="967"/>
                  <a:pt x="2164" y="1194"/>
                  <a:pt x="2025" y="1360"/>
                </a:cubicBezTo>
                <a:cubicBezTo>
                  <a:pt x="1985" y="1413"/>
                  <a:pt x="1934" y="1454"/>
                  <a:pt x="1886" y="1491"/>
                </a:cubicBezTo>
                <a:cubicBezTo>
                  <a:pt x="1852" y="1517"/>
                  <a:pt x="1852" y="1517"/>
                  <a:pt x="1852" y="1517"/>
                </a:cubicBezTo>
                <a:cubicBezTo>
                  <a:pt x="1878" y="1534"/>
                  <a:pt x="1905" y="1550"/>
                  <a:pt x="1931" y="1566"/>
                </a:cubicBezTo>
                <a:cubicBezTo>
                  <a:pt x="1931" y="1566"/>
                  <a:pt x="1931" y="1566"/>
                  <a:pt x="1931" y="1566"/>
                </a:cubicBezTo>
                <a:cubicBezTo>
                  <a:pt x="1975" y="1592"/>
                  <a:pt x="2020" y="1619"/>
                  <a:pt x="2062" y="1650"/>
                </a:cubicBezTo>
                <a:cubicBezTo>
                  <a:pt x="2063" y="1651"/>
                  <a:pt x="2063" y="1651"/>
                  <a:pt x="2063" y="1651"/>
                </a:cubicBezTo>
                <a:cubicBezTo>
                  <a:pt x="2092" y="1675"/>
                  <a:pt x="2108" y="1710"/>
                  <a:pt x="2107" y="1749"/>
                </a:cubicBezTo>
                <a:cubicBezTo>
                  <a:pt x="2107" y="1790"/>
                  <a:pt x="2086" y="1832"/>
                  <a:pt x="2053" y="1857"/>
                </a:cubicBezTo>
                <a:close/>
                <a:moveTo>
                  <a:pt x="1314" y="1911"/>
                </a:moveTo>
                <a:cubicBezTo>
                  <a:pt x="1326" y="1902"/>
                  <a:pt x="1334" y="1898"/>
                  <a:pt x="1343" y="1898"/>
                </a:cubicBezTo>
                <a:cubicBezTo>
                  <a:pt x="1461" y="1892"/>
                  <a:pt x="1583" y="1887"/>
                  <a:pt x="1706" y="1880"/>
                </a:cubicBezTo>
                <a:cubicBezTo>
                  <a:pt x="1716" y="1880"/>
                  <a:pt x="1716" y="1880"/>
                  <a:pt x="1716" y="1880"/>
                </a:cubicBezTo>
                <a:cubicBezTo>
                  <a:pt x="1804" y="1875"/>
                  <a:pt x="1893" y="1871"/>
                  <a:pt x="1980" y="1866"/>
                </a:cubicBezTo>
                <a:cubicBezTo>
                  <a:pt x="2003" y="1865"/>
                  <a:pt x="2025" y="1858"/>
                  <a:pt x="2043" y="1843"/>
                </a:cubicBezTo>
                <a:cubicBezTo>
                  <a:pt x="2072" y="1821"/>
                  <a:pt x="2090" y="1785"/>
                  <a:pt x="2090" y="1748"/>
                </a:cubicBezTo>
                <a:cubicBezTo>
                  <a:pt x="2091" y="1715"/>
                  <a:pt x="2078" y="1685"/>
                  <a:pt x="2053" y="1665"/>
                </a:cubicBezTo>
                <a:cubicBezTo>
                  <a:pt x="2051" y="1664"/>
                  <a:pt x="2051" y="1664"/>
                  <a:pt x="2051" y="1664"/>
                </a:cubicBezTo>
                <a:cubicBezTo>
                  <a:pt x="2010" y="1633"/>
                  <a:pt x="1966" y="1607"/>
                  <a:pt x="1923" y="1581"/>
                </a:cubicBezTo>
                <a:cubicBezTo>
                  <a:pt x="1922" y="1580"/>
                  <a:pt x="1922" y="1580"/>
                  <a:pt x="1922" y="1580"/>
                </a:cubicBezTo>
                <a:cubicBezTo>
                  <a:pt x="1892" y="1563"/>
                  <a:pt x="1862" y="1545"/>
                  <a:pt x="1833" y="1525"/>
                </a:cubicBezTo>
                <a:cubicBezTo>
                  <a:pt x="1830" y="1524"/>
                  <a:pt x="1829" y="1521"/>
                  <a:pt x="1829" y="1518"/>
                </a:cubicBezTo>
                <a:cubicBezTo>
                  <a:pt x="1829" y="1516"/>
                  <a:pt x="1830" y="1513"/>
                  <a:pt x="1832" y="1511"/>
                </a:cubicBezTo>
                <a:cubicBezTo>
                  <a:pt x="1876" y="1478"/>
                  <a:pt x="1876" y="1478"/>
                  <a:pt x="1876" y="1478"/>
                </a:cubicBezTo>
                <a:cubicBezTo>
                  <a:pt x="1923" y="1441"/>
                  <a:pt x="1972" y="1401"/>
                  <a:pt x="2012" y="1349"/>
                </a:cubicBezTo>
                <a:cubicBezTo>
                  <a:pt x="2147" y="1187"/>
                  <a:pt x="2209" y="965"/>
                  <a:pt x="2176" y="756"/>
                </a:cubicBezTo>
                <a:cubicBezTo>
                  <a:pt x="2155" y="612"/>
                  <a:pt x="2088" y="478"/>
                  <a:pt x="1963" y="333"/>
                </a:cubicBezTo>
                <a:cubicBezTo>
                  <a:pt x="1943" y="307"/>
                  <a:pt x="1927" y="290"/>
                  <a:pt x="1896" y="257"/>
                </a:cubicBezTo>
                <a:cubicBezTo>
                  <a:pt x="1895" y="256"/>
                  <a:pt x="1895" y="256"/>
                  <a:pt x="1895" y="256"/>
                </a:cubicBezTo>
                <a:cubicBezTo>
                  <a:pt x="1721" y="93"/>
                  <a:pt x="1450" y="18"/>
                  <a:pt x="1219" y="69"/>
                </a:cubicBezTo>
                <a:cubicBezTo>
                  <a:pt x="1108" y="94"/>
                  <a:pt x="1003" y="144"/>
                  <a:pt x="915" y="212"/>
                </a:cubicBezTo>
                <a:cubicBezTo>
                  <a:pt x="911" y="214"/>
                  <a:pt x="911" y="214"/>
                  <a:pt x="911" y="214"/>
                </a:cubicBezTo>
                <a:cubicBezTo>
                  <a:pt x="832" y="276"/>
                  <a:pt x="753" y="337"/>
                  <a:pt x="674" y="398"/>
                </a:cubicBezTo>
                <a:cubicBezTo>
                  <a:pt x="614" y="444"/>
                  <a:pt x="614" y="444"/>
                  <a:pt x="614" y="444"/>
                </a:cubicBezTo>
                <a:cubicBezTo>
                  <a:pt x="578" y="472"/>
                  <a:pt x="543" y="499"/>
                  <a:pt x="507" y="527"/>
                </a:cubicBezTo>
                <a:cubicBezTo>
                  <a:pt x="427" y="589"/>
                  <a:pt x="358" y="643"/>
                  <a:pt x="295" y="692"/>
                </a:cubicBezTo>
                <a:cubicBezTo>
                  <a:pt x="121" y="833"/>
                  <a:pt x="17" y="1051"/>
                  <a:pt x="18" y="1274"/>
                </a:cubicBezTo>
                <a:cubicBezTo>
                  <a:pt x="17" y="1450"/>
                  <a:pt x="82" y="1628"/>
                  <a:pt x="197" y="1763"/>
                </a:cubicBezTo>
                <a:cubicBezTo>
                  <a:pt x="197" y="1763"/>
                  <a:pt x="197" y="1763"/>
                  <a:pt x="197" y="1763"/>
                </a:cubicBezTo>
                <a:cubicBezTo>
                  <a:pt x="288" y="1894"/>
                  <a:pt x="415" y="1993"/>
                  <a:pt x="555" y="2045"/>
                </a:cubicBezTo>
                <a:cubicBezTo>
                  <a:pt x="788" y="2136"/>
                  <a:pt x="1068" y="2097"/>
                  <a:pt x="1267" y="1947"/>
                </a:cubicBezTo>
                <a:cubicBezTo>
                  <a:pt x="1268" y="1946"/>
                  <a:pt x="1268" y="1946"/>
                  <a:pt x="1268" y="1946"/>
                </a:cubicBezTo>
                <a:cubicBezTo>
                  <a:pt x="1273" y="1943"/>
                  <a:pt x="1279" y="1939"/>
                  <a:pt x="1286" y="1934"/>
                </a:cubicBezTo>
                <a:cubicBezTo>
                  <a:pt x="1291" y="1931"/>
                  <a:pt x="1295" y="1927"/>
                  <a:pt x="1301" y="1922"/>
                </a:cubicBezTo>
                <a:cubicBezTo>
                  <a:pt x="1305" y="1918"/>
                  <a:pt x="1310" y="1915"/>
                  <a:pt x="1314" y="1911"/>
                </a:cubicBezTo>
                <a:close/>
                <a:moveTo>
                  <a:pt x="2012" y="1804"/>
                </a:moveTo>
                <a:cubicBezTo>
                  <a:pt x="2002" y="1811"/>
                  <a:pt x="1991" y="1815"/>
                  <a:pt x="1978" y="1815"/>
                </a:cubicBezTo>
                <a:cubicBezTo>
                  <a:pt x="1893" y="1820"/>
                  <a:pt x="1808" y="1824"/>
                  <a:pt x="1722" y="1829"/>
                </a:cubicBezTo>
                <a:cubicBezTo>
                  <a:pt x="1703" y="1830"/>
                  <a:pt x="1703" y="1830"/>
                  <a:pt x="1703" y="1830"/>
                </a:cubicBezTo>
                <a:cubicBezTo>
                  <a:pt x="1581" y="1836"/>
                  <a:pt x="1460" y="1842"/>
                  <a:pt x="1341" y="1847"/>
                </a:cubicBezTo>
                <a:cubicBezTo>
                  <a:pt x="1316" y="1848"/>
                  <a:pt x="1297" y="1861"/>
                  <a:pt x="1283" y="1871"/>
                </a:cubicBezTo>
                <a:cubicBezTo>
                  <a:pt x="1278" y="1875"/>
                  <a:pt x="1273" y="1880"/>
                  <a:pt x="1268" y="1884"/>
                </a:cubicBezTo>
                <a:cubicBezTo>
                  <a:pt x="1263" y="1888"/>
                  <a:pt x="1259" y="1891"/>
                  <a:pt x="1256" y="1894"/>
                </a:cubicBezTo>
                <a:cubicBezTo>
                  <a:pt x="1250" y="1898"/>
                  <a:pt x="1246" y="1901"/>
                  <a:pt x="1242" y="1903"/>
                </a:cubicBezTo>
                <a:cubicBezTo>
                  <a:pt x="1238" y="1906"/>
                  <a:pt x="1238" y="1906"/>
                  <a:pt x="1238" y="1906"/>
                </a:cubicBezTo>
                <a:cubicBezTo>
                  <a:pt x="1052" y="2046"/>
                  <a:pt x="791" y="2083"/>
                  <a:pt x="573" y="1997"/>
                </a:cubicBezTo>
                <a:cubicBezTo>
                  <a:pt x="442" y="1949"/>
                  <a:pt x="323" y="1855"/>
                  <a:pt x="238" y="1733"/>
                </a:cubicBezTo>
                <a:cubicBezTo>
                  <a:pt x="237" y="1732"/>
                  <a:pt x="237" y="1732"/>
                  <a:pt x="237" y="1732"/>
                </a:cubicBezTo>
                <a:cubicBezTo>
                  <a:pt x="236" y="1731"/>
                  <a:pt x="236" y="1731"/>
                  <a:pt x="236" y="1731"/>
                </a:cubicBezTo>
                <a:cubicBezTo>
                  <a:pt x="129" y="1605"/>
                  <a:pt x="68" y="1439"/>
                  <a:pt x="69" y="1274"/>
                </a:cubicBezTo>
                <a:cubicBezTo>
                  <a:pt x="68" y="1066"/>
                  <a:pt x="164" y="863"/>
                  <a:pt x="326" y="732"/>
                </a:cubicBezTo>
                <a:cubicBezTo>
                  <a:pt x="390" y="682"/>
                  <a:pt x="459" y="628"/>
                  <a:pt x="538" y="567"/>
                </a:cubicBezTo>
                <a:cubicBezTo>
                  <a:pt x="574" y="539"/>
                  <a:pt x="609" y="512"/>
                  <a:pt x="645" y="484"/>
                </a:cubicBezTo>
                <a:cubicBezTo>
                  <a:pt x="712" y="433"/>
                  <a:pt x="712" y="433"/>
                  <a:pt x="712" y="433"/>
                </a:cubicBezTo>
                <a:cubicBezTo>
                  <a:pt x="789" y="373"/>
                  <a:pt x="866" y="314"/>
                  <a:pt x="943" y="254"/>
                </a:cubicBezTo>
                <a:cubicBezTo>
                  <a:pt x="946" y="252"/>
                  <a:pt x="946" y="252"/>
                  <a:pt x="946" y="252"/>
                </a:cubicBezTo>
                <a:cubicBezTo>
                  <a:pt x="1028" y="188"/>
                  <a:pt x="1126" y="142"/>
                  <a:pt x="1230" y="118"/>
                </a:cubicBezTo>
                <a:cubicBezTo>
                  <a:pt x="1445" y="71"/>
                  <a:pt x="1697" y="141"/>
                  <a:pt x="1860" y="292"/>
                </a:cubicBezTo>
                <a:cubicBezTo>
                  <a:pt x="1888" y="322"/>
                  <a:pt x="1903" y="339"/>
                  <a:pt x="1923" y="365"/>
                </a:cubicBezTo>
                <a:cubicBezTo>
                  <a:pt x="1924" y="366"/>
                  <a:pt x="1924" y="366"/>
                  <a:pt x="1924" y="366"/>
                </a:cubicBezTo>
                <a:cubicBezTo>
                  <a:pt x="2042" y="503"/>
                  <a:pt x="2107" y="629"/>
                  <a:pt x="2126" y="764"/>
                </a:cubicBezTo>
                <a:cubicBezTo>
                  <a:pt x="2157" y="959"/>
                  <a:pt x="2099" y="1166"/>
                  <a:pt x="1973" y="1317"/>
                </a:cubicBezTo>
                <a:cubicBezTo>
                  <a:pt x="1972" y="1318"/>
                  <a:pt x="1972" y="1318"/>
                  <a:pt x="1972" y="1318"/>
                </a:cubicBezTo>
                <a:cubicBezTo>
                  <a:pt x="1936" y="1365"/>
                  <a:pt x="1890" y="1403"/>
                  <a:pt x="1845" y="1438"/>
                </a:cubicBezTo>
                <a:cubicBezTo>
                  <a:pt x="1804" y="1469"/>
                  <a:pt x="1804" y="1469"/>
                  <a:pt x="1804" y="1469"/>
                </a:cubicBezTo>
                <a:cubicBezTo>
                  <a:pt x="1793" y="1478"/>
                  <a:pt x="1779" y="1489"/>
                  <a:pt x="1765" y="1500"/>
                </a:cubicBezTo>
                <a:cubicBezTo>
                  <a:pt x="1740" y="1521"/>
                  <a:pt x="1740" y="1521"/>
                  <a:pt x="1740" y="1521"/>
                </a:cubicBezTo>
                <a:cubicBezTo>
                  <a:pt x="1766" y="1540"/>
                  <a:pt x="1766" y="1540"/>
                  <a:pt x="1766" y="1540"/>
                </a:cubicBezTo>
                <a:cubicBezTo>
                  <a:pt x="1808" y="1572"/>
                  <a:pt x="1853" y="1598"/>
                  <a:pt x="1897" y="1624"/>
                </a:cubicBezTo>
                <a:cubicBezTo>
                  <a:pt x="1941" y="1650"/>
                  <a:pt x="1982" y="1675"/>
                  <a:pt x="2021" y="1704"/>
                </a:cubicBezTo>
                <a:cubicBezTo>
                  <a:pt x="2021" y="1704"/>
                  <a:pt x="2021" y="1704"/>
                  <a:pt x="2021" y="1704"/>
                </a:cubicBezTo>
                <a:cubicBezTo>
                  <a:pt x="2037" y="1718"/>
                  <a:pt x="2040" y="1735"/>
                  <a:pt x="2040" y="1747"/>
                </a:cubicBezTo>
                <a:cubicBezTo>
                  <a:pt x="2039" y="1769"/>
                  <a:pt x="2029" y="1791"/>
                  <a:pt x="2012" y="1804"/>
                </a:cubicBezTo>
                <a:close/>
                <a:moveTo>
                  <a:pt x="1273" y="1858"/>
                </a:moveTo>
                <a:cubicBezTo>
                  <a:pt x="1288" y="1846"/>
                  <a:pt x="1310" y="1831"/>
                  <a:pt x="1341" y="1830"/>
                </a:cubicBezTo>
                <a:cubicBezTo>
                  <a:pt x="1459" y="1825"/>
                  <a:pt x="1580" y="1819"/>
                  <a:pt x="1702" y="1813"/>
                </a:cubicBezTo>
                <a:cubicBezTo>
                  <a:pt x="1721" y="1812"/>
                  <a:pt x="1721" y="1812"/>
                  <a:pt x="1721" y="1812"/>
                </a:cubicBezTo>
                <a:cubicBezTo>
                  <a:pt x="1807" y="1807"/>
                  <a:pt x="1892" y="1803"/>
                  <a:pt x="1978" y="1798"/>
                </a:cubicBezTo>
                <a:cubicBezTo>
                  <a:pt x="1987" y="1798"/>
                  <a:pt x="1995" y="1795"/>
                  <a:pt x="2002" y="1790"/>
                </a:cubicBezTo>
                <a:cubicBezTo>
                  <a:pt x="2014" y="1780"/>
                  <a:pt x="2022" y="1764"/>
                  <a:pt x="2023" y="1747"/>
                </a:cubicBezTo>
                <a:cubicBezTo>
                  <a:pt x="2023" y="1735"/>
                  <a:pt x="2019" y="1725"/>
                  <a:pt x="2010" y="1717"/>
                </a:cubicBezTo>
                <a:cubicBezTo>
                  <a:pt x="1972" y="1689"/>
                  <a:pt x="1931" y="1665"/>
                  <a:pt x="1888" y="1639"/>
                </a:cubicBezTo>
                <a:cubicBezTo>
                  <a:pt x="1844" y="1613"/>
                  <a:pt x="1799" y="1586"/>
                  <a:pt x="1756" y="1554"/>
                </a:cubicBezTo>
                <a:cubicBezTo>
                  <a:pt x="1721" y="1528"/>
                  <a:pt x="1721" y="1528"/>
                  <a:pt x="1721" y="1528"/>
                </a:cubicBezTo>
                <a:cubicBezTo>
                  <a:pt x="1719" y="1526"/>
                  <a:pt x="1718" y="1524"/>
                  <a:pt x="1718" y="1521"/>
                </a:cubicBezTo>
                <a:cubicBezTo>
                  <a:pt x="1718" y="1519"/>
                  <a:pt x="1719" y="1516"/>
                  <a:pt x="1721" y="1514"/>
                </a:cubicBezTo>
                <a:cubicBezTo>
                  <a:pt x="1754" y="1487"/>
                  <a:pt x="1754" y="1487"/>
                  <a:pt x="1754" y="1487"/>
                </a:cubicBezTo>
                <a:cubicBezTo>
                  <a:pt x="1768" y="1475"/>
                  <a:pt x="1782" y="1464"/>
                  <a:pt x="1793" y="1456"/>
                </a:cubicBezTo>
                <a:cubicBezTo>
                  <a:pt x="1835" y="1424"/>
                  <a:pt x="1835" y="1424"/>
                  <a:pt x="1835" y="1424"/>
                </a:cubicBezTo>
                <a:cubicBezTo>
                  <a:pt x="1878" y="1390"/>
                  <a:pt x="1924" y="1353"/>
                  <a:pt x="1958" y="1308"/>
                </a:cubicBezTo>
                <a:cubicBezTo>
                  <a:pt x="1959" y="1306"/>
                  <a:pt x="1959" y="1306"/>
                  <a:pt x="1959" y="1306"/>
                </a:cubicBezTo>
                <a:cubicBezTo>
                  <a:pt x="2083" y="1159"/>
                  <a:pt x="2139" y="957"/>
                  <a:pt x="2109" y="766"/>
                </a:cubicBezTo>
                <a:cubicBezTo>
                  <a:pt x="2090" y="635"/>
                  <a:pt x="2027" y="511"/>
                  <a:pt x="1911" y="377"/>
                </a:cubicBezTo>
                <a:cubicBezTo>
                  <a:pt x="1910" y="375"/>
                  <a:pt x="1910" y="375"/>
                  <a:pt x="1910" y="375"/>
                </a:cubicBezTo>
                <a:cubicBezTo>
                  <a:pt x="1890" y="350"/>
                  <a:pt x="1875" y="334"/>
                  <a:pt x="1847" y="304"/>
                </a:cubicBezTo>
                <a:cubicBezTo>
                  <a:pt x="1690" y="157"/>
                  <a:pt x="1443" y="89"/>
                  <a:pt x="1234" y="135"/>
                </a:cubicBezTo>
                <a:cubicBezTo>
                  <a:pt x="1132" y="158"/>
                  <a:pt x="1036" y="203"/>
                  <a:pt x="956" y="265"/>
                </a:cubicBezTo>
                <a:cubicBezTo>
                  <a:pt x="953" y="268"/>
                  <a:pt x="953" y="268"/>
                  <a:pt x="953" y="268"/>
                </a:cubicBezTo>
                <a:cubicBezTo>
                  <a:pt x="876" y="327"/>
                  <a:pt x="799" y="387"/>
                  <a:pt x="722" y="446"/>
                </a:cubicBezTo>
                <a:cubicBezTo>
                  <a:pt x="655" y="498"/>
                  <a:pt x="655" y="498"/>
                  <a:pt x="655" y="498"/>
                </a:cubicBezTo>
                <a:cubicBezTo>
                  <a:pt x="620" y="525"/>
                  <a:pt x="584" y="553"/>
                  <a:pt x="548" y="580"/>
                </a:cubicBezTo>
                <a:cubicBezTo>
                  <a:pt x="470" y="641"/>
                  <a:pt x="400" y="695"/>
                  <a:pt x="337" y="745"/>
                </a:cubicBezTo>
                <a:cubicBezTo>
                  <a:pt x="179" y="873"/>
                  <a:pt x="85" y="1071"/>
                  <a:pt x="86" y="1275"/>
                </a:cubicBezTo>
                <a:cubicBezTo>
                  <a:pt x="85" y="1435"/>
                  <a:pt x="145" y="1597"/>
                  <a:pt x="249" y="1720"/>
                </a:cubicBezTo>
                <a:cubicBezTo>
                  <a:pt x="250" y="1722"/>
                  <a:pt x="250" y="1722"/>
                  <a:pt x="250" y="1722"/>
                </a:cubicBezTo>
                <a:cubicBezTo>
                  <a:pt x="251" y="1722"/>
                  <a:pt x="251" y="1722"/>
                  <a:pt x="251" y="1722"/>
                </a:cubicBezTo>
                <a:cubicBezTo>
                  <a:pt x="252" y="1723"/>
                  <a:pt x="252" y="1723"/>
                  <a:pt x="252" y="1723"/>
                </a:cubicBezTo>
                <a:cubicBezTo>
                  <a:pt x="335" y="1843"/>
                  <a:pt x="451" y="1934"/>
                  <a:pt x="579" y="1981"/>
                </a:cubicBezTo>
                <a:cubicBezTo>
                  <a:pt x="792" y="2065"/>
                  <a:pt x="1047" y="2029"/>
                  <a:pt x="1228" y="1892"/>
                </a:cubicBezTo>
                <a:cubicBezTo>
                  <a:pt x="1229" y="1891"/>
                  <a:pt x="1229" y="1891"/>
                  <a:pt x="1229" y="1891"/>
                </a:cubicBezTo>
                <a:cubicBezTo>
                  <a:pt x="1233" y="1888"/>
                  <a:pt x="1233" y="1888"/>
                  <a:pt x="1233" y="1888"/>
                </a:cubicBezTo>
                <a:cubicBezTo>
                  <a:pt x="1234" y="1888"/>
                  <a:pt x="1234" y="1888"/>
                  <a:pt x="1234" y="1888"/>
                </a:cubicBezTo>
                <a:cubicBezTo>
                  <a:pt x="1237" y="1887"/>
                  <a:pt x="1240" y="1884"/>
                  <a:pt x="1245" y="1880"/>
                </a:cubicBezTo>
                <a:cubicBezTo>
                  <a:pt x="1249" y="1877"/>
                  <a:pt x="1253" y="1874"/>
                  <a:pt x="1257" y="1871"/>
                </a:cubicBezTo>
                <a:cubicBezTo>
                  <a:pt x="1262" y="1866"/>
                  <a:pt x="1267" y="1862"/>
                  <a:pt x="1273" y="185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Slîḓé">
            <a:extLst>
              <a:ext uri="{FF2B5EF4-FFF2-40B4-BE49-F238E27FC236}">
                <a16:creationId xmlns:a16="http://schemas.microsoft.com/office/drawing/2014/main" id="{2D573D43-1278-4C2C-9A01-FBC468E08AFF}"/>
              </a:ext>
            </a:extLst>
          </p:cNvPr>
          <p:cNvSpPr/>
          <p:nvPr/>
        </p:nvSpPr>
        <p:spPr bwMode="auto">
          <a:xfrm>
            <a:off x="3429327" y="2351935"/>
            <a:ext cx="153565" cy="108708"/>
          </a:xfrm>
          <a:custGeom>
            <a:avLst/>
            <a:gdLst>
              <a:gd name="T0" fmla="*/ 1560 w 1587"/>
              <a:gd name="T1" fmla="*/ 140 h 1126"/>
              <a:gd name="T2" fmla="*/ 1572 w 1587"/>
              <a:gd name="T3" fmla="*/ 132 h 1126"/>
              <a:gd name="T4" fmla="*/ 1523 w 1587"/>
              <a:gd name="T5" fmla="*/ 56 h 1126"/>
              <a:gd name="T6" fmla="*/ 1511 w 1587"/>
              <a:gd name="T7" fmla="*/ 64 h 1126"/>
              <a:gd name="T8" fmla="*/ 1287 w 1587"/>
              <a:gd name="T9" fmla="*/ 46 h 1126"/>
              <a:gd name="T10" fmla="*/ 1150 w 1587"/>
              <a:gd name="T11" fmla="*/ 135 h 1126"/>
              <a:gd name="T12" fmla="*/ 1077 w 1587"/>
              <a:gd name="T13" fmla="*/ 347 h 1126"/>
              <a:gd name="T14" fmla="*/ 0 w 1587"/>
              <a:gd name="T15" fmla="*/ 1050 h 1126"/>
              <a:gd name="T16" fmla="*/ 50 w 1587"/>
              <a:gd name="T17" fmla="*/ 1126 h 1126"/>
              <a:gd name="T18" fmla="*/ 1126 w 1587"/>
              <a:gd name="T19" fmla="*/ 423 h 1126"/>
              <a:gd name="T20" fmla="*/ 1350 w 1587"/>
              <a:gd name="T21" fmla="*/ 442 h 1126"/>
              <a:gd name="T22" fmla="*/ 1487 w 1587"/>
              <a:gd name="T23" fmla="*/ 352 h 1126"/>
              <a:gd name="T24" fmla="*/ 1560 w 1587"/>
              <a:gd name="T25" fmla="*/ 140 h 1126"/>
              <a:gd name="T26" fmla="*/ 1437 w 1587"/>
              <a:gd name="T27" fmla="*/ 277 h 1126"/>
              <a:gd name="T28" fmla="*/ 1300 w 1587"/>
              <a:gd name="T29" fmla="*/ 366 h 1126"/>
              <a:gd name="T30" fmla="*/ 1184 w 1587"/>
              <a:gd name="T31" fmla="*/ 354 h 1126"/>
              <a:gd name="T32" fmla="*/ 1164 w 1587"/>
              <a:gd name="T33" fmla="*/ 322 h 1126"/>
              <a:gd name="T34" fmla="*/ 1200 w 1587"/>
              <a:gd name="T35" fmla="*/ 211 h 1126"/>
              <a:gd name="T36" fmla="*/ 1337 w 1587"/>
              <a:gd name="T37" fmla="*/ 122 h 1126"/>
              <a:gd name="T38" fmla="*/ 1453 w 1587"/>
              <a:gd name="T39" fmla="*/ 134 h 1126"/>
              <a:gd name="T40" fmla="*/ 1464 w 1587"/>
              <a:gd name="T41" fmla="*/ 149 h 1126"/>
              <a:gd name="T42" fmla="*/ 1473 w 1587"/>
              <a:gd name="T43" fmla="*/ 165 h 1126"/>
              <a:gd name="T44" fmla="*/ 1437 w 1587"/>
              <a:gd name="T45" fmla="*/ 277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7" h="1126">
                <a:moveTo>
                  <a:pt x="1560" y="140"/>
                </a:moveTo>
                <a:cubicBezTo>
                  <a:pt x="1572" y="132"/>
                  <a:pt x="1572" y="132"/>
                  <a:pt x="1572" y="132"/>
                </a:cubicBezTo>
                <a:cubicBezTo>
                  <a:pt x="1523" y="56"/>
                  <a:pt x="1523" y="56"/>
                  <a:pt x="1523" y="56"/>
                </a:cubicBezTo>
                <a:cubicBezTo>
                  <a:pt x="1511" y="64"/>
                  <a:pt x="1511" y="64"/>
                  <a:pt x="1511" y="64"/>
                </a:cubicBezTo>
                <a:cubicBezTo>
                  <a:pt x="1450" y="9"/>
                  <a:pt x="1357" y="0"/>
                  <a:pt x="1287" y="46"/>
                </a:cubicBezTo>
                <a:cubicBezTo>
                  <a:pt x="1150" y="135"/>
                  <a:pt x="1150" y="135"/>
                  <a:pt x="1150" y="135"/>
                </a:cubicBezTo>
                <a:cubicBezTo>
                  <a:pt x="1080" y="181"/>
                  <a:pt x="1050" y="270"/>
                  <a:pt x="1077" y="347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50" y="1126"/>
                  <a:pt x="50" y="1126"/>
                  <a:pt x="50" y="1126"/>
                </a:cubicBezTo>
                <a:cubicBezTo>
                  <a:pt x="1126" y="423"/>
                  <a:pt x="1126" y="423"/>
                  <a:pt x="1126" y="423"/>
                </a:cubicBezTo>
                <a:cubicBezTo>
                  <a:pt x="1187" y="479"/>
                  <a:pt x="1280" y="488"/>
                  <a:pt x="1350" y="442"/>
                </a:cubicBezTo>
                <a:cubicBezTo>
                  <a:pt x="1487" y="352"/>
                  <a:pt x="1487" y="352"/>
                  <a:pt x="1487" y="352"/>
                </a:cubicBezTo>
                <a:cubicBezTo>
                  <a:pt x="1557" y="307"/>
                  <a:pt x="1587" y="218"/>
                  <a:pt x="1560" y="140"/>
                </a:cubicBezTo>
                <a:close/>
                <a:moveTo>
                  <a:pt x="1437" y="277"/>
                </a:moveTo>
                <a:cubicBezTo>
                  <a:pt x="1300" y="366"/>
                  <a:pt x="1300" y="366"/>
                  <a:pt x="1300" y="366"/>
                </a:cubicBezTo>
                <a:cubicBezTo>
                  <a:pt x="1264" y="390"/>
                  <a:pt x="1215" y="385"/>
                  <a:pt x="1184" y="354"/>
                </a:cubicBezTo>
                <a:cubicBezTo>
                  <a:pt x="1176" y="345"/>
                  <a:pt x="1169" y="334"/>
                  <a:pt x="1164" y="322"/>
                </a:cubicBezTo>
                <a:cubicBezTo>
                  <a:pt x="1148" y="282"/>
                  <a:pt x="1163" y="235"/>
                  <a:pt x="1200" y="211"/>
                </a:cubicBezTo>
                <a:cubicBezTo>
                  <a:pt x="1337" y="122"/>
                  <a:pt x="1337" y="122"/>
                  <a:pt x="1337" y="122"/>
                </a:cubicBezTo>
                <a:cubicBezTo>
                  <a:pt x="1373" y="98"/>
                  <a:pt x="1422" y="103"/>
                  <a:pt x="1453" y="134"/>
                </a:cubicBezTo>
                <a:cubicBezTo>
                  <a:pt x="1457" y="139"/>
                  <a:pt x="1461" y="144"/>
                  <a:pt x="1464" y="149"/>
                </a:cubicBezTo>
                <a:cubicBezTo>
                  <a:pt x="1468" y="154"/>
                  <a:pt x="1471" y="160"/>
                  <a:pt x="1473" y="165"/>
                </a:cubicBezTo>
                <a:cubicBezTo>
                  <a:pt x="1489" y="206"/>
                  <a:pt x="1474" y="253"/>
                  <a:pt x="1437" y="27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ṩḷîďè">
            <a:extLst>
              <a:ext uri="{FF2B5EF4-FFF2-40B4-BE49-F238E27FC236}">
                <a16:creationId xmlns:a16="http://schemas.microsoft.com/office/drawing/2014/main" id="{3FD3A557-B304-4185-AD64-1D0E08E4A0D1}"/>
              </a:ext>
            </a:extLst>
          </p:cNvPr>
          <p:cNvSpPr/>
          <p:nvPr/>
        </p:nvSpPr>
        <p:spPr bwMode="auto">
          <a:xfrm>
            <a:off x="3496007" y="2461048"/>
            <a:ext cx="153161" cy="108304"/>
          </a:xfrm>
          <a:custGeom>
            <a:avLst/>
            <a:gdLst>
              <a:gd name="T0" fmla="*/ 510 w 1581"/>
              <a:gd name="T1" fmla="*/ 775 h 1123"/>
              <a:gd name="T2" fmla="*/ 1581 w 1581"/>
              <a:gd name="T3" fmla="*/ 76 h 1123"/>
              <a:gd name="T4" fmla="*/ 1532 w 1581"/>
              <a:gd name="T5" fmla="*/ 0 h 1123"/>
              <a:gd name="T6" fmla="*/ 460 w 1581"/>
              <a:gd name="T7" fmla="*/ 699 h 1123"/>
              <a:gd name="T8" fmla="*/ 237 w 1581"/>
              <a:gd name="T9" fmla="*/ 681 h 1123"/>
              <a:gd name="T10" fmla="*/ 100 w 1581"/>
              <a:gd name="T11" fmla="*/ 770 h 1123"/>
              <a:gd name="T12" fmla="*/ 27 w 1581"/>
              <a:gd name="T13" fmla="*/ 982 h 1123"/>
              <a:gd name="T14" fmla="*/ 9 w 1581"/>
              <a:gd name="T15" fmla="*/ 994 h 1123"/>
              <a:gd name="T16" fmla="*/ 59 w 1581"/>
              <a:gd name="T17" fmla="*/ 1070 h 1123"/>
              <a:gd name="T18" fmla="*/ 76 w 1581"/>
              <a:gd name="T19" fmla="*/ 1058 h 1123"/>
              <a:gd name="T20" fmla="*/ 300 w 1581"/>
              <a:gd name="T21" fmla="*/ 1077 h 1123"/>
              <a:gd name="T22" fmla="*/ 437 w 1581"/>
              <a:gd name="T23" fmla="*/ 987 h 1123"/>
              <a:gd name="T24" fmla="*/ 510 w 1581"/>
              <a:gd name="T25" fmla="*/ 775 h 1123"/>
              <a:gd name="T26" fmla="*/ 387 w 1581"/>
              <a:gd name="T27" fmla="*/ 911 h 1123"/>
              <a:gd name="T28" fmla="*/ 250 w 1581"/>
              <a:gd name="T29" fmla="*/ 1001 h 1123"/>
              <a:gd name="T30" fmla="*/ 134 w 1581"/>
              <a:gd name="T31" fmla="*/ 989 h 1123"/>
              <a:gd name="T32" fmla="*/ 114 w 1581"/>
              <a:gd name="T33" fmla="*/ 957 h 1123"/>
              <a:gd name="T34" fmla="*/ 149 w 1581"/>
              <a:gd name="T35" fmla="*/ 846 h 1123"/>
              <a:gd name="T36" fmla="*/ 286 w 1581"/>
              <a:gd name="T37" fmla="*/ 757 h 1123"/>
              <a:gd name="T38" fmla="*/ 402 w 1581"/>
              <a:gd name="T39" fmla="*/ 769 h 1123"/>
              <a:gd name="T40" fmla="*/ 414 w 1581"/>
              <a:gd name="T41" fmla="*/ 784 h 1123"/>
              <a:gd name="T42" fmla="*/ 423 w 1581"/>
              <a:gd name="T43" fmla="*/ 800 h 1123"/>
              <a:gd name="T44" fmla="*/ 387 w 1581"/>
              <a:gd name="T45" fmla="*/ 911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1123">
                <a:moveTo>
                  <a:pt x="510" y="775"/>
                </a:moveTo>
                <a:cubicBezTo>
                  <a:pt x="1581" y="76"/>
                  <a:pt x="1581" y="76"/>
                  <a:pt x="1581" y="76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460" y="699"/>
                  <a:pt x="460" y="699"/>
                  <a:pt x="460" y="699"/>
                </a:cubicBezTo>
                <a:cubicBezTo>
                  <a:pt x="400" y="644"/>
                  <a:pt x="307" y="635"/>
                  <a:pt x="237" y="681"/>
                </a:cubicBezTo>
                <a:cubicBezTo>
                  <a:pt x="100" y="770"/>
                  <a:pt x="100" y="770"/>
                  <a:pt x="100" y="770"/>
                </a:cubicBezTo>
                <a:cubicBezTo>
                  <a:pt x="30" y="816"/>
                  <a:pt x="0" y="905"/>
                  <a:pt x="27" y="982"/>
                </a:cubicBezTo>
                <a:cubicBezTo>
                  <a:pt x="9" y="994"/>
                  <a:pt x="9" y="994"/>
                  <a:pt x="9" y="994"/>
                </a:cubicBezTo>
                <a:cubicBezTo>
                  <a:pt x="59" y="1070"/>
                  <a:pt x="59" y="1070"/>
                  <a:pt x="59" y="1070"/>
                </a:cubicBezTo>
                <a:cubicBezTo>
                  <a:pt x="76" y="1058"/>
                  <a:pt x="76" y="1058"/>
                  <a:pt x="76" y="1058"/>
                </a:cubicBezTo>
                <a:cubicBezTo>
                  <a:pt x="137" y="1114"/>
                  <a:pt x="230" y="1123"/>
                  <a:pt x="300" y="1077"/>
                </a:cubicBezTo>
                <a:cubicBezTo>
                  <a:pt x="437" y="987"/>
                  <a:pt x="437" y="987"/>
                  <a:pt x="437" y="987"/>
                </a:cubicBezTo>
                <a:cubicBezTo>
                  <a:pt x="507" y="942"/>
                  <a:pt x="536" y="853"/>
                  <a:pt x="510" y="775"/>
                </a:cubicBezTo>
                <a:close/>
                <a:moveTo>
                  <a:pt x="387" y="911"/>
                </a:moveTo>
                <a:cubicBezTo>
                  <a:pt x="250" y="1001"/>
                  <a:pt x="250" y="1001"/>
                  <a:pt x="250" y="1001"/>
                </a:cubicBezTo>
                <a:cubicBezTo>
                  <a:pt x="214" y="1025"/>
                  <a:pt x="165" y="1020"/>
                  <a:pt x="134" y="989"/>
                </a:cubicBezTo>
                <a:cubicBezTo>
                  <a:pt x="125" y="980"/>
                  <a:pt x="119" y="969"/>
                  <a:pt x="114" y="957"/>
                </a:cubicBezTo>
                <a:cubicBezTo>
                  <a:pt x="98" y="917"/>
                  <a:pt x="113" y="870"/>
                  <a:pt x="149" y="846"/>
                </a:cubicBezTo>
                <a:cubicBezTo>
                  <a:pt x="286" y="757"/>
                  <a:pt x="286" y="757"/>
                  <a:pt x="286" y="757"/>
                </a:cubicBezTo>
                <a:cubicBezTo>
                  <a:pt x="323" y="733"/>
                  <a:pt x="372" y="738"/>
                  <a:pt x="402" y="769"/>
                </a:cubicBezTo>
                <a:cubicBezTo>
                  <a:pt x="407" y="774"/>
                  <a:pt x="411" y="779"/>
                  <a:pt x="414" y="784"/>
                </a:cubicBezTo>
                <a:cubicBezTo>
                  <a:pt x="418" y="789"/>
                  <a:pt x="421" y="795"/>
                  <a:pt x="423" y="800"/>
                </a:cubicBezTo>
                <a:cubicBezTo>
                  <a:pt x="439" y="841"/>
                  <a:pt x="424" y="888"/>
                  <a:pt x="387" y="91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ṣļïḋê">
            <a:extLst>
              <a:ext uri="{FF2B5EF4-FFF2-40B4-BE49-F238E27FC236}">
                <a16:creationId xmlns:a16="http://schemas.microsoft.com/office/drawing/2014/main" id="{4A6399A3-396D-4850-B719-476A29D167DB}"/>
              </a:ext>
            </a:extLst>
          </p:cNvPr>
          <p:cNvSpPr/>
          <p:nvPr/>
        </p:nvSpPr>
        <p:spPr bwMode="auto">
          <a:xfrm>
            <a:off x="3463273" y="2409320"/>
            <a:ext cx="151949" cy="103050"/>
          </a:xfrm>
          <a:custGeom>
            <a:avLst/>
            <a:gdLst>
              <a:gd name="T0" fmla="*/ 1028 w 1572"/>
              <a:gd name="T1" fmla="*/ 431 h 1069"/>
              <a:gd name="T2" fmla="*/ 1572 w 1572"/>
              <a:gd name="T3" fmla="*/ 76 h 1069"/>
              <a:gd name="T4" fmla="*/ 1523 w 1572"/>
              <a:gd name="T5" fmla="*/ 0 h 1069"/>
              <a:gd name="T6" fmla="*/ 978 w 1572"/>
              <a:gd name="T7" fmla="*/ 355 h 1069"/>
              <a:gd name="T8" fmla="*/ 755 w 1572"/>
              <a:gd name="T9" fmla="*/ 337 h 1069"/>
              <a:gd name="T10" fmla="*/ 618 w 1572"/>
              <a:gd name="T11" fmla="*/ 426 h 1069"/>
              <a:gd name="T12" fmla="*/ 545 w 1572"/>
              <a:gd name="T13" fmla="*/ 638 h 1069"/>
              <a:gd name="T14" fmla="*/ 0 w 1572"/>
              <a:gd name="T15" fmla="*/ 993 h 1069"/>
              <a:gd name="T16" fmla="*/ 50 w 1572"/>
              <a:gd name="T17" fmla="*/ 1069 h 1069"/>
              <a:gd name="T18" fmla="*/ 594 w 1572"/>
              <a:gd name="T19" fmla="*/ 714 h 1069"/>
              <a:gd name="T20" fmla="*/ 818 w 1572"/>
              <a:gd name="T21" fmla="*/ 733 h 1069"/>
              <a:gd name="T22" fmla="*/ 955 w 1572"/>
              <a:gd name="T23" fmla="*/ 643 h 1069"/>
              <a:gd name="T24" fmla="*/ 1028 w 1572"/>
              <a:gd name="T25" fmla="*/ 431 h 1069"/>
              <a:gd name="T26" fmla="*/ 905 w 1572"/>
              <a:gd name="T27" fmla="*/ 567 h 1069"/>
              <a:gd name="T28" fmla="*/ 768 w 1572"/>
              <a:gd name="T29" fmla="*/ 657 h 1069"/>
              <a:gd name="T30" fmla="*/ 652 w 1572"/>
              <a:gd name="T31" fmla="*/ 644 h 1069"/>
              <a:gd name="T32" fmla="*/ 632 w 1572"/>
              <a:gd name="T33" fmla="*/ 613 h 1069"/>
              <a:gd name="T34" fmla="*/ 667 w 1572"/>
              <a:gd name="T35" fmla="*/ 502 h 1069"/>
              <a:gd name="T36" fmla="*/ 804 w 1572"/>
              <a:gd name="T37" fmla="*/ 413 h 1069"/>
              <a:gd name="T38" fmla="*/ 920 w 1572"/>
              <a:gd name="T39" fmla="*/ 425 h 1069"/>
              <a:gd name="T40" fmla="*/ 932 w 1572"/>
              <a:gd name="T41" fmla="*/ 439 h 1069"/>
              <a:gd name="T42" fmla="*/ 941 w 1572"/>
              <a:gd name="T43" fmla="*/ 456 h 1069"/>
              <a:gd name="T44" fmla="*/ 905 w 1572"/>
              <a:gd name="T45" fmla="*/ 567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72" h="1069">
                <a:moveTo>
                  <a:pt x="1028" y="431"/>
                </a:moveTo>
                <a:cubicBezTo>
                  <a:pt x="1572" y="76"/>
                  <a:pt x="1572" y="76"/>
                  <a:pt x="1572" y="76"/>
                </a:cubicBezTo>
                <a:cubicBezTo>
                  <a:pt x="1523" y="0"/>
                  <a:pt x="1523" y="0"/>
                  <a:pt x="1523" y="0"/>
                </a:cubicBezTo>
                <a:cubicBezTo>
                  <a:pt x="978" y="355"/>
                  <a:pt x="978" y="355"/>
                  <a:pt x="978" y="355"/>
                </a:cubicBezTo>
                <a:cubicBezTo>
                  <a:pt x="918" y="300"/>
                  <a:pt x="825" y="291"/>
                  <a:pt x="755" y="337"/>
                </a:cubicBezTo>
                <a:cubicBezTo>
                  <a:pt x="618" y="426"/>
                  <a:pt x="618" y="426"/>
                  <a:pt x="618" y="426"/>
                </a:cubicBezTo>
                <a:cubicBezTo>
                  <a:pt x="548" y="472"/>
                  <a:pt x="518" y="560"/>
                  <a:pt x="545" y="638"/>
                </a:cubicBezTo>
                <a:cubicBezTo>
                  <a:pt x="0" y="993"/>
                  <a:pt x="0" y="993"/>
                  <a:pt x="0" y="993"/>
                </a:cubicBezTo>
                <a:cubicBezTo>
                  <a:pt x="50" y="1069"/>
                  <a:pt x="50" y="1069"/>
                  <a:pt x="50" y="1069"/>
                </a:cubicBezTo>
                <a:cubicBezTo>
                  <a:pt x="594" y="714"/>
                  <a:pt x="594" y="714"/>
                  <a:pt x="594" y="714"/>
                </a:cubicBezTo>
                <a:cubicBezTo>
                  <a:pt x="655" y="770"/>
                  <a:pt x="748" y="778"/>
                  <a:pt x="818" y="733"/>
                </a:cubicBezTo>
                <a:cubicBezTo>
                  <a:pt x="955" y="643"/>
                  <a:pt x="955" y="643"/>
                  <a:pt x="955" y="643"/>
                </a:cubicBezTo>
                <a:cubicBezTo>
                  <a:pt x="1025" y="597"/>
                  <a:pt x="1054" y="509"/>
                  <a:pt x="1028" y="431"/>
                </a:cubicBezTo>
                <a:close/>
                <a:moveTo>
                  <a:pt x="905" y="567"/>
                </a:moveTo>
                <a:cubicBezTo>
                  <a:pt x="768" y="657"/>
                  <a:pt x="768" y="657"/>
                  <a:pt x="768" y="657"/>
                </a:cubicBezTo>
                <a:cubicBezTo>
                  <a:pt x="732" y="680"/>
                  <a:pt x="683" y="675"/>
                  <a:pt x="652" y="644"/>
                </a:cubicBezTo>
                <a:cubicBezTo>
                  <a:pt x="644" y="635"/>
                  <a:pt x="636" y="625"/>
                  <a:pt x="632" y="613"/>
                </a:cubicBezTo>
                <a:cubicBezTo>
                  <a:pt x="616" y="573"/>
                  <a:pt x="631" y="526"/>
                  <a:pt x="667" y="502"/>
                </a:cubicBezTo>
                <a:cubicBezTo>
                  <a:pt x="804" y="413"/>
                  <a:pt x="804" y="413"/>
                  <a:pt x="804" y="413"/>
                </a:cubicBezTo>
                <a:cubicBezTo>
                  <a:pt x="841" y="389"/>
                  <a:pt x="890" y="394"/>
                  <a:pt x="920" y="425"/>
                </a:cubicBezTo>
                <a:cubicBezTo>
                  <a:pt x="925" y="429"/>
                  <a:pt x="929" y="434"/>
                  <a:pt x="932" y="439"/>
                </a:cubicBezTo>
                <a:cubicBezTo>
                  <a:pt x="936" y="445"/>
                  <a:pt x="939" y="450"/>
                  <a:pt x="941" y="456"/>
                </a:cubicBezTo>
                <a:cubicBezTo>
                  <a:pt x="957" y="497"/>
                  <a:pt x="942" y="543"/>
                  <a:pt x="905" y="5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ŝḷiḋè">
            <a:extLst>
              <a:ext uri="{FF2B5EF4-FFF2-40B4-BE49-F238E27FC236}">
                <a16:creationId xmlns:a16="http://schemas.microsoft.com/office/drawing/2014/main" id="{FEC46E1E-51B6-47D4-A325-741FD4B5E587}"/>
              </a:ext>
            </a:extLst>
          </p:cNvPr>
          <p:cNvSpPr/>
          <p:nvPr/>
        </p:nvSpPr>
        <p:spPr bwMode="auto">
          <a:xfrm>
            <a:off x="2450552" y="2032278"/>
            <a:ext cx="107900" cy="108304"/>
          </a:xfrm>
          <a:custGeom>
            <a:avLst/>
            <a:gdLst>
              <a:gd name="T0" fmla="*/ 0 w 267"/>
              <a:gd name="T1" fmla="*/ 202 h 268"/>
              <a:gd name="T2" fmla="*/ 70 w 267"/>
              <a:gd name="T3" fmla="*/ 268 h 268"/>
              <a:gd name="T4" fmla="*/ 267 w 267"/>
              <a:gd name="T5" fmla="*/ 108 h 268"/>
              <a:gd name="T6" fmla="*/ 160 w 267"/>
              <a:gd name="T7" fmla="*/ 0 h 268"/>
              <a:gd name="T8" fmla="*/ 0 w 267"/>
              <a:gd name="T9" fmla="*/ 202 h 268"/>
              <a:gd name="T10" fmla="*/ 238 w 267"/>
              <a:gd name="T11" fmla="*/ 107 h 268"/>
              <a:gd name="T12" fmla="*/ 71 w 267"/>
              <a:gd name="T13" fmla="*/ 242 h 268"/>
              <a:gd name="T14" fmla="*/ 26 w 267"/>
              <a:gd name="T15" fmla="*/ 200 h 268"/>
              <a:gd name="T16" fmla="*/ 161 w 267"/>
              <a:gd name="T17" fmla="*/ 30 h 268"/>
              <a:gd name="T18" fmla="*/ 238 w 267"/>
              <a:gd name="T19" fmla="*/ 10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7" h="268">
                <a:moveTo>
                  <a:pt x="0" y="202"/>
                </a:moveTo>
                <a:lnTo>
                  <a:pt x="70" y="268"/>
                </a:lnTo>
                <a:lnTo>
                  <a:pt x="267" y="108"/>
                </a:lnTo>
                <a:lnTo>
                  <a:pt x="160" y="0"/>
                </a:lnTo>
                <a:lnTo>
                  <a:pt x="0" y="202"/>
                </a:lnTo>
                <a:close/>
                <a:moveTo>
                  <a:pt x="238" y="107"/>
                </a:moveTo>
                <a:lnTo>
                  <a:pt x="71" y="242"/>
                </a:lnTo>
                <a:lnTo>
                  <a:pt x="26" y="200"/>
                </a:lnTo>
                <a:lnTo>
                  <a:pt x="161" y="30"/>
                </a:lnTo>
                <a:lnTo>
                  <a:pt x="238" y="10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š1ïḋè">
            <a:extLst>
              <a:ext uri="{FF2B5EF4-FFF2-40B4-BE49-F238E27FC236}">
                <a16:creationId xmlns:a16="http://schemas.microsoft.com/office/drawing/2014/main" id="{D8944658-5DFB-4C9C-B518-2FA8B422E60E}"/>
              </a:ext>
            </a:extLst>
          </p:cNvPr>
          <p:cNvSpPr/>
          <p:nvPr/>
        </p:nvSpPr>
        <p:spPr bwMode="auto">
          <a:xfrm>
            <a:off x="2516828" y="1985400"/>
            <a:ext cx="94564" cy="90119"/>
          </a:xfrm>
          <a:custGeom>
            <a:avLst/>
            <a:gdLst>
              <a:gd name="T0" fmla="*/ 763 w 978"/>
              <a:gd name="T1" fmla="*/ 105 h 936"/>
              <a:gd name="T2" fmla="*/ 469 w 978"/>
              <a:gd name="T3" fmla="*/ 0 h 936"/>
              <a:gd name="T4" fmla="*/ 7 w 978"/>
              <a:gd name="T5" fmla="*/ 435 h 936"/>
              <a:gd name="T6" fmla="*/ 0 w 978"/>
              <a:gd name="T7" fmla="*/ 458 h 936"/>
              <a:gd name="T8" fmla="*/ 462 w 978"/>
              <a:gd name="T9" fmla="*/ 936 h 936"/>
              <a:gd name="T10" fmla="*/ 481 w 978"/>
              <a:gd name="T11" fmla="*/ 935 h 936"/>
              <a:gd name="T12" fmla="*/ 930 w 978"/>
              <a:gd name="T13" fmla="*/ 571 h 936"/>
              <a:gd name="T14" fmla="*/ 763 w 978"/>
              <a:gd name="T15" fmla="*/ 105 h 936"/>
              <a:gd name="T16" fmla="*/ 493 w 978"/>
              <a:gd name="T17" fmla="*/ 851 h 936"/>
              <a:gd name="T18" fmla="*/ 93 w 978"/>
              <a:gd name="T19" fmla="*/ 437 h 936"/>
              <a:gd name="T20" fmla="*/ 469 w 978"/>
              <a:gd name="T21" fmla="*/ 82 h 936"/>
              <a:gd name="T22" fmla="*/ 716 w 978"/>
              <a:gd name="T23" fmla="*/ 173 h 936"/>
              <a:gd name="T24" fmla="*/ 851 w 978"/>
              <a:gd name="T25" fmla="*/ 550 h 936"/>
              <a:gd name="T26" fmla="*/ 493 w 978"/>
              <a:gd name="T27" fmla="*/ 85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8" h="936">
                <a:moveTo>
                  <a:pt x="763" y="105"/>
                </a:moveTo>
                <a:cubicBezTo>
                  <a:pt x="661" y="35"/>
                  <a:pt x="562" y="0"/>
                  <a:pt x="469" y="0"/>
                </a:cubicBezTo>
                <a:cubicBezTo>
                  <a:pt x="146" y="0"/>
                  <a:pt x="12" y="417"/>
                  <a:pt x="7" y="435"/>
                </a:cubicBezTo>
                <a:cubicBezTo>
                  <a:pt x="0" y="458"/>
                  <a:pt x="0" y="458"/>
                  <a:pt x="0" y="458"/>
                </a:cubicBezTo>
                <a:cubicBezTo>
                  <a:pt x="462" y="936"/>
                  <a:pt x="462" y="936"/>
                  <a:pt x="462" y="936"/>
                </a:cubicBezTo>
                <a:cubicBezTo>
                  <a:pt x="481" y="935"/>
                  <a:pt x="481" y="935"/>
                  <a:pt x="481" y="935"/>
                </a:cubicBezTo>
                <a:cubicBezTo>
                  <a:pt x="701" y="915"/>
                  <a:pt x="877" y="772"/>
                  <a:pt x="930" y="571"/>
                </a:cubicBezTo>
                <a:cubicBezTo>
                  <a:pt x="978" y="387"/>
                  <a:pt x="914" y="209"/>
                  <a:pt x="763" y="105"/>
                </a:cubicBezTo>
                <a:close/>
                <a:moveTo>
                  <a:pt x="493" y="851"/>
                </a:moveTo>
                <a:cubicBezTo>
                  <a:pt x="93" y="437"/>
                  <a:pt x="93" y="437"/>
                  <a:pt x="93" y="437"/>
                </a:cubicBezTo>
                <a:cubicBezTo>
                  <a:pt x="125" y="354"/>
                  <a:pt x="244" y="82"/>
                  <a:pt x="469" y="82"/>
                </a:cubicBezTo>
                <a:cubicBezTo>
                  <a:pt x="545" y="82"/>
                  <a:pt x="628" y="112"/>
                  <a:pt x="716" y="173"/>
                </a:cubicBezTo>
                <a:cubicBezTo>
                  <a:pt x="838" y="257"/>
                  <a:pt x="890" y="401"/>
                  <a:pt x="851" y="550"/>
                </a:cubicBezTo>
                <a:cubicBezTo>
                  <a:pt x="817" y="679"/>
                  <a:pt x="705" y="824"/>
                  <a:pt x="493" y="8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ṩ1íďê">
            <a:extLst>
              <a:ext uri="{FF2B5EF4-FFF2-40B4-BE49-F238E27FC236}">
                <a16:creationId xmlns:a16="http://schemas.microsoft.com/office/drawing/2014/main" id="{8747C97E-9879-4DB6-BA4C-71877A166AE9}"/>
              </a:ext>
            </a:extLst>
          </p:cNvPr>
          <p:cNvSpPr/>
          <p:nvPr/>
        </p:nvSpPr>
        <p:spPr bwMode="auto">
          <a:xfrm>
            <a:off x="2443278" y="2126437"/>
            <a:ext cx="73954" cy="49302"/>
          </a:xfrm>
          <a:custGeom>
            <a:avLst/>
            <a:gdLst>
              <a:gd name="T0" fmla="*/ 640 w 765"/>
              <a:gd name="T1" fmla="*/ 202 h 512"/>
              <a:gd name="T2" fmla="*/ 557 w 765"/>
              <a:gd name="T3" fmla="*/ 169 h 512"/>
              <a:gd name="T4" fmla="*/ 359 w 765"/>
              <a:gd name="T5" fmla="*/ 259 h 512"/>
              <a:gd name="T6" fmla="*/ 206 w 765"/>
              <a:gd name="T7" fmla="*/ 335 h 512"/>
              <a:gd name="T8" fmla="*/ 189 w 765"/>
              <a:gd name="T9" fmla="*/ 332 h 512"/>
              <a:gd name="T10" fmla="*/ 202 w 765"/>
              <a:gd name="T11" fmla="*/ 53 h 512"/>
              <a:gd name="T12" fmla="*/ 211 w 765"/>
              <a:gd name="T13" fmla="*/ 32 h 512"/>
              <a:gd name="T14" fmla="*/ 135 w 765"/>
              <a:gd name="T15" fmla="*/ 0 h 512"/>
              <a:gd name="T16" fmla="*/ 126 w 765"/>
              <a:gd name="T17" fmla="*/ 21 h 512"/>
              <a:gd name="T18" fmla="*/ 157 w 765"/>
              <a:gd name="T19" fmla="*/ 408 h 512"/>
              <a:gd name="T20" fmla="*/ 206 w 765"/>
              <a:gd name="T21" fmla="*/ 418 h 512"/>
              <a:gd name="T22" fmla="*/ 405 w 765"/>
              <a:gd name="T23" fmla="*/ 327 h 512"/>
              <a:gd name="T24" fmla="*/ 556 w 765"/>
              <a:gd name="T25" fmla="*/ 252 h 512"/>
              <a:gd name="T26" fmla="*/ 585 w 765"/>
              <a:gd name="T27" fmla="*/ 263 h 512"/>
              <a:gd name="T28" fmla="*/ 669 w 765"/>
              <a:gd name="T29" fmla="*/ 482 h 512"/>
              <a:gd name="T30" fmla="*/ 667 w 765"/>
              <a:gd name="T31" fmla="*/ 504 h 512"/>
              <a:gd name="T32" fmla="*/ 749 w 765"/>
              <a:gd name="T33" fmla="*/ 512 h 512"/>
              <a:gd name="T34" fmla="*/ 751 w 765"/>
              <a:gd name="T35" fmla="*/ 489 h 512"/>
              <a:gd name="T36" fmla="*/ 640 w 765"/>
              <a:gd name="T37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5" h="512">
                <a:moveTo>
                  <a:pt x="640" y="202"/>
                </a:moveTo>
                <a:cubicBezTo>
                  <a:pt x="617" y="180"/>
                  <a:pt x="589" y="169"/>
                  <a:pt x="557" y="169"/>
                </a:cubicBezTo>
                <a:cubicBezTo>
                  <a:pt x="493" y="169"/>
                  <a:pt x="425" y="215"/>
                  <a:pt x="359" y="259"/>
                </a:cubicBezTo>
                <a:cubicBezTo>
                  <a:pt x="306" y="295"/>
                  <a:pt x="246" y="335"/>
                  <a:pt x="206" y="335"/>
                </a:cubicBezTo>
                <a:cubicBezTo>
                  <a:pt x="200" y="335"/>
                  <a:pt x="194" y="334"/>
                  <a:pt x="189" y="332"/>
                </a:cubicBezTo>
                <a:cubicBezTo>
                  <a:pt x="130" y="307"/>
                  <a:pt x="162" y="150"/>
                  <a:pt x="202" y="53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13" y="54"/>
                  <a:pt x="0" y="340"/>
                  <a:pt x="157" y="408"/>
                </a:cubicBezTo>
                <a:cubicBezTo>
                  <a:pt x="172" y="414"/>
                  <a:pt x="188" y="418"/>
                  <a:pt x="206" y="418"/>
                </a:cubicBezTo>
                <a:cubicBezTo>
                  <a:pt x="271" y="418"/>
                  <a:pt x="339" y="372"/>
                  <a:pt x="405" y="327"/>
                </a:cubicBezTo>
                <a:cubicBezTo>
                  <a:pt x="460" y="290"/>
                  <a:pt x="517" y="252"/>
                  <a:pt x="556" y="252"/>
                </a:cubicBezTo>
                <a:cubicBezTo>
                  <a:pt x="568" y="252"/>
                  <a:pt x="577" y="255"/>
                  <a:pt x="585" y="263"/>
                </a:cubicBezTo>
                <a:cubicBezTo>
                  <a:pt x="678" y="349"/>
                  <a:pt x="669" y="481"/>
                  <a:pt x="669" y="482"/>
                </a:cubicBezTo>
                <a:cubicBezTo>
                  <a:pt x="667" y="504"/>
                  <a:pt x="667" y="504"/>
                  <a:pt x="667" y="504"/>
                </a:cubicBezTo>
                <a:cubicBezTo>
                  <a:pt x="749" y="512"/>
                  <a:pt x="749" y="512"/>
                  <a:pt x="749" y="512"/>
                </a:cubicBezTo>
                <a:cubicBezTo>
                  <a:pt x="751" y="489"/>
                  <a:pt x="751" y="489"/>
                  <a:pt x="751" y="489"/>
                </a:cubicBezTo>
                <a:cubicBezTo>
                  <a:pt x="752" y="482"/>
                  <a:pt x="765" y="317"/>
                  <a:pt x="640" y="20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Slíḓé">
            <a:extLst>
              <a:ext uri="{FF2B5EF4-FFF2-40B4-BE49-F238E27FC236}">
                <a16:creationId xmlns:a16="http://schemas.microsoft.com/office/drawing/2014/main" id="{180471C8-B5E5-444A-BBC7-BD54AC50CE80}"/>
              </a:ext>
            </a:extLst>
          </p:cNvPr>
          <p:cNvSpPr/>
          <p:nvPr/>
        </p:nvSpPr>
        <p:spPr>
          <a:xfrm>
            <a:off x="5004349" y="1123949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9" name="ïśḷïde">
            <a:extLst>
              <a:ext uri="{FF2B5EF4-FFF2-40B4-BE49-F238E27FC236}">
                <a16:creationId xmlns:a16="http://schemas.microsoft.com/office/drawing/2014/main" id="{3731AC3F-1463-4EA2-84D4-674CBB62A4F6}"/>
              </a:ext>
            </a:extLst>
          </p:cNvPr>
          <p:cNvSpPr/>
          <p:nvPr/>
        </p:nvSpPr>
        <p:spPr>
          <a:xfrm>
            <a:off x="5004349" y="2088340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0" name="ï$ḷîdè">
            <a:extLst>
              <a:ext uri="{FF2B5EF4-FFF2-40B4-BE49-F238E27FC236}">
                <a16:creationId xmlns:a16="http://schemas.microsoft.com/office/drawing/2014/main" id="{66307AC7-F589-427E-A12A-126297D3B1D5}"/>
              </a:ext>
            </a:extLst>
          </p:cNvPr>
          <p:cNvSpPr/>
          <p:nvPr/>
        </p:nvSpPr>
        <p:spPr>
          <a:xfrm>
            <a:off x="5004349" y="3044993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1" name="ïṥḷïḍê">
            <a:extLst>
              <a:ext uri="{FF2B5EF4-FFF2-40B4-BE49-F238E27FC236}">
                <a16:creationId xmlns:a16="http://schemas.microsoft.com/office/drawing/2014/main" id="{F56B753D-F026-41A4-A5F4-EE7BE8F0C041}"/>
              </a:ext>
            </a:extLst>
          </p:cNvPr>
          <p:cNvSpPr/>
          <p:nvPr/>
        </p:nvSpPr>
        <p:spPr>
          <a:xfrm>
            <a:off x="5004349" y="4001646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03F3A-E773-468B-9CA8-B9781B4DEF18}"/>
              </a:ext>
            </a:extLst>
          </p:cNvPr>
          <p:cNvCxnSpPr>
            <a:cxnSpLocks/>
          </p:cNvCxnSpPr>
          <p:nvPr/>
        </p:nvCxnSpPr>
        <p:spPr>
          <a:xfrm>
            <a:off x="4476000" y="1940947"/>
            <a:ext cx="704448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9EC6CD3-5C9C-40B8-858A-B634BA2043C7}"/>
              </a:ext>
            </a:extLst>
          </p:cNvPr>
          <p:cNvCxnSpPr/>
          <p:nvPr/>
        </p:nvCxnSpPr>
        <p:spPr>
          <a:xfrm>
            <a:off x="4623151" y="2905338"/>
            <a:ext cx="689733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F8267FC-9418-41F3-A50E-4BE6CDDD2947}"/>
              </a:ext>
            </a:extLst>
          </p:cNvPr>
          <p:cNvCxnSpPr>
            <a:cxnSpLocks/>
          </p:cNvCxnSpPr>
          <p:nvPr/>
        </p:nvCxnSpPr>
        <p:spPr>
          <a:xfrm>
            <a:off x="4397653" y="3861991"/>
            <a:ext cx="71228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736B95A-A81C-4E6C-9465-9A1E8C35A547}"/>
              </a:ext>
            </a:extLst>
          </p:cNvPr>
          <p:cNvCxnSpPr>
            <a:cxnSpLocks/>
          </p:cNvCxnSpPr>
          <p:nvPr/>
        </p:nvCxnSpPr>
        <p:spPr>
          <a:xfrm>
            <a:off x="1939862" y="4818644"/>
            <a:ext cx="9580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ṡlîḍè">
            <a:extLst>
              <a:ext uri="{FF2B5EF4-FFF2-40B4-BE49-F238E27FC236}">
                <a16:creationId xmlns:a16="http://schemas.microsoft.com/office/drawing/2014/main" id="{3D9B8550-3E80-4D16-9DD9-7F3FBBF5E86C}"/>
              </a:ext>
            </a:extLst>
          </p:cNvPr>
          <p:cNvSpPr/>
          <p:nvPr/>
        </p:nvSpPr>
        <p:spPr>
          <a:xfrm>
            <a:off x="5004349" y="4958299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7" name="íŝļîḓè">
            <a:extLst>
              <a:ext uri="{FF2B5EF4-FFF2-40B4-BE49-F238E27FC236}">
                <a16:creationId xmlns:a16="http://schemas.microsoft.com/office/drawing/2014/main" id="{796DD661-9AC3-4D73-A3FD-C8AEC0E420BA}"/>
              </a:ext>
            </a:extLst>
          </p:cNvPr>
          <p:cNvSpPr/>
          <p:nvPr/>
        </p:nvSpPr>
        <p:spPr bwMode="auto">
          <a:xfrm>
            <a:off x="669926" y="5672950"/>
            <a:ext cx="10850562" cy="47067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ct val="0"/>
              </a:spcBef>
            </a:pPr>
            <a:r>
              <a:rPr lang="en-US" altLang="zh-CN" sz="1600" b="1" dirty="0">
                <a:solidFill>
                  <a:schemeClr val="tx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522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294D875-3E47-46F9-9746-AAF975DEE5CB}"/>
              </a:ext>
            </a:extLst>
          </p:cNvPr>
          <p:cNvCxnSpPr/>
          <p:nvPr/>
        </p:nvCxnSpPr>
        <p:spPr>
          <a:xfrm>
            <a:off x="4476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ïṡḷïďê">
            <a:extLst>
              <a:ext uri="{FF2B5EF4-FFF2-40B4-BE49-F238E27FC236}">
                <a16:creationId xmlns:a16="http://schemas.microsoft.com/office/drawing/2014/main" id="{7A6B9191-EFD7-4880-B451-8B5EC810E58F}"/>
              </a:ext>
            </a:extLst>
          </p:cNvPr>
          <p:cNvSpPr/>
          <p:nvPr/>
        </p:nvSpPr>
        <p:spPr bwMode="auto">
          <a:xfrm>
            <a:off x="4968411" y="1377000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97" name="íṥḻîḍe">
            <a:extLst>
              <a:ext uri="{FF2B5EF4-FFF2-40B4-BE49-F238E27FC236}">
                <a16:creationId xmlns:a16="http://schemas.microsoft.com/office/drawing/2014/main" id="{314C9A38-7899-46CE-B630-9D07E5535164}"/>
              </a:ext>
            </a:extLst>
          </p:cNvPr>
          <p:cNvSpPr/>
          <p:nvPr/>
        </p:nvSpPr>
        <p:spPr bwMode="auto">
          <a:xfrm>
            <a:off x="5204214" y="1116241"/>
            <a:ext cx="23760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4" name="iṡļïdè">
            <a:extLst>
              <a:ext uri="{FF2B5EF4-FFF2-40B4-BE49-F238E27FC236}">
                <a16:creationId xmlns:a16="http://schemas.microsoft.com/office/drawing/2014/main" id="{B8E2982C-A923-464C-BF21-0354754687BC}"/>
              </a:ext>
            </a:extLst>
          </p:cNvPr>
          <p:cNvSpPr/>
          <p:nvPr/>
        </p:nvSpPr>
        <p:spPr bwMode="auto">
          <a:xfrm>
            <a:off x="4968411" y="2692524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</a:t>
            </a:r>
            <a:r>
              <a:rPr lang="en-US" altLang="zh-CN" sz="1000"/>
              <a:t>library in iSlide</a:t>
            </a:r>
            <a:r>
              <a:rPr lang="en-US" altLang="zh-CN" sz="1000" dirty="0"/>
              <a:t>  (www.islide.cc) to filter and replace existing icon elements with one </a:t>
            </a:r>
            <a:r>
              <a:rPr lang="en-US" altLang="zh-CN" sz="1000"/>
              <a:t>click.</a:t>
            </a:r>
            <a:endParaRPr lang="en-US" altLang="zh-CN" sz="1000" dirty="0"/>
          </a:p>
        </p:txBody>
      </p:sp>
      <p:sp>
        <p:nvSpPr>
          <p:cNvPr id="195" name="iṡľiḓê">
            <a:extLst>
              <a:ext uri="{FF2B5EF4-FFF2-40B4-BE49-F238E27FC236}">
                <a16:creationId xmlns:a16="http://schemas.microsoft.com/office/drawing/2014/main" id="{9740A77F-C92D-42BE-BCD4-BF81FD0C1282}"/>
              </a:ext>
            </a:extLst>
          </p:cNvPr>
          <p:cNvSpPr/>
          <p:nvPr/>
        </p:nvSpPr>
        <p:spPr bwMode="auto">
          <a:xfrm>
            <a:off x="5204214" y="2431765"/>
            <a:ext cx="23760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2" name="iṣḷîḋé">
            <a:extLst>
              <a:ext uri="{FF2B5EF4-FFF2-40B4-BE49-F238E27FC236}">
                <a16:creationId xmlns:a16="http://schemas.microsoft.com/office/drawing/2014/main" id="{1E99B32A-D9BC-42B9-8865-ACF377CD3BF3}"/>
              </a:ext>
            </a:extLst>
          </p:cNvPr>
          <p:cNvSpPr/>
          <p:nvPr/>
        </p:nvSpPr>
        <p:spPr bwMode="auto">
          <a:xfrm>
            <a:off x="4968411" y="4038142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</a:t>
            </a:r>
            <a:r>
              <a:rPr lang="en-US" altLang="zh-CN" sz="1000"/>
              <a:t>library in iSlide</a:t>
            </a:r>
            <a:r>
              <a:rPr lang="en-US" altLang="zh-CN" sz="1000" dirty="0"/>
              <a:t>  (www.islide.cc) to filter and replace existing icon elements with one </a:t>
            </a:r>
            <a:r>
              <a:rPr lang="en-US" altLang="zh-CN" sz="1000"/>
              <a:t>click.</a:t>
            </a:r>
            <a:endParaRPr lang="en-US" altLang="zh-CN" sz="1000" dirty="0"/>
          </a:p>
        </p:txBody>
      </p:sp>
      <p:sp>
        <p:nvSpPr>
          <p:cNvPr id="193" name="îṣ1íḋé">
            <a:extLst>
              <a:ext uri="{FF2B5EF4-FFF2-40B4-BE49-F238E27FC236}">
                <a16:creationId xmlns:a16="http://schemas.microsoft.com/office/drawing/2014/main" id="{C4CAE7CA-7EA3-483F-8728-B4E2A09F3018}"/>
              </a:ext>
            </a:extLst>
          </p:cNvPr>
          <p:cNvSpPr/>
          <p:nvPr/>
        </p:nvSpPr>
        <p:spPr bwMode="auto">
          <a:xfrm>
            <a:off x="5204214" y="3777383"/>
            <a:ext cx="2376000" cy="43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0" name="íṥḷïḓè">
            <a:extLst>
              <a:ext uri="{FF2B5EF4-FFF2-40B4-BE49-F238E27FC236}">
                <a16:creationId xmlns:a16="http://schemas.microsoft.com/office/drawing/2014/main" id="{FCACA671-B921-4FCE-BF69-2D9F68624E2C}"/>
              </a:ext>
            </a:extLst>
          </p:cNvPr>
          <p:cNvSpPr/>
          <p:nvPr/>
        </p:nvSpPr>
        <p:spPr bwMode="auto">
          <a:xfrm>
            <a:off x="4968411" y="5349128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</a:t>
            </a:r>
            <a:r>
              <a:rPr lang="en-US" altLang="zh-CN" sz="1000"/>
              <a:t>library in iSlide</a:t>
            </a:r>
            <a:r>
              <a:rPr lang="en-US" altLang="zh-CN" sz="1000" dirty="0"/>
              <a:t>  (www.islide.cc) to filter and replace existing icon elements with one </a:t>
            </a:r>
            <a:r>
              <a:rPr lang="en-US" altLang="zh-CN" sz="1000"/>
              <a:t>click.</a:t>
            </a:r>
            <a:endParaRPr lang="en-US" altLang="zh-CN" sz="1000" dirty="0"/>
          </a:p>
        </p:txBody>
      </p:sp>
      <p:sp>
        <p:nvSpPr>
          <p:cNvPr id="191" name="íṡḻïḑe">
            <a:extLst>
              <a:ext uri="{FF2B5EF4-FFF2-40B4-BE49-F238E27FC236}">
                <a16:creationId xmlns:a16="http://schemas.microsoft.com/office/drawing/2014/main" id="{C0306833-640A-4E60-BBF7-0E603EE1A917}"/>
              </a:ext>
            </a:extLst>
          </p:cNvPr>
          <p:cNvSpPr/>
          <p:nvPr/>
        </p:nvSpPr>
        <p:spPr bwMode="auto">
          <a:xfrm>
            <a:off x="5204214" y="5088369"/>
            <a:ext cx="23760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iṥļiḑe">
            <a:extLst>
              <a:ext uri="{FF2B5EF4-FFF2-40B4-BE49-F238E27FC236}">
                <a16:creationId xmlns:a16="http://schemas.microsoft.com/office/drawing/2014/main" id="{9DDADCA6-7B31-4209-872B-1A10D5BFF6C7}"/>
              </a:ext>
            </a:extLst>
          </p:cNvPr>
          <p:cNvSpPr txBox="1"/>
          <p:nvPr/>
        </p:nvSpPr>
        <p:spPr>
          <a:xfrm>
            <a:off x="679550" y="4250231"/>
            <a:ext cx="3796425" cy="156658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ṣļiḓè">
            <a:extLst>
              <a:ext uri="{FF2B5EF4-FFF2-40B4-BE49-F238E27FC236}">
                <a16:creationId xmlns:a16="http://schemas.microsoft.com/office/drawing/2014/main" id="{A88CF07E-A8FD-4BF5-A4F5-9D541F072253}"/>
              </a:ext>
            </a:extLst>
          </p:cNvPr>
          <p:cNvSpPr/>
          <p:nvPr/>
        </p:nvSpPr>
        <p:spPr bwMode="auto">
          <a:xfrm>
            <a:off x="3191287" y="1682902"/>
            <a:ext cx="845556" cy="844510"/>
          </a:xfrm>
          <a:custGeom>
            <a:avLst/>
            <a:gdLst>
              <a:gd name="T0" fmla="*/ 3113 w 3503"/>
              <a:gd name="T1" fmla="*/ 1046 h 3502"/>
              <a:gd name="T2" fmla="*/ 1046 w 3503"/>
              <a:gd name="T3" fmla="*/ 389 h 3502"/>
              <a:gd name="T4" fmla="*/ 390 w 3503"/>
              <a:gd name="T5" fmla="*/ 2456 h 3502"/>
              <a:gd name="T6" fmla="*/ 2457 w 3503"/>
              <a:gd name="T7" fmla="*/ 3113 h 3502"/>
              <a:gd name="T8" fmla="*/ 3113 w 3503"/>
              <a:gd name="T9" fmla="*/ 10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3" h="3502">
                <a:moveTo>
                  <a:pt x="3113" y="1046"/>
                </a:moveTo>
                <a:cubicBezTo>
                  <a:pt x="2724" y="294"/>
                  <a:pt x="1799" y="0"/>
                  <a:pt x="1046" y="389"/>
                </a:cubicBezTo>
                <a:cubicBezTo>
                  <a:pt x="294" y="779"/>
                  <a:pt x="0" y="1704"/>
                  <a:pt x="390" y="2456"/>
                </a:cubicBezTo>
                <a:cubicBezTo>
                  <a:pt x="779" y="3208"/>
                  <a:pt x="1704" y="3502"/>
                  <a:pt x="2457" y="3113"/>
                </a:cubicBezTo>
                <a:cubicBezTo>
                  <a:pt x="3209" y="2724"/>
                  <a:pt x="3503" y="1798"/>
                  <a:pt x="3113" y="104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ṣlidê">
            <a:extLst>
              <a:ext uri="{FF2B5EF4-FFF2-40B4-BE49-F238E27FC236}">
                <a16:creationId xmlns:a16="http://schemas.microsoft.com/office/drawing/2014/main" id="{58834BA9-1BCF-4F5A-A8AA-63C710A78203}"/>
              </a:ext>
            </a:extLst>
          </p:cNvPr>
          <p:cNvSpPr/>
          <p:nvPr/>
        </p:nvSpPr>
        <p:spPr bwMode="auto">
          <a:xfrm>
            <a:off x="3875362" y="2128673"/>
            <a:ext cx="10974" cy="25607"/>
          </a:xfrm>
          <a:custGeom>
            <a:avLst/>
            <a:gdLst>
              <a:gd name="T0" fmla="*/ 24 w 46"/>
              <a:gd name="T1" fmla="*/ 18 h 105"/>
              <a:gd name="T2" fmla="*/ 12 w 46"/>
              <a:gd name="T3" fmla="*/ 2 h 105"/>
              <a:gd name="T4" fmla="*/ 5 w 46"/>
              <a:gd name="T5" fmla="*/ 7 h 105"/>
              <a:gd name="T6" fmla="*/ 1 w 46"/>
              <a:gd name="T7" fmla="*/ 30 h 105"/>
              <a:gd name="T8" fmla="*/ 2 w 46"/>
              <a:gd name="T9" fmla="*/ 36 h 105"/>
              <a:gd name="T10" fmla="*/ 4 w 46"/>
              <a:gd name="T11" fmla="*/ 58 h 105"/>
              <a:gd name="T12" fmla="*/ 4 w 46"/>
              <a:gd name="T13" fmla="*/ 72 h 105"/>
              <a:gd name="T14" fmla="*/ 13 w 46"/>
              <a:gd name="T15" fmla="*/ 83 h 105"/>
              <a:gd name="T16" fmla="*/ 19 w 46"/>
              <a:gd name="T17" fmla="*/ 100 h 105"/>
              <a:gd name="T18" fmla="*/ 37 w 46"/>
              <a:gd name="T19" fmla="*/ 99 h 105"/>
              <a:gd name="T20" fmla="*/ 41 w 46"/>
              <a:gd name="T21" fmla="*/ 83 h 105"/>
              <a:gd name="T22" fmla="*/ 42 w 46"/>
              <a:gd name="T23" fmla="*/ 65 h 105"/>
              <a:gd name="T24" fmla="*/ 41 w 46"/>
              <a:gd name="T25" fmla="*/ 55 h 105"/>
              <a:gd name="T26" fmla="*/ 40 w 46"/>
              <a:gd name="T27" fmla="*/ 38 h 105"/>
              <a:gd name="T28" fmla="*/ 36 w 46"/>
              <a:gd name="T29" fmla="*/ 23 h 105"/>
              <a:gd name="T30" fmla="*/ 24 w 46"/>
              <a:gd name="T31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105">
                <a:moveTo>
                  <a:pt x="24" y="18"/>
                </a:moveTo>
                <a:cubicBezTo>
                  <a:pt x="19" y="15"/>
                  <a:pt x="14" y="5"/>
                  <a:pt x="12" y="2"/>
                </a:cubicBezTo>
                <a:cubicBezTo>
                  <a:pt x="11" y="0"/>
                  <a:pt x="8" y="2"/>
                  <a:pt x="5" y="7"/>
                </a:cubicBezTo>
                <a:cubicBezTo>
                  <a:pt x="2" y="12"/>
                  <a:pt x="0" y="27"/>
                  <a:pt x="1" y="30"/>
                </a:cubicBezTo>
                <a:cubicBezTo>
                  <a:pt x="1" y="33"/>
                  <a:pt x="2" y="33"/>
                  <a:pt x="2" y="36"/>
                </a:cubicBezTo>
                <a:cubicBezTo>
                  <a:pt x="2" y="40"/>
                  <a:pt x="3" y="43"/>
                  <a:pt x="4" y="58"/>
                </a:cubicBezTo>
                <a:cubicBezTo>
                  <a:pt x="4" y="58"/>
                  <a:pt x="4" y="68"/>
                  <a:pt x="4" y="72"/>
                </a:cubicBezTo>
                <a:cubicBezTo>
                  <a:pt x="5" y="76"/>
                  <a:pt x="9" y="76"/>
                  <a:pt x="13" y="83"/>
                </a:cubicBezTo>
                <a:cubicBezTo>
                  <a:pt x="17" y="89"/>
                  <a:pt x="15" y="96"/>
                  <a:pt x="19" y="100"/>
                </a:cubicBezTo>
                <a:cubicBezTo>
                  <a:pt x="23" y="105"/>
                  <a:pt x="28" y="101"/>
                  <a:pt x="37" y="99"/>
                </a:cubicBezTo>
                <a:cubicBezTo>
                  <a:pt x="46" y="97"/>
                  <a:pt x="39" y="92"/>
                  <a:pt x="41" y="83"/>
                </a:cubicBezTo>
                <a:cubicBezTo>
                  <a:pt x="43" y="75"/>
                  <a:pt x="44" y="68"/>
                  <a:pt x="42" y="65"/>
                </a:cubicBezTo>
                <a:cubicBezTo>
                  <a:pt x="40" y="61"/>
                  <a:pt x="41" y="59"/>
                  <a:pt x="41" y="55"/>
                </a:cubicBezTo>
                <a:cubicBezTo>
                  <a:pt x="41" y="51"/>
                  <a:pt x="43" y="45"/>
                  <a:pt x="40" y="38"/>
                </a:cubicBezTo>
                <a:cubicBezTo>
                  <a:pt x="38" y="31"/>
                  <a:pt x="38" y="26"/>
                  <a:pt x="36" y="23"/>
                </a:cubicBezTo>
                <a:cubicBezTo>
                  <a:pt x="34" y="20"/>
                  <a:pt x="29" y="21"/>
                  <a:pt x="24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ṧ1iḍé">
            <a:extLst>
              <a:ext uri="{FF2B5EF4-FFF2-40B4-BE49-F238E27FC236}">
                <a16:creationId xmlns:a16="http://schemas.microsoft.com/office/drawing/2014/main" id="{AD126872-50AD-4EA4-B9CD-9116CA958540}"/>
              </a:ext>
            </a:extLst>
          </p:cNvPr>
          <p:cNvSpPr/>
          <p:nvPr/>
        </p:nvSpPr>
        <p:spPr bwMode="auto">
          <a:xfrm>
            <a:off x="3939118" y="2129719"/>
            <a:ext cx="29265" cy="57485"/>
          </a:xfrm>
          <a:custGeom>
            <a:avLst/>
            <a:gdLst>
              <a:gd name="T0" fmla="*/ 84 w 122"/>
              <a:gd name="T1" fmla="*/ 63 h 239"/>
              <a:gd name="T2" fmla="*/ 76 w 122"/>
              <a:gd name="T3" fmla="*/ 75 h 239"/>
              <a:gd name="T4" fmla="*/ 71 w 122"/>
              <a:gd name="T5" fmla="*/ 67 h 239"/>
              <a:gd name="T6" fmla="*/ 58 w 122"/>
              <a:gd name="T7" fmla="*/ 50 h 239"/>
              <a:gd name="T8" fmla="*/ 48 w 122"/>
              <a:gd name="T9" fmla="*/ 36 h 239"/>
              <a:gd name="T10" fmla="*/ 41 w 122"/>
              <a:gd name="T11" fmla="*/ 21 h 239"/>
              <a:gd name="T12" fmla="*/ 33 w 122"/>
              <a:gd name="T13" fmla="*/ 4 h 239"/>
              <a:gd name="T14" fmla="*/ 22 w 122"/>
              <a:gd name="T15" fmla="*/ 13 h 239"/>
              <a:gd name="T16" fmla="*/ 11 w 122"/>
              <a:gd name="T17" fmla="*/ 17 h 239"/>
              <a:gd name="T18" fmla="*/ 4 w 122"/>
              <a:gd name="T19" fmla="*/ 6 h 239"/>
              <a:gd name="T20" fmla="*/ 2 w 122"/>
              <a:gd name="T21" fmla="*/ 15 h 239"/>
              <a:gd name="T22" fmla="*/ 6 w 122"/>
              <a:gd name="T23" fmla="*/ 30 h 239"/>
              <a:gd name="T24" fmla="*/ 7 w 122"/>
              <a:gd name="T25" fmla="*/ 46 h 239"/>
              <a:gd name="T26" fmla="*/ 20 w 122"/>
              <a:gd name="T27" fmla="*/ 54 h 239"/>
              <a:gd name="T28" fmla="*/ 24 w 122"/>
              <a:gd name="T29" fmla="*/ 59 h 239"/>
              <a:gd name="T30" fmla="*/ 27 w 122"/>
              <a:gd name="T31" fmla="*/ 76 h 239"/>
              <a:gd name="T32" fmla="*/ 31 w 122"/>
              <a:gd name="T33" fmla="*/ 96 h 239"/>
              <a:gd name="T34" fmla="*/ 44 w 122"/>
              <a:gd name="T35" fmla="*/ 109 h 239"/>
              <a:gd name="T36" fmla="*/ 47 w 122"/>
              <a:gd name="T37" fmla="*/ 127 h 239"/>
              <a:gd name="T38" fmla="*/ 56 w 122"/>
              <a:gd name="T39" fmla="*/ 131 h 239"/>
              <a:gd name="T40" fmla="*/ 66 w 122"/>
              <a:gd name="T41" fmla="*/ 133 h 239"/>
              <a:gd name="T42" fmla="*/ 68 w 122"/>
              <a:gd name="T43" fmla="*/ 154 h 239"/>
              <a:gd name="T44" fmla="*/ 70 w 122"/>
              <a:gd name="T45" fmla="*/ 184 h 239"/>
              <a:gd name="T46" fmla="*/ 85 w 122"/>
              <a:gd name="T47" fmla="*/ 208 h 239"/>
              <a:gd name="T48" fmla="*/ 90 w 122"/>
              <a:gd name="T49" fmla="*/ 228 h 239"/>
              <a:gd name="T50" fmla="*/ 103 w 122"/>
              <a:gd name="T51" fmla="*/ 225 h 239"/>
              <a:gd name="T52" fmla="*/ 110 w 122"/>
              <a:gd name="T53" fmla="*/ 206 h 239"/>
              <a:gd name="T54" fmla="*/ 111 w 122"/>
              <a:gd name="T55" fmla="*/ 183 h 239"/>
              <a:gd name="T56" fmla="*/ 119 w 122"/>
              <a:gd name="T57" fmla="*/ 167 h 239"/>
              <a:gd name="T58" fmla="*/ 116 w 122"/>
              <a:gd name="T59" fmla="*/ 134 h 239"/>
              <a:gd name="T60" fmla="*/ 108 w 122"/>
              <a:gd name="T61" fmla="*/ 125 h 239"/>
              <a:gd name="T62" fmla="*/ 102 w 122"/>
              <a:gd name="T63" fmla="*/ 98 h 239"/>
              <a:gd name="T64" fmla="*/ 95 w 122"/>
              <a:gd name="T65" fmla="*/ 83 h 239"/>
              <a:gd name="T66" fmla="*/ 84 w 122"/>
              <a:gd name="T67" fmla="*/ 6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" h="239">
                <a:moveTo>
                  <a:pt x="84" y="63"/>
                </a:moveTo>
                <a:cubicBezTo>
                  <a:pt x="82" y="56"/>
                  <a:pt x="79" y="72"/>
                  <a:pt x="76" y="75"/>
                </a:cubicBezTo>
                <a:cubicBezTo>
                  <a:pt x="72" y="79"/>
                  <a:pt x="73" y="71"/>
                  <a:pt x="71" y="67"/>
                </a:cubicBezTo>
                <a:cubicBezTo>
                  <a:pt x="68" y="63"/>
                  <a:pt x="62" y="52"/>
                  <a:pt x="58" y="50"/>
                </a:cubicBezTo>
                <a:cubicBezTo>
                  <a:pt x="53" y="48"/>
                  <a:pt x="52" y="42"/>
                  <a:pt x="48" y="36"/>
                </a:cubicBezTo>
                <a:cubicBezTo>
                  <a:pt x="44" y="29"/>
                  <a:pt x="41" y="29"/>
                  <a:pt x="41" y="21"/>
                </a:cubicBezTo>
                <a:cubicBezTo>
                  <a:pt x="41" y="13"/>
                  <a:pt x="40" y="8"/>
                  <a:pt x="33" y="4"/>
                </a:cubicBezTo>
                <a:cubicBezTo>
                  <a:pt x="25" y="0"/>
                  <a:pt x="24" y="7"/>
                  <a:pt x="22" y="13"/>
                </a:cubicBezTo>
                <a:cubicBezTo>
                  <a:pt x="20" y="18"/>
                  <a:pt x="15" y="17"/>
                  <a:pt x="11" y="17"/>
                </a:cubicBezTo>
                <a:cubicBezTo>
                  <a:pt x="7" y="17"/>
                  <a:pt x="8" y="10"/>
                  <a:pt x="4" y="6"/>
                </a:cubicBezTo>
                <a:cubicBezTo>
                  <a:pt x="1" y="3"/>
                  <a:pt x="0" y="11"/>
                  <a:pt x="2" y="15"/>
                </a:cubicBezTo>
                <a:cubicBezTo>
                  <a:pt x="3" y="19"/>
                  <a:pt x="7" y="25"/>
                  <a:pt x="6" y="30"/>
                </a:cubicBezTo>
                <a:cubicBezTo>
                  <a:pt x="6" y="35"/>
                  <a:pt x="5" y="41"/>
                  <a:pt x="7" y="46"/>
                </a:cubicBezTo>
                <a:cubicBezTo>
                  <a:pt x="9" y="51"/>
                  <a:pt x="11" y="54"/>
                  <a:pt x="20" y="54"/>
                </a:cubicBezTo>
                <a:cubicBezTo>
                  <a:pt x="20" y="54"/>
                  <a:pt x="23" y="56"/>
                  <a:pt x="24" y="59"/>
                </a:cubicBezTo>
                <a:cubicBezTo>
                  <a:pt x="25" y="63"/>
                  <a:pt x="26" y="69"/>
                  <a:pt x="27" y="76"/>
                </a:cubicBezTo>
                <a:cubicBezTo>
                  <a:pt x="29" y="83"/>
                  <a:pt x="26" y="94"/>
                  <a:pt x="31" y="96"/>
                </a:cubicBezTo>
                <a:cubicBezTo>
                  <a:pt x="35" y="99"/>
                  <a:pt x="40" y="103"/>
                  <a:pt x="44" y="109"/>
                </a:cubicBezTo>
                <a:cubicBezTo>
                  <a:pt x="48" y="116"/>
                  <a:pt x="47" y="118"/>
                  <a:pt x="47" y="127"/>
                </a:cubicBezTo>
                <a:cubicBezTo>
                  <a:pt x="47" y="136"/>
                  <a:pt x="53" y="131"/>
                  <a:pt x="56" y="131"/>
                </a:cubicBezTo>
                <a:cubicBezTo>
                  <a:pt x="59" y="131"/>
                  <a:pt x="64" y="131"/>
                  <a:pt x="66" y="133"/>
                </a:cubicBezTo>
                <a:cubicBezTo>
                  <a:pt x="68" y="135"/>
                  <a:pt x="68" y="151"/>
                  <a:pt x="68" y="154"/>
                </a:cubicBezTo>
                <a:cubicBezTo>
                  <a:pt x="67" y="158"/>
                  <a:pt x="71" y="178"/>
                  <a:pt x="70" y="184"/>
                </a:cubicBezTo>
                <a:cubicBezTo>
                  <a:pt x="70" y="190"/>
                  <a:pt x="77" y="200"/>
                  <a:pt x="85" y="208"/>
                </a:cubicBezTo>
                <a:cubicBezTo>
                  <a:pt x="92" y="217"/>
                  <a:pt x="86" y="217"/>
                  <a:pt x="90" y="228"/>
                </a:cubicBezTo>
                <a:cubicBezTo>
                  <a:pt x="94" y="239"/>
                  <a:pt x="98" y="230"/>
                  <a:pt x="103" y="225"/>
                </a:cubicBezTo>
                <a:cubicBezTo>
                  <a:pt x="108" y="220"/>
                  <a:pt x="109" y="212"/>
                  <a:pt x="110" y="206"/>
                </a:cubicBezTo>
                <a:cubicBezTo>
                  <a:pt x="110" y="200"/>
                  <a:pt x="108" y="191"/>
                  <a:pt x="111" y="183"/>
                </a:cubicBezTo>
                <a:cubicBezTo>
                  <a:pt x="114" y="176"/>
                  <a:pt x="117" y="176"/>
                  <a:pt x="119" y="167"/>
                </a:cubicBezTo>
                <a:cubicBezTo>
                  <a:pt x="122" y="158"/>
                  <a:pt x="119" y="147"/>
                  <a:pt x="116" y="134"/>
                </a:cubicBezTo>
                <a:cubicBezTo>
                  <a:pt x="112" y="120"/>
                  <a:pt x="112" y="129"/>
                  <a:pt x="108" y="125"/>
                </a:cubicBezTo>
                <a:cubicBezTo>
                  <a:pt x="103" y="121"/>
                  <a:pt x="102" y="104"/>
                  <a:pt x="102" y="98"/>
                </a:cubicBezTo>
                <a:cubicBezTo>
                  <a:pt x="101" y="92"/>
                  <a:pt x="97" y="86"/>
                  <a:pt x="95" y="83"/>
                </a:cubicBezTo>
                <a:cubicBezTo>
                  <a:pt x="92" y="79"/>
                  <a:pt x="87" y="69"/>
                  <a:pt x="84" y="6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śļiḓè">
            <a:extLst>
              <a:ext uri="{FF2B5EF4-FFF2-40B4-BE49-F238E27FC236}">
                <a16:creationId xmlns:a16="http://schemas.microsoft.com/office/drawing/2014/main" id="{F9149E43-78C6-4F49-B13A-E2D318911A2A}"/>
              </a:ext>
            </a:extLst>
          </p:cNvPr>
          <p:cNvSpPr/>
          <p:nvPr/>
        </p:nvSpPr>
        <p:spPr bwMode="auto">
          <a:xfrm>
            <a:off x="3940686" y="2146964"/>
            <a:ext cx="3658" cy="7316"/>
          </a:xfrm>
          <a:custGeom>
            <a:avLst/>
            <a:gdLst>
              <a:gd name="T0" fmla="*/ 14 w 15"/>
              <a:gd name="T1" fmla="*/ 29 h 31"/>
              <a:gd name="T2" fmla="*/ 13 w 15"/>
              <a:gd name="T3" fmla="*/ 8 h 31"/>
              <a:gd name="T4" fmla="*/ 4 w 15"/>
              <a:gd name="T5" fmla="*/ 15 h 31"/>
              <a:gd name="T6" fmla="*/ 11 w 15"/>
              <a:gd name="T7" fmla="*/ 31 h 31"/>
              <a:gd name="T8" fmla="*/ 14 w 15"/>
              <a:gd name="T9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1">
                <a:moveTo>
                  <a:pt x="14" y="29"/>
                </a:moveTo>
                <a:cubicBezTo>
                  <a:pt x="14" y="27"/>
                  <a:pt x="15" y="16"/>
                  <a:pt x="13" y="8"/>
                </a:cubicBezTo>
                <a:cubicBezTo>
                  <a:pt x="11" y="0"/>
                  <a:pt x="8" y="10"/>
                  <a:pt x="4" y="15"/>
                </a:cubicBezTo>
                <a:cubicBezTo>
                  <a:pt x="0" y="19"/>
                  <a:pt x="9" y="26"/>
                  <a:pt x="11" y="31"/>
                </a:cubicBezTo>
                <a:cubicBezTo>
                  <a:pt x="11" y="31"/>
                  <a:pt x="14" y="31"/>
                  <a:pt x="14" y="2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śḻîḍé">
            <a:extLst>
              <a:ext uri="{FF2B5EF4-FFF2-40B4-BE49-F238E27FC236}">
                <a16:creationId xmlns:a16="http://schemas.microsoft.com/office/drawing/2014/main" id="{62A1F5DC-B99B-4A8E-8350-89855008F1F9}"/>
              </a:ext>
            </a:extLst>
          </p:cNvPr>
          <p:cNvSpPr/>
          <p:nvPr/>
        </p:nvSpPr>
        <p:spPr bwMode="auto">
          <a:xfrm>
            <a:off x="3944867" y="2154803"/>
            <a:ext cx="4704" cy="5749"/>
          </a:xfrm>
          <a:custGeom>
            <a:avLst/>
            <a:gdLst>
              <a:gd name="T0" fmla="*/ 15 w 20"/>
              <a:gd name="T1" fmla="*/ 22 h 22"/>
              <a:gd name="T2" fmla="*/ 16 w 20"/>
              <a:gd name="T3" fmla="*/ 8 h 22"/>
              <a:gd name="T4" fmla="*/ 6 w 20"/>
              <a:gd name="T5" fmla="*/ 2 h 22"/>
              <a:gd name="T6" fmla="*/ 9 w 20"/>
              <a:gd name="T7" fmla="*/ 18 h 22"/>
              <a:gd name="T8" fmla="*/ 15 w 20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2">
                <a:moveTo>
                  <a:pt x="15" y="22"/>
                </a:moveTo>
                <a:cubicBezTo>
                  <a:pt x="20" y="21"/>
                  <a:pt x="19" y="15"/>
                  <a:pt x="16" y="8"/>
                </a:cubicBezTo>
                <a:cubicBezTo>
                  <a:pt x="14" y="1"/>
                  <a:pt x="11" y="0"/>
                  <a:pt x="6" y="2"/>
                </a:cubicBezTo>
                <a:cubicBezTo>
                  <a:pt x="0" y="4"/>
                  <a:pt x="6" y="10"/>
                  <a:pt x="9" y="18"/>
                </a:cubicBezTo>
                <a:cubicBezTo>
                  <a:pt x="9" y="18"/>
                  <a:pt x="10" y="22"/>
                  <a:pt x="15" y="2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ṩḻïdé">
            <a:extLst>
              <a:ext uri="{FF2B5EF4-FFF2-40B4-BE49-F238E27FC236}">
                <a16:creationId xmlns:a16="http://schemas.microsoft.com/office/drawing/2014/main" id="{CCBCC397-4AE1-4C06-8981-528011F16434}"/>
              </a:ext>
            </a:extLst>
          </p:cNvPr>
          <p:cNvSpPr/>
          <p:nvPr/>
        </p:nvSpPr>
        <p:spPr bwMode="auto">
          <a:xfrm>
            <a:off x="3949570" y="2163165"/>
            <a:ext cx="3658" cy="6271"/>
          </a:xfrm>
          <a:custGeom>
            <a:avLst/>
            <a:gdLst>
              <a:gd name="T0" fmla="*/ 14 w 15"/>
              <a:gd name="T1" fmla="*/ 8 h 25"/>
              <a:gd name="T2" fmla="*/ 5 w 15"/>
              <a:gd name="T3" fmla="*/ 3 h 25"/>
              <a:gd name="T4" fmla="*/ 6 w 15"/>
              <a:gd name="T5" fmla="*/ 19 h 25"/>
              <a:gd name="T6" fmla="*/ 11 w 15"/>
              <a:gd name="T7" fmla="*/ 23 h 25"/>
              <a:gd name="T8" fmla="*/ 14 w 15"/>
              <a:gd name="T9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5">
                <a:moveTo>
                  <a:pt x="14" y="8"/>
                </a:moveTo>
                <a:cubicBezTo>
                  <a:pt x="14" y="0"/>
                  <a:pt x="11" y="3"/>
                  <a:pt x="5" y="3"/>
                </a:cubicBezTo>
                <a:cubicBezTo>
                  <a:pt x="0" y="3"/>
                  <a:pt x="3" y="7"/>
                  <a:pt x="6" y="19"/>
                </a:cubicBezTo>
                <a:cubicBezTo>
                  <a:pt x="6" y="19"/>
                  <a:pt x="7" y="25"/>
                  <a:pt x="11" y="23"/>
                </a:cubicBezTo>
                <a:cubicBezTo>
                  <a:pt x="15" y="21"/>
                  <a:pt x="14" y="16"/>
                  <a:pt x="14" y="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śḷíḓe">
            <a:extLst>
              <a:ext uri="{FF2B5EF4-FFF2-40B4-BE49-F238E27FC236}">
                <a16:creationId xmlns:a16="http://schemas.microsoft.com/office/drawing/2014/main" id="{9AAE6740-D816-45BC-816A-161DF6FAA377}"/>
              </a:ext>
            </a:extLst>
          </p:cNvPr>
          <p:cNvSpPr/>
          <p:nvPr/>
        </p:nvSpPr>
        <p:spPr bwMode="auto">
          <a:xfrm>
            <a:off x="3608839" y="1762336"/>
            <a:ext cx="5749" cy="3658"/>
          </a:xfrm>
          <a:custGeom>
            <a:avLst/>
            <a:gdLst>
              <a:gd name="T0" fmla="*/ 19 w 25"/>
              <a:gd name="T1" fmla="*/ 6 h 16"/>
              <a:gd name="T2" fmla="*/ 6 w 25"/>
              <a:gd name="T3" fmla="*/ 5 h 16"/>
              <a:gd name="T4" fmla="*/ 4 w 25"/>
              <a:gd name="T5" fmla="*/ 16 h 16"/>
              <a:gd name="T6" fmla="*/ 19 w 25"/>
              <a:gd name="T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16">
                <a:moveTo>
                  <a:pt x="19" y="6"/>
                </a:moveTo>
                <a:cubicBezTo>
                  <a:pt x="25" y="0"/>
                  <a:pt x="9" y="3"/>
                  <a:pt x="6" y="5"/>
                </a:cubicBezTo>
                <a:cubicBezTo>
                  <a:pt x="3" y="6"/>
                  <a:pt x="0" y="11"/>
                  <a:pt x="4" y="16"/>
                </a:cubicBezTo>
                <a:cubicBezTo>
                  <a:pt x="4" y="16"/>
                  <a:pt x="14" y="11"/>
                  <a:pt x="19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$liḓê">
            <a:extLst>
              <a:ext uri="{FF2B5EF4-FFF2-40B4-BE49-F238E27FC236}">
                <a16:creationId xmlns:a16="http://schemas.microsoft.com/office/drawing/2014/main" id="{4540DEA4-F495-481C-845D-6A113B6CE93F}"/>
              </a:ext>
            </a:extLst>
          </p:cNvPr>
          <p:cNvSpPr/>
          <p:nvPr/>
        </p:nvSpPr>
        <p:spPr bwMode="auto">
          <a:xfrm>
            <a:off x="3599955" y="1762859"/>
            <a:ext cx="5226" cy="2613"/>
          </a:xfrm>
          <a:custGeom>
            <a:avLst/>
            <a:gdLst>
              <a:gd name="T0" fmla="*/ 18 w 21"/>
              <a:gd name="T1" fmla="*/ 6 h 11"/>
              <a:gd name="T2" fmla="*/ 6 w 21"/>
              <a:gd name="T3" fmla="*/ 2 h 11"/>
              <a:gd name="T4" fmla="*/ 9 w 21"/>
              <a:gd name="T5" fmla="*/ 11 h 11"/>
              <a:gd name="T6" fmla="*/ 18 w 2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1">
                <a:moveTo>
                  <a:pt x="18" y="6"/>
                </a:moveTo>
                <a:cubicBezTo>
                  <a:pt x="21" y="4"/>
                  <a:pt x="13" y="4"/>
                  <a:pt x="6" y="2"/>
                </a:cubicBezTo>
                <a:cubicBezTo>
                  <a:pt x="0" y="0"/>
                  <a:pt x="3" y="7"/>
                  <a:pt x="9" y="11"/>
                </a:cubicBezTo>
                <a:cubicBezTo>
                  <a:pt x="9" y="11"/>
                  <a:pt x="15" y="10"/>
                  <a:pt x="18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s1iḑè">
            <a:extLst>
              <a:ext uri="{FF2B5EF4-FFF2-40B4-BE49-F238E27FC236}">
                <a16:creationId xmlns:a16="http://schemas.microsoft.com/office/drawing/2014/main" id="{87DB53EA-5FDD-40B4-B78B-D24BEF107332}"/>
              </a:ext>
            </a:extLst>
          </p:cNvPr>
          <p:cNvSpPr/>
          <p:nvPr/>
        </p:nvSpPr>
        <p:spPr bwMode="auto">
          <a:xfrm>
            <a:off x="3608839" y="1760768"/>
            <a:ext cx="5226" cy="2090"/>
          </a:xfrm>
          <a:custGeom>
            <a:avLst/>
            <a:gdLst>
              <a:gd name="T0" fmla="*/ 19 w 22"/>
              <a:gd name="T1" fmla="*/ 3 h 8"/>
              <a:gd name="T2" fmla="*/ 1 w 22"/>
              <a:gd name="T3" fmla="*/ 5 h 8"/>
              <a:gd name="T4" fmla="*/ 5 w 22"/>
              <a:gd name="T5" fmla="*/ 8 h 8"/>
              <a:gd name="T6" fmla="*/ 19 w 22"/>
              <a:gd name="T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8">
                <a:moveTo>
                  <a:pt x="19" y="3"/>
                </a:moveTo>
                <a:cubicBezTo>
                  <a:pt x="22" y="0"/>
                  <a:pt x="0" y="2"/>
                  <a:pt x="1" y="5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15" y="5"/>
                  <a:pt x="19" y="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sḷiḋè">
            <a:extLst>
              <a:ext uri="{FF2B5EF4-FFF2-40B4-BE49-F238E27FC236}">
                <a16:creationId xmlns:a16="http://schemas.microsoft.com/office/drawing/2014/main" id="{B12973CC-06FF-47D3-8A83-9705DDCDCE42}"/>
              </a:ext>
            </a:extLst>
          </p:cNvPr>
          <p:cNvSpPr/>
          <p:nvPr/>
        </p:nvSpPr>
        <p:spPr bwMode="auto">
          <a:xfrm>
            <a:off x="3652214" y="1756065"/>
            <a:ext cx="9929" cy="4181"/>
          </a:xfrm>
          <a:custGeom>
            <a:avLst/>
            <a:gdLst>
              <a:gd name="T0" fmla="*/ 34 w 42"/>
              <a:gd name="T1" fmla="*/ 13 h 18"/>
              <a:gd name="T2" fmla="*/ 21 w 42"/>
              <a:gd name="T3" fmla="*/ 10 h 18"/>
              <a:gd name="T4" fmla="*/ 9 w 42"/>
              <a:gd name="T5" fmla="*/ 3 h 18"/>
              <a:gd name="T6" fmla="*/ 3 w 42"/>
              <a:gd name="T7" fmla="*/ 6 h 18"/>
              <a:gd name="T8" fmla="*/ 11 w 42"/>
              <a:gd name="T9" fmla="*/ 18 h 18"/>
              <a:gd name="T10" fmla="*/ 34 w 42"/>
              <a:gd name="T1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8">
                <a:moveTo>
                  <a:pt x="34" y="13"/>
                </a:moveTo>
                <a:cubicBezTo>
                  <a:pt x="42" y="11"/>
                  <a:pt x="23" y="9"/>
                  <a:pt x="21" y="10"/>
                </a:cubicBezTo>
                <a:cubicBezTo>
                  <a:pt x="18" y="11"/>
                  <a:pt x="11" y="5"/>
                  <a:pt x="9" y="3"/>
                </a:cubicBezTo>
                <a:cubicBezTo>
                  <a:pt x="7" y="0"/>
                  <a:pt x="5" y="0"/>
                  <a:pt x="3" y="6"/>
                </a:cubicBezTo>
                <a:cubicBezTo>
                  <a:pt x="0" y="12"/>
                  <a:pt x="6" y="14"/>
                  <a:pt x="11" y="18"/>
                </a:cubicBezTo>
                <a:cubicBezTo>
                  <a:pt x="11" y="18"/>
                  <a:pt x="25" y="15"/>
                  <a:pt x="34" y="1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ṥlîdé">
            <a:extLst>
              <a:ext uri="{FF2B5EF4-FFF2-40B4-BE49-F238E27FC236}">
                <a16:creationId xmlns:a16="http://schemas.microsoft.com/office/drawing/2014/main" id="{D8053832-DA57-47A0-86DD-C41ACD01E621}"/>
              </a:ext>
            </a:extLst>
          </p:cNvPr>
          <p:cNvSpPr/>
          <p:nvPr/>
        </p:nvSpPr>
        <p:spPr bwMode="auto">
          <a:xfrm>
            <a:off x="3656918" y="1759200"/>
            <a:ext cx="12542" cy="4181"/>
          </a:xfrm>
          <a:custGeom>
            <a:avLst/>
            <a:gdLst>
              <a:gd name="T0" fmla="*/ 10 w 53"/>
              <a:gd name="T1" fmla="*/ 5 h 19"/>
              <a:gd name="T2" fmla="*/ 4 w 53"/>
              <a:gd name="T3" fmla="*/ 12 h 19"/>
              <a:gd name="T4" fmla="*/ 22 w 53"/>
              <a:gd name="T5" fmla="*/ 16 h 19"/>
              <a:gd name="T6" fmla="*/ 33 w 53"/>
              <a:gd name="T7" fmla="*/ 9 h 19"/>
              <a:gd name="T8" fmla="*/ 50 w 53"/>
              <a:gd name="T9" fmla="*/ 4 h 19"/>
              <a:gd name="T10" fmla="*/ 19 w 53"/>
              <a:gd name="T11" fmla="*/ 5 h 19"/>
              <a:gd name="T12" fmla="*/ 10 w 53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19">
                <a:moveTo>
                  <a:pt x="10" y="5"/>
                </a:moveTo>
                <a:cubicBezTo>
                  <a:pt x="7" y="4"/>
                  <a:pt x="0" y="8"/>
                  <a:pt x="4" y="12"/>
                </a:cubicBezTo>
                <a:cubicBezTo>
                  <a:pt x="4" y="12"/>
                  <a:pt x="16" y="14"/>
                  <a:pt x="22" y="16"/>
                </a:cubicBezTo>
                <a:cubicBezTo>
                  <a:pt x="28" y="19"/>
                  <a:pt x="26" y="13"/>
                  <a:pt x="33" y="9"/>
                </a:cubicBezTo>
                <a:cubicBezTo>
                  <a:pt x="40" y="6"/>
                  <a:pt x="46" y="8"/>
                  <a:pt x="50" y="4"/>
                </a:cubicBezTo>
                <a:cubicBezTo>
                  <a:pt x="53" y="1"/>
                  <a:pt x="33" y="0"/>
                  <a:pt x="19" y="5"/>
                </a:cubicBezTo>
                <a:cubicBezTo>
                  <a:pt x="6" y="11"/>
                  <a:pt x="13" y="6"/>
                  <a:pt x="10" y="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$ḷíďe">
            <a:extLst>
              <a:ext uri="{FF2B5EF4-FFF2-40B4-BE49-F238E27FC236}">
                <a16:creationId xmlns:a16="http://schemas.microsoft.com/office/drawing/2014/main" id="{D418A339-19FA-490F-91BD-BAB2ED776073}"/>
              </a:ext>
            </a:extLst>
          </p:cNvPr>
          <p:cNvSpPr/>
          <p:nvPr/>
        </p:nvSpPr>
        <p:spPr bwMode="auto">
          <a:xfrm>
            <a:off x="3672595" y="1753975"/>
            <a:ext cx="12020" cy="6271"/>
          </a:xfrm>
          <a:custGeom>
            <a:avLst/>
            <a:gdLst>
              <a:gd name="T0" fmla="*/ 18 w 51"/>
              <a:gd name="T1" fmla="*/ 21 h 26"/>
              <a:gd name="T2" fmla="*/ 26 w 51"/>
              <a:gd name="T3" fmla="*/ 25 h 26"/>
              <a:gd name="T4" fmla="*/ 40 w 51"/>
              <a:gd name="T5" fmla="*/ 25 h 26"/>
              <a:gd name="T6" fmla="*/ 43 w 51"/>
              <a:gd name="T7" fmla="*/ 17 h 26"/>
              <a:gd name="T8" fmla="*/ 49 w 51"/>
              <a:gd name="T9" fmla="*/ 6 h 26"/>
              <a:gd name="T10" fmla="*/ 42 w 51"/>
              <a:gd name="T11" fmla="*/ 2 h 26"/>
              <a:gd name="T12" fmla="*/ 34 w 51"/>
              <a:gd name="T13" fmla="*/ 15 h 26"/>
              <a:gd name="T14" fmla="*/ 26 w 51"/>
              <a:gd name="T15" fmla="*/ 17 h 26"/>
              <a:gd name="T16" fmla="*/ 7 w 51"/>
              <a:gd name="T17" fmla="*/ 17 h 26"/>
              <a:gd name="T18" fmla="*/ 18 w 51"/>
              <a:gd name="T1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26">
                <a:moveTo>
                  <a:pt x="18" y="21"/>
                </a:moveTo>
                <a:cubicBezTo>
                  <a:pt x="18" y="21"/>
                  <a:pt x="21" y="24"/>
                  <a:pt x="26" y="25"/>
                </a:cubicBezTo>
                <a:cubicBezTo>
                  <a:pt x="32" y="26"/>
                  <a:pt x="34" y="26"/>
                  <a:pt x="40" y="25"/>
                </a:cubicBezTo>
                <a:cubicBezTo>
                  <a:pt x="46" y="24"/>
                  <a:pt x="43" y="17"/>
                  <a:pt x="43" y="17"/>
                </a:cubicBezTo>
                <a:cubicBezTo>
                  <a:pt x="43" y="17"/>
                  <a:pt x="46" y="8"/>
                  <a:pt x="49" y="6"/>
                </a:cubicBezTo>
                <a:cubicBezTo>
                  <a:pt x="51" y="4"/>
                  <a:pt x="46" y="0"/>
                  <a:pt x="42" y="2"/>
                </a:cubicBezTo>
                <a:cubicBezTo>
                  <a:pt x="37" y="4"/>
                  <a:pt x="37" y="12"/>
                  <a:pt x="34" y="15"/>
                </a:cubicBezTo>
                <a:cubicBezTo>
                  <a:pt x="31" y="18"/>
                  <a:pt x="26" y="17"/>
                  <a:pt x="26" y="17"/>
                </a:cubicBezTo>
                <a:cubicBezTo>
                  <a:pt x="26" y="17"/>
                  <a:pt x="14" y="13"/>
                  <a:pt x="7" y="17"/>
                </a:cubicBezTo>
                <a:cubicBezTo>
                  <a:pt x="0" y="21"/>
                  <a:pt x="8" y="22"/>
                  <a:pt x="18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śľîdé">
            <a:extLst>
              <a:ext uri="{FF2B5EF4-FFF2-40B4-BE49-F238E27FC236}">
                <a16:creationId xmlns:a16="http://schemas.microsoft.com/office/drawing/2014/main" id="{E5E4560C-B907-4264-965A-15814EB8315E}"/>
              </a:ext>
            </a:extLst>
          </p:cNvPr>
          <p:cNvSpPr/>
          <p:nvPr/>
        </p:nvSpPr>
        <p:spPr bwMode="auto">
          <a:xfrm>
            <a:off x="3474533" y="1960399"/>
            <a:ext cx="16723" cy="12542"/>
          </a:xfrm>
          <a:custGeom>
            <a:avLst/>
            <a:gdLst>
              <a:gd name="T0" fmla="*/ 65 w 68"/>
              <a:gd name="T1" fmla="*/ 6 h 52"/>
              <a:gd name="T2" fmla="*/ 38 w 68"/>
              <a:gd name="T3" fmla="*/ 6 h 52"/>
              <a:gd name="T4" fmla="*/ 11 w 68"/>
              <a:gd name="T5" fmla="*/ 1 h 52"/>
              <a:gd name="T6" fmla="*/ 7 w 68"/>
              <a:gd name="T7" fmla="*/ 25 h 52"/>
              <a:gd name="T8" fmla="*/ 33 w 68"/>
              <a:gd name="T9" fmla="*/ 37 h 52"/>
              <a:gd name="T10" fmla="*/ 43 w 68"/>
              <a:gd name="T11" fmla="*/ 49 h 52"/>
              <a:gd name="T12" fmla="*/ 54 w 68"/>
              <a:gd name="T13" fmla="*/ 49 h 52"/>
              <a:gd name="T14" fmla="*/ 65 w 68"/>
              <a:gd name="T15" fmla="*/ 29 h 52"/>
              <a:gd name="T16" fmla="*/ 65 w 68"/>
              <a:gd name="T17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52">
                <a:moveTo>
                  <a:pt x="65" y="6"/>
                </a:moveTo>
                <a:cubicBezTo>
                  <a:pt x="63" y="4"/>
                  <a:pt x="50" y="6"/>
                  <a:pt x="38" y="6"/>
                </a:cubicBezTo>
                <a:cubicBezTo>
                  <a:pt x="25" y="4"/>
                  <a:pt x="20" y="0"/>
                  <a:pt x="11" y="1"/>
                </a:cubicBezTo>
                <a:cubicBezTo>
                  <a:pt x="2" y="2"/>
                  <a:pt x="0" y="17"/>
                  <a:pt x="7" y="25"/>
                </a:cubicBezTo>
                <a:cubicBezTo>
                  <a:pt x="15" y="33"/>
                  <a:pt x="23" y="34"/>
                  <a:pt x="33" y="37"/>
                </a:cubicBezTo>
                <a:cubicBezTo>
                  <a:pt x="43" y="40"/>
                  <a:pt x="37" y="45"/>
                  <a:pt x="43" y="49"/>
                </a:cubicBezTo>
                <a:cubicBezTo>
                  <a:pt x="43" y="49"/>
                  <a:pt x="49" y="52"/>
                  <a:pt x="54" y="49"/>
                </a:cubicBezTo>
                <a:cubicBezTo>
                  <a:pt x="59" y="47"/>
                  <a:pt x="62" y="37"/>
                  <a:pt x="65" y="29"/>
                </a:cubicBezTo>
                <a:cubicBezTo>
                  <a:pt x="68" y="21"/>
                  <a:pt x="67" y="8"/>
                  <a:pt x="65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ṣļiḑè">
            <a:extLst>
              <a:ext uri="{FF2B5EF4-FFF2-40B4-BE49-F238E27FC236}">
                <a16:creationId xmlns:a16="http://schemas.microsoft.com/office/drawing/2014/main" id="{676E326F-FD17-4334-86E9-BB8002057CAC}"/>
              </a:ext>
            </a:extLst>
          </p:cNvPr>
          <p:cNvSpPr/>
          <p:nvPr/>
        </p:nvSpPr>
        <p:spPr bwMode="auto">
          <a:xfrm>
            <a:off x="3457810" y="1942631"/>
            <a:ext cx="10452" cy="16723"/>
          </a:xfrm>
          <a:custGeom>
            <a:avLst/>
            <a:gdLst>
              <a:gd name="T0" fmla="*/ 2 w 43"/>
              <a:gd name="T1" fmla="*/ 61 h 70"/>
              <a:gd name="T2" fmla="*/ 12 w 43"/>
              <a:gd name="T3" fmla="*/ 54 h 70"/>
              <a:gd name="T4" fmla="*/ 13 w 43"/>
              <a:gd name="T5" fmla="*/ 69 h 70"/>
              <a:gd name="T6" fmla="*/ 20 w 43"/>
              <a:gd name="T7" fmla="*/ 70 h 70"/>
              <a:gd name="T8" fmla="*/ 25 w 43"/>
              <a:gd name="T9" fmla="*/ 57 h 70"/>
              <a:gd name="T10" fmla="*/ 35 w 43"/>
              <a:gd name="T11" fmla="*/ 47 h 70"/>
              <a:gd name="T12" fmla="*/ 38 w 43"/>
              <a:gd name="T13" fmla="*/ 31 h 70"/>
              <a:gd name="T14" fmla="*/ 43 w 43"/>
              <a:gd name="T15" fmla="*/ 5 h 70"/>
              <a:gd name="T16" fmla="*/ 27 w 43"/>
              <a:gd name="T17" fmla="*/ 17 h 70"/>
              <a:gd name="T18" fmla="*/ 5 w 43"/>
              <a:gd name="T19" fmla="*/ 43 h 70"/>
              <a:gd name="T20" fmla="*/ 2 w 43"/>
              <a:gd name="T21" fmla="*/ 6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70">
                <a:moveTo>
                  <a:pt x="2" y="61"/>
                </a:moveTo>
                <a:cubicBezTo>
                  <a:pt x="4" y="64"/>
                  <a:pt x="5" y="57"/>
                  <a:pt x="12" y="54"/>
                </a:cubicBezTo>
                <a:cubicBezTo>
                  <a:pt x="18" y="51"/>
                  <a:pt x="9" y="62"/>
                  <a:pt x="13" y="69"/>
                </a:cubicBezTo>
                <a:cubicBezTo>
                  <a:pt x="13" y="69"/>
                  <a:pt x="16" y="70"/>
                  <a:pt x="20" y="70"/>
                </a:cubicBezTo>
                <a:cubicBezTo>
                  <a:pt x="24" y="69"/>
                  <a:pt x="25" y="64"/>
                  <a:pt x="25" y="57"/>
                </a:cubicBezTo>
                <a:cubicBezTo>
                  <a:pt x="24" y="51"/>
                  <a:pt x="29" y="49"/>
                  <a:pt x="35" y="47"/>
                </a:cubicBezTo>
                <a:cubicBezTo>
                  <a:pt x="40" y="44"/>
                  <a:pt x="38" y="39"/>
                  <a:pt x="38" y="31"/>
                </a:cubicBezTo>
                <a:cubicBezTo>
                  <a:pt x="39" y="23"/>
                  <a:pt x="43" y="9"/>
                  <a:pt x="43" y="5"/>
                </a:cubicBezTo>
                <a:cubicBezTo>
                  <a:pt x="42" y="0"/>
                  <a:pt x="32" y="12"/>
                  <a:pt x="27" y="17"/>
                </a:cubicBezTo>
                <a:cubicBezTo>
                  <a:pt x="21" y="22"/>
                  <a:pt x="10" y="35"/>
                  <a:pt x="5" y="43"/>
                </a:cubicBezTo>
                <a:cubicBezTo>
                  <a:pt x="0" y="52"/>
                  <a:pt x="0" y="57"/>
                  <a:pt x="2" y="6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Sḻîḋe">
            <a:extLst>
              <a:ext uri="{FF2B5EF4-FFF2-40B4-BE49-F238E27FC236}">
                <a16:creationId xmlns:a16="http://schemas.microsoft.com/office/drawing/2014/main" id="{9F0DA9E1-44E4-4C43-84CD-51A3BB9062BB}"/>
              </a:ext>
            </a:extLst>
          </p:cNvPr>
          <p:cNvSpPr/>
          <p:nvPr/>
        </p:nvSpPr>
        <p:spPr bwMode="auto">
          <a:xfrm>
            <a:off x="3465126" y="1931134"/>
            <a:ext cx="5749" cy="9407"/>
          </a:xfrm>
          <a:custGeom>
            <a:avLst/>
            <a:gdLst>
              <a:gd name="T0" fmla="*/ 14 w 24"/>
              <a:gd name="T1" fmla="*/ 38 h 39"/>
              <a:gd name="T2" fmla="*/ 16 w 24"/>
              <a:gd name="T3" fmla="*/ 28 h 39"/>
              <a:gd name="T4" fmla="*/ 23 w 24"/>
              <a:gd name="T5" fmla="*/ 7 h 39"/>
              <a:gd name="T6" fmla="*/ 13 w 24"/>
              <a:gd name="T7" fmla="*/ 11 h 39"/>
              <a:gd name="T8" fmla="*/ 3 w 24"/>
              <a:gd name="T9" fmla="*/ 20 h 39"/>
              <a:gd name="T10" fmla="*/ 11 w 24"/>
              <a:gd name="T11" fmla="*/ 38 h 39"/>
              <a:gd name="T12" fmla="*/ 14 w 24"/>
              <a:gd name="T13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9">
                <a:moveTo>
                  <a:pt x="14" y="38"/>
                </a:moveTo>
                <a:cubicBezTo>
                  <a:pt x="16" y="37"/>
                  <a:pt x="15" y="33"/>
                  <a:pt x="16" y="28"/>
                </a:cubicBezTo>
                <a:cubicBezTo>
                  <a:pt x="18" y="24"/>
                  <a:pt x="24" y="14"/>
                  <a:pt x="23" y="7"/>
                </a:cubicBezTo>
                <a:cubicBezTo>
                  <a:pt x="22" y="0"/>
                  <a:pt x="16" y="8"/>
                  <a:pt x="13" y="11"/>
                </a:cubicBezTo>
                <a:cubicBezTo>
                  <a:pt x="10" y="14"/>
                  <a:pt x="6" y="15"/>
                  <a:pt x="3" y="20"/>
                </a:cubicBezTo>
                <a:cubicBezTo>
                  <a:pt x="0" y="25"/>
                  <a:pt x="8" y="29"/>
                  <a:pt x="11" y="38"/>
                </a:cubicBezTo>
                <a:cubicBezTo>
                  <a:pt x="11" y="38"/>
                  <a:pt x="12" y="39"/>
                  <a:pt x="14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1íďè">
            <a:extLst>
              <a:ext uri="{FF2B5EF4-FFF2-40B4-BE49-F238E27FC236}">
                <a16:creationId xmlns:a16="http://schemas.microsoft.com/office/drawing/2014/main" id="{EA55178B-408E-4CC7-B4E9-D538D61EBC60}"/>
              </a:ext>
            </a:extLst>
          </p:cNvPr>
          <p:cNvSpPr/>
          <p:nvPr/>
        </p:nvSpPr>
        <p:spPr bwMode="auto">
          <a:xfrm>
            <a:off x="3529928" y="1983393"/>
            <a:ext cx="18291" cy="6794"/>
          </a:xfrm>
          <a:custGeom>
            <a:avLst/>
            <a:gdLst>
              <a:gd name="T0" fmla="*/ 7 w 76"/>
              <a:gd name="T1" fmla="*/ 24 h 27"/>
              <a:gd name="T2" fmla="*/ 18 w 76"/>
              <a:gd name="T3" fmla="*/ 19 h 27"/>
              <a:gd name="T4" fmla="*/ 37 w 76"/>
              <a:gd name="T5" fmla="*/ 20 h 27"/>
              <a:gd name="T6" fmla="*/ 66 w 76"/>
              <a:gd name="T7" fmla="*/ 25 h 27"/>
              <a:gd name="T8" fmla="*/ 73 w 76"/>
              <a:gd name="T9" fmla="*/ 8 h 27"/>
              <a:gd name="T10" fmla="*/ 52 w 76"/>
              <a:gd name="T11" fmla="*/ 5 h 27"/>
              <a:gd name="T12" fmla="*/ 41 w 76"/>
              <a:gd name="T13" fmla="*/ 2 h 27"/>
              <a:gd name="T14" fmla="*/ 24 w 76"/>
              <a:gd name="T15" fmla="*/ 3 h 27"/>
              <a:gd name="T16" fmla="*/ 8 w 76"/>
              <a:gd name="T17" fmla="*/ 2 h 27"/>
              <a:gd name="T18" fmla="*/ 5 w 76"/>
              <a:gd name="T19" fmla="*/ 15 h 27"/>
              <a:gd name="T20" fmla="*/ 7 w 76"/>
              <a:gd name="T2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27">
                <a:moveTo>
                  <a:pt x="7" y="24"/>
                </a:moveTo>
                <a:cubicBezTo>
                  <a:pt x="14" y="27"/>
                  <a:pt x="13" y="20"/>
                  <a:pt x="18" y="19"/>
                </a:cubicBezTo>
                <a:cubicBezTo>
                  <a:pt x="18" y="19"/>
                  <a:pt x="26" y="18"/>
                  <a:pt x="37" y="20"/>
                </a:cubicBezTo>
                <a:cubicBezTo>
                  <a:pt x="48" y="22"/>
                  <a:pt x="57" y="27"/>
                  <a:pt x="66" y="25"/>
                </a:cubicBezTo>
                <a:cubicBezTo>
                  <a:pt x="76" y="22"/>
                  <a:pt x="76" y="15"/>
                  <a:pt x="73" y="8"/>
                </a:cubicBezTo>
                <a:cubicBezTo>
                  <a:pt x="69" y="0"/>
                  <a:pt x="59" y="4"/>
                  <a:pt x="52" y="5"/>
                </a:cubicBezTo>
                <a:cubicBezTo>
                  <a:pt x="46" y="5"/>
                  <a:pt x="46" y="1"/>
                  <a:pt x="41" y="2"/>
                </a:cubicBezTo>
                <a:cubicBezTo>
                  <a:pt x="36" y="3"/>
                  <a:pt x="28" y="4"/>
                  <a:pt x="24" y="3"/>
                </a:cubicBezTo>
                <a:cubicBezTo>
                  <a:pt x="20" y="2"/>
                  <a:pt x="13" y="0"/>
                  <a:pt x="8" y="2"/>
                </a:cubicBezTo>
                <a:cubicBezTo>
                  <a:pt x="3" y="4"/>
                  <a:pt x="10" y="10"/>
                  <a:pt x="5" y="15"/>
                </a:cubicBezTo>
                <a:cubicBezTo>
                  <a:pt x="0" y="19"/>
                  <a:pt x="1" y="21"/>
                  <a:pt x="7" y="2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ṩ1îḋè">
            <a:extLst>
              <a:ext uri="{FF2B5EF4-FFF2-40B4-BE49-F238E27FC236}">
                <a16:creationId xmlns:a16="http://schemas.microsoft.com/office/drawing/2014/main" id="{EE497C9C-1DD2-4F66-97A6-0260EF4FD744}"/>
              </a:ext>
            </a:extLst>
          </p:cNvPr>
          <p:cNvSpPr/>
          <p:nvPr/>
        </p:nvSpPr>
        <p:spPr bwMode="auto">
          <a:xfrm>
            <a:off x="3544038" y="1956218"/>
            <a:ext cx="6271" cy="6271"/>
          </a:xfrm>
          <a:custGeom>
            <a:avLst/>
            <a:gdLst>
              <a:gd name="T0" fmla="*/ 3 w 26"/>
              <a:gd name="T1" fmla="*/ 23 h 26"/>
              <a:gd name="T2" fmla="*/ 16 w 26"/>
              <a:gd name="T3" fmla="*/ 23 h 26"/>
              <a:gd name="T4" fmla="*/ 21 w 26"/>
              <a:gd name="T5" fmla="*/ 22 h 26"/>
              <a:gd name="T6" fmla="*/ 24 w 26"/>
              <a:gd name="T7" fmla="*/ 9 h 26"/>
              <a:gd name="T8" fmla="*/ 11 w 26"/>
              <a:gd name="T9" fmla="*/ 2 h 26"/>
              <a:gd name="T10" fmla="*/ 7 w 26"/>
              <a:gd name="T11" fmla="*/ 15 h 26"/>
              <a:gd name="T12" fmla="*/ 3 w 26"/>
              <a:gd name="T13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3" y="23"/>
                </a:moveTo>
                <a:cubicBezTo>
                  <a:pt x="5" y="26"/>
                  <a:pt x="8" y="19"/>
                  <a:pt x="16" y="23"/>
                </a:cubicBezTo>
                <a:cubicBezTo>
                  <a:pt x="16" y="23"/>
                  <a:pt x="19" y="24"/>
                  <a:pt x="21" y="22"/>
                </a:cubicBezTo>
                <a:cubicBezTo>
                  <a:pt x="24" y="20"/>
                  <a:pt x="26" y="15"/>
                  <a:pt x="24" y="9"/>
                </a:cubicBezTo>
                <a:cubicBezTo>
                  <a:pt x="22" y="3"/>
                  <a:pt x="17" y="3"/>
                  <a:pt x="11" y="2"/>
                </a:cubicBezTo>
                <a:cubicBezTo>
                  <a:pt x="5" y="0"/>
                  <a:pt x="8" y="9"/>
                  <a:pt x="7" y="15"/>
                </a:cubicBezTo>
                <a:cubicBezTo>
                  <a:pt x="5" y="20"/>
                  <a:pt x="0" y="20"/>
                  <a:pt x="3" y="2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ṥ1ïḋe">
            <a:extLst>
              <a:ext uri="{FF2B5EF4-FFF2-40B4-BE49-F238E27FC236}">
                <a16:creationId xmlns:a16="http://schemas.microsoft.com/office/drawing/2014/main" id="{A9B5548C-E36A-480A-8095-BB61F55E65F3}"/>
              </a:ext>
            </a:extLst>
          </p:cNvPr>
          <p:cNvSpPr/>
          <p:nvPr/>
        </p:nvSpPr>
        <p:spPr bwMode="auto">
          <a:xfrm>
            <a:off x="3541947" y="1964057"/>
            <a:ext cx="4704" cy="4704"/>
          </a:xfrm>
          <a:custGeom>
            <a:avLst/>
            <a:gdLst>
              <a:gd name="T0" fmla="*/ 8 w 20"/>
              <a:gd name="T1" fmla="*/ 20 h 20"/>
              <a:gd name="T2" fmla="*/ 14 w 20"/>
              <a:gd name="T3" fmla="*/ 18 h 20"/>
              <a:gd name="T4" fmla="*/ 19 w 20"/>
              <a:gd name="T5" fmla="*/ 8 h 20"/>
              <a:gd name="T6" fmla="*/ 8 w 20"/>
              <a:gd name="T7" fmla="*/ 4 h 20"/>
              <a:gd name="T8" fmla="*/ 8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8" y="20"/>
                </a:moveTo>
                <a:cubicBezTo>
                  <a:pt x="8" y="20"/>
                  <a:pt x="11" y="19"/>
                  <a:pt x="14" y="18"/>
                </a:cubicBezTo>
                <a:cubicBezTo>
                  <a:pt x="16" y="17"/>
                  <a:pt x="20" y="15"/>
                  <a:pt x="19" y="8"/>
                </a:cubicBezTo>
                <a:cubicBezTo>
                  <a:pt x="18" y="1"/>
                  <a:pt x="16" y="0"/>
                  <a:pt x="8" y="4"/>
                </a:cubicBezTo>
                <a:cubicBezTo>
                  <a:pt x="0" y="8"/>
                  <a:pt x="3" y="14"/>
                  <a:pt x="8" y="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1iďé">
            <a:extLst>
              <a:ext uri="{FF2B5EF4-FFF2-40B4-BE49-F238E27FC236}">
                <a16:creationId xmlns:a16="http://schemas.microsoft.com/office/drawing/2014/main" id="{4C8F8E27-B723-4A99-9577-B607AED22A03}"/>
              </a:ext>
            </a:extLst>
          </p:cNvPr>
          <p:cNvSpPr/>
          <p:nvPr/>
        </p:nvSpPr>
        <p:spPr bwMode="auto">
          <a:xfrm>
            <a:off x="3526792" y="1976599"/>
            <a:ext cx="4181" cy="3658"/>
          </a:xfrm>
          <a:custGeom>
            <a:avLst/>
            <a:gdLst>
              <a:gd name="T0" fmla="*/ 13 w 16"/>
              <a:gd name="T1" fmla="*/ 9 h 14"/>
              <a:gd name="T2" fmla="*/ 8 w 16"/>
              <a:gd name="T3" fmla="*/ 2 h 14"/>
              <a:gd name="T4" fmla="*/ 6 w 16"/>
              <a:gd name="T5" fmla="*/ 14 h 14"/>
              <a:gd name="T6" fmla="*/ 13 w 16"/>
              <a:gd name="T7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4">
                <a:moveTo>
                  <a:pt x="13" y="9"/>
                </a:moveTo>
                <a:cubicBezTo>
                  <a:pt x="14" y="4"/>
                  <a:pt x="16" y="0"/>
                  <a:pt x="8" y="2"/>
                </a:cubicBezTo>
                <a:cubicBezTo>
                  <a:pt x="0" y="3"/>
                  <a:pt x="2" y="10"/>
                  <a:pt x="6" y="14"/>
                </a:cubicBezTo>
                <a:cubicBezTo>
                  <a:pt x="6" y="14"/>
                  <a:pt x="13" y="13"/>
                  <a:pt x="13" y="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$ḻïďe">
            <a:extLst>
              <a:ext uri="{FF2B5EF4-FFF2-40B4-BE49-F238E27FC236}">
                <a16:creationId xmlns:a16="http://schemas.microsoft.com/office/drawing/2014/main" id="{0218E5CB-B4DD-462A-8A44-5EED665A2AD3}"/>
              </a:ext>
            </a:extLst>
          </p:cNvPr>
          <p:cNvSpPr/>
          <p:nvPr/>
        </p:nvSpPr>
        <p:spPr bwMode="auto">
          <a:xfrm>
            <a:off x="3536721" y="1973464"/>
            <a:ext cx="3658" cy="4181"/>
          </a:xfrm>
          <a:custGeom>
            <a:avLst/>
            <a:gdLst>
              <a:gd name="T0" fmla="*/ 9 w 15"/>
              <a:gd name="T1" fmla="*/ 15 h 17"/>
              <a:gd name="T2" fmla="*/ 11 w 15"/>
              <a:gd name="T3" fmla="*/ 6 h 17"/>
              <a:gd name="T4" fmla="*/ 2 w 15"/>
              <a:gd name="T5" fmla="*/ 13 h 17"/>
              <a:gd name="T6" fmla="*/ 9 w 15"/>
              <a:gd name="T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7">
                <a:moveTo>
                  <a:pt x="9" y="15"/>
                </a:moveTo>
                <a:cubicBezTo>
                  <a:pt x="15" y="12"/>
                  <a:pt x="14" y="12"/>
                  <a:pt x="11" y="6"/>
                </a:cubicBezTo>
                <a:cubicBezTo>
                  <a:pt x="8" y="0"/>
                  <a:pt x="0" y="6"/>
                  <a:pt x="2" y="13"/>
                </a:cubicBezTo>
                <a:cubicBezTo>
                  <a:pt x="2" y="13"/>
                  <a:pt x="3" y="17"/>
                  <a:pt x="9" y="1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ṡḻîḑe">
            <a:extLst>
              <a:ext uri="{FF2B5EF4-FFF2-40B4-BE49-F238E27FC236}">
                <a16:creationId xmlns:a16="http://schemas.microsoft.com/office/drawing/2014/main" id="{699B3412-15DB-465C-9867-A27FB105BB7D}"/>
              </a:ext>
            </a:extLst>
          </p:cNvPr>
          <p:cNvSpPr/>
          <p:nvPr/>
        </p:nvSpPr>
        <p:spPr bwMode="auto">
          <a:xfrm>
            <a:off x="3545605" y="1976077"/>
            <a:ext cx="3658" cy="2613"/>
          </a:xfrm>
          <a:custGeom>
            <a:avLst/>
            <a:gdLst>
              <a:gd name="T0" fmla="*/ 9 w 16"/>
              <a:gd name="T1" fmla="*/ 12 h 12"/>
              <a:gd name="T2" fmla="*/ 15 w 16"/>
              <a:gd name="T3" fmla="*/ 6 h 12"/>
              <a:gd name="T4" fmla="*/ 7 w 16"/>
              <a:gd name="T5" fmla="*/ 1 h 12"/>
              <a:gd name="T6" fmla="*/ 9 w 16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2">
                <a:moveTo>
                  <a:pt x="9" y="12"/>
                </a:moveTo>
                <a:cubicBezTo>
                  <a:pt x="9" y="12"/>
                  <a:pt x="16" y="12"/>
                  <a:pt x="15" y="6"/>
                </a:cubicBezTo>
                <a:cubicBezTo>
                  <a:pt x="15" y="1"/>
                  <a:pt x="14" y="0"/>
                  <a:pt x="7" y="1"/>
                </a:cubicBezTo>
                <a:cubicBezTo>
                  <a:pt x="0" y="2"/>
                  <a:pt x="3" y="9"/>
                  <a:pt x="9" y="1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ľiḑé">
            <a:extLst>
              <a:ext uri="{FF2B5EF4-FFF2-40B4-BE49-F238E27FC236}">
                <a16:creationId xmlns:a16="http://schemas.microsoft.com/office/drawing/2014/main" id="{6A414DA4-D58A-487B-89D5-309AA6E53606}"/>
              </a:ext>
            </a:extLst>
          </p:cNvPr>
          <p:cNvSpPr/>
          <p:nvPr/>
        </p:nvSpPr>
        <p:spPr bwMode="auto">
          <a:xfrm>
            <a:off x="3550831" y="1974509"/>
            <a:ext cx="2613" cy="2613"/>
          </a:xfrm>
          <a:custGeom>
            <a:avLst/>
            <a:gdLst>
              <a:gd name="T0" fmla="*/ 11 w 12"/>
              <a:gd name="T1" fmla="*/ 5 h 10"/>
              <a:gd name="T2" fmla="*/ 4 w 12"/>
              <a:gd name="T3" fmla="*/ 0 h 10"/>
              <a:gd name="T4" fmla="*/ 5 w 12"/>
              <a:gd name="T5" fmla="*/ 8 h 10"/>
              <a:gd name="T6" fmla="*/ 11 w 12"/>
              <a:gd name="T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0">
                <a:moveTo>
                  <a:pt x="11" y="5"/>
                </a:moveTo>
                <a:cubicBezTo>
                  <a:pt x="12" y="0"/>
                  <a:pt x="8" y="0"/>
                  <a:pt x="4" y="0"/>
                </a:cubicBezTo>
                <a:cubicBezTo>
                  <a:pt x="0" y="1"/>
                  <a:pt x="2" y="3"/>
                  <a:pt x="5" y="8"/>
                </a:cubicBezTo>
                <a:cubicBezTo>
                  <a:pt x="5" y="8"/>
                  <a:pt x="10" y="10"/>
                  <a:pt x="11" y="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ľide">
            <a:extLst>
              <a:ext uri="{FF2B5EF4-FFF2-40B4-BE49-F238E27FC236}">
                <a16:creationId xmlns:a16="http://schemas.microsoft.com/office/drawing/2014/main" id="{49EE279E-2B05-41D6-945B-9704AF88B323}"/>
              </a:ext>
            </a:extLst>
          </p:cNvPr>
          <p:cNvSpPr/>
          <p:nvPr/>
        </p:nvSpPr>
        <p:spPr bwMode="auto">
          <a:xfrm>
            <a:off x="3550309" y="1977644"/>
            <a:ext cx="4181" cy="3136"/>
          </a:xfrm>
          <a:custGeom>
            <a:avLst/>
            <a:gdLst>
              <a:gd name="T0" fmla="*/ 3 w 18"/>
              <a:gd name="T1" fmla="*/ 13 h 13"/>
              <a:gd name="T2" fmla="*/ 13 w 18"/>
              <a:gd name="T3" fmla="*/ 8 h 13"/>
              <a:gd name="T4" fmla="*/ 7 w 18"/>
              <a:gd name="T5" fmla="*/ 1 h 13"/>
              <a:gd name="T6" fmla="*/ 3 w 18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3">
                <a:moveTo>
                  <a:pt x="3" y="13"/>
                </a:moveTo>
                <a:cubicBezTo>
                  <a:pt x="3" y="13"/>
                  <a:pt x="8" y="13"/>
                  <a:pt x="13" y="8"/>
                </a:cubicBezTo>
                <a:cubicBezTo>
                  <a:pt x="18" y="3"/>
                  <a:pt x="11" y="3"/>
                  <a:pt x="7" y="1"/>
                </a:cubicBezTo>
                <a:cubicBezTo>
                  <a:pt x="3" y="0"/>
                  <a:pt x="0" y="3"/>
                  <a:pt x="3" y="1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ṧḷïḑe">
            <a:extLst>
              <a:ext uri="{FF2B5EF4-FFF2-40B4-BE49-F238E27FC236}">
                <a16:creationId xmlns:a16="http://schemas.microsoft.com/office/drawing/2014/main" id="{408E8C96-EB94-44F4-8722-CBEC185DE981}"/>
              </a:ext>
            </a:extLst>
          </p:cNvPr>
          <p:cNvSpPr/>
          <p:nvPr/>
        </p:nvSpPr>
        <p:spPr bwMode="auto">
          <a:xfrm>
            <a:off x="3553967" y="1978689"/>
            <a:ext cx="5749" cy="6271"/>
          </a:xfrm>
          <a:custGeom>
            <a:avLst/>
            <a:gdLst>
              <a:gd name="T0" fmla="*/ 20 w 23"/>
              <a:gd name="T1" fmla="*/ 13 h 26"/>
              <a:gd name="T2" fmla="*/ 9 w 23"/>
              <a:gd name="T3" fmla="*/ 2 h 26"/>
              <a:gd name="T4" fmla="*/ 1 w 23"/>
              <a:gd name="T5" fmla="*/ 15 h 26"/>
              <a:gd name="T6" fmla="*/ 4 w 23"/>
              <a:gd name="T7" fmla="*/ 22 h 26"/>
              <a:gd name="T8" fmla="*/ 20 w 23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20" y="13"/>
                </a:moveTo>
                <a:cubicBezTo>
                  <a:pt x="23" y="6"/>
                  <a:pt x="14" y="4"/>
                  <a:pt x="9" y="2"/>
                </a:cubicBezTo>
                <a:cubicBezTo>
                  <a:pt x="5" y="0"/>
                  <a:pt x="0" y="8"/>
                  <a:pt x="1" y="15"/>
                </a:cubicBezTo>
                <a:cubicBezTo>
                  <a:pt x="1" y="15"/>
                  <a:pt x="2" y="18"/>
                  <a:pt x="4" y="22"/>
                </a:cubicBezTo>
                <a:cubicBezTo>
                  <a:pt x="6" y="26"/>
                  <a:pt x="17" y="21"/>
                  <a:pt x="20" y="1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ṣ1íḍé">
            <a:extLst>
              <a:ext uri="{FF2B5EF4-FFF2-40B4-BE49-F238E27FC236}">
                <a16:creationId xmlns:a16="http://schemas.microsoft.com/office/drawing/2014/main" id="{8BF46004-5E96-4ACF-827E-5D7C16109B5C}"/>
              </a:ext>
            </a:extLst>
          </p:cNvPr>
          <p:cNvSpPr/>
          <p:nvPr/>
        </p:nvSpPr>
        <p:spPr bwMode="auto">
          <a:xfrm>
            <a:off x="3550831" y="1981825"/>
            <a:ext cx="4704" cy="3658"/>
          </a:xfrm>
          <a:custGeom>
            <a:avLst/>
            <a:gdLst>
              <a:gd name="T0" fmla="*/ 9 w 19"/>
              <a:gd name="T1" fmla="*/ 2 h 15"/>
              <a:gd name="T2" fmla="*/ 1 w 19"/>
              <a:gd name="T3" fmla="*/ 11 h 15"/>
              <a:gd name="T4" fmla="*/ 13 w 19"/>
              <a:gd name="T5" fmla="*/ 10 h 15"/>
              <a:gd name="T6" fmla="*/ 9 w 19"/>
              <a:gd name="T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5">
                <a:moveTo>
                  <a:pt x="9" y="2"/>
                </a:moveTo>
                <a:cubicBezTo>
                  <a:pt x="6" y="0"/>
                  <a:pt x="0" y="7"/>
                  <a:pt x="1" y="11"/>
                </a:cubicBezTo>
                <a:cubicBezTo>
                  <a:pt x="1" y="11"/>
                  <a:pt x="6" y="15"/>
                  <a:pt x="13" y="10"/>
                </a:cubicBezTo>
                <a:cubicBezTo>
                  <a:pt x="19" y="6"/>
                  <a:pt x="12" y="4"/>
                  <a:pt x="9" y="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Sļidê">
            <a:extLst>
              <a:ext uri="{FF2B5EF4-FFF2-40B4-BE49-F238E27FC236}">
                <a16:creationId xmlns:a16="http://schemas.microsoft.com/office/drawing/2014/main" id="{57BBA7EE-64BE-4972-AC18-C8C0E36FC782}"/>
              </a:ext>
            </a:extLst>
          </p:cNvPr>
          <p:cNvSpPr/>
          <p:nvPr/>
        </p:nvSpPr>
        <p:spPr bwMode="auto">
          <a:xfrm>
            <a:off x="3579051" y="1981825"/>
            <a:ext cx="18813" cy="12020"/>
          </a:xfrm>
          <a:custGeom>
            <a:avLst/>
            <a:gdLst>
              <a:gd name="T0" fmla="*/ 7 w 77"/>
              <a:gd name="T1" fmla="*/ 18 h 51"/>
              <a:gd name="T2" fmla="*/ 6 w 77"/>
              <a:gd name="T3" fmla="*/ 31 h 51"/>
              <a:gd name="T4" fmla="*/ 14 w 77"/>
              <a:gd name="T5" fmla="*/ 49 h 51"/>
              <a:gd name="T6" fmla="*/ 26 w 77"/>
              <a:gd name="T7" fmla="*/ 46 h 51"/>
              <a:gd name="T8" fmla="*/ 42 w 77"/>
              <a:gd name="T9" fmla="*/ 31 h 51"/>
              <a:gd name="T10" fmla="*/ 58 w 77"/>
              <a:gd name="T11" fmla="*/ 21 h 51"/>
              <a:gd name="T12" fmla="*/ 74 w 77"/>
              <a:gd name="T13" fmla="*/ 8 h 51"/>
              <a:gd name="T14" fmla="*/ 63 w 77"/>
              <a:gd name="T15" fmla="*/ 2 h 51"/>
              <a:gd name="T16" fmla="*/ 45 w 77"/>
              <a:gd name="T17" fmla="*/ 10 h 51"/>
              <a:gd name="T18" fmla="*/ 31 w 77"/>
              <a:gd name="T19" fmla="*/ 8 h 51"/>
              <a:gd name="T20" fmla="*/ 21 w 77"/>
              <a:gd name="T21" fmla="*/ 15 h 51"/>
              <a:gd name="T22" fmla="*/ 7 w 77"/>
              <a:gd name="T23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51">
                <a:moveTo>
                  <a:pt x="7" y="18"/>
                </a:moveTo>
                <a:cubicBezTo>
                  <a:pt x="0" y="18"/>
                  <a:pt x="6" y="26"/>
                  <a:pt x="6" y="31"/>
                </a:cubicBezTo>
                <a:cubicBezTo>
                  <a:pt x="6" y="36"/>
                  <a:pt x="7" y="42"/>
                  <a:pt x="14" y="49"/>
                </a:cubicBezTo>
                <a:cubicBezTo>
                  <a:pt x="14" y="49"/>
                  <a:pt x="21" y="51"/>
                  <a:pt x="26" y="46"/>
                </a:cubicBezTo>
                <a:cubicBezTo>
                  <a:pt x="31" y="41"/>
                  <a:pt x="37" y="35"/>
                  <a:pt x="42" y="31"/>
                </a:cubicBezTo>
                <a:cubicBezTo>
                  <a:pt x="49" y="27"/>
                  <a:pt x="58" y="28"/>
                  <a:pt x="58" y="21"/>
                </a:cubicBezTo>
                <a:cubicBezTo>
                  <a:pt x="58" y="14"/>
                  <a:pt x="71" y="10"/>
                  <a:pt x="74" y="8"/>
                </a:cubicBezTo>
                <a:cubicBezTo>
                  <a:pt x="77" y="7"/>
                  <a:pt x="70" y="5"/>
                  <a:pt x="63" y="2"/>
                </a:cubicBezTo>
                <a:cubicBezTo>
                  <a:pt x="56" y="0"/>
                  <a:pt x="51" y="6"/>
                  <a:pt x="45" y="10"/>
                </a:cubicBezTo>
                <a:cubicBezTo>
                  <a:pt x="39" y="13"/>
                  <a:pt x="35" y="14"/>
                  <a:pt x="31" y="8"/>
                </a:cubicBezTo>
                <a:cubicBezTo>
                  <a:pt x="27" y="2"/>
                  <a:pt x="20" y="11"/>
                  <a:pt x="21" y="15"/>
                </a:cubicBezTo>
                <a:cubicBezTo>
                  <a:pt x="23" y="19"/>
                  <a:pt x="13" y="19"/>
                  <a:pt x="7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ṡḻiḓê">
            <a:extLst>
              <a:ext uri="{FF2B5EF4-FFF2-40B4-BE49-F238E27FC236}">
                <a16:creationId xmlns:a16="http://schemas.microsoft.com/office/drawing/2014/main" id="{DA947F59-8E25-4C8A-B478-03DA1E458635}"/>
              </a:ext>
            </a:extLst>
          </p:cNvPr>
          <p:cNvSpPr/>
          <p:nvPr/>
        </p:nvSpPr>
        <p:spPr bwMode="auto">
          <a:xfrm>
            <a:off x="3661621" y="2306355"/>
            <a:ext cx="7839" cy="5226"/>
          </a:xfrm>
          <a:custGeom>
            <a:avLst/>
            <a:gdLst>
              <a:gd name="T0" fmla="*/ 16 w 31"/>
              <a:gd name="T1" fmla="*/ 19 h 21"/>
              <a:gd name="T2" fmla="*/ 25 w 31"/>
              <a:gd name="T3" fmla="*/ 21 h 21"/>
              <a:gd name="T4" fmla="*/ 25 w 31"/>
              <a:gd name="T5" fmla="*/ 6 h 21"/>
              <a:gd name="T6" fmla="*/ 5 w 31"/>
              <a:gd name="T7" fmla="*/ 13 h 21"/>
              <a:gd name="T8" fmla="*/ 16 w 31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1">
                <a:moveTo>
                  <a:pt x="16" y="19"/>
                </a:moveTo>
                <a:cubicBezTo>
                  <a:pt x="16" y="19"/>
                  <a:pt x="20" y="21"/>
                  <a:pt x="25" y="21"/>
                </a:cubicBezTo>
                <a:cubicBezTo>
                  <a:pt x="31" y="20"/>
                  <a:pt x="28" y="12"/>
                  <a:pt x="25" y="6"/>
                </a:cubicBezTo>
                <a:cubicBezTo>
                  <a:pt x="21" y="0"/>
                  <a:pt x="10" y="9"/>
                  <a:pt x="5" y="13"/>
                </a:cubicBezTo>
                <a:cubicBezTo>
                  <a:pt x="0" y="17"/>
                  <a:pt x="14" y="15"/>
                  <a:pt x="16" y="1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ŝľîḓè">
            <a:extLst>
              <a:ext uri="{FF2B5EF4-FFF2-40B4-BE49-F238E27FC236}">
                <a16:creationId xmlns:a16="http://schemas.microsoft.com/office/drawing/2014/main" id="{9E555763-B8C1-470C-9AA3-D351D51108F9}"/>
              </a:ext>
            </a:extLst>
          </p:cNvPr>
          <p:cNvSpPr/>
          <p:nvPr/>
        </p:nvSpPr>
        <p:spPr bwMode="auto">
          <a:xfrm>
            <a:off x="3679389" y="2309491"/>
            <a:ext cx="6271" cy="5226"/>
          </a:xfrm>
          <a:custGeom>
            <a:avLst/>
            <a:gdLst>
              <a:gd name="T0" fmla="*/ 8 w 26"/>
              <a:gd name="T1" fmla="*/ 18 h 22"/>
              <a:gd name="T2" fmla="*/ 21 w 26"/>
              <a:gd name="T3" fmla="*/ 7 h 22"/>
              <a:gd name="T4" fmla="*/ 10 w 26"/>
              <a:gd name="T5" fmla="*/ 0 h 22"/>
              <a:gd name="T6" fmla="*/ 4 w 26"/>
              <a:gd name="T7" fmla="*/ 12 h 22"/>
              <a:gd name="T8" fmla="*/ 8 w 26"/>
              <a:gd name="T9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8" y="18"/>
                </a:moveTo>
                <a:cubicBezTo>
                  <a:pt x="14" y="22"/>
                  <a:pt x="16" y="14"/>
                  <a:pt x="21" y="7"/>
                </a:cubicBezTo>
                <a:cubicBezTo>
                  <a:pt x="26" y="0"/>
                  <a:pt x="20" y="1"/>
                  <a:pt x="10" y="0"/>
                </a:cubicBezTo>
                <a:cubicBezTo>
                  <a:pt x="0" y="0"/>
                  <a:pt x="0" y="3"/>
                  <a:pt x="4" y="12"/>
                </a:cubicBezTo>
                <a:cubicBezTo>
                  <a:pt x="4" y="12"/>
                  <a:pt x="2" y="14"/>
                  <a:pt x="8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1îḓe">
            <a:extLst>
              <a:ext uri="{FF2B5EF4-FFF2-40B4-BE49-F238E27FC236}">
                <a16:creationId xmlns:a16="http://schemas.microsoft.com/office/drawing/2014/main" id="{6D379DAD-2534-46AA-B2BA-8CE6AB9E498E}"/>
              </a:ext>
            </a:extLst>
          </p:cNvPr>
          <p:cNvSpPr/>
          <p:nvPr/>
        </p:nvSpPr>
        <p:spPr bwMode="auto">
          <a:xfrm>
            <a:off x="3690886" y="2297994"/>
            <a:ext cx="3136" cy="4181"/>
          </a:xfrm>
          <a:custGeom>
            <a:avLst/>
            <a:gdLst>
              <a:gd name="T0" fmla="*/ 9 w 13"/>
              <a:gd name="T1" fmla="*/ 17 h 19"/>
              <a:gd name="T2" fmla="*/ 7 w 13"/>
              <a:gd name="T3" fmla="*/ 5 h 19"/>
              <a:gd name="T4" fmla="*/ 2 w 13"/>
              <a:gd name="T5" fmla="*/ 18 h 19"/>
              <a:gd name="T6" fmla="*/ 9 w 13"/>
              <a:gd name="T7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9">
                <a:moveTo>
                  <a:pt x="9" y="17"/>
                </a:moveTo>
                <a:cubicBezTo>
                  <a:pt x="13" y="15"/>
                  <a:pt x="12" y="10"/>
                  <a:pt x="7" y="5"/>
                </a:cubicBezTo>
                <a:cubicBezTo>
                  <a:pt x="2" y="0"/>
                  <a:pt x="0" y="11"/>
                  <a:pt x="2" y="18"/>
                </a:cubicBezTo>
                <a:cubicBezTo>
                  <a:pt x="2" y="18"/>
                  <a:pt x="6" y="19"/>
                  <a:pt x="9" y="1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šḷïḓê">
            <a:extLst>
              <a:ext uri="{FF2B5EF4-FFF2-40B4-BE49-F238E27FC236}">
                <a16:creationId xmlns:a16="http://schemas.microsoft.com/office/drawing/2014/main" id="{BB94A18A-FA04-42E1-9C42-0FE86F288065}"/>
              </a:ext>
            </a:extLst>
          </p:cNvPr>
          <p:cNvSpPr/>
          <p:nvPr/>
        </p:nvSpPr>
        <p:spPr bwMode="auto">
          <a:xfrm>
            <a:off x="3659008" y="2304265"/>
            <a:ext cx="47033" cy="78911"/>
          </a:xfrm>
          <a:custGeom>
            <a:avLst/>
            <a:gdLst>
              <a:gd name="T0" fmla="*/ 191 w 195"/>
              <a:gd name="T1" fmla="*/ 47 h 327"/>
              <a:gd name="T2" fmla="*/ 174 w 195"/>
              <a:gd name="T3" fmla="*/ 30 h 327"/>
              <a:gd name="T4" fmla="*/ 171 w 195"/>
              <a:gd name="T5" fmla="*/ 4 h 327"/>
              <a:gd name="T6" fmla="*/ 153 w 195"/>
              <a:gd name="T7" fmla="*/ 24 h 327"/>
              <a:gd name="T8" fmla="*/ 146 w 195"/>
              <a:gd name="T9" fmla="*/ 49 h 327"/>
              <a:gd name="T10" fmla="*/ 131 w 195"/>
              <a:gd name="T11" fmla="*/ 64 h 327"/>
              <a:gd name="T12" fmla="*/ 119 w 195"/>
              <a:gd name="T13" fmla="*/ 76 h 327"/>
              <a:gd name="T14" fmla="*/ 103 w 195"/>
              <a:gd name="T15" fmla="*/ 87 h 327"/>
              <a:gd name="T16" fmla="*/ 94 w 195"/>
              <a:gd name="T17" fmla="*/ 81 h 327"/>
              <a:gd name="T18" fmla="*/ 81 w 195"/>
              <a:gd name="T19" fmla="*/ 96 h 327"/>
              <a:gd name="T20" fmla="*/ 55 w 195"/>
              <a:gd name="T21" fmla="*/ 108 h 327"/>
              <a:gd name="T22" fmla="*/ 37 w 195"/>
              <a:gd name="T23" fmla="*/ 116 h 327"/>
              <a:gd name="T24" fmla="*/ 22 w 195"/>
              <a:gd name="T25" fmla="*/ 151 h 327"/>
              <a:gd name="T26" fmla="*/ 20 w 195"/>
              <a:gd name="T27" fmla="*/ 174 h 327"/>
              <a:gd name="T28" fmla="*/ 23 w 195"/>
              <a:gd name="T29" fmla="*/ 200 h 327"/>
              <a:gd name="T30" fmla="*/ 9 w 195"/>
              <a:gd name="T31" fmla="*/ 231 h 327"/>
              <a:gd name="T32" fmla="*/ 3 w 195"/>
              <a:gd name="T33" fmla="*/ 284 h 327"/>
              <a:gd name="T34" fmla="*/ 19 w 195"/>
              <a:gd name="T35" fmla="*/ 315 h 327"/>
              <a:gd name="T36" fmla="*/ 46 w 195"/>
              <a:gd name="T37" fmla="*/ 326 h 327"/>
              <a:gd name="T38" fmla="*/ 62 w 195"/>
              <a:gd name="T39" fmla="*/ 316 h 327"/>
              <a:gd name="T40" fmla="*/ 77 w 195"/>
              <a:gd name="T41" fmla="*/ 309 h 327"/>
              <a:gd name="T42" fmla="*/ 97 w 195"/>
              <a:gd name="T43" fmla="*/ 295 h 327"/>
              <a:gd name="T44" fmla="*/ 109 w 195"/>
              <a:gd name="T45" fmla="*/ 274 h 327"/>
              <a:gd name="T46" fmla="*/ 118 w 195"/>
              <a:gd name="T47" fmla="*/ 250 h 327"/>
              <a:gd name="T48" fmla="*/ 128 w 195"/>
              <a:gd name="T49" fmla="*/ 230 h 327"/>
              <a:gd name="T50" fmla="*/ 135 w 195"/>
              <a:gd name="T51" fmla="*/ 218 h 327"/>
              <a:gd name="T52" fmla="*/ 141 w 195"/>
              <a:gd name="T53" fmla="*/ 202 h 327"/>
              <a:gd name="T54" fmla="*/ 144 w 195"/>
              <a:gd name="T55" fmla="*/ 191 h 327"/>
              <a:gd name="T56" fmla="*/ 152 w 195"/>
              <a:gd name="T57" fmla="*/ 164 h 327"/>
              <a:gd name="T58" fmla="*/ 152 w 195"/>
              <a:gd name="T59" fmla="*/ 141 h 327"/>
              <a:gd name="T60" fmla="*/ 162 w 195"/>
              <a:gd name="T61" fmla="*/ 142 h 327"/>
              <a:gd name="T62" fmla="*/ 173 w 195"/>
              <a:gd name="T63" fmla="*/ 129 h 327"/>
              <a:gd name="T64" fmla="*/ 161 w 195"/>
              <a:gd name="T65" fmla="*/ 122 h 327"/>
              <a:gd name="T66" fmla="*/ 161 w 195"/>
              <a:gd name="T67" fmla="*/ 117 h 327"/>
              <a:gd name="T68" fmla="*/ 179 w 195"/>
              <a:gd name="T69" fmla="*/ 96 h 327"/>
              <a:gd name="T70" fmla="*/ 189 w 195"/>
              <a:gd name="T71" fmla="*/ 103 h 327"/>
              <a:gd name="T72" fmla="*/ 191 w 195"/>
              <a:gd name="T73" fmla="*/ 87 h 327"/>
              <a:gd name="T74" fmla="*/ 191 w 195"/>
              <a:gd name="T75" fmla="*/ 4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5" h="327">
                <a:moveTo>
                  <a:pt x="191" y="47"/>
                </a:moveTo>
                <a:cubicBezTo>
                  <a:pt x="191" y="36"/>
                  <a:pt x="181" y="34"/>
                  <a:pt x="174" y="30"/>
                </a:cubicBezTo>
                <a:cubicBezTo>
                  <a:pt x="166" y="27"/>
                  <a:pt x="173" y="8"/>
                  <a:pt x="171" y="4"/>
                </a:cubicBezTo>
                <a:cubicBezTo>
                  <a:pt x="168" y="0"/>
                  <a:pt x="162" y="11"/>
                  <a:pt x="153" y="24"/>
                </a:cubicBezTo>
                <a:cubicBezTo>
                  <a:pt x="143" y="38"/>
                  <a:pt x="151" y="42"/>
                  <a:pt x="146" y="49"/>
                </a:cubicBezTo>
                <a:cubicBezTo>
                  <a:pt x="141" y="56"/>
                  <a:pt x="133" y="55"/>
                  <a:pt x="131" y="64"/>
                </a:cubicBezTo>
                <a:cubicBezTo>
                  <a:pt x="130" y="72"/>
                  <a:pt x="134" y="73"/>
                  <a:pt x="119" y="76"/>
                </a:cubicBezTo>
                <a:cubicBezTo>
                  <a:pt x="104" y="80"/>
                  <a:pt x="109" y="82"/>
                  <a:pt x="103" y="87"/>
                </a:cubicBezTo>
                <a:cubicBezTo>
                  <a:pt x="98" y="92"/>
                  <a:pt x="99" y="85"/>
                  <a:pt x="94" y="81"/>
                </a:cubicBezTo>
                <a:cubicBezTo>
                  <a:pt x="89" y="77"/>
                  <a:pt x="90" y="87"/>
                  <a:pt x="81" y="96"/>
                </a:cubicBezTo>
                <a:cubicBezTo>
                  <a:pt x="73" y="105"/>
                  <a:pt x="63" y="103"/>
                  <a:pt x="55" y="108"/>
                </a:cubicBezTo>
                <a:cubicBezTo>
                  <a:pt x="48" y="112"/>
                  <a:pt x="45" y="115"/>
                  <a:pt x="37" y="116"/>
                </a:cubicBezTo>
                <a:cubicBezTo>
                  <a:pt x="29" y="117"/>
                  <a:pt x="26" y="132"/>
                  <a:pt x="22" y="151"/>
                </a:cubicBezTo>
                <a:cubicBezTo>
                  <a:pt x="22" y="151"/>
                  <a:pt x="16" y="167"/>
                  <a:pt x="20" y="174"/>
                </a:cubicBezTo>
                <a:cubicBezTo>
                  <a:pt x="24" y="181"/>
                  <a:pt x="27" y="193"/>
                  <a:pt x="23" y="200"/>
                </a:cubicBezTo>
                <a:cubicBezTo>
                  <a:pt x="18" y="207"/>
                  <a:pt x="12" y="222"/>
                  <a:pt x="9" y="231"/>
                </a:cubicBezTo>
                <a:cubicBezTo>
                  <a:pt x="7" y="240"/>
                  <a:pt x="0" y="271"/>
                  <a:pt x="3" y="284"/>
                </a:cubicBezTo>
                <a:cubicBezTo>
                  <a:pt x="5" y="298"/>
                  <a:pt x="10" y="306"/>
                  <a:pt x="19" y="315"/>
                </a:cubicBezTo>
                <a:cubicBezTo>
                  <a:pt x="29" y="323"/>
                  <a:pt x="33" y="325"/>
                  <a:pt x="46" y="326"/>
                </a:cubicBezTo>
                <a:cubicBezTo>
                  <a:pt x="60" y="327"/>
                  <a:pt x="56" y="322"/>
                  <a:pt x="62" y="316"/>
                </a:cubicBezTo>
                <a:cubicBezTo>
                  <a:pt x="68" y="310"/>
                  <a:pt x="68" y="313"/>
                  <a:pt x="77" y="309"/>
                </a:cubicBezTo>
                <a:cubicBezTo>
                  <a:pt x="86" y="306"/>
                  <a:pt x="90" y="301"/>
                  <a:pt x="97" y="295"/>
                </a:cubicBezTo>
                <a:cubicBezTo>
                  <a:pt x="104" y="289"/>
                  <a:pt x="106" y="284"/>
                  <a:pt x="109" y="274"/>
                </a:cubicBezTo>
                <a:cubicBezTo>
                  <a:pt x="112" y="264"/>
                  <a:pt x="116" y="255"/>
                  <a:pt x="118" y="250"/>
                </a:cubicBezTo>
                <a:cubicBezTo>
                  <a:pt x="120" y="244"/>
                  <a:pt x="125" y="237"/>
                  <a:pt x="128" y="230"/>
                </a:cubicBezTo>
                <a:cubicBezTo>
                  <a:pt x="132" y="223"/>
                  <a:pt x="136" y="224"/>
                  <a:pt x="135" y="218"/>
                </a:cubicBezTo>
                <a:cubicBezTo>
                  <a:pt x="135" y="213"/>
                  <a:pt x="137" y="207"/>
                  <a:pt x="141" y="202"/>
                </a:cubicBezTo>
                <a:cubicBezTo>
                  <a:pt x="144" y="197"/>
                  <a:pt x="145" y="196"/>
                  <a:pt x="144" y="191"/>
                </a:cubicBezTo>
                <a:cubicBezTo>
                  <a:pt x="143" y="186"/>
                  <a:pt x="147" y="177"/>
                  <a:pt x="152" y="164"/>
                </a:cubicBezTo>
                <a:cubicBezTo>
                  <a:pt x="158" y="152"/>
                  <a:pt x="154" y="148"/>
                  <a:pt x="152" y="141"/>
                </a:cubicBezTo>
                <a:cubicBezTo>
                  <a:pt x="151" y="134"/>
                  <a:pt x="158" y="138"/>
                  <a:pt x="162" y="142"/>
                </a:cubicBezTo>
                <a:cubicBezTo>
                  <a:pt x="167" y="147"/>
                  <a:pt x="170" y="139"/>
                  <a:pt x="173" y="129"/>
                </a:cubicBezTo>
                <a:cubicBezTo>
                  <a:pt x="176" y="120"/>
                  <a:pt x="165" y="121"/>
                  <a:pt x="161" y="122"/>
                </a:cubicBezTo>
                <a:cubicBezTo>
                  <a:pt x="158" y="124"/>
                  <a:pt x="156" y="121"/>
                  <a:pt x="161" y="117"/>
                </a:cubicBezTo>
                <a:cubicBezTo>
                  <a:pt x="166" y="113"/>
                  <a:pt x="175" y="104"/>
                  <a:pt x="179" y="96"/>
                </a:cubicBezTo>
                <a:cubicBezTo>
                  <a:pt x="183" y="88"/>
                  <a:pt x="183" y="103"/>
                  <a:pt x="189" y="103"/>
                </a:cubicBezTo>
                <a:cubicBezTo>
                  <a:pt x="195" y="104"/>
                  <a:pt x="192" y="96"/>
                  <a:pt x="191" y="87"/>
                </a:cubicBezTo>
                <a:cubicBezTo>
                  <a:pt x="190" y="78"/>
                  <a:pt x="192" y="59"/>
                  <a:pt x="191" y="4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ŝ1îḓé">
            <a:extLst>
              <a:ext uri="{FF2B5EF4-FFF2-40B4-BE49-F238E27FC236}">
                <a16:creationId xmlns:a16="http://schemas.microsoft.com/office/drawing/2014/main" id="{3E929D3C-031F-4027-87E8-B4577BAD02C2}"/>
              </a:ext>
            </a:extLst>
          </p:cNvPr>
          <p:cNvSpPr/>
          <p:nvPr/>
        </p:nvSpPr>
        <p:spPr bwMode="auto">
          <a:xfrm>
            <a:off x="3419660" y="2195566"/>
            <a:ext cx="5226" cy="8884"/>
          </a:xfrm>
          <a:custGeom>
            <a:avLst/>
            <a:gdLst>
              <a:gd name="T0" fmla="*/ 20 w 23"/>
              <a:gd name="T1" fmla="*/ 24 h 37"/>
              <a:gd name="T2" fmla="*/ 14 w 23"/>
              <a:gd name="T3" fmla="*/ 13 h 37"/>
              <a:gd name="T4" fmla="*/ 8 w 23"/>
              <a:gd name="T5" fmla="*/ 2 h 37"/>
              <a:gd name="T6" fmla="*/ 1 w 23"/>
              <a:gd name="T7" fmla="*/ 19 h 37"/>
              <a:gd name="T8" fmla="*/ 6 w 23"/>
              <a:gd name="T9" fmla="*/ 35 h 37"/>
              <a:gd name="T10" fmla="*/ 9 w 23"/>
              <a:gd name="T11" fmla="*/ 35 h 37"/>
              <a:gd name="T12" fmla="*/ 13 w 23"/>
              <a:gd name="T13" fmla="*/ 26 h 37"/>
              <a:gd name="T14" fmla="*/ 20 w 23"/>
              <a:gd name="T1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7">
                <a:moveTo>
                  <a:pt x="20" y="24"/>
                </a:moveTo>
                <a:cubicBezTo>
                  <a:pt x="23" y="22"/>
                  <a:pt x="18" y="14"/>
                  <a:pt x="14" y="13"/>
                </a:cubicBezTo>
                <a:cubicBezTo>
                  <a:pt x="11" y="11"/>
                  <a:pt x="11" y="4"/>
                  <a:pt x="8" y="2"/>
                </a:cubicBezTo>
                <a:cubicBezTo>
                  <a:pt x="5" y="0"/>
                  <a:pt x="0" y="10"/>
                  <a:pt x="1" y="19"/>
                </a:cubicBezTo>
                <a:cubicBezTo>
                  <a:pt x="2" y="28"/>
                  <a:pt x="2" y="28"/>
                  <a:pt x="6" y="35"/>
                </a:cubicBezTo>
                <a:cubicBezTo>
                  <a:pt x="6" y="35"/>
                  <a:pt x="6" y="37"/>
                  <a:pt x="9" y="35"/>
                </a:cubicBezTo>
                <a:cubicBezTo>
                  <a:pt x="12" y="33"/>
                  <a:pt x="10" y="30"/>
                  <a:pt x="13" y="26"/>
                </a:cubicBezTo>
                <a:cubicBezTo>
                  <a:pt x="15" y="22"/>
                  <a:pt x="16" y="26"/>
                  <a:pt x="20" y="2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ṩļîḑé">
            <a:extLst>
              <a:ext uri="{FF2B5EF4-FFF2-40B4-BE49-F238E27FC236}">
                <a16:creationId xmlns:a16="http://schemas.microsoft.com/office/drawing/2014/main" id="{890E6AE7-E105-4377-9907-879DB9F212F8}"/>
              </a:ext>
            </a:extLst>
          </p:cNvPr>
          <p:cNvSpPr/>
          <p:nvPr/>
        </p:nvSpPr>
        <p:spPr bwMode="auto">
          <a:xfrm>
            <a:off x="3407641" y="2212288"/>
            <a:ext cx="4704" cy="6271"/>
          </a:xfrm>
          <a:custGeom>
            <a:avLst/>
            <a:gdLst>
              <a:gd name="T0" fmla="*/ 3 w 20"/>
              <a:gd name="T1" fmla="*/ 4 h 26"/>
              <a:gd name="T2" fmla="*/ 9 w 20"/>
              <a:gd name="T3" fmla="*/ 23 h 26"/>
              <a:gd name="T4" fmla="*/ 18 w 20"/>
              <a:gd name="T5" fmla="*/ 21 h 26"/>
              <a:gd name="T6" fmla="*/ 14 w 20"/>
              <a:gd name="T7" fmla="*/ 6 h 26"/>
              <a:gd name="T8" fmla="*/ 3 w 20"/>
              <a:gd name="T9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6">
                <a:moveTo>
                  <a:pt x="3" y="4"/>
                </a:moveTo>
                <a:cubicBezTo>
                  <a:pt x="0" y="8"/>
                  <a:pt x="3" y="19"/>
                  <a:pt x="9" y="23"/>
                </a:cubicBezTo>
                <a:cubicBezTo>
                  <a:pt x="9" y="23"/>
                  <a:pt x="16" y="26"/>
                  <a:pt x="18" y="21"/>
                </a:cubicBezTo>
                <a:cubicBezTo>
                  <a:pt x="20" y="16"/>
                  <a:pt x="17" y="11"/>
                  <a:pt x="14" y="6"/>
                </a:cubicBezTo>
                <a:cubicBezTo>
                  <a:pt x="10" y="0"/>
                  <a:pt x="6" y="0"/>
                  <a:pt x="3" y="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ḻïďê">
            <a:extLst>
              <a:ext uri="{FF2B5EF4-FFF2-40B4-BE49-F238E27FC236}">
                <a16:creationId xmlns:a16="http://schemas.microsoft.com/office/drawing/2014/main" id="{1DB0895B-3C5B-4515-A79C-9215DF30555F}"/>
              </a:ext>
            </a:extLst>
          </p:cNvPr>
          <p:cNvSpPr/>
          <p:nvPr/>
        </p:nvSpPr>
        <p:spPr bwMode="auto">
          <a:xfrm>
            <a:off x="3432202" y="1837590"/>
            <a:ext cx="40240" cy="45466"/>
          </a:xfrm>
          <a:custGeom>
            <a:avLst/>
            <a:gdLst>
              <a:gd name="T0" fmla="*/ 158 w 166"/>
              <a:gd name="T1" fmla="*/ 20 h 188"/>
              <a:gd name="T2" fmla="*/ 164 w 166"/>
              <a:gd name="T3" fmla="*/ 11 h 188"/>
              <a:gd name="T4" fmla="*/ 157 w 166"/>
              <a:gd name="T5" fmla="*/ 5 h 188"/>
              <a:gd name="T6" fmla="*/ 143 w 166"/>
              <a:gd name="T7" fmla="*/ 3 h 188"/>
              <a:gd name="T8" fmla="*/ 125 w 166"/>
              <a:gd name="T9" fmla="*/ 21 h 188"/>
              <a:gd name="T10" fmla="*/ 118 w 166"/>
              <a:gd name="T11" fmla="*/ 19 h 188"/>
              <a:gd name="T12" fmla="*/ 111 w 166"/>
              <a:gd name="T13" fmla="*/ 21 h 188"/>
              <a:gd name="T14" fmla="*/ 101 w 166"/>
              <a:gd name="T15" fmla="*/ 27 h 188"/>
              <a:gd name="T16" fmla="*/ 88 w 166"/>
              <a:gd name="T17" fmla="*/ 36 h 188"/>
              <a:gd name="T18" fmla="*/ 99 w 166"/>
              <a:gd name="T19" fmla="*/ 33 h 188"/>
              <a:gd name="T20" fmla="*/ 111 w 166"/>
              <a:gd name="T21" fmla="*/ 32 h 188"/>
              <a:gd name="T22" fmla="*/ 109 w 166"/>
              <a:gd name="T23" fmla="*/ 41 h 188"/>
              <a:gd name="T24" fmla="*/ 99 w 166"/>
              <a:gd name="T25" fmla="*/ 60 h 188"/>
              <a:gd name="T26" fmla="*/ 88 w 166"/>
              <a:gd name="T27" fmla="*/ 79 h 188"/>
              <a:gd name="T28" fmla="*/ 99 w 166"/>
              <a:gd name="T29" fmla="*/ 86 h 188"/>
              <a:gd name="T30" fmla="*/ 97 w 166"/>
              <a:gd name="T31" fmla="*/ 93 h 188"/>
              <a:gd name="T32" fmla="*/ 82 w 166"/>
              <a:gd name="T33" fmla="*/ 109 h 188"/>
              <a:gd name="T34" fmla="*/ 59 w 166"/>
              <a:gd name="T35" fmla="*/ 124 h 188"/>
              <a:gd name="T36" fmla="*/ 38 w 166"/>
              <a:gd name="T37" fmla="*/ 159 h 188"/>
              <a:gd name="T38" fmla="*/ 24 w 166"/>
              <a:gd name="T39" fmla="*/ 172 h 188"/>
              <a:gd name="T40" fmla="*/ 5 w 166"/>
              <a:gd name="T41" fmla="*/ 178 h 188"/>
              <a:gd name="T42" fmla="*/ 23 w 166"/>
              <a:gd name="T43" fmla="*/ 187 h 188"/>
              <a:gd name="T44" fmla="*/ 41 w 166"/>
              <a:gd name="T45" fmla="*/ 178 h 188"/>
              <a:gd name="T46" fmla="*/ 53 w 166"/>
              <a:gd name="T47" fmla="*/ 181 h 188"/>
              <a:gd name="T48" fmla="*/ 86 w 166"/>
              <a:gd name="T49" fmla="*/ 188 h 188"/>
              <a:gd name="T50" fmla="*/ 107 w 166"/>
              <a:gd name="T51" fmla="*/ 187 h 188"/>
              <a:gd name="T52" fmla="*/ 116 w 166"/>
              <a:gd name="T53" fmla="*/ 178 h 188"/>
              <a:gd name="T54" fmla="*/ 116 w 166"/>
              <a:gd name="T55" fmla="*/ 167 h 188"/>
              <a:gd name="T56" fmla="*/ 135 w 166"/>
              <a:gd name="T57" fmla="*/ 159 h 188"/>
              <a:gd name="T58" fmla="*/ 142 w 166"/>
              <a:gd name="T59" fmla="*/ 148 h 188"/>
              <a:gd name="T60" fmla="*/ 156 w 166"/>
              <a:gd name="T61" fmla="*/ 139 h 188"/>
              <a:gd name="T62" fmla="*/ 158 w 166"/>
              <a:gd name="T63" fmla="*/ 126 h 188"/>
              <a:gd name="T64" fmla="*/ 147 w 166"/>
              <a:gd name="T65" fmla="*/ 119 h 188"/>
              <a:gd name="T66" fmla="*/ 139 w 166"/>
              <a:gd name="T67" fmla="*/ 108 h 188"/>
              <a:gd name="T68" fmla="*/ 142 w 166"/>
              <a:gd name="T69" fmla="*/ 96 h 188"/>
              <a:gd name="T70" fmla="*/ 134 w 166"/>
              <a:gd name="T71" fmla="*/ 96 h 188"/>
              <a:gd name="T72" fmla="*/ 143 w 166"/>
              <a:gd name="T73" fmla="*/ 76 h 188"/>
              <a:gd name="T74" fmla="*/ 138 w 166"/>
              <a:gd name="T75" fmla="*/ 69 h 188"/>
              <a:gd name="T76" fmla="*/ 152 w 166"/>
              <a:gd name="T77" fmla="*/ 53 h 188"/>
              <a:gd name="T78" fmla="*/ 161 w 166"/>
              <a:gd name="T79" fmla="*/ 31 h 188"/>
              <a:gd name="T80" fmla="*/ 155 w 166"/>
              <a:gd name="T81" fmla="*/ 27 h 188"/>
              <a:gd name="T82" fmla="*/ 158 w 166"/>
              <a:gd name="T83" fmla="*/ 2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6" h="188">
                <a:moveTo>
                  <a:pt x="158" y="20"/>
                </a:moveTo>
                <a:cubicBezTo>
                  <a:pt x="164" y="17"/>
                  <a:pt x="166" y="10"/>
                  <a:pt x="164" y="11"/>
                </a:cubicBezTo>
                <a:cubicBezTo>
                  <a:pt x="163" y="12"/>
                  <a:pt x="158" y="7"/>
                  <a:pt x="157" y="5"/>
                </a:cubicBezTo>
                <a:cubicBezTo>
                  <a:pt x="156" y="3"/>
                  <a:pt x="150" y="0"/>
                  <a:pt x="143" y="3"/>
                </a:cubicBezTo>
                <a:cubicBezTo>
                  <a:pt x="136" y="5"/>
                  <a:pt x="128" y="17"/>
                  <a:pt x="125" y="21"/>
                </a:cubicBezTo>
                <a:cubicBezTo>
                  <a:pt x="122" y="24"/>
                  <a:pt x="119" y="21"/>
                  <a:pt x="118" y="19"/>
                </a:cubicBezTo>
                <a:cubicBezTo>
                  <a:pt x="117" y="17"/>
                  <a:pt x="112" y="19"/>
                  <a:pt x="111" y="21"/>
                </a:cubicBezTo>
                <a:cubicBezTo>
                  <a:pt x="109" y="23"/>
                  <a:pt x="104" y="26"/>
                  <a:pt x="101" y="27"/>
                </a:cubicBezTo>
                <a:cubicBezTo>
                  <a:pt x="97" y="29"/>
                  <a:pt x="92" y="31"/>
                  <a:pt x="88" y="36"/>
                </a:cubicBezTo>
                <a:cubicBezTo>
                  <a:pt x="84" y="40"/>
                  <a:pt x="94" y="36"/>
                  <a:pt x="99" y="33"/>
                </a:cubicBezTo>
                <a:cubicBezTo>
                  <a:pt x="104" y="31"/>
                  <a:pt x="108" y="31"/>
                  <a:pt x="111" y="32"/>
                </a:cubicBezTo>
                <a:cubicBezTo>
                  <a:pt x="115" y="33"/>
                  <a:pt x="111" y="37"/>
                  <a:pt x="109" y="41"/>
                </a:cubicBezTo>
                <a:cubicBezTo>
                  <a:pt x="108" y="45"/>
                  <a:pt x="100" y="55"/>
                  <a:pt x="99" y="60"/>
                </a:cubicBezTo>
                <a:cubicBezTo>
                  <a:pt x="97" y="66"/>
                  <a:pt x="88" y="77"/>
                  <a:pt x="88" y="79"/>
                </a:cubicBezTo>
                <a:cubicBezTo>
                  <a:pt x="90" y="81"/>
                  <a:pt x="97" y="84"/>
                  <a:pt x="99" y="86"/>
                </a:cubicBezTo>
                <a:cubicBezTo>
                  <a:pt x="101" y="87"/>
                  <a:pt x="101" y="90"/>
                  <a:pt x="97" y="93"/>
                </a:cubicBezTo>
                <a:cubicBezTo>
                  <a:pt x="92" y="95"/>
                  <a:pt x="86" y="103"/>
                  <a:pt x="82" y="109"/>
                </a:cubicBezTo>
                <a:cubicBezTo>
                  <a:pt x="78" y="116"/>
                  <a:pt x="64" y="120"/>
                  <a:pt x="59" y="124"/>
                </a:cubicBezTo>
                <a:cubicBezTo>
                  <a:pt x="54" y="128"/>
                  <a:pt x="44" y="148"/>
                  <a:pt x="38" y="159"/>
                </a:cubicBezTo>
                <a:cubicBezTo>
                  <a:pt x="31" y="169"/>
                  <a:pt x="33" y="169"/>
                  <a:pt x="24" y="172"/>
                </a:cubicBezTo>
                <a:cubicBezTo>
                  <a:pt x="14" y="176"/>
                  <a:pt x="9" y="173"/>
                  <a:pt x="5" y="178"/>
                </a:cubicBezTo>
                <a:cubicBezTo>
                  <a:pt x="0" y="182"/>
                  <a:pt x="15" y="187"/>
                  <a:pt x="23" y="187"/>
                </a:cubicBezTo>
                <a:cubicBezTo>
                  <a:pt x="30" y="186"/>
                  <a:pt x="32" y="183"/>
                  <a:pt x="41" y="178"/>
                </a:cubicBezTo>
                <a:cubicBezTo>
                  <a:pt x="49" y="172"/>
                  <a:pt x="47" y="178"/>
                  <a:pt x="53" y="181"/>
                </a:cubicBezTo>
                <a:cubicBezTo>
                  <a:pt x="60" y="183"/>
                  <a:pt x="76" y="188"/>
                  <a:pt x="86" y="188"/>
                </a:cubicBezTo>
                <a:cubicBezTo>
                  <a:pt x="95" y="188"/>
                  <a:pt x="95" y="187"/>
                  <a:pt x="107" y="187"/>
                </a:cubicBezTo>
                <a:cubicBezTo>
                  <a:pt x="107" y="187"/>
                  <a:pt x="116" y="181"/>
                  <a:pt x="116" y="178"/>
                </a:cubicBezTo>
                <a:cubicBezTo>
                  <a:pt x="116" y="174"/>
                  <a:pt x="113" y="172"/>
                  <a:pt x="116" y="167"/>
                </a:cubicBezTo>
                <a:cubicBezTo>
                  <a:pt x="119" y="161"/>
                  <a:pt x="125" y="162"/>
                  <a:pt x="135" y="159"/>
                </a:cubicBezTo>
                <a:cubicBezTo>
                  <a:pt x="144" y="156"/>
                  <a:pt x="141" y="153"/>
                  <a:pt x="142" y="148"/>
                </a:cubicBezTo>
                <a:cubicBezTo>
                  <a:pt x="144" y="143"/>
                  <a:pt x="149" y="143"/>
                  <a:pt x="156" y="139"/>
                </a:cubicBezTo>
                <a:cubicBezTo>
                  <a:pt x="163" y="135"/>
                  <a:pt x="161" y="131"/>
                  <a:pt x="158" y="126"/>
                </a:cubicBezTo>
                <a:cubicBezTo>
                  <a:pt x="155" y="121"/>
                  <a:pt x="151" y="124"/>
                  <a:pt x="147" y="119"/>
                </a:cubicBezTo>
                <a:cubicBezTo>
                  <a:pt x="142" y="114"/>
                  <a:pt x="141" y="112"/>
                  <a:pt x="139" y="108"/>
                </a:cubicBezTo>
                <a:cubicBezTo>
                  <a:pt x="137" y="104"/>
                  <a:pt x="144" y="100"/>
                  <a:pt x="142" y="96"/>
                </a:cubicBezTo>
                <a:cubicBezTo>
                  <a:pt x="141" y="92"/>
                  <a:pt x="136" y="99"/>
                  <a:pt x="134" y="96"/>
                </a:cubicBezTo>
                <a:cubicBezTo>
                  <a:pt x="132" y="94"/>
                  <a:pt x="141" y="82"/>
                  <a:pt x="143" y="76"/>
                </a:cubicBezTo>
                <a:cubicBezTo>
                  <a:pt x="145" y="71"/>
                  <a:pt x="141" y="72"/>
                  <a:pt x="138" y="69"/>
                </a:cubicBezTo>
                <a:cubicBezTo>
                  <a:pt x="136" y="65"/>
                  <a:pt x="149" y="57"/>
                  <a:pt x="152" y="53"/>
                </a:cubicBezTo>
                <a:cubicBezTo>
                  <a:pt x="155" y="49"/>
                  <a:pt x="161" y="34"/>
                  <a:pt x="161" y="31"/>
                </a:cubicBezTo>
                <a:cubicBezTo>
                  <a:pt x="160" y="29"/>
                  <a:pt x="158" y="27"/>
                  <a:pt x="155" y="27"/>
                </a:cubicBezTo>
                <a:cubicBezTo>
                  <a:pt x="151" y="27"/>
                  <a:pt x="153" y="22"/>
                  <a:pt x="158" y="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ṡḻîḋé">
            <a:extLst>
              <a:ext uri="{FF2B5EF4-FFF2-40B4-BE49-F238E27FC236}">
                <a16:creationId xmlns:a16="http://schemas.microsoft.com/office/drawing/2014/main" id="{520DC2D1-DA5E-4257-94E2-3839CCCB81E7}"/>
              </a:ext>
            </a:extLst>
          </p:cNvPr>
          <p:cNvSpPr/>
          <p:nvPr/>
        </p:nvSpPr>
        <p:spPr bwMode="auto">
          <a:xfrm>
            <a:off x="3426977" y="1851699"/>
            <a:ext cx="24562" cy="21426"/>
          </a:xfrm>
          <a:custGeom>
            <a:avLst/>
            <a:gdLst>
              <a:gd name="T0" fmla="*/ 19 w 101"/>
              <a:gd name="T1" fmla="*/ 79 h 88"/>
              <a:gd name="T2" fmla="*/ 32 w 101"/>
              <a:gd name="T3" fmla="*/ 81 h 88"/>
              <a:gd name="T4" fmla="*/ 45 w 101"/>
              <a:gd name="T5" fmla="*/ 80 h 88"/>
              <a:gd name="T6" fmla="*/ 48 w 101"/>
              <a:gd name="T7" fmla="*/ 78 h 88"/>
              <a:gd name="T8" fmla="*/ 54 w 101"/>
              <a:gd name="T9" fmla="*/ 67 h 88"/>
              <a:gd name="T10" fmla="*/ 72 w 101"/>
              <a:gd name="T11" fmla="*/ 45 h 88"/>
              <a:gd name="T12" fmla="*/ 86 w 101"/>
              <a:gd name="T13" fmla="*/ 32 h 88"/>
              <a:gd name="T14" fmla="*/ 98 w 101"/>
              <a:gd name="T15" fmla="*/ 24 h 88"/>
              <a:gd name="T16" fmla="*/ 97 w 101"/>
              <a:gd name="T17" fmla="*/ 12 h 88"/>
              <a:gd name="T18" fmla="*/ 87 w 101"/>
              <a:gd name="T19" fmla="*/ 12 h 88"/>
              <a:gd name="T20" fmla="*/ 86 w 101"/>
              <a:gd name="T21" fmla="*/ 3 h 88"/>
              <a:gd name="T22" fmla="*/ 75 w 101"/>
              <a:gd name="T23" fmla="*/ 5 h 88"/>
              <a:gd name="T24" fmla="*/ 63 w 101"/>
              <a:gd name="T25" fmla="*/ 20 h 88"/>
              <a:gd name="T26" fmla="*/ 54 w 101"/>
              <a:gd name="T27" fmla="*/ 19 h 88"/>
              <a:gd name="T28" fmla="*/ 42 w 101"/>
              <a:gd name="T29" fmla="*/ 20 h 88"/>
              <a:gd name="T30" fmla="*/ 38 w 101"/>
              <a:gd name="T31" fmla="*/ 34 h 88"/>
              <a:gd name="T32" fmla="*/ 24 w 101"/>
              <a:gd name="T33" fmla="*/ 56 h 88"/>
              <a:gd name="T34" fmla="*/ 13 w 101"/>
              <a:gd name="T35" fmla="*/ 52 h 88"/>
              <a:gd name="T36" fmla="*/ 1 w 101"/>
              <a:gd name="T37" fmla="*/ 70 h 88"/>
              <a:gd name="T38" fmla="*/ 5 w 101"/>
              <a:gd name="T39" fmla="*/ 84 h 88"/>
              <a:gd name="T40" fmla="*/ 19 w 101"/>
              <a:gd name="T41" fmla="*/ 7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" h="88">
                <a:moveTo>
                  <a:pt x="19" y="79"/>
                </a:moveTo>
                <a:cubicBezTo>
                  <a:pt x="26" y="79"/>
                  <a:pt x="26" y="82"/>
                  <a:pt x="32" y="81"/>
                </a:cubicBezTo>
                <a:cubicBezTo>
                  <a:pt x="38" y="80"/>
                  <a:pt x="40" y="79"/>
                  <a:pt x="45" y="80"/>
                </a:cubicBezTo>
                <a:cubicBezTo>
                  <a:pt x="45" y="80"/>
                  <a:pt x="47" y="80"/>
                  <a:pt x="48" y="78"/>
                </a:cubicBezTo>
                <a:cubicBezTo>
                  <a:pt x="50" y="77"/>
                  <a:pt x="52" y="71"/>
                  <a:pt x="54" y="67"/>
                </a:cubicBezTo>
                <a:cubicBezTo>
                  <a:pt x="57" y="63"/>
                  <a:pt x="69" y="51"/>
                  <a:pt x="72" y="45"/>
                </a:cubicBezTo>
                <a:cubicBezTo>
                  <a:pt x="74" y="38"/>
                  <a:pt x="78" y="37"/>
                  <a:pt x="86" y="32"/>
                </a:cubicBezTo>
                <a:cubicBezTo>
                  <a:pt x="93" y="28"/>
                  <a:pt x="95" y="27"/>
                  <a:pt x="98" y="24"/>
                </a:cubicBezTo>
                <a:cubicBezTo>
                  <a:pt x="101" y="21"/>
                  <a:pt x="100" y="16"/>
                  <a:pt x="97" y="12"/>
                </a:cubicBezTo>
                <a:cubicBezTo>
                  <a:pt x="95" y="7"/>
                  <a:pt x="91" y="14"/>
                  <a:pt x="87" y="12"/>
                </a:cubicBezTo>
                <a:cubicBezTo>
                  <a:pt x="84" y="11"/>
                  <a:pt x="88" y="6"/>
                  <a:pt x="86" y="3"/>
                </a:cubicBezTo>
                <a:cubicBezTo>
                  <a:pt x="84" y="0"/>
                  <a:pt x="82" y="3"/>
                  <a:pt x="75" y="5"/>
                </a:cubicBezTo>
                <a:cubicBezTo>
                  <a:pt x="68" y="7"/>
                  <a:pt x="68" y="12"/>
                  <a:pt x="63" y="20"/>
                </a:cubicBezTo>
                <a:cubicBezTo>
                  <a:pt x="58" y="27"/>
                  <a:pt x="56" y="24"/>
                  <a:pt x="54" y="19"/>
                </a:cubicBezTo>
                <a:cubicBezTo>
                  <a:pt x="52" y="15"/>
                  <a:pt x="51" y="15"/>
                  <a:pt x="42" y="20"/>
                </a:cubicBezTo>
                <a:cubicBezTo>
                  <a:pt x="32" y="25"/>
                  <a:pt x="41" y="27"/>
                  <a:pt x="38" y="34"/>
                </a:cubicBezTo>
                <a:cubicBezTo>
                  <a:pt x="35" y="42"/>
                  <a:pt x="30" y="45"/>
                  <a:pt x="24" y="56"/>
                </a:cubicBezTo>
                <a:cubicBezTo>
                  <a:pt x="17" y="67"/>
                  <a:pt x="18" y="51"/>
                  <a:pt x="13" y="52"/>
                </a:cubicBezTo>
                <a:cubicBezTo>
                  <a:pt x="9" y="53"/>
                  <a:pt x="2" y="66"/>
                  <a:pt x="1" y="70"/>
                </a:cubicBezTo>
                <a:cubicBezTo>
                  <a:pt x="0" y="75"/>
                  <a:pt x="1" y="79"/>
                  <a:pt x="5" y="84"/>
                </a:cubicBezTo>
                <a:cubicBezTo>
                  <a:pt x="8" y="88"/>
                  <a:pt x="11" y="80"/>
                  <a:pt x="19" y="7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ŝľíḑe">
            <a:extLst>
              <a:ext uri="{FF2B5EF4-FFF2-40B4-BE49-F238E27FC236}">
                <a16:creationId xmlns:a16="http://schemas.microsoft.com/office/drawing/2014/main" id="{1C1C0B1D-8873-49BC-A7FC-30D88EABA4E6}"/>
              </a:ext>
            </a:extLst>
          </p:cNvPr>
          <p:cNvSpPr/>
          <p:nvPr/>
        </p:nvSpPr>
        <p:spPr bwMode="auto">
          <a:xfrm>
            <a:off x="3423841" y="1865287"/>
            <a:ext cx="3658" cy="4181"/>
          </a:xfrm>
          <a:custGeom>
            <a:avLst/>
            <a:gdLst>
              <a:gd name="T0" fmla="*/ 5 w 16"/>
              <a:gd name="T1" fmla="*/ 11 h 18"/>
              <a:gd name="T2" fmla="*/ 7 w 16"/>
              <a:gd name="T3" fmla="*/ 18 h 18"/>
              <a:gd name="T4" fmla="*/ 15 w 16"/>
              <a:gd name="T5" fmla="*/ 5 h 18"/>
              <a:gd name="T6" fmla="*/ 5 w 16"/>
              <a:gd name="T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8">
                <a:moveTo>
                  <a:pt x="5" y="11"/>
                </a:moveTo>
                <a:cubicBezTo>
                  <a:pt x="0" y="15"/>
                  <a:pt x="4" y="17"/>
                  <a:pt x="7" y="18"/>
                </a:cubicBezTo>
                <a:cubicBezTo>
                  <a:pt x="7" y="18"/>
                  <a:pt x="15" y="9"/>
                  <a:pt x="15" y="5"/>
                </a:cubicBezTo>
                <a:cubicBezTo>
                  <a:pt x="16" y="0"/>
                  <a:pt x="11" y="7"/>
                  <a:pt x="5" y="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ṧļïde">
            <a:extLst>
              <a:ext uri="{FF2B5EF4-FFF2-40B4-BE49-F238E27FC236}">
                <a16:creationId xmlns:a16="http://schemas.microsoft.com/office/drawing/2014/main" id="{FD994BF9-C124-42FC-AC90-F201E630A473}"/>
              </a:ext>
            </a:extLst>
          </p:cNvPr>
          <p:cNvSpPr/>
          <p:nvPr/>
        </p:nvSpPr>
        <p:spPr bwMode="auto">
          <a:xfrm>
            <a:off x="3452583" y="1841247"/>
            <a:ext cx="3136" cy="3136"/>
          </a:xfrm>
          <a:custGeom>
            <a:avLst/>
            <a:gdLst>
              <a:gd name="T0" fmla="*/ 8 w 11"/>
              <a:gd name="T1" fmla="*/ 11 h 12"/>
              <a:gd name="T2" fmla="*/ 11 w 11"/>
              <a:gd name="T3" fmla="*/ 3 h 12"/>
              <a:gd name="T4" fmla="*/ 4 w 11"/>
              <a:gd name="T5" fmla="*/ 6 h 12"/>
              <a:gd name="T6" fmla="*/ 8 w 11"/>
              <a:gd name="T7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8" y="11"/>
                </a:moveTo>
                <a:cubicBezTo>
                  <a:pt x="8" y="11"/>
                  <a:pt x="10" y="5"/>
                  <a:pt x="11" y="3"/>
                </a:cubicBezTo>
                <a:cubicBezTo>
                  <a:pt x="11" y="0"/>
                  <a:pt x="8" y="4"/>
                  <a:pt x="4" y="6"/>
                </a:cubicBezTo>
                <a:cubicBezTo>
                  <a:pt x="0" y="9"/>
                  <a:pt x="5" y="12"/>
                  <a:pt x="8" y="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$ḻïḑè">
            <a:extLst>
              <a:ext uri="{FF2B5EF4-FFF2-40B4-BE49-F238E27FC236}">
                <a16:creationId xmlns:a16="http://schemas.microsoft.com/office/drawing/2014/main" id="{D97A05A6-9516-4578-9F87-0D8EB0EFD1EB}"/>
              </a:ext>
            </a:extLst>
          </p:cNvPr>
          <p:cNvSpPr/>
          <p:nvPr/>
        </p:nvSpPr>
        <p:spPr bwMode="auto">
          <a:xfrm>
            <a:off x="3456242" y="1841247"/>
            <a:ext cx="2613" cy="2090"/>
          </a:xfrm>
          <a:custGeom>
            <a:avLst/>
            <a:gdLst>
              <a:gd name="T0" fmla="*/ 7 w 10"/>
              <a:gd name="T1" fmla="*/ 5 h 8"/>
              <a:gd name="T2" fmla="*/ 8 w 10"/>
              <a:gd name="T3" fmla="*/ 0 h 8"/>
              <a:gd name="T4" fmla="*/ 0 w 10"/>
              <a:gd name="T5" fmla="*/ 6 h 8"/>
              <a:gd name="T6" fmla="*/ 7 w 10"/>
              <a:gd name="T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8">
                <a:moveTo>
                  <a:pt x="7" y="5"/>
                </a:moveTo>
                <a:cubicBezTo>
                  <a:pt x="10" y="3"/>
                  <a:pt x="8" y="0"/>
                  <a:pt x="8" y="0"/>
                </a:cubicBezTo>
                <a:cubicBezTo>
                  <a:pt x="8" y="0"/>
                  <a:pt x="0" y="2"/>
                  <a:pt x="0" y="6"/>
                </a:cubicBezTo>
                <a:cubicBezTo>
                  <a:pt x="0" y="6"/>
                  <a:pt x="3" y="8"/>
                  <a:pt x="7" y="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ṥlíḑé">
            <a:extLst>
              <a:ext uri="{FF2B5EF4-FFF2-40B4-BE49-F238E27FC236}">
                <a16:creationId xmlns:a16="http://schemas.microsoft.com/office/drawing/2014/main" id="{915166A7-5F74-4B2F-86AB-3DF7393F96FC}"/>
              </a:ext>
            </a:extLst>
          </p:cNvPr>
          <p:cNvSpPr/>
          <p:nvPr/>
        </p:nvSpPr>
        <p:spPr bwMode="auto">
          <a:xfrm>
            <a:off x="3458855" y="1834977"/>
            <a:ext cx="5749" cy="6271"/>
          </a:xfrm>
          <a:custGeom>
            <a:avLst/>
            <a:gdLst>
              <a:gd name="T0" fmla="*/ 2 w 25"/>
              <a:gd name="T1" fmla="*/ 26 h 26"/>
              <a:gd name="T2" fmla="*/ 11 w 25"/>
              <a:gd name="T3" fmla="*/ 22 h 26"/>
              <a:gd name="T4" fmla="*/ 23 w 25"/>
              <a:gd name="T5" fmla="*/ 7 h 26"/>
              <a:gd name="T6" fmla="*/ 15 w 25"/>
              <a:gd name="T7" fmla="*/ 7 h 26"/>
              <a:gd name="T8" fmla="*/ 5 w 25"/>
              <a:gd name="T9" fmla="*/ 15 h 26"/>
              <a:gd name="T10" fmla="*/ 1 w 25"/>
              <a:gd name="T11" fmla="*/ 24 h 26"/>
              <a:gd name="T12" fmla="*/ 2 w 25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6">
                <a:moveTo>
                  <a:pt x="2" y="26"/>
                </a:moveTo>
                <a:cubicBezTo>
                  <a:pt x="3" y="25"/>
                  <a:pt x="8" y="24"/>
                  <a:pt x="11" y="22"/>
                </a:cubicBezTo>
                <a:cubicBezTo>
                  <a:pt x="15" y="20"/>
                  <a:pt x="21" y="15"/>
                  <a:pt x="23" y="7"/>
                </a:cubicBezTo>
                <a:cubicBezTo>
                  <a:pt x="25" y="0"/>
                  <a:pt x="19" y="5"/>
                  <a:pt x="15" y="7"/>
                </a:cubicBezTo>
                <a:cubicBezTo>
                  <a:pt x="12" y="9"/>
                  <a:pt x="7" y="12"/>
                  <a:pt x="5" y="15"/>
                </a:cubicBezTo>
                <a:cubicBezTo>
                  <a:pt x="4" y="18"/>
                  <a:pt x="2" y="21"/>
                  <a:pt x="1" y="24"/>
                </a:cubicBezTo>
                <a:cubicBezTo>
                  <a:pt x="1" y="24"/>
                  <a:pt x="0" y="26"/>
                  <a:pt x="2" y="2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ṩḻïďè">
            <a:extLst>
              <a:ext uri="{FF2B5EF4-FFF2-40B4-BE49-F238E27FC236}">
                <a16:creationId xmlns:a16="http://schemas.microsoft.com/office/drawing/2014/main" id="{C0D2F574-B8A5-4998-BFA0-CF8D3A818EAA}"/>
              </a:ext>
            </a:extLst>
          </p:cNvPr>
          <p:cNvSpPr/>
          <p:nvPr/>
        </p:nvSpPr>
        <p:spPr bwMode="auto">
          <a:xfrm>
            <a:off x="3474010" y="1836022"/>
            <a:ext cx="3136" cy="2613"/>
          </a:xfrm>
          <a:custGeom>
            <a:avLst/>
            <a:gdLst>
              <a:gd name="T0" fmla="*/ 9 w 13"/>
              <a:gd name="T1" fmla="*/ 1 h 11"/>
              <a:gd name="T2" fmla="*/ 0 w 13"/>
              <a:gd name="T3" fmla="*/ 11 h 11"/>
              <a:gd name="T4" fmla="*/ 11 w 13"/>
              <a:gd name="T5" fmla="*/ 3 h 11"/>
              <a:gd name="T6" fmla="*/ 9 w 13"/>
              <a:gd name="T7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1">
                <a:moveTo>
                  <a:pt x="9" y="1"/>
                </a:moveTo>
                <a:cubicBezTo>
                  <a:pt x="7" y="2"/>
                  <a:pt x="0" y="5"/>
                  <a:pt x="0" y="11"/>
                </a:cubicBezTo>
                <a:cubicBezTo>
                  <a:pt x="0" y="11"/>
                  <a:pt x="8" y="5"/>
                  <a:pt x="11" y="3"/>
                </a:cubicBezTo>
                <a:cubicBezTo>
                  <a:pt x="13" y="1"/>
                  <a:pt x="11" y="0"/>
                  <a:pt x="9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ṡľíde">
            <a:extLst>
              <a:ext uri="{FF2B5EF4-FFF2-40B4-BE49-F238E27FC236}">
                <a16:creationId xmlns:a16="http://schemas.microsoft.com/office/drawing/2014/main" id="{54000FD9-6763-4631-911E-112A419379A9}"/>
              </a:ext>
            </a:extLst>
          </p:cNvPr>
          <p:cNvSpPr/>
          <p:nvPr/>
        </p:nvSpPr>
        <p:spPr bwMode="auto">
          <a:xfrm>
            <a:off x="3481326" y="1827660"/>
            <a:ext cx="7316" cy="7839"/>
          </a:xfrm>
          <a:custGeom>
            <a:avLst/>
            <a:gdLst>
              <a:gd name="T0" fmla="*/ 10 w 29"/>
              <a:gd name="T1" fmla="*/ 9 h 33"/>
              <a:gd name="T2" fmla="*/ 7 w 29"/>
              <a:gd name="T3" fmla="*/ 23 h 33"/>
              <a:gd name="T4" fmla="*/ 3 w 29"/>
              <a:gd name="T5" fmla="*/ 33 h 33"/>
              <a:gd name="T6" fmla="*/ 12 w 29"/>
              <a:gd name="T7" fmla="*/ 27 h 33"/>
              <a:gd name="T8" fmla="*/ 26 w 29"/>
              <a:gd name="T9" fmla="*/ 17 h 33"/>
              <a:gd name="T10" fmla="*/ 27 w 29"/>
              <a:gd name="T11" fmla="*/ 6 h 33"/>
              <a:gd name="T12" fmla="*/ 10 w 29"/>
              <a:gd name="T13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3">
                <a:moveTo>
                  <a:pt x="10" y="9"/>
                </a:moveTo>
                <a:cubicBezTo>
                  <a:pt x="9" y="12"/>
                  <a:pt x="10" y="16"/>
                  <a:pt x="7" y="23"/>
                </a:cubicBezTo>
                <a:cubicBezTo>
                  <a:pt x="3" y="31"/>
                  <a:pt x="0" y="30"/>
                  <a:pt x="3" y="33"/>
                </a:cubicBezTo>
                <a:cubicBezTo>
                  <a:pt x="3" y="33"/>
                  <a:pt x="9" y="29"/>
                  <a:pt x="12" y="27"/>
                </a:cubicBezTo>
                <a:cubicBezTo>
                  <a:pt x="16" y="24"/>
                  <a:pt x="22" y="19"/>
                  <a:pt x="26" y="17"/>
                </a:cubicBezTo>
                <a:cubicBezTo>
                  <a:pt x="29" y="14"/>
                  <a:pt x="27" y="11"/>
                  <a:pt x="27" y="6"/>
                </a:cubicBezTo>
                <a:cubicBezTo>
                  <a:pt x="27" y="0"/>
                  <a:pt x="11" y="7"/>
                  <a:pt x="10" y="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ṥḷíḑê">
            <a:extLst>
              <a:ext uri="{FF2B5EF4-FFF2-40B4-BE49-F238E27FC236}">
                <a16:creationId xmlns:a16="http://schemas.microsoft.com/office/drawing/2014/main" id="{2524B7D4-DE24-40E8-95DB-D364958B27FE}"/>
              </a:ext>
            </a:extLst>
          </p:cNvPr>
          <p:cNvSpPr/>
          <p:nvPr/>
        </p:nvSpPr>
        <p:spPr bwMode="auto">
          <a:xfrm>
            <a:off x="3648556" y="1789511"/>
            <a:ext cx="8884" cy="3136"/>
          </a:xfrm>
          <a:custGeom>
            <a:avLst/>
            <a:gdLst>
              <a:gd name="T0" fmla="*/ 4 w 38"/>
              <a:gd name="T1" fmla="*/ 8 h 13"/>
              <a:gd name="T2" fmla="*/ 23 w 38"/>
              <a:gd name="T3" fmla="*/ 13 h 13"/>
              <a:gd name="T4" fmla="*/ 33 w 38"/>
              <a:gd name="T5" fmla="*/ 11 h 13"/>
              <a:gd name="T6" fmla="*/ 27 w 38"/>
              <a:gd name="T7" fmla="*/ 8 h 13"/>
              <a:gd name="T8" fmla="*/ 9 w 38"/>
              <a:gd name="T9" fmla="*/ 1 h 13"/>
              <a:gd name="T10" fmla="*/ 4 w 38"/>
              <a:gd name="T1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13">
                <a:moveTo>
                  <a:pt x="4" y="8"/>
                </a:moveTo>
                <a:cubicBezTo>
                  <a:pt x="7" y="12"/>
                  <a:pt x="17" y="12"/>
                  <a:pt x="23" y="13"/>
                </a:cubicBezTo>
                <a:cubicBezTo>
                  <a:pt x="23" y="13"/>
                  <a:pt x="28" y="12"/>
                  <a:pt x="33" y="11"/>
                </a:cubicBezTo>
                <a:cubicBezTo>
                  <a:pt x="38" y="10"/>
                  <a:pt x="34" y="9"/>
                  <a:pt x="27" y="8"/>
                </a:cubicBezTo>
                <a:cubicBezTo>
                  <a:pt x="20" y="7"/>
                  <a:pt x="14" y="3"/>
                  <a:pt x="9" y="1"/>
                </a:cubicBezTo>
                <a:cubicBezTo>
                  <a:pt x="4" y="0"/>
                  <a:pt x="0" y="4"/>
                  <a:pt x="4" y="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śḻïdé">
            <a:extLst>
              <a:ext uri="{FF2B5EF4-FFF2-40B4-BE49-F238E27FC236}">
                <a16:creationId xmlns:a16="http://schemas.microsoft.com/office/drawing/2014/main" id="{1EA134B3-8B31-427E-9243-A7DF3ED44592}"/>
              </a:ext>
            </a:extLst>
          </p:cNvPr>
          <p:cNvSpPr/>
          <p:nvPr/>
        </p:nvSpPr>
        <p:spPr bwMode="auto">
          <a:xfrm>
            <a:off x="3630265" y="1781149"/>
            <a:ext cx="17246" cy="9929"/>
          </a:xfrm>
          <a:custGeom>
            <a:avLst/>
            <a:gdLst>
              <a:gd name="T0" fmla="*/ 55 w 71"/>
              <a:gd name="T1" fmla="*/ 27 h 40"/>
              <a:gd name="T2" fmla="*/ 43 w 71"/>
              <a:gd name="T3" fmla="*/ 19 h 40"/>
              <a:gd name="T4" fmla="*/ 34 w 71"/>
              <a:gd name="T5" fmla="*/ 4 h 40"/>
              <a:gd name="T6" fmla="*/ 18 w 71"/>
              <a:gd name="T7" fmla="*/ 2 h 40"/>
              <a:gd name="T8" fmla="*/ 4 w 71"/>
              <a:gd name="T9" fmla="*/ 9 h 40"/>
              <a:gd name="T10" fmla="*/ 3 w 71"/>
              <a:gd name="T11" fmla="*/ 18 h 40"/>
              <a:gd name="T12" fmla="*/ 6 w 71"/>
              <a:gd name="T13" fmla="*/ 26 h 40"/>
              <a:gd name="T14" fmla="*/ 15 w 71"/>
              <a:gd name="T15" fmla="*/ 31 h 40"/>
              <a:gd name="T16" fmla="*/ 19 w 71"/>
              <a:gd name="T17" fmla="*/ 38 h 40"/>
              <a:gd name="T18" fmla="*/ 30 w 71"/>
              <a:gd name="T19" fmla="*/ 36 h 40"/>
              <a:gd name="T20" fmla="*/ 34 w 71"/>
              <a:gd name="T21" fmla="*/ 31 h 40"/>
              <a:gd name="T22" fmla="*/ 43 w 71"/>
              <a:gd name="T23" fmla="*/ 39 h 40"/>
              <a:gd name="T24" fmla="*/ 62 w 71"/>
              <a:gd name="T25" fmla="*/ 36 h 40"/>
              <a:gd name="T26" fmla="*/ 68 w 71"/>
              <a:gd name="T27" fmla="*/ 33 h 40"/>
              <a:gd name="T28" fmla="*/ 55 w 71"/>
              <a:gd name="T29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40">
                <a:moveTo>
                  <a:pt x="55" y="27"/>
                </a:moveTo>
                <a:cubicBezTo>
                  <a:pt x="50" y="26"/>
                  <a:pt x="48" y="24"/>
                  <a:pt x="43" y="19"/>
                </a:cubicBezTo>
                <a:cubicBezTo>
                  <a:pt x="39" y="13"/>
                  <a:pt x="36" y="8"/>
                  <a:pt x="34" y="4"/>
                </a:cubicBezTo>
                <a:cubicBezTo>
                  <a:pt x="32" y="0"/>
                  <a:pt x="26" y="2"/>
                  <a:pt x="18" y="2"/>
                </a:cubicBezTo>
                <a:cubicBezTo>
                  <a:pt x="11" y="2"/>
                  <a:pt x="6" y="5"/>
                  <a:pt x="4" y="9"/>
                </a:cubicBezTo>
                <a:cubicBezTo>
                  <a:pt x="1" y="14"/>
                  <a:pt x="6" y="17"/>
                  <a:pt x="3" y="18"/>
                </a:cubicBezTo>
                <a:cubicBezTo>
                  <a:pt x="0" y="19"/>
                  <a:pt x="2" y="23"/>
                  <a:pt x="6" y="26"/>
                </a:cubicBezTo>
                <a:cubicBezTo>
                  <a:pt x="9" y="30"/>
                  <a:pt x="13" y="28"/>
                  <a:pt x="15" y="31"/>
                </a:cubicBezTo>
                <a:cubicBezTo>
                  <a:pt x="18" y="34"/>
                  <a:pt x="15" y="37"/>
                  <a:pt x="19" y="38"/>
                </a:cubicBezTo>
                <a:cubicBezTo>
                  <a:pt x="23" y="40"/>
                  <a:pt x="26" y="38"/>
                  <a:pt x="30" y="36"/>
                </a:cubicBezTo>
                <a:cubicBezTo>
                  <a:pt x="33" y="33"/>
                  <a:pt x="29" y="30"/>
                  <a:pt x="34" y="31"/>
                </a:cubicBezTo>
                <a:cubicBezTo>
                  <a:pt x="39" y="32"/>
                  <a:pt x="34" y="39"/>
                  <a:pt x="43" y="39"/>
                </a:cubicBezTo>
                <a:cubicBezTo>
                  <a:pt x="43" y="39"/>
                  <a:pt x="54" y="37"/>
                  <a:pt x="62" y="36"/>
                </a:cubicBezTo>
                <a:cubicBezTo>
                  <a:pt x="71" y="35"/>
                  <a:pt x="67" y="35"/>
                  <a:pt x="68" y="33"/>
                </a:cubicBezTo>
                <a:cubicBezTo>
                  <a:pt x="69" y="30"/>
                  <a:pt x="61" y="28"/>
                  <a:pt x="55" y="2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şḷîḓé">
            <a:extLst>
              <a:ext uri="{FF2B5EF4-FFF2-40B4-BE49-F238E27FC236}">
                <a16:creationId xmlns:a16="http://schemas.microsoft.com/office/drawing/2014/main" id="{6CEC6DF3-49ED-4066-B823-826C1FDB0F80}"/>
              </a:ext>
            </a:extLst>
          </p:cNvPr>
          <p:cNvSpPr/>
          <p:nvPr/>
        </p:nvSpPr>
        <p:spPr bwMode="auto">
          <a:xfrm>
            <a:off x="3629743" y="1766517"/>
            <a:ext cx="22994" cy="15155"/>
          </a:xfrm>
          <a:custGeom>
            <a:avLst/>
            <a:gdLst>
              <a:gd name="T0" fmla="*/ 10 w 96"/>
              <a:gd name="T1" fmla="*/ 45 h 62"/>
              <a:gd name="T2" fmla="*/ 4 w 96"/>
              <a:gd name="T3" fmla="*/ 57 h 62"/>
              <a:gd name="T4" fmla="*/ 21 w 96"/>
              <a:gd name="T5" fmla="*/ 56 h 62"/>
              <a:gd name="T6" fmla="*/ 35 w 96"/>
              <a:gd name="T7" fmla="*/ 57 h 62"/>
              <a:gd name="T8" fmla="*/ 38 w 96"/>
              <a:gd name="T9" fmla="*/ 50 h 62"/>
              <a:gd name="T10" fmla="*/ 55 w 96"/>
              <a:gd name="T11" fmla="*/ 46 h 62"/>
              <a:gd name="T12" fmla="*/ 49 w 96"/>
              <a:gd name="T13" fmla="*/ 39 h 62"/>
              <a:gd name="T14" fmla="*/ 61 w 96"/>
              <a:gd name="T15" fmla="*/ 30 h 62"/>
              <a:gd name="T16" fmla="*/ 58 w 96"/>
              <a:gd name="T17" fmla="*/ 20 h 62"/>
              <a:gd name="T18" fmla="*/ 70 w 96"/>
              <a:gd name="T19" fmla="*/ 16 h 62"/>
              <a:gd name="T20" fmla="*/ 77 w 96"/>
              <a:gd name="T21" fmla="*/ 10 h 62"/>
              <a:gd name="T22" fmla="*/ 88 w 96"/>
              <a:gd name="T23" fmla="*/ 14 h 62"/>
              <a:gd name="T24" fmla="*/ 83 w 96"/>
              <a:gd name="T25" fmla="*/ 7 h 62"/>
              <a:gd name="T26" fmla="*/ 68 w 96"/>
              <a:gd name="T27" fmla="*/ 7 h 62"/>
              <a:gd name="T28" fmla="*/ 57 w 96"/>
              <a:gd name="T29" fmla="*/ 3 h 62"/>
              <a:gd name="T30" fmla="*/ 51 w 96"/>
              <a:gd name="T31" fmla="*/ 7 h 62"/>
              <a:gd name="T32" fmla="*/ 43 w 96"/>
              <a:gd name="T33" fmla="*/ 13 h 62"/>
              <a:gd name="T34" fmla="*/ 28 w 96"/>
              <a:gd name="T35" fmla="*/ 17 h 62"/>
              <a:gd name="T36" fmla="*/ 30 w 96"/>
              <a:gd name="T37" fmla="*/ 30 h 62"/>
              <a:gd name="T38" fmla="*/ 16 w 96"/>
              <a:gd name="T39" fmla="*/ 34 h 62"/>
              <a:gd name="T40" fmla="*/ 4 w 96"/>
              <a:gd name="T41" fmla="*/ 37 h 62"/>
              <a:gd name="T42" fmla="*/ 10 w 96"/>
              <a:gd name="T43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62">
                <a:moveTo>
                  <a:pt x="10" y="45"/>
                </a:moveTo>
                <a:cubicBezTo>
                  <a:pt x="13" y="49"/>
                  <a:pt x="8" y="52"/>
                  <a:pt x="4" y="57"/>
                </a:cubicBezTo>
                <a:cubicBezTo>
                  <a:pt x="0" y="62"/>
                  <a:pt x="15" y="58"/>
                  <a:pt x="21" y="56"/>
                </a:cubicBezTo>
                <a:cubicBezTo>
                  <a:pt x="21" y="56"/>
                  <a:pt x="33" y="56"/>
                  <a:pt x="35" y="57"/>
                </a:cubicBezTo>
                <a:cubicBezTo>
                  <a:pt x="37" y="58"/>
                  <a:pt x="37" y="55"/>
                  <a:pt x="38" y="50"/>
                </a:cubicBezTo>
                <a:cubicBezTo>
                  <a:pt x="39" y="45"/>
                  <a:pt x="47" y="47"/>
                  <a:pt x="55" y="46"/>
                </a:cubicBezTo>
                <a:cubicBezTo>
                  <a:pt x="62" y="44"/>
                  <a:pt x="52" y="42"/>
                  <a:pt x="49" y="39"/>
                </a:cubicBezTo>
                <a:cubicBezTo>
                  <a:pt x="46" y="35"/>
                  <a:pt x="55" y="32"/>
                  <a:pt x="61" y="30"/>
                </a:cubicBezTo>
                <a:cubicBezTo>
                  <a:pt x="67" y="27"/>
                  <a:pt x="60" y="23"/>
                  <a:pt x="58" y="20"/>
                </a:cubicBezTo>
                <a:cubicBezTo>
                  <a:pt x="56" y="18"/>
                  <a:pt x="63" y="18"/>
                  <a:pt x="70" y="16"/>
                </a:cubicBezTo>
                <a:cubicBezTo>
                  <a:pt x="76" y="14"/>
                  <a:pt x="77" y="15"/>
                  <a:pt x="77" y="10"/>
                </a:cubicBezTo>
                <a:cubicBezTo>
                  <a:pt x="76" y="6"/>
                  <a:pt x="80" y="14"/>
                  <a:pt x="88" y="14"/>
                </a:cubicBezTo>
                <a:cubicBezTo>
                  <a:pt x="96" y="14"/>
                  <a:pt x="85" y="9"/>
                  <a:pt x="83" y="7"/>
                </a:cubicBezTo>
                <a:cubicBezTo>
                  <a:pt x="80" y="5"/>
                  <a:pt x="72" y="7"/>
                  <a:pt x="68" y="7"/>
                </a:cubicBezTo>
                <a:cubicBezTo>
                  <a:pt x="64" y="7"/>
                  <a:pt x="59" y="5"/>
                  <a:pt x="57" y="3"/>
                </a:cubicBezTo>
                <a:cubicBezTo>
                  <a:pt x="54" y="0"/>
                  <a:pt x="54" y="3"/>
                  <a:pt x="51" y="7"/>
                </a:cubicBezTo>
                <a:cubicBezTo>
                  <a:pt x="47" y="10"/>
                  <a:pt x="45" y="14"/>
                  <a:pt x="43" y="13"/>
                </a:cubicBezTo>
                <a:cubicBezTo>
                  <a:pt x="41" y="13"/>
                  <a:pt x="32" y="15"/>
                  <a:pt x="28" y="17"/>
                </a:cubicBezTo>
                <a:cubicBezTo>
                  <a:pt x="24" y="20"/>
                  <a:pt x="32" y="26"/>
                  <a:pt x="30" y="30"/>
                </a:cubicBezTo>
                <a:cubicBezTo>
                  <a:pt x="27" y="35"/>
                  <a:pt x="24" y="34"/>
                  <a:pt x="16" y="34"/>
                </a:cubicBezTo>
                <a:cubicBezTo>
                  <a:pt x="9" y="33"/>
                  <a:pt x="8" y="35"/>
                  <a:pt x="4" y="37"/>
                </a:cubicBezTo>
                <a:cubicBezTo>
                  <a:pt x="0" y="40"/>
                  <a:pt x="8" y="41"/>
                  <a:pt x="10" y="4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slîḋe">
            <a:extLst>
              <a:ext uri="{FF2B5EF4-FFF2-40B4-BE49-F238E27FC236}">
                <a16:creationId xmlns:a16="http://schemas.microsoft.com/office/drawing/2014/main" id="{55DCF017-40CB-4C1F-8BB8-EE90D6168715}"/>
              </a:ext>
            </a:extLst>
          </p:cNvPr>
          <p:cNvSpPr/>
          <p:nvPr/>
        </p:nvSpPr>
        <p:spPr bwMode="auto">
          <a:xfrm>
            <a:off x="3455719" y="1797872"/>
            <a:ext cx="25607" cy="13065"/>
          </a:xfrm>
          <a:custGeom>
            <a:avLst/>
            <a:gdLst>
              <a:gd name="T0" fmla="*/ 104 w 107"/>
              <a:gd name="T1" fmla="*/ 6 h 54"/>
              <a:gd name="T2" fmla="*/ 85 w 107"/>
              <a:gd name="T3" fmla="*/ 2 h 54"/>
              <a:gd name="T4" fmla="*/ 65 w 107"/>
              <a:gd name="T5" fmla="*/ 9 h 54"/>
              <a:gd name="T6" fmla="*/ 53 w 107"/>
              <a:gd name="T7" fmla="*/ 6 h 54"/>
              <a:gd name="T8" fmla="*/ 26 w 107"/>
              <a:gd name="T9" fmla="*/ 22 h 54"/>
              <a:gd name="T10" fmla="*/ 3 w 107"/>
              <a:gd name="T11" fmla="*/ 46 h 54"/>
              <a:gd name="T12" fmla="*/ 23 w 107"/>
              <a:gd name="T13" fmla="*/ 52 h 54"/>
              <a:gd name="T14" fmla="*/ 40 w 107"/>
              <a:gd name="T15" fmla="*/ 54 h 54"/>
              <a:gd name="T16" fmla="*/ 54 w 107"/>
              <a:gd name="T17" fmla="*/ 47 h 54"/>
              <a:gd name="T18" fmla="*/ 75 w 107"/>
              <a:gd name="T19" fmla="*/ 44 h 54"/>
              <a:gd name="T20" fmla="*/ 93 w 107"/>
              <a:gd name="T21" fmla="*/ 31 h 54"/>
              <a:gd name="T22" fmla="*/ 104 w 107"/>
              <a:gd name="T23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" h="54">
                <a:moveTo>
                  <a:pt x="104" y="6"/>
                </a:moveTo>
                <a:cubicBezTo>
                  <a:pt x="107" y="0"/>
                  <a:pt x="89" y="2"/>
                  <a:pt x="85" y="2"/>
                </a:cubicBezTo>
                <a:cubicBezTo>
                  <a:pt x="81" y="1"/>
                  <a:pt x="75" y="8"/>
                  <a:pt x="65" y="9"/>
                </a:cubicBezTo>
                <a:cubicBezTo>
                  <a:pt x="56" y="9"/>
                  <a:pt x="59" y="4"/>
                  <a:pt x="53" y="6"/>
                </a:cubicBezTo>
                <a:cubicBezTo>
                  <a:pt x="46" y="7"/>
                  <a:pt x="32" y="14"/>
                  <a:pt x="26" y="22"/>
                </a:cubicBezTo>
                <a:cubicBezTo>
                  <a:pt x="19" y="30"/>
                  <a:pt x="0" y="44"/>
                  <a:pt x="3" y="46"/>
                </a:cubicBezTo>
                <a:cubicBezTo>
                  <a:pt x="7" y="47"/>
                  <a:pt x="14" y="51"/>
                  <a:pt x="23" y="52"/>
                </a:cubicBezTo>
                <a:cubicBezTo>
                  <a:pt x="32" y="52"/>
                  <a:pt x="32" y="54"/>
                  <a:pt x="40" y="54"/>
                </a:cubicBezTo>
                <a:cubicBezTo>
                  <a:pt x="47" y="54"/>
                  <a:pt x="49" y="49"/>
                  <a:pt x="54" y="47"/>
                </a:cubicBezTo>
                <a:cubicBezTo>
                  <a:pt x="59" y="45"/>
                  <a:pt x="61" y="49"/>
                  <a:pt x="75" y="44"/>
                </a:cubicBezTo>
                <a:cubicBezTo>
                  <a:pt x="75" y="44"/>
                  <a:pt x="87" y="37"/>
                  <a:pt x="93" y="31"/>
                </a:cubicBezTo>
                <a:cubicBezTo>
                  <a:pt x="99" y="24"/>
                  <a:pt x="101" y="13"/>
                  <a:pt x="104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$ḷiďê">
            <a:extLst>
              <a:ext uri="{FF2B5EF4-FFF2-40B4-BE49-F238E27FC236}">
                <a16:creationId xmlns:a16="http://schemas.microsoft.com/office/drawing/2014/main" id="{85620962-DC1C-4744-98C7-395F05642E66}"/>
              </a:ext>
            </a:extLst>
          </p:cNvPr>
          <p:cNvSpPr/>
          <p:nvPr/>
        </p:nvSpPr>
        <p:spPr bwMode="auto">
          <a:xfrm>
            <a:off x="3420183" y="1744568"/>
            <a:ext cx="145803" cy="59576"/>
          </a:xfrm>
          <a:custGeom>
            <a:avLst/>
            <a:gdLst>
              <a:gd name="T0" fmla="*/ 5 w 605"/>
              <a:gd name="T1" fmla="*/ 245 h 247"/>
              <a:gd name="T2" fmla="*/ 50 w 605"/>
              <a:gd name="T3" fmla="*/ 220 h 247"/>
              <a:gd name="T4" fmla="*/ 81 w 605"/>
              <a:gd name="T5" fmla="*/ 208 h 247"/>
              <a:gd name="T6" fmla="*/ 97 w 605"/>
              <a:gd name="T7" fmla="*/ 195 h 247"/>
              <a:gd name="T8" fmla="*/ 126 w 605"/>
              <a:gd name="T9" fmla="*/ 189 h 247"/>
              <a:gd name="T10" fmla="*/ 149 w 605"/>
              <a:gd name="T11" fmla="*/ 182 h 247"/>
              <a:gd name="T12" fmla="*/ 158 w 605"/>
              <a:gd name="T13" fmla="*/ 183 h 247"/>
              <a:gd name="T14" fmla="*/ 186 w 605"/>
              <a:gd name="T15" fmla="*/ 171 h 247"/>
              <a:gd name="T16" fmla="*/ 220 w 605"/>
              <a:gd name="T17" fmla="*/ 163 h 247"/>
              <a:gd name="T18" fmla="*/ 237 w 605"/>
              <a:gd name="T19" fmla="*/ 163 h 247"/>
              <a:gd name="T20" fmla="*/ 250 w 605"/>
              <a:gd name="T21" fmla="*/ 167 h 247"/>
              <a:gd name="T22" fmla="*/ 272 w 605"/>
              <a:gd name="T23" fmla="*/ 161 h 247"/>
              <a:gd name="T24" fmla="*/ 276 w 605"/>
              <a:gd name="T25" fmla="*/ 165 h 247"/>
              <a:gd name="T26" fmla="*/ 287 w 605"/>
              <a:gd name="T27" fmla="*/ 153 h 247"/>
              <a:gd name="T28" fmla="*/ 290 w 605"/>
              <a:gd name="T29" fmla="*/ 145 h 247"/>
              <a:gd name="T30" fmla="*/ 308 w 605"/>
              <a:gd name="T31" fmla="*/ 140 h 247"/>
              <a:gd name="T32" fmla="*/ 320 w 605"/>
              <a:gd name="T33" fmla="*/ 142 h 247"/>
              <a:gd name="T34" fmla="*/ 366 w 605"/>
              <a:gd name="T35" fmla="*/ 114 h 247"/>
              <a:gd name="T36" fmla="*/ 373 w 605"/>
              <a:gd name="T37" fmla="*/ 119 h 247"/>
              <a:gd name="T38" fmla="*/ 397 w 605"/>
              <a:gd name="T39" fmla="*/ 105 h 247"/>
              <a:gd name="T40" fmla="*/ 413 w 605"/>
              <a:gd name="T41" fmla="*/ 99 h 247"/>
              <a:gd name="T42" fmla="*/ 430 w 605"/>
              <a:gd name="T43" fmla="*/ 89 h 247"/>
              <a:gd name="T44" fmla="*/ 461 w 605"/>
              <a:gd name="T45" fmla="*/ 76 h 247"/>
              <a:gd name="T46" fmla="*/ 482 w 605"/>
              <a:gd name="T47" fmla="*/ 65 h 247"/>
              <a:gd name="T48" fmla="*/ 507 w 605"/>
              <a:gd name="T49" fmla="*/ 54 h 247"/>
              <a:gd name="T50" fmla="*/ 536 w 605"/>
              <a:gd name="T51" fmla="*/ 46 h 247"/>
              <a:gd name="T52" fmla="*/ 577 w 605"/>
              <a:gd name="T53" fmla="*/ 30 h 247"/>
              <a:gd name="T54" fmla="*/ 603 w 605"/>
              <a:gd name="T55" fmla="*/ 24 h 247"/>
              <a:gd name="T56" fmla="*/ 573 w 605"/>
              <a:gd name="T57" fmla="*/ 10 h 247"/>
              <a:gd name="T58" fmla="*/ 531 w 605"/>
              <a:gd name="T59" fmla="*/ 8 h 247"/>
              <a:gd name="T60" fmla="*/ 505 w 605"/>
              <a:gd name="T61" fmla="*/ 3 h 247"/>
              <a:gd name="T62" fmla="*/ 462 w 605"/>
              <a:gd name="T63" fmla="*/ 5 h 247"/>
              <a:gd name="T64" fmla="*/ 418 w 605"/>
              <a:gd name="T65" fmla="*/ 16 h 247"/>
              <a:gd name="T66" fmla="*/ 390 w 605"/>
              <a:gd name="T67" fmla="*/ 31 h 247"/>
              <a:gd name="T68" fmla="*/ 370 w 605"/>
              <a:gd name="T69" fmla="*/ 41 h 247"/>
              <a:gd name="T70" fmla="*/ 301 w 605"/>
              <a:gd name="T71" fmla="*/ 70 h 247"/>
              <a:gd name="T72" fmla="*/ 267 w 605"/>
              <a:gd name="T73" fmla="*/ 83 h 247"/>
              <a:gd name="T74" fmla="*/ 202 w 605"/>
              <a:gd name="T75" fmla="*/ 109 h 247"/>
              <a:gd name="T76" fmla="*/ 148 w 605"/>
              <a:gd name="T77" fmla="*/ 134 h 247"/>
              <a:gd name="T78" fmla="*/ 100 w 605"/>
              <a:gd name="T79" fmla="*/ 158 h 247"/>
              <a:gd name="T80" fmla="*/ 39 w 605"/>
              <a:gd name="T81" fmla="*/ 195 h 247"/>
              <a:gd name="T82" fmla="*/ 6 w 605"/>
              <a:gd name="T83" fmla="*/ 234 h 247"/>
              <a:gd name="T84" fmla="*/ 5 w 605"/>
              <a:gd name="T85" fmla="*/ 24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5" h="247">
                <a:moveTo>
                  <a:pt x="5" y="245"/>
                </a:moveTo>
                <a:cubicBezTo>
                  <a:pt x="11" y="242"/>
                  <a:pt x="44" y="224"/>
                  <a:pt x="50" y="220"/>
                </a:cubicBezTo>
                <a:cubicBezTo>
                  <a:pt x="57" y="217"/>
                  <a:pt x="75" y="212"/>
                  <a:pt x="81" y="208"/>
                </a:cubicBezTo>
                <a:cubicBezTo>
                  <a:pt x="87" y="203"/>
                  <a:pt x="89" y="197"/>
                  <a:pt x="97" y="195"/>
                </a:cubicBezTo>
                <a:cubicBezTo>
                  <a:pt x="106" y="193"/>
                  <a:pt x="119" y="193"/>
                  <a:pt x="126" y="189"/>
                </a:cubicBezTo>
                <a:cubicBezTo>
                  <a:pt x="133" y="186"/>
                  <a:pt x="149" y="182"/>
                  <a:pt x="149" y="182"/>
                </a:cubicBezTo>
                <a:cubicBezTo>
                  <a:pt x="149" y="182"/>
                  <a:pt x="152" y="187"/>
                  <a:pt x="158" y="183"/>
                </a:cubicBezTo>
                <a:cubicBezTo>
                  <a:pt x="165" y="180"/>
                  <a:pt x="180" y="174"/>
                  <a:pt x="186" y="171"/>
                </a:cubicBezTo>
                <a:cubicBezTo>
                  <a:pt x="192" y="168"/>
                  <a:pt x="216" y="165"/>
                  <a:pt x="220" y="163"/>
                </a:cubicBezTo>
                <a:cubicBezTo>
                  <a:pt x="225" y="162"/>
                  <a:pt x="235" y="160"/>
                  <a:pt x="237" y="163"/>
                </a:cubicBezTo>
                <a:cubicBezTo>
                  <a:pt x="239" y="167"/>
                  <a:pt x="245" y="169"/>
                  <a:pt x="250" y="167"/>
                </a:cubicBezTo>
                <a:cubicBezTo>
                  <a:pt x="254" y="166"/>
                  <a:pt x="272" y="161"/>
                  <a:pt x="272" y="161"/>
                </a:cubicBezTo>
                <a:cubicBezTo>
                  <a:pt x="276" y="165"/>
                  <a:pt x="276" y="165"/>
                  <a:pt x="276" y="165"/>
                </a:cubicBezTo>
                <a:cubicBezTo>
                  <a:pt x="285" y="161"/>
                  <a:pt x="293" y="156"/>
                  <a:pt x="287" y="153"/>
                </a:cubicBezTo>
                <a:cubicBezTo>
                  <a:pt x="282" y="151"/>
                  <a:pt x="285" y="148"/>
                  <a:pt x="290" y="145"/>
                </a:cubicBezTo>
                <a:cubicBezTo>
                  <a:pt x="294" y="142"/>
                  <a:pt x="310" y="137"/>
                  <a:pt x="308" y="140"/>
                </a:cubicBezTo>
                <a:cubicBezTo>
                  <a:pt x="305" y="143"/>
                  <a:pt x="309" y="148"/>
                  <a:pt x="320" y="142"/>
                </a:cubicBezTo>
                <a:cubicBezTo>
                  <a:pt x="331" y="135"/>
                  <a:pt x="363" y="113"/>
                  <a:pt x="366" y="114"/>
                </a:cubicBezTo>
                <a:cubicBezTo>
                  <a:pt x="368" y="115"/>
                  <a:pt x="367" y="122"/>
                  <a:pt x="373" y="119"/>
                </a:cubicBezTo>
                <a:cubicBezTo>
                  <a:pt x="379" y="116"/>
                  <a:pt x="392" y="107"/>
                  <a:pt x="397" y="105"/>
                </a:cubicBezTo>
                <a:cubicBezTo>
                  <a:pt x="402" y="102"/>
                  <a:pt x="413" y="102"/>
                  <a:pt x="413" y="99"/>
                </a:cubicBezTo>
                <a:cubicBezTo>
                  <a:pt x="413" y="95"/>
                  <a:pt x="426" y="88"/>
                  <a:pt x="430" y="89"/>
                </a:cubicBezTo>
                <a:cubicBezTo>
                  <a:pt x="433" y="89"/>
                  <a:pt x="457" y="78"/>
                  <a:pt x="461" y="76"/>
                </a:cubicBezTo>
                <a:cubicBezTo>
                  <a:pt x="464" y="74"/>
                  <a:pt x="477" y="69"/>
                  <a:pt x="482" y="65"/>
                </a:cubicBezTo>
                <a:cubicBezTo>
                  <a:pt x="487" y="61"/>
                  <a:pt x="497" y="57"/>
                  <a:pt x="507" y="54"/>
                </a:cubicBezTo>
                <a:cubicBezTo>
                  <a:pt x="517" y="51"/>
                  <a:pt x="522" y="52"/>
                  <a:pt x="536" y="46"/>
                </a:cubicBezTo>
                <a:cubicBezTo>
                  <a:pt x="550" y="40"/>
                  <a:pt x="571" y="30"/>
                  <a:pt x="577" y="30"/>
                </a:cubicBezTo>
                <a:cubicBezTo>
                  <a:pt x="583" y="30"/>
                  <a:pt x="605" y="29"/>
                  <a:pt x="603" y="24"/>
                </a:cubicBezTo>
                <a:cubicBezTo>
                  <a:pt x="601" y="18"/>
                  <a:pt x="584" y="14"/>
                  <a:pt x="573" y="10"/>
                </a:cubicBezTo>
                <a:cubicBezTo>
                  <a:pt x="562" y="6"/>
                  <a:pt x="547" y="9"/>
                  <a:pt x="531" y="8"/>
                </a:cubicBezTo>
                <a:cubicBezTo>
                  <a:pt x="515" y="6"/>
                  <a:pt x="525" y="7"/>
                  <a:pt x="505" y="3"/>
                </a:cubicBezTo>
                <a:cubicBezTo>
                  <a:pt x="484" y="0"/>
                  <a:pt x="470" y="4"/>
                  <a:pt x="462" y="5"/>
                </a:cubicBezTo>
                <a:cubicBezTo>
                  <a:pt x="453" y="7"/>
                  <a:pt x="428" y="11"/>
                  <a:pt x="418" y="16"/>
                </a:cubicBezTo>
                <a:cubicBezTo>
                  <a:pt x="408" y="20"/>
                  <a:pt x="392" y="25"/>
                  <a:pt x="390" y="31"/>
                </a:cubicBezTo>
                <a:cubicBezTo>
                  <a:pt x="388" y="37"/>
                  <a:pt x="387" y="36"/>
                  <a:pt x="370" y="41"/>
                </a:cubicBezTo>
                <a:cubicBezTo>
                  <a:pt x="353" y="46"/>
                  <a:pt x="308" y="66"/>
                  <a:pt x="301" y="70"/>
                </a:cubicBezTo>
                <a:cubicBezTo>
                  <a:pt x="293" y="74"/>
                  <a:pt x="277" y="77"/>
                  <a:pt x="267" y="83"/>
                </a:cubicBezTo>
                <a:cubicBezTo>
                  <a:pt x="257" y="88"/>
                  <a:pt x="219" y="100"/>
                  <a:pt x="202" y="109"/>
                </a:cubicBezTo>
                <a:cubicBezTo>
                  <a:pt x="185" y="118"/>
                  <a:pt x="162" y="126"/>
                  <a:pt x="148" y="134"/>
                </a:cubicBezTo>
                <a:cubicBezTo>
                  <a:pt x="133" y="142"/>
                  <a:pt x="119" y="147"/>
                  <a:pt x="100" y="158"/>
                </a:cubicBezTo>
                <a:cubicBezTo>
                  <a:pt x="81" y="169"/>
                  <a:pt x="51" y="188"/>
                  <a:pt x="39" y="195"/>
                </a:cubicBezTo>
                <a:cubicBezTo>
                  <a:pt x="27" y="202"/>
                  <a:pt x="11" y="229"/>
                  <a:pt x="6" y="234"/>
                </a:cubicBezTo>
                <a:cubicBezTo>
                  <a:pt x="1" y="239"/>
                  <a:pt x="0" y="247"/>
                  <a:pt x="5" y="24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ṩlïḑê">
            <a:extLst>
              <a:ext uri="{FF2B5EF4-FFF2-40B4-BE49-F238E27FC236}">
                <a16:creationId xmlns:a16="http://schemas.microsoft.com/office/drawing/2014/main" id="{B9A1ADE9-5996-454B-8B33-BFA9A4D8FA19}"/>
              </a:ext>
            </a:extLst>
          </p:cNvPr>
          <p:cNvSpPr/>
          <p:nvPr/>
        </p:nvSpPr>
        <p:spPr bwMode="auto">
          <a:xfrm>
            <a:off x="3565464" y="1763904"/>
            <a:ext cx="19858" cy="10974"/>
          </a:xfrm>
          <a:custGeom>
            <a:avLst/>
            <a:gdLst>
              <a:gd name="T0" fmla="*/ 17 w 82"/>
              <a:gd name="T1" fmla="*/ 21 h 46"/>
              <a:gd name="T2" fmla="*/ 21 w 82"/>
              <a:gd name="T3" fmla="*/ 23 h 46"/>
              <a:gd name="T4" fmla="*/ 18 w 82"/>
              <a:gd name="T5" fmla="*/ 37 h 46"/>
              <a:gd name="T6" fmla="*/ 34 w 82"/>
              <a:gd name="T7" fmla="*/ 39 h 46"/>
              <a:gd name="T8" fmla="*/ 36 w 82"/>
              <a:gd name="T9" fmla="*/ 28 h 46"/>
              <a:gd name="T10" fmla="*/ 53 w 82"/>
              <a:gd name="T11" fmla="*/ 18 h 46"/>
              <a:gd name="T12" fmla="*/ 76 w 82"/>
              <a:gd name="T13" fmla="*/ 8 h 46"/>
              <a:gd name="T14" fmla="*/ 35 w 82"/>
              <a:gd name="T15" fmla="*/ 5 h 46"/>
              <a:gd name="T16" fmla="*/ 33 w 82"/>
              <a:gd name="T17" fmla="*/ 16 h 46"/>
              <a:gd name="T18" fmla="*/ 26 w 82"/>
              <a:gd name="T19" fmla="*/ 13 h 46"/>
              <a:gd name="T20" fmla="*/ 19 w 82"/>
              <a:gd name="T21" fmla="*/ 8 h 46"/>
              <a:gd name="T22" fmla="*/ 12 w 82"/>
              <a:gd name="T23" fmla="*/ 4 h 46"/>
              <a:gd name="T24" fmla="*/ 7 w 82"/>
              <a:gd name="T25" fmla="*/ 20 h 46"/>
              <a:gd name="T26" fmla="*/ 17 w 82"/>
              <a:gd name="T2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46">
                <a:moveTo>
                  <a:pt x="17" y="21"/>
                </a:moveTo>
                <a:cubicBezTo>
                  <a:pt x="22" y="17"/>
                  <a:pt x="16" y="23"/>
                  <a:pt x="21" y="23"/>
                </a:cubicBezTo>
                <a:cubicBezTo>
                  <a:pt x="25" y="23"/>
                  <a:pt x="23" y="29"/>
                  <a:pt x="18" y="37"/>
                </a:cubicBezTo>
                <a:cubicBezTo>
                  <a:pt x="12" y="46"/>
                  <a:pt x="23" y="45"/>
                  <a:pt x="34" y="39"/>
                </a:cubicBezTo>
                <a:cubicBezTo>
                  <a:pt x="34" y="39"/>
                  <a:pt x="37" y="32"/>
                  <a:pt x="36" y="28"/>
                </a:cubicBezTo>
                <a:cubicBezTo>
                  <a:pt x="35" y="24"/>
                  <a:pt x="46" y="22"/>
                  <a:pt x="53" y="18"/>
                </a:cubicBezTo>
                <a:cubicBezTo>
                  <a:pt x="59" y="14"/>
                  <a:pt x="70" y="12"/>
                  <a:pt x="76" y="8"/>
                </a:cubicBezTo>
                <a:cubicBezTo>
                  <a:pt x="82" y="3"/>
                  <a:pt x="39" y="3"/>
                  <a:pt x="35" y="5"/>
                </a:cubicBezTo>
                <a:cubicBezTo>
                  <a:pt x="30" y="6"/>
                  <a:pt x="36" y="14"/>
                  <a:pt x="33" y="16"/>
                </a:cubicBezTo>
                <a:cubicBezTo>
                  <a:pt x="31" y="18"/>
                  <a:pt x="29" y="13"/>
                  <a:pt x="26" y="13"/>
                </a:cubicBezTo>
                <a:cubicBezTo>
                  <a:pt x="24" y="14"/>
                  <a:pt x="19" y="16"/>
                  <a:pt x="19" y="8"/>
                </a:cubicBezTo>
                <a:cubicBezTo>
                  <a:pt x="19" y="0"/>
                  <a:pt x="17" y="2"/>
                  <a:pt x="12" y="4"/>
                </a:cubicBezTo>
                <a:cubicBezTo>
                  <a:pt x="7" y="6"/>
                  <a:pt x="14" y="11"/>
                  <a:pt x="7" y="20"/>
                </a:cubicBezTo>
                <a:cubicBezTo>
                  <a:pt x="0" y="28"/>
                  <a:pt x="12" y="24"/>
                  <a:pt x="17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ṥḻíḋe">
            <a:extLst>
              <a:ext uri="{FF2B5EF4-FFF2-40B4-BE49-F238E27FC236}">
                <a16:creationId xmlns:a16="http://schemas.microsoft.com/office/drawing/2014/main" id="{319910BA-1E21-4143-B0E1-4977A1C5F5D2}"/>
              </a:ext>
            </a:extLst>
          </p:cNvPr>
          <p:cNvSpPr/>
          <p:nvPr/>
        </p:nvSpPr>
        <p:spPr bwMode="auto">
          <a:xfrm>
            <a:off x="3576961" y="1769130"/>
            <a:ext cx="9407" cy="3136"/>
          </a:xfrm>
          <a:custGeom>
            <a:avLst/>
            <a:gdLst>
              <a:gd name="T0" fmla="*/ 15 w 39"/>
              <a:gd name="T1" fmla="*/ 2 h 14"/>
              <a:gd name="T2" fmla="*/ 0 w 39"/>
              <a:gd name="T3" fmla="*/ 12 h 14"/>
              <a:gd name="T4" fmla="*/ 12 w 39"/>
              <a:gd name="T5" fmla="*/ 11 h 14"/>
              <a:gd name="T6" fmla="*/ 30 w 39"/>
              <a:gd name="T7" fmla="*/ 7 h 14"/>
              <a:gd name="T8" fmla="*/ 15 w 39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4">
                <a:moveTo>
                  <a:pt x="15" y="2"/>
                </a:moveTo>
                <a:cubicBezTo>
                  <a:pt x="7" y="1"/>
                  <a:pt x="3" y="6"/>
                  <a:pt x="0" y="12"/>
                </a:cubicBezTo>
                <a:cubicBezTo>
                  <a:pt x="0" y="12"/>
                  <a:pt x="6" y="11"/>
                  <a:pt x="12" y="11"/>
                </a:cubicBezTo>
                <a:cubicBezTo>
                  <a:pt x="18" y="11"/>
                  <a:pt x="21" y="14"/>
                  <a:pt x="30" y="7"/>
                </a:cubicBezTo>
                <a:cubicBezTo>
                  <a:pt x="39" y="0"/>
                  <a:pt x="24" y="3"/>
                  <a:pt x="15" y="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$líḓe">
            <a:extLst>
              <a:ext uri="{FF2B5EF4-FFF2-40B4-BE49-F238E27FC236}">
                <a16:creationId xmlns:a16="http://schemas.microsoft.com/office/drawing/2014/main" id="{38EAF98B-E88F-40E4-B4CC-D328CE27923A}"/>
              </a:ext>
            </a:extLst>
          </p:cNvPr>
          <p:cNvSpPr/>
          <p:nvPr/>
        </p:nvSpPr>
        <p:spPr bwMode="auto">
          <a:xfrm>
            <a:off x="3425932" y="1948902"/>
            <a:ext cx="4181" cy="5226"/>
          </a:xfrm>
          <a:custGeom>
            <a:avLst/>
            <a:gdLst>
              <a:gd name="T0" fmla="*/ 10 w 16"/>
              <a:gd name="T1" fmla="*/ 1 h 23"/>
              <a:gd name="T2" fmla="*/ 2 w 16"/>
              <a:gd name="T3" fmla="*/ 11 h 23"/>
              <a:gd name="T4" fmla="*/ 3 w 16"/>
              <a:gd name="T5" fmla="*/ 23 h 23"/>
              <a:gd name="T6" fmla="*/ 8 w 16"/>
              <a:gd name="T7" fmla="*/ 22 h 23"/>
              <a:gd name="T8" fmla="*/ 13 w 16"/>
              <a:gd name="T9" fmla="*/ 8 h 23"/>
              <a:gd name="T10" fmla="*/ 10 w 16"/>
              <a:gd name="T1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3">
                <a:moveTo>
                  <a:pt x="10" y="1"/>
                </a:moveTo>
                <a:cubicBezTo>
                  <a:pt x="6" y="2"/>
                  <a:pt x="0" y="7"/>
                  <a:pt x="2" y="11"/>
                </a:cubicBezTo>
                <a:cubicBezTo>
                  <a:pt x="3" y="14"/>
                  <a:pt x="1" y="16"/>
                  <a:pt x="3" y="23"/>
                </a:cubicBezTo>
                <a:cubicBezTo>
                  <a:pt x="3" y="23"/>
                  <a:pt x="5" y="23"/>
                  <a:pt x="8" y="22"/>
                </a:cubicBezTo>
                <a:cubicBezTo>
                  <a:pt x="10" y="21"/>
                  <a:pt x="16" y="14"/>
                  <a:pt x="13" y="8"/>
                </a:cubicBezTo>
                <a:cubicBezTo>
                  <a:pt x="10" y="2"/>
                  <a:pt x="14" y="0"/>
                  <a:pt x="10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ṥļîḓê">
            <a:extLst>
              <a:ext uri="{FF2B5EF4-FFF2-40B4-BE49-F238E27FC236}">
                <a16:creationId xmlns:a16="http://schemas.microsoft.com/office/drawing/2014/main" id="{B3A70AEE-B87D-40B6-9DE7-DBBC5760E522}"/>
              </a:ext>
            </a:extLst>
          </p:cNvPr>
          <p:cNvSpPr/>
          <p:nvPr/>
        </p:nvSpPr>
        <p:spPr bwMode="auto">
          <a:xfrm>
            <a:off x="3432202" y="1950992"/>
            <a:ext cx="3658" cy="3658"/>
          </a:xfrm>
          <a:custGeom>
            <a:avLst/>
            <a:gdLst>
              <a:gd name="T0" fmla="*/ 0 w 14"/>
              <a:gd name="T1" fmla="*/ 12 h 14"/>
              <a:gd name="T2" fmla="*/ 10 w 14"/>
              <a:gd name="T3" fmla="*/ 14 h 14"/>
              <a:gd name="T4" fmla="*/ 11 w 14"/>
              <a:gd name="T5" fmla="*/ 3 h 14"/>
              <a:gd name="T6" fmla="*/ 0 w 14"/>
              <a:gd name="T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0" y="12"/>
                </a:moveTo>
                <a:cubicBezTo>
                  <a:pt x="0" y="12"/>
                  <a:pt x="5" y="14"/>
                  <a:pt x="10" y="14"/>
                </a:cubicBezTo>
                <a:cubicBezTo>
                  <a:pt x="14" y="14"/>
                  <a:pt x="14" y="6"/>
                  <a:pt x="11" y="3"/>
                </a:cubicBezTo>
                <a:cubicBezTo>
                  <a:pt x="7" y="0"/>
                  <a:pt x="0" y="7"/>
                  <a:pt x="0" y="1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ṥlîdè">
            <a:extLst>
              <a:ext uri="{FF2B5EF4-FFF2-40B4-BE49-F238E27FC236}">
                <a16:creationId xmlns:a16="http://schemas.microsoft.com/office/drawing/2014/main" id="{59A664B7-690E-492E-9F58-AB4634C3624E}"/>
              </a:ext>
            </a:extLst>
          </p:cNvPr>
          <p:cNvSpPr/>
          <p:nvPr/>
        </p:nvSpPr>
        <p:spPr bwMode="auto">
          <a:xfrm>
            <a:off x="3431680" y="1946289"/>
            <a:ext cx="5749" cy="4704"/>
          </a:xfrm>
          <a:custGeom>
            <a:avLst/>
            <a:gdLst>
              <a:gd name="T0" fmla="*/ 20 w 24"/>
              <a:gd name="T1" fmla="*/ 4 h 20"/>
              <a:gd name="T2" fmla="*/ 6 w 24"/>
              <a:gd name="T3" fmla="*/ 11 h 20"/>
              <a:gd name="T4" fmla="*/ 7 w 24"/>
              <a:gd name="T5" fmla="*/ 19 h 20"/>
              <a:gd name="T6" fmla="*/ 18 w 24"/>
              <a:gd name="T7" fmla="*/ 17 h 20"/>
              <a:gd name="T8" fmla="*/ 20 w 24"/>
              <a:gd name="T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">
                <a:moveTo>
                  <a:pt x="20" y="4"/>
                </a:moveTo>
                <a:cubicBezTo>
                  <a:pt x="18" y="0"/>
                  <a:pt x="11" y="3"/>
                  <a:pt x="6" y="11"/>
                </a:cubicBezTo>
                <a:cubicBezTo>
                  <a:pt x="0" y="20"/>
                  <a:pt x="2" y="20"/>
                  <a:pt x="7" y="19"/>
                </a:cubicBezTo>
                <a:cubicBezTo>
                  <a:pt x="7" y="19"/>
                  <a:pt x="12" y="20"/>
                  <a:pt x="18" y="17"/>
                </a:cubicBezTo>
                <a:cubicBezTo>
                  <a:pt x="24" y="15"/>
                  <a:pt x="22" y="7"/>
                  <a:pt x="20" y="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şľiḋé">
            <a:extLst>
              <a:ext uri="{FF2B5EF4-FFF2-40B4-BE49-F238E27FC236}">
                <a16:creationId xmlns:a16="http://schemas.microsoft.com/office/drawing/2014/main" id="{42BA37ED-F166-4ABB-A741-366769FB82F8}"/>
              </a:ext>
            </a:extLst>
          </p:cNvPr>
          <p:cNvSpPr/>
          <p:nvPr/>
        </p:nvSpPr>
        <p:spPr bwMode="auto">
          <a:xfrm>
            <a:off x="3438996" y="1944198"/>
            <a:ext cx="4704" cy="5226"/>
          </a:xfrm>
          <a:custGeom>
            <a:avLst/>
            <a:gdLst>
              <a:gd name="T0" fmla="*/ 9 w 20"/>
              <a:gd name="T1" fmla="*/ 20 h 22"/>
              <a:gd name="T2" fmla="*/ 17 w 20"/>
              <a:gd name="T3" fmla="*/ 13 h 22"/>
              <a:gd name="T4" fmla="*/ 13 w 20"/>
              <a:gd name="T5" fmla="*/ 3 h 22"/>
              <a:gd name="T6" fmla="*/ 3 w 20"/>
              <a:gd name="T7" fmla="*/ 16 h 22"/>
              <a:gd name="T8" fmla="*/ 9 w 20"/>
              <a:gd name="T9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5" y="18"/>
                  <a:pt x="15" y="17"/>
                  <a:pt x="17" y="13"/>
                </a:cubicBezTo>
                <a:cubicBezTo>
                  <a:pt x="20" y="10"/>
                  <a:pt x="17" y="6"/>
                  <a:pt x="13" y="3"/>
                </a:cubicBezTo>
                <a:cubicBezTo>
                  <a:pt x="9" y="0"/>
                  <a:pt x="0" y="11"/>
                  <a:pt x="3" y="16"/>
                </a:cubicBezTo>
                <a:cubicBezTo>
                  <a:pt x="3" y="16"/>
                  <a:pt x="3" y="22"/>
                  <a:pt x="9" y="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śľïdè">
            <a:extLst>
              <a:ext uri="{FF2B5EF4-FFF2-40B4-BE49-F238E27FC236}">
                <a16:creationId xmlns:a16="http://schemas.microsoft.com/office/drawing/2014/main" id="{A893A03F-84A8-4A89-ADFF-27058C9805A1}"/>
              </a:ext>
            </a:extLst>
          </p:cNvPr>
          <p:cNvSpPr/>
          <p:nvPr/>
        </p:nvSpPr>
        <p:spPr bwMode="auto">
          <a:xfrm>
            <a:off x="3461991" y="1943153"/>
            <a:ext cx="3136" cy="3136"/>
          </a:xfrm>
          <a:custGeom>
            <a:avLst/>
            <a:gdLst>
              <a:gd name="T0" fmla="*/ 9 w 13"/>
              <a:gd name="T1" fmla="*/ 2 h 12"/>
              <a:gd name="T2" fmla="*/ 2 w 13"/>
              <a:gd name="T3" fmla="*/ 12 h 12"/>
              <a:gd name="T4" fmla="*/ 9 w 13"/>
              <a:gd name="T5" fmla="*/ 9 h 12"/>
              <a:gd name="T6" fmla="*/ 9 w 13"/>
              <a:gd name="T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2">
                <a:moveTo>
                  <a:pt x="9" y="2"/>
                </a:moveTo>
                <a:cubicBezTo>
                  <a:pt x="7" y="0"/>
                  <a:pt x="0" y="9"/>
                  <a:pt x="2" y="12"/>
                </a:cubicBezTo>
                <a:cubicBezTo>
                  <a:pt x="2" y="12"/>
                  <a:pt x="6" y="11"/>
                  <a:pt x="9" y="9"/>
                </a:cubicBezTo>
                <a:cubicBezTo>
                  <a:pt x="13" y="7"/>
                  <a:pt x="11" y="3"/>
                  <a:pt x="9" y="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sḻïde">
            <a:extLst>
              <a:ext uri="{FF2B5EF4-FFF2-40B4-BE49-F238E27FC236}">
                <a16:creationId xmlns:a16="http://schemas.microsoft.com/office/drawing/2014/main" id="{63880E80-4080-471B-AA77-1030FB0EC4B3}"/>
              </a:ext>
            </a:extLst>
          </p:cNvPr>
          <p:cNvSpPr/>
          <p:nvPr/>
        </p:nvSpPr>
        <p:spPr bwMode="auto">
          <a:xfrm>
            <a:off x="3486030" y="1978689"/>
            <a:ext cx="4181" cy="3136"/>
          </a:xfrm>
          <a:custGeom>
            <a:avLst/>
            <a:gdLst>
              <a:gd name="T0" fmla="*/ 7 w 16"/>
              <a:gd name="T1" fmla="*/ 1 h 13"/>
              <a:gd name="T2" fmla="*/ 1 w 16"/>
              <a:gd name="T3" fmla="*/ 11 h 13"/>
              <a:gd name="T4" fmla="*/ 10 w 16"/>
              <a:gd name="T5" fmla="*/ 9 h 13"/>
              <a:gd name="T6" fmla="*/ 7 w 16"/>
              <a:gd name="T7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3">
                <a:moveTo>
                  <a:pt x="7" y="1"/>
                </a:moveTo>
                <a:cubicBezTo>
                  <a:pt x="3" y="1"/>
                  <a:pt x="0" y="8"/>
                  <a:pt x="1" y="11"/>
                </a:cubicBezTo>
                <a:cubicBezTo>
                  <a:pt x="1" y="11"/>
                  <a:pt x="3" y="13"/>
                  <a:pt x="10" y="9"/>
                </a:cubicBezTo>
                <a:cubicBezTo>
                  <a:pt x="16" y="4"/>
                  <a:pt x="12" y="0"/>
                  <a:pt x="7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ṧľîḑè">
            <a:extLst>
              <a:ext uri="{FF2B5EF4-FFF2-40B4-BE49-F238E27FC236}">
                <a16:creationId xmlns:a16="http://schemas.microsoft.com/office/drawing/2014/main" id="{211C6F9B-3AD9-4CC7-8A8F-386F6B68D861}"/>
              </a:ext>
            </a:extLst>
          </p:cNvPr>
          <p:cNvSpPr/>
          <p:nvPr/>
        </p:nvSpPr>
        <p:spPr bwMode="auto">
          <a:xfrm>
            <a:off x="3715971" y="2144351"/>
            <a:ext cx="3136" cy="2090"/>
          </a:xfrm>
          <a:custGeom>
            <a:avLst/>
            <a:gdLst>
              <a:gd name="T0" fmla="*/ 5 w 13"/>
              <a:gd name="T1" fmla="*/ 1 h 9"/>
              <a:gd name="T2" fmla="*/ 6 w 13"/>
              <a:gd name="T3" fmla="*/ 9 h 9"/>
              <a:gd name="T4" fmla="*/ 13 w 13"/>
              <a:gd name="T5" fmla="*/ 4 h 9"/>
              <a:gd name="T6" fmla="*/ 5 w 13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9">
                <a:moveTo>
                  <a:pt x="5" y="1"/>
                </a:moveTo>
                <a:cubicBezTo>
                  <a:pt x="0" y="0"/>
                  <a:pt x="0" y="7"/>
                  <a:pt x="6" y="9"/>
                </a:cubicBezTo>
                <a:cubicBezTo>
                  <a:pt x="6" y="9"/>
                  <a:pt x="12" y="7"/>
                  <a:pt x="13" y="4"/>
                </a:cubicBezTo>
                <a:cubicBezTo>
                  <a:pt x="13" y="0"/>
                  <a:pt x="10" y="3"/>
                  <a:pt x="5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şļíḓe">
            <a:extLst>
              <a:ext uri="{FF2B5EF4-FFF2-40B4-BE49-F238E27FC236}">
                <a16:creationId xmlns:a16="http://schemas.microsoft.com/office/drawing/2014/main" id="{059E005D-308B-4623-8763-82A3D2BD28A4}"/>
              </a:ext>
            </a:extLst>
          </p:cNvPr>
          <p:cNvSpPr/>
          <p:nvPr/>
        </p:nvSpPr>
        <p:spPr bwMode="auto">
          <a:xfrm>
            <a:off x="3723287" y="2139648"/>
            <a:ext cx="7839" cy="6271"/>
          </a:xfrm>
          <a:custGeom>
            <a:avLst/>
            <a:gdLst>
              <a:gd name="T0" fmla="*/ 20 w 32"/>
              <a:gd name="T1" fmla="*/ 1 h 27"/>
              <a:gd name="T2" fmla="*/ 6 w 32"/>
              <a:gd name="T3" fmla="*/ 18 h 27"/>
              <a:gd name="T4" fmla="*/ 11 w 32"/>
              <a:gd name="T5" fmla="*/ 24 h 27"/>
              <a:gd name="T6" fmla="*/ 25 w 32"/>
              <a:gd name="T7" fmla="*/ 23 h 27"/>
              <a:gd name="T8" fmla="*/ 30 w 32"/>
              <a:gd name="T9" fmla="*/ 14 h 27"/>
              <a:gd name="T10" fmla="*/ 20 w 32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27">
                <a:moveTo>
                  <a:pt x="20" y="1"/>
                </a:moveTo>
                <a:cubicBezTo>
                  <a:pt x="15" y="0"/>
                  <a:pt x="0" y="9"/>
                  <a:pt x="6" y="18"/>
                </a:cubicBezTo>
                <a:cubicBezTo>
                  <a:pt x="6" y="18"/>
                  <a:pt x="8" y="21"/>
                  <a:pt x="11" y="24"/>
                </a:cubicBezTo>
                <a:cubicBezTo>
                  <a:pt x="15" y="27"/>
                  <a:pt x="19" y="26"/>
                  <a:pt x="25" y="23"/>
                </a:cubicBezTo>
                <a:cubicBezTo>
                  <a:pt x="32" y="20"/>
                  <a:pt x="31" y="18"/>
                  <a:pt x="30" y="14"/>
                </a:cubicBezTo>
                <a:cubicBezTo>
                  <a:pt x="29" y="10"/>
                  <a:pt x="26" y="2"/>
                  <a:pt x="20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şľíḍè">
            <a:extLst>
              <a:ext uri="{FF2B5EF4-FFF2-40B4-BE49-F238E27FC236}">
                <a16:creationId xmlns:a16="http://schemas.microsoft.com/office/drawing/2014/main" id="{C5AF8F20-CE1B-4F4E-870E-F48A796EB7F6}"/>
              </a:ext>
            </a:extLst>
          </p:cNvPr>
          <p:cNvSpPr/>
          <p:nvPr/>
        </p:nvSpPr>
        <p:spPr bwMode="auto">
          <a:xfrm>
            <a:off x="3302599" y="1746136"/>
            <a:ext cx="663171" cy="674145"/>
          </a:xfrm>
          <a:custGeom>
            <a:avLst/>
            <a:gdLst>
              <a:gd name="T0" fmla="*/ 2672 w 2749"/>
              <a:gd name="T1" fmla="*/ 1350 h 2796"/>
              <a:gd name="T2" fmla="*/ 2677 w 2749"/>
              <a:gd name="T3" fmla="*/ 1084 h 2796"/>
              <a:gd name="T4" fmla="*/ 2493 w 2749"/>
              <a:gd name="T5" fmla="*/ 613 h 2796"/>
              <a:gd name="T6" fmla="*/ 1584 w 2749"/>
              <a:gd name="T7" fmla="*/ 71 h 2796"/>
              <a:gd name="T8" fmla="*/ 1561 w 2749"/>
              <a:gd name="T9" fmla="*/ 128 h 2796"/>
              <a:gd name="T10" fmla="*/ 1619 w 2749"/>
              <a:gd name="T11" fmla="*/ 219 h 2796"/>
              <a:gd name="T12" fmla="*/ 1510 w 2749"/>
              <a:gd name="T13" fmla="*/ 191 h 2796"/>
              <a:gd name="T14" fmla="*/ 1353 w 2749"/>
              <a:gd name="T15" fmla="*/ 245 h 2796"/>
              <a:gd name="T16" fmla="*/ 1240 w 2749"/>
              <a:gd name="T17" fmla="*/ 288 h 2796"/>
              <a:gd name="T18" fmla="*/ 1186 w 2749"/>
              <a:gd name="T19" fmla="*/ 207 h 2796"/>
              <a:gd name="T20" fmla="*/ 1045 w 2749"/>
              <a:gd name="T21" fmla="*/ 218 h 2796"/>
              <a:gd name="T22" fmla="*/ 914 w 2749"/>
              <a:gd name="T23" fmla="*/ 312 h 2796"/>
              <a:gd name="T24" fmla="*/ 842 w 2749"/>
              <a:gd name="T25" fmla="*/ 416 h 2796"/>
              <a:gd name="T26" fmla="*/ 992 w 2749"/>
              <a:gd name="T27" fmla="*/ 382 h 2796"/>
              <a:gd name="T28" fmla="*/ 1074 w 2749"/>
              <a:gd name="T29" fmla="*/ 307 h 2796"/>
              <a:gd name="T30" fmla="*/ 1045 w 2749"/>
              <a:gd name="T31" fmla="*/ 416 h 2796"/>
              <a:gd name="T32" fmla="*/ 945 w 2749"/>
              <a:gd name="T33" fmla="*/ 498 h 2796"/>
              <a:gd name="T34" fmla="*/ 769 w 2749"/>
              <a:gd name="T35" fmla="*/ 508 h 2796"/>
              <a:gd name="T36" fmla="*/ 560 w 2749"/>
              <a:gd name="T37" fmla="*/ 597 h 2796"/>
              <a:gd name="T38" fmla="*/ 540 w 2749"/>
              <a:gd name="T39" fmla="*/ 684 h 2796"/>
              <a:gd name="T40" fmla="*/ 331 w 2749"/>
              <a:gd name="T41" fmla="*/ 856 h 2796"/>
              <a:gd name="T42" fmla="*/ 601 w 2749"/>
              <a:gd name="T43" fmla="*/ 758 h 2796"/>
              <a:gd name="T44" fmla="*/ 798 w 2749"/>
              <a:gd name="T45" fmla="*/ 904 h 2796"/>
              <a:gd name="T46" fmla="*/ 771 w 2749"/>
              <a:gd name="T47" fmla="*/ 725 h 2796"/>
              <a:gd name="T48" fmla="*/ 887 w 2749"/>
              <a:gd name="T49" fmla="*/ 851 h 2796"/>
              <a:gd name="T50" fmla="*/ 957 w 2749"/>
              <a:gd name="T51" fmla="*/ 923 h 2796"/>
              <a:gd name="T52" fmla="*/ 1038 w 2749"/>
              <a:gd name="T53" fmla="*/ 921 h 2796"/>
              <a:gd name="T54" fmla="*/ 1236 w 2749"/>
              <a:gd name="T55" fmla="*/ 1020 h 2796"/>
              <a:gd name="T56" fmla="*/ 879 w 2749"/>
              <a:gd name="T57" fmla="*/ 1055 h 2796"/>
              <a:gd name="T58" fmla="*/ 685 w 2749"/>
              <a:gd name="T59" fmla="*/ 927 h 2796"/>
              <a:gd name="T60" fmla="*/ 351 w 2749"/>
              <a:gd name="T61" fmla="*/ 908 h 2796"/>
              <a:gd name="T62" fmla="*/ 105 w 2749"/>
              <a:gd name="T63" fmla="*/ 1155 h 2796"/>
              <a:gd name="T64" fmla="*/ 17 w 2749"/>
              <a:gd name="T65" fmla="*/ 1514 h 2796"/>
              <a:gd name="T66" fmla="*/ 263 w 2749"/>
              <a:gd name="T67" fmla="*/ 1788 h 2796"/>
              <a:gd name="T68" fmla="*/ 515 w 2749"/>
              <a:gd name="T69" fmla="*/ 1933 h 2796"/>
              <a:gd name="T70" fmla="*/ 611 w 2749"/>
              <a:gd name="T71" fmla="*/ 2174 h 2796"/>
              <a:gd name="T72" fmla="*/ 694 w 2749"/>
              <a:gd name="T73" fmla="*/ 2513 h 2796"/>
              <a:gd name="T74" fmla="*/ 974 w 2749"/>
              <a:gd name="T75" fmla="*/ 2793 h 2796"/>
              <a:gd name="T76" fmla="*/ 1235 w 2749"/>
              <a:gd name="T77" fmla="*/ 2524 h 2796"/>
              <a:gd name="T78" fmla="*/ 1379 w 2749"/>
              <a:gd name="T79" fmla="*/ 2286 h 2796"/>
              <a:gd name="T80" fmla="*/ 1534 w 2749"/>
              <a:gd name="T81" fmla="*/ 1962 h 2796"/>
              <a:gd name="T82" fmla="*/ 1629 w 2749"/>
              <a:gd name="T83" fmla="*/ 1686 h 2796"/>
              <a:gd name="T84" fmla="*/ 1296 w 2749"/>
              <a:gd name="T85" fmla="*/ 1412 h 2796"/>
              <a:gd name="T86" fmla="*/ 1159 w 2749"/>
              <a:gd name="T87" fmla="*/ 1173 h 2796"/>
              <a:gd name="T88" fmla="*/ 1335 w 2749"/>
              <a:gd name="T89" fmla="*/ 1402 h 2796"/>
              <a:gd name="T90" fmla="*/ 1659 w 2749"/>
              <a:gd name="T91" fmla="*/ 1574 h 2796"/>
              <a:gd name="T92" fmla="*/ 1862 w 2749"/>
              <a:gd name="T93" fmla="*/ 1394 h 2796"/>
              <a:gd name="T94" fmla="*/ 1639 w 2749"/>
              <a:gd name="T95" fmla="*/ 1251 h 2796"/>
              <a:gd name="T96" fmla="*/ 1642 w 2749"/>
              <a:gd name="T97" fmla="*/ 1195 h 2796"/>
              <a:gd name="T98" fmla="*/ 2034 w 2749"/>
              <a:gd name="T99" fmla="*/ 1243 h 2796"/>
              <a:gd name="T100" fmla="*/ 2159 w 2749"/>
              <a:gd name="T101" fmla="*/ 1314 h 2796"/>
              <a:gd name="T102" fmla="*/ 2364 w 2749"/>
              <a:gd name="T103" fmla="*/ 1600 h 2796"/>
              <a:gd name="T104" fmla="*/ 2420 w 2749"/>
              <a:gd name="T105" fmla="*/ 1301 h 2796"/>
              <a:gd name="T106" fmla="*/ 2536 w 2749"/>
              <a:gd name="T107" fmla="*/ 1227 h 2796"/>
              <a:gd name="T108" fmla="*/ 2660 w 2749"/>
              <a:gd name="T109" fmla="*/ 1489 h 2796"/>
              <a:gd name="T110" fmla="*/ 1077 w 2749"/>
              <a:gd name="T111" fmla="*/ 851 h 2796"/>
              <a:gd name="T112" fmla="*/ 1076 w 2749"/>
              <a:gd name="T113" fmla="*/ 788 h 2796"/>
              <a:gd name="T114" fmla="*/ 1246 w 2749"/>
              <a:gd name="T115" fmla="*/ 722 h 2796"/>
              <a:gd name="T116" fmla="*/ 1262 w 2749"/>
              <a:gd name="T117" fmla="*/ 723 h 2796"/>
              <a:gd name="T118" fmla="*/ 1542 w 2749"/>
              <a:gd name="T119" fmla="*/ 880 h 2796"/>
              <a:gd name="T120" fmla="*/ 1489 w 2749"/>
              <a:gd name="T121" fmla="*/ 763 h 2796"/>
              <a:gd name="T122" fmla="*/ 1573 w 2749"/>
              <a:gd name="T123" fmla="*/ 706 h 2796"/>
              <a:gd name="T124" fmla="*/ 1621 w 2749"/>
              <a:gd name="T125" fmla="*/ 807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9" h="2796">
                <a:moveTo>
                  <a:pt x="2745" y="1635"/>
                </a:moveTo>
                <a:cubicBezTo>
                  <a:pt x="2745" y="1630"/>
                  <a:pt x="2739" y="1608"/>
                  <a:pt x="2736" y="1599"/>
                </a:cubicBezTo>
                <a:cubicBezTo>
                  <a:pt x="2733" y="1591"/>
                  <a:pt x="2736" y="1571"/>
                  <a:pt x="2738" y="1563"/>
                </a:cubicBezTo>
                <a:cubicBezTo>
                  <a:pt x="2739" y="1555"/>
                  <a:pt x="2734" y="1552"/>
                  <a:pt x="2729" y="1545"/>
                </a:cubicBezTo>
                <a:cubicBezTo>
                  <a:pt x="2723" y="1538"/>
                  <a:pt x="2722" y="1534"/>
                  <a:pt x="2718" y="1524"/>
                </a:cubicBezTo>
                <a:cubicBezTo>
                  <a:pt x="2714" y="1514"/>
                  <a:pt x="2711" y="1522"/>
                  <a:pt x="2706" y="1519"/>
                </a:cubicBezTo>
                <a:cubicBezTo>
                  <a:pt x="2700" y="1517"/>
                  <a:pt x="2698" y="1500"/>
                  <a:pt x="2697" y="1493"/>
                </a:cubicBezTo>
                <a:cubicBezTo>
                  <a:pt x="2696" y="1487"/>
                  <a:pt x="2690" y="1475"/>
                  <a:pt x="2686" y="1466"/>
                </a:cubicBezTo>
                <a:cubicBezTo>
                  <a:pt x="2682" y="1456"/>
                  <a:pt x="2682" y="1466"/>
                  <a:pt x="2677" y="1469"/>
                </a:cubicBezTo>
                <a:cubicBezTo>
                  <a:pt x="2672" y="1472"/>
                  <a:pt x="2674" y="1459"/>
                  <a:pt x="2674" y="1449"/>
                </a:cubicBezTo>
                <a:cubicBezTo>
                  <a:pt x="2673" y="1439"/>
                  <a:pt x="2677" y="1429"/>
                  <a:pt x="2679" y="1422"/>
                </a:cubicBezTo>
                <a:cubicBezTo>
                  <a:pt x="2680" y="1414"/>
                  <a:pt x="2680" y="1408"/>
                  <a:pt x="2676" y="1402"/>
                </a:cubicBezTo>
                <a:cubicBezTo>
                  <a:pt x="2673" y="1396"/>
                  <a:pt x="2674" y="1384"/>
                  <a:pt x="2674" y="1375"/>
                </a:cubicBezTo>
                <a:cubicBezTo>
                  <a:pt x="2673" y="1367"/>
                  <a:pt x="2667" y="1354"/>
                  <a:pt x="2672" y="1350"/>
                </a:cubicBezTo>
                <a:cubicBezTo>
                  <a:pt x="2676" y="1347"/>
                  <a:pt x="2676" y="1359"/>
                  <a:pt x="2681" y="1362"/>
                </a:cubicBezTo>
                <a:cubicBezTo>
                  <a:pt x="2685" y="1364"/>
                  <a:pt x="2689" y="1356"/>
                  <a:pt x="2690" y="1359"/>
                </a:cubicBezTo>
                <a:cubicBezTo>
                  <a:pt x="2690" y="1362"/>
                  <a:pt x="2699" y="1395"/>
                  <a:pt x="2710" y="1400"/>
                </a:cubicBezTo>
                <a:cubicBezTo>
                  <a:pt x="2721" y="1405"/>
                  <a:pt x="2722" y="1402"/>
                  <a:pt x="2726" y="1410"/>
                </a:cubicBezTo>
                <a:cubicBezTo>
                  <a:pt x="2730" y="1417"/>
                  <a:pt x="2726" y="1445"/>
                  <a:pt x="2729" y="1452"/>
                </a:cubicBezTo>
                <a:cubicBezTo>
                  <a:pt x="2731" y="1460"/>
                  <a:pt x="2734" y="1447"/>
                  <a:pt x="2736" y="1429"/>
                </a:cubicBezTo>
                <a:cubicBezTo>
                  <a:pt x="2739" y="1411"/>
                  <a:pt x="2741" y="1406"/>
                  <a:pt x="2737" y="1393"/>
                </a:cubicBezTo>
                <a:cubicBezTo>
                  <a:pt x="2734" y="1379"/>
                  <a:pt x="2741" y="1376"/>
                  <a:pt x="2745" y="1364"/>
                </a:cubicBezTo>
                <a:cubicBezTo>
                  <a:pt x="2749" y="1352"/>
                  <a:pt x="2745" y="1318"/>
                  <a:pt x="2741" y="1297"/>
                </a:cubicBezTo>
                <a:cubicBezTo>
                  <a:pt x="2737" y="1275"/>
                  <a:pt x="2722" y="1241"/>
                  <a:pt x="2706" y="1214"/>
                </a:cubicBezTo>
                <a:cubicBezTo>
                  <a:pt x="2689" y="1186"/>
                  <a:pt x="2686" y="1180"/>
                  <a:pt x="2680" y="1168"/>
                </a:cubicBezTo>
                <a:cubicBezTo>
                  <a:pt x="2673" y="1155"/>
                  <a:pt x="2670" y="1142"/>
                  <a:pt x="2667" y="1129"/>
                </a:cubicBezTo>
                <a:cubicBezTo>
                  <a:pt x="2663" y="1116"/>
                  <a:pt x="2666" y="1095"/>
                  <a:pt x="2666" y="1085"/>
                </a:cubicBezTo>
                <a:cubicBezTo>
                  <a:pt x="2666" y="1075"/>
                  <a:pt x="2673" y="1074"/>
                  <a:pt x="2677" y="1084"/>
                </a:cubicBezTo>
                <a:cubicBezTo>
                  <a:pt x="2682" y="1093"/>
                  <a:pt x="2685" y="1116"/>
                  <a:pt x="2685" y="1131"/>
                </a:cubicBezTo>
                <a:cubicBezTo>
                  <a:pt x="2684" y="1145"/>
                  <a:pt x="2694" y="1155"/>
                  <a:pt x="2702" y="1155"/>
                </a:cubicBezTo>
                <a:cubicBezTo>
                  <a:pt x="2710" y="1156"/>
                  <a:pt x="2703" y="1139"/>
                  <a:pt x="2701" y="1125"/>
                </a:cubicBezTo>
                <a:cubicBezTo>
                  <a:pt x="2699" y="1111"/>
                  <a:pt x="2686" y="1082"/>
                  <a:pt x="2681" y="1073"/>
                </a:cubicBezTo>
                <a:cubicBezTo>
                  <a:pt x="2676" y="1064"/>
                  <a:pt x="2686" y="1066"/>
                  <a:pt x="2686" y="1053"/>
                </a:cubicBezTo>
                <a:cubicBezTo>
                  <a:pt x="2686" y="1039"/>
                  <a:pt x="2684" y="1030"/>
                  <a:pt x="2681" y="1020"/>
                </a:cubicBezTo>
                <a:cubicBezTo>
                  <a:pt x="2677" y="1010"/>
                  <a:pt x="2685" y="1017"/>
                  <a:pt x="2686" y="1009"/>
                </a:cubicBezTo>
                <a:cubicBezTo>
                  <a:pt x="2688" y="1002"/>
                  <a:pt x="2682" y="961"/>
                  <a:pt x="2680" y="950"/>
                </a:cubicBezTo>
                <a:cubicBezTo>
                  <a:pt x="2679" y="938"/>
                  <a:pt x="2660" y="894"/>
                  <a:pt x="2650" y="874"/>
                </a:cubicBezTo>
                <a:cubicBezTo>
                  <a:pt x="2639" y="854"/>
                  <a:pt x="2613" y="791"/>
                  <a:pt x="2607" y="775"/>
                </a:cubicBezTo>
                <a:cubicBezTo>
                  <a:pt x="2601" y="758"/>
                  <a:pt x="2590" y="733"/>
                  <a:pt x="2586" y="728"/>
                </a:cubicBezTo>
                <a:cubicBezTo>
                  <a:pt x="2583" y="724"/>
                  <a:pt x="2555" y="701"/>
                  <a:pt x="2547" y="692"/>
                </a:cubicBezTo>
                <a:cubicBezTo>
                  <a:pt x="2539" y="683"/>
                  <a:pt x="2524" y="656"/>
                  <a:pt x="2517" y="630"/>
                </a:cubicBezTo>
                <a:cubicBezTo>
                  <a:pt x="2510" y="604"/>
                  <a:pt x="2509" y="617"/>
                  <a:pt x="2493" y="613"/>
                </a:cubicBezTo>
                <a:cubicBezTo>
                  <a:pt x="2478" y="609"/>
                  <a:pt x="2488" y="619"/>
                  <a:pt x="2479" y="609"/>
                </a:cubicBezTo>
                <a:cubicBezTo>
                  <a:pt x="2470" y="599"/>
                  <a:pt x="2480" y="586"/>
                  <a:pt x="2487" y="582"/>
                </a:cubicBezTo>
                <a:cubicBezTo>
                  <a:pt x="2494" y="578"/>
                  <a:pt x="2493" y="576"/>
                  <a:pt x="2496" y="561"/>
                </a:cubicBezTo>
                <a:cubicBezTo>
                  <a:pt x="2497" y="557"/>
                  <a:pt x="2498" y="552"/>
                  <a:pt x="2500" y="546"/>
                </a:cubicBezTo>
                <a:cubicBezTo>
                  <a:pt x="2291" y="277"/>
                  <a:pt x="2002" y="92"/>
                  <a:pt x="1685" y="7"/>
                </a:cubicBezTo>
                <a:cubicBezTo>
                  <a:pt x="1675" y="8"/>
                  <a:pt x="1649" y="5"/>
                  <a:pt x="1632" y="3"/>
                </a:cubicBezTo>
                <a:cubicBezTo>
                  <a:pt x="1613" y="0"/>
                  <a:pt x="1629" y="10"/>
                  <a:pt x="1640" y="19"/>
                </a:cubicBezTo>
                <a:cubicBezTo>
                  <a:pt x="1652" y="28"/>
                  <a:pt x="1705" y="26"/>
                  <a:pt x="1722" y="35"/>
                </a:cubicBezTo>
                <a:cubicBezTo>
                  <a:pt x="1738" y="44"/>
                  <a:pt x="1731" y="50"/>
                  <a:pt x="1719" y="48"/>
                </a:cubicBezTo>
                <a:cubicBezTo>
                  <a:pt x="1706" y="46"/>
                  <a:pt x="1693" y="49"/>
                  <a:pt x="1688" y="58"/>
                </a:cubicBezTo>
                <a:cubicBezTo>
                  <a:pt x="1684" y="67"/>
                  <a:pt x="1683" y="74"/>
                  <a:pt x="1675" y="78"/>
                </a:cubicBezTo>
                <a:cubicBezTo>
                  <a:pt x="1666" y="82"/>
                  <a:pt x="1631" y="52"/>
                  <a:pt x="1623" y="47"/>
                </a:cubicBezTo>
                <a:cubicBezTo>
                  <a:pt x="1615" y="42"/>
                  <a:pt x="1598" y="54"/>
                  <a:pt x="1583" y="54"/>
                </a:cubicBezTo>
                <a:cubicBezTo>
                  <a:pt x="1569" y="54"/>
                  <a:pt x="1594" y="65"/>
                  <a:pt x="1584" y="71"/>
                </a:cubicBezTo>
                <a:cubicBezTo>
                  <a:pt x="1574" y="76"/>
                  <a:pt x="1581" y="66"/>
                  <a:pt x="1574" y="64"/>
                </a:cubicBezTo>
                <a:cubicBezTo>
                  <a:pt x="1568" y="62"/>
                  <a:pt x="1561" y="66"/>
                  <a:pt x="1554" y="65"/>
                </a:cubicBezTo>
                <a:cubicBezTo>
                  <a:pt x="1547" y="63"/>
                  <a:pt x="1547" y="70"/>
                  <a:pt x="1545" y="75"/>
                </a:cubicBezTo>
                <a:cubicBezTo>
                  <a:pt x="1543" y="80"/>
                  <a:pt x="1549" y="77"/>
                  <a:pt x="1557" y="80"/>
                </a:cubicBezTo>
                <a:cubicBezTo>
                  <a:pt x="1564" y="83"/>
                  <a:pt x="1556" y="90"/>
                  <a:pt x="1550" y="95"/>
                </a:cubicBezTo>
                <a:cubicBezTo>
                  <a:pt x="1543" y="99"/>
                  <a:pt x="1552" y="103"/>
                  <a:pt x="1561" y="106"/>
                </a:cubicBezTo>
                <a:cubicBezTo>
                  <a:pt x="1570" y="110"/>
                  <a:pt x="1581" y="106"/>
                  <a:pt x="1585" y="108"/>
                </a:cubicBezTo>
                <a:cubicBezTo>
                  <a:pt x="1590" y="110"/>
                  <a:pt x="1576" y="114"/>
                  <a:pt x="1569" y="117"/>
                </a:cubicBezTo>
                <a:cubicBezTo>
                  <a:pt x="1563" y="121"/>
                  <a:pt x="1578" y="123"/>
                  <a:pt x="1582" y="128"/>
                </a:cubicBezTo>
                <a:cubicBezTo>
                  <a:pt x="1587" y="133"/>
                  <a:pt x="1593" y="131"/>
                  <a:pt x="1604" y="133"/>
                </a:cubicBezTo>
                <a:cubicBezTo>
                  <a:pt x="1616" y="136"/>
                  <a:pt x="1632" y="148"/>
                  <a:pt x="1633" y="153"/>
                </a:cubicBezTo>
                <a:cubicBezTo>
                  <a:pt x="1634" y="158"/>
                  <a:pt x="1605" y="139"/>
                  <a:pt x="1597" y="136"/>
                </a:cubicBezTo>
                <a:cubicBezTo>
                  <a:pt x="1589" y="134"/>
                  <a:pt x="1580" y="138"/>
                  <a:pt x="1576" y="136"/>
                </a:cubicBezTo>
                <a:cubicBezTo>
                  <a:pt x="1571" y="134"/>
                  <a:pt x="1572" y="127"/>
                  <a:pt x="1561" y="128"/>
                </a:cubicBezTo>
                <a:cubicBezTo>
                  <a:pt x="1549" y="129"/>
                  <a:pt x="1559" y="134"/>
                  <a:pt x="1563" y="140"/>
                </a:cubicBezTo>
                <a:cubicBezTo>
                  <a:pt x="1567" y="145"/>
                  <a:pt x="1581" y="148"/>
                  <a:pt x="1582" y="155"/>
                </a:cubicBezTo>
                <a:cubicBezTo>
                  <a:pt x="1584" y="161"/>
                  <a:pt x="1570" y="153"/>
                  <a:pt x="1565" y="150"/>
                </a:cubicBezTo>
                <a:cubicBezTo>
                  <a:pt x="1559" y="146"/>
                  <a:pt x="1551" y="139"/>
                  <a:pt x="1546" y="134"/>
                </a:cubicBezTo>
                <a:cubicBezTo>
                  <a:pt x="1542" y="128"/>
                  <a:pt x="1537" y="131"/>
                  <a:pt x="1536" y="135"/>
                </a:cubicBezTo>
                <a:cubicBezTo>
                  <a:pt x="1536" y="139"/>
                  <a:pt x="1547" y="145"/>
                  <a:pt x="1549" y="149"/>
                </a:cubicBezTo>
                <a:cubicBezTo>
                  <a:pt x="1551" y="154"/>
                  <a:pt x="1560" y="159"/>
                  <a:pt x="1568" y="166"/>
                </a:cubicBezTo>
                <a:cubicBezTo>
                  <a:pt x="1575" y="173"/>
                  <a:pt x="1586" y="181"/>
                  <a:pt x="1596" y="184"/>
                </a:cubicBezTo>
                <a:cubicBezTo>
                  <a:pt x="1605" y="188"/>
                  <a:pt x="1612" y="184"/>
                  <a:pt x="1623" y="186"/>
                </a:cubicBezTo>
                <a:cubicBezTo>
                  <a:pt x="1635" y="187"/>
                  <a:pt x="1642" y="194"/>
                  <a:pt x="1649" y="197"/>
                </a:cubicBezTo>
                <a:cubicBezTo>
                  <a:pt x="1656" y="200"/>
                  <a:pt x="1662" y="200"/>
                  <a:pt x="1659" y="208"/>
                </a:cubicBezTo>
                <a:cubicBezTo>
                  <a:pt x="1657" y="215"/>
                  <a:pt x="1637" y="198"/>
                  <a:pt x="1631" y="194"/>
                </a:cubicBezTo>
                <a:cubicBezTo>
                  <a:pt x="1626" y="190"/>
                  <a:pt x="1614" y="189"/>
                  <a:pt x="1606" y="191"/>
                </a:cubicBezTo>
                <a:cubicBezTo>
                  <a:pt x="1597" y="193"/>
                  <a:pt x="1619" y="206"/>
                  <a:pt x="1619" y="219"/>
                </a:cubicBezTo>
                <a:cubicBezTo>
                  <a:pt x="1620" y="232"/>
                  <a:pt x="1609" y="224"/>
                  <a:pt x="1608" y="213"/>
                </a:cubicBezTo>
                <a:cubicBezTo>
                  <a:pt x="1606" y="202"/>
                  <a:pt x="1592" y="191"/>
                  <a:pt x="1584" y="186"/>
                </a:cubicBezTo>
                <a:cubicBezTo>
                  <a:pt x="1575" y="180"/>
                  <a:pt x="1569" y="179"/>
                  <a:pt x="1566" y="173"/>
                </a:cubicBezTo>
                <a:cubicBezTo>
                  <a:pt x="1563" y="166"/>
                  <a:pt x="1554" y="161"/>
                  <a:pt x="1543" y="155"/>
                </a:cubicBezTo>
                <a:cubicBezTo>
                  <a:pt x="1531" y="148"/>
                  <a:pt x="1529" y="141"/>
                  <a:pt x="1525" y="139"/>
                </a:cubicBezTo>
                <a:cubicBezTo>
                  <a:pt x="1521" y="137"/>
                  <a:pt x="1518" y="140"/>
                  <a:pt x="1515" y="135"/>
                </a:cubicBezTo>
                <a:cubicBezTo>
                  <a:pt x="1512" y="131"/>
                  <a:pt x="1502" y="126"/>
                  <a:pt x="1495" y="130"/>
                </a:cubicBezTo>
                <a:cubicBezTo>
                  <a:pt x="1488" y="133"/>
                  <a:pt x="1504" y="135"/>
                  <a:pt x="1503" y="143"/>
                </a:cubicBezTo>
                <a:cubicBezTo>
                  <a:pt x="1502" y="151"/>
                  <a:pt x="1504" y="153"/>
                  <a:pt x="1502" y="158"/>
                </a:cubicBezTo>
                <a:cubicBezTo>
                  <a:pt x="1500" y="163"/>
                  <a:pt x="1502" y="164"/>
                  <a:pt x="1508" y="169"/>
                </a:cubicBezTo>
                <a:cubicBezTo>
                  <a:pt x="1514" y="174"/>
                  <a:pt x="1520" y="175"/>
                  <a:pt x="1529" y="180"/>
                </a:cubicBezTo>
                <a:cubicBezTo>
                  <a:pt x="1537" y="184"/>
                  <a:pt x="1548" y="185"/>
                  <a:pt x="1547" y="191"/>
                </a:cubicBezTo>
                <a:cubicBezTo>
                  <a:pt x="1547" y="197"/>
                  <a:pt x="1546" y="196"/>
                  <a:pt x="1533" y="193"/>
                </a:cubicBezTo>
                <a:cubicBezTo>
                  <a:pt x="1519" y="190"/>
                  <a:pt x="1522" y="192"/>
                  <a:pt x="1510" y="191"/>
                </a:cubicBezTo>
                <a:cubicBezTo>
                  <a:pt x="1498" y="190"/>
                  <a:pt x="1481" y="192"/>
                  <a:pt x="1470" y="193"/>
                </a:cubicBezTo>
                <a:cubicBezTo>
                  <a:pt x="1457" y="194"/>
                  <a:pt x="1460" y="198"/>
                  <a:pt x="1466" y="200"/>
                </a:cubicBezTo>
                <a:cubicBezTo>
                  <a:pt x="1472" y="202"/>
                  <a:pt x="1473" y="206"/>
                  <a:pt x="1471" y="214"/>
                </a:cubicBezTo>
                <a:cubicBezTo>
                  <a:pt x="1470" y="221"/>
                  <a:pt x="1459" y="210"/>
                  <a:pt x="1453" y="209"/>
                </a:cubicBezTo>
                <a:cubicBezTo>
                  <a:pt x="1447" y="208"/>
                  <a:pt x="1438" y="212"/>
                  <a:pt x="1430" y="214"/>
                </a:cubicBezTo>
                <a:cubicBezTo>
                  <a:pt x="1422" y="216"/>
                  <a:pt x="1421" y="211"/>
                  <a:pt x="1419" y="208"/>
                </a:cubicBezTo>
                <a:cubicBezTo>
                  <a:pt x="1416" y="204"/>
                  <a:pt x="1405" y="211"/>
                  <a:pt x="1400" y="216"/>
                </a:cubicBezTo>
                <a:cubicBezTo>
                  <a:pt x="1394" y="221"/>
                  <a:pt x="1386" y="220"/>
                  <a:pt x="1378" y="224"/>
                </a:cubicBezTo>
                <a:cubicBezTo>
                  <a:pt x="1370" y="227"/>
                  <a:pt x="1375" y="214"/>
                  <a:pt x="1373" y="210"/>
                </a:cubicBezTo>
                <a:cubicBezTo>
                  <a:pt x="1372" y="207"/>
                  <a:pt x="1370" y="213"/>
                  <a:pt x="1361" y="211"/>
                </a:cubicBezTo>
                <a:cubicBezTo>
                  <a:pt x="1353" y="209"/>
                  <a:pt x="1352" y="207"/>
                  <a:pt x="1351" y="212"/>
                </a:cubicBezTo>
                <a:cubicBezTo>
                  <a:pt x="1351" y="217"/>
                  <a:pt x="1360" y="215"/>
                  <a:pt x="1359" y="220"/>
                </a:cubicBezTo>
                <a:cubicBezTo>
                  <a:pt x="1358" y="227"/>
                  <a:pt x="1362" y="226"/>
                  <a:pt x="1366" y="235"/>
                </a:cubicBezTo>
                <a:cubicBezTo>
                  <a:pt x="1371" y="244"/>
                  <a:pt x="1362" y="243"/>
                  <a:pt x="1353" y="245"/>
                </a:cubicBezTo>
                <a:cubicBezTo>
                  <a:pt x="1343" y="246"/>
                  <a:pt x="1348" y="242"/>
                  <a:pt x="1348" y="231"/>
                </a:cubicBezTo>
                <a:cubicBezTo>
                  <a:pt x="1347" y="219"/>
                  <a:pt x="1340" y="218"/>
                  <a:pt x="1331" y="218"/>
                </a:cubicBezTo>
                <a:cubicBezTo>
                  <a:pt x="1322" y="218"/>
                  <a:pt x="1323" y="219"/>
                  <a:pt x="1317" y="218"/>
                </a:cubicBezTo>
                <a:cubicBezTo>
                  <a:pt x="1312" y="217"/>
                  <a:pt x="1305" y="214"/>
                  <a:pt x="1304" y="219"/>
                </a:cubicBezTo>
                <a:cubicBezTo>
                  <a:pt x="1303" y="223"/>
                  <a:pt x="1313" y="223"/>
                  <a:pt x="1316" y="228"/>
                </a:cubicBezTo>
                <a:cubicBezTo>
                  <a:pt x="1318" y="233"/>
                  <a:pt x="1317" y="237"/>
                  <a:pt x="1321" y="241"/>
                </a:cubicBezTo>
                <a:cubicBezTo>
                  <a:pt x="1326" y="245"/>
                  <a:pt x="1330" y="251"/>
                  <a:pt x="1331" y="257"/>
                </a:cubicBezTo>
                <a:cubicBezTo>
                  <a:pt x="1332" y="262"/>
                  <a:pt x="1317" y="260"/>
                  <a:pt x="1314" y="257"/>
                </a:cubicBezTo>
                <a:cubicBezTo>
                  <a:pt x="1311" y="253"/>
                  <a:pt x="1307" y="255"/>
                  <a:pt x="1303" y="257"/>
                </a:cubicBezTo>
                <a:cubicBezTo>
                  <a:pt x="1300" y="259"/>
                  <a:pt x="1295" y="255"/>
                  <a:pt x="1287" y="256"/>
                </a:cubicBezTo>
                <a:cubicBezTo>
                  <a:pt x="1279" y="256"/>
                  <a:pt x="1287" y="261"/>
                  <a:pt x="1277" y="266"/>
                </a:cubicBezTo>
                <a:cubicBezTo>
                  <a:pt x="1267" y="271"/>
                  <a:pt x="1267" y="272"/>
                  <a:pt x="1261" y="273"/>
                </a:cubicBezTo>
                <a:cubicBezTo>
                  <a:pt x="1254" y="274"/>
                  <a:pt x="1255" y="271"/>
                  <a:pt x="1244" y="274"/>
                </a:cubicBezTo>
                <a:cubicBezTo>
                  <a:pt x="1233" y="277"/>
                  <a:pt x="1237" y="280"/>
                  <a:pt x="1240" y="288"/>
                </a:cubicBezTo>
                <a:cubicBezTo>
                  <a:pt x="1242" y="296"/>
                  <a:pt x="1250" y="298"/>
                  <a:pt x="1250" y="303"/>
                </a:cubicBezTo>
                <a:cubicBezTo>
                  <a:pt x="1251" y="308"/>
                  <a:pt x="1232" y="302"/>
                  <a:pt x="1227" y="296"/>
                </a:cubicBezTo>
                <a:cubicBezTo>
                  <a:pt x="1221" y="289"/>
                  <a:pt x="1227" y="279"/>
                  <a:pt x="1228" y="269"/>
                </a:cubicBezTo>
                <a:cubicBezTo>
                  <a:pt x="1229" y="258"/>
                  <a:pt x="1220" y="255"/>
                  <a:pt x="1216" y="249"/>
                </a:cubicBezTo>
                <a:cubicBezTo>
                  <a:pt x="1213" y="243"/>
                  <a:pt x="1228" y="250"/>
                  <a:pt x="1235" y="256"/>
                </a:cubicBezTo>
                <a:cubicBezTo>
                  <a:pt x="1241" y="262"/>
                  <a:pt x="1246" y="258"/>
                  <a:pt x="1259" y="261"/>
                </a:cubicBezTo>
                <a:cubicBezTo>
                  <a:pt x="1272" y="263"/>
                  <a:pt x="1278" y="257"/>
                  <a:pt x="1280" y="251"/>
                </a:cubicBezTo>
                <a:cubicBezTo>
                  <a:pt x="1283" y="245"/>
                  <a:pt x="1277" y="240"/>
                  <a:pt x="1268" y="236"/>
                </a:cubicBezTo>
                <a:cubicBezTo>
                  <a:pt x="1259" y="232"/>
                  <a:pt x="1264" y="233"/>
                  <a:pt x="1261" y="227"/>
                </a:cubicBezTo>
                <a:cubicBezTo>
                  <a:pt x="1257" y="220"/>
                  <a:pt x="1254" y="218"/>
                  <a:pt x="1246" y="216"/>
                </a:cubicBezTo>
                <a:cubicBezTo>
                  <a:pt x="1238" y="214"/>
                  <a:pt x="1227" y="214"/>
                  <a:pt x="1219" y="213"/>
                </a:cubicBezTo>
                <a:cubicBezTo>
                  <a:pt x="1211" y="213"/>
                  <a:pt x="1209" y="216"/>
                  <a:pt x="1206" y="213"/>
                </a:cubicBezTo>
                <a:cubicBezTo>
                  <a:pt x="1202" y="209"/>
                  <a:pt x="1206" y="205"/>
                  <a:pt x="1203" y="203"/>
                </a:cubicBezTo>
                <a:cubicBezTo>
                  <a:pt x="1200" y="201"/>
                  <a:pt x="1192" y="204"/>
                  <a:pt x="1186" y="207"/>
                </a:cubicBezTo>
                <a:cubicBezTo>
                  <a:pt x="1181" y="210"/>
                  <a:pt x="1177" y="208"/>
                  <a:pt x="1179" y="206"/>
                </a:cubicBezTo>
                <a:cubicBezTo>
                  <a:pt x="1182" y="203"/>
                  <a:pt x="1190" y="201"/>
                  <a:pt x="1190" y="195"/>
                </a:cubicBezTo>
                <a:cubicBezTo>
                  <a:pt x="1189" y="189"/>
                  <a:pt x="1181" y="190"/>
                  <a:pt x="1173" y="191"/>
                </a:cubicBezTo>
                <a:cubicBezTo>
                  <a:pt x="1165" y="192"/>
                  <a:pt x="1167" y="189"/>
                  <a:pt x="1162" y="187"/>
                </a:cubicBezTo>
                <a:cubicBezTo>
                  <a:pt x="1158" y="186"/>
                  <a:pt x="1158" y="190"/>
                  <a:pt x="1151" y="194"/>
                </a:cubicBezTo>
                <a:cubicBezTo>
                  <a:pt x="1145" y="197"/>
                  <a:pt x="1140" y="194"/>
                  <a:pt x="1137" y="193"/>
                </a:cubicBezTo>
                <a:cubicBezTo>
                  <a:pt x="1134" y="192"/>
                  <a:pt x="1133" y="187"/>
                  <a:pt x="1126" y="187"/>
                </a:cubicBezTo>
                <a:cubicBezTo>
                  <a:pt x="1119" y="188"/>
                  <a:pt x="1110" y="187"/>
                  <a:pt x="1105" y="190"/>
                </a:cubicBezTo>
                <a:cubicBezTo>
                  <a:pt x="1101" y="194"/>
                  <a:pt x="1115" y="194"/>
                  <a:pt x="1111" y="197"/>
                </a:cubicBezTo>
                <a:cubicBezTo>
                  <a:pt x="1108" y="200"/>
                  <a:pt x="1105" y="198"/>
                  <a:pt x="1102" y="198"/>
                </a:cubicBezTo>
                <a:cubicBezTo>
                  <a:pt x="1100" y="197"/>
                  <a:pt x="1091" y="198"/>
                  <a:pt x="1086" y="200"/>
                </a:cubicBezTo>
                <a:cubicBezTo>
                  <a:pt x="1081" y="203"/>
                  <a:pt x="1066" y="203"/>
                  <a:pt x="1060" y="206"/>
                </a:cubicBezTo>
                <a:cubicBezTo>
                  <a:pt x="1054" y="208"/>
                  <a:pt x="1045" y="207"/>
                  <a:pt x="1042" y="209"/>
                </a:cubicBezTo>
                <a:cubicBezTo>
                  <a:pt x="1039" y="211"/>
                  <a:pt x="1049" y="215"/>
                  <a:pt x="1045" y="218"/>
                </a:cubicBezTo>
                <a:cubicBezTo>
                  <a:pt x="1041" y="221"/>
                  <a:pt x="1034" y="225"/>
                  <a:pt x="1029" y="226"/>
                </a:cubicBezTo>
                <a:cubicBezTo>
                  <a:pt x="1023" y="227"/>
                  <a:pt x="1031" y="215"/>
                  <a:pt x="1032" y="213"/>
                </a:cubicBezTo>
                <a:cubicBezTo>
                  <a:pt x="1033" y="211"/>
                  <a:pt x="1027" y="213"/>
                  <a:pt x="1023" y="216"/>
                </a:cubicBezTo>
                <a:cubicBezTo>
                  <a:pt x="1019" y="218"/>
                  <a:pt x="1011" y="223"/>
                  <a:pt x="1006" y="226"/>
                </a:cubicBezTo>
                <a:cubicBezTo>
                  <a:pt x="1001" y="228"/>
                  <a:pt x="1008" y="237"/>
                  <a:pt x="1003" y="243"/>
                </a:cubicBezTo>
                <a:cubicBezTo>
                  <a:pt x="998" y="249"/>
                  <a:pt x="997" y="235"/>
                  <a:pt x="991" y="239"/>
                </a:cubicBezTo>
                <a:cubicBezTo>
                  <a:pt x="985" y="242"/>
                  <a:pt x="983" y="251"/>
                  <a:pt x="978" y="251"/>
                </a:cubicBezTo>
                <a:cubicBezTo>
                  <a:pt x="974" y="252"/>
                  <a:pt x="971" y="253"/>
                  <a:pt x="963" y="257"/>
                </a:cubicBezTo>
                <a:cubicBezTo>
                  <a:pt x="955" y="262"/>
                  <a:pt x="972" y="262"/>
                  <a:pt x="971" y="265"/>
                </a:cubicBezTo>
                <a:cubicBezTo>
                  <a:pt x="971" y="268"/>
                  <a:pt x="965" y="268"/>
                  <a:pt x="960" y="270"/>
                </a:cubicBezTo>
                <a:cubicBezTo>
                  <a:pt x="955" y="273"/>
                  <a:pt x="952" y="274"/>
                  <a:pt x="947" y="277"/>
                </a:cubicBezTo>
                <a:cubicBezTo>
                  <a:pt x="942" y="280"/>
                  <a:pt x="942" y="283"/>
                  <a:pt x="934" y="287"/>
                </a:cubicBezTo>
                <a:cubicBezTo>
                  <a:pt x="927" y="292"/>
                  <a:pt x="928" y="295"/>
                  <a:pt x="925" y="303"/>
                </a:cubicBezTo>
                <a:cubicBezTo>
                  <a:pt x="922" y="310"/>
                  <a:pt x="917" y="307"/>
                  <a:pt x="914" y="312"/>
                </a:cubicBezTo>
                <a:cubicBezTo>
                  <a:pt x="911" y="318"/>
                  <a:pt x="902" y="318"/>
                  <a:pt x="898" y="320"/>
                </a:cubicBezTo>
                <a:cubicBezTo>
                  <a:pt x="895" y="321"/>
                  <a:pt x="892" y="317"/>
                  <a:pt x="883" y="319"/>
                </a:cubicBezTo>
                <a:cubicBezTo>
                  <a:pt x="874" y="322"/>
                  <a:pt x="866" y="324"/>
                  <a:pt x="856" y="332"/>
                </a:cubicBezTo>
                <a:cubicBezTo>
                  <a:pt x="846" y="340"/>
                  <a:pt x="854" y="344"/>
                  <a:pt x="859" y="343"/>
                </a:cubicBezTo>
                <a:cubicBezTo>
                  <a:pt x="864" y="342"/>
                  <a:pt x="865" y="347"/>
                  <a:pt x="863" y="351"/>
                </a:cubicBezTo>
                <a:cubicBezTo>
                  <a:pt x="861" y="355"/>
                  <a:pt x="852" y="348"/>
                  <a:pt x="847" y="348"/>
                </a:cubicBezTo>
                <a:cubicBezTo>
                  <a:pt x="843" y="348"/>
                  <a:pt x="841" y="352"/>
                  <a:pt x="838" y="357"/>
                </a:cubicBezTo>
                <a:cubicBezTo>
                  <a:pt x="834" y="362"/>
                  <a:pt x="841" y="369"/>
                  <a:pt x="839" y="375"/>
                </a:cubicBezTo>
                <a:cubicBezTo>
                  <a:pt x="838" y="381"/>
                  <a:pt x="834" y="378"/>
                  <a:pt x="831" y="377"/>
                </a:cubicBezTo>
                <a:cubicBezTo>
                  <a:pt x="828" y="376"/>
                  <a:pt x="819" y="384"/>
                  <a:pt x="812" y="389"/>
                </a:cubicBezTo>
                <a:cubicBezTo>
                  <a:pt x="806" y="394"/>
                  <a:pt x="814" y="393"/>
                  <a:pt x="815" y="404"/>
                </a:cubicBezTo>
                <a:cubicBezTo>
                  <a:pt x="816" y="415"/>
                  <a:pt x="802" y="415"/>
                  <a:pt x="804" y="419"/>
                </a:cubicBezTo>
                <a:cubicBezTo>
                  <a:pt x="807" y="423"/>
                  <a:pt x="822" y="424"/>
                  <a:pt x="828" y="423"/>
                </a:cubicBezTo>
                <a:cubicBezTo>
                  <a:pt x="834" y="421"/>
                  <a:pt x="835" y="420"/>
                  <a:pt x="842" y="416"/>
                </a:cubicBezTo>
                <a:cubicBezTo>
                  <a:pt x="850" y="413"/>
                  <a:pt x="851" y="414"/>
                  <a:pt x="853" y="410"/>
                </a:cubicBezTo>
                <a:cubicBezTo>
                  <a:pt x="855" y="406"/>
                  <a:pt x="859" y="400"/>
                  <a:pt x="863" y="397"/>
                </a:cubicBezTo>
                <a:cubicBezTo>
                  <a:pt x="868" y="395"/>
                  <a:pt x="876" y="392"/>
                  <a:pt x="881" y="388"/>
                </a:cubicBezTo>
                <a:cubicBezTo>
                  <a:pt x="885" y="385"/>
                  <a:pt x="887" y="382"/>
                  <a:pt x="888" y="388"/>
                </a:cubicBezTo>
                <a:cubicBezTo>
                  <a:pt x="889" y="395"/>
                  <a:pt x="884" y="406"/>
                  <a:pt x="879" y="418"/>
                </a:cubicBezTo>
                <a:cubicBezTo>
                  <a:pt x="873" y="429"/>
                  <a:pt x="880" y="429"/>
                  <a:pt x="880" y="440"/>
                </a:cubicBezTo>
                <a:cubicBezTo>
                  <a:pt x="880" y="452"/>
                  <a:pt x="876" y="463"/>
                  <a:pt x="878" y="473"/>
                </a:cubicBezTo>
                <a:cubicBezTo>
                  <a:pt x="880" y="482"/>
                  <a:pt x="890" y="474"/>
                  <a:pt x="899" y="469"/>
                </a:cubicBezTo>
                <a:cubicBezTo>
                  <a:pt x="908" y="464"/>
                  <a:pt x="919" y="456"/>
                  <a:pt x="927" y="450"/>
                </a:cubicBezTo>
                <a:cubicBezTo>
                  <a:pt x="934" y="444"/>
                  <a:pt x="940" y="446"/>
                  <a:pt x="941" y="439"/>
                </a:cubicBezTo>
                <a:cubicBezTo>
                  <a:pt x="941" y="431"/>
                  <a:pt x="946" y="430"/>
                  <a:pt x="952" y="424"/>
                </a:cubicBezTo>
                <a:cubicBezTo>
                  <a:pt x="958" y="419"/>
                  <a:pt x="955" y="419"/>
                  <a:pt x="957" y="411"/>
                </a:cubicBezTo>
                <a:cubicBezTo>
                  <a:pt x="960" y="403"/>
                  <a:pt x="970" y="396"/>
                  <a:pt x="973" y="394"/>
                </a:cubicBezTo>
                <a:cubicBezTo>
                  <a:pt x="976" y="392"/>
                  <a:pt x="988" y="387"/>
                  <a:pt x="992" y="382"/>
                </a:cubicBezTo>
                <a:cubicBezTo>
                  <a:pt x="995" y="378"/>
                  <a:pt x="993" y="375"/>
                  <a:pt x="989" y="369"/>
                </a:cubicBezTo>
                <a:cubicBezTo>
                  <a:pt x="986" y="364"/>
                  <a:pt x="989" y="360"/>
                  <a:pt x="991" y="354"/>
                </a:cubicBezTo>
                <a:cubicBezTo>
                  <a:pt x="993" y="349"/>
                  <a:pt x="998" y="331"/>
                  <a:pt x="999" y="329"/>
                </a:cubicBezTo>
                <a:cubicBezTo>
                  <a:pt x="1000" y="327"/>
                  <a:pt x="1015" y="320"/>
                  <a:pt x="1020" y="317"/>
                </a:cubicBezTo>
                <a:cubicBezTo>
                  <a:pt x="1026" y="314"/>
                  <a:pt x="1036" y="315"/>
                  <a:pt x="1040" y="312"/>
                </a:cubicBezTo>
                <a:cubicBezTo>
                  <a:pt x="1043" y="309"/>
                  <a:pt x="1040" y="309"/>
                  <a:pt x="1053" y="304"/>
                </a:cubicBezTo>
                <a:cubicBezTo>
                  <a:pt x="1067" y="299"/>
                  <a:pt x="1062" y="298"/>
                  <a:pt x="1063" y="294"/>
                </a:cubicBezTo>
                <a:cubicBezTo>
                  <a:pt x="1064" y="290"/>
                  <a:pt x="1065" y="287"/>
                  <a:pt x="1070" y="284"/>
                </a:cubicBezTo>
                <a:cubicBezTo>
                  <a:pt x="1075" y="282"/>
                  <a:pt x="1077" y="279"/>
                  <a:pt x="1080" y="275"/>
                </a:cubicBezTo>
                <a:cubicBezTo>
                  <a:pt x="1082" y="271"/>
                  <a:pt x="1084" y="277"/>
                  <a:pt x="1089" y="277"/>
                </a:cubicBezTo>
                <a:cubicBezTo>
                  <a:pt x="1094" y="277"/>
                  <a:pt x="1108" y="281"/>
                  <a:pt x="1109" y="286"/>
                </a:cubicBezTo>
                <a:cubicBezTo>
                  <a:pt x="1111" y="290"/>
                  <a:pt x="1100" y="291"/>
                  <a:pt x="1098" y="295"/>
                </a:cubicBezTo>
                <a:cubicBezTo>
                  <a:pt x="1096" y="300"/>
                  <a:pt x="1094" y="297"/>
                  <a:pt x="1087" y="299"/>
                </a:cubicBezTo>
                <a:cubicBezTo>
                  <a:pt x="1080" y="301"/>
                  <a:pt x="1077" y="302"/>
                  <a:pt x="1074" y="307"/>
                </a:cubicBezTo>
                <a:cubicBezTo>
                  <a:pt x="1070" y="312"/>
                  <a:pt x="1058" y="319"/>
                  <a:pt x="1050" y="325"/>
                </a:cubicBezTo>
                <a:cubicBezTo>
                  <a:pt x="1042" y="332"/>
                  <a:pt x="1044" y="332"/>
                  <a:pt x="1045" y="335"/>
                </a:cubicBezTo>
                <a:cubicBezTo>
                  <a:pt x="1046" y="339"/>
                  <a:pt x="1045" y="343"/>
                  <a:pt x="1043" y="350"/>
                </a:cubicBezTo>
                <a:cubicBezTo>
                  <a:pt x="1042" y="358"/>
                  <a:pt x="1036" y="361"/>
                  <a:pt x="1033" y="367"/>
                </a:cubicBezTo>
                <a:cubicBezTo>
                  <a:pt x="1029" y="372"/>
                  <a:pt x="1034" y="380"/>
                  <a:pt x="1037" y="386"/>
                </a:cubicBezTo>
                <a:cubicBezTo>
                  <a:pt x="1040" y="391"/>
                  <a:pt x="1048" y="391"/>
                  <a:pt x="1058" y="388"/>
                </a:cubicBezTo>
                <a:cubicBezTo>
                  <a:pt x="1068" y="385"/>
                  <a:pt x="1080" y="380"/>
                  <a:pt x="1090" y="375"/>
                </a:cubicBezTo>
                <a:cubicBezTo>
                  <a:pt x="1101" y="370"/>
                  <a:pt x="1128" y="376"/>
                  <a:pt x="1133" y="377"/>
                </a:cubicBezTo>
                <a:cubicBezTo>
                  <a:pt x="1139" y="378"/>
                  <a:pt x="1136" y="382"/>
                  <a:pt x="1134" y="386"/>
                </a:cubicBezTo>
                <a:cubicBezTo>
                  <a:pt x="1132" y="391"/>
                  <a:pt x="1111" y="393"/>
                  <a:pt x="1104" y="394"/>
                </a:cubicBezTo>
                <a:cubicBezTo>
                  <a:pt x="1098" y="396"/>
                  <a:pt x="1078" y="390"/>
                  <a:pt x="1072" y="392"/>
                </a:cubicBezTo>
                <a:cubicBezTo>
                  <a:pt x="1067" y="395"/>
                  <a:pt x="1058" y="394"/>
                  <a:pt x="1052" y="396"/>
                </a:cubicBezTo>
                <a:cubicBezTo>
                  <a:pt x="1045" y="398"/>
                  <a:pt x="1042" y="405"/>
                  <a:pt x="1041" y="409"/>
                </a:cubicBezTo>
                <a:cubicBezTo>
                  <a:pt x="1041" y="414"/>
                  <a:pt x="1043" y="417"/>
                  <a:pt x="1045" y="416"/>
                </a:cubicBezTo>
                <a:cubicBezTo>
                  <a:pt x="1047" y="415"/>
                  <a:pt x="1053" y="418"/>
                  <a:pt x="1059" y="417"/>
                </a:cubicBezTo>
                <a:cubicBezTo>
                  <a:pt x="1065" y="416"/>
                  <a:pt x="1062" y="418"/>
                  <a:pt x="1061" y="422"/>
                </a:cubicBezTo>
                <a:cubicBezTo>
                  <a:pt x="1059" y="427"/>
                  <a:pt x="1056" y="434"/>
                  <a:pt x="1049" y="441"/>
                </a:cubicBezTo>
                <a:cubicBezTo>
                  <a:pt x="1042" y="447"/>
                  <a:pt x="1041" y="440"/>
                  <a:pt x="1038" y="438"/>
                </a:cubicBezTo>
                <a:cubicBezTo>
                  <a:pt x="1035" y="437"/>
                  <a:pt x="1030" y="434"/>
                  <a:pt x="1028" y="430"/>
                </a:cubicBezTo>
                <a:cubicBezTo>
                  <a:pt x="1026" y="426"/>
                  <a:pt x="1023" y="432"/>
                  <a:pt x="1020" y="435"/>
                </a:cubicBezTo>
                <a:cubicBezTo>
                  <a:pt x="1017" y="439"/>
                  <a:pt x="1010" y="443"/>
                  <a:pt x="1007" y="448"/>
                </a:cubicBezTo>
                <a:cubicBezTo>
                  <a:pt x="1005" y="452"/>
                  <a:pt x="1005" y="458"/>
                  <a:pt x="997" y="462"/>
                </a:cubicBezTo>
                <a:cubicBezTo>
                  <a:pt x="989" y="466"/>
                  <a:pt x="994" y="471"/>
                  <a:pt x="991" y="477"/>
                </a:cubicBezTo>
                <a:cubicBezTo>
                  <a:pt x="987" y="483"/>
                  <a:pt x="980" y="487"/>
                  <a:pt x="974" y="491"/>
                </a:cubicBezTo>
                <a:cubicBezTo>
                  <a:pt x="968" y="494"/>
                  <a:pt x="968" y="500"/>
                  <a:pt x="967" y="502"/>
                </a:cubicBezTo>
                <a:cubicBezTo>
                  <a:pt x="966" y="505"/>
                  <a:pt x="955" y="508"/>
                  <a:pt x="951" y="508"/>
                </a:cubicBezTo>
                <a:cubicBezTo>
                  <a:pt x="946" y="506"/>
                  <a:pt x="953" y="503"/>
                  <a:pt x="956" y="499"/>
                </a:cubicBezTo>
                <a:cubicBezTo>
                  <a:pt x="959" y="496"/>
                  <a:pt x="950" y="497"/>
                  <a:pt x="945" y="498"/>
                </a:cubicBezTo>
                <a:cubicBezTo>
                  <a:pt x="939" y="499"/>
                  <a:pt x="927" y="501"/>
                  <a:pt x="922" y="502"/>
                </a:cubicBezTo>
                <a:cubicBezTo>
                  <a:pt x="917" y="504"/>
                  <a:pt x="898" y="504"/>
                  <a:pt x="894" y="505"/>
                </a:cubicBezTo>
                <a:cubicBezTo>
                  <a:pt x="890" y="505"/>
                  <a:pt x="885" y="509"/>
                  <a:pt x="880" y="513"/>
                </a:cubicBezTo>
                <a:cubicBezTo>
                  <a:pt x="876" y="516"/>
                  <a:pt x="880" y="505"/>
                  <a:pt x="880" y="502"/>
                </a:cubicBezTo>
                <a:cubicBezTo>
                  <a:pt x="880" y="500"/>
                  <a:pt x="872" y="499"/>
                  <a:pt x="870" y="499"/>
                </a:cubicBezTo>
                <a:cubicBezTo>
                  <a:pt x="867" y="499"/>
                  <a:pt x="857" y="498"/>
                  <a:pt x="852" y="498"/>
                </a:cubicBezTo>
                <a:cubicBezTo>
                  <a:pt x="847" y="499"/>
                  <a:pt x="842" y="503"/>
                  <a:pt x="837" y="501"/>
                </a:cubicBezTo>
                <a:cubicBezTo>
                  <a:pt x="832" y="499"/>
                  <a:pt x="826" y="496"/>
                  <a:pt x="823" y="492"/>
                </a:cubicBezTo>
                <a:cubicBezTo>
                  <a:pt x="820" y="488"/>
                  <a:pt x="820" y="477"/>
                  <a:pt x="820" y="474"/>
                </a:cubicBezTo>
                <a:cubicBezTo>
                  <a:pt x="820" y="470"/>
                  <a:pt x="815" y="476"/>
                  <a:pt x="813" y="478"/>
                </a:cubicBezTo>
                <a:cubicBezTo>
                  <a:pt x="810" y="481"/>
                  <a:pt x="800" y="485"/>
                  <a:pt x="798" y="490"/>
                </a:cubicBezTo>
                <a:cubicBezTo>
                  <a:pt x="795" y="496"/>
                  <a:pt x="804" y="506"/>
                  <a:pt x="802" y="510"/>
                </a:cubicBezTo>
                <a:cubicBezTo>
                  <a:pt x="800" y="515"/>
                  <a:pt x="796" y="514"/>
                  <a:pt x="789" y="514"/>
                </a:cubicBezTo>
                <a:cubicBezTo>
                  <a:pt x="782" y="514"/>
                  <a:pt x="775" y="511"/>
                  <a:pt x="769" y="508"/>
                </a:cubicBezTo>
                <a:cubicBezTo>
                  <a:pt x="764" y="506"/>
                  <a:pt x="759" y="515"/>
                  <a:pt x="754" y="518"/>
                </a:cubicBezTo>
                <a:cubicBezTo>
                  <a:pt x="749" y="521"/>
                  <a:pt x="738" y="524"/>
                  <a:pt x="735" y="526"/>
                </a:cubicBezTo>
                <a:cubicBezTo>
                  <a:pt x="731" y="527"/>
                  <a:pt x="726" y="525"/>
                  <a:pt x="723" y="527"/>
                </a:cubicBezTo>
                <a:cubicBezTo>
                  <a:pt x="719" y="528"/>
                  <a:pt x="720" y="531"/>
                  <a:pt x="717" y="539"/>
                </a:cubicBezTo>
                <a:cubicBezTo>
                  <a:pt x="713" y="548"/>
                  <a:pt x="712" y="550"/>
                  <a:pt x="708" y="554"/>
                </a:cubicBezTo>
                <a:cubicBezTo>
                  <a:pt x="704" y="557"/>
                  <a:pt x="705" y="559"/>
                  <a:pt x="699" y="556"/>
                </a:cubicBezTo>
                <a:cubicBezTo>
                  <a:pt x="693" y="553"/>
                  <a:pt x="679" y="559"/>
                  <a:pt x="669" y="564"/>
                </a:cubicBezTo>
                <a:cubicBezTo>
                  <a:pt x="659" y="568"/>
                  <a:pt x="650" y="576"/>
                  <a:pt x="644" y="578"/>
                </a:cubicBezTo>
                <a:cubicBezTo>
                  <a:pt x="639" y="581"/>
                  <a:pt x="639" y="582"/>
                  <a:pt x="635" y="589"/>
                </a:cubicBezTo>
                <a:cubicBezTo>
                  <a:pt x="630" y="595"/>
                  <a:pt x="627" y="594"/>
                  <a:pt x="615" y="592"/>
                </a:cubicBezTo>
                <a:cubicBezTo>
                  <a:pt x="604" y="591"/>
                  <a:pt x="592" y="585"/>
                  <a:pt x="587" y="584"/>
                </a:cubicBezTo>
                <a:cubicBezTo>
                  <a:pt x="582" y="583"/>
                  <a:pt x="580" y="595"/>
                  <a:pt x="577" y="599"/>
                </a:cubicBezTo>
                <a:cubicBezTo>
                  <a:pt x="573" y="604"/>
                  <a:pt x="573" y="598"/>
                  <a:pt x="568" y="598"/>
                </a:cubicBezTo>
                <a:cubicBezTo>
                  <a:pt x="564" y="599"/>
                  <a:pt x="564" y="601"/>
                  <a:pt x="560" y="597"/>
                </a:cubicBezTo>
                <a:cubicBezTo>
                  <a:pt x="555" y="593"/>
                  <a:pt x="554" y="593"/>
                  <a:pt x="552" y="595"/>
                </a:cubicBezTo>
                <a:cubicBezTo>
                  <a:pt x="549" y="596"/>
                  <a:pt x="540" y="598"/>
                  <a:pt x="539" y="602"/>
                </a:cubicBezTo>
                <a:cubicBezTo>
                  <a:pt x="538" y="606"/>
                  <a:pt x="530" y="609"/>
                  <a:pt x="527" y="614"/>
                </a:cubicBezTo>
                <a:cubicBezTo>
                  <a:pt x="523" y="618"/>
                  <a:pt x="525" y="618"/>
                  <a:pt x="532" y="620"/>
                </a:cubicBezTo>
                <a:cubicBezTo>
                  <a:pt x="540" y="623"/>
                  <a:pt x="537" y="622"/>
                  <a:pt x="541" y="628"/>
                </a:cubicBezTo>
                <a:cubicBezTo>
                  <a:pt x="545" y="633"/>
                  <a:pt x="546" y="627"/>
                  <a:pt x="548" y="626"/>
                </a:cubicBezTo>
                <a:cubicBezTo>
                  <a:pt x="551" y="625"/>
                  <a:pt x="551" y="627"/>
                  <a:pt x="554" y="633"/>
                </a:cubicBezTo>
                <a:cubicBezTo>
                  <a:pt x="556" y="639"/>
                  <a:pt x="557" y="635"/>
                  <a:pt x="557" y="639"/>
                </a:cubicBezTo>
                <a:cubicBezTo>
                  <a:pt x="557" y="643"/>
                  <a:pt x="552" y="645"/>
                  <a:pt x="553" y="653"/>
                </a:cubicBezTo>
                <a:cubicBezTo>
                  <a:pt x="554" y="661"/>
                  <a:pt x="553" y="665"/>
                  <a:pt x="551" y="671"/>
                </a:cubicBezTo>
                <a:cubicBezTo>
                  <a:pt x="549" y="677"/>
                  <a:pt x="546" y="677"/>
                  <a:pt x="548" y="682"/>
                </a:cubicBezTo>
                <a:cubicBezTo>
                  <a:pt x="551" y="687"/>
                  <a:pt x="552" y="689"/>
                  <a:pt x="550" y="692"/>
                </a:cubicBezTo>
                <a:cubicBezTo>
                  <a:pt x="548" y="696"/>
                  <a:pt x="546" y="691"/>
                  <a:pt x="545" y="687"/>
                </a:cubicBezTo>
                <a:cubicBezTo>
                  <a:pt x="544" y="684"/>
                  <a:pt x="543" y="682"/>
                  <a:pt x="540" y="684"/>
                </a:cubicBezTo>
                <a:cubicBezTo>
                  <a:pt x="538" y="687"/>
                  <a:pt x="534" y="689"/>
                  <a:pt x="532" y="692"/>
                </a:cubicBezTo>
                <a:cubicBezTo>
                  <a:pt x="529" y="695"/>
                  <a:pt x="532" y="701"/>
                  <a:pt x="532" y="701"/>
                </a:cubicBezTo>
                <a:cubicBezTo>
                  <a:pt x="531" y="706"/>
                  <a:pt x="524" y="705"/>
                  <a:pt x="519" y="710"/>
                </a:cubicBezTo>
                <a:cubicBezTo>
                  <a:pt x="513" y="714"/>
                  <a:pt x="515" y="726"/>
                  <a:pt x="496" y="723"/>
                </a:cubicBezTo>
                <a:cubicBezTo>
                  <a:pt x="477" y="720"/>
                  <a:pt x="484" y="715"/>
                  <a:pt x="477" y="714"/>
                </a:cubicBezTo>
                <a:cubicBezTo>
                  <a:pt x="471" y="712"/>
                  <a:pt x="464" y="712"/>
                  <a:pt x="461" y="705"/>
                </a:cubicBezTo>
                <a:cubicBezTo>
                  <a:pt x="457" y="698"/>
                  <a:pt x="455" y="699"/>
                  <a:pt x="449" y="697"/>
                </a:cubicBezTo>
                <a:cubicBezTo>
                  <a:pt x="443" y="696"/>
                  <a:pt x="433" y="691"/>
                  <a:pt x="426" y="695"/>
                </a:cubicBezTo>
                <a:cubicBezTo>
                  <a:pt x="419" y="699"/>
                  <a:pt x="417" y="699"/>
                  <a:pt x="414" y="695"/>
                </a:cubicBezTo>
                <a:cubicBezTo>
                  <a:pt x="411" y="691"/>
                  <a:pt x="406" y="693"/>
                  <a:pt x="402" y="701"/>
                </a:cubicBezTo>
                <a:cubicBezTo>
                  <a:pt x="399" y="709"/>
                  <a:pt x="395" y="720"/>
                  <a:pt x="393" y="731"/>
                </a:cubicBezTo>
                <a:cubicBezTo>
                  <a:pt x="391" y="742"/>
                  <a:pt x="377" y="767"/>
                  <a:pt x="363" y="787"/>
                </a:cubicBezTo>
                <a:cubicBezTo>
                  <a:pt x="349" y="806"/>
                  <a:pt x="339" y="819"/>
                  <a:pt x="338" y="831"/>
                </a:cubicBezTo>
                <a:cubicBezTo>
                  <a:pt x="337" y="843"/>
                  <a:pt x="335" y="848"/>
                  <a:pt x="331" y="856"/>
                </a:cubicBezTo>
                <a:cubicBezTo>
                  <a:pt x="328" y="864"/>
                  <a:pt x="336" y="862"/>
                  <a:pt x="343" y="863"/>
                </a:cubicBezTo>
                <a:cubicBezTo>
                  <a:pt x="350" y="863"/>
                  <a:pt x="356" y="863"/>
                  <a:pt x="358" y="865"/>
                </a:cubicBezTo>
                <a:cubicBezTo>
                  <a:pt x="360" y="867"/>
                  <a:pt x="359" y="889"/>
                  <a:pt x="363" y="895"/>
                </a:cubicBezTo>
                <a:cubicBezTo>
                  <a:pt x="367" y="901"/>
                  <a:pt x="372" y="891"/>
                  <a:pt x="377" y="888"/>
                </a:cubicBezTo>
                <a:cubicBezTo>
                  <a:pt x="382" y="886"/>
                  <a:pt x="386" y="885"/>
                  <a:pt x="394" y="886"/>
                </a:cubicBezTo>
                <a:cubicBezTo>
                  <a:pt x="402" y="887"/>
                  <a:pt x="407" y="895"/>
                  <a:pt x="420" y="895"/>
                </a:cubicBezTo>
                <a:cubicBezTo>
                  <a:pt x="432" y="896"/>
                  <a:pt x="446" y="894"/>
                  <a:pt x="452" y="892"/>
                </a:cubicBezTo>
                <a:cubicBezTo>
                  <a:pt x="459" y="890"/>
                  <a:pt x="464" y="878"/>
                  <a:pt x="468" y="876"/>
                </a:cubicBezTo>
                <a:cubicBezTo>
                  <a:pt x="472" y="874"/>
                  <a:pt x="493" y="861"/>
                  <a:pt x="498" y="858"/>
                </a:cubicBezTo>
                <a:cubicBezTo>
                  <a:pt x="503" y="856"/>
                  <a:pt x="506" y="832"/>
                  <a:pt x="509" y="822"/>
                </a:cubicBezTo>
                <a:cubicBezTo>
                  <a:pt x="512" y="812"/>
                  <a:pt x="521" y="810"/>
                  <a:pt x="529" y="806"/>
                </a:cubicBezTo>
                <a:cubicBezTo>
                  <a:pt x="537" y="802"/>
                  <a:pt x="554" y="798"/>
                  <a:pt x="560" y="797"/>
                </a:cubicBezTo>
                <a:cubicBezTo>
                  <a:pt x="567" y="796"/>
                  <a:pt x="584" y="780"/>
                  <a:pt x="585" y="774"/>
                </a:cubicBezTo>
                <a:cubicBezTo>
                  <a:pt x="585" y="768"/>
                  <a:pt x="588" y="763"/>
                  <a:pt x="601" y="758"/>
                </a:cubicBezTo>
                <a:cubicBezTo>
                  <a:pt x="614" y="753"/>
                  <a:pt x="617" y="756"/>
                  <a:pt x="630" y="758"/>
                </a:cubicBezTo>
                <a:cubicBezTo>
                  <a:pt x="644" y="759"/>
                  <a:pt x="647" y="762"/>
                  <a:pt x="653" y="758"/>
                </a:cubicBezTo>
                <a:cubicBezTo>
                  <a:pt x="659" y="755"/>
                  <a:pt x="665" y="754"/>
                  <a:pt x="673" y="754"/>
                </a:cubicBezTo>
                <a:cubicBezTo>
                  <a:pt x="680" y="754"/>
                  <a:pt x="693" y="748"/>
                  <a:pt x="696" y="746"/>
                </a:cubicBezTo>
                <a:cubicBezTo>
                  <a:pt x="699" y="745"/>
                  <a:pt x="705" y="749"/>
                  <a:pt x="709" y="748"/>
                </a:cubicBezTo>
                <a:cubicBezTo>
                  <a:pt x="714" y="748"/>
                  <a:pt x="708" y="741"/>
                  <a:pt x="712" y="737"/>
                </a:cubicBezTo>
                <a:cubicBezTo>
                  <a:pt x="717" y="732"/>
                  <a:pt x="716" y="739"/>
                  <a:pt x="721" y="748"/>
                </a:cubicBezTo>
                <a:cubicBezTo>
                  <a:pt x="727" y="757"/>
                  <a:pt x="728" y="762"/>
                  <a:pt x="732" y="769"/>
                </a:cubicBezTo>
                <a:cubicBezTo>
                  <a:pt x="736" y="776"/>
                  <a:pt x="745" y="782"/>
                  <a:pt x="750" y="793"/>
                </a:cubicBezTo>
                <a:cubicBezTo>
                  <a:pt x="755" y="805"/>
                  <a:pt x="752" y="807"/>
                  <a:pt x="760" y="809"/>
                </a:cubicBezTo>
                <a:cubicBezTo>
                  <a:pt x="768" y="811"/>
                  <a:pt x="771" y="812"/>
                  <a:pt x="780" y="824"/>
                </a:cubicBezTo>
                <a:cubicBezTo>
                  <a:pt x="789" y="835"/>
                  <a:pt x="801" y="851"/>
                  <a:pt x="803" y="863"/>
                </a:cubicBezTo>
                <a:cubicBezTo>
                  <a:pt x="804" y="874"/>
                  <a:pt x="791" y="895"/>
                  <a:pt x="786" y="900"/>
                </a:cubicBezTo>
                <a:cubicBezTo>
                  <a:pt x="780" y="905"/>
                  <a:pt x="789" y="907"/>
                  <a:pt x="798" y="904"/>
                </a:cubicBezTo>
                <a:cubicBezTo>
                  <a:pt x="807" y="901"/>
                  <a:pt x="812" y="901"/>
                  <a:pt x="816" y="893"/>
                </a:cubicBezTo>
                <a:cubicBezTo>
                  <a:pt x="821" y="885"/>
                  <a:pt x="819" y="878"/>
                  <a:pt x="822" y="876"/>
                </a:cubicBezTo>
                <a:cubicBezTo>
                  <a:pt x="825" y="874"/>
                  <a:pt x="835" y="868"/>
                  <a:pt x="835" y="862"/>
                </a:cubicBezTo>
                <a:cubicBezTo>
                  <a:pt x="836" y="856"/>
                  <a:pt x="828" y="856"/>
                  <a:pt x="826" y="852"/>
                </a:cubicBezTo>
                <a:cubicBezTo>
                  <a:pt x="824" y="848"/>
                  <a:pt x="833" y="837"/>
                  <a:pt x="838" y="835"/>
                </a:cubicBezTo>
                <a:cubicBezTo>
                  <a:pt x="843" y="833"/>
                  <a:pt x="851" y="845"/>
                  <a:pt x="854" y="851"/>
                </a:cubicBezTo>
                <a:cubicBezTo>
                  <a:pt x="857" y="857"/>
                  <a:pt x="869" y="847"/>
                  <a:pt x="867" y="842"/>
                </a:cubicBezTo>
                <a:cubicBezTo>
                  <a:pt x="865" y="837"/>
                  <a:pt x="858" y="826"/>
                  <a:pt x="850" y="822"/>
                </a:cubicBezTo>
                <a:cubicBezTo>
                  <a:pt x="842" y="819"/>
                  <a:pt x="836" y="819"/>
                  <a:pt x="832" y="812"/>
                </a:cubicBezTo>
                <a:cubicBezTo>
                  <a:pt x="829" y="805"/>
                  <a:pt x="825" y="796"/>
                  <a:pt x="821" y="791"/>
                </a:cubicBezTo>
                <a:cubicBezTo>
                  <a:pt x="816" y="786"/>
                  <a:pt x="797" y="781"/>
                  <a:pt x="792" y="777"/>
                </a:cubicBezTo>
                <a:cubicBezTo>
                  <a:pt x="788" y="772"/>
                  <a:pt x="791" y="748"/>
                  <a:pt x="791" y="742"/>
                </a:cubicBezTo>
                <a:cubicBezTo>
                  <a:pt x="792" y="736"/>
                  <a:pt x="781" y="738"/>
                  <a:pt x="773" y="736"/>
                </a:cubicBezTo>
                <a:cubicBezTo>
                  <a:pt x="765" y="733"/>
                  <a:pt x="769" y="727"/>
                  <a:pt x="771" y="725"/>
                </a:cubicBezTo>
                <a:cubicBezTo>
                  <a:pt x="774" y="724"/>
                  <a:pt x="777" y="712"/>
                  <a:pt x="775" y="708"/>
                </a:cubicBezTo>
                <a:cubicBezTo>
                  <a:pt x="773" y="704"/>
                  <a:pt x="778" y="703"/>
                  <a:pt x="787" y="706"/>
                </a:cubicBezTo>
                <a:cubicBezTo>
                  <a:pt x="796" y="709"/>
                  <a:pt x="790" y="712"/>
                  <a:pt x="788" y="717"/>
                </a:cubicBezTo>
                <a:cubicBezTo>
                  <a:pt x="786" y="723"/>
                  <a:pt x="793" y="729"/>
                  <a:pt x="797" y="729"/>
                </a:cubicBezTo>
                <a:cubicBezTo>
                  <a:pt x="801" y="730"/>
                  <a:pt x="805" y="722"/>
                  <a:pt x="806" y="717"/>
                </a:cubicBezTo>
                <a:cubicBezTo>
                  <a:pt x="806" y="711"/>
                  <a:pt x="809" y="717"/>
                  <a:pt x="815" y="724"/>
                </a:cubicBezTo>
                <a:cubicBezTo>
                  <a:pt x="822" y="731"/>
                  <a:pt x="820" y="733"/>
                  <a:pt x="825" y="741"/>
                </a:cubicBezTo>
                <a:cubicBezTo>
                  <a:pt x="828" y="749"/>
                  <a:pt x="819" y="752"/>
                  <a:pt x="816" y="759"/>
                </a:cubicBezTo>
                <a:cubicBezTo>
                  <a:pt x="813" y="766"/>
                  <a:pt x="818" y="762"/>
                  <a:pt x="828" y="765"/>
                </a:cubicBezTo>
                <a:cubicBezTo>
                  <a:pt x="837" y="769"/>
                  <a:pt x="830" y="769"/>
                  <a:pt x="841" y="774"/>
                </a:cubicBezTo>
                <a:cubicBezTo>
                  <a:pt x="852" y="779"/>
                  <a:pt x="856" y="781"/>
                  <a:pt x="861" y="783"/>
                </a:cubicBezTo>
                <a:cubicBezTo>
                  <a:pt x="867" y="785"/>
                  <a:pt x="878" y="789"/>
                  <a:pt x="887" y="796"/>
                </a:cubicBezTo>
                <a:cubicBezTo>
                  <a:pt x="895" y="804"/>
                  <a:pt x="891" y="809"/>
                  <a:pt x="888" y="818"/>
                </a:cubicBezTo>
                <a:cubicBezTo>
                  <a:pt x="886" y="827"/>
                  <a:pt x="887" y="836"/>
                  <a:pt x="887" y="851"/>
                </a:cubicBezTo>
                <a:cubicBezTo>
                  <a:pt x="886" y="866"/>
                  <a:pt x="892" y="856"/>
                  <a:pt x="898" y="867"/>
                </a:cubicBezTo>
                <a:cubicBezTo>
                  <a:pt x="904" y="877"/>
                  <a:pt x="905" y="881"/>
                  <a:pt x="908" y="888"/>
                </a:cubicBezTo>
                <a:cubicBezTo>
                  <a:pt x="911" y="894"/>
                  <a:pt x="913" y="896"/>
                  <a:pt x="918" y="898"/>
                </a:cubicBezTo>
                <a:cubicBezTo>
                  <a:pt x="922" y="899"/>
                  <a:pt x="935" y="898"/>
                  <a:pt x="935" y="903"/>
                </a:cubicBezTo>
                <a:cubicBezTo>
                  <a:pt x="935" y="909"/>
                  <a:pt x="924" y="902"/>
                  <a:pt x="914" y="906"/>
                </a:cubicBezTo>
                <a:cubicBezTo>
                  <a:pt x="904" y="909"/>
                  <a:pt x="906" y="911"/>
                  <a:pt x="905" y="920"/>
                </a:cubicBezTo>
                <a:cubicBezTo>
                  <a:pt x="903" y="929"/>
                  <a:pt x="907" y="924"/>
                  <a:pt x="913" y="936"/>
                </a:cubicBezTo>
                <a:cubicBezTo>
                  <a:pt x="919" y="949"/>
                  <a:pt x="914" y="948"/>
                  <a:pt x="917" y="948"/>
                </a:cubicBezTo>
                <a:cubicBezTo>
                  <a:pt x="921" y="949"/>
                  <a:pt x="923" y="946"/>
                  <a:pt x="926" y="953"/>
                </a:cubicBezTo>
                <a:cubicBezTo>
                  <a:pt x="930" y="959"/>
                  <a:pt x="929" y="958"/>
                  <a:pt x="936" y="954"/>
                </a:cubicBezTo>
                <a:cubicBezTo>
                  <a:pt x="944" y="951"/>
                  <a:pt x="946" y="952"/>
                  <a:pt x="947" y="949"/>
                </a:cubicBezTo>
                <a:cubicBezTo>
                  <a:pt x="948" y="945"/>
                  <a:pt x="948" y="940"/>
                  <a:pt x="953" y="943"/>
                </a:cubicBezTo>
                <a:cubicBezTo>
                  <a:pt x="959" y="946"/>
                  <a:pt x="962" y="939"/>
                  <a:pt x="960" y="931"/>
                </a:cubicBezTo>
                <a:cubicBezTo>
                  <a:pt x="959" y="924"/>
                  <a:pt x="960" y="922"/>
                  <a:pt x="957" y="923"/>
                </a:cubicBezTo>
                <a:cubicBezTo>
                  <a:pt x="955" y="924"/>
                  <a:pt x="949" y="935"/>
                  <a:pt x="942" y="931"/>
                </a:cubicBezTo>
                <a:cubicBezTo>
                  <a:pt x="935" y="926"/>
                  <a:pt x="955" y="922"/>
                  <a:pt x="960" y="919"/>
                </a:cubicBezTo>
                <a:cubicBezTo>
                  <a:pt x="965" y="917"/>
                  <a:pt x="964" y="913"/>
                  <a:pt x="970" y="915"/>
                </a:cubicBezTo>
                <a:cubicBezTo>
                  <a:pt x="976" y="916"/>
                  <a:pt x="982" y="913"/>
                  <a:pt x="979" y="904"/>
                </a:cubicBezTo>
                <a:cubicBezTo>
                  <a:pt x="976" y="895"/>
                  <a:pt x="968" y="891"/>
                  <a:pt x="952" y="873"/>
                </a:cubicBezTo>
                <a:cubicBezTo>
                  <a:pt x="935" y="855"/>
                  <a:pt x="954" y="853"/>
                  <a:pt x="970" y="846"/>
                </a:cubicBezTo>
                <a:cubicBezTo>
                  <a:pt x="986" y="840"/>
                  <a:pt x="1015" y="836"/>
                  <a:pt x="1020" y="837"/>
                </a:cubicBezTo>
                <a:cubicBezTo>
                  <a:pt x="1024" y="839"/>
                  <a:pt x="1022" y="847"/>
                  <a:pt x="1017" y="852"/>
                </a:cubicBezTo>
                <a:cubicBezTo>
                  <a:pt x="1012" y="856"/>
                  <a:pt x="1010" y="863"/>
                  <a:pt x="1011" y="867"/>
                </a:cubicBezTo>
                <a:cubicBezTo>
                  <a:pt x="1013" y="871"/>
                  <a:pt x="1021" y="872"/>
                  <a:pt x="1023" y="872"/>
                </a:cubicBezTo>
                <a:cubicBezTo>
                  <a:pt x="1025" y="872"/>
                  <a:pt x="1031" y="873"/>
                  <a:pt x="1034" y="884"/>
                </a:cubicBezTo>
                <a:cubicBezTo>
                  <a:pt x="1036" y="895"/>
                  <a:pt x="1027" y="900"/>
                  <a:pt x="1022" y="901"/>
                </a:cubicBezTo>
                <a:cubicBezTo>
                  <a:pt x="1017" y="902"/>
                  <a:pt x="1016" y="915"/>
                  <a:pt x="1015" y="921"/>
                </a:cubicBezTo>
                <a:cubicBezTo>
                  <a:pt x="1013" y="926"/>
                  <a:pt x="1033" y="920"/>
                  <a:pt x="1038" y="921"/>
                </a:cubicBezTo>
                <a:cubicBezTo>
                  <a:pt x="1043" y="923"/>
                  <a:pt x="1042" y="930"/>
                  <a:pt x="1047" y="938"/>
                </a:cubicBezTo>
                <a:cubicBezTo>
                  <a:pt x="1051" y="947"/>
                  <a:pt x="1052" y="946"/>
                  <a:pt x="1055" y="955"/>
                </a:cubicBezTo>
                <a:cubicBezTo>
                  <a:pt x="1057" y="964"/>
                  <a:pt x="1047" y="960"/>
                  <a:pt x="1057" y="964"/>
                </a:cubicBezTo>
                <a:cubicBezTo>
                  <a:pt x="1068" y="968"/>
                  <a:pt x="1070" y="963"/>
                  <a:pt x="1080" y="964"/>
                </a:cubicBezTo>
                <a:cubicBezTo>
                  <a:pt x="1089" y="964"/>
                  <a:pt x="1113" y="971"/>
                  <a:pt x="1120" y="969"/>
                </a:cubicBezTo>
                <a:cubicBezTo>
                  <a:pt x="1128" y="966"/>
                  <a:pt x="1133" y="957"/>
                  <a:pt x="1142" y="955"/>
                </a:cubicBezTo>
                <a:cubicBezTo>
                  <a:pt x="1150" y="954"/>
                  <a:pt x="1158" y="969"/>
                  <a:pt x="1168" y="974"/>
                </a:cubicBezTo>
                <a:cubicBezTo>
                  <a:pt x="1178" y="978"/>
                  <a:pt x="1193" y="970"/>
                  <a:pt x="1197" y="966"/>
                </a:cubicBezTo>
                <a:cubicBezTo>
                  <a:pt x="1201" y="963"/>
                  <a:pt x="1204" y="964"/>
                  <a:pt x="1216" y="963"/>
                </a:cubicBezTo>
                <a:cubicBezTo>
                  <a:pt x="1227" y="962"/>
                  <a:pt x="1231" y="963"/>
                  <a:pt x="1232" y="957"/>
                </a:cubicBezTo>
                <a:cubicBezTo>
                  <a:pt x="1233" y="952"/>
                  <a:pt x="1240" y="948"/>
                  <a:pt x="1242" y="958"/>
                </a:cubicBezTo>
                <a:cubicBezTo>
                  <a:pt x="1243" y="968"/>
                  <a:pt x="1238" y="966"/>
                  <a:pt x="1233" y="972"/>
                </a:cubicBezTo>
                <a:cubicBezTo>
                  <a:pt x="1229" y="978"/>
                  <a:pt x="1232" y="983"/>
                  <a:pt x="1235" y="993"/>
                </a:cubicBezTo>
                <a:cubicBezTo>
                  <a:pt x="1238" y="1003"/>
                  <a:pt x="1235" y="1013"/>
                  <a:pt x="1236" y="1020"/>
                </a:cubicBezTo>
                <a:cubicBezTo>
                  <a:pt x="1237" y="1027"/>
                  <a:pt x="1233" y="1030"/>
                  <a:pt x="1231" y="1036"/>
                </a:cubicBezTo>
                <a:cubicBezTo>
                  <a:pt x="1229" y="1043"/>
                  <a:pt x="1227" y="1039"/>
                  <a:pt x="1223" y="1047"/>
                </a:cubicBezTo>
                <a:cubicBezTo>
                  <a:pt x="1218" y="1055"/>
                  <a:pt x="1217" y="1062"/>
                  <a:pt x="1220" y="1072"/>
                </a:cubicBezTo>
                <a:cubicBezTo>
                  <a:pt x="1223" y="1082"/>
                  <a:pt x="1212" y="1090"/>
                  <a:pt x="1205" y="1099"/>
                </a:cubicBezTo>
                <a:cubicBezTo>
                  <a:pt x="1198" y="1108"/>
                  <a:pt x="1192" y="1118"/>
                  <a:pt x="1186" y="1117"/>
                </a:cubicBezTo>
                <a:cubicBezTo>
                  <a:pt x="1180" y="1116"/>
                  <a:pt x="1163" y="1114"/>
                  <a:pt x="1158" y="1111"/>
                </a:cubicBezTo>
                <a:cubicBezTo>
                  <a:pt x="1153" y="1107"/>
                  <a:pt x="1142" y="1093"/>
                  <a:pt x="1133" y="1095"/>
                </a:cubicBezTo>
                <a:cubicBezTo>
                  <a:pt x="1124" y="1096"/>
                  <a:pt x="1087" y="1106"/>
                  <a:pt x="1073" y="1112"/>
                </a:cubicBezTo>
                <a:cubicBezTo>
                  <a:pt x="1058" y="1117"/>
                  <a:pt x="1034" y="1105"/>
                  <a:pt x="1025" y="1099"/>
                </a:cubicBezTo>
                <a:cubicBezTo>
                  <a:pt x="1016" y="1093"/>
                  <a:pt x="1003" y="1097"/>
                  <a:pt x="994" y="1099"/>
                </a:cubicBezTo>
                <a:cubicBezTo>
                  <a:pt x="984" y="1101"/>
                  <a:pt x="981" y="1089"/>
                  <a:pt x="970" y="1082"/>
                </a:cubicBezTo>
                <a:cubicBezTo>
                  <a:pt x="959" y="1075"/>
                  <a:pt x="950" y="1081"/>
                  <a:pt x="939" y="1080"/>
                </a:cubicBezTo>
                <a:cubicBezTo>
                  <a:pt x="927" y="1078"/>
                  <a:pt x="929" y="1066"/>
                  <a:pt x="925" y="1061"/>
                </a:cubicBezTo>
                <a:cubicBezTo>
                  <a:pt x="921" y="1055"/>
                  <a:pt x="893" y="1054"/>
                  <a:pt x="879" y="1055"/>
                </a:cubicBezTo>
                <a:cubicBezTo>
                  <a:pt x="865" y="1055"/>
                  <a:pt x="864" y="1056"/>
                  <a:pt x="864" y="1064"/>
                </a:cubicBezTo>
                <a:cubicBezTo>
                  <a:pt x="865" y="1071"/>
                  <a:pt x="860" y="1092"/>
                  <a:pt x="857" y="1102"/>
                </a:cubicBezTo>
                <a:cubicBezTo>
                  <a:pt x="855" y="1112"/>
                  <a:pt x="834" y="1115"/>
                  <a:pt x="828" y="1116"/>
                </a:cubicBezTo>
                <a:cubicBezTo>
                  <a:pt x="823" y="1117"/>
                  <a:pt x="806" y="1106"/>
                  <a:pt x="800" y="1106"/>
                </a:cubicBezTo>
                <a:cubicBezTo>
                  <a:pt x="795" y="1106"/>
                  <a:pt x="785" y="1106"/>
                  <a:pt x="782" y="1101"/>
                </a:cubicBezTo>
                <a:cubicBezTo>
                  <a:pt x="780" y="1096"/>
                  <a:pt x="774" y="1096"/>
                  <a:pt x="764" y="1092"/>
                </a:cubicBezTo>
                <a:cubicBezTo>
                  <a:pt x="754" y="1088"/>
                  <a:pt x="754" y="1076"/>
                  <a:pt x="752" y="1066"/>
                </a:cubicBezTo>
                <a:cubicBezTo>
                  <a:pt x="750" y="1055"/>
                  <a:pt x="739" y="1050"/>
                  <a:pt x="724" y="1041"/>
                </a:cubicBezTo>
                <a:cubicBezTo>
                  <a:pt x="709" y="1033"/>
                  <a:pt x="693" y="1042"/>
                  <a:pt x="688" y="1045"/>
                </a:cubicBezTo>
                <a:cubicBezTo>
                  <a:pt x="683" y="1047"/>
                  <a:pt x="667" y="1041"/>
                  <a:pt x="654" y="1023"/>
                </a:cubicBezTo>
                <a:cubicBezTo>
                  <a:pt x="641" y="1005"/>
                  <a:pt x="663" y="1001"/>
                  <a:pt x="662" y="994"/>
                </a:cubicBezTo>
                <a:cubicBezTo>
                  <a:pt x="660" y="989"/>
                  <a:pt x="671" y="982"/>
                  <a:pt x="679" y="975"/>
                </a:cubicBezTo>
                <a:cubicBezTo>
                  <a:pt x="688" y="969"/>
                  <a:pt x="678" y="962"/>
                  <a:pt x="672" y="953"/>
                </a:cubicBezTo>
                <a:cubicBezTo>
                  <a:pt x="666" y="945"/>
                  <a:pt x="676" y="937"/>
                  <a:pt x="685" y="927"/>
                </a:cubicBezTo>
                <a:cubicBezTo>
                  <a:pt x="694" y="917"/>
                  <a:pt x="676" y="919"/>
                  <a:pt x="673" y="917"/>
                </a:cubicBezTo>
                <a:cubicBezTo>
                  <a:pt x="670" y="916"/>
                  <a:pt x="675" y="908"/>
                  <a:pt x="672" y="904"/>
                </a:cubicBezTo>
                <a:cubicBezTo>
                  <a:pt x="668" y="900"/>
                  <a:pt x="660" y="904"/>
                  <a:pt x="660" y="910"/>
                </a:cubicBezTo>
                <a:cubicBezTo>
                  <a:pt x="661" y="916"/>
                  <a:pt x="649" y="917"/>
                  <a:pt x="642" y="920"/>
                </a:cubicBezTo>
                <a:cubicBezTo>
                  <a:pt x="634" y="924"/>
                  <a:pt x="628" y="931"/>
                  <a:pt x="622" y="926"/>
                </a:cubicBezTo>
                <a:cubicBezTo>
                  <a:pt x="617" y="921"/>
                  <a:pt x="618" y="918"/>
                  <a:pt x="607" y="915"/>
                </a:cubicBezTo>
                <a:cubicBezTo>
                  <a:pt x="596" y="912"/>
                  <a:pt x="583" y="918"/>
                  <a:pt x="576" y="922"/>
                </a:cubicBezTo>
                <a:cubicBezTo>
                  <a:pt x="569" y="926"/>
                  <a:pt x="567" y="924"/>
                  <a:pt x="564" y="918"/>
                </a:cubicBezTo>
                <a:cubicBezTo>
                  <a:pt x="562" y="913"/>
                  <a:pt x="558" y="911"/>
                  <a:pt x="541" y="909"/>
                </a:cubicBezTo>
                <a:cubicBezTo>
                  <a:pt x="524" y="908"/>
                  <a:pt x="505" y="908"/>
                  <a:pt x="489" y="912"/>
                </a:cubicBezTo>
                <a:cubicBezTo>
                  <a:pt x="474" y="915"/>
                  <a:pt x="443" y="925"/>
                  <a:pt x="431" y="930"/>
                </a:cubicBezTo>
                <a:cubicBezTo>
                  <a:pt x="419" y="936"/>
                  <a:pt x="401" y="932"/>
                  <a:pt x="385" y="926"/>
                </a:cubicBezTo>
                <a:cubicBezTo>
                  <a:pt x="369" y="921"/>
                  <a:pt x="365" y="913"/>
                  <a:pt x="361" y="904"/>
                </a:cubicBezTo>
                <a:cubicBezTo>
                  <a:pt x="357" y="895"/>
                  <a:pt x="357" y="899"/>
                  <a:pt x="351" y="908"/>
                </a:cubicBezTo>
                <a:cubicBezTo>
                  <a:pt x="345" y="916"/>
                  <a:pt x="343" y="916"/>
                  <a:pt x="337" y="926"/>
                </a:cubicBezTo>
                <a:cubicBezTo>
                  <a:pt x="330" y="935"/>
                  <a:pt x="326" y="937"/>
                  <a:pt x="318" y="942"/>
                </a:cubicBezTo>
                <a:cubicBezTo>
                  <a:pt x="309" y="947"/>
                  <a:pt x="304" y="949"/>
                  <a:pt x="300" y="953"/>
                </a:cubicBezTo>
                <a:cubicBezTo>
                  <a:pt x="296" y="958"/>
                  <a:pt x="283" y="961"/>
                  <a:pt x="276" y="965"/>
                </a:cubicBezTo>
                <a:cubicBezTo>
                  <a:pt x="270" y="968"/>
                  <a:pt x="272" y="982"/>
                  <a:pt x="265" y="988"/>
                </a:cubicBezTo>
                <a:cubicBezTo>
                  <a:pt x="258" y="995"/>
                  <a:pt x="251" y="1005"/>
                  <a:pt x="247" y="1017"/>
                </a:cubicBezTo>
                <a:cubicBezTo>
                  <a:pt x="243" y="1028"/>
                  <a:pt x="242" y="1029"/>
                  <a:pt x="245" y="1036"/>
                </a:cubicBezTo>
                <a:cubicBezTo>
                  <a:pt x="249" y="1044"/>
                  <a:pt x="243" y="1044"/>
                  <a:pt x="239" y="1042"/>
                </a:cubicBezTo>
                <a:cubicBezTo>
                  <a:pt x="236" y="1041"/>
                  <a:pt x="233" y="1044"/>
                  <a:pt x="225" y="1053"/>
                </a:cubicBezTo>
                <a:cubicBezTo>
                  <a:pt x="218" y="1062"/>
                  <a:pt x="212" y="1063"/>
                  <a:pt x="204" y="1063"/>
                </a:cubicBezTo>
                <a:cubicBezTo>
                  <a:pt x="196" y="1064"/>
                  <a:pt x="200" y="1069"/>
                  <a:pt x="190" y="1074"/>
                </a:cubicBezTo>
                <a:cubicBezTo>
                  <a:pt x="180" y="1080"/>
                  <a:pt x="173" y="1076"/>
                  <a:pt x="166" y="1084"/>
                </a:cubicBezTo>
                <a:cubicBezTo>
                  <a:pt x="166" y="1084"/>
                  <a:pt x="149" y="1098"/>
                  <a:pt x="139" y="1110"/>
                </a:cubicBezTo>
                <a:cubicBezTo>
                  <a:pt x="128" y="1121"/>
                  <a:pt x="112" y="1144"/>
                  <a:pt x="105" y="1155"/>
                </a:cubicBezTo>
                <a:cubicBezTo>
                  <a:pt x="98" y="1165"/>
                  <a:pt x="87" y="1182"/>
                  <a:pt x="85" y="1186"/>
                </a:cubicBezTo>
                <a:cubicBezTo>
                  <a:pt x="82" y="1191"/>
                  <a:pt x="72" y="1207"/>
                  <a:pt x="62" y="1218"/>
                </a:cubicBezTo>
                <a:cubicBezTo>
                  <a:pt x="52" y="1229"/>
                  <a:pt x="48" y="1232"/>
                  <a:pt x="47" y="1238"/>
                </a:cubicBezTo>
                <a:cubicBezTo>
                  <a:pt x="46" y="1245"/>
                  <a:pt x="56" y="1268"/>
                  <a:pt x="54" y="1272"/>
                </a:cubicBezTo>
                <a:cubicBezTo>
                  <a:pt x="53" y="1275"/>
                  <a:pt x="49" y="1292"/>
                  <a:pt x="48" y="1300"/>
                </a:cubicBezTo>
                <a:cubicBezTo>
                  <a:pt x="48" y="1309"/>
                  <a:pt x="46" y="1317"/>
                  <a:pt x="41" y="1327"/>
                </a:cubicBezTo>
                <a:cubicBezTo>
                  <a:pt x="36" y="1337"/>
                  <a:pt x="34" y="1343"/>
                  <a:pt x="35" y="1351"/>
                </a:cubicBezTo>
                <a:cubicBezTo>
                  <a:pt x="35" y="1359"/>
                  <a:pt x="32" y="1367"/>
                  <a:pt x="25" y="1370"/>
                </a:cubicBezTo>
                <a:cubicBezTo>
                  <a:pt x="19" y="1374"/>
                  <a:pt x="22" y="1389"/>
                  <a:pt x="17" y="1396"/>
                </a:cubicBezTo>
                <a:cubicBezTo>
                  <a:pt x="12" y="1402"/>
                  <a:pt x="5" y="1397"/>
                  <a:pt x="3" y="1403"/>
                </a:cubicBezTo>
                <a:cubicBezTo>
                  <a:pt x="0" y="1409"/>
                  <a:pt x="3" y="1420"/>
                  <a:pt x="4" y="1429"/>
                </a:cubicBezTo>
                <a:cubicBezTo>
                  <a:pt x="5" y="1439"/>
                  <a:pt x="0" y="1453"/>
                  <a:pt x="1" y="1458"/>
                </a:cubicBezTo>
                <a:cubicBezTo>
                  <a:pt x="2" y="1462"/>
                  <a:pt x="5" y="1475"/>
                  <a:pt x="6" y="1489"/>
                </a:cubicBezTo>
                <a:cubicBezTo>
                  <a:pt x="7" y="1503"/>
                  <a:pt x="12" y="1508"/>
                  <a:pt x="17" y="1514"/>
                </a:cubicBezTo>
                <a:cubicBezTo>
                  <a:pt x="22" y="1519"/>
                  <a:pt x="21" y="1528"/>
                  <a:pt x="23" y="1537"/>
                </a:cubicBezTo>
                <a:cubicBezTo>
                  <a:pt x="25" y="1545"/>
                  <a:pt x="28" y="1553"/>
                  <a:pt x="28" y="1563"/>
                </a:cubicBezTo>
                <a:cubicBezTo>
                  <a:pt x="28" y="1573"/>
                  <a:pt x="40" y="1573"/>
                  <a:pt x="45" y="1583"/>
                </a:cubicBezTo>
                <a:cubicBezTo>
                  <a:pt x="51" y="1594"/>
                  <a:pt x="43" y="1610"/>
                  <a:pt x="44" y="1618"/>
                </a:cubicBezTo>
                <a:cubicBezTo>
                  <a:pt x="44" y="1627"/>
                  <a:pt x="46" y="1645"/>
                  <a:pt x="47" y="1657"/>
                </a:cubicBezTo>
                <a:cubicBezTo>
                  <a:pt x="47" y="1669"/>
                  <a:pt x="63" y="1676"/>
                  <a:pt x="74" y="1691"/>
                </a:cubicBezTo>
                <a:cubicBezTo>
                  <a:pt x="85" y="1706"/>
                  <a:pt x="96" y="1721"/>
                  <a:pt x="110" y="1744"/>
                </a:cubicBezTo>
                <a:cubicBezTo>
                  <a:pt x="125" y="1767"/>
                  <a:pt x="136" y="1766"/>
                  <a:pt x="147" y="1769"/>
                </a:cubicBezTo>
                <a:cubicBezTo>
                  <a:pt x="159" y="1771"/>
                  <a:pt x="161" y="1762"/>
                  <a:pt x="170" y="1757"/>
                </a:cubicBezTo>
                <a:cubicBezTo>
                  <a:pt x="179" y="1751"/>
                  <a:pt x="176" y="1761"/>
                  <a:pt x="185" y="1764"/>
                </a:cubicBezTo>
                <a:cubicBezTo>
                  <a:pt x="195" y="1768"/>
                  <a:pt x="203" y="1768"/>
                  <a:pt x="209" y="1767"/>
                </a:cubicBezTo>
                <a:cubicBezTo>
                  <a:pt x="215" y="1765"/>
                  <a:pt x="216" y="1762"/>
                  <a:pt x="223" y="1763"/>
                </a:cubicBezTo>
                <a:cubicBezTo>
                  <a:pt x="230" y="1764"/>
                  <a:pt x="230" y="1771"/>
                  <a:pt x="235" y="1781"/>
                </a:cubicBezTo>
                <a:cubicBezTo>
                  <a:pt x="241" y="1790"/>
                  <a:pt x="247" y="1785"/>
                  <a:pt x="263" y="1788"/>
                </a:cubicBezTo>
                <a:cubicBezTo>
                  <a:pt x="279" y="1791"/>
                  <a:pt x="285" y="1788"/>
                  <a:pt x="294" y="1784"/>
                </a:cubicBezTo>
                <a:cubicBezTo>
                  <a:pt x="303" y="1779"/>
                  <a:pt x="332" y="1768"/>
                  <a:pt x="335" y="1767"/>
                </a:cubicBezTo>
                <a:cubicBezTo>
                  <a:pt x="338" y="1765"/>
                  <a:pt x="347" y="1764"/>
                  <a:pt x="356" y="1763"/>
                </a:cubicBezTo>
                <a:cubicBezTo>
                  <a:pt x="366" y="1762"/>
                  <a:pt x="363" y="1767"/>
                  <a:pt x="365" y="1775"/>
                </a:cubicBezTo>
                <a:cubicBezTo>
                  <a:pt x="367" y="1782"/>
                  <a:pt x="372" y="1774"/>
                  <a:pt x="381" y="1775"/>
                </a:cubicBezTo>
                <a:cubicBezTo>
                  <a:pt x="390" y="1777"/>
                  <a:pt x="390" y="1775"/>
                  <a:pt x="398" y="1784"/>
                </a:cubicBezTo>
                <a:cubicBezTo>
                  <a:pt x="406" y="1793"/>
                  <a:pt x="413" y="1809"/>
                  <a:pt x="416" y="1821"/>
                </a:cubicBezTo>
                <a:cubicBezTo>
                  <a:pt x="419" y="1833"/>
                  <a:pt x="424" y="1838"/>
                  <a:pt x="432" y="1842"/>
                </a:cubicBezTo>
                <a:cubicBezTo>
                  <a:pt x="439" y="1845"/>
                  <a:pt x="453" y="1838"/>
                  <a:pt x="465" y="1838"/>
                </a:cubicBezTo>
                <a:cubicBezTo>
                  <a:pt x="478" y="1839"/>
                  <a:pt x="488" y="1835"/>
                  <a:pt x="496" y="1841"/>
                </a:cubicBezTo>
                <a:cubicBezTo>
                  <a:pt x="504" y="1847"/>
                  <a:pt x="506" y="1868"/>
                  <a:pt x="508" y="1872"/>
                </a:cubicBezTo>
                <a:cubicBezTo>
                  <a:pt x="510" y="1876"/>
                  <a:pt x="523" y="1872"/>
                  <a:pt x="525" y="1879"/>
                </a:cubicBezTo>
                <a:cubicBezTo>
                  <a:pt x="528" y="1885"/>
                  <a:pt x="520" y="1898"/>
                  <a:pt x="517" y="1905"/>
                </a:cubicBezTo>
                <a:cubicBezTo>
                  <a:pt x="514" y="1913"/>
                  <a:pt x="516" y="1925"/>
                  <a:pt x="515" y="1933"/>
                </a:cubicBezTo>
                <a:cubicBezTo>
                  <a:pt x="515" y="1942"/>
                  <a:pt x="514" y="1953"/>
                  <a:pt x="514" y="1962"/>
                </a:cubicBezTo>
                <a:cubicBezTo>
                  <a:pt x="513" y="1972"/>
                  <a:pt x="513" y="1973"/>
                  <a:pt x="503" y="1978"/>
                </a:cubicBezTo>
                <a:cubicBezTo>
                  <a:pt x="493" y="1983"/>
                  <a:pt x="495" y="1985"/>
                  <a:pt x="499" y="1991"/>
                </a:cubicBezTo>
                <a:cubicBezTo>
                  <a:pt x="503" y="1998"/>
                  <a:pt x="509" y="2003"/>
                  <a:pt x="512" y="2014"/>
                </a:cubicBezTo>
                <a:cubicBezTo>
                  <a:pt x="514" y="2024"/>
                  <a:pt x="506" y="2022"/>
                  <a:pt x="509" y="2028"/>
                </a:cubicBezTo>
                <a:cubicBezTo>
                  <a:pt x="512" y="2033"/>
                  <a:pt x="515" y="2033"/>
                  <a:pt x="521" y="2032"/>
                </a:cubicBezTo>
                <a:cubicBezTo>
                  <a:pt x="527" y="2031"/>
                  <a:pt x="532" y="2039"/>
                  <a:pt x="530" y="2047"/>
                </a:cubicBezTo>
                <a:cubicBezTo>
                  <a:pt x="528" y="2056"/>
                  <a:pt x="537" y="2061"/>
                  <a:pt x="541" y="2069"/>
                </a:cubicBezTo>
                <a:cubicBezTo>
                  <a:pt x="546" y="2077"/>
                  <a:pt x="552" y="2076"/>
                  <a:pt x="564" y="2079"/>
                </a:cubicBezTo>
                <a:cubicBezTo>
                  <a:pt x="576" y="2082"/>
                  <a:pt x="584" y="2090"/>
                  <a:pt x="588" y="2102"/>
                </a:cubicBezTo>
                <a:cubicBezTo>
                  <a:pt x="593" y="2114"/>
                  <a:pt x="589" y="2113"/>
                  <a:pt x="593" y="2122"/>
                </a:cubicBezTo>
                <a:cubicBezTo>
                  <a:pt x="598" y="2131"/>
                  <a:pt x="593" y="2137"/>
                  <a:pt x="594" y="2142"/>
                </a:cubicBezTo>
                <a:cubicBezTo>
                  <a:pt x="594" y="2147"/>
                  <a:pt x="600" y="2152"/>
                  <a:pt x="606" y="2158"/>
                </a:cubicBezTo>
                <a:cubicBezTo>
                  <a:pt x="612" y="2165"/>
                  <a:pt x="611" y="2166"/>
                  <a:pt x="611" y="2174"/>
                </a:cubicBezTo>
                <a:cubicBezTo>
                  <a:pt x="611" y="2181"/>
                  <a:pt x="616" y="2179"/>
                  <a:pt x="618" y="2184"/>
                </a:cubicBezTo>
                <a:cubicBezTo>
                  <a:pt x="621" y="2189"/>
                  <a:pt x="625" y="2201"/>
                  <a:pt x="621" y="2206"/>
                </a:cubicBezTo>
                <a:cubicBezTo>
                  <a:pt x="617" y="2211"/>
                  <a:pt x="618" y="2221"/>
                  <a:pt x="622" y="2226"/>
                </a:cubicBezTo>
                <a:cubicBezTo>
                  <a:pt x="625" y="2230"/>
                  <a:pt x="631" y="2232"/>
                  <a:pt x="633" y="2238"/>
                </a:cubicBezTo>
                <a:cubicBezTo>
                  <a:pt x="636" y="2245"/>
                  <a:pt x="647" y="2279"/>
                  <a:pt x="650" y="2285"/>
                </a:cubicBezTo>
                <a:cubicBezTo>
                  <a:pt x="653" y="2291"/>
                  <a:pt x="652" y="2300"/>
                  <a:pt x="647" y="2305"/>
                </a:cubicBezTo>
                <a:cubicBezTo>
                  <a:pt x="643" y="2309"/>
                  <a:pt x="629" y="2318"/>
                  <a:pt x="626" y="2328"/>
                </a:cubicBezTo>
                <a:cubicBezTo>
                  <a:pt x="622" y="2339"/>
                  <a:pt x="624" y="2343"/>
                  <a:pt x="629" y="2353"/>
                </a:cubicBezTo>
                <a:cubicBezTo>
                  <a:pt x="634" y="2362"/>
                  <a:pt x="626" y="2360"/>
                  <a:pt x="623" y="2370"/>
                </a:cubicBezTo>
                <a:cubicBezTo>
                  <a:pt x="619" y="2381"/>
                  <a:pt x="618" y="2381"/>
                  <a:pt x="619" y="2391"/>
                </a:cubicBezTo>
                <a:cubicBezTo>
                  <a:pt x="620" y="2402"/>
                  <a:pt x="618" y="2403"/>
                  <a:pt x="625" y="2424"/>
                </a:cubicBezTo>
                <a:cubicBezTo>
                  <a:pt x="632" y="2445"/>
                  <a:pt x="641" y="2442"/>
                  <a:pt x="650" y="2451"/>
                </a:cubicBezTo>
                <a:cubicBezTo>
                  <a:pt x="659" y="2460"/>
                  <a:pt x="654" y="2465"/>
                  <a:pt x="657" y="2471"/>
                </a:cubicBezTo>
                <a:cubicBezTo>
                  <a:pt x="660" y="2477"/>
                  <a:pt x="676" y="2492"/>
                  <a:pt x="694" y="2513"/>
                </a:cubicBezTo>
                <a:cubicBezTo>
                  <a:pt x="711" y="2534"/>
                  <a:pt x="705" y="2532"/>
                  <a:pt x="704" y="2538"/>
                </a:cubicBezTo>
                <a:cubicBezTo>
                  <a:pt x="703" y="2544"/>
                  <a:pt x="705" y="2546"/>
                  <a:pt x="713" y="2560"/>
                </a:cubicBezTo>
                <a:cubicBezTo>
                  <a:pt x="721" y="2575"/>
                  <a:pt x="735" y="2586"/>
                  <a:pt x="733" y="2601"/>
                </a:cubicBezTo>
                <a:cubicBezTo>
                  <a:pt x="731" y="2617"/>
                  <a:pt x="738" y="2613"/>
                  <a:pt x="743" y="2626"/>
                </a:cubicBezTo>
                <a:cubicBezTo>
                  <a:pt x="748" y="2639"/>
                  <a:pt x="772" y="2653"/>
                  <a:pt x="786" y="2666"/>
                </a:cubicBezTo>
                <a:cubicBezTo>
                  <a:pt x="800" y="2679"/>
                  <a:pt x="806" y="2684"/>
                  <a:pt x="821" y="2707"/>
                </a:cubicBezTo>
                <a:cubicBezTo>
                  <a:pt x="835" y="2729"/>
                  <a:pt x="848" y="2734"/>
                  <a:pt x="853" y="2738"/>
                </a:cubicBezTo>
                <a:cubicBezTo>
                  <a:pt x="858" y="2743"/>
                  <a:pt x="855" y="2745"/>
                  <a:pt x="849" y="2746"/>
                </a:cubicBezTo>
                <a:cubicBezTo>
                  <a:pt x="843" y="2747"/>
                  <a:pt x="842" y="2750"/>
                  <a:pt x="844" y="2755"/>
                </a:cubicBezTo>
                <a:cubicBezTo>
                  <a:pt x="847" y="2760"/>
                  <a:pt x="850" y="2765"/>
                  <a:pt x="855" y="2774"/>
                </a:cubicBezTo>
                <a:cubicBezTo>
                  <a:pt x="859" y="2783"/>
                  <a:pt x="865" y="2779"/>
                  <a:pt x="873" y="2782"/>
                </a:cubicBezTo>
                <a:cubicBezTo>
                  <a:pt x="882" y="2786"/>
                  <a:pt x="890" y="2791"/>
                  <a:pt x="899" y="2791"/>
                </a:cubicBezTo>
                <a:cubicBezTo>
                  <a:pt x="907" y="2791"/>
                  <a:pt x="926" y="2786"/>
                  <a:pt x="939" y="2786"/>
                </a:cubicBezTo>
                <a:cubicBezTo>
                  <a:pt x="952" y="2787"/>
                  <a:pt x="958" y="2794"/>
                  <a:pt x="974" y="2793"/>
                </a:cubicBezTo>
                <a:cubicBezTo>
                  <a:pt x="991" y="2791"/>
                  <a:pt x="988" y="2791"/>
                  <a:pt x="1008" y="2793"/>
                </a:cubicBezTo>
                <a:cubicBezTo>
                  <a:pt x="1027" y="2796"/>
                  <a:pt x="1074" y="2786"/>
                  <a:pt x="1082" y="2777"/>
                </a:cubicBezTo>
                <a:cubicBezTo>
                  <a:pt x="1090" y="2769"/>
                  <a:pt x="1106" y="2755"/>
                  <a:pt x="1122" y="2748"/>
                </a:cubicBezTo>
                <a:cubicBezTo>
                  <a:pt x="1137" y="2740"/>
                  <a:pt x="1162" y="2727"/>
                  <a:pt x="1168" y="2723"/>
                </a:cubicBezTo>
                <a:cubicBezTo>
                  <a:pt x="1174" y="2718"/>
                  <a:pt x="1171" y="2713"/>
                  <a:pt x="1171" y="2704"/>
                </a:cubicBezTo>
                <a:cubicBezTo>
                  <a:pt x="1171" y="2695"/>
                  <a:pt x="1179" y="2691"/>
                  <a:pt x="1183" y="2681"/>
                </a:cubicBezTo>
                <a:cubicBezTo>
                  <a:pt x="1186" y="2671"/>
                  <a:pt x="1189" y="2668"/>
                  <a:pt x="1186" y="2657"/>
                </a:cubicBezTo>
                <a:cubicBezTo>
                  <a:pt x="1182" y="2646"/>
                  <a:pt x="1194" y="2649"/>
                  <a:pt x="1204" y="2642"/>
                </a:cubicBezTo>
                <a:cubicBezTo>
                  <a:pt x="1214" y="2635"/>
                  <a:pt x="1244" y="2628"/>
                  <a:pt x="1252" y="2624"/>
                </a:cubicBezTo>
                <a:cubicBezTo>
                  <a:pt x="1260" y="2620"/>
                  <a:pt x="1259" y="2620"/>
                  <a:pt x="1255" y="2613"/>
                </a:cubicBezTo>
                <a:cubicBezTo>
                  <a:pt x="1251" y="2605"/>
                  <a:pt x="1257" y="2587"/>
                  <a:pt x="1258" y="2576"/>
                </a:cubicBezTo>
                <a:cubicBezTo>
                  <a:pt x="1258" y="2565"/>
                  <a:pt x="1257" y="2562"/>
                  <a:pt x="1254" y="2564"/>
                </a:cubicBezTo>
                <a:cubicBezTo>
                  <a:pt x="1250" y="2566"/>
                  <a:pt x="1247" y="2564"/>
                  <a:pt x="1242" y="2550"/>
                </a:cubicBezTo>
                <a:cubicBezTo>
                  <a:pt x="1237" y="2536"/>
                  <a:pt x="1233" y="2531"/>
                  <a:pt x="1235" y="2524"/>
                </a:cubicBezTo>
                <a:cubicBezTo>
                  <a:pt x="1237" y="2517"/>
                  <a:pt x="1265" y="2512"/>
                  <a:pt x="1275" y="2506"/>
                </a:cubicBezTo>
                <a:cubicBezTo>
                  <a:pt x="1284" y="2501"/>
                  <a:pt x="1285" y="2498"/>
                  <a:pt x="1294" y="2490"/>
                </a:cubicBezTo>
                <a:cubicBezTo>
                  <a:pt x="1303" y="2481"/>
                  <a:pt x="1311" y="2474"/>
                  <a:pt x="1316" y="2472"/>
                </a:cubicBezTo>
                <a:cubicBezTo>
                  <a:pt x="1320" y="2469"/>
                  <a:pt x="1328" y="2466"/>
                  <a:pt x="1339" y="2460"/>
                </a:cubicBezTo>
                <a:cubicBezTo>
                  <a:pt x="1350" y="2454"/>
                  <a:pt x="1356" y="2450"/>
                  <a:pt x="1361" y="2446"/>
                </a:cubicBezTo>
                <a:cubicBezTo>
                  <a:pt x="1366" y="2443"/>
                  <a:pt x="1366" y="2450"/>
                  <a:pt x="1374" y="2446"/>
                </a:cubicBezTo>
                <a:cubicBezTo>
                  <a:pt x="1381" y="2443"/>
                  <a:pt x="1396" y="2432"/>
                  <a:pt x="1409" y="2424"/>
                </a:cubicBezTo>
                <a:cubicBezTo>
                  <a:pt x="1422" y="2415"/>
                  <a:pt x="1419" y="2403"/>
                  <a:pt x="1410" y="2395"/>
                </a:cubicBezTo>
                <a:cubicBezTo>
                  <a:pt x="1402" y="2387"/>
                  <a:pt x="1402" y="2384"/>
                  <a:pt x="1403" y="2371"/>
                </a:cubicBezTo>
                <a:cubicBezTo>
                  <a:pt x="1405" y="2358"/>
                  <a:pt x="1403" y="2361"/>
                  <a:pt x="1400" y="2360"/>
                </a:cubicBezTo>
                <a:cubicBezTo>
                  <a:pt x="1398" y="2360"/>
                  <a:pt x="1396" y="2356"/>
                  <a:pt x="1398" y="2349"/>
                </a:cubicBezTo>
                <a:cubicBezTo>
                  <a:pt x="1401" y="2342"/>
                  <a:pt x="1400" y="2335"/>
                  <a:pt x="1397" y="2329"/>
                </a:cubicBezTo>
                <a:cubicBezTo>
                  <a:pt x="1394" y="2323"/>
                  <a:pt x="1392" y="2316"/>
                  <a:pt x="1392" y="2307"/>
                </a:cubicBezTo>
                <a:cubicBezTo>
                  <a:pt x="1393" y="2297"/>
                  <a:pt x="1385" y="2290"/>
                  <a:pt x="1379" y="2286"/>
                </a:cubicBezTo>
                <a:cubicBezTo>
                  <a:pt x="1373" y="2282"/>
                  <a:pt x="1370" y="2274"/>
                  <a:pt x="1368" y="2266"/>
                </a:cubicBezTo>
                <a:cubicBezTo>
                  <a:pt x="1366" y="2259"/>
                  <a:pt x="1355" y="2262"/>
                  <a:pt x="1352" y="2256"/>
                </a:cubicBezTo>
                <a:cubicBezTo>
                  <a:pt x="1348" y="2249"/>
                  <a:pt x="1351" y="2227"/>
                  <a:pt x="1356" y="2219"/>
                </a:cubicBezTo>
                <a:cubicBezTo>
                  <a:pt x="1361" y="2211"/>
                  <a:pt x="1353" y="2202"/>
                  <a:pt x="1347" y="2199"/>
                </a:cubicBezTo>
                <a:cubicBezTo>
                  <a:pt x="1340" y="2195"/>
                  <a:pt x="1342" y="2178"/>
                  <a:pt x="1349" y="2165"/>
                </a:cubicBezTo>
                <a:cubicBezTo>
                  <a:pt x="1356" y="2151"/>
                  <a:pt x="1366" y="2147"/>
                  <a:pt x="1375" y="2141"/>
                </a:cubicBezTo>
                <a:cubicBezTo>
                  <a:pt x="1384" y="2135"/>
                  <a:pt x="1395" y="2116"/>
                  <a:pt x="1402" y="2112"/>
                </a:cubicBezTo>
                <a:cubicBezTo>
                  <a:pt x="1409" y="2107"/>
                  <a:pt x="1415" y="2098"/>
                  <a:pt x="1414" y="2086"/>
                </a:cubicBezTo>
                <a:cubicBezTo>
                  <a:pt x="1413" y="2075"/>
                  <a:pt x="1423" y="2077"/>
                  <a:pt x="1429" y="2074"/>
                </a:cubicBezTo>
                <a:cubicBezTo>
                  <a:pt x="1435" y="2070"/>
                  <a:pt x="1436" y="2064"/>
                  <a:pt x="1435" y="2055"/>
                </a:cubicBezTo>
                <a:cubicBezTo>
                  <a:pt x="1435" y="2047"/>
                  <a:pt x="1438" y="2049"/>
                  <a:pt x="1448" y="2043"/>
                </a:cubicBezTo>
                <a:cubicBezTo>
                  <a:pt x="1457" y="2038"/>
                  <a:pt x="1470" y="2026"/>
                  <a:pt x="1475" y="2016"/>
                </a:cubicBezTo>
                <a:cubicBezTo>
                  <a:pt x="1480" y="2007"/>
                  <a:pt x="1497" y="1998"/>
                  <a:pt x="1512" y="1988"/>
                </a:cubicBezTo>
                <a:cubicBezTo>
                  <a:pt x="1528" y="1979"/>
                  <a:pt x="1534" y="1968"/>
                  <a:pt x="1534" y="1962"/>
                </a:cubicBezTo>
                <a:cubicBezTo>
                  <a:pt x="1535" y="1956"/>
                  <a:pt x="1542" y="1947"/>
                  <a:pt x="1557" y="1944"/>
                </a:cubicBezTo>
                <a:cubicBezTo>
                  <a:pt x="1572" y="1940"/>
                  <a:pt x="1589" y="1928"/>
                  <a:pt x="1596" y="1918"/>
                </a:cubicBezTo>
                <a:cubicBezTo>
                  <a:pt x="1603" y="1907"/>
                  <a:pt x="1612" y="1888"/>
                  <a:pt x="1621" y="1872"/>
                </a:cubicBezTo>
                <a:cubicBezTo>
                  <a:pt x="1629" y="1856"/>
                  <a:pt x="1646" y="1838"/>
                  <a:pt x="1642" y="1824"/>
                </a:cubicBezTo>
                <a:cubicBezTo>
                  <a:pt x="1638" y="1809"/>
                  <a:pt x="1648" y="1797"/>
                  <a:pt x="1660" y="1788"/>
                </a:cubicBezTo>
                <a:cubicBezTo>
                  <a:pt x="1671" y="1779"/>
                  <a:pt x="1663" y="1772"/>
                  <a:pt x="1666" y="1759"/>
                </a:cubicBezTo>
                <a:cubicBezTo>
                  <a:pt x="1670" y="1745"/>
                  <a:pt x="1681" y="1750"/>
                  <a:pt x="1684" y="1743"/>
                </a:cubicBezTo>
                <a:cubicBezTo>
                  <a:pt x="1687" y="1735"/>
                  <a:pt x="1682" y="1723"/>
                  <a:pt x="1682" y="1718"/>
                </a:cubicBezTo>
                <a:cubicBezTo>
                  <a:pt x="1682" y="1713"/>
                  <a:pt x="1697" y="1706"/>
                  <a:pt x="1701" y="1703"/>
                </a:cubicBezTo>
                <a:cubicBezTo>
                  <a:pt x="1705" y="1701"/>
                  <a:pt x="1700" y="1693"/>
                  <a:pt x="1694" y="1691"/>
                </a:cubicBezTo>
                <a:cubicBezTo>
                  <a:pt x="1689" y="1689"/>
                  <a:pt x="1690" y="1680"/>
                  <a:pt x="1687" y="1670"/>
                </a:cubicBezTo>
                <a:cubicBezTo>
                  <a:pt x="1683" y="1660"/>
                  <a:pt x="1675" y="1660"/>
                  <a:pt x="1668" y="1665"/>
                </a:cubicBezTo>
                <a:cubicBezTo>
                  <a:pt x="1661" y="1670"/>
                  <a:pt x="1653" y="1674"/>
                  <a:pt x="1646" y="1677"/>
                </a:cubicBezTo>
                <a:cubicBezTo>
                  <a:pt x="1639" y="1681"/>
                  <a:pt x="1635" y="1682"/>
                  <a:pt x="1629" y="1686"/>
                </a:cubicBezTo>
                <a:cubicBezTo>
                  <a:pt x="1624" y="1690"/>
                  <a:pt x="1607" y="1691"/>
                  <a:pt x="1581" y="1694"/>
                </a:cubicBezTo>
                <a:cubicBezTo>
                  <a:pt x="1554" y="1697"/>
                  <a:pt x="1516" y="1699"/>
                  <a:pt x="1496" y="1702"/>
                </a:cubicBezTo>
                <a:cubicBezTo>
                  <a:pt x="1476" y="1706"/>
                  <a:pt x="1470" y="1698"/>
                  <a:pt x="1463" y="1690"/>
                </a:cubicBezTo>
                <a:cubicBezTo>
                  <a:pt x="1457" y="1682"/>
                  <a:pt x="1459" y="1671"/>
                  <a:pt x="1458" y="1658"/>
                </a:cubicBezTo>
                <a:cubicBezTo>
                  <a:pt x="1456" y="1644"/>
                  <a:pt x="1452" y="1641"/>
                  <a:pt x="1443" y="1642"/>
                </a:cubicBezTo>
                <a:cubicBezTo>
                  <a:pt x="1434" y="1643"/>
                  <a:pt x="1431" y="1634"/>
                  <a:pt x="1423" y="1619"/>
                </a:cubicBezTo>
                <a:cubicBezTo>
                  <a:pt x="1415" y="1604"/>
                  <a:pt x="1406" y="1599"/>
                  <a:pt x="1395" y="1593"/>
                </a:cubicBezTo>
                <a:cubicBezTo>
                  <a:pt x="1385" y="1587"/>
                  <a:pt x="1361" y="1588"/>
                  <a:pt x="1354" y="1586"/>
                </a:cubicBezTo>
                <a:cubicBezTo>
                  <a:pt x="1346" y="1584"/>
                  <a:pt x="1350" y="1576"/>
                  <a:pt x="1347" y="1568"/>
                </a:cubicBezTo>
                <a:cubicBezTo>
                  <a:pt x="1344" y="1560"/>
                  <a:pt x="1339" y="1537"/>
                  <a:pt x="1336" y="1524"/>
                </a:cubicBezTo>
                <a:cubicBezTo>
                  <a:pt x="1332" y="1510"/>
                  <a:pt x="1319" y="1498"/>
                  <a:pt x="1307" y="1495"/>
                </a:cubicBezTo>
                <a:cubicBezTo>
                  <a:pt x="1295" y="1493"/>
                  <a:pt x="1295" y="1474"/>
                  <a:pt x="1296" y="1459"/>
                </a:cubicBezTo>
                <a:cubicBezTo>
                  <a:pt x="1297" y="1445"/>
                  <a:pt x="1298" y="1432"/>
                  <a:pt x="1297" y="1428"/>
                </a:cubicBezTo>
                <a:cubicBezTo>
                  <a:pt x="1296" y="1423"/>
                  <a:pt x="1292" y="1415"/>
                  <a:pt x="1296" y="1412"/>
                </a:cubicBezTo>
                <a:cubicBezTo>
                  <a:pt x="1299" y="1408"/>
                  <a:pt x="1291" y="1402"/>
                  <a:pt x="1285" y="1400"/>
                </a:cubicBezTo>
                <a:cubicBezTo>
                  <a:pt x="1279" y="1399"/>
                  <a:pt x="1283" y="1383"/>
                  <a:pt x="1279" y="1376"/>
                </a:cubicBezTo>
                <a:cubicBezTo>
                  <a:pt x="1276" y="1369"/>
                  <a:pt x="1268" y="1363"/>
                  <a:pt x="1260" y="1360"/>
                </a:cubicBezTo>
                <a:cubicBezTo>
                  <a:pt x="1252" y="1357"/>
                  <a:pt x="1242" y="1355"/>
                  <a:pt x="1238" y="1349"/>
                </a:cubicBezTo>
                <a:cubicBezTo>
                  <a:pt x="1234" y="1343"/>
                  <a:pt x="1246" y="1338"/>
                  <a:pt x="1248" y="1337"/>
                </a:cubicBezTo>
                <a:cubicBezTo>
                  <a:pt x="1251" y="1336"/>
                  <a:pt x="1237" y="1328"/>
                  <a:pt x="1232" y="1320"/>
                </a:cubicBezTo>
                <a:cubicBezTo>
                  <a:pt x="1226" y="1313"/>
                  <a:pt x="1224" y="1312"/>
                  <a:pt x="1220" y="1307"/>
                </a:cubicBezTo>
                <a:cubicBezTo>
                  <a:pt x="1216" y="1302"/>
                  <a:pt x="1216" y="1301"/>
                  <a:pt x="1215" y="1294"/>
                </a:cubicBezTo>
                <a:cubicBezTo>
                  <a:pt x="1213" y="1286"/>
                  <a:pt x="1215" y="1286"/>
                  <a:pt x="1211" y="1278"/>
                </a:cubicBezTo>
                <a:cubicBezTo>
                  <a:pt x="1207" y="1270"/>
                  <a:pt x="1209" y="1267"/>
                  <a:pt x="1205" y="1257"/>
                </a:cubicBezTo>
                <a:cubicBezTo>
                  <a:pt x="1202" y="1247"/>
                  <a:pt x="1198" y="1243"/>
                  <a:pt x="1196" y="1239"/>
                </a:cubicBezTo>
                <a:cubicBezTo>
                  <a:pt x="1193" y="1236"/>
                  <a:pt x="1191" y="1228"/>
                  <a:pt x="1188" y="1217"/>
                </a:cubicBezTo>
                <a:cubicBezTo>
                  <a:pt x="1185" y="1206"/>
                  <a:pt x="1179" y="1203"/>
                  <a:pt x="1175" y="1200"/>
                </a:cubicBezTo>
                <a:cubicBezTo>
                  <a:pt x="1170" y="1197"/>
                  <a:pt x="1164" y="1180"/>
                  <a:pt x="1159" y="1173"/>
                </a:cubicBezTo>
                <a:cubicBezTo>
                  <a:pt x="1154" y="1166"/>
                  <a:pt x="1157" y="1162"/>
                  <a:pt x="1161" y="1167"/>
                </a:cubicBezTo>
                <a:cubicBezTo>
                  <a:pt x="1166" y="1172"/>
                  <a:pt x="1168" y="1172"/>
                  <a:pt x="1179" y="1177"/>
                </a:cubicBezTo>
                <a:cubicBezTo>
                  <a:pt x="1190" y="1182"/>
                  <a:pt x="1184" y="1186"/>
                  <a:pt x="1189" y="1198"/>
                </a:cubicBezTo>
                <a:cubicBezTo>
                  <a:pt x="1195" y="1210"/>
                  <a:pt x="1200" y="1205"/>
                  <a:pt x="1206" y="1202"/>
                </a:cubicBezTo>
                <a:cubicBezTo>
                  <a:pt x="1211" y="1199"/>
                  <a:pt x="1206" y="1178"/>
                  <a:pt x="1210" y="1170"/>
                </a:cubicBezTo>
                <a:cubicBezTo>
                  <a:pt x="1213" y="1162"/>
                  <a:pt x="1221" y="1163"/>
                  <a:pt x="1220" y="1170"/>
                </a:cubicBezTo>
                <a:cubicBezTo>
                  <a:pt x="1218" y="1177"/>
                  <a:pt x="1211" y="1183"/>
                  <a:pt x="1216" y="1195"/>
                </a:cubicBezTo>
                <a:cubicBezTo>
                  <a:pt x="1220" y="1206"/>
                  <a:pt x="1231" y="1213"/>
                  <a:pt x="1243" y="1227"/>
                </a:cubicBezTo>
                <a:cubicBezTo>
                  <a:pt x="1255" y="1241"/>
                  <a:pt x="1274" y="1252"/>
                  <a:pt x="1281" y="1273"/>
                </a:cubicBezTo>
                <a:cubicBezTo>
                  <a:pt x="1288" y="1294"/>
                  <a:pt x="1280" y="1302"/>
                  <a:pt x="1285" y="1311"/>
                </a:cubicBezTo>
                <a:cubicBezTo>
                  <a:pt x="1289" y="1321"/>
                  <a:pt x="1303" y="1315"/>
                  <a:pt x="1315" y="1321"/>
                </a:cubicBezTo>
                <a:cubicBezTo>
                  <a:pt x="1327" y="1327"/>
                  <a:pt x="1321" y="1331"/>
                  <a:pt x="1324" y="1338"/>
                </a:cubicBezTo>
                <a:cubicBezTo>
                  <a:pt x="1326" y="1345"/>
                  <a:pt x="1334" y="1347"/>
                  <a:pt x="1338" y="1356"/>
                </a:cubicBezTo>
                <a:cubicBezTo>
                  <a:pt x="1342" y="1364"/>
                  <a:pt x="1331" y="1387"/>
                  <a:pt x="1335" y="1402"/>
                </a:cubicBezTo>
                <a:cubicBezTo>
                  <a:pt x="1340" y="1418"/>
                  <a:pt x="1352" y="1429"/>
                  <a:pt x="1367" y="1439"/>
                </a:cubicBezTo>
                <a:cubicBezTo>
                  <a:pt x="1381" y="1449"/>
                  <a:pt x="1401" y="1477"/>
                  <a:pt x="1405" y="1484"/>
                </a:cubicBezTo>
                <a:cubicBezTo>
                  <a:pt x="1409" y="1491"/>
                  <a:pt x="1419" y="1503"/>
                  <a:pt x="1424" y="1518"/>
                </a:cubicBezTo>
                <a:cubicBezTo>
                  <a:pt x="1428" y="1532"/>
                  <a:pt x="1447" y="1553"/>
                  <a:pt x="1451" y="1561"/>
                </a:cubicBezTo>
                <a:cubicBezTo>
                  <a:pt x="1454" y="1570"/>
                  <a:pt x="1443" y="1564"/>
                  <a:pt x="1440" y="1564"/>
                </a:cubicBezTo>
                <a:cubicBezTo>
                  <a:pt x="1438" y="1564"/>
                  <a:pt x="1433" y="1581"/>
                  <a:pt x="1437" y="1589"/>
                </a:cubicBezTo>
                <a:cubicBezTo>
                  <a:pt x="1440" y="1597"/>
                  <a:pt x="1449" y="1604"/>
                  <a:pt x="1456" y="1615"/>
                </a:cubicBezTo>
                <a:cubicBezTo>
                  <a:pt x="1464" y="1627"/>
                  <a:pt x="1458" y="1639"/>
                  <a:pt x="1466" y="1650"/>
                </a:cubicBezTo>
                <a:cubicBezTo>
                  <a:pt x="1474" y="1660"/>
                  <a:pt x="1483" y="1656"/>
                  <a:pt x="1497" y="1649"/>
                </a:cubicBezTo>
                <a:cubicBezTo>
                  <a:pt x="1510" y="1643"/>
                  <a:pt x="1518" y="1634"/>
                  <a:pt x="1526" y="1631"/>
                </a:cubicBezTo>
                <a:cubicBezTo>
                  <a:pt x="1533" y="1627"/>
                  <a:pt x="1548" y="1630"/>
                  <a:pt x="1560" y="1625"/>
                </a:cubicBezTo>
                <a:cubicBezTo>
                  <a:pt x="1572" y="1619"/>
                  <a:pt x="1584" y="1611"/>
                  <a:pt x="1596" y="1609"/>
                </a:cubicBezTo>
                <a:cubicBezTo>
                  <a:pt x="1609" y="1608"/>
                  <a:pt x="1613" y="1601"/>
                  <a:pt x="1623" y="1594"/>
                </a:cubicBezTo>
                <a:cubicBezTo>
                  <a:pt x="1633" y="1587"/>
                  <a:pt x="1646" y="1581"/>
                  <a:pt x="1659" y="1574"/>
                </a:cubicBezTo>
                <a:cubicBezTo>
                  <a:pt x="1673" y="1568"/>
                  <a:pt x="1691" y="1564"/>
                  <a:pt x="1697" y="1561"/>
                </a:cubicBezTo>
                <a:cubicBezTo>
                  <a:pt x="1704" y="1558"/>
                  <a:pt x="1708" y="1551"/>
                  <a:pt x="1713" y="1540"/>
                </a:cubicBezTo>
                <a:cubicBezTo>
                  <a:pt x="1719" y="1528"/>
                  <a:pt x="1723" y="1530"/>
                  <a:pt x="1731" y="1526"/>
                </a:cubicBezTo>
                <a:cubicBezTo>
                  <a:pt x="1739" y="1522"/>
                  <a:pt x="1740" y="1522"/>
                  <a:pt x="1744" y="1520"/>
                </a:cubicBezTo>
                <a:cubicBezTo>
                  <a:pt x="1748" y="1519"/>
                  <a:pt x="1751" y="1516"/>
                  <a:pt x="1762" y="1509"/>
                </a:cubicBezTo>
                <a:cubicBezTo>
                  <a:pt x="1772" y="1502"/>
                  <a:pt x="1784" y="1504"/>
                  <a:pt x="1793" y="1498"/>
                </a:cubicBezTo>
                <a:cubicBezTo>
                  <a:pt x="1801" y="1493"/>
                  <a:pt x="1795" y="1488"/>
                  <a:pt x="1813" y="1483"/>
                </a:cubicBezTo>
                <a:cubicBezTo>
                  <a:pt x="1830" y="1478"/>
                  <a:pt x="1823" y="1478"/>
                  <a:pt x="1822" y="1468"/>
                </a:cubicBezTo>
                <a:cubicBezTo>
                  <a:pt x="1820" y="1459"/>
                  <a:pt x="1820" y="1457"/>
                  <a:pt x="1828" y="1449"/>
                </a:cubicBezTo>
                <a:cubicBezTo>
                  <a:pt x="1835" y="1440"/>
                  <a:pt x="1845" y="1454"/>
                  <a:pt x="1854" y="1452"/>
                </a:cubicBezTo>
                <a:cubicBezTo>
                  <a:pt x="1862" y="1450"/>
                  <a:pt x="1857" y="1448"/>
                  <a:pt x="1856" y="1436"/>
                </a:cubicBezTo>
                <a:cubicBezTo>
                  <a:pt x="1855" y="1424"/>
                  <a:pt x="1847" y="1410"/>
                  <a:pt x="1842" y="1403"/>
                </a:cubicBezTo>
                <a:cubicBezTo>
                  <a:pt x="1837" y="1395"/>
                  <a:pt x="1840" y="1391"/>
                  <a:pt x="1847" y="1388"/>
                </a:cubicBezTo>
                <a:cubicBezTo>
                  <a:pt x="1853" y="1385"/>
                  <a:pt x="1856" y="1393"/>
                  <a:pt x="1862" y="1394"/>
                </a:cubicBezTo>
                <a:cubicBezTo>
                  <a:pt x="1868" y="1395"/>
                  <a:pt x="1866" y="1379"/>
                  <a:pt x="1863" y="1368"/>
                </a:cubicBezTo>
                <a:cubicBezTo>
                  <a:pt x="1861" y="1358"/>
                  <a:pt x="1871" y="1353"/>
                  <a:pt x="1875" y="1342"/>
                </a:cubicBezTo>
                <a:cubicBezTo>
                  <a:pt x="1879" y="1331"/>
                  <a:pt x="1874" y="1330"/>
                  <a:pt x="1866" y="1320"/>
                </a:cubicBezTo>
                <a:cubicBezTo>
                  <a:pt x="1858" y="1309"/>
                  <a:pt x="1851" y="1297"/>
                  <a:pt x="1845" y="1296"/>
                </a:cubicBezTo>
                <a:cubicBezTo>
                  <a:pt x="1839" y="1295"/>
                  <a:pt x="1797" y="1287"/>
                  <a:pt x="1794" y="1285"/>
                </a:cubicBezTo>
                <a:cubicBezTo>
                  <a:pt x="1790" y="1282"/>
                  <a:pt x="1786" y="1258"/>
                  <a:pt x="1784" y="1239"/>
                </a:cubicBezTo>
                <a:cubicBezTo>
                  <a:pt x="1782" y="1221"/>
                  <a:pt x="1767" y="1228"/>
                  <a:pt x="1761" y="1232"/>
                </a:cubicBezTo>
                <a:cubicBezTo>
                  <a:pt x="1754" y="1237"/>
                  <a:pt x="1751" y="1261"/>
                  <a:pt x="1738" y="1279"/>
                </a:cubicBezTo>
                <a:cubicBezTo>
                  <a:pt x="1725" y="1297"/>
                  <a:pt x="1712" y="1284"/>
                  <a:pt x="1701" y="1286"/>
                </a:cubicBezTo>
                <a:cubicBezTo>
                  <a:pt x="1691" y="1289"/>
                  <a:pt x="1672" y="1295"/>
                  <a:pt x="1665" y="1287"/>
                </a:cubicBezTo>
                <a:cubicBezTo>
                  <a:pt x="1658" y="1280"/>
                  <a:pt x="1669" y="1276"/>
                  <a:pt x="1669" y="1264"/>
                </a:cubicBezTo>
                <a:cubicBezTo>
                  <a:pt x="1670" y="1252"/>
                  <a:pt x="1660" y="1250"/>
                  <a:pt x="1652" y="1255"/>
                </a:cubicBezTo>
                <a:cubicBezTo>
                  <a:pt x="1644" y="1261"/>
                  <a:pt x="1641" y="1271"/>
                  <a:pt x="1636" y="1271"/>
                </a:cubicBezTo>
                <a:cubicBezTo>
                  <a:pt x="1631" y="1271"/>
                  <a:pt x="1631" y="1255"/>
                  <a:pt x="1639" y="1251"/>
                </a:cubicBezTo>
                <a:cubicBezTo>
                  <a:pt x="1647" y="1247"/>
                  <a:pt x="1642" y="1243"/>
                  <a:pt x="1637" y="1235"/>
                </a:cubicBezTo>
                <a:cubicBezTo>
                  <a:pt x="1633" y="1226"/>
                  <a:pt x="1630" y="1235"/>
                  <a:pt x="1621" y="1231"/>
                </a:cubicBezTo>
                <a:cubicBezTo>
                  <a:pt x="1613" y="1228"/>
                  <a:pt x="1625" y="1225"/>
                  <a:pt x="1622" y="1218"/>
                </a:cubicBezTo>
                <a:cubicBezTo>
                  <a:pt x="1619" y="1211"/>
                  <a:pt x="1615" y="1209"/>
                  <a:pt x="1606" y="1209"/>
                </a:cubicBezTo>
                <a:cubicBezTo>
                  <a:pt x="1597" y="1209"/>
                  <a:pt x="1600" y="1203"/>
                  <a:pt x="1594" y="1191"/>
                </a:cubicBezTo>
                <a:cubicBezTo>
                  <a:pt x="1588" y="1178"/>
                  <a:pt x="1589" y="1182"/>
                  <a:pt x="1577" y="1173"/>
                </a:cubicBezTo>
                <a:cubicBezTo>
                  <a:pt x="1566" y="1164"/>
                  <a:pt x="1564" y="1159"/>
                  <a:pt x="1559" y="1149"/>
                </a:cubicBezTo>
                <a:cubicBezTo>
                  <a:pt x="1554" y="1140"/>
                  <a:pt x="1556" y="1139"/>
                  <a:pt x="1560" y="1140"/>
                </a:cubicBezTo>
                <a:cubicBezTo>
                  <a:pt x="1565" y="1140"/>
                  <a:pt x="1574" y="1137"/>
                  <a:pt x="1572" y="1133"/>
                </a:cubicBezTo>
                <a:cubicBezTo>
                  <a:pt x="1570" y="1128"/>
                  <a:pt x="1575" y="1116"/>
                  <a:pt x="1584" y="1119"/>
                </a:cubicBezTo>
                <a:cubicBezTo>
                  <a:pt x="1593" y="1122"/>
                  <a:pt x="1583" y="1130"/>
                  <a:pt x="1588" y="1135"/>
                </a:cubicBezTo>
                <a:cubicBezTo>
                  <a:pt x="1592" y="1139"/>
                  <a:pt x="1603" y="1129"/>
                  <a:pt x="1612" y="1132"/>
                </a:cubicBezTo>
                <a:cubicBezTo>
                  <a:pt x="1622" y="1136"/>
                  <a:pt x="1619" y="1148"/>
                  <a:pt x="1626" y="1162"/>
                </a:cubicBezTo>
                <a:cubicBezTo>
                  <a:pt x="1632" y="1175"/>
                  <a:pt x="1636" y="1189"/>
                  <a:pt x="1642" y="1195"/>
                </a:cubicBezTo>
                <a:cubicBezTo>
                  <a:pt x="1648" y="1201"/>
                  <a:pt x="1656" y="1198"/>
                  <a:pt x="1666" y="1204"/>
                </a:cubicBezTo>
                <a:cubicBezTo>
                  <a:pt x="1677" y="1210"/>
                  <a:pt x="1681" y="1219"/>
                  <a:pt x="1692" y="1222"/>
                </a:cubicBezTo>
                <a:cubicBezTo>
                  <a:pt x="1702" y="1225"/>
                  <a:pt x="1719" y="1223"/>
                  <a:pt x="1732" y="1222"/>
                </a:cubicBezTo>
                <a:cubicBezTo>
                  <a:pt x="1744" y="1222"/>
                  <a:pt x="1750" y="1205"/>
                  <a:pt x="1759" y="1205"/>
                </a:cubicBezTo>
                <a:cubicBezTo>
                  <a:pt x="1767" y="1204"/>
                  <a:pt x="1778" y="1214"/>
                  <a:pt x="1783" y="1227"/>
                </a:cubicBezTo>
                <a:cubicBezTo>
                  <a:pt x="1789" y="1239"/>
                  <a:pt x="1804" y="1239"/>
                  <a:pt x="1815" y="1243"/>
                </a:cubicBezTo>
                <a:cubicBezTo>
                  <a:pt x="1825" y="1246"/>
                  <a:pt x="1829" y="1244"/>
                  <a:pt x="1842" y="1248"/>
                </a:cubicBezTo>
                <a:cubicBezTo>
                  <a:pt x="1854" y="1253"/>
                  <a:pt x="1877" y="1254"/>
                  <a:pt x="1892" y="1253"/>
                </a:cubicBezTo>
                <a:cubicBezTo>
                  <a:pt x="1907" y="1253"/>
                  <a:pt x="1905" y="1245"/>
                  <a:pt x="1915" y="1241"/>
                </a:cubicBezTo>
                <a:cubicBezTo>
                  <a:pt x="1924" y="1236"/>
                  <a:pt x="1936" y="1234"/>
                  <a:pt x="1948" y="1235"/>
                </a:cubicBezTo>
                <a:cubicBezTo>
                  <a:pt x="1959" y="1236"/>
                  <a:pt x="1963" y="1234"/>
                  <a:pt x="1975" y="1232"/>
                </a:cubicBezTo>
                <a:cubicBezTo>
                  <a:pt x="1987" y="1229"/>
                  <a:pt x="2005" y="1221"/>
                  <a:pt x="2011" y="1222"/>
                </a:cubicBezTo>
                <a:cubicBezTo>
                  <a:pt x="2017" y="1224"/>
                  <a:pt x="2021" y="1234"/>
                  <a:pt x="2025" y="1238"/>
                </a:cubicBezTo>
                <a:cubicBezTo>
                  <a:pt x="2029" y="1241"/>
                  <a:pt x="2032" y="1240"/>
                  <a:pt x="2034" y="1243"/>
                </a:cubicBezTo>
                <a:cubicBezTo>
                  <a:pt x="2035" y="1246"/>
                  <a:pt x="2045" y="1258"/>
                  <a:pt x="2054" y="1262"/>
                </a:cubicBezTo>
                <a:cubicBezTo>
                  <a:pt x="2062" y="1267"/>
                  <a:pt x="2067" y="1268"/>
                  <a:pt x="2076" y="1273"/>
                </a:cubicBezTo>
                <a:cubicBezTo>
                  <a:pt x="2084" y="1277"/>
                  <a:pt x="2080" y="1276"/>
                  <a:pt x="2087" y="1280"/>
                </a:cubicBezTo>
                <a:cubicBezTo>
                  <a:pt x="2093" y="1285"/>
                  <a:pt x="2105" y="1273"/>
                  <a:pt x="2110" y="1275"/>
                </a:cubicBezTo>
                <a:cubicBezTo>
                  <a:pt x="2115" y="1277"/>
                  <a:pt x="2107" y="1283"/>
                  <a:pt x="2100" y="1293"/>
                </a:cubicBezTo>
                <a:cubicBezTo>
                  <a:pt x="2093" y="1303"/>
                  <a:pt x="2097" y="1306"/>
                  <a:pt x="2099" y="1309"/>
                </a:cubicBezTo>
                <a:cubicBezTo>
                  <a:pt x="2101" y="1312"/>
                  <a:pt x="2112" y="1312"/>
                  <a:pt x="2118" y="1317"/>
                </a:cubicBezTo>
                <a:cubicBezTo>
                  <a:pt x="2123" y="1322"/>
                  <a:pt x="2124" y="1327"/>
                  <a:pt x="2131" y="1329"/>
                </a:cubicBezTo>
                <a:cubicBezTo>
                  <a:pt x="2138" y="1331"/>
                  <a:pt x="2139" y="1322"/>
                  <a:pt x="2142" y="1315"/>
                </a:cubicBezTo>
                <a:cubicBezTo>
                  <a:pt x="2144" y="1308"/>
                  <a:pt x="2150" y="1311"/>
                  <a:pt x="2153" y="1304"/>
                </a:cubicBezTo>
                <a:cubicBezTo>
                  <a:pt x="2157" y="1297"/>
                  <a:pt x="2150" y="1287"/>
                  <a:pt x="2146" y="1282"/>
                </a:cubicBezTo>
                <a:cubicBezTo>
                  <a:pt x="2142" y="1276"/>
                  <a:pt x="2152" y="1277"/>
                  <a:pt x="2156" y="1278"/>
                </a:cubicBezTo>
                <a:cubicBezTo>
                  <a:pt x="2160" y="1279"/>
                  <a:pt x="2159" y="1292"/>
                  <a:pt x="2161" y="1297"/>
                </a:cubicBezTo>
                <a:cubicBezTo>
                  <a:pt x="2164" y="1302"/>
                  <a:pt x="2159" y="1309"/>
                  <a:pt x="2159" y="1314"/>
                </a:cubicBezTo>
                <a:cubicBezTo>
                  <a:pt x="2160" y="1320"/>
                  <a:pt x="2165" y="1326"/>
                  <a:pt x="2168" y="1336"/>
                </a:cubicBezTo>
                <a:cubicBezTo>
                  <a:pt x="2171" y="1346"/>
                  <a:pt x="2177" y="1369"/>
                  <a:pt x="2181" y="1391"/>
                </a:cubicBezTo>
                <a:cubicBezTo>
                  <a:pt x="2185" y="1413"/>
                  <a:pt x="2194" y="1420"/>
                  <a:pt x="2197" y="1427"/>
                </a:cubicBezTo>
                <a:cubicBezTo>
                  <a:pt x="2201" y="1434"/>
                  <a:pt x="2202" y="1444"/>
                  <a:pt x="2206" y="1452"/>
                </a:cubicBezTo>
                <a:cubicBezTo>
                  <a:pt x="2210" y="1460"/>
                  <a:pt x="2218" y="1464"/>
                  <a:pt x="2223" y="1476"/>
                </a:cubicBezTo>
                <a:cubicBezTo>
                  <a:pt x="2227" y="1488"/>
                  <a:pt x="2239" y="1496"/>
                  <a:pt x="2245" y="1509"/>
                </a:cubicBezTo>
                <a:cubicBezTo>
                  <a:pt x="2250" y="1522"/>
                  <a:pt x="2253" y="1530"/>
                  <a:pt x="2258" y="1540"/>
                </a:cubicBezTo>
                <a:cubicBezTo>
                  <a:pt x="2263" y="1551"/>
                  <a:pt x="2273" y="1569"/>
                  <a:pt x="2282" y="1580"/>
                </a:cubicBezTo>
                <a:cubicBezTo>
                  <a:pt x="2292" y="1592"/>
                  <a:pt x="2303" y="1608"/>
                  <a:pt x="2305" y="1617"/>
                </a:cubicBezTo>
                <a:cubicBezTo>
                  <a:pt x="2306" y="1625"/>
                  <a:pt x="2316" y="1634"/>
                  <a:pt x="2322" y="1646"/>
                </a:cubicBezTo>
                <a:cubicBezTo>
                  <a:pt x="2328" y="1658"/>
                  <a:pt x="2336" y="1650"/>
                  <a:pt x="2342" y="1647"/>
                </a:cubicBezTo>
                <a:cubicBezTo>
                  <a:pt x="2348" y="1644"/>
                  <a:pt x="2344" y="1636"/>
                  <a:pt x="2348" y="1626"/>
                </a:cubicBezTo>
                <a:cubicBezTo>
                  <a:pt x="2353" y="1615"/>
                  <a:pt x="2354" y="1623"/>
                  <a:pt x="2358" y="1617"/>
                </a:cubicBezTo>
                <a:cubicBezTo>
                  <a:pt x="2361" y="1611"/>
                  <a:pt x="2368" y="1606"/>
                  <a:pt x="2364" y="1600"/>
                </a:cubicBezTo>
                <a:cubicBezTo>
                  <a:pt x="2361" y="1594"/>
                  <a:pt x="2362" y="1585"/>
                  <a:pt x="2368" y="1577"/>
                </a:cubicBezTo>
                <a:cubicBezTo>
                  <a:pt x="2374" y="1570"/>
                  <a:pt x="2376" y="1574"/>
                  <a:pt x="2377" y="1567"/>
                </a:cubicBezTo>
                <a:cubicBezTo>
                  <a:pt x="2378" y="1560"/>
                  <a:pt x="2372" y="1552"/>
                  <a:pt x="2369" y="1544"/>
                </a:cubicBezTo>
                <a:cubicBezTo>
                  <a:pt x="2365" y="1536"/>
                  <a:pt x="2376" y="1518"/>
                  <a:pt x="2375" y="1513"/>
                </a:cubicBezTo>
                <a:cubicBezTo>
                  <a:pt x="2374" y="1507"/>
                  <a:pt x="2373" y="1496"/>
                  <a:pt x="2373" y="1488"/>
                </a:cubicBezTo>
                <a:cubicBezTo>
                  <a:pt x="2372" y="1480"/>
                  <a:pt x="2374" y="1475"/>
                  <a:pt x="2370" y="1468"/>
                </a:cubicBezTo>
                <a:cubicBezTo>
                  <a:pt x="2367" y="1462"/>
                  <a:pt x="2367" y="1462"/>
                  <a:pt x="2368" y="1451"/>
                </a:cubicBezTo>
                <a:cubicBezTo>
                  <a:pt x="2368" y="1440"/>
                  <a:pt x="2365" y="1432"/>
                  <a:pt x="2366" y="1426"/>
                </a:cubicBezTo>
                <a:cubicBezTo>
                  <a:pt x="2366" y="1421"/>
                  <a:pt x="2374" y="1412"/>
                  <a:pt x="2380" y="1402"/>
                </a:cubicBezTo>
                <a:cubicBezTo>
                  <a:pt x="2386" y="1391"/>
                  <a:pt x="2386" y="1380"/>
                  <a:pt x="2386" y="1374"/>
                </a:cubicBezTo>
                <a:cubicBezTo>
                  <a:pt x="2386" y="1368"/>
                  <a:pt x="2394" y="1368"/>
                  <a:pt x="2397" y="1365"/>
                </a:cubicBezTo>
                <a:cubicBezTo>
                  <a:pt x="2400" y="1363"/>
                  <a:pt x="2402" y="1355"/>
                  <a:pt x="2403" y="1349"/>
                </a:cubicBezTo>
                <a:cubicBezTo>
                  <a:pt x="2404" y="1342"/>
                  <a:pt x="2413" y="1329"/>
                  <a:pt x="2415" y="1322"/>
                </a:cubicBezTo>
                <a:cubicBezTo>
                  <a:pt x="2416" y="1315"/>
                  <a:pt x="2418" y="1308"/>
                  <a:pt x="2420" y="1301"/>
                </a:cubicBezTo>
                <a:cubicBezTo>
                  <a:pt x="2423" y="1295"/>
                  <a:pt x="2428" y="1291"/>
                  <a:pt x="2425" y="1286"/>
                </a:cubicBezTo>
                <a:cubicBezTo>
                  <a:pt x="2422" y="1282"/>
                  <a:pt x="2420" y="1277"/>
                  <a:pt x="2424" y="1277"/>
                </a:cubicBezTo>
                <a:cubicBezTo>
                  <a:pt x="2429" y="1276"/>
                  <a:pt x="2433" y="1279"/>
                  <a:pt x="2432" y="1272"/>
                </a:cubicBezTo>
                <a:cubicBezTo>
                  <a:pt x="2432" y="1265"/>
                  <a:pt x="2438" y="1263"/>
                  <a:pt x="2436" y="1254"/>
                </a:cubicBezTo>
                <a:cubicBezTo>
                  <a:pt x="2435" y="1245"/>
                  <a:pt x="2436" y="1238"/>
                  <a:pt x="2435" y="1227"/>
                </a:cubicBezTo>
                <a:cubicBezTo>
                  <a:pt x="2434" y="1216"/>
                  <a:pt x="2441" y="1213"/>
                  <a:pt x="2445" y="1213"/>
                </a:cubicBezTo>
                <a:cubicBezTo>
                  <a:pt x="2449" y="1212"/>
                  <a:pt x="2447" y="1208"/>
                  <a:pt x="2451" y="1201"/>
                </a:cubicBezTo>
                <a:cubicBezTo>
                  <a:pt x="2456" y="1194"/>
                  <a:pt x="2459" y="1196"/>
                  <a:pt x="2461" y="1191"/>
                </a:cubicBezTo>
                <a:cubicBezTo>
                  <a:pt x="2463" y="1187"/>
                  <a:pt x="2474" y="1179"/>
                  <a:pt x="2480" y="1174"/>
                </a:cubicBezTo>
                <a:cubicBezTo>
                  <a:pt x="2486" y="1169"/>
                  <a:pt x="2486" y="1179"/>
                  <a:pt x="2489" y="1186"/>
                </a:cubicBezTo>
                <a:cubicBezTo>
                  <a:pt x="2492" y="1193"/>
                  <a:pt x="2495" y="1183"/>
                  <a:pt x="2502" y="1185"/>
                </a:cubicBezTo>
                <a:cubicBezTo>
                  <a:pt x="2509" y="1187"/>
                  <a:pt x="2515" y="1205"/>
                  <a:pt x="2520" y="1211"/>
                </a:cubicBezTo>
                <a:cubicBezTo>
                  <a:pt x="2525" y="1217"/>
                  <a:pt x="2525" y="1206"/>
                  <a:pt x="2530" y="1209"/>
                </a:cubicBezTo>
                <a:cubicBezTo>
                  <a:pt x="2535" y="1211"/>
                  <a:pt x="2533" y="1221"/>
                  <a:pt x="2536" y="1227"/>
                </a:cubicBezTo>
                <a:cubicBezTo>
                  <a:pt x="2540" y="1233"/>
                  <a:pt x="2543" y="1234"/>
                  <a:pt x="2548" y="1243"/>
                </a:cubicBezTo>
                <a:cubicBezTo>
                  <a:pt x="2552" y="1252"/>
                  <a:pt x="2553" y="1248"/>
                  <a:pt x="2556" y="1248"/>
                </a:cubicBezTo>
                <a:cubicBezTo>
                  <a:pt x="2560" y="1248"/>
                  <a:pt x="2565" y="1260"/>
                  <a:pt x="2569" y="1270"/>
                </a:cubicBezTo>
                <a:cubicBezTo>
                  <a:pt x="2573" y="1279"/>
                  <a:pt x="2572" y="1310"/>
                  <a:pt x="2578" y="1321"/>
                </a:cubicBezTo>
                <a:cubicBezTo>
                  <a:pt x="2583" y="1333"/>
                  <a:pt x="2586" y="1338"/>
                  <a:pt x="2595" y="1335"/>
                </a:cubicBezTo>
                <a:cubicBezTo>
                  <a:pt x="2604" y="1333"/>
                  <a:pt x="2598" y="1320"/>
                  <a:pt x="2598" y="1313"/>
                </a:cubicBezTo>
                <a:cubicBezTo>
                  <a:pt x="2598" y="1305"/>
                  <a:pt x="2605" y="1299"/>
                  <a:pt x="2604" y="1294"/>
                </a:cubicBezTo>
                <a:cubicBezTo>
                  <a:pt x="2602" y="1290"/>
                  <a:pt x="2607" y="1280"/>
                  <a:pt x="2612" y="1288"/>
                </a:cubicBezTo>
                <a:cubicBezTo>
                  <a:pt x="2617" y="1295"/>
                  <a:pt x="2625" y="1327"/>
                  <a:pt x="2628" y="1334"/>
                </a:cubicBezTo>
                <a:cubicBezTo>
                  <a:pt x="2631" y="1341"/>
                  <a:pt x="2645" y="1352"/>
                  <a:pt x="2645" y="1366"/>
                </a:cubicBezTo>
                <a:cubicBezTo>
                  <a:pt x="2644" y="1379"/>
                  <a:pt x="2647" y="1393"/>
                  <a:pt x="2655" y="1400"/>
                </a:cubicBezTo>
                <a:cubicBezTo>
                  <a:pt x="2663" y="1406"/>
                  <a:pt x="2664" y="1417"/>
                  <a:pt x="2667" y="1435"/>
                </a:cubicBezTo>
                <a:cubicBezTo>
                  <a:pt x="2669" y="1454"/>
                  <a:pt x="2668" y="1467"/>
                  <a:pt x="2663" y="1470"/>
                </a:cubicBezTo>
                <a:cubicBezTo>
                  <a:pt x="2659" y="1473"/>
                  <a:pt x="2656" y="1482"/>
                  <a:pt x="2660" y="1489"/>
                </a:cubicBezTo>
                <a:cubicBezTo>
                  <a:pt x="2663" y="1496"/>
                  <a:pt x="2675" y="1511"/>
                  <a:pt x="2680" y="1523"/>
                </a:cubicBezTo>
                <a:cubicBezTo>
                  <a:pt x="2685" y="1536"/>
                  <a:pt x="2692" y="1535"/>
                  <a:pt x="2698" y="1548"/>
                </a:cubicBezTo>
                <a:cubicBezTo>
                  <a:pt x="2704" y="1560"/>
                  <a:pt x="2703" y="1582"/>
                  <a:pt x="2706" y="1591"/>
                </a:cubicBezTo>
                <a:cubicBezTo>
                  <a:pt x="2709" y="1601"/>
                  <a:pt x="2722" y="1637"/>
                  <a:pt x="2735" y="1650"/>
                </a:cubicBezTo>
                <a:cubicBezTo>
                  <a:pt x="2747" y="1663"/>
                  <a:pt x="2745" y="1641"/>
                  <a:pt x="2745" y="1635"/>
                </a:cubicBezTo>
                <a:close/>
                <a:moveTo>
                  <a:pt x="1077" y="851"/>
                </a:moveTo>
                <a:cubicBezTo>
                  <a:pt x="1068" y="854"/>
                  <a:pt x="1056" y="855"/>
                  <a:pt x="1046" y="856"/>
                </a:cubicBezTo>
                <a:cubicBezTo>
                  <a:pt x="1036" y="857"/>
                  <a:pt x="1030" y="857"/>
                  <a:pt x="1030" y="857"/>
                </a:cubicBezTo>
                <a:cubicBezTo>
                  <a:pt x="1026" y="857"/>
                  <a:pt x="1031" y="851"/>
                  <a:pt x="1041" y="851"/>
                </a:cubicBezTo>
                <a:cubicBezTo>
                  <a:pt x="1050" y="850"/>
                  <a:pt x="1052" y="849"/>
                  <a:pt x="1060" y="842"/>
                </a:cubicBezTo>
                <a:cubicBezTo>
                  <a:pt x="1067" y="834"/>
                  <a:pt x="1073" y="838"/>
                  <a:pt x="1076" y="836"/>
                </a:cubicBezTo>
                <a:cubicBezTo>
                  <a:pt x="1080" y="833"/>
                  <a:pt x="1083" y="831"/>
                  <a:pt x="1081" y="834"/>
                </a:cubicBezTo>
                <a:cubicBezTo>
                  <a:pt x="1079" y="837"/>
                  <a:pt x="1078" y="840"/>
                  <a:pt x="1082" y="843"/>
                </a:cubicBezTo>
                <a:cubicBezTo>
                  <a:pt x="1086" y="846"/>
                  <a:pt x="1087" y="849"/>
                  <a:pt x="1077" y="851"/>
                </a:cubicBezTo>
                <a:close/>
                <a:moveTo>
                  <a:pt x="1359" y="822"/>
                </a:moveTo>
                <a:cubicBezTo>
                  <a:pt x="1356" y="829"/>
                  <a:pt x="1344" y="837"/>
                  <a:pt x="1334" y="835"/>
                </a:cubicBezTo>
                <a:cubicBezTo>
                  <a:pt x="1324" y="834"/>
                  <a:pt x="1326" y="829"/>
                  <a:pt x="1316" y="833"/>
                </a:cubicBezTo>
                <a:cubicBezTo>
                  <a:pt x="1306" y="837"/>
                  <a:pt x="1297" y="839"/>
                  <a:pt x="1285" y="837"/>
                </a:cubicBezTo>
                <a:cubicBezTo>
                  <a:pt x="1272" y="835"/>
                  <a:pt x="1265" y="828"/>
                  <a:pt x="1253" y="823"/>
                </a:cubicBezTo>
                <a:cubicBezTo>
                  <a:pt x="1241" y="818"/>
                  <a:pt x="1215" y="814"/>
                  <a:pt x="1206" y="813"/>
                </a:cubicBezTo>
                <a:cubicBezTo>
                  <a:pt x="1196" y="812"/>
                  <a:pt x="1177" y="809"/>
                  <a:pt x="1169" y="811"/>
                </a:cubicBezTo>
                <a:cubicBezTo>
                  <a:pt x="1160" y="812"/>
                  <a:pt x="1156" y="811"/>
                  <a:pt x="1151" y="818"/>
                </a:cubicBezTo>
                <a:cubicBezTo>
                  <a:pt x="1145" y="824"/>
                  <a:pt x="1135" y="826"/>
                  <a:pt x="1121" y="828"/>
                </a:cubicBezTo>
                <a:cubicBezTo>
                  <a:pt x="1107" y="829"/>
                  <a:pt x="1095" y="830"/>
                  <a:pt x="1089" y="830"/>
                </a:cubicBezTo>
                <a:cubicBezTo>
                  <a:pt x="1084" y="830"/>
                  <a:pt x="1082" y="831"/>
                  <a:pt x="1081" y="824"/>
                </a:cubicBezTo>
                <a:cubicBezTo>
                  <a:pt x="1079" y="818"/>
                  <a:pt x="1080" y="815"/>
                  <a:pt x="1077" y="814"/>
                </a:cubicBezTo>
                <a:cubicBezTo>
                  <a:pt x="1074" y="813"/>
                  <a:pt x="1071" y="811"/>
                  <a:pt x="1071" y="811"/>
                </a:cubicBezTo>
                <a:cubicBezTo>
                  <a:pt x="1072" y="803"/>
                  <a:pt x="1078" y="793"/>
                  <a:pt x="1076" y="788"/>
                </a:cubicBezTo>
                <a:cubicBezTo>
                  <a:pt x="1074" y="783"/>
                  <a:pt x="1087" y="765"/>
                  <a:pt x="1090" y="758"/>
                </a:cubicBezTo>
                <a:cubicBezTo>
                  <a:pt x="1094" y="751"/>
                  <a:pt x="1106" y="735"/>
                  <a:pt x="1111" y="730"/>
                </a:cubicBezTo>
                <a:cubicBezTo>
                  <a:pt x="1116" y="726"/>
                  <a:pt x="1123" y="723"/>
                  <a:pt x="1129" y="718"/>
                </a:cubicBezTo>
                <a:cubicBezTo>
                  <a:pt x="1135" y="714"/>
                  <a:pt x="1138" y="712"/>
                  <a:pt x="1142" y="705"/>
                </a:cubicBezTo>
                <a:cubicBezTo>
                  <a:pt x="1146" y="697"/>
                  <a:pt x="1154" y="694"/>
                  <a:pt x="1160" y="692"/>
                </a:cubicBezTo>
                <a:cubicBezTo>
                  <a:pt x="1166" y="689"/>
                  <a:pt x="1179" y="696"/>
                  <a:pt x="1181" y="699"/>
                </a:cubicBezTo>
                <a:cubicBezTo>
                  <a:pt x="1184" y="702"/>
                  <a:pt x="1184" y="708"/>
                  <a:pt x="1180" y="711"/>
                </a:cubicBezTo>
                <a:cubicBezTo>
                  <a:pt x="1175" y="714"/>
                  <a:pt x="1169" y="720"/>
                  <a:pt x="1175" y="722"/>
                </a:cubicBezTo>
                <a:cubicBezTo>
                  <a:pt x="1181" y="725"/>
                  <a:pt x="1189" y="723"/>
                  <a:pt x="1192" y="724"/>
                </a:cubicBezTo>
                <a:cubicBezTo>
                  <a:pt x="1195" y="725"/>
                  <a:pt x="1195" y="731"/>
                  <a:pt x="1195" y="735"/>
                </a:cubicBezTo>
                <a:cubicBezTo>
                  <a:pt x="1195" y="739"/>
                  <a:pt x="1196" y="748"/>
                  <a:pt x="1204" y="744"/>
                </a:cubicBezTo>
                <a:cubicBezTo>
                  <a:pt x="1211" y="739"/>
                  <a:pt x="1216" y="736"/>
                  <a:pt x="1225" y="736"/>
                </a:cubicBezTo>
                <a:cubicBezTo>
                  <a:pt x="1235" y="735"/>
                  <a:pt x="1250" y="738"/>
                  <a:pt x="1250" y="733"/>
                </a:cubicBezTo>
                <a:cubicBezTo>
                  <a:pt x="1250" y="729"/>
                  <a:pt x="1252" y="722"/>
                  <a:pt x="1246" y="722"/>
                </a:cubicBezTo>
                <a:cubicBezTo>
                  <a:pt x="1240" y="722"/>
                  <a:pt x="1230" y="727"/>
                  <a:pt x="1228" y="722"/>
                </a:cubicBezTo>
                <a:cubicBezTo>
                  <a:pt x="1225" y="717"/>
                  <a:pt x="1221" y="719"/>
                  <a:pt x="1214" y="717"/>
                </a:cubicBezTo>
                <a:cubicBezTo>
                  <a:pt x="1207" y="716"/>
                  <a:pt x="1208" y="704"/>
                  <a:pt x="1213" y="701"/>
                </a:cubicBezTo>
                <a:cubicBezTo>
                  <a:pt x="1219" y="699"/>
                  <a:pt x="1229" y="705"/>
                  <a:pt x="1238" y="700"/>
                </a:cubicBezTo>
                <a:cubicBezTo>
                  <a:pt x="1246" y="695"/>
                  <a:pt x="1252" y="693"/>
                  <a:pt x="1254" y="692"/>
                </a:cubicBezTo>
                <a:cubicBezTo>
                  <a:pt x="1257" y="692"/>
                  <a:pt x="1265" y="691"/>
                  <a:pt x="1273" y="686"/>
                </a:cubicBezTo>
                <a:cubicBezTo>
                  <a:pt x="1280" y="681"/>
                  <a:pt x="1290" y="679"/>
                  <a:pt x="1295" y="681"/>
                </a:cubicBezTo>
                <a:cubicBezTo>
                  <a:pt x="1301" y="684"/>
                  <a:pt x="1302" y="688"/>
                  <a:pt x="1299" y="690"/>
                </a:cubicBezTo>
                <a:cubicBezTo>
                  <a:pt x="1295" y="692"/>
                  <a:pt x="1285" y="695"/>
                  <a:pt x="1280" y="698"/>
                </a:cubicBezTo>
                <a:cubicBezTo>
                  <a:pt x="1276" y="701"/>
                  <a:pt x="1273" y="702"/>
                  <a:pt x="1276" y="705"/>
                </a:cubicBezTo>
                <a:cubicBezTo>
                  <a:pt x="1279" y="708"/>
                  <a:pt x="1281" y="712"/>
                  <a:pt x="1279" y="713"/>
                </a:cubicBezTo>
                <a:cubicBezTo>
                  <a:pt x="1277" y="714"/>
                  <a:pt x="1278" y="722"/>
                  <a:pt x="1278" y="722"/>
                </a:cubicBezTo>
                <a:cubicBezTo>
                  <a:pt x="1278" y="722"/>
                  <a:pt x="1275" y="725"/>
                  <a:pt x="1271" y="723"/>
                </a:cubicBezTo>
                <a:cubicBezTo>
                  <a:pt x="1268" y="722"/>
                  <a:pt x="1265" y="719"/>
                  <a:pt x="1262" y="723"/>
                </a:cubicBezTo>
                <a:cubicBezTo>
                  <a:pt x="1259" y="728"/>
                  <a:pt x="1253" y="732"/>
                  <a:pt x="1261" y="734"/>
                </a:cubicBezTo>
                <a:cubicBezTo>
                  <a:pt x="1269" y="736"/>
                  <a:pt x="1285" y="739"/>
                  <a:pt x="1295" y="748"/>
                </a:cubicBezTo>
                <a:cubicBezTo>
                  <a:pt x="1305" y="757"/>
                  <a:pt x="1309" y="765"/>
                  <a:pt x="1314" y="772"/>
                </a:cubicBezTo>
                <a:cubicBezTo>
                  <a:pt x="1319" y="779"/>
                  <a:pt x="1335" y="777"/>
                  <a:pt x="1345" y="787"/>
                </a:cubicBezTo>
                <a:cubicBezTo>
                  <a:pt x="1356" y="798"/>
                  <a:pt x="1361" y="815"/>
                  <a:pt x="1359" y="822"/>
                </a:cubicBezTo>
                <a:close/>
                <a:moveTo>
                  <a:pt x="1660" y="941"/>
                </a:moveTo>
                <a:cubicBezTo>
                  <a:pt x="1660" y="946"/>
                  <a:pt x="1653" y="950"/>
                  <a:pt x="1649" y="946"/>
                </a:cubicBezTo>
                <a:cubicBezTo>
                  <a:pt x="1645" y="941"/>
                  <a:pt x="1638" y="934"/>
                  <a:pt x="1634" y="936"/>
                </a:cubicBezTo>
                <a:cubicBezTo>
                  <a:pt x="1629" y="938"/>
                  <a:pt x="1619" y="942"/>
                  <a:pt x="1614" y="949"/>
                </a:cubicBezTo>
                <a:cubicBezTo>
                  <a:pt x="1609" y="955"/>
                  <a:pt x="1606" y="958"/>
                  <a:pt x="1600" y="952"/>
                </a:cubicBezTo>
                <a:cubicBezTo>
                  <a:pt x="1593" y="946"/>
                  <a:pt x="1579" y="935"/>
                  <a:pt x="1568" y="930"/>
                </a:cubicBezTo>
                <a:cubicBezTo>
                  <a:pt x="1558" y="926"/>
                  <a:pt x="1553" y="935"/>
                  <a:pt x="1547" y="926"/>
                </a:cubicBezTo>
                <a:cubicBezTo>
                  <a:pt x="1541" y="916"/>
                  <a:pt x="1540" y="903"/>
                  <a:pt x="1537" y="897"/>
                </a:cubicBezTo>
                <a:cubicBezTo>
                  <a:pt x="1534" y="890"/>
                  <a:pt x="1537" y="882"/>
                  <a:pt x="1542" y="880"/>
                </a:cubicBezTo>
                <a:cubicBezTo>
                  <a:pt x="1546" y="879"/>
                  <a:pt x="1550" y="886"/>
                  <a:pt x="1554" y="882"/>
                </a:cubicBezTo>
                <a:cubicBezTo>
                  <a:pt x="1558" y="879"/>
                  <a:pt x="1556" y="876"/>
                  <a:pt x="1559" y="872"/>
                </a:cubicBezTo>
                <a:cubicBezTo>
                  <a:pt x="1563" y="868"/>
                  <a:pt x="1568" y="866"/>
                  <a:pt x="1567" y="862"/>
                </a:cubicBezTo>
                <a:cubicBezTo>
                  <a:pt x="1565" y="859"/>
                  <a:pt x="1558" y="854"/>
                  <a:pt x="1561" y="849"/>
                </a:cubicBezTo>
                <a:cubicBezTo>
                  <a:pt x="1563" y="845"/>
                  <a:pt x="1570" y="848"/>
                  <a:pt x="1567" y="843"/>
                </a:cubicBezTo>
                <a:cubicBezTo>
                  <a:pt x="1565" y="837"/>
                  <a:pt x="1562" y="832"/>
                  <a:pt x="1555" y="831"/>
                </a:cubicBezTo>
                <a:cubicBezTo>
                  <a:pt x="1549" y="831"/>
                  <a:pt x="1550" y="833"/>
                  <a:pt x="1544" y="828"/>
                </a:cubicBezTo>
                <a:cubicBezTo>
                  <a:pt x="1538" y="822"/>
                  <a:pt x="1541" y="818"/>
                  <a:pt x="1534" y="817"/>
                </a:cubicBezTo>
                <a:cubicBezTo>
                  <a:pt x="1527" y="816"/>
                  <a:pt x="1525" y="822"/>
                  <a:pt x="1522" y="816"/>
                </a:cubicBezTo>
                <a:cubicBezTo>
                  <a:pt x="1519" y="810"/>
                  <a:pt x="1521" y="805"/>
                  <a:pt x="1512" y="800"/>
                </a:cubicBezTo>
                <a:cubicBezTo>
                  <a:pt x="1504" y="794"/>
                  <a:pt x="1502" y="796"/>
                  <a:pt x="1500" y="786"/>
                </a:cubicBezTo>
                <a:cubicBezTo>
                  <a:pt x="1499" y="777"/>
                  <a:pt x="1496" y="770"/>
                  <a:pt x="1501" y="767"/>
                </a:cubicBezTo>
                <a:cubicBezTo>
                  <a:pt x="1505" y="764"/>
                  <a:pt x="1504" y="760"/>
                  <a:pt x="1498" y="760"/>
                </a:cubicBezTo>
                <a:cubicBezTo>
                  <a:pt x="1493" y="760"/>
                  <a:pt x="1491" y="762"/>
                  <a:pt x="1489" y="763"/>
                </a:cubicBezTo>
                <a:cubicBezTo>
                  <a:pt x="1488" y="763"/>
                  <a:pt x="1486" y="762"/>
                  <a:pt x="1486" y="762"/>
                </a:cubicBezTo>
                <a:cubicBezTo>
                  <a:pt x="1484" y="757"/>
                  <a:pt x="1488" y="756"/>
                  <a:pt x="1487" y="751"/>
                </a:cubicBezTo>
                <a:cubicBezTo>
                  <a:pt x="1486" y="746"/>
                  <a:pt x="1478" y="745"/>
                  <a:pt x="1475" y="738"/>
                </a:cubicBezTo>
                <a:cubicBezTo>
                  <a:pt x="1471" y="732"/>
                  <a:pt x="1473" y="719"/>
                  <a:pt x="1479" y="714"/>
                </a:cubicBezTo>
                <a:cubicBezTo>
                  <a:pt x="1485" y="710"/>
                  <a:pt x="1498" y="698"/>
                  <a:pt x="1503" y="691"/>
                </a:cubicBezTo>
                <a:cubicBezTo>
                  <a:pt x="1507" y="683"/>
                  <a:pt x="1513" y="679"/>
                  <a:pt x="1522" y="675"/>
                </a:cubicBezTo>
                <a:cubicBezTo>
                  <a:pt x="1531" y="670"/>
                  <a:pt x="1542" y="661"/>
                  <a:pt x="1548" y="662"/>
                </a:cubicBezTo>
                <a:cubicBezTo>
                  <a:pt x="1554" y="664"/>
                  <a:pt x="1563" y="666"/>
                  <a:pt x="1569" y="665"/>
                </a:cubicBezTo>
                <a:cubicBezTo>
                  <a:pt x="1575" y="664"/>
                  <a:pt x="1583" y="669"/>
                  <a:pt x="1585" y="676"/>
                </a:cubicBezTo>
                <a:cubicBezTo>
                  <a:pt x="1586" y="683"/>
                  <a:pt x="1578" y="688"/>
                  <a:pt x="1581" y="695"/>
                </a:cubicBezTo>
                <a:cubicBezTo>
                  <a:pt x="1584" y="703"/>
                  <a:pt x="1587" y="703"/>
                  <a:pt x="1591" y="706"/>
                </a:cubicBezTo>
                <a:cubicBezTo>
                  <a:pt x="1595" y="708"/>
                  <a:pt x="1595" y="715"/>
                  <a:pt x="1590" y="715"/>
                </a:cubicBezTo>
                <a:cubicBezTo>
                  <a:pt x="1584" y="714"/>
                  <a:pt x="1585" y="714"/>
                  <a:pt x="1581" y="711"/>
                </a:cubicBezTo>
                <a:cubicBezTo>
                  <a:pt x="1576" y="709"/>
                  <a:pt x="1573" y="704"/>
                  <a:pt x="1573" y="706"/>
                </a:cubicBezTo>
                <a:cubicBezTo>
                  <a:pt x="1574" y="707"/>
                  <a:pt x="1574" y="713"/>
                  <a:pt x="1570" y="715"/>
                </a:cubicBezTo>
                <a:cubicBezTo>
                  <a:pt x="1565" y="716"/>
                  <a:pt x="1555" y="714"/>
                  <a:pt x="1557" y="717"/>
                </a:cubicBezTo>
                <a:cubicBezTo>
                  <a:pt x="1560" y="719"/>
                  <a:pt x="1567" y="722"/>
                  <a:pt x="1565" y="725"/>
                </a:cubicBezTo>
                <a:cubicBezTo>
                  <a:pt x="1563" y="728"/>
                  <a:pt x="1559" y="731"/>
                  <a:pt x="1554" y="733"/>
                </a:cubicBezTo>
                <a:cubicBezTo>
                  <a:pt x="1550" y="734"/>
                  <a:pt x="1542" y="740"/>
                  <a:pt x="1554" y="747"/>
                </a:cubicBezTo>
                <a:cubicBezTo>
                  <a:pt x="1566" y="754"/>
                  <a:pt x="1571" y="753"/>
                  <a:pt x="1577" y="766"/>
                </a:cubicBezTo>
                <a:cubicBezTo>
                  <a:pt x="1583" y="778"/>
                  <a:pt x="1582" y="781"/>
                  <a:pt x="1591" y="780"/>
                </a:cubicBezTo>
                <a:cubicBezTo>
                  <a:pt x="1600" y="779"/>
                  <a:pt x="1611" y="777"/>
                  <a:pt x="1609" y="781"/>
                </a:cubicBezTo>
                <a:cubicBezTo>
                  <a:pt x="1607" y="784"/>
                  <a:pt x="1597" y="785"/>
                  <a:pt x="1597" y="789"/>
                </a:cubicBezTo>
                <a:cubicBezTo>
                  <a:pt x="1597" y="793"/>
                  <a:pt x="1594" y="802"/>
                  <a:pt x="1600" y="812"/>
                </a:cubicBezTo>
                <a:cubicBezTo>
                  <a:pt x="1605" y="823"/>
                  <a:pt x="1610" y="821"/>
                  <a:pt x="1613" y="820"/>
                </a:cubicBezTo>
                <a:cubicBezTo>
                  <a:pt x="1616" y="818"/>
                  <a:pt x="1619" y="816"/>
                  <a:pt x="1616" y="810"/>
                </a:cubicBezTo>
                <a:cubicBezTo>
                  <a:pt x="1613" y="805"/>
                  <a:pt x="1607" y="792"/>
                  <a:pt x="1614" y="794"/>
                </a:cubicBezTo>
                <a:cubicBezTo>
                  <a:pt x="1620" y="796"/>
                  <a:pt x="1619" y="802"/>
                  <a:pt x="1621" y="807"/>
                </a:cubicBezTo>
                <a:cubicBezTo>
                  <a:pt x="1623" y="812"/>
                  <a:pt x="1633" y="820"/>
                  <a:pt x="1632" y="824"/>
                </a:cubicBezTo>
                <a:cubicBezTo>
                  <a:pt x="1631" y="828"/>
                  <a:pt x="1631" y="831"/>
                  <a:pt x="1624" y="830"/>
                </a:cubicBezTo>
                <a:cubicBezTo>
                  <a:pt x="1617" y="828"/>
                  <a:pt x="1606" y="827"/>
                  <a:pt x="1606" y="835"/>
                </a:cubicBezTo>
                <a:cubicBezTo>
                  <a:pt x="1606" y="843"/>
                  <a:pt x="1606" y="849"/>
                  <a:pt x="1611" y="851"/>
                </a:cubicBezTo>
                <a:cubicBezTo>
                  <a:pt x="1616" y="854"/>
                  <a:pt x="1628" y="855"/>
                  <a:pt x="1625" y="859"/>
                </a:cubicBezTo>
                <a:cubicBezTo>
                  <a:pt x="1621" y="862"/>
                  <a:pt x="1614" y="861"/>
                  <a:pt x="1617" y="869"/>
                </a:cubicBezTo>
                <a:cubicBezTo>
                  <a:pt x="1620" y="876"/>
                  <a:pt x="1626" y="874"/>
                  <a:pt x="1632" y="882"/>
                </a:cubicBezTo>
                <a:cubicBezTo>
                  <a:pt x="1639" y="890"/>
                  <a:pt x="1638" y="894"/>
                  <a:pt x="1641" y="907"/>
                </a:cubicBezTo>
                <a:cubicBezTo>
                  <a:pt x="1644" y="920"/>
                  <a:pt x="1648" y="926"/>
                  <a:pt x="1650" y="928"/>
                </a:cubicBezTo>
                <a:cubicBezTo>
                  <a:pt x="1653" y="930"/>
                  <a:pt x="1661" y="937"/>
                  <a:pt x="1660" y="94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ṩ1îďé">
            <a:extLst>
              <a:ext uri="{FF2B5EF4-FFF2-40B4-BE49-F238E27FC236}">
                <a16:creationId xmlns:a16="http://schemas.microsoft.com/office/drawing/2014/main" id="{09E033FA-DC87-4889-904B-1B6D14C1C194}"/>
              </a:ext>
            </a:extLst>
          </p:cNvPr>
          <p:cNvSpPr/>
          <p:nvPr/>
        </p:nvSpPr>
        <p:spPr bwMode="auto">
          <a:xfrm>
            <a:off x="3550309" y="1946811"/>
            <a:ext cx="14633" cy="5749"/>
          </a:xfrm>
          <a:custGeom>
            <a:avLst/>
            <a:gdLst>
              <a:gd name="T0" fmla="*/ 56 w 61"/>
              <a:gd name="T1" fmla="*/ 12 h 26"/>
              <a:gd name="T2" fmla="*/ 55 w 61"/>
              <a:gd name="T3" fmla="*/ 3 h 26"/>
              <a:gd name="T4" fmla="*/ 50 w 61"/>
              <a:gd name="T5" fmla="*/ 5 h 26"/>
              <a:gd name="T6" fmla="*/ 34 w 61"/>
              <a:gd name="T7" fmla="*/ 11 h 26"/>
              <a:gd name="T8" fmla="*/ 15 w 61"/>
              <a:gd name="T9" fmla="*/ 20 h 26"/>
              <a:gd name="T10" fmla="*/ 4 w 61"/>
              <a:gd name="T11" fmla="*/ 26 h 26"/>
              <a:gd name="T12" fmla="*/ 20 w 61"/>
              <a:gd name="T13" fmla="*/ 25 h 26"/>
              <a:gd name="T14" fmla="*/ 51 w 61"/>
              <a:gd name="T15" fmla="*/ 20 h 26"/>
              <a:gd name="T16" fmla="*/ 56 w 61"/>
              <a:gd name="T1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6">
                <a:moveTo>
                  <a:pt x="56" y="12"/>
                </a:moveTo>
                <a:cubicBezTo>
                  <a:pt x="52" y="9"/>
                  <a:pt x="53" y="6"/>
                  <a:pt x="55" y="3"/>
                </a:cubicBezTo>
                <a:cubicBezTo>
                  <a:pt x="57" y="0"/>
                  <a:pt x="54" y="2"/>
                  <a:pt x="50" y="5"/>
                </a:cubicBezTo>
                <a:cubicBezTo>
                  <a:pt x="47" y="7"/>
                  <a:pt x="41" y="3"/>
                  <a:pt x="34" y="11"/>
                </a:cubicBezTo>
                <a:cubicBezTo>
                  <a:pt x="26" y="18"/>
                  <a:pt x="24" y="19"/>
                  <a:pt x="15" y="20"/>
                </a:cubicBezTo>
                <a:cubicBezTo>
                  <a:pt x="5" y="20"/>
                  <a:pt x="0" y="26"/>
                  <a:pt x="4" y="26"/>
                </a:cubicBezTo>
                <a:cubicBezTo>
                  <a:pt x="4" y="26"/>
                  <a:pt x="10" y="26"/>
                  <a:pt x="20" y="25"/>
                </a:cubicBezTo>
                <a:cubicBezTo>
                  <a:pt x="30" y="24"/>
                  <a:pt x="42" y="23"/>
                  <a:pt x="51" y="20"/>
                </a:cubicBezTo>
                <a:cubicBezTo>
                  <a:pt x="61" y="18"/>
                  <a:pt x="60" y="15"/>
                  <a:pt x="56" y="1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ŝľiďé">
            <a:extLst>
              <a:ext uri="{FF2B5EF4-FFF2-40B4-BE49-F238E27FC236}">
                <a16:creationId xmlns:a16="http://schemas.microsoft.com/office/drawing/2014/main" id="{4F44B09F-A5ED-40E9-B09E-4A0017828622}"/>
              </a:ext>
            </a:extLst>
          </p:cNvPr>
          <p:cNvSpPr/>
          <p:nvPr/>
        </p:nvSpPr>
        <p:spPr bwMode="auto">
          <a:xfrm>
            <a:off x="1316222" y="2736972"/>
            <a:ext cx="429572" cy="408145"/>
          </a:xfrm>
          <a:custGeom>
            <a:avLst/>
            <a:gdLst>
              <a:gd name="T0" fmla="*/ 1239 w 1779"/>
              <a:gd name="T1" fmla="*/ 1670 h 1693"/>
              <a:gd name="T2" fmla="*/ 96 w 1779"/>
              <a:gd name="T3" fmla="*/ 1249 h 1693"/>
              <a:gd name="T4" fmla="*/ 24 w 1779"/>
              <a:gd name="T5" fmla="*/ 1093 h 1693"/>
              <a:gd name="T6" fmla="*/ 369 w 1779"/>
              <a:gd name="T7" fmla="*/ 155 h 1693"/>
              <a:gd name="T8" fmla="*/ 623 w 1779"/>
              <a:gd name="T9" fmla="*/ 37 h 1693"/>
              <a:gd name="T10" fmla="*/ 1624 w 1779"/>
              <a:gd name="T11" fmla="*/ 406 h 1693"/>
              <a:gd name="T12" fmla="*/ 1741 w 1779"/>
              <a:gd name="T13" fmla="*/ 660 h 1693"/>
              <a:gd name="T14" fmla="*/ 1396 w 1779"/>
              <a:gd name="T15" fmla="*/ 1598 h 1693"/>
              <a:gd name="T16" fmla="*/ 1239 w 1779"/>
              <a:gd name="T17" fmla="*/ 167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9" h="1693">
                <a:moveTo>
                  <a:pt x="1239" y="1670"/>
                </a:moveTo>
                <a:cubicBezTo>
                  <a:pt x="96" y="1249"/>
                  <a:pt x="96" y="1249"/>
                  <a:pt x="96" y="1249"/>
                </a:cubicBezTo>
                <a:cubicBezTo>
                  <a:pt x="33" y="1226"/>
                  <a:pt x="0" y="1156"/>
                  <a:pt x="24" y="1093"/>
                </a:cubicBezTo>
                <a:cubicBezTo>
                  <a:pt x="369" y="155"/>
                  <a:pt x="369" y="155"/>
                  <a:pt x="369" y="155"/>
                </a:cubicBezTo>
                <a:cubicBezTo>
                  <a:pt x="407" y="52"/>
                  <a:pt x="521" y="0"/>
                  <a:pt x="623" y="37"/>
                </a:cubicBezTo>
                <a:cubicBezTo>
                  <a:pt x="1624" y="406"/>
                  <a:pt x="1624" y="406"/>
                  <a:pt x="1624" y="406"/>
                </a:cubicBezTo>
                <a:cubicBezTo>
                  <a:pt x="1726" y="443"/>
                  <a:pt x="1779" y="558"/>
                  <a:pt x="1741" y="660"/>
                </a:cubicBezTo>
                <a:cubicBezTo>
                  <a:pt x="1396" y="1598"/>
                  <a:pt x="1396" y="1598"/>
                  <a:pt x="1396" y="1598"/>
                </a:cubicBezTo>
                <a:cubicBezTo>
                  <a:pt x="1372" y="1661"/>
                  <a:pt x="1302" y="1693"/>
                  <a:pt x="1239" y="16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Sľíḓè">
            <a:extLst>
              <a:ext uri="{FF2B5EF4-FFF2-40B4-BE49-F238E27FC236}">
                <a16:creationId xmlns:a16="http://schemas.microsoft.com/office/drawing/2014/main" id="{677C9F11-0324-4FAE-ABCE-D0BC0CB9C59D}"/>
              </a:ext>
            </a:extLst>
          </p:cNvPr>
          <p:cNvSpPr/>
          <p:nvPr/>
        </p:nvSpPr>
        <p:spPr bwMode="auto">
          <a:xfrm>
            <a:off x="1393566" y="2736972"/>
            <a:ext cx="352228" cy="191791"/>
          </a:xfrm>
          <a:custGeom>
            <a:avLst/>
            <a:gdLst>
              <a:gd name="T0" fmla="*/ 1372 w 1460"/>
              <a:gd name="T1" fmla="*/ 796 h 796"/>
              <a:gd name="T2" fmla="*/ 0 w 1460"/>
              <a:gd name="T3" fmla="*/ 291 h 796"/>
              <a:gd name="T4" fmla="*/ 50 w 1460"/>
              <a:gd name="T5" fmla="*/ 155 h 796"/>
              <a:gd name="T6" fmla="*/ 304 w 1460"/>
              <a:gd name="T7" fmla="*/ 37 h 796"/>
              <a:gd name="T8" fmla="*/ 1305 w 1460"/>
              <a:gd name="T9" fmla="*/ 406 h 796"/>
              <a:gd name="T10" fmla="*/ 1422 w 1460"/>
              <a:gd name="T11" fmla="*/ 660 h 796"/>
              <a:gd name="T12" fmla="*/ 1372 w 1460"/>
              <a:gd name="T13" fmla="*/ 796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0" h="796">
                <a:moveTo>
                  <a:pt x="1372" y="796"/>
                </a:moveTo>
                <a:cubicBezTo>
                  <a:pt x="0" y="291"/>
                  <a:pt x="0" y="291"/>
                  <a:pt x="0" y="291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88" y="52"/>
                  <a:pt x="202" y="0"/>
                  <a:pt x="304" y="37"/>
                </a:cubicBezTo>
                <a:cubicBezTo>
                  <a:pt x="1305" y="406"/>
                  <a:pt x="1305" y="406"/>
                  <a:pt x="1305" y="406"/>
                </a:cubicBezTo>
                <a:cubicBezTo>
                  <a:pt x="1407" y="443"/>
                  <a:pt x="1460" y="558"/>
                  <a:pt x="1422" y="660"/>
                </a:cubicBezTo>
                <a:lnTo>
                  <a:pt x="1372" y="796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śľiďè">
            <a:extLst>
              <a:ext uri="{FF2B5EF4-FFF2-40B4-BE49-F238E27FC236}">
                <a16:creationId xmlns:a16="http://schemas.microsoft.com/office/drawing/2014/main" id="{781BB195-1C77-4B30-99CD-3CB754BF8779}"/>
              </a:ext>
            </a:extLst>
          </p:cNvPr>
          <p:cNvSpPr/>
          <p:nvPr/>
        </p:nvSpPr>
        <p:spPr bwMode="auto">
          <a:xfrm>
            <a:off x="1462026" y="2746901"/>
            <a:ext cx="20904" cy="26130"/>
          </a:xfrm>
          <a:custGeom>
            <a:avLst/>
            <a:gdLst>
              <a:gd name="T0" fmla="*/ 23 w 86"/>
              <a:gd name="T1" fmla="*/ 104 h 109"/>
              <a:gd name="T2" fmla="*/ 23 w 86"/>
              <a:gd name="T3" fmla="*/ 104 h 109"/>
              <a:gd name="T4" fmla="*/ 6 w 86"/>
              <a:gd name="T5" fmla="*/ 66 h 109"/>
              <a:gd name="T6" fmla="*/ 30 w 86"/>
              <a:gd name="T7" fmla="*/ 0 h 109"/>
              <a:gd name="T8" fmla="*/ 86 w 86"/>
              <a:gd name="T9" fmla="*/ 20 h 109"/>
              <a:gd name="T10" fmla="*/ 61 w 86"/>
              <a:gd name="T11" fmla="*/ 86 h 109"/>
              <a:gd name="T12" fmla="*/ 23 w 86"/>
              <a:gd name="T13" fmla="*/ 10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9">
                <a:moveTo>
                  <a:pt x="23" y="104"/>
                </a:moveTo>
                <a:cubicBezTo>
                  <a:pt x="23" y="104"/>
                  <a:pt x="23" y="104"/>
                  <a:pt x="23" y="104"/>
                </a:cubicBezTo>
                <a:cubicBezTo>
                  <a:pt x="8" y="98"/>
                  <a:pt x="0" y="81"/>
                  <a:pt x="6" y="66"/>
                </a:cubicBezTo>
                <a:cubicBezTo>
                  <a:pt x="30" y="0"/>
                  <a:pt x="30" y="0"/>
                  <a:pt x="30" y="0"/>
                </a:cubicBezTo>
                <a:cubicBezTo>
                  <a:pt x="86" y="20"/>
                  <a:pt x="86" y="20"/>
                  <a:pt x="86" y="20"/>
                </a:cubicBezTo>
                <a:cubicBezTo>
                  <a:pt x="61" y="86"/>
                  <a:pt x="61" y="86"/>
                  <a:pt x="61" y="86"/>
                </a:cubicBezTo>
                <a:cubicBezTo>
                  <a:pt x="56" y="102"/>
                  <a:pt x="39" y="109"/>
                  <a:pt x="23" y="104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$ľíḋe">
            <a:extLst>
              <a:ext uri="{FF2B5EF4-FFF2-40B4-BE49-F238E27FC236}">
                <a16:creationId xmlns:a16="http://schemas.microsoft.com/office/drawing/2014/main" id="{8E29C6F1-CAE6-4E6E-9477-63F65606D5F6}"/>
              </a:ext>
            </a:extLst>
          </p:cNvPr>
          <p:cNvSpPr/>
          <p:nvPr/>
        </p:nvSpPr>
        <p:spPr bwMode="auto">
          <a:xfrm>
            <a:off x="1541460" y="2776166"/>
            <a:ext cx="20904" cy="26130"/>
          </a:xfrm>
          <a:custGeom>
            <a:avLst/>
            <a:gdLst>
              <a:gd name="T0" fmla="*/ 24 w 86"/>
              <a:gd name="T1" fmla="*/ 103 h 109"/>
              <a:gd name="T2" fmla="*/ 24 w 86"/>
              <a:gd name="T3" fmla="*/ 103 h 109"/>
              <a:gd name="T4" fmla="*/ 6 w 86"/>
              <a:gd name="T5" fmla="*/ 65 h 109"/>
              <a:gd name="T6" fmla="*/ 30 w 86"/>
              <a:gd name="T7" fmla="*/ 0 h 109"/>
              <a:gd name="T8" fmla="*/ 86 w 86"/>
              <a:gd name="T9" fmla="*/ 20 h 109"/>
              <a:gd name="T10" fmla="*/ 62 w 86"/>
              <a:gd name="T11" fmla="*/ 86 h 109"/>
              <a:gd name="T12" fmla="*/ 24 w 86"/>
              <a:gd name="T13" fmla="*/ 10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9">
                <a:moveTo>
                  <a:pt x="24" y="103"/>
                </a:moveTo>
                <a:cubicBezTo>
                  <a:pt x="24" y="103"/>
                  <a:pt x="24" y="103"/>
                  <a:pt x="24" y="103"/>
                </a:cubicBezTo>
                <a:cubicBezTo>
                  <a:pt x="8" y="98"/>
                  <a:pt x="0" y="81"/>
                  <a:pt x="6" y="65"/>
                </a:cubicBezTo>
                <a:cubicBezTo>
                  <a:pt x="30" y="0"/>
                  <a:pt x="30" y="0"/>
                  <a:pt x="30" y="0"/>
                </a:cubicBezTo>
                <a:cubicBezTo>
                  <a:pt x="86" y="20"/>
                  <a:pt x="86" y="20"/>
                  <a:pt x="86" y="20"/>
                </a:cubicBezTo>
                <a:cubicBezTo>
                  <a:pt x="62" y="86"/>
                  <a:pt x="62" y="86"/>
                  <a:pt x="62" y="86"/>
                </a:cubicBezTo>
                <a:cubicBezTo>
                  <a:pt x="56" y="101"/>
                  <a:pt x="39" y="109"/>
                  <a:pt x="24" y="103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ṩḷíḋé">
            <a:extLst>
              <a:ext uri="{FF2B5EF4-FFF2-40B4-BE49-F238E27FC236}">
                <a16:creationId xmlns:a16="http://schemas.microsoft.com/office/drawing/2014/main" id="{E955F145-8215-415F-975E-AB8F1E75C3B8}"/>
              </a:ext>
            </a:extLst>
          </p:cNvPr>
          <p:cNvSpPr/>
          <p:nvPr/>
        </p:nvSpPr>
        <p:spPr bwMode="auto">
          <a:xfrm>
            <a:off x="1616191" y="2803341"/>
            <a:ext cx="20904" cy="26652"/>
          </a:xfrm>
          <a:custGeom>
            <a:avLst/>
            <a:gdLst>
              <a:gd name="T0" fmla="*/ 23 w 86"/>
              <a:gd name="T1" fmla="*/ 104 h 110"/>
              <a:gd name="T2" fmla="*/ 23 w 86"/>
              <a:gd name="T3" fmla="*/ 104 h 110"/>
              <a:gd name="T4" fmla="*/ 6 w 86"/>
              <a:gd name="T5" fmla="*/ 66 h 110"/>
              <a:gd name="T6" fmla="*/ 30 w 86"/>
              <a:gd name="T7" fmla="*/ 0 h 110"/>
              <a:gd name="T8" fmla="*/ 86 w 86"/>
              <a:gd name="T9" fmla="*/ 21 h 110"/>
              <a:gd name="T10" fmla="*/ 62 w 86"/>
              <a:gd name="T11" fmla="*/ 87 h 110"/>
              <a:gd name="T12" fmla="*/ 23 w 86"/>
              <a:gd name="T13" fmla="*/ 10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0">
                <a:moveTo>
                  <a:pt x="23" y="104"/>
                </a:moveTo>
                <a:cubicBezTo>
                  <a:pt x="23" y="104"/>
                  <a:pt x="23" y="104"/>
                  <a:pt x="23" y="104"/>
                </a:cubicBezTo>
                <a:cubicBezTo>
                  <a:pt x="8" y="99"/>
                  <a:pt x="0" y="81"/>
                  <a:pt x="6" y="66"/>
                </a:cubicBezTo>
                <a:cubicBezTo>
                  <a:pt x="30" y="0"/>
                  <a:pt x="30" y="0"/>
                  <a:pt x="30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62" y="87"/>
                  <a:pt x="62" y="87"/>
                  <a:pt x="62" y="87"/>
                </a:cubicBezTo>
                <a:cubicBezTo>
                  <a:pt x="56" y="102"/>
                  <a:pt x="39" y="110"/>
                  <a:pt x="23" y="104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śḻïdê">
            <a:extLst>
              <a:ext uri="{FF2B5EF4-FFF2-40B4-BE49-F238E27FC236}">
                <a16:creationId xmlns:a16="http://schemas.microsoft.com/office/drawing/2014/main" id="{D2AE65CD-10AB-47DA-ACE4-37A07F79E735}"/>
              </a:ext>
            </a:extLst>
          </p:cNvPr>
          <p:cNvSpPr/>
          <p:nvPr/>
        </p:nvSpPr>
        <p:spPr bwMode="auto">
          <a:xfrm>
            <a:off x="1691444" y="2829993"/>
            <a:ext cx="20381" cy="27698"/>
          </a:xfrm>
          <a:custGeom>
            <a:avLst/>
            <a:gdLst>
              <a:gd name="T0" fmla="*/ 23 w 86"/>
              <a:gd name="T1" fmla="*/ 109 h 114"/>
              <a:gd name="T2" fmla="*/ 23 w 86"/>
              <a:gd name="T3" fmla="*/ 109 h 114"/>
              <a:gd name="T4" fmla="*/ 6 w 86"/>
              <a:gd name="T5" fmla="*/ 71 h 114"/>
              <a:gd name="T6" fmla="*/ 30 w 86"/>
              <a:gd name="T7" fmla="*/ 5 h 114"/>
              <a:gd name="T8" fmla="*/ 86 w 86"/>
              <a:gd name="T9" fmla="*/ 26 h 114"/>
              <a:gd name="T10" fmla="*/ 62 w 86"/>
              <a:gd name="T11" fmla="*/ 91 h 114"/>
              <a:gd name="T12" fmla="*/ 23 w 86"/>
              <a:gd name="T13" fmla="*/ 10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4">
                <a:moveTo>
                  <a:pt x="23" y="109"/>
                </a:moveTo>
                <a:cubicBezTo>
                  <a:pt x="23" y="109"/>
                  <a:pt x="23" y="109"/>
                  <a:pt x="23" y="109"/>
                </a:cubicBezTo>
                <a:cubicBezTo>
                  <a:pt x="8" y="103"/>
                  <a:pt x="0" y="86"/>
                  <a:pt x="6" y="71"/>
                </a:cubicBezTo>
                <a:cubicBezTo>
                  <a:pt x="6" y="71"/>
                  <a:pt x="28" y="10"/>
                  <a:pt x="30" y="5"/>
                </a:cubicBezTo>
                <a:cubicBezTo>
                  <a:pt x="32" y="0"/>
                  <a:pt x="86" y="26"/>
                  <a:pt x="86" y="26"/>
                </a:cubicBezTo>
                <a:cubicBezTo>
                  <a:pt x="62" y="91"/>
                  <a:pt x="62" y="91"/>
                  <a:pt x="62" y="91"/>
                </a:cubicBezTo>
                <a:cubicBezTo>
                  <a:pt x="56" y="106"/>
                  <a:pt x="39" y="114"/>
                  <a:pt x="23" y="109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S1ïḋê">
            <a:extLst>
              <a:ext uri="{FF2B5EF4-FFF2-40B4-BE49-F238E27FC236}">
                <a16:creationId xmlns:a16="http://schemas.microsoft.com/office/drawing/2014/main" id="{D5C556C2-2364-4B63-8757-41C75285FF30}"/>
              </a:ext>
            </a:extLst>
          </p:cNvPr>
          <p:cNvSpPr/>
          <p:nvPr/>
        </p:nvSpPr>
        <p:spPr bwMode="auto">
          <a:xfrm>
            <a:off x="1539892" y="2765714"/>
            <a:ext cx="22471" cy="33446"/>
          </a:xfrm>
          <a:custGeom>
            <a:avLst/>
            <a:gdLst>
              <a:gd name="T0" fmla="*/ 23 w 93"/>
              <a:gd name="T1" fmla="*/ 133 h 139"/>
              <a:gd name="T2" fmla="*/ 23 w 93"/>
              <a:gd name="T3" fmla="*/ 133 h 139"/>
              <a:gd name="T4" fmla="*/ 5 w 93"/>
              <a:gd name="T5" fmla="*/ 95 h 139"/>
              <a:gd name="T6" fmla="*/ 32 w 93"/>
              <a:gd name="T7" fmla="*/ 23 h 139"/>
              <a:gd name="T8" fmla="*/ 70 w 93"/>
              <a:gd name="T9" fmla="*/ 5 h 139"/>
              <a:gd name="T10" fmla="*/ 70 w 93"/>
              <a:gd name="T11" fmla="*/ 5 h 139"/>
              <a:gd name="T12" fmla="*/ 88 w 93"/>
              <a:gd name="T13" fmla="*/ 43 h 139"/>
              <a:gd name="T14" fmla="*/ 61 w 93"/>
              <a:gd name="T15" fmla="*/ 115 h 139"/>
              <a:gd name="T16" fmla="*/ 23 w 93"/>
              <a:gd name="T1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39"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8" y="127"/>
                  <a:pt x="0" y="110"/>
                  <a:pt x="5" y="95"/>
                </a:cubicBezTo>
                <a:cubicBezTo>
                  <a:pt x="32" y="23"/>
                  <a:pt x="32" y="23"/>
                  <a:pt x="32" y="23"/>
                </a:cubicBezTo>
                <a:cubicBezTo>
                  <a:pt x="37" y="8"/>
                  <a:pt x="55" y="0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85" y="11"/>
                  <a:pt x="93" y="28"/>
                  <a:pt x="88" y="43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56" y="131"/>
                  <a:pt x="38" y="139"/>
                  <a:pt x="23" y="133"/>
                </a:cubicBezTo>
                <a:close/>
              </a:path>
            </a:pathLst>
          </a:custGeom>
          <a:solidFill>
            <a:srgbClr val="2C3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ṡliḋe">
            <a:extLst>
              <a:ext uri="{FF2B5EF4-FFF2-40B4-BE49-F238E27FC236}">
                <a16:creationId xmlns:a16="http://schemas.microsoft.com/office/drawing/2014/main" id="{D13BD6E0-1AF7-4BA9-B779-22CD290AD139}"/>
              </a:ext>
            </a:extLst>
          </p:cNvPr>
          <p:cNvSpPr/>
          <p:nvPr/>
        </p:nvSpPr>
        <p:spPr bwMode="auto">
          <a:xfrm>
            <a:off x="1614623" y="2793412"/>
            <a:ext cx="22994" cy="33446"/>
          </a:xfrm>
          <a:custGeom>
            <a:avLst/>
            <a:gdLst>
              <a:gd name="T0" fmla="*/ 23 w 94"/>
              <a:gd name="T1" fmla="*/ 133 h 139"/>
              <a:gd name="T2" fmla="*/ 23 w 94"/>
              <a:gd name="T3" fmla="*/ 133 h 139"/>
              <a:gd name="T4" fmla="*/ 6 w 94"/>
              <a:gd name="T5" fmla="*/ 95 h 139"/>
              <a:gd name="T6" fmla="*/ 32 w 94"/>
              <a:gd name="T7" fmla="*/ 23 h 139"/>
              <a:gd name="T8" fmla="*/ 70 w 94"/>
              <a:gd name="T9" fmla="*/ 6 h 139"/>
              <a:gd name="T10" fmla="*/ 70 w 94"/>
              <a:gd name="T11" fmla="*/ 6 h 139"/>
              <a:gd name="T12" fmla="*/ 88 w 94"/>
              <a:gd name="T13" fmla="*/ 44 h 139"/>
              <a:gd name="T14" fmla="*/ 62 w 94"/>
              <a:gd name="T15" fmla="*/ 116 h 139"/>
              <a:gd name="T16" fmla="*/ 23 w 94"/>
              <a:gd name="T1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139"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8" y="128"/>
                  <a:pt x="0" y="111"/>
                  <a:pt x="6" y="95"/>
                </a:cubicBezTo>
                <a:cubicBezTo>
                  <a:pt x="32" y="23"/>
                  <a:pt x="32" y="23"/>
                  <a:pt x="32" y="23"/>
                </a:cubicBezTo>
                <a:cubicBezTo>
                  <a:pt x="38" y="8"/>
                  <a:pt x="55" y="0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86" y="11"/>
                  <a:pt x="94" y="28"/>
                  <a:pt x="88" y="44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56" y="131"/>
                  <a:pt x="39" y="139"/>
                  <a:pt x="23" y="133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ŝľîḍé">
            <a:extLst>
              <a:ext uri="{FF2B5EF4-FFF2-40B4-BE49-F238E27FC236}">
                <a16:creationId xmlns:a16="http://schemas.microsoft.com/office/drawing/2014/main" id="{FC55441B-FCCE-4930-98DB-BCBDA424DE10}"/>
              </a:ext>
            </a:extLst>
          </p:cNvPr>
          <p:cNvSpPr/>
          <p:nvPr/>
        </p:nvSpPr>
        <p:spPr bwMode="auto">
          <a:xfrm>
            <a:off x="1689877" y="2820586"/>
            <a:ext cx="22471" cy="33969"/>
          </a:xfrm>
          <a:custGeom>
            <a:avLst/>
            <a:gdLst>
              <a:gd name="T0" fmla="*/ 23 w 93"/>
              <a:gd name="T1" fmla="*/ 134 h 139"/>
              <a:gd name="T2" fmla="*/ 23 w 93"/>
              <a:gd name="T3" fmla="*/ 134 h 139"/>
              <a:gd name="T4" fmla="*/ 5 w 93"/>
              <a:gd name="T5" fmla="*/ 95 h 139"/>
              <a:gd name="T6" fmla="*/ 32 w 93"/>
              <a:gd name="T7" fmla="*/ 24 h 139"/>
              <a:gd name="T8" fmla="*/ 70 w 93"/>
              <a:gd name="T9" fmla="*/ 6 h 139"/>
              <a:gd name="T10" fmla="*/ 70 w 93"/>
              <a:gd name="T11" fmla="*/ 6 h 139"/>
              <a:gd name="T12" fmla="*/ 88 w 93"/>
              <a:gd name="T13" fmla="*/ 44 h 139"/>
              <a:gd name="T14" fmla="*/ 61 w 93"/>
              <a:gd name="T15" fmla="*/ 116 h 139"/>
              <a:gd name="T16" fmla="*/ 23 w 93"/>
              <a:gd name="T17" fmla="*/ 13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39">
                <a:moveTo>
                  <a:pt x="23" y="134"/>
                </a:moveTo>
                <a:cubicBezTo>
                  <a:pt x="23" y="134"/>
                  <a:pt x="23" y="134"/>
                  <a:pt x="23" y="134"/>
                </a:cubicBezTo>
                <a:cubicBezTo>
                  <a:pt x="8" y="128"/>
                  <a:pt x="0" y="111"/>
                  <a:pt x="5" y="95"/>
                </a:cubicBezTo>
                <a:cubicBezTo>
                  <a:pt x="32" y="24"/>
                  <a:pt x="32" y="24"/>
                  <a:pt x="32" y="24"/>
                </a:cubicBezTo>
                <a:cubicBezTo>
                  <a:pt x="37" y="8"/>
                  <a:pt x="55" y="0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85" y="12"/>
                  <a:pt x="93" y="29"/>
                  <a:pt x="88" y="44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55" y="131"/>
                  <a:pt x="38" y="139"/>
                  <a:pt x="23" y="134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ṡļíḋè">
            <a:extLst>
              <a:ext uri="{FF2B5EF4-FFF2-40B4-BE49-F238E27FC236}">
                <a16:creationId xmlns:a16="http://schemas.microsoft.com/office/drawing/2014/main" id="{0DAE53C0-3FC6-4BA9-A46A-5F12CF87DB82}"/>
              </a:ext>
            </a:extLst>
          </p:cNvPr>
          <p:cNvSpPr/>
          <p:nvPr/>
        </p:nvSpPr>
        <p:spPr bwMode="auto">
          <a:xfrm>
            <a:off x="1537279" y="3040075"/>
            <a:ext cx="108700" cy="69505"/>
          </a:xfrm>
          <a:custGeom>
            <a:avLst/>
            <a:gdLst>
              <a:gd name="T0" fmla="*/ 450 w 450"/>
              <a:gd name="T1" fmla="*/ 67 h 289"/>
              <a:gd name="T2" fmla="*/ 0 w 450"/>
              <a:gd name="T3" fmla="*/ 289 h 289"/>
              <a:gd name="T4" fmla="*/ 48 w 450"/>
              <a:gd name="T5" fmla="*/ 196 h 289"/>
              <a:gd name="T6" fmla="*/ 71 w 450"/>
              <a:gd name="T7" fmla="*/ 114 h 289"/>
              <a:gd name="T8" fmla="*/ 198 w 450"/>
              <a:gd name="T9" fmla="*/ 7 h 289"/>
              <a:gd name="T10" fmla="*/ 348 w 450"/>
              <a:gd name="T11" fmla="*/ 53 h 289"/>
              <a:gd name="T12" fmla="*/ 450 w 450"/>
              <a:gd name="T13" fmla="*/ 6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0" h="289">
                <a:moveTo>
                  <a:pt x="450" y="67"/>
                </a:moveTo>
                <a:cubicBezTo>
                  <a:pt x="0" y="289"/>
                  <a:pt x="0" y="289"/>
                  <a:pt x="0" y="289"/>
                </a:cubicBezTo>
                <a:cubicBezTo>
                  <a:pt x="0" y="289"/>
                  <a:pt x="34" y="233"/>
                  <a:pt x="48" y="196"/>
                </a:cubicBezTo>
                <a:cubicBezTo>
                  <a:pt x="57" y="172"/>
                  <a:pt x="60" y="149"/>
                  <a:pt x="71" y="114"/>
                </a:cubicBezTo>
                <a:cubicBezTo>
                  <a:pt x="102" y="15"/>
                  <a:pt x="167" y="11"/>
                  <a:pt x="198" y="7"/>
                </a:cubicBezTo>
                <a:cubicBezTo>
                  <a:pt x="247" y="0"/>
                  <a:pt x="307" y="41"/>
                  <a:pt x="348" y="53"/>
                </a:cubicBezTo>
                <a:cubicBezTo>
                  <a:pt x="366" y="58"/>
                  <a:pt x="431" y="79"/>
                  <a:pt x="450" y="67"/>
                </a:cubicBez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ṣḷîḋè">
            <a:extLst>
              <a:ext uri="{FF2B5EF4-FFF2-40B4-BE49-F238E27FC236}">
                <a16:creationId xmlns:a16="http://schemas.microsoft.com/office/drawing/2014/main" id="{799093C4-14AB-4102-B2B3-798B44291E09}"/>
              </a:ext>
            </a:extLst>
          </p:cNvPr>
          <p:cNvSpPr/>
          <p:nvPr/>
        </p:nvSpPr>
        <p:spPr bwMode="auto">
          <a:xfrm>
            <a:off x="1537279" y="3035372"/>
            <a:ext cx="136397" cy="74208"/>
          </a:xfrm>
          <a:custGeom>
            <a:avLst/>
            <a:gdLst>
              <a:gd name="T0" fmla="*/ 565 w 565"/>
              <a:gd name="T1" fmla="*/ 105 h 309"/>
              <a:gd name="T2" fmla="*/ 0 w 565"/>
              <a:gd name="T3" fmla="*/ 309 h 309"/>
              <a:gd name="T4" fmla="*/ 67 w 565"/>
              <a:gd name="T5" fmla="*/ 205 h 309"/>
              <a:gd name="T6" fmla="*/ 102 w 565"/>
              <a:gd name="T7" fmla="*/ 112 h 309"/>
              <a:gd name="T8" fmla="*/ 267 w 565"/>
              <a:gd name="T9" fmla="*/ 2 h 309"/>
              <a:gd name="T10" fmla="*/ 444 w 565"/>
              <a:gd name="T11" fmla="*/ 75 h 309"/>
              <a:gd name="T12" fmla="*/ 565 w 565"/>
              <a:gd name="T13" fmla="*/ 10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309">
                <a:moveTo>
                  <a:pt x="565" y="105"/>
                </a:moveTo>
                <a:cubicBezTo>
                  <a:pt x="0" y="309"/>
                  <a:pt x="0" y="309"/>
                  <a:pt x="0" y="309"/>
                </a:cubicBezTo>
                <a:cubicBezTo>
                  <a:pt x="0" y="309"/>
                  <a:pt x="46" y="248"/>
                  <a:pt x="67" y="205"/>
                </a:cubicBezTo>
                <a:cubicBezTo>
                  <a:pt x="80" y="178"/>
                  <a:pt x="85" y="152"/>
                  <a:pt x="102" y="112"/>
                </a:cubicBezTo>
                <a:cubicBezTo>
                  <a:pt x="149" y="0"/>
                  <a:pt x="228" y="3"/>
                  <a:pt x="267" y="2"/>
                </a:cubicBezTo>
                <a:cubicBezTo>
                  <a:pt x="326" y="0"/>
                  <a:pt x="395" y="56"/>
                  <a:pt x="444" y="75"/>
                </a:cubicBezTo>
                <a:cubicBezTo>
                  <a:pt x="464" y="84"/>
                  <a:pt x="541" y="117"/>
                  <a:pt x="565" y="105"/>
                </a:cubicBezTo>
                <a:close/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ślíḋê">
            <a:extLst>
              <a:ext uri="{FF2B5EF4-FFF2-40B4-BE49-F238E27FC236}">
                <a16:creationId xmlns:a16="http://schemas.microsoft.com/office/drawing/2014/main" id="{7EB68F51-21A9-4ADD-AF96-9A7E97029BEE}"/>
              </a:ext>
            </a:extLst>
          </p:cNvPr>
          <p:cNvSpPr/>
          <p:nvPr/>
        </p:nvSpPr>
        <p:spPr bwMode="auto">
          <a:xfrm>
            <a:off x="1400883" y="2862917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0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0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$ḻîḑê">
            <a:extLst>
              <a:ext uri="{FF2B5EF4-FFF2-40B4-BE49-F238E27FC236}">
                <a16:creationId xmlns:a16="http://schemas.microsoft.com/office/drawing/2014/main" id="{E67AA0E5-8F84-49F6-A734-D85CEDCCC5BF}"/>
              </a:ext>
            </a:extLst>
          </p:cNvPr>
          <p:cNvSpPr/>
          <p:nvPr/>
        </p:nvSpPr>
        <p:spPr bwMode="auto">
          <a:xfrm>
            <a:off x="1382069" y="2913608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0 w 105"/>
              <a:gd name="T5" fmla="*/ 0 h 86"/>
              <a:gd name="T6" fmla="*/ 105 w 105"/>
              <a:gd name="T7" fmla="*/ 32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0" y="0"/>
                </a:lnTo>
                <a:lnTo>
                  <a:pt x="105" y="32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ş1îḍé">
            <a:extLst>
              <a:ext uri="{FF2B5EF4-FFF2-40B4-BE49-F238E27FC236}">
                <a16:creationId xmlns:a16="http://schemas.microsoft.com/office/drawing/2014/main" id="{508DC7D8-67A0-4B72-86F7-63B34DAE16E2}"/>
              </a:ext>
            </a:extLst>
          </p:cNvPr>
          <p:cNvSpPr/>
          <p:nvPr/>
        </p:nvSpPr>
        <p:spPr bwMode="auto">
          <a:xfrm>
            <a:off x="1452619" y="2939738"/>
            <a:ext cx="54872" cy="44943"/>
          </a:xfrm>
          <a:custGeom>
            <a:avLst/>
            <a:gdLst>
              <a:gd name="T0" fmla="*/ 84 w 105"/>
              <a:gd name="T1" fmla="*/ 86 h 86"/>
              <a:gd name="T2" fmla="*/ 0 w 105"/>
              <a:gd name="T3" fmla="*/ 55 h 86"/>
              <a:gd name="T4" fmla="*/ 20 w 105"/>
              <a:gd name="T5" fmla="*/ 0 h 86"/>
              <a:gd name="T6" fmla="*/ 105 w 105"/>
              <a:gd name="T7" fmla="*/ 31 h 86"/>
              <a:gd name="T8" fmla="*/ 84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4" y="86"/>
                </a:moveTo>
                <a:lnTo>
                  <a:pt x="0" y="55"/>
                </a:lnTo>
                <a:lnTo>
                  <a:pt x="20" y="0"/>
                </a:lnTo>
                <a:lnTo>
                  <a:pt x="105" y="31"/>
                </a:lnTo>
                <a:lnTo>
                  <a:pt x="84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śḻiḓé">
            <a:extLst>
              <a:ext uri="{FF2B5EF4-FFF2-40B4-BE49-F238E27FC236}">
                <a16:creationId xmlns:a16="http://schemas.microsoft.com/office/drawing/2014/main" id="{A37ABC10-F33B-406B-928E-2600B7943579}"/>
              </a:ext>
            </a:extLst>
          </p:cNvPr>
          <p:cNvSpPr/>
          <p:nvPr/>
        </p:nvSpPr>
        <p:spPr bwMode="auto">
          <a:xfrm>
            <a:off x="1522647" y="2965867"/>
            <a:ext cx="54872" cy="44420"/>
          </a:xfrm>
          <a:custGeom>
            <a:avLst/>
            <a:gdLst>
              <a:gd name="T0" fmla="*/ 85 w 105"/>
              <a:gd name="T1" fmla="*/ 85 h 85"/>
              <a:gd name="T2" fmla="*/ 0 w 105"/>
              <a:gd name="T3" fmla="*/ 54 h 85"/>
              <a:gd name="T4" fmla="*/ 21 w 105"/>
              <a:gd name="T5" fmla="*/ 0 h 85"/>
              <a:gd name="T6" fmla="*/ 105 w 105"/>
              <a:gd name="T7" fmla="*/ 31 h 85"/>
              <a:gd name="T8" fmla="*/ 85 w 10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5">
                <a:moveTo>
                  <a:pt x="85" y="85"/>
                </a:moveTo>
                <a:lnTo>
                  <a:pt x="0" y="54"/>
                </a:lnTo>
                <a:lnTo>
                  <a:pt x="21" y="0"/>
                </a:lnTo>
                <a:lnTo>
                  <a:pt x="105" y="31"/>
                </a:lnTo>
                <a:lnTo>
                  <a:pt x="85" y="85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ṩḷîdé">
            <a:extLst>
              <a:ext uri="{FF2B5EF4-FFF2-40B4-BE49-F238E27FC236}">
                <a16:creationId xmlns:a16="http://schemas.microsoft.com/office/drawing/2014/main" id="{B744C842-A7F3-432C-A5D6-7C44BC8CF11C}"/>
              </a:ext>
            </a:extLst>
          </p:cNvPr>
          <p:cNvSpPr/>
          <p:nvPr/>
        </p:nvSpPr>
        <p:spPr bwMode="auto">
          <a:xfrm>
            <a:off x="1591629" y="2990952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ş1ïḑê">
            <a:extLst>
              <a:ext uri="{FF2B5EF4-FFF2-40B4-BE49-F238E27FC236}">
                <a16:creationId xmlns:a16="http://schemas.microsoft.com/office/drawing/2014/main" id="{2C74E79E-8CAD-408C-8EB3-B10746588134}"/>
              </a:ext>
            </a:extLst>
          </p:cNvPr>
          <p:cNvSpPr/>
          <p:nvPr/>
        </p:nvSpPr>
        <p:spPr bwMode="auto">
          <a:xfrm>
            <a:off x="1363256" y="2964822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ṥľîḑe">
            <a:extLst>
              <a:ext uri="{FF2B5EF4-FFF2-40B4-BE49-F238E27FC236}">
                <a16:creationId xmlns:a16="http://schemas.microsoft.com/office/drawing/2014/main" id="{2B462698-671E-49C9-9688-098955108295}"/>
              </a:ext>
            </a:extLst>
          </p:cNvPr>
          <p:cNvSpPr/>
          <p:nvPr/>
        </p:nvSpPr>
        <p:spPr bwMode="auto">
          <a:xfrm>
            <a:off x="1433806" y="2990952"/>
            <a:ext cx="54872" cy="44420"/>
          </a:xfrm>
          <a:custGeom>
            <a:avLst/>
            <a:gdLst>
              <a:gd name="T0" fmla="*/ 84 w 105"/>
              <a:gd name="T1" fmla="*/ 85 h 85"/>
              <a:gd name="T2" fmla="*/ 0 w 105"/>
              <a:gd name="T3" fmla="*/ 54 h 85"/>
              <a:gd name="T4" fmla="*/ 20 w 105"/>
              <a:gd name="T5" fmla="*/ 0 h 85"/>
              <a:gd name="T6" fmla="*/ 105 w 105"/>
              <a:gd name="T7" fmla="*/ 31 h 85"/>
              <a:gd name="T8" fmla="*/ 84 w 10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5">
                <a:moveTo>
                  <a:pt x="84" y="85"/>
                </a:moveTo>
                <a:lnTo>
                  <a:pt x="0" y="54"/>
                </a:lnTo>
                <a:lnTo>
                  <a:pt x="20" y="0"/>
                </a:lnTo>
                <a:lnTo>
                  <a:pt x="105" y="31"/>
                </a:lnTo>
                <a:lnTo>
                  <a:pt x="84" y="85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ṡḷîḑè">
            <a:extLst>
              <a:ext uri="{FF2B5EF4-FFF2-40B4-BE49-F238E27FC236}">
                <a16:creationId xmlns:a16="http://schemas.microsoft.com/office/drawing/2014/main" id="{A1502304-3EA8-4185-86FC-9015D9DB3EF9}"/>
              </a:ext>
            </a:extLst>
          </p:cNvPr>
          <p:cNvSpPr/>
          <p:nvPr/>
        </p:nvSpPr>
        <p:spPr bwMode="auto">
          <a:xfrm>
            <a:off x="1503833" y="3016559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$líḑê">
            <a:extLst>
              <a:ext uri="{FF2B5EF4-FFF2-40B4-BE49-F238E27FC236}">
                <a16:creationId xmlns:a16="http://schemas.microsoft.com/office/drawing/2014/main" id="{CABA4219-4530-42F6-83F3-B4B1F8E5E690}"/>
              </a:ext>
            </a:extLst>
          </p:cNvPr>
          <p:cNvSpPr/>
          <p:nvPr/>
        </p:nvSpPr>
        <p:spPr bwMode="auto">
          <a:xfrm>
            <a:off x="1471433" y="2888524"/>
            <a:ext cx="54350" cy="44943"/>
          </a:xfrm>
          <a:custGeom>
            <a:avLst/>
            <a:gdLst>
              <a:gd name="T0" fmla="*/ 84 w 104"/>
              <a:gd name="T1" fmla="*/ 86 h 86"/>
              <a:gd name="T2" fmla="*/ 0 w 104"/>
              <a:gd name="T3" fmla="*/ 55 h 86"/>
              <a:gd name="T4" fmla="*/ 20 w 104"/>
              <a:gd name="T5" fmla="*/ 0 h 86"/>
              <a:gd name="T6" fmla="*/ 104 w 104"/>
              <a:gd name="T7" fmla="*/ 32 h 86"/>
              <a:gd name="T8" fmla="*/ 84 w 104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86">
                <a:moveTo>
                  <a:pt x="84" y="86"/>
                </a:moveTo>
                <a:lnTo>
                  <a:pt x="0" y="55"/>
                </a:lnTo>
                <a:lnTo>
                  <a:pt x="20" y="0"/>
                </a:lnTo>
                <a:lnTo>
                  <a:pt x="104" y="32"/>
                </a:lnTo>
                <a:lnTo>
                  <a:pt x="84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ṡļíḋê">
            <a:extLst>
              <a:ext uri="{FF2B5EF4-FFF2-40B4-BE49-F238E27FC236}">
                <a16:creationId xmlns:a16="http://schemas.microsoft.com/office/drawing/2014/main" id="{95D8068C-47B0-4A4E-B9C8-BECA34F1C9CA}"/>
              </a:ext>
            </a:extLst>
          </p:cNvPr>
          <p:cNvSpPr/>
          <p:nvPr/>
        </p:nvSpPr>
        <p:spPr bwMode="auto">
          <a:xfrm>
            <a:off x="1541460" y="2914653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ṩ1íḓé">
            <a:extLst>
              <a:ext uri="{FF2B5EF4-FFF2-40B4-BE49-F238E27FC236}">
                <a16:creationId xmlns:a16="http://schemas.microsoft.com/office/drawing/2014/main" id="{0A2D36DF-886E-492E-B9C8-7C4E4A89581A}"/>
              </a:ext>
            </a:extLst>
          </p:cNvPr>
          <p:cNvSpPr/>
          <p:nvPr/>
        </p:nvSpPr>
        <p:spPr bwMode="auto">
          <a:xfrm>
            <a:off x="1612010" y="2940783"/>
            <a:ext cx="54872" cy="44420"/>
          </a:xfrm>
          <a:custGeom>
            <a:avLst/>
            <a:gdLst>
              <a:gd name="T0" fmla="*/ 84 w 105"/>
              <a:gd name="T1" fmla="*/ 85 h 85"/>
              <a:gd name="T2" fmla="*/ 0 w 105"/>
              <a:gd name="T3" fmla="*/ 54 h 85"/>
              <a:gd name="T4" fmla="*/ 20 w 105"/>
              <a:gd name="T5" fmla="*/ 0 h 85"/>
              <a:gd name="T6" fmla="*/ 105 w 105"/>
              <a:gd name="T7" fmla="*/ 31 h 85"/>
              <a:gd name="T8" fmla="*/ 84 w 10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5">
                <a:moveTo>
                  <a:pt x="84" y="85"/>
                </a:moveTo>
                <a:lnTo>
                  <a:pt x="0" y="54"/>
                </a:lnTo>
                <a:lnTo>
                  <a:pt x="20" y="0"/>
                </a:lnTo>
                <a:lnTo>
                  <a:pt x="105" y="31"/>
                </a:lnTo>
                <a:lnTo>
                  <a:pt x="84" y="85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šľiḓê">
            <a:extLst>
              <a:ext uri="{FF2B5EF4-FFF2-40B4-BE49-F238E27FC236}">
                <a16:creationId xmlns:a16="http://schemas.microsoft.com/office/drawing/2014/main" id="{202F538E-9BCF-411C-A6F7-C0AF9D1DCF18}"/>
              </a:ext>
            </a:extLst>
          </p:cNvPr>
          <p:cNvSpPr/>
          <p:nvPr/>
        </p:nvSpPr>
        <p:spPr bwMode="auto">
          <a:xfrm>
            <a:off x="1459936" y="2736449"/>
            <a:ext cx="22994" cy="33446"/>
          </a:xfrm>
          <a:custGeom>
            <a:avLst/>
            <a:gdLst>
              <a:gd name="T0" fmla="*/ 24 w 94"/>
              <a:gd name="T1" fmla="*/ 133 h 139"/>
              <a:gd name="T2" fmla="*/ 24 w 94"/>
              <a:gd name="T3" fmla="*/ 133 h 139"/>
              <a:gd name="T4" fmla="*/ 6 w 94"/>
              <a:gd name="T5" fmla="*/ 95 h 139"/>
              <a:gd name="T6" fmla="*/ 33 w 94"/>
              <a:gd name="T7" fmla="*/ 23 h 139"/>
              <a:gd name="T8" fmla="*/ 71 w 94"/>
              <a:gd name="T9" fmla="*/ 6 h 139"/>
              <a:gd name="T10" fmla="*/ 71 w 94"/>
              <a:gd name="T11" fmla="*/ 6 h 139"/>
              <a:gd name="T12" fmla="*/ 88 w 94"/>
              <a:gd name="T13" fmla="*/ 44 h 139"/>
              <a:gd name="T14" fmla="*/ 62 w 94"/>
              <a:gd name="T15" fmla="*/ 116 h 139"/>
              <a:gd name="T16" fmla="*/ 24 w 94"/>
              <a:gd name="T1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139">
                <a:moveTo>
                  <a:pt x="24" y="133"/>
                </a:moveTo>
                <a:cubicBezTo>
                  <a:pt x="24" y="133"/>
                  <a:pt x="24" y="133"/>
                  <a:pt x="24" y="133"/>
                </a:cubicBezTo>
                <a:cubicBezTo>
                  <a:pt x="8" y="128"/>
                  <a:pt x="0" y="111"/>
                  <a:pt x="6" y="95"/>
                </a:cubicBezTo>
                <a:cubicBezTo>
                  <a:pt x="33" y="23"/>
                  <a:pt x="33" y="23"/>
                  <a:pt x="33" y="23"/>
                </a:cubicBezTo>
                <a:cubicBezTo>
                  <a:pt x="38" y="8"/>
                  <a:pt x="55" y="0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86" y="11"/>
                  <a:pt x="94" y="28"/>
                  <a:pt x="88" y="44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56" y="131"/>
                  <a:pt x="39" y="139"/>
                  <a:pt x="24" y="133"/>
                </a:cubicBezTo>
                <a:close/>
              </a:path>
            </a:pathLst>
          </a:custGeom>
          <a:solidFill>
            <a:srgbClr val="2C3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ŝḷîḍè">
            <a:extLst>
              <a:ext uri="{FF2B5EF4-FFF2-40B4-BE49-F238E27FC236}">
                <a16:creationId xmlns:a16="http://schemas.microsoft.com/office/drawing/2014/main" id="{61CDC903-438A-44A6-B486-F7E058BCEBE6}"/>
              </a:ext>
            </a:extLst>
          </p:cNvPr>
          <p:cNvSpPr/>
          <p:nvPr/>
        </p:nvSpPr>
        <p:spPr bwMode="auto">
          <a:xfrm>
            <a:off x="2438230" y="1808847"/>
            <a:ext cx="539839" cy="537748"/>
          </a:xfrm>
          <a:custGeom>
            <a:avLst/>
            <a:gdLst>
              <a:gd name="T0" fmla="*/ 2018 w 2237"/>
              <a:gd name="T1" fmla="*/ 1280 h 2231"/>
              <a:gd name="T2" fmla="*/ 2024 w 2237"/>
              <a:gd name="T3" fmla="*/ 987 h 2231"/>
              <a:gd name="T4" fmla="*/ 2219 w 2237"/>
              <a:gd name="T5" fmla="*/ 834 h 2231"/>
              <a:gd name="T6" fmla="*/ 2022 w 2237"/>
              <a:gd name="T7" fmla="*/ 523 h 2231"/>
              <a:gd name="T8" fmla="*/ 1642 w 2237"/>
              <a:gd name="T9" fmla="*/ 371 h 2231"/>
              <a:gd name="T10" fmla="*/ 1722 w 2237"/>
              <a:gd name="T11" fmla="*/ 221 h 2231"/>
              <a:gd name="T12" fmla="*/ 1422 w 2237"/>
              <a:gd name="T13" fmla="*/ 22 h 2231"/>
              <a:gd name="T14" fmla="*/ 1285 w 2237"/>
              <a:gd name="T15" fmla="*/ 217 h 2231"/>
              <a:gd name="T16" fmla="*/ 988 w 2237"/>
              <a:gd name="T17" fmla="*/ 210 h 2231"/>
              <a:gd name="T18" fmla="*/ 835 w 2237"/>
              <a:gd name="T19" fmla="*/ 14 h 2231"/>
              <a:gd name="T20" fmla="*/ 523 w 2237"/>
              <a:gd name="T21" fmla="*/ 211 h 2231"/>
              <a:gd name="T22" fmla="*/ 372 w 2237"/>
              <a:gd name="T23" fmla="*/ 590 h 2231"/>
              <a:gd name="T24" fmla="*/ 219 w 2237"/>
              <a:gd name="T25" fmla="*/ 516 h 2231"/>
              <a:gd name="T26" fmla="*/ 29 w 2237"/>
              <a:gd name="T27" fmla="*/ 812 h 2231"/>
              <a:gd name="T28" fmla="*/ 213 w 2237"/>
              <a:gd name="T29" fmla="*/ 959 h 2231"/>
              <a:gd name="T30" fmla="*/ 209 w 2237"/>
              <a:gd name="T31" fmla="*/ 1247 h 2231"/>
              <a:gd name="T32" fmla="*/ 14 w 2237"/>
              <a:gd name="T33" fmla="*/ 1399 h 2231"/>
              <a:gd name="T34" fmla="*/ 211 w 2237"/>
              <a:gd name="T35" fmla="*/ 1710 h 2231"/>
              <a:gd name="T36" fmla="*/ 582 w 2237"/>
              <a:gd name="T37" fmla="*/ 1857 h 2231"/>
              <a:gd name="T38" fmla="*/ 515 w 2237"/>
              <a:gd name="T39" fmla="*/ 2013 h 2231"/>
              <a:gd name="T40" fmla="*/ 806 w 2237"/>
              <a:gd name="T41" fmla="*/ 2215 h 2231"/>
              <a:gd name="T42" fmla="*/ 956 w 2237"/>
              <a:gd name="T43" fmla="*/ 2018 h 2231"/>
              <a:gd name="T44" fmla="*/ 1230 w 2237"/>
              <a:gd name="T45" fmla="*/ 2016 h 2231"/>
              <a:gd name="T46" fmla="*/ 1395 w 2237"/>
              <a:gd name="T47" fmla="*/ 2217 h 2231"/>
              <a:gd name="T48" fmla="*/ 1709 w 2237"/>
              <a:gd name="T49" fmla="*/ 2021 h 2231"/>
              <a:gd name="T50" fmla="*/ 1858 w 2237"/>
              <a:gd name="T51" fmla="*/ 1649 h 2231"/>
              <a:gd name="T52" fmla="*/ 2011 w 2237"/>
              <a:gd name="T53" fmla="*/ 1723 h 2231"/>
              <a:gd name="T54" fmla="*/ 2222 w 2237"/>
              <a:gd name="T55" fmla="*/ 1428 h 2231"/>
              <a:gd name="T56" fmla="*/ 806 w 2237"/>
              <a:gd name="T57" fmla="*/ 1406 h 2231"/>
              <a:gd name="T58" fmla="*/ 772 w 2237"/>
              <a:gd name="T59" fmla="*/ 1364 h 2231"/>
              <a:gd name="T60" fmla="*/ 750 w 2237"/>
              <a:gd name="T61" fmla="*/ 1330 h 2231"/>
              <a:gd name="T62" fmla="*/ 721 w 2237"/>
              <a:gd name="T63" fmla="*/ 1268 h 2231"/>
              <a:gd name="T64" fmla="*/ 699 w 2237"/>
              <a:gd name="T65" fmla="*/ 1188 h 2231"/>
              <a:gd name="T66" fmla="*/ 728 w 2237"/>
              <a:gd name="T67" fmla="*/ 951 h 2231"/>
              <a:gd name="T68" fmla="*/ 1008 w 2237"/>
              <a:gd name="T69" fmla="*/ 709 h 2231"/>
              <a:gd name="T70" fmla="*/ 1038 w 2237"/>
              <a:gd name="T71" fmla="*/ 702 h 2231"/>
              <a:gd name="T72" fmla="*/ 1119 w 2237"/>
              <a:gd name="T73" fmla="*/ 695 h 2231"/>
              <a:gd name="T74" fmla="*/ 1442 w 2237"/>
              <a:gd name="T75" fmla="*/ 848 h 2231"/>
              <a:gd name="T76" fmla="*/ 1473 w 2237"/>
              <a:gd name="T77" fmla="*/ 889 h 2231"/>
              <a:gd name="T78" fmla="*/ 1488 w 2237"/>
              <a:gd name="T79" fmla="*/ 915 h 2231"/>
              <a:gd name="T80" fmla="*/ 1510 w 2237"/>
              <a:gd name="T81" fmla="*/ 961 h 2231"/>
              <a:gd name="T82" fmla="*/ 1530 w 2237"/>
              <a:gd name="T83" fmla="*/ 1029 h 2231"/>
              <a:gd name="T84" fmla="*/ 1537 w 2237"/>
              <a:gd name="T85" fmla="*/ 1070 h 2231"/>
              <a:gd name="T86" fmla="*/ 1506 w 2237"/>
              <a:gd name="T87" fmla="*/ 1285 h 2231"/>
              <a:gd name="T88" fmla="*/ 1438 w 2237"/>
              <a:gd name="T89" fmla="*/ 1394 h 2231"/>
              <a:gd name="T90" fmla="*/ 1402 w 2237"/>
              <a:gd name="T91" fmla="*/ 1431 h 2231"/>
              <a:gd name="T92" fmla="*/ 1371 w 2237"/>
              <a:gd name="T93" fmla="*/ 1457 h 2231"/>
              <a:gd name="T94" fmla="*/ 1341 w 2237"/>
              <a:gd name="T95" fmla="*/ 1478 h 2231"/>
              <a:gd name="T96" fmla="*/ 1319 w 2237"/>
              <a:gd name="T97" fmla="*/ 1490 h 2231"/>
              <a:gd name="T98" fmla="*/ 1292 w 2237"/>
              <a:gd name="T99" fmla="*/ 1504 h 2231"/>
              <a:gd name="T100" fmla="*/ 1264 w 2237"/>
              <a:gd name="T101" fmla="*/ 1515 h 2231"/>
              <a:gd name="T102" fmla="*/ 1215 w 2237"/>
              <a:gd name="T103" fmla="*/ 1530 h 2231"/>
              <a:gd name="T104" fmla="*/ 1175 w 2237"/>
              <a:gd name="T105" fmla="*/ 1538 h 2231"/>
              <a:gd name="T106" fmla="*/ 1145 w 2237"/>
              <a:gd name="T107" fmla="*/ 1541 h 2231"/>
              <a:gd name="T108" fmla="*/ 816 w 2237"/>
              <a:gd name="T109" fmla="*/ 1417 h 2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37" h="2231">
                <a:moveTo>
                  <a:pt x="2173" y="1346"/>
                </a:moveTo>
                <a:cubicBezTo>
                  <a:pt x="2018" y="1280"/>
                  <a:pt x="2018" y="1280"/>
                  <a:pt x="2018" y="1280"/>
                </a:cubicBezTo>
                <a:cubicBezTo>
                  <a:pt x="2039" y="1173"/>
                  <a:pt x="2036" y="1083"/>
                  <a:pt x="2022" y="990"/>
                </a:cubicBezTo>
                <a:cubicBezTo>
                  <a:pt x="2024" y="987"/>
                  <a:pt x="2024" y="987"/>
                  <a:pt x="2024" y="987"/>
                </a:cubicBezTo>
                <a:cubicBezTo>
                  <a:pt x="2181" y="923"/>
                  <a:pt x="2181" y="923"/>
                  <a:pt x="2181" y="923"/>
                </a:cubicBezTo>
                <a:cubicBezTo>
                  <a:pt x="2216" y="909"/>
                  <a:pt x="2233" y="869"/>
                  <a:pt x="2219" y="834"/>
                </a:cubicBezTo>
                <a:cubicBezTo>
                  <a:pt x="2111" y="561"/>
                  <a:pt x="2111" y="561"/>
                  <a:pt x="2111" y="561"/>
                </a:cubicBezTo>
                <a:cubicBezTo>
                  <a:pt x="2097" y="526"/>
                  <a:pt x="2057" y="509"/>
                  <a:pt x="2022" y="523"/>
                </a:cubicBezTo>
                <a:cubicBezTo>
                  <a:pt x="1853" y="580"/>
                  <a:pt x="1853" y="580"/>
                  <a:pt x="1853" y="580"/>
                </a:cubicBezTo>
                <a:cubicBezTo>
                  <a:pt x="1797" y="501"/>
                  <a:pt x="1764" y="448"/>
                  <a:pt x="1642" y="371"/>
                </a:cubicBezTo>
                <a:cubicBezTo>
                  <a:pt x="1642" y="370"/>
                  <a:pt x="1642" y="370"/>
                  <a:pt x="1642" y="370"/>
                </a:cubicBezTo>
                <a:cubicBezTo>
                  <a:pt x="1722" y="221"/>
                  <a:pt x="1722" y="221"/>
                  <a:pt x="1722" y="221"/>
                </a:cubicBezTo>
                <a:cubicBezTo>
                  <a:pt x="1737" y="186"/>
                  <a:pt x="1723" y="151"/>
                  <a:pt x="1688" y="136"/>
                </a:cubicBezTo>
                <a:cubicBezTo>
                  <a:pt x="1422" y="22"/>
                  <a:pt x="1422" y="22"/>
                  <a:pt x="1422" y="22"/>
                </a:cubicBezTo>
                <a:cubicBezTo>
                  <a:pt x="1387" y="7"/>
                  <a:pt x="1365" y="27"/>
                  <a:pt x="1351" y="62"/>
                </a:cubicBezTo>
                <a:cubicBezTo>
                  <a:pt x="1285" y="217"/>
                  <a:pt x="1285" y="217"/>
                  <a:pt x="1285" y="217"/>
                </a:cubicBezTo>
                <a:cubicBezTo>
                  <a:pt x="1178" y="196"/>
                  <a:pt x="1086" y="198"/>
                  <a:pt x="992" y="212"/>
                </a:cubicBezTo>
                <a:cubicBezTo>
                  <a:pt x="988" y="210"/>
                  <a:pt x="988" y="210"/>
                  <a:pt x="988" y="210"/>
                </a:cubicBezTo>
                <a:cubicBezTo>
                  <a:pt x="924" y="52"/>
                  <a:pt x="924" y="52"/>
                  <a:pt x="924" y="52"/>
                </a:cubicBezTo>
                <a:cubicBezTo>
                  <a:pt x="910" y="17"/>
                  <a:pt x="870" y="0"/>
                  <a:pt x="835" y="14"/>
                </a:cubicBezTo>
                <a:cubicBezTo>
                  <a:pt x="561" y="122"/>
                  <a:pt x="561" y="122"/>
                  <a:pt x="561" y="122"/>
                </a:cubicBezTo>
                <a:cubicBezTo>
                  <a:pt x="526" y="136"/>
                  <a:pt x="509" y="176"/>
                  <a:pt x="523" y="211"/>
                </a:cubicBezTo>
                <a:cubicBezTo>
                  <a:pt x="581" y="379"/>
                  <a:pt x="581" y="379"/>
                  <a:pt x="581" y="379"/>
                </a:cubicBezTo>
                <a:cubicBezTo>
                  <a:pt x="501" y="435"/>
                  <a:pt x="449" y="467"/>
                  <a:pt x="372" y="590"/>
                </a:cubicBezTo>
                <a:cubicBezTo>
                  <a:pt x="371" y="590"/>
                  <a:pt x="371" y="590"/>
                  <a:pt x="371" y="590"/>
                </a:cubicBezTo>
                <a:cubicBezTo>
                  <a:pt x="219" y="516"/>
                  <a:pt x="219" y="516"/>
                  <a:pt x="219" y="516"/>
                </a:cubicBezTo>
                <a:cubicBezTo>
                  <a:pt x="185" y="501"/>
                  <a:pt x="159" y="509"/>
                  <a:pt x="144" y="544"/>
                </a:cubicBezTo>
                <a:cubicBezTo>
                  <a:pt x="29" y="812"/>
                  <a:pt x="29" y="812"/>
                  <a:pt x="29" y="812"/>
                </a:cubicBezTo>
                <a:cubicBezTo>
                  <a:pt x="14" y="846"/>
                  <a:pt x="23" y="878"/>
                  <a:pt x="57" y="893"/>
                </a:cubicBezTo>
                <a:cubicBezTo>
                  <a:pt x="213" y="959"/>
                  <a:pt x="213" y="959"/>
                  <a:pt x="213" y="959"/>
                </a:cubicBezTo>
                <a:cubicBezTo>
                  <a:pt x="192" y="1066"/>
                  <a:pt x="196" y="1153"/>
                  <a:pt x="210" y="1246"/>
                </a:cubicBezTo>
                <a:cubicBezTo>
                  <a:pt x="209" y="1247"/>
                  <a:pt x="209" y="1247"/>
                  <a:pt x="209" y="1247"/>
                </a:cubicBezTo>
                <a:cubicBezTo>
                  <a:pt x="52" y="1310"/>
                  <a:pt x="52" y="1310"/>
                  <a:pt x="52" y="1310"/>
                </a:cubicBezTo>
                <a:cubicBezTo>
                  <a:pt x="17" y="1324"/>
                  <a:pt x="0" y="1364"/>
                  <a:pt x="14" y="1399"/>
                </a:cubicBezTo>
                <a:cubicBezTo>
                  <a:pt x="123" y="1672"/>
                  <a:pt x="123" y="1672"/>
                  <a:pt x="123" y="1672"/>
                </a:cubicBezTo>
                <a:cubicBezTo>
                  <a:pt x="136" y="1707"/>
                  <a:pt x="176" y="1724"/>
                  <a:pt x="211" y="1710"/>
                </a:cubicBezTo>
                <a:cubicBezTo>
                  <a:pt x="375" y="1650"/>
                  <a:pt x="375" y="1650"/>
                  <a:pt x="375" y="1650"/>
                </a:cubicBezTo>
                <a:cubicBezTo>
                  <a:pt x="431" y="1729"/>
                  <a:pt x="492" y="1795"/>
                  <a:pt x="582" y="1857"/>
                </a:cubicBezTo>
                <a:cubicBezTo>
                  <a:pt x="582" y="1858"/>
                  <a:pt x="582" y="1858"/>
                  <a:pt x="582" y="1858"/>
                </a:cubicBezTo>
                <a:cubicBezTo>
                  <a:pt x="515" y="2013"/>
                  <a:pt x="515" y="2013"/>
                  <a:pt x="515" y="2013"/>
                </a:cubicBezTo>
                <a:cubicBezTo>
                  <a:pt x="500" y="2047"/>
                  <a:pt x="501" y="2084"/>
                  <a:pt x="535" y="2099"/>
                </a:cubicBezTo>
                <a:cubicBezTo>
                  <a:pt x="806" y="2215"/>
                  <a:pt x="806" y="2215"/>
                  <a:pt x="806" y="2215"/>
                </a:cubicBezTo>
                <a:cubicBezTo>
                  <a:pt x="840" y="2230"/>
                  <a:pt x="884" y="2212"/>
                  <a:pt x="898" y="2178"/>
                </a:cubicBezTo>
                <a:cubicBezTo>
                  <a:pt x="956" y="2018"/>
                  <a:pt x="956" y="2018"/>
                  <a:pt x="956" y="2018"/>
                </a:cubicBezTo>
                <a:cubicBezTo>
                  <a:pt x="1063" y="2039"/>
                  <a:pt x="1144" y="2033"/>
                  <a:pt x="1231" y="2016"/>
                </a:cubicBezTo>
                <a:cubicBezTo>
                  <a:pt x="1230" y="2016"/>
                  <a:pt x="1230" y="2016"/>
                  <a:pt x="1230" y="2016"/>
                </a:cubicBezTo>
                <a:cubicBezTo>
                  <a:pt x="1302" y="2177"/>
                  <a:pt x="1302" y="2177"/>
                  <a:pt x="1302" y="2177"/>
                </a:cubicBezTo>
                <a:cubicBezTo>
                  <a:pt x="1316" y="2212"/>
                  <a:pt x="1360" y="2231"/>
                  <a:pt x="1395" y="2217"/>
                </a:cubicBezTo>
                <a:cubicBezTo>
                  <a:pt x="1670" y="2109"/>
                  <a:pt x="1670" y="2109"/>
                  <a:pt x="1670" y="2109"/>
                </a:cubicBezTo>
                <a:cubicBezTo>
                  <a:pt x="1705" y="2095"/>
                  <a:pt x="1723" y="2056"/>
                  <a:pt x="1709" y="2021"/>
                </a:cubicBezTo>
                <a:cubicBezTo>
                  <a:pt x="1651" y="1857"/>
                  <a:pt x="1651" y="1857"/>
                  <a:pt x="1651" y="1857"/>
                </a:cubicBezTo>
                <a:cubicBezTo>
                  <a:pt x="1730" y="1801"/>
                  <a:pt x="1781" y="1772"/>
                  <a:pt x="1858" y="1649"/>
                </a:cubicBezTo>
                <a:cubicBezTo>
                  <a:pt x="1859" y="1650"/>
                  <a:pt x="1859" y="1650"/>
                  <a:pt x="1859" y="1650"/>
                </a:cubicBezTo>
                <a:cubicBezTo>
                  <a:pt x="2011" y="1723"/>
                  <a:pt x="2011" y="1723"/>
                  <a:pt x="2011" y="1723"/>
                </a:cubicBezTo>
                <a:cubicBezTo>
                  <a:pt x="2046" y="1738"/>
                  <a:pt x="2092" y="1731"/>
                  <a:pt x="2107" y="1697"/>
                </a:cubicBezTo>
                <a:cubicBezTo>
                  <a:pt x="2222" y="1428"/>
                  <a:pt x="2222" y="1428"/>
                  <a:pt x="2222" y="1428"/>
                </a:cubicBezTo>
                <a:cubicBezTo>
                  <a:pt x="2237" y="1394"/>
                  <a:pt x="2207" y="1361"/>
                  <a:pt x="2173" y="1346"/>
                </a:cubicBezTo>
                <a:close/>
                <a:moveTo>
                  <a:pt x="806" y="1406"/>
                </a:moveTo>
                <a:cubicBezTo>
                  <a:pt x="803" y="1403"/>
                  <a:pt x="800" y="1400"/>
                  <a:pt x="797" y="1396"/>
                </a:cubicBezTo>
                <a:cubicBezTo>
                  <a:pt x="788" y="1386"/>
                  <a:pt x="780" y="1375"/>
                  <a:pt x="772" y="1364"/>
                </a:cubicBezTo>
                <a:cubicBezTo>
                  <a:pt x="768" y="1359"/>
                  <a:pt x="764" y="1353"/>
                  <a:pt x="761" y="1347"/>
                </a:cubicBezTo>
                <a:cubicBezTo>
                  <a:pt x="757" y="1342"/>
                  <a:pt x="753" y="1336"/>
                  <a:pt x="750" y="1330"/>
                </a:cubicBezTo>
                <a:cubicBezTo>
                  <a:pt x="748" y="1327"/>
                  <a:pt x="747" y="1324"/>
                  <a:pt x="745" y="1321"/>
                </a:cubicBezTo>
                <a:cubicBezTo>
                  <a:pt x="736" y="1304"/>
                  <a:pt x="727" y="1286"/>
                  <a:pt x="721" y="1268"/>
                </a:cubicBezTo>
                <a:cubicBezTo>
                  <a:pt x="714" y="1250"/>
                  <a:pt x="708" y="1231"/>
                  <a:pt x="704" y="1212"/>
                </a:cubicBezTo>
                <a:cubicBezTo>
                  <a:pt x="702" y="1204"/>
                  <a:pt x="700" y="1196"/>
                  <a:pt x="699" y="1188"/>
                </a:cubicBezTo>
                <a:cubicBezTo>
                  <a:pt x="695" y="1165"/>
                  <a:pt x="693" y="1142"/>
                  <a:pt x="693" y="1118"/>
                </a:cubicBezTo>
                <a:cubicBezTo>
                  <a:pt x="693" y="1062"/>
                  <a:pt x="704" y="1006"/>
                  <a:pt x="728" y="951"/>
                </a:cubicBezTo>
                <a:cubicBezTo>
                  <a:pt x="777" y="837"/>
                  <a:pt x="870" y="756"/>
                  <a:pt x="979" y="718"/>
                </a:cubicBezTo>
                <a:cubicBezTo>
                  <a:pt x="988" y="715"/>
                  <a:pt x="998" y="712"/>
                  <a:pt x="1008" y="709"/>
                </a:cubicBezTo>
                <a:cubicBezTo>
                  <a:pt x="1011" y="708"/>
                  <a:pt x="1014" y="707"/>
                  <a:pt x="1018" y="707"/>
                </a:cubicBezTo>
                <a:cubicBezTo>
                  <a:pt x="1024" y="705"/>
                  <a:pt x="1031" y="704"/>
                  <a:pt x="1038" y="702"/>
                </a:cubicBezTo>
                <a:cubicBezTo>
                  <a:pt x="1058" y="699"/>
                  <a:pt x="1078" y="696"/>
                  <a:pt x="1099" y="695"/>
                </a:cubicBezTo>
                <a:cubicBezTo>
                  <a:pt x="1105" y="695"/>
                  <a:pt x="1112" y="695"/>
                  <a:pt x="1119" y="695"/>
                </a:cubicBezTo>
                <a:cubicBezTo>
                  <a:pt x="1174" y="695"/>
                  <a:pt x="1230" y="706"/>
                  <a:pt x="1284" y="729"/>
                </a:cubicBezTo>
                <a:cubicBezTo>
                  <a:pt x="1347" y="757"/>
                  <a:pt x="1401" y="798"/>
                  <a:pt x="1442" y="848"/>
                </a:cubicBezTo>
                <a:cubicBezTo>
                  <a:pt x="1447" y="853"/>
                  <a:pt x="1451" y="859"/>
                  <a:pt x="1455" y="864"/>
                </a:cubicBezTo>
                <a:cubicBezTo>
                  <a:pt x="1461" y="872"/>
                  <a:pt x="1467" y="881"/>
                  <a:pt x="1473" y="889"/>
                </a:cubicBezTo>
                <a:cubicBezTo>
                  <a:pt x="1476" y="895"/>
                  <a:pt x="1480" y="901"/>
                  <a:pt x="1483" y="907"/>
                </a:cubicBezTo>
                <a:cubicBezTo>
                  <a:pt x="1485" y="910"/>
                  <a:pt x="1487" y="912"/>
                  <a:pt x="1488" y="915"/>
                </a:cubicBezTo>
                <a:cubicBezTo>
                  <a:pt x="1491" y="921"/>
                  <a:pt x="1494" y="927"/>
                  <a:pt x="1497" y="934"/>
                </a:cubicBezTo>
                <a:cubicBezTo>
                  <a:pt x="1502" y="943"/>
                  <a:pt x="1506" y="952"/>
                  <a:pt x="1510" y="961"/>
                </a:cubicBezTo>
                <a:cubicBezTo>
                  <a:pt x="1512" y="968"/>
                  <a:pt x="1515" y="974"/>
                  <a:pt x="1517" y="980"/>
                </a:cubicBezTo>
                <a:cubicBezTo>
                  <a:pt x="1522" y="996"/>
                  <a:pt x="1527" y="1013"/>
                  <a:pt x="1530" y="1029"/>
                </a:cubicBezTo>
                <a:cubicBezTo>
                  <a:pt x="1532" y="1036"/>
                  <a:pt x="1533" y="1043"/>
                  <a:pt x="1534" y="1049"/>
                </a:cubicBezTo>
                <a:cubicBezTo>
                  <a:pt x="1535" y="1056"/>
                  <a:pt x="1536" y="1063"/>
                  <a:pt x="1537" y="1070"/>
                </a:cubicBezTo>
                <a:cubicBezTo>
                  <a:pt x="1538" y="1080"/>
                  <a:pt x="1539" y="1090"/>
                  <a:pt x="1540" y="1100"/>
                </a:cubicBezTo>
                <a:cubicBezTo>
                  <a:pt x="1542" y="1162"/>
                  <a:pt x="1531" y="1225"/>
                  <a:pt x="1506" y="1285"/>
                </a:cubicBezTo>
                <a:cubicBezTo>
                  <a:pt x="1491" y="1319"/>
                  <a:pt x="1473" y="1350"/>
                  <a:pt x="1452" y="1377"/>
                </a:cubicBezTo>
                <a:cubicBezTo>
                  <a:pt x="1447" y="1383"/>
                  <a:pt x="1443" y="1388"/>
                  <a:pt x="1438" y="1394"/>
                </a:cubicBezTo>
                <a:cubicBezTo>
                  <a:pt x="1432" y="1401"/>
                  <a:pt x="1425" y="1409"/>
                  <a:pt x="1417" y="1416"/>
                </a:cubicBezTo>
                <a:cubicBezTo>
                  <a:pt x="1412" y="1421"/>
                  <a:pt x="1407" y="1426"/>
                  <a:pt x="1402" y="1431"/>
                </a:cubicBezTo>
                <a:cubicBezTo>
                  <a:pt x="1399" y="1434"/>
                  <a:pt x="1396" y="1437"/>
                  <a:pt x="1392" y="1440"/>
                </a:cubicBezTo>
                <a:cubicBezTo>
                  <a:pt x="1385" y="1446"/>
                  <a:pt x="1378" y="1451"/>
                  <a:pt x="1371" y="1457"/>
                </a:cubicBezTo>
                <a:cubicBezTo>
                  <a:pt x="1365" y="1461"/>
                  <a:pt x="1360" y="1465"/>
                  <a:pt x="1354" y="1469"/>
                </a:cubicBezTo>
                <a:cubicBezTo>
                  <a:pt x="1350" y="1472"/>
                  <a:pt x="1345" y="1475"/>
                  <a:pt x="1341" y="1478"/>
                </a:cubicBezTo>
                <a:cubicBezTo>
                  <a:pt x="1337" y="1480"/>
                  <a:pt x="1332" y="1483"/>
                  <a:pt x="1328" y="1485"/>
                </a:cubicBezTo>
                <a:cubicBezTo>
                  <a:pt x="1325" y="1487"/>
                  <a:pt x="1322" y="1488"/>
                  <a:pt x="1319" y="1490"/>
                </a:cubicBezTo>
                <a:cubicBezTo>
                  <a:pt x="1313" y="1493"/>
                  <a:pt x="1307" y="1496"/>
                  <a:pt x="1301" y="1499"/>
                </a:cubicBezTo>
                <a:cubicBezTo>
                  <a:pt x="1298" y="1501"/>
                  <a:pt x="1295" y="1502"/>
                  <a:pt x="1292" y="1504"/>
                </a:cubicBezTo>
                <a:cubicBezTo>
                  <a:pt x="1286" y="1506"/>
                  <a:pt x="1280" y="1509"/>
                  <a:pt x="1273" y="1511"/>
                </a:cubicBezTo>
                <a:cubicBezTo>
                  <a:pt x="1270" y="1513"/>
                  <a:pt x="1267" y="1514"/>
                  <a:pt x="1264" y="1515"/>
                </a:cubicBezTo>
                <a:cubicBezTo>
                  <a:pt x="1251" y="1520"/>
                  <a:pt x="1238" y="1524"/>
                  <a:pt x="1225" y="1527"/>
                </a:cubicBezTo>
                <a:cubicBezTo>
                  <a:pt x="1222" y="1528"/>
                  <a:pt x="1219" y="1529"/>
                  <a:pt x="1215" y="1530"/>
                </a:cubicBezTo>
                <a:cubicBezTo>
                  <a:pt x="1209" y="1532"/>
                  <a:pt x="1202" y="1533"/>
                  <a:pt x="1196" y="1534"/>
                </a:cubicBezTo>
                <a:cubicBezTo>
                  <a:pt x="1189" y="1536"/>
                  <a:pt x="1182" y="1537"/>
                  <a:pt x="1175" y="1538"/>
                </a:cubicBezTo>
                <a:cubicBezTo>
                  <a:pt x="1172" y="1538"/>
                  <a:pt x="1169" y="1539"/>
                  <a:pt x="1165" y="1539"/>
                </a:cubicBezTo>
                <a:cubicBezTo>
                  <a:pt x="1158" y="1540"/>
                  <a:pt x="1152" y="1540"/>
                  <a:pt x="1145" y="1541"/>
                </a:cubicBezTo>
                <a:cubicBezTo>
                  <a:pt x="1080" y="1545"/>
                  <a:pt x="1013" y="1535"/>
                  <a:pt x="950" y="1507"/>
                </a:cubicBezTo>
                <a:cubicBezTo>
                  <a:pt x="898" y="1485"/>
                  <a:pt x="853" y="1454"/>
                  <a:pt x="816" y="1417"/>
                </a:cubicBezTo>
                <a:cubicBezTo>
                  <a:pt x="813" y="1413"/>
                  <a:pt x="810" y="1410"/>
                  <a:pt x="806" y="140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ṥḻíḍê">
            <a:extLst>
              <a:ext uri="{FF2B5EF4-FFF2-40B4-BE49-F238E27FC236}">
                <a16:creationId xmlns:a16="http://schemas.microsoft.com/office/drawing/2014/main" id="{DD81EA48-0D7E-4654-B08D-FF3E2FA2A50B}"/>
              </a:ext>
            </a:extLst>
          </p:cNvPr>
          <p:cNvSpPr/>
          <p:nvPr/>
        </p:nvSpPr>
        <p:spPr bwMode="auto">
          <a:xfrm>
            <a:off x="1319881" y="3375057"/>
            <a:ext cx="2507402" cy="617705"/>
          </a:xfrm>
          <a:custGeom>
            <a:avLst/>
            <a:gdLst>
              <a:gd name="T0" fmla="*/ 10144 w 10388"/>
              <a:gd name="T1" fmla="*/ 2561 h 2561"/>
              <a:gd name="T2" fmla="*/ 238 w 10388"/>
              <a:gd name="T3" fmla="*/ 2561 h 2561"/>
              <a:gd name="T4" fmla="*/ 0 w 10388"/>
              <a:gd name="T5" fmla="*/ 2344 h 2561"/>
              <a:gd name="T6" fmla="*/ 0 w 10388"/>
              <a:gd name="T7" fmla="*/ 2195 h 2561"/>
              <a:gd name="T8" fmla="*/ 1085 w 10388"/>
              <a:gd name="T9" fmla="*/ 192 h 2561"/>
              <a:gd name="T10" fmla="*/ 1394 w 10388"/>
              <a:gd name="T11" fmla="*/ 0 h 2561"/>
              <a:gd name="T12" fmla="*/ 8974 w 10388"/>
              <a:gd name="T13" fmla="*/ 0 h 2561"/>
              <a:gd name="T14" fmla="*/ 9491 w 10388"/>
              <a:gd name="T15" fmla="*/ 405 h 2561"/>
              <a:gd name="T16" fmla="*/ 10386 w 10388"/>
              <a:gd name="T17" fmla="*/ 2229 h 2561"/>
              <a:gd name="T18" fmla="*/ 10386 w 10388"/>
              <a:gd name="T19" fmla="*/ 2294 h 2561"/>
              <a:gd name="T20" fmla="*/ 10144 w 10388"/>
              <a:gd name="T21" fmla="*/ 2561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88" h="2561">
                <a:moveTo>
                  <a:pt x="10144" y="2561"/>
                </a:moveTo>
                <a:cubicBezTo>
                  <a:pt x="238" y="2561"/>
                  <a:pt x="238" y="2561"/>
                  <a:pt x="238" y="2561"/>
                </a:cubicBezTo>
                <a:cubicBezTo>
                  <a:pt x="128" y="2561"/>
                  <a:pt x="12" y="2505"/>
                  <a:pt x="0" y="2344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1085" y="192"/>
                  <a:pt x="1085" y="192"/>
                  <a:pt x="1085" y="192"/>
                </a:cubicBezTo>
                <a:cubicBezTo>
                  <a:pt x="1143" y="74"/>
                  <a:pt x="1263" y="0"/>
                  <a:pt x="1394" y="0"/>
                </a:cubicBezTo>
                <a:cubicBezTo>
                  <a:pt x="8974" y="0"/>
                  <a:pt x="8974" y="0"/>
                  <a:pt x="8974" y="0"/>
                </a:cubicBezTo>
                <a:cubicBezTo>
                  <a:pt x="9116" y="0"/>
                  <a:pt x="9428" y="279"/>
                  <a:pt x="9491" y="405"/>
                </a:cubicBezTo>
                <a:cubicBezTo>
                  <a:pt x="10386" y="2229"/>
                  <a:pt x="10386" y="2229"/>
                  <a:pt x="10386" y="2229"/>
                </a:cubicBezTo>
                <a:cubicBezTo>
                  <a:pt x="10386" y="2294"/>
                  <a:pt x="10386" y="2294"/>
                  <a:pt x="10386" y="2294"/>
                </a:cubicBezTo>
                <a:cubicBezTo>
                  <a:pt x="10388" y="2484"/>
                  <a:pt x="10265" y="2561"/>
                  <a:pt x="10144" y="256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ŝľiḍe">
            <a:extLst>
              <a:ext uri="{FF2B5EF4-FFF2-40B4-BE49-F238E27FC236}">
                <a16:creationId xmlns:a16="http://schemas.microsoft.com/office/drawing/2014/main" id="{44229E37-E860-4D44-B949-6FFBE2E11E7A}"/>
              </a:ext>
            </a:extLst>
          </p:cNvPr>
          <p:cNvSpPr/>
          <p:nvPr/>
        </p:nvSpPr>
        <p:spPr bwMode="auto">
          <a:xfrm>
            <a:off x="1307338" y="3324366"/>
            <a:ext cx="2533010" cy="617705"/>
          </a:xfrm>
          <a:custGeom>
            <a:avLst/>
            <a:gdLst>
              <a:gd name="T0" fmla="*/ 10197 w 10494"/>
              <a:gd name="T1" fmla="*/ 2561 h 2561"/>
              <a:gd name="T2" fmla="*/ 291 w 10494"/>
              <a:gd name="T3" fmla="*/ 2561 h 2561"/>
              <a:gd name="T4" fmla="*/ 68 w 10494"/>
              <a:gd name="T5" fmla="*/ 2346 h 2561"/>
              <a:gd name="T6" fmla="*/ 1138 w 10494"/>
              <a:gd name="T7" fmla="*/ 192 h 2561"/>
              <a:gd name="T8" fmla="*/ 1447 w 10494"/>
              <a:gd name="T9" fmla="*/ 0 h 2561"/>
              <a:gd name="T10" fmla="*/ 9027 w 10494"/>
              <a:gd name="T11" fmla="*/ 0 h 2561"/>
              <a:gd name="T12" fmla="*/ 9361 w 10494"/>
              <a:gd name="T13" fmla="*/ 207 h 2561"/>
              <a:gd name="T14" fmla="*/ 10420 w 10494"/>
              <a:gd name="T15" fmla="*/ 2325 h 2561"/>
              <a:gd name="T16" fmla="*/ 10197 w 10494"/>
              <a:gd name="T17" fmla="*/ 2561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94" h="2561">
                <a:moveTo>
                  <a:pt x="10197" y="2561"/>
                </a:moveTo>
                <a:cubicBezTo>
                  <a:pt x="291" y="2561"/>
                  <a:pt x="291" y="2561"/>
                  <a:pt x="291" y="2561"/>
                </a:cubicBezTo>
                <a:cubicBezTo>
                  <a:pt x="181" y="2561"/>
                  <a:pt x="0" y="2464"/>
                  <a:pt x="68" y="2346"/>
                </a:cubicBezTo>
                <a:cubicBezTo>
                  <a:pt x="1138" y="192"/>
                  <a:pt x="1138" y="192"/>
                  <a:pt x="1138" y="192"/>
                </a:cubicBezTo>
                <a:cubicBezTo>
                  <a:pt x="1196" y="74"/>
                  <a:pt x="1316" y="0"/>
                  <a:pt x="1447" y="0"/>
                </a:cubicBezTo>
                <a:cubicBezTo>
                  <a:pt x="9027" y="0"/>
                  <a:pt x="9027" y="0"/>
                  <a:pt x="9027" y="0"/>
                </a:cubicBezTo>
                <a:cubicBezTo>
                  <a:pt x="9169" y="0"/>
                  <a:pt x="9298" y="80"/>
                  <a:pt x="9361" y="207"/>
                </a:cubicBezTo>
                <a:cubicBezTo>
                  <a:pt x="10420" y="2325"/>
                  <a:pt x="10420" y="2325"/>
                  <a:pt x="10420" y="2325"/>
                </a:cubicBezTo>
                <a:cubicBezTo>
                  <a:pt x="10494" y="2460"/>
                  <a:pt x="10318" y="2561"/>
                  <a:pt x="10197" y="2561"/>
                </a:cubicBezTo>
                <a:close/>
              </a:path>
            </a:pathLst>
          </a:custGeom>
          <a:solidFill>
            <a:srgbClr val="B7C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ṡľîḍe">
            <a:extLst>
              <a:ext uri="{FF2B5EF4-FFF2-40B4-BE49-F238E27FC236}">
                <a16:creationId xmlns:a16="http://schemas.microsoft.com/office/drawing/2014/main" id="{82591C63-C7D1-4E8A-AD06-3DCFE2934CE5}"/>
              </a:ext>
            </a:extLst>
          </p:cNvPr>
          <p:cNvSpPr/>
          <p:nvPr/>
        </p:nvSpPr>
        <p:spPr bwMode="auto">
          <a:xfrm>
            <a:off x="1581700" y="2037742"/>
            <a:ext cx="1958157" cy="1235932"/>
          </a:xfrm>
          <a:prstGeom prst="rect">
            <a:avLst/>
          </a:pr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ṡḷidé">
            <a:extLst>
              <a:ext uri="{FF2B5EF4-FFF2-40B4-BE49-F238E27FC236}">
                <a16:creationId xmlns:a16="http://schemas.microsoft.com/office/drawing/2014/main" id="{FE6DCA61-576D-41D3-A603-BE104AAD7015}"/>
              </a:ext>
            </a:extLst>
          </p:cNvPr>
          <p:cNvSpPr/>
          <p:nvPr/>
        </p:nvSpPr>
        <p:spPr bwMode="auto">
          <a:xfrm>
            <a:off x="1656953" y="2105157"/>
            <a:ext cx="1807128" cy="1070792"/>
          </a:xfrm>
          <a:prstGeom prst="rect">
            <a:avLst/>
          </a:prstGeom>
          <a:solidFill>
            <a:srgbClr val="3E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$ľíḋê">
            <a:extLst>
              <a:ext uri="{FF2B5EF4-FFF2-40B4-BE49-F238E27FC236}">
                <a16:creationId xmlns:a16="http://schemas.microsoft.com/office/drawing/2014/main" id="{6B8E1DFB-E959-42CA-9FD4-4B2D38F095AE}"/>
              </a:ext>
            </a:extLst>
          </p:cNvPr>
          <p:cNvSpPr/>
          <p:nvPr/>
        </p:nvSpPr>
        <p:spPr bwMode="auto">
          <a:xfrm>
            <a:off x="2201495" y="3702200"/>
            <a:ext cx="733199" cy="217399"/>
          </a:xfrm>
          <a:custGeom>
            <a:avLst/>
            <a:gdLst>
              <a:gd name="T0" fmla="*/ 2976 w 3037"/>
              <a:gd name="T1" fmla="*/ 902 h 902"/>
              <a:gd name="T2" fmla="*/ 57 w 3037"/>
              <a:gd name="T3" fmla="*/ 902 h 902"/>
              <a:gd name="T4" fmla="*/ 5 w 3037"/>
              <a:gd name="T5" fmla="*/ 841 h 902"/>
              <a:gd name="T6" fmla="*/ 128 w 3037"/>
              <a:gd name="T7" fmla="*/ 72 h 902"/>
              <a:gd name="T8" fmla="*/ 213 w 3037"/>
              <a:gd name="T9" fmla="*/ 0 h 902"/>
              <a:gd name="T10" fmla="*/ 2845 w 3037"/>
              <a:gd name="T11" fmla="*/ 0 h 902"/>
              <a:gd name="T12" fmla="*/ 2920 w 3037"/>
              <a:gd name="T13" fmla="*/ 64 h 902"/>
              <a:gd name="T14" fmla="*/ 3033 w 3037"/>
              <a:gd name="T15" fmla="*/ 837 h 902"/>
              <a:gd name="T16" fmla="*/ 2976 w 3037"/>
              <a:gd name="T17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7" h="902">
                <a:moveTo>
                  <a:pt x="2976" y="902"/>
                </a:moveTo>
                <a:cubicBezTo>
                  <a:pt x="57" y="902"/>
                  <a:pt x="57" y="902"/>
                  <a:pt x="57" y="902"/>
                </a:cubicBezTo>
                <a:cubicBezTo>
                  <a:pt x="25" y="902"/>
                  <a:pt x="0" y="873"/>
                  <a:pt x="5" y="841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35" y="30"/>
                  <a:pt x="171" y="0"/>
                  <a:pt x="213" y="0"/>
                </a:cubicBezTo>
                <a:cubicBezTo>
                  <a:pt x="2845" y="0"/>
                  <a:pt x="2845" y="0"/>
                  <a:pt x="2845" y="0"/>
                </a:cubicBezTo>
                <a:cubicBezTo>
                  <a:pt x="2883" y="0"/>
                  <a:pt x="2914" y="27"/>
                  <a:pt x="2920" y="64"/>
                </a:cubicBezTo>
                <a:cubicBezTo>
                  <a:pt x="3033" y="837"/>
                  <a:pt x="3033" y="837"/>
                  <a:pt x="3033" y="837"/>
                </a:cubicBezTo>
                <a:cubicBezTo>
                  <a:pt x="3037" y="872"/>
                  <a:pt x="3010" y="902"/>
                  <a:pt x="2976" y="90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ṧḻíḑé">
            <a:extLst>
              <a:ext uri="{FF2B5EF4-FFF2-40B4-BE49-F238E27FC236}">
                <a16:creationId xmlns:a16="http://schemas.microsoft.com/office/drawing/2014/main" id="{38D93EB3-05DE-4DAA-8023-0A91422339DE}"/>
              </a:ext>
            </a:extLst>
          </p:cNvPr>
          <p:cNvSpPr/>
          <p:nvPr/>
        </p:nvSpPr>
        <p:spPr bwMode="auto">
          <a:xfrm>
            <a:off x="1668450" y="3410593"/>
            <a:ext cx="121764" cy="25085"/>
          </a:xfrm>
          <a:custGeom>
            <a:avLst/>
            <a:gdLst>
              <a:gd name="T0" fmla="*/ 392 w 505"/>
              <a:gd name="T1" fmla="*/ 105 h 105"/>
              <a:gd name="T2" fmla="*/ 75 w 505"/>
              <a:gd name="T3" fmla="*/ 105 h 105"/>
              <a:gd name="T4" fmla="*/ 7 w 505"/>
              <a:gd name="T5" fmla="*/ 76 h 105"/>
              <a:gd name="T6" fmla="*/ 26 w 505"/>
              <a:gd name="T7" fmla="*/ 28 h 105"/>
              <a:gd name="T8" fmla="*/ 117 w 505"/>
              <a:gd name="T9" fmla="*/ 0 h 105"/>
              <a:gd name="T10" fmla="*/ 430 w 505"/>
              <a:gd name="T11" fmla="*/ 0 h 105"/>
              <a:gd name="T12" fmla="*/ 499 w 505"/>
              <a:gd name="T13" fmla="*/ 28 h 105"/>
              <a:gd name="T14" fmla="*/ 482 w 505"/>
              <a:gd name="T15" fmla="*/ 76 h 105"/>
              <a:gd name="T16" fmla="*/ 392 w 50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105">
                <a:moveTo>
                  <a:pt x="392" y="105"/>
                </a:moveTo>
                <a:cubicBezTo>
                  <a:pt x="75" y="105"/>
                  <a:pt x="75" y="105"/>
                  <a:pt x="75" y="105"/>
                </a:cubicBezTo>
                <a:cubicBezTo>
                  <a:pt x="31" y="105"/>
                  <a:pt x="0" y="92"/>
                  <a:pt x="7" y="76"/>
                </a:cubicBezTo>
                <a:cubicBezTo>
                  <a:pt x="26" y="28"/>
                  <a:pt x="26" y="28"/>
                  <a:pt x="26" y="28"/>
                </a:cubicBezTo>
                <a:cubicBezTo>
                  <a:pt x="33" y="12"/>
                  <a:pt x="73" y="0"/>
                  <a:pt x="117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74" y="0"/>
                  <a:pt x="505" y="12"/>
                  <a:pt x="499" y="28"/>
                </a:cubicBezTo>
                <a:cubicBezTo>
                  <a:pt x="482" y="76"/>
                  <a:pt x="482" y="76"/>
                  <a:pt x="482" y="76"/>
                </a:cubicBezTo>
                <a:cubicBezTo>
                  <a:pt x="476" y="92"/>
                  <a:pt x="436" y="105"/>
                  <a:pt x="392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ŝ1íďe">
            <a:extLst>
              <a:ext uri="{FF2B5EF4-FFF2-40B4-BE49-F238E27FC236}">
                <a16:creationId xmlns:a16="http://schemas.microsoft.com/office/drawing/2014/main" id="{36CDFBEA-50B7-4F94-85F0-5E9BEBCE70AB}"/>
              </a:ext>
            </a:extLst>
          </p:cNvPr>
          <p:cNvSpPr/>
          <p:nvPr/>
        </p:nvSpPr>
        <p:spPr bwMode="auto">
          <a:xfrm>
            <a:off x="1797008" y="3410593"/>
            <a:ext cx="120719" cy="25085"/>
          </a:xfrm>
          <a:custGeom>
            <a:avLst/>
            <a:gdLst>
              <a:gd name="T0" fmla="*/ 392 w 499"/>
              <a:gd name="T1" fmla="*/ 105 h 105"/>
              <a:gd name="T2" fmla="*/ 75 w 499"/>
              <a:gd name="T3" fmla="*/ 105 h 105"/>
              <a:gd name="T4" fmla="*/ 5 w 499"/>
              <a:gd name="T5" fmla="*/ 76 h 105"/>
              <a:gd name="T6" fmla="*/ 22 w 499"/>
              <a:gd name="T7" fmla="*/ 28 h 105"/>
              <a:gd name="T8" fmla="*/ 111 w 499"/>
              <a:gd name="T9" fmla="*/ 0 h 105"/>
              <a:gd name="T10" fmla="*/ 424 w 499"/>
              <a:gd name="T11" fmla="*/ 0 h 105"/>
              <a:gd name="T12" fmla="*/ 495 w 499"/>
              <a:gd name="T13" fmla="*/ 28 h 105"/>
              <a:gd name="T14" fmla="*/ 481 w 499"/>
              <a:gd name="T15" fmla="*/ 76 h 105"/>
              <a:gd name="T16" fmla="*/ 392 w 499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9" h="105">
                <a:moveTo>
                  <a:pt x="392" y="105"/>
                </a:moveTo>
                <a:cubicBezTo>
                  <a:pt x="75" y="105"/>
                  <a:pt x="75" y="105"/>
                  <a:pt x="75" y="105"/>
                </a:cubicBezTo>
                <a:cubicBezTo>
                  <a:pt x="31" y="105"/>
                  <a:pt x="0" y="92"/>
                  <a:pt x="5" y="76"/>
                </a:cubicBezTo>
                <a:cubicBezTo>
                  <a:pt x="22" y="28"/>
                  <a:pt x="22" y="28"/>
                  <a:pt x="22" y="28"/>
                </a:cubicBezTo>
                <a:cubicBezTo>
                  <a:pt x="27" y="12"/>
                  <a:pt x="67" y="0"/>
                  <a:pt x="111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68" y="0"/>
                  <a:pt x="499" y="12"/>
                  <a:pt x="495" y="28"/>
                </a:cubicBezTo>
                <a:cubicBezTo>
                  <a:pt x="481" y="76"/>
                  <a:pt x="481" y="76"/>
                  <a:pt x="481" y="76"/>
                </a:cubicBezTo>
                <a:cubicBezTo>
                  <a:pt x="476" y="92"/>
                  <a:pt x="436" y="105"/>
                  <a:pt x="392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ṥľiḓè">
            <a:extLst>
              <a:ext uri="{FF2B5EF4-FFF2-40B4-BE49-F238E27FC236}">
                <a16:creationId xmlns:a16="http://schemas.microsoft.com/office/drawing/2014/main" id="{A4D7451F-5672-4E14-84A0-F51D5EAE0555}"/>
              </a:ext>
            </a:extLst>
          </p:cNvPr>
          <p:cNvSpPr/>
          <p:nvPr/>
        </p:nvSpPr>
        <p:spPr bwMode="auto">
          <a:xfrm>
            <a:off x="1926089" y="3410593"/>
            <a:ext cx="119151" cy="25085"/>
          </a:xfrm>
          <a:custGeom>
            <a:avLst/>
            <a:gdLst>
              <a:gd name="T0" fmla="*/ 393 w 495"/>
              <a:gd name="T1" fmla="*/ 105 h 105"/>
              <a:gd name="T2" fmla="*/ 76 w 495"/>
              <a:gd name="T3" fmla="*/ 105 h 105"/>
              <a:gd name="T4" fmla="*/ 5 w 495"/>
              <a:gd name="T5" fmla="*/ 76 h 105"/>
              <a:gd name="T6" fmla="*/ 19 w 495"/>
              <a:gd name="T7" fmla="*/ 28 h 105"/>
              <a:gd name="T8" fmla="*/ 106 w 495"/>
              <a:gd name="T9" fmla="*/ 0 h 105"/>
              <a:gd name="T10" fmla="*/ 419 w 495"/>
              <a:gd name="T11" fmla="*/ 0 h 105"/>
              <a:gd name="T12" fmla="*/ 491 w 495"/>
              <a:gd name="T13" fmla="*/ 28 h 105"/>
              <a:gd name="T14" fmla="*/ 480 w 495"/>
              <a:gd name="T15" fmla="*/ 76 h 105"/>
              <a:gd name="T16" fmla="*/ 393 w 49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" h="105">
                <a:moveTo>
                  <a:pt x="393" y="105"/>
                </a:moveTo>
                <a:cubicBezTo>
                  <a:pt x="76" y="105"/>
                  <a:pt x="76" y="105"/>
                  <a:pt x="76" y="105"/>
                </a:cubicBezTo>
                <a:cubicBezTo>
                  <a:pt x="32" y="105"/>
                  <a:pt x="0" y="92"/>
                  <a:pt x="5" y="7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12"/>
                  <a:pt x="62" y="0"/>
                  <a:pt x="106" y="0"/>
                </a:cubicBezTo>
                <a:cubicBezTo>
                  <a:pt x="419" y="0"/>
                  <a:pt x="419" y="0"/>
                  <a:pt x="419" y="0"/>
                </a:cubicBezTo>
                <a:cubicBezTo>
                  <a:pt x="463" y="0"/>
                  <a:pt x="495" y="12"/>
                  <a:pt x="491" y="28"/>
                </a:cubicBezTo>
                <a:cubicBezTo>
                  <a:pt x="480" y="76"/>
                  <a:pt x="480" y="76"/>
                  <a:pt x="480" y="76"/>
                </a:cubicBezTo>
                <a:cubicBezTo>
                  <a:pt x="476" y="92"/>
                  <a:pt x="437" y="105"/>
                  <a:pt x="39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ṡľîḑê">
            <a:extLst>
              <a:ext uri="{FF2B5EF4-FFF2-40B4-BE49-F238E27FC236}">
                <a16:creationId xmlns:a16="http://schemas.microsoft.com/office/drawing/2014/main" id="{ADFE420D-63B9-4222-A6DA-F5918E9CB273}"/>
              </a:ext>
            </a:extLst>
          </p:cNvPr>
          <p:cNvSpPr/>
          <p:nvPr/>
        </p:nvSpPr>
        <p:spPr bwMode="auto">
          <a:xfrm>
            <a:off x="2054647" y="3410593"/>
            <a:ext cx="118629" cy="25085"/>
          </a:xfrm>
          <a:custGeom>
            <a:avLst/>
            <a:gdLst>
              <a:gd name="T0" fmla="*/ 393 w 490"/>
              <a:gd name="T1" fmla="*/ 105 h 105"/>
              <a:gd name="T2" fmla="*/ 76 w 490"/>
              <a:gd name="T3" fmla="*/ 105 h 105"/>
              <a:gd name="T4" fmla="*/ 3 w 490"/>
              <a:gd name="T5" fmla="*/ 76 h 105"/>
              <a:gd name="T6" fmla="*/ 14 w 490"/>
              <a:gd name="T7" fmla="*/ 28 h 105"/>
              <a:gd name="T8" fmla="*/ 100 w 490"/>
              <a:gd name="T9" fmla="*/ 0 h 105"/>
              <a:gd name="T10" fmla="*/ 413 w 490"/>
              <a:gd name="T11" fmla="*/ 0 h 105"/>
              <a:gd name="T12" fmla="*/ 487 w 490"/>
              <a:gd name="T13" fmla="*/ 28 h 105"/>
              <a:gd name="T14" fmla="*/ 478 w 490"/>
              <a:gd name="T15" fmla="*/ 76 h 105"/>
              <a:gd name="T16" fmla="*/ 393 w 490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05">
                <a:moveTo>
                  <a:pt x="393" y="105"/>
                </a:moveTo>
                <a:cubicBezTo>
                  <a:pt x="76" y="105"/>
                  <a:pt x="76" y="105"/>
                  <a:pt x="76" y="105"/>
                </a:cubicBezTo>
                <a:cubicBezTo>
                  <a:pt x="32" y="105"/>
                  <a:pt x="0" y="92"/>
                  <a:pt x="3" y="76"/>
                </a:cubicBezTo>
                <a:cubicBezTo>
                  <a:pt x="14" y="28"/>
                  <a:pt x="14" y="28"/>
                  <a:pt x="14" y="28"/>
                </a:cubicBezTo>
                <a:cubicBezTo>
                  <a:pt x="18" y="12"/>
                  <a:pt x="56" y="0"/>
                  <a:pt x="10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56" y="0"/>
                  <a:pt x="490" y="12"/>
                  <a:pt x="487" y="28"/>
                </a:cubicBezTo>
                <a:cubicBezTo>
                  <a:pt x="478" y="76"/>
                  <a:pt x="478" y="76"/>
                  <a:pt x="478" y="76"/>
                </a:cubicBezTo>
                <a:cubicBezTo>
                  <a:pt x="475" y="92"/>
                  <a:pt x="437" y="105"/>
                  <a:pt x="39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šļíḍe">
            <a:extLst>
              <a:ext uri="{FF2B5EF4-FFF2-40B4-BE49-F238E27FC236}">
                <a16:creationId xmlns:a16="http://schemas.microsoft.com/office/drawing/2014/main" id="{0DE3945C-BCD5-4D6F-B009-B80C329FCBA7}"/>
              </a:ext>
            </a:extLst>
          </p:cNvPr>
          <p:cNvSpPr/>
          <p:nvPr/>
        </p:nvSpPr>
        <p:spPr bwMode="auto">
          <a:xfrm>
            <a:off x="2183205" y="3410593"/>
            <a:ext cx="117061" cy="25085"/>
          </a:xfrm>
          <a:custGeom>
            <a:avLst/>
            <a:gdLst>
              <a:gd name="T0" fmla="*/ 394 w 485"/>
              <a:gd name="T1" fmla="*/ 105 h 105"/>
              <a:gd name="T2" fmla="*/ 78 w 485"/>
              <a:gd name="T3" fmla="*/ 105 h 105"/>
              <a:gd name="T4" fmla="*/ 3 w 485"/>
              <a:gd name="T5" fmla="*/ 76 h 105"/>
              <a:gd name="T6" fmla="*/ 11 w 485"/>
              <a:gd name="T7" fmla="*/ 28 h 105"/>
              <a:gd name="T8" fmla="*/ 95 w 485"/>
              <a:gd name="T9" fmla="*/ 0 h 105"/>
              <a:gd name="T10" fmla="*/ 408 w 485"/>
              <a:gd name="T11" fmla="*/ 0 h 105"/>
              <a:gd name="T12" fmla="*/ 483 w 485"/>
              <a:gd name="T13" fmla="*/ 28 h 105"/>
              <a:gd name="T14" fmla="*/ 478 w 485"/>
              <a:gd name="T15" fmla="*/ 76 h 105"/>
              <a:gd name="T16" fmla="*/ 394 w 48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105">
                <a:moveTo>
                  <a:pt x="394" y="105"/>
                </a:moveTo>
                <a:cubicBezTo>
                  <a:pt x="78" y="105"/>
                  <a:pt x="78" y="105"/>
                  <a:pt x="78" y="105"/>
                </a:cubicBezTo>
                <a:cubicBezTo>
                  <a:pt x="33" y="105"/>
                  <a:pt x="0" y="92"/>
                  <a:pt x="3" y="76"/>
                </a:cubicBezTo>
                <a:cubicBezTo>
                  <a:pt x="11" y="28"/>
                  <a:pt x="11" y="28"/>
                  <a:pt x="11" y="28"/>
                </a:cubicBezTo>
                <a:cubicBezTo>
                  <a:pt x="13" y="12"/>
                  <a:pt x="51" y="0"/>
                  <a:pt x="95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51" y="0"/>
                  <a:pt x="485" y="12"/>
                  <a:pt x="483" y="28"/>
                </a:cubicBezTo>
                <a:cubicBezTo>
                  <a:pt x="478" y="76"/>
                  <a:pt x="478" y="76"/>
                  <a:pt x="478" y="76"/>
                </a:cubicBezTo>
                <a:cubicBezTo>
                  <a:pt x="476" y="92"/>
                  <a:pt x="438" y="105"/>
                  <a:pt x="394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Sļîďé">
            <a:extLst>
              <a:ext uri="{FF2B5EF4-FFF2-40B4-BE49-F238E27FC236}">
                <a16:creationId xmlns:a16="http://schemas.microsoft.com/office/drawing/2014/main" id="{6D369F37-4D77-4878-B04B-E9F63275B564}"/>
              </a:ext>
            </a:extLst>
          </p:cNvPr>
          <p:cNvSpPr/>
          <p:nvPr/>
        </p:nvSpPr>
        <p:spPr bwMode="auto">
          <a:xfrm>
            <a:off x="2312285" y="3410593"/>
            <a:ext cx="116016" cy="25085"/>
          </a:xfrm>
          <a:custGeom>
            <a:avLst/>
            <a:gdLst>
              <a:gd name="T0" fmla="*/ 395 w 481"/>
              <a:gd name="T1" fmla="*/ 105 h 105"/>
              <a:gd name="T2" fmla="*/ 79 w 481"/>
              <a:gd name="T3" fmla="*/ 105 h 105"/>
              <a:gd name="T4" fmla="*/ 2 w 481"/>
              <a:gd name="T5" fmla="*/ 76 h 105"/>
              <a:gd name="T6" fmla="*/ 7 w 481"/>
              <a:gd name="T7" fmla="*/ 28 h 105"/>
              <a:gd name="T8" fmla="*/ 90 w 481"/>
              <a:gd name="T9" fmla="*/ 0 h 105"/>
              <a:gd name="T10" fmla="*/ 403 w 481"/>
              <a:gd name="T11" fmla="*/ 0 h 105"/>
              <a:gd name="T12" fmla="*/ 480 w 481"/>
              <a:gd name="T13" fmla="*/ 28 h 105"/>
              <a:gd name="T14" fmla="*/ 477 w 481"/>
              <a:gd name="T15" fmla="*/ 76 h 105"/>
              <a:gd name="T16" fmla="*/ 395 w 481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" h="105">
                <a:moveTo>
                  <a:pt x="395" y="105"/>
                </a:moveTo>
                <a:cubicBezTo>
                  <a:pt x="79" y="105"/>
                  <a:pt x="79" y="105"/>
                  <a:pt x="79" y="105"/>
                </a:cubicBezTo>
                <a:cubicBezTo>
                  <a:pt x="35" y="105"/>
                  <a:pt x="0" y="92"/>
                  <a:pt x="2" y="76"/>
                </a:cubicBezTo>
                <a:cubicBezTo>
                  <a:pt x="7" y="28"/>
                  <a:pt x="7" y="28"/>
                  <a:pt x="7" y="28"/>
                </a:cubicBezTo>
                <a:cubicBezTo>
                  <a:pt x="9" y="12"/>
                  <a:pt x="46" y="0"/>
                  <a:pt x="90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46" y="0"/>
                  <a:pt x="481" y="12"/>
                  <a:pt x="480" y="28"/>
                </a:cubicBezTo>
                <a:cubicBezTo>
                  <a:pt x="477" y="76"/>
                  <a:pt x="477" y="76"/>
                  <a:pt x="477" y="76"/>
                </a:cubicBezTo>
                <a:cubicBezTo>
                  <a:pt x="476" y="92"/>
                  <a:pt x="440" y="105"/>
                  <a:pt x="395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Sḻîďé">
            <a:extLst>
              <a:ext uri="{FF2B5EF4-FFF2-40B4-BE49-F238E27FC236}">
                <a16:creationId xmlns:a16="http://schemas.microsoft.com/office/drawing/2014/main" id="{C9BE16EB-E93E-4DF8-8176-0DC30720BE30}"/>
              </a:ext>
            </a:extLst>
          </p:cNvPr>
          <p:cNvSpPr/>
          <p:nvPr/>
        </p:nvSpPr>
        <p:spPr bwMode="auto">
          <a:xfrm>
            <a:off x="2440843" y="3410593"/>
            <a:ext cx="114970" cy="25085"/>
          </a:xfrm>
          <a:custGeom>
            <a:avLst/>
            <a:gdLst>
              <a:gd name="T0" fmla="*/ 396 w 476"/>
              <a:gd name="T1" fmla="*/ 105 h 105"/>
              <a:gd name="T2" fmla="*/ 79 w 476"/>
              <a:gd name="T3" fmla="*/ 105 h 105"/>
              <a:gd name="T4" fmla="*/ 0 w 476"/>
              <a:gd name="T5" fmla="*/ 76 h 105"/>
              <a:gd name="T6" fmla="*/ 3 w 476"/>
              <a:gd name="T7" fmla="*/ 28 h 105"/>
              <a:gd name="T8" fmla="*/ 84 w 476"/>
              <a:gd name="T9" fmla="*/ 0 h 105"/>
              <a:gd name="T10" fmla="*/ 397 w 476"/>
              <a:gd name="T11" fmla="*/ 0 h 105"/>
              <a:gd name="T12" fmla="*/ 476 w 476"/>
              <a:gd name="T13" fmla="*/ 28 h 105"/>
              <a:gd name="T14" fmla="*/ 476 w 476"/>
              <a:gd name="T15" fmla="*/ 76 h 105"/>
              <a:gd name="T16" fmla="*/ 396 w 476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105">
                <a:moveTo>
                  <a:pt x="396" y="105"/>
                </a:moveTo>
                <a:cubicBezTo>
                  <a:pt x="79" y="105"/>
                  <a:pt x="79" y="105"/>
                  <a:pt x="79" y="105"/>
                </a:cubicBezTo>
                <a:cubicBezTo>
                  <a:pt x="35" y="105"/>
                  <a:pt x="0" y="92"/>
                  <a:pt x="0" y="76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12"/>
                  <a:pt x="40" y="0"/>
                  <a:pt x="84" y="0"/>
                </a:cubicBezTo>
                <a:cubicBezTo>
                  <a:pt x="397" y="0"/>
                  <a:pt x="397" y="0"/>
                  <a:pt x="397" y="0"/>
                </a:cubicBezTo>
                <a:cubicBezTo>
                  <a:pt x="440" y="0"/>
                  <a:pt x="476" y="12"/>
                  <a:pt x="476" y="28"/>
                </a:cubicBezTo>
                <a:cubicBezTo>
                  <a:pt x="476" y="76"/>
                  <a:pt x="476" y="76"/>
                  <a:pt x="476" y="76"/>
                </a:cubicBezTo>
                <a:cubicBezTo>
                  <a:pt x="476" y="92"/>
                  <a:pt x="440" y="105"/>
                  <a:pt x="396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ṧľîďè">
            <a:extLst>
              <a:ext uri="{FF2B5EF4-FFF2-40B4-BE49-F238E27FC236}">
                <a16:creationId xmlns:a16="http://schemas.microsoft.com/office/drawing/2014/main" id="{F23EAA86-91B6-4638-B88E-80C2A43CD1A2}"/>
              </a:ext>
            </a:extLst>
          </p:cNvPr>
          <p:cNvSpPr/>
          <p:nvPr/>
        </p:nvSpPr>
        <p:spPr bwMode="auto">
          <a:xfrm>
            <a:off x="2569401" y="3410593"/>
            <a:ext cx="114970" cy="25085"/>
          </a:xfrm>
          <a:custGeom>
            <a:avLst/>
            <a:gdLst>
              <a:gd name="T0" fmla="*/ 397 w 476"/>
              <a:gd name="T1" fmla="*/ 105 h 105"/>
              <a:gd name="T2" fmla="*/ 80 w 476"/>
              <a:gd name="T3" fmla="*/ 105 h 105"/>
              <a:gd name="T4" fmla="*/ 0 w 476"/>
              <a:gd name="T5" fmla="*/ 76 h 105"/>
              <a:gd name="T6" fmla="*/ 0 w 476"/>
              <a:gd name="T7" fmla="*/ 28 h 105"/>
              <a:gd name="T8" fmla="*/ 79 w 476"/>
              <a:gd name="T9" fmla="*/ 0 h 105"/>
              <a:gd name="T10" fmla="*/ 392 w 476"/>
              <a:gd name="T11" fmla="*/ 0 h 105"/>
              <a:gd name="T12" fmla="*/ 472 w 476"/>
              <a:gd name="T13" fmla="*/ 28 h 105"/>
              <a:gd name="T14" fmla="*/ 475 w 476"/>
              <a:gd name="T15" fmla="*/ 76 h 105"/>
              <a:gd name="T16" fmla="*/ 397 w 476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105">
                <a:moveTo>
                  <a:pt x="397" y="105"/>
                </a:moveTo>
                <a:cubicBezTo>
                  <a:pt x="80" y="105"/>
                  <a:pt x="80" y="105"/>
                  <a:pt x="80" y="105"/>
                </a:cubicBezTo>
                <a:cubicBezTo>
                  <a:pt x="36" y="105"/>
                  <a:pt x="0" y="92"/>
                  <a:pt x="0" y="7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35" y="0"/>
                  <a:pt x="79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35" y="0"/>
                  <a:pt x="471" y="12"/>
                  <a:pt x="472" y="28"/>
                </a:cubicBezTo>
                <a:cubicBezTo>
                  <a:pt x="475" y="76"/>
                  <a:pt x="475" y="76"/>
                  <a:pt x="475" y="76"/>
                </a:cubicBezTo>
                <a:cubicBezTo>
                  <a:pt x="476" y="92"/>
                  <a:pt x="441" y="105"/>
                  <a:pt x="397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ŝľïďê">
            <a:extLst>
              <a:ext uri="{FF2B5EF4-FFF2-40B4-BE49-F238E27FC236}">
                <a16:creationId xmlns:a16="http://schemas.microsoft.com/office/drawing/2014/main" id="{5F29CBEB-C169-4CDA-80A1-EED3724EFADA}"/>
              </a:ext>
            </a:extLst>
          </p:cNvPr>
          <p:cNvSpPr/>
          <p:nvPr/>
        </p:nvSpPr>
        <p:spPr bwMode="auto">
          <a:xfrm>
            <a:off x="2696914" y="3410593"/>
            <a:ext cx="116016" cy="25085"/>
          </a:xfrm>
          <a:custGeom>
            <a:avLst/>
            <a:gdLst>
              <a:gd name="T0" fmla="*/ 403 w 481"/>
              <a:gd name="T1" fmla="*/ 105 h 105"/>
              <a:gd name="T2" fmla="*/ 86 w 481"/>
              <a:gd name="T3" fmla="*/ 105 h 105"/>
              <a:gd name="T4" fmla="*/ 4 w 481"/>
              <a:gd name="T5" fmla="*/ 76 h 105"/>
              <a:gd name="T6" fmla="*/ 1 w 481"/>
              <a:gd name="T7" fmla="*/ 28 h 105"/>
              <a:gd name="T8" fmla="*/ 78 w 481"/>
              <a:gd name="T9" fmla="*/ 0 h 105"/>
              <a:gd name="T10" fmla="*/ 391 w 481"/>
              <a:gd name="T11" fmla="*/ 0 h 105"/>
              <a:gd name="T12" fmla="*/ 474 w 481"/>
              <a:gd name="T13" fmla="*/ 28 h 105"/>
              <a:gd name="T14" fmla="*/ 479 w 481"/>
              <a:gd name="T15" fmla="*/ 76 h 105"/>
              <a:gd name="T16" fmla="*/ 403 w 481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" h="105">
                <a:moveTo>
                  <a:pt x="403" y="105"/>
                </a:moveTo>
                <a:cubicBezTo>
                  <a:pt x="86" y="105"/>
                  <a:pt x="86" y="105"/>
                  <a:pt x="86" y="105"/>
                </a:cubicBezTo>
                <a:cubicBezTo>
                  <a:pt x="42" y="105"/>
                  <a:pt x="5" y="92"/>
                  <a:pt x="4" y="76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12"/>
                  <a:pt x="35" y="0"/>
                  <a:pt x="78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35" y="0"/>
                  <a:pt x="472" y="12"/>
                  <a:pt x="474" y="28"/>
                </a:cubicBezTo>
                <a:cubicBezTo>
                  <a:pt x="479" y="76"/>
                  <a:pt x="479" y="76"/>
                  <a:pt x="479" y="76"/>
                </a:cubicBezTo>
                <a:cubicBezTo>
                  <a:pt x="481" y="92"/>
                  <a:pt x="447" y="105"/>
                  <a:pt x="40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ṩ1iḓé">
            <a:extLst>
              <a:ext uri="{FF2B5EF4-FFF2-40B4-BE49-F238E27FC236}">
                <a16:creationId xmlns:a16="http://schemas.microsoft.com/office/drawing/2014/main" id="{45862C48-66B8-4FF0-9DD9-608C7153D5A5}"/>
              </a:ext>
            </a:extLst>
          </p:cNvPr>
          <p:cNvSpPr/>
          <p:nvPr/>
        </p:nvSpPr>
        <p:spPr bwMode="auto">
          <a:xfrm>
            <a:off x="2824949" y="3410593"/>
            <a:ext cx="117061" cy="25085"/>
          </a:xfrm>
          <a:custGeom>
            <a:avLst/>
            <a:gdLst>
              <a:gd name="T0" fmla="*/ 408 w 486"/>
              <a:gd name="T1" fmla="*/ 105 h 105"/>
              <a:gd name="T2" fmla="*/ 91 w 486"/>
              <a:gd name="T3" fmla="*/ 105 h 105"/>
              <a:gd name="T4" fmla="*/ 8 w 486"/>
              <a:gd name="T5" fmla="*/ 76 h 105"/>
              <a:gd name="T6" fmla="*/ 2 w 486"/>
              <a:gd name="T7" fmla="*/ 28 h 105"/>
              <a:gd name="T8" fmla="*/ 77 w 486"/>
              <a:gd name="T9" fmla="*/ 0 h 105"/>
              <a:gd name="T10" fmla="*/ 390 w 486"/>
              <a:gd name="T11" fmla="*/ 0 h 105"/>
              <a:gd name="T12" fmla="*/ 474 w 486"/>
              <a:gd name="T13" fmla="*/ 28 h 105"/>
              <a:gd name="T14" fmla="*/ 483 w 486"/>
              <a:gd name="T15" fmla="*/ 76 h 105"/>
              <a:gd name="T16" fmla="*/ 408 w 486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6" h="105">
                <a:moveTo>
                  <a:pt x="408" y="105"/>
                </a:moveTo>
                <a:cubicBezTo>
                  <a:pt x="91" y="105"/>
                  <a:pt x="91" y="105"/>
                  <a:pt x="91" y="105"/>
                </a:cubicBezTo>
                <a:cubicBezTo>
                  <a:pt x="47" y="105"/>
                  <a:pt x="10" y="92"/>
                  <a:pt x="8" y="76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12"/>
                  <a:pt x="34" y="0"/>
                  <a:pt x="77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34" y="0"/>
                  <a:pt x="472" y="12"/>
                  <a:pt x="474" y="28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486" y="92"/>
                  <a:pt x="452" y="105"/>
                  <a:pt x="408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ṣlïḓê">
            <a:extLst>
              <a:ext uri="{FF2B5EF4-FFF2-40B4-BE49-F238E27FC236}">
                <a16:creationId xmlns:a16="http://schemas.microsoft.com/office/drawing/2014/main" id="{0CA90C7D-E8AA-4118-AB42-D4116D6A1BEC}"/>
              </a:ext>
            </a:extLst>
          </p:cNvPr>
          <p:cNvSpPr/>
          <p:nvPr/>
        </p:nvSpPr>
        <p:spPr bwMode="auto">
          <a:xfrm>
            <a:off x="2952462" y="3410593"/>
            <a:ext cx="118106" cy="25085"/>
          </a:xfrm>
          <a:custGeom>
            <a:avLst/>
            <a:gdLst>
              <a:gd name="T0" fmla="*/ 413 w 490"/>
              <a:gd name="T1" fmla="*/ 105 h 105"/>
              <a:gd name="T2" fmla="*/ 96 w 490"/>
              <a:gd name="T3" fmla="*/ 105 h 105"/>
              <a:gd name="T4" fmla="*/ 11 w 490"/>
              <a:gd name="T5" fmla="*/ 76 h 105"/>
              <a:gd name="T6" fmla="*/ 2 w 490"/>
              <a:gd name="T7" fmla="*/ 28 h 105"/>
              <a:gd name="T8" fmla="*/ 76 w 490"/>
              <a:gd name="T9" fmla="*/ 0 h 105"/>
              <a:gd name="T10" fmla="*/ 389 w 490"/>
              <a:gd name="T11" fmla="*/ 0 h 105"/>
              <a:gd name="T12" fmla="*/ 475 w 490"/>
              <a:gd name="T13" fmla="*/ 28 h 105"/>
              <a:gd name="T14" fmla="*/ 486 w 490"/>
              <a:gd name="T15" fmla="*/ 76 h 105"/>
              <a:gd name="T16" fmla="*/ 413 w 490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05">
                <a:moveTo>
                  <a:pt x="413" y="105"/>
                </a:moveTo>
                <a:cubicBezTo>
                  <a:pt x="96" y="105"/>
                  <a:pt x="96" y="105"/>
                  <a:pt x="96" y="105"/>
                </a:cubicBezTo>
                <a:cubicBezTo>
                  <a:pt x="52" y="105"/>
                  <a:pt x="14" y="92"/>
                  <a:pt x="11" y="76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12"/>
                  <a:pt x="33" y="0"/>
                  <a:pt x="76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433" y="0"/>
                  <a:pt x="471" y="12"/>
                  <a:pt x="475" y="28"/>
                </a:cubicBezTo>
                <a:cubicBezTo>
                  <a:pt x="486" y="76"/>
                  <a:pt x="486" y="76"/>
                  <a:pt x="486" y="76"/>
                </a:cubicBezTo>
                <a:cubicBezTo>
                  <a:pt x="490" y="92"/>
                  <a:pt x="457" y="105"/>
                  <a:pt x="41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ṣļïdé">
            <a:extLst>
              <a:ext uri="{FF2B5EF4-FFF2-40B4-BE49-F238E27FC236}">
                <a16:creationId xmlns:a16="http://schemas.microsoft.com/office/drawing/2014/main" id="{5D844ED1-FE5B-4C74-A08D-9ABCDB8DB7F1}"/>
              </a:ext>
            </a:extLst>
          </p:cNvPr>
          <p:cNvSpPr/>
          <p:nvPr/>
        </p:nvSpPr>
        <p:spPr bwMode="auto">
          <a:xfrm>
            <a:off x="3079975" y="3410593"/>
            <a:ext cx="119151" cy="25085"/>
          </a:xfrm>
          <a:custGeom>
            <a:avLst/>
            <a:gdLst>
              <a:gd name="T0" fmla="*/ 419 w 495"/>
              <a:gd name="T1" fmla="*/ 105 h 105"/>
              <a:gd name="T2" fmla="*/ 102 w 495"/>
              <a:gd name="T3" fmla="*/ 105 h 105"/>
              <a:gd name="T4" fmla="*/ 15 w 495"/>
              <a:gd name="T5" fmla="*/ 76 h 105"/>
              <a:gd name="T6" fmla="*/ 4 w 495"/>
              <a:gd name="T7" fmla="*/ 28 h 105"/>
              <a:gd name="T8" fmla="*/ 76 w 495"/>
              <a:gd name="T9" fmla="*/ 0 h 105"/>
              <a:gd name="T10" fmla="*/ 389 w 495"/>
              <a:gd name="T11" fmla="*/ 0 h 105"/>
              <a:gd name="T12" fmla="*/ 477 w 495"/>
              <a:gd name="T13" fmla="*/ 28 h 105"/>
              <a:gd name="T14" fmla="*/ 491 w 495"/>
              <a:gd name="T15" fmla="*/ 76 h 105"/>
              <a:gd name="T16" fmla="*/ 419 w 49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" h="105">
                <a:moveTo>
                  <a:pt x="419" y="105"/>
                </a:moveTo>
                <a:cubicBezTo>
                  <a:pt x="102" y="105"/>
                  <a:pt x="102" y="105"/>
                  <a:pt x="102" y="105"/>
                </a:cubicBezTo>
                <a:cubicBezTo>
                  <a:pt x="58" y="105"/>
                  <a:pt x="19" y="92"/>
                  <a:pt x="15" y="76"/>
                </a:cubicBezTo>
                <a:cubicBezTo>
                  <a:pt x="4" y="28"/>
                  <a:pt x="4" y="28"/>
                  <a:pt x="4" y="28"/>
                </a:cubicBezTo>
                <a:cubicBezTo>
                  <a:pt x="0" y="12"/>
                  <a:pt x="33" y="0"/>
                  <a:pt x="76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433" y="0"/>
                  <a:pt x="472" y="12"/>
                  <a:pt x="477" y="28"/>
                </a:cubicBezTo>
                <a:cubicBezTo>
                  <a:pt x="491" y="76"/>
                  <a:pt x="491" y="76"/>
                  <a:pt x="491" y="76"/>
                </a:cubicBezTo>
                <a:cubicBezTo>
                  <a:pt x="495" y="92"/>
                  <a:pt x="463" y="105"/>
                  <a:pt x="419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ṧļîḓê">
            <a:extLst>
              <a:ext uri="{FF2B5EF4-FFF2-40B4-BE49-F238E27FC236}">
                <a16:creationId xmlns:a16="http://schemas.microsoft.com/office/drawing/2014/main" id="{DAEA2CF0-8CAF-48FB-9FBF-5ECC7E71AAE9}"/>
              </a:ext>
            </a:extLst>
          </p:cNvPr>
          <p:cNvSpPr/>
          <p:nvPr/>
        </p:nvSpPr>
        <p:spPr bwMode="auto">
          <a:xfrm>
            <a:off x="3207488" y="3410593"/>
            <a:ext cx="120719" cy="25085"/>
          </a:xfrm>
          <a:custGeom>
            <a:avLst/>
            <a:gdLst>
              <a:gd name="T0" fmla="*/ 424 w 500"/>
              <a:gd name="T1" fmla="*/ 105 h 105"/>
              <a:gd name="T2" fmla="*/ 108 w 500"/>
              <a:gd name="T3" fmla="*/ 105 h 105"/>
              <a:gd name="T4" fmla="*/ 19 w 500"/>
              <a:gd name="T5" fmla="*/ 76 h 105"/>
              <a:gd name="T6" fmla="*/ 5 w 500"/>
              <a:gd name="T7" fmla="*/ 28 h 105"/>
              <a:gd name="T8" fmla="*/ 75 w 500"/>
              <a:gd name="T9" fmla="*/ 0 h 105"/>
              <a:gd name="T10" fmla="*/ 388 w 500"/>
              <a:gd name="T11" fmla="*/ 0 h 105"/>
              <a:gd name="T12" fmla="*/ 477 w 500"/>
              <a:gd name="T13" fmla="*/ 28 h 105"/>
              <a:gd name="T14" fmla="*/ 494 w 500"/>
              <a:gd name="T15" fmla="*/ 76 h 105"/>
              <a:gd name="T16" fmla="*/ 424 w 500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105">
                <a:moveTo>
                  <a:pt x="424" y="105"/>
                </a:moveTo>
                <a:cubicBezTo>
                  <a:pt x="108" y="105"/>
                  <a:pt x="108" y="105"/>
                  <a:pt x="108" y="105"/>
                </a:cubicBezTo>
                <a:cubicBezTo>
                  <a:pt x="63" y="105"/>
                  <a:pt x="24" y="92"/>
                  <a:pt x="19" y="76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12"/>
                  <a:pt x="32" y="0"/>
                  <a:pt x="75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32" y="0"/>
                  <a:pt x="472" y="12"/>
                  <a:pt x="477" y="28"/>
                </a:cubicBezTo>
                <a:cubicBezTo>
                  <a:pt x="494" y="76"/>
                  <a:pt x="494" y="76"/>
                  <a:pt x="494" y="76"/>
                </a:cubicBezTo>
                <a:cubicBezTo>
                  <a:pt x="500" y="92"/>
                  <a:pt x="468" y="105"/>
                  <a:pt x="424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šḻidé">
            <a:extLst>
              <a:ext uri="{FF2B5EF4-FFF2-40B4-BE49-F238E27FC236}">
                <a16:creationId xmlns:a16="http://schemas.microsoft.com/office/drawing/2014/main" id="{1013C15B-F2F1-4B02-9D74-F6FF22929BC0}"/>
              </a:ext>
            </a:extLst>
          </p:cNvPr>
          <p:cNvSpPr/>
          <p:nvPr/>
        </p:nvSpPr>
        <p:spPr bwMode="auto">
          <a:xfrm>
            <a:off x="3335000" y="3410593"/>
            <a:ext cx="121764" cy="25085"/>
          </a:xfrm>
          <a:custGeom>
            <a:avLst/>
            <a:gdLst>
              <a:gd name="T0" fmla="*/ 429 w 504"/>
              <a:gd name="T1" fmla="*/ 105 h 105"/>
              <a:gd name="T2" fmla="*/ 113 w 504"/>
              <a:gd name="T3" fmla="*/ 105 h 105"/>
              <a:gd name="T4" fmla="*/ 22 w 504"/>
              <a:gd name="T5" fmla="*/ 76 h 105"/>
              <a:gd name="T6" fmla="*/ 5 w 504"/>
              <a:gd name="T7" fmla="*/ 28 h 105"/>
              <a:gd name="T8" fmla="*/ 74 w 504"/>
              <a:gd name="T9" fmla="*/ 0 h 105"/>
              <a:gd name="T10" fmla="*/ 387 w 504"/>
              <a:gd name="T11" fmla="*/ 0 h 105"/>
              <a:gd name="T12" fmla="*/ 478 w 504"/>
              <a:gd name="T13" fmla="*/ 28 h 105"/>
              <a:gd name="T14" fmla="*/ 497 w 504"/>
              <a:gd name="T15" fmla="*/ 76 h 105"/>
              <a:gd name="T16" fmla="*/ 429 w 504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105">
                <a:moveTo>
                  <a:pt x="429" y="105"/>
                </a:moveTo>
                <a:cubicBezTo>
                  <a:pt x="113" y="105"/>
                  <a:pt x="113" y="105"/>
                  <a:pt x="113" y="105"/>
                </a:cubicBezTo>
                <a:cubicBezTo>
                  <a:pt x="68" y="105"/>
                  <a:pt x="28" y="92"/>
                  <a:pt x="22" y="76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12"/>
                  <a:pt x="30" y="0"/>
                  <a:pt x="74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31" y="0"/>
                  <a:pt x="471" y="12"/>
                  <a:pt x="478" y="28"/>
                </a:cubicBezTo>
                <a:cubicBezTo>
                  <a:pt x="497" y="76"/>
                  <a:pt x="497" y="76"/>
                  <a:pt x="497" y="76"/>
                </a:cubicBezTo>
                <a:cubicBezTo>
                  <a:pt x="504" y="92"/>
                  <a:pt x="473" y="105"/>
                  <a:pt x="429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ṩlîḋé">
            <a:extLst>
              <a:ext uri="{FF2B5EF4-FFF2-40B4-BE49-F238E27FC236}">
                <a16:creationId xmlns:a16="http://schemas.microsoft.com/office/drawing/2014/main" id="{84258432-BE2C-4C39-8874-59D54BF75A1F}"/>
              </a:ext>
            </a:extLst>
          </p:cNvPr>
          <p:cNvSpPr/>
          <p:nvPr/>
        </p:nvSpPr>
        <p:spPr bwMode="auto">
          <a:xfrm>
            <a:off x="1654340" y="3439336"/>
            <a:ext cx="119674" cy="39195"/>
          </a:xfrm>
          <a:custGeom>
            <a:avLst/>
            <a:gdLst>
              <a:gd name="T0" fmla="*/ 421 w 496"/>
              <a:gd name="T1" fmla="*/ 161 h 161"/>
              <a:gd name="T2" fmla="*/ 17 w 496"/>
              <a:gd name="T3" fmla="*/ 161 h 161"/>
              <a:gd name="T4" fmla="*/ 1 w 496"/>
              <a:gd name="T5" fmla="*/ 154 h 161"/>
              <a:gd name="T6" fmla="*/ 61 w 496"/>
              <a:gd name="T7" fmla="*/ 6 h 161"/>
              <a:gd name="T8" fmla="*/ 82 w 496"/>
              <a:gd name="T9" fmla="*/ 0 h 161"/>
              <a:gd name="T10" fmla="*/ 479 w 496"/>
              <a:gd name="T11" fmla="*/ 0 h 161"/>
              <a:gd name="T12" fmla="*/ 494 w 496"/>
              <a:gd name="T13" fmla="*/ 6 h 161"/>
              <a:gd name="T14" fmla="*/ 441 w 496"/>
              <a:gd name="T15" fmla="*/ 154 h 161"/>
              <a:gd name="T16" fmla="*/ 421 w 496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161">
                <a:moveTo>
                  <a:pt x="421" y="161"/>
                </a:moveTo>
                <a:cubicBezTo>
                  <a:pt x="17" y="161"/>
                  <a:pt x="17" y="161"/>
                  <a:pt x="17" y="161"/>
                </a:cubicBezTo>
                <a:cubicBezTo>
                  <a:pt x="6" y="161"/>
                  <a:pt x="0" y="158"/>
                  <a:pt x="1" y="154"/>
                </a:cubicBezTo>
                <a:cubicBezTo>
                  <a:pt x="61" y="6"/>
                  <a:pt x="61" y="6"/>
                  <a:pt x="61" y="6"/>
                </a:cubicBezTo>
                <a:cubicBezTo>
                  <a:pt x="62" y="3"/>
                  <a:pt x="72" y="0"/>
                  <a:pt x="8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89" y="0"/>
                  <a:pt x="496" y="3"/>
                  <a:pt x="494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0" y="158"/>
                  <a:pt x="431" y="161"/>
                  <a:pt x="421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î$liḑe">
            <a:extLst>
              <a:ext uri="{FF2B5EF4-FFF2-40B4-BE49-F238E27FC236}">
                <a16:creationId xmlns:a16="http://schemas.microsoft.com/office/drawing/2014/main" id="{554CC2EE-20E5-4696-8BAE-DD8759A7CF1E}"/>
              </a:ext>
            </a:extLst>
          </p:cNvPr>
          <p:cNvSpPr/>
          <p:nvPr/>
        </p:nvSpPr>
        <p:spPr bwMode="auto">
          <a:xfrm>
            <a:off x="1832022" y="3484802"/>
            <a:ext cx="119151" cy="40240"/>
          </a:xfrm>
          <a:custGeom>
            <a:avLst/>
            <a:gdLst>
              <a:gd name="T0" fmla="*/ 430 w 493"/>
              <a:gd name="T1" fmla="*/ 168 h 168"/>
              <a:gd name="T2" fmla="*/ 17 w 493"/>
              <a:gd name="T3" fmla="*/ 168 h 168"/>
              <a:gd name="T4" fmla="*/ 1 w 493"/>
              <a:gd name="T5" fmla="*/ 161 h 168"/>
              <a:gd name="T6" fmla="*/ 50 w 493"/>
              <a:gd name="T7" fmla="*/ 7 h 168"/>
              <a:gd name="T8" fmla="*/ 70 w 493"/>
              <a:gd name="T9" fmla="*/ 0 h 168"/>
              <a:gd name="T10" fmla="*/ 476 w 493"/>
              <a:gd name="T11" fmla="*/ 0 h 168"/>
              <a:gd name="T12" fmla="*/ 492 w 493"/>
              <a:gd name="T13" fmla="*/ 7 h 168"/>
              <a:gd name="T14" fmla="*/ 450 w 493"/>
              <a:gd name="T15" fmla="*/ 161 h 168"/>
              <a:gd name="T16" fmla="*/ 430 w 493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168">
                <a:moveTo>
                  <a:pt x="430" y="168"/>
                </a:moveTo>
                <a:cubicBezTo>
                  <a:pt x="17" y="168"/>
                  <a:pt x="17" y="168"/>
                  <a:pt x="17" y="168"/>
                </a:cubicBezTo>
                <a:cubicBezTo>
                  <a:pt x="7" y="168"/>
                  <a:pt x="0" y="165"/>
                  <a:pt x="1" y="161"/>
                </a:cubicBezTo>
                <a:cubicBezTo>
                  <a:pt x="50" y="7"/>
                  <a:pt x="50" y="7"/>
                  <a:pt x="50" y="7"/>
                </a:cubicBezTo>
                <a:cubicBezTo>
                  <a:pt x="51" y="3"/>
                  <a:pt x="60" y="0"/>
                  <a:pt x="7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86" y="0"/>
                  <a:pt x="493" y="3"/>
                  <a:pt x="492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49" y="165"/>
                  <a:pt x="440" y="168"/>
                  <a:pt x="430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sḻíḋè">
            <a:extLst>
              <a:ext uri="{FF2B5EF4-FFF2-40B4-BE49-F238E27FC236}">
                <a16:creationId xmlns:a16="http://schemas.microsoft.com/office/drawing/2014/main" id="{28BD6D65-81AC-4E18-96D6-DEB694559EB4}"/>
              </a:ext>
            </a:extLst>
          </p:cNvPr>
          <p:cNvSpPr/>
          <p:nvPr/>
        </p:nvSpPr>
        <p:spPr bwMode="auto">
          <a:xfrm>
            <a:off x="1846132" y="3531835"/>
            <a:ext cx="121764" cy="41807"/>
          </a:xfrm>
          <a:custGeom>
            <a:avLst/>
            <a:gdLst>
              <a:gd name="T0" fmla="*/ 439 w 503"/>
              <a:gd name="T1" fmla="*/ 175 h 175"/>
              <a:gd name="T2" fmla="*/ 18 w 503"/>
              <a:gd name="T3" fmla="*/ 175 h 175"/>
              <a:gd name="T4" fmla="*/ 1 w 503"/>
              <a:gd name="T5" fmla="*/ 168 h 175"/>
              <a:gd name="T6" fmla="*/ 50 w 503"/>
              <a:gd name="T7" fmla="*/ 7 h 175"/>
              <a:gd name="T8" fmla="*/ 71 w 503"/>
              <a:gd name="T9" fmla="*/ 0 h 175"/>
              <a:gd name="T10" fmla="*/ 485 w 503"/>
              <a:gd name="T11" fmla="*/ 0 h 175"/>
              <a:gd name="T12" fmla="*/ 502 w 503"/>
              <a:gd name="T13" fmla="*/ 7 h 175"/>
              <a:gd name="T14" fmla="*/ 460 w 503"/>
              <a:gd name="T15" fmla="*/ 168 h 175"/>
              <a:gd name="T16" fmla="*/ 439 w 503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175">
                <a:moveTo>
                  <a:pt x="439" y="175"/>
                </a:moveTo>
                <a:cubicBezTo>
                  <a:pt x="18" y="175"/>
                  <a:pt x="18" y="175"/>
                  <a:pt x="18" y="175"/>
                </a:cubicBezTo>
                <a:cubicBezTo>
                  <a:pt x="7" y="175"/>
                  <a:pt x="0" y="172"/>
                  <a:pt x="1" y="168"/>
                </a:cubicBezTo>
                <a:cubicBezTo>
                  <a:pt x="50" y="7"/>
                  <a:pt x="50" y="7"/>
                  <a:pt x="50" y="7"/>
                </a:cubicBezTo>
                <a:cubicBezTo>
                  <a:pt x="51" y="3"/>
                  <a:pt x="61" y="0"/>
                  <a:pt x="71" y="0"/>
                </a:cubicBezTo>
                <a:cubicBezTo>
                  <a:pt x="485" y="0"/>
                  <a:pt x="485" y="0"/>
                  <a:pt x="485" y="0"/>
                </a:cubicBezTo>
                <a:cubicBezTo>
                  <a:pt x="495" y="0"/>
                  <a:pt x="503" y="3"/>
                  <a:pt x="502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0" y="175"/>
                  <a:pt x="439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ṩḷîḍe">
            <a:extLst>
              <a:ext uri="{FF2B5EF4-FFF2-40B4-BE49-F238E27FC236}">
                <a16:creationId xmlns:a16="http://schemas.microsoft.com/office/drawing/2014/main" id="{62BAE2E7-CA5D-41DD-938D-D8A74F4DEA61}"/>
              </a:ext>
            </a:extLst>
          </p:cNvPr>
          <p:cNvSpPr/>
          <p:nvPr/>
        </p:nvSpPr>
        <p:spPr bwMode="auto">
          <a:xfrm>
            <a:off x="1901004" y="3580436"/>
            <a:ext cx="123332" cy="44420"/>
          </a:xfrm>
          <a:custGeom>
            <a:avLst/>
            <a:gdLst>
              <a:gd name="T0" fmla="*/ 450 w 510"/>
              <a:gd name="T1" fmla="*/ 183 h 183"/>
              <a:gd name="T2" fmla="*/ 19 w 510"/>
              <a:gd name="T3" fmla="*/ 183 h 183"/>
              <a:gd name="T4" fmla="*/ 2 w 510"/>
              <a:gd name="T5" fmla="*/ 176 h 183"/>
              <a:gd name="T6" fmla="*/ 48 w 510"/>
              <a:gd name="T7" fmla="*/ 8 h 183"/>
              <a:gd name="T8" fmla="*/ 69 w 510"/>
              <a:gd name="T9" fmla="*/ 0 h 183"/>
              <a:gd name="T10" fmla="*/ 492 w 510"/>
              <a:gd name="T11" fmla="*/ 0 h 183"/>
              <a:gd name="T12" fmla="*/ 509 w 510"/>
              <a:gd name="T13" fmla="*/ 8 h 183"/>
              <a:gd name="T14" fmla="*/ 471 w 510"/>
              <a:gd name="T15" fmla="*/ 176 h 183"/>
              <a:gd name="T16" fmla="*/ 450 w 51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183">
                <a:moveTo>
                  <a:pt x="450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2" y="176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4"/>
                  <a:pt x="59" y="0"/>
                  <a:pt x="69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502" y="0"/>
                  <a:pt x="510" y="4"/>
                  <a:pt x="509" y="8"/>
                </a:cubicBezTo>
                <a:cubicBezTo>
                  <a:pt x="471" y="176"/>
                  <a:pt x="471" y="176"/>
                  <a:pt x="471" y="176"/>
                </a:cubicBezTo>
                <a:cubicBezTo>
                  <a:pt x="470" y="180"/>
                  <a:pt x="460" y="183"/>
                  <a:pt x="45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ŝḷíḍê">
            <a:extLst>
              <a:ext uri="{FF2B5EF4-FFF2-40B4-BE49-F238E27FC236}">
                <a16:creationId xmlns:a16="http://schemas.microsoft.com/office/drawing/2014/main" id="{EEE10E03-08B5-4992-AA99-E7B3356730D5}"/>
              </a:ext>
            </a:extLst>
          </p:cNvPr>
          <p:cNvSpPr/>
          <p:nvPr/>
        </p:nvSpPr>
        <p:spPr bwMode="auto">
          <a:xfrm>
            <a:off x="1570725" y="3631650"/>
            <a:ext cx="134306" cy="52259"/>
          </a:xfrm>
          <a:custGeom>
            <a:avLst/>
            <a:gdLst>
              <a:gd name="T0" fmla="*/ 459 w 556"/>
              <a:gd name="T1" fmla="*/ 216 h 216"/>
              <a:gd name="T2" fmla="*/ 20 w 556"/>
              <a:gd name="T3" fmla="*/ 216 h 216"/>
              <a:gd name="T4" fmla="*/ 2 w 556"/>
              <a:gd name="T5" fmla="*/ 207 h 216"/>
              <a:gd name="T6" fmla="*/ 83 w 556"/>
              <a:gd name="T7" fmla="*/ 8 h 216"/>
              <a:gd name="T8" fmla="*/ 107 w 556"/>
              <a:gd name="T9" fmla="*/ 0 h 216"/>
              <a:gd name="T10" fmla="*/ 536 w 556"/>
              <a:gd name="T11" fmla="*/ 0 h 216"/>
              <a:gd name="T12" fmla="*/ 554 w 556"/>
              <a:gd name="T13" fmla="*/ 8 h 216"/>
              <a:gd name="T14" fmla="*/ 483 w 556"/>
              <a:gd name="T15" fmla="*/ 207 h 216"/>
              <a:gd name="T16" fmla="*/ 459 w 556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6" h="216">
                <a:moveTo>
                  <a:pt x="459" y="216"/>
                </a:moveTo>
                <a:cubicBezTo>
                  <a:pt x="20" y="216"/>
                  <a:pt x="20" y="216"/>
                  <a:pt x="20" y="216"/>
                </a:cubicBezTo>
                <a:cubicBezTo>
                  <a:pt x="8" y="216"/>
                  <a:pt x="0" y="212"/>
                  <a:pt x="2" y="207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3"/>
                  <a:pt x="95" y="0"/>
                  <a:pt x="107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48" y="0"/>
                  <a:pt x="556" y="3"/>
                  <a:pt x="554" y="8"/>
                </a:cubicBezTo>
                <a:cubicBezTo>
                  <a:pt x="483" y="207"/>
                  <a:pt x="483" y="207"/>
                  <a:pt x="483" y="207"/>
                </a:cubicBezTo>
                <a:cubicBezTo>
                  <a:pt x="481" y="212"/>
                  <a:pt x="470" y="216"/>
                  <a:pt x="45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şļîdè">
            <a:extLst>
              <a:ext uri="{FF2B5EF4-FFF2-40B4-BE49-F238E27FC236}">
                <a16:creationId xmlns:a16="http://schemas.microsoft.com/office/drawing/2014/main" id="{6F2EB071-E1DC-41B0-814B-DD12E2FAE9A1}"/>
              </a:ext>
            </a:extLst>
          </p:cNvPr>
          <p:cNvSpPr/>
          <p:nvPr/>
        </p:nvSpPr>
        <p:spPr bwMode="auto">
          <a:xfrm>
            <a:off x="1712348" y="3631650"/>
            <a:ext cx="131171" cy="52259"/>
          </a:xfrm>
          <a:custGeom>
            <a:avLst/>
            <a:gdLst>
              <a:gd name="T0" fmla="*/ 459 w 544"/>
              <a:gd name="T1" fmla="*/ 216 h 216"/>
              <a:gd name="T2" fmla="*/ 20 w 544"/>
              <a:gd name="T3" fmla="*/ 216 h 216"/>
              <a:gd name="T4" fmla="*/ 2 w 544"/>
              <a:gd name="T5" fmla="*/ 207 h 216"/>
              <a:gd name="T6" fmla="*/ 71 w 544"/>
              <a:gd name="T7" fmla="*/ 8 h 216"/>
              <a:gd name="T8" fmla="*/ 95 w 544"/>
              <a:gd name="T9" fmla="*/ 0 h 216"/>
              <a:gd name="T10" fmla="*/ 524 w 544"/>
              <a:gd name="T11" fmla="*/ 0 h 216"/>
              <a:gd name="T12" fmla="*/ 542 w 544"/>
              <a:gd name="T13" fmla="*/ 8 h 216"/>
              <a:gd name="T14" fmla="*/ 483 w 544"/>
              <a:gd name="T15" fmla="*/ 207 h 216"/>
              <a:gd name="T16" fmla="*/ 459 w 544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4" h="216">
                <a:moveTo>
                  <a:pt x="459" y="216"/>
                </a:moveTo>
                <a:cubicBezTo>
                  <a:pt x="20" y="216"/>
                  <a:pt x="20" y="216"/>
                  <a:pt x="20" y="216"/>
                </a:cubicBezTo>
                <a:cubicBezTo>
                  <a:pt x="8" y="216"/>
                  <a:pt x="0" y="212"/>
                  <a:pt x="2" y="207"/>
                </a:cubicBezTo>
                <a:cubicBezTo>
                  <a:pt x="71" y="8"/>
                  <a:pt x="71" y="8"/>
                  <a:pt x="71" y="8"/>
                </a:cubicBezTo>
                <a:cubicBezTo>
                  <a:pt x="73" y="3"/>
                  <a:pt x="83" y="0"/>
                  <a:pt x="9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35" y="0"/>
                  <a:pt x="544" y="3"/>
                  <a:pt x="542" y="8"/>
                </a:cubicBezTo>
                <a:cubicBezTo>
                  <a:pt x="483" y="207"/>
                  <a:pt x="483" y="207"/>
                  <a:pt x="483" y="207"/>
                </a:cubicBezTo>
                <a:cubicBezTo>
                  <a:pt x="481" y="212"/>
                  <a:pt x="471" y="216"/>
                  <a:pt x="45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ṧľïḋê">
            <a:extLst>
              <a:ext uri="{FF2B5EF4-FFF2-40B4-BE49-F238E27FC236}">
                <a16:creationId xmlns:a16="http://schemas.microsoft.com/office/drawing/2014/main" id="{50AFFE75-5AC8-454B-BA52-F0FF44EFC34F}"/>
              </a:ext>
            </a:extLst>
          </p:cNvPr>
          <p:cNvSpPr/>
          <p:nvPr/>
        </p:nvSpPr>
        <p:spPr bwMode="auto">
          <a:xfrm>
            <a:off x="1849267" y="3631650"/>
            <a:ext cx="128558" cy="52259"/>
          </a:xfrm>
          <a:custGeom>
            <a:avLst/>
            <a:gdLst>
              <a:gd name="T0" fmla="*/ 459 w 532"/>
              <a:gd name="T1" fmla="*/ 216 h 216"/>
              <a:gd name="T2" fmla="*/ 20 w 532"/>
              <a:gd name="T3" fmla="*/ 216 h 216"/>
              <a:gd name="T4" fmla="*/ 2 w 532"/>
              <a:gd name="T5" fmla="*/ 207 h 216"/>
              <a:gd name="T6" fmla="*/ 60 w 532"/>
              <a:gd name="T7" fmla="*/ 8 h 216"/>
              <a:gd name="T8" fmla="*/ 83 w 532"/>
              <a:gd name="T9" fmla="*/ 0 h 216"/>
              <a:gd name="T10" fmla="*/ 512 w 532"/>
              <a:gd name="T11" fmla="*/ 0 h 216"/>
              <a:gd name="T12" fmla="*/ 531 w 532"/>
              <a:gd name="T13" fmla="*/ 8 h 216"/>
              <a:gd name="T14" fmla="*/ 483 w 532"/>
              <a:gd name="T15" fmla="*/ 207 h 216"/>
              <a:gd name="T16" fmla="*/ 459 w 53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2" h="216">
                <a:moveTo>
                  <a:pt x="459" y="216"/>
                </a:moveTo>
                <a:cubicBezTo>
                  <a:pt x="20" y="216"/>
                  <a:pt x="20" y="216"/>
                  <a:pt x="20" y="216"/>
                </a:cubicBezTo>
                <a:cubicBezTo>
                  <a:pt x="9" y="216"/>
                  <a:pt x="0" y="212"/>
                  <a:pt x="2" y="207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3"/>
                  <a:pt x="71" y="0"/>
                  <a:pt x="83" y="0"/>
                </a:cubicBezTo>
                <a:cubicBezTo>
                  <a:pt x="512" y="0"/>
                  <a:pt x="512" y="0"/>
                  <a:pt x="512" y="0"/>
                </a:cubicBezTo>
                <a:cubicBezTo>
                  <a:pt x="524" y="0"/>
                  <a:pt x="532" y="3"/>
                  <a:pt x="531" y="8"/>
                </a:cubicBezTo>
                <a:cubicBezTo>
                  <a:pt x="483" y="207"/>
                  <a:pt x="483" y="207"/>
                  <a:pt x="483" y="207"/>
                </a:cubicBezTo>
                <a:cubicBezTo>
                  <a:pt x="481" y="212"/>
                  <a:pt x="471" y="216"/>
                  <a:pt x="45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ṡ1íḍé">
            <a:extLst>
              <a:ext uri="{FF2B5EF4-FFF2-40B4-BE49-F238E27FC236}">
                <a16:creationId xmlns:a16="http://schemas.microsoft.com/office/drawing/2014/main" id="{FB3D9E2F-A746-4760-8CB0-A22FDE066AB4}"/>
              </a:ext>
            </a:extLst>
          </p:cNvPr>
          <p:cNvSpPr/>
          <p:nvPr/>
        </p:nvSpPr>
        <p:spPr bwMode="auto">
          <a:xfrm>
            <a:off x="1987755" y="3631650"/>
            <a:ext cx="159913" cy="52259"/>
          </a:xfrm>
          <a:custGeom>
            <a:avLst/>
            <a:gdLst>
              <a:gd name="T0" fmla="*/ 602 w 662"/>
              <a:gd name="T1" fmla="*/ 216 h 216"/>
              <a:gd name="T2" fmla="*/ 23 w 662"/>
              <a:gd name="T3" fmla="*/ 216 h 216"/>
              <a:gd name="T4" fmla="*/ 1 w 662"/>
              <a:gd name="T5" fmla="*/ 206 h 216"/>
              <a:gd name="T6" fmla="*/ 47 w 662"/>
              <a:gd name="T7" fmla="*/ 9 h 216"/>
              <a:gd name="T8" fmla="*/ 73 w 662"/>
              <a:gd name="T9" fmla="*/ 0 h 216"/>
              <a:gd name="T10" fmla="*/ 640 w 662"/>
              <a:gd name="T11" fmla="*/ 0 h 216"/>
              <a:gd name="T12" fmla="*/ 661 w 662"/>
              <a:gd name="T13" fmla="*/ 9 h 216"/>
              <a:gd name="T14" fmla="*/ 628 w 662"/>
              <a:gd name="T15" fmla="*/ 206 h 216"/>
              <a:gd name="T16" fmla="*/ 602 w 66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216">
                <a:moveTo>
                  <a:pt x="602" y="216"/>
                </a:moveTo>
                <a:cubicBezTo>
                  <a:pt x="23" y="216"/>
                  <a:pt x="23" y="216"/>
                  <a:pt x="23" y="216"/>
                </a:cubicBezTo>
                <a:cubicBezTo>
                  <a:pt x="9" y="216"/>
                  <a:pt x="0" y="211"/>
                  <a:pt x="1" y="206"/>
                </a:cubicBezTo>
                <a:cubicBezTo>
                  <a:pt x="47" y="9"/>
                  <a:pt x="47" y="9"/>
                  <a:pt x="47" y="9"/>
                </a:cubicBezTo>
                <a:cubicBezTo>
                  <a:pt x="48" y="4"/>
                  <a:pt x="60" y="0"/>
                  <a:pt x="73" y="0"/>
                </a:cubicBezTo>
                <a:cubicBezTo>
                  <a:pt x="640" y="0"/>
                  <a:pt x="640" y="0"/>
                  <a:pt x="640" y="0"/>
                </a:cubicBezTo>
                <a:cubicBezTo>
                  <a:pt x="653" y="0"/>
                  <a:pt x="662" y="4"/>
                  <a:pt x="661" y="9"/>
                </a:cubicBezTo>
                <a:cubicBezTo>
                  <a:pt x="628" y="206"/>
                  <a:pt x="628" y="206"/>
                  <a:pt x="628" y="206"/>
                </a:cubicBezTo>
                <a:cubicBezTo>
                  <a:pt x="627" y="211"/>
                  <a:pt x="615" y="216"/>
                  <a:pt x="602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sḷîḋé">
            <a:extLst>
              <a:ext uri="{FF2B5EF4-FFF2-40B4-BE49-F238E27FC236}">
                <a16:creationId xmlns:a16="http://schemas.microsoft.com/office/drawing/2014/main" id="{ED065C36-C86C-4228-8687-0FCDD55B0BFC}"/>
              </a:ext>
            </a:extLst>
          </p:cNvPr>
          <p:cNvSpPr/>
          <p:nvPr/>
        </p:nvSpPr>
        <p:spPr bwMode="auto">
          <a:xfrm>
            <a:off x="2841149" y="3631650"/>
            <a:ext cx="157823" cy="52259"/>
          </a:xfrm>
          <a:custGeom>
            <a:avLst/>
            <a:gdLst>
              <a:gd name="T0" fmla="*/ 629 w 652"/>
              <a:gd name="T1" fmla="*/ 216 h 216"/>
              <a:gd name="T2" fmla="*/ 50 w 652"/>
              <a:gd name="T3" fmla="*/ 216 h 216"/>
              <a:gd name="T4" fmla="*/ 24 w 652"/>
              <a:gd name="T5" fmla="*/ 206 h 216"/>
              <a:gd name="T6" fmla="*/ 1 w 652"/>
              <a:gd name="T7" fmla="*/ 9 h 216"/>
              <a:gd name="T8" fmla="*/ 24 w 652"/>
              <a:gd name="T9" fmla="*/ 0 h 216"/>
              <a:gd name="T10" fmla="*/ 590 w 652"/>
              <a:gd name="T11" fmla="*/ 0 h 216"/>
              <a:gd name="T12" fmla="*/ 616 w 652"/>
              <a:gd name="T13" fmla="*/ 9 h 216"/>
              <a:gd name="T14" fmla="*/ 651 w 652"/>
              <a:gd name="T15" fmla="*/ 206 h 216"/>
              <a:gd name="T16" fmla="*/ 629 w 65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">
                <a:moveTo>
                  <a:pt x="629" y="216"/>
                </a:moveTo>
                <a:cubicBezTo>
                  <a:pt x="50" y="216"/>
                  <a:pt x="50" y="216"/>
                  <a:pt x="50" y="216"/>
                </a:cubicBezTo>
                <a:cubicBezTo>
                  <a:pt x="36" y="216"/>
                  <a:pt x="25" y="211"/>
                  <a:pt x="24" y="206"/>
                </a:cubicBezTo>
                <a:cubicBezTo>
                  <a:pt x="1" y="9"/>
                  <a:pt x="1" y="9"/>
                  <a:pt x="1" y="9"/>
                </a:cubicBezTo>
                <a:cubicBezTo>
                  <a:pt x="0" y="4"/>
                  <a:pt x="10" y="0"/>
                  <a:pt x="24" y="0"/>
                </a:cubicBezTo>
                <a:cubicBezTo>
                  <a:pt x="590" y="0"/>
                  <a:pt x="590" y="0"/>
                  <a:pt x="590" y="0"/>
                </a:cubicBezTo>
                <a:cubicBezTo>
                  <a:pt x="603" y="0"/>
                  <a:pt x="615" y="4"/>
                  <a:pt x="616" y="9"/>
                </a:cubicBezTo>
                <a:cubicBezTo>
                  <a:pt x="651" y="206"/>
                  <a:pt x="651" y="206"/>
                  <a:pt x="651" y="206"/>
                </a:cubicBezTo>
                <a:cubicBezTo>
                  <a:pt x="652" y="211"/>
                  <a:pt x="642" y="216"/>
                  <a:pt x="62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S1iḑè">
            <a:extLst>
              <a:ext uri="{FF2B5EF4-FFF2-40B4-BE49-F238E27FC236}">
                <a16:creationId xmlns:a16="http://schemas.microsoft.com/office/drawing/2014/main" id="{D1A4FF28-A383-46F5-A548-7CD6530AE5A6}"/>
              </a:ext>
            </a:extLst>
          </p:cNvPr>
          <p:cNvSpPr/>
          <p:nvPr/>
        </p:nvSpPr>
        <p:spPr bwMode="auto">
          <a:xfrm>
            <a:off x="3015696" y="3631650"/>
            <a:ext cx="123854" cy="52259"/>
          </a:xfrm>
          <a:custGeom>
            <a:avLst/>
            <a:gdLst>
              <a:gd name="T0" fmla="*/ 494 w 514"/>
              <a:gd name="T1" fmla="*/ 216 h 216"/>
              <a:gd name="T2" fmla="*/ 61 w 514"/>
              <a:gd name="T3" fmla="*/ 216 h 216"/>
              <a:gd name="T4" fmla="*/ 39 w 514"/>
              <a:gd name="T5" fmla="*/ 207 h 216"/>
              <a:gd name="T6" fmla="*/ 1 w 514"/>
              <a:gd name="T7" fmla="*/ 8 h 216"/>
              <a:gd name="T8" fmla="*/ 20 w 514"/>
              <a:gd name="T9" fmla="*/ 0 h 216"/>
              <a:gd name="T10" fmla="*/ 443 w 514"/>
              <a:gd name="T11" fmla="*/ 0 h 216"/>
              <a:gd name="T12" fmla="*/ 466 w 514"/>
              <a:gd name="T13" fmla="*/ 8 h 216"/>
              <a:gd name="T14" fmla="*/ 513 w 514"/>
              <a:gd name="T15" fmla="*/ 207 h 216"/>
              <a:gd name="T16" fmla="*/ 494 w 514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4" h="216">
                <a:moveTo>
                  <a:pt x="494" y="216"/>
                </a:moveTo>
                <a:cubicBezTo>
                  <a:pt x="61" y="216"/>
                  <a:pt x="61" y="216"/>
                  <a:pt x="61" y="216"/>
                </a:cubicBezTo>
                <a:cubicBezTo>
                  <a:pt x="50" y="216"/>
                  <a:pt x="40" y="212"/>
                  <a:pt x="39" y="207"/>
                </a:cubicBezTo>
                <a:cubicBezTo>
                  <a:pt x="1" y="8"/>
                  <a:pt x="1" y="8"/>
                  <a:pt x="1" y="8"/>
                </a:cubicBezTo>
                <a:cubicBezTo>
                  <a:pt x="0" y="3"/>
                  <a:pt x="8" y="0"/>
                  <a:pt x="20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54" y="0"/>
                  <a:pt x="465" y="3"/>
                  <a:pt x="466" y="8"/>
                </a:cubicBezTo>
                <a:cubicBezTo>
                  <a:pt x="513" y="207"/>
                  <a:pt x="513" y="207"/>
                  <a:pt x="513" y="207"/>
                </a:cubicBezTo>
                <a:cubicBezTo>
                  <a:pt x="514" y="212"/>
                  <a:pt x="506" y="216"/>
                  <a:pt x="494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$ḷíḍé">
            <a:extLst>
              <a:ext uri="{FF2B5EF4-FFF2-40B4-BE49-F238E27FC236}">
                <a16:creationId xmlns:a16="http://schemas.microsoft.com/office/drawing/2014/main" id="{890ACDDA-4C5D-44B3-B028-1CB435133F2C}"/>
              </a:ext>
            </a:extLst>
          </p:cNvPr>
          <p:cNvSpPr/>
          <p:nvPr/>
        </p:nvSpPr>
        <p:spPr bwMode="auto">
          <a:xfrm>
            <a:off x="2161256" y="3631650"/>
            <a:ext cx="669442" cy="52259"/>
          </a:xfrm>
          <a:custGeom>
            <a:avLst/>
            <a:gdLst>
              <a:gd name="T0" fmla="*/ 2722 w 2772"/>
              <a:gd name="T1" fmla="*/ 216 h 216"/>
              <a:gd name="T2" fmla="*/ 50 w 2772"/>
              <a:gd name="T3" fmla="*/ 216 h 216"/>
              <a:gd name="T4" fmla="*/ 2 w 2772"/>
              <a:gd name="T5" fmla="*/ 195 h 216"/>
              <a:gd name="T6" fmla="*/ 31 w 2772"/>
              <a:gd name="T7" fmla="*/ 20 h 216"/>
              <a:gd name="T8" fmla="*/ 84 w 2772"/>
              <a:gd name="T9" fmla="*/ 0 h 216"/>
              <a:gd name="T10" fmla="*/ 2699 w 2772"/>
              <a:gd name="T11" fmla="*/ 0 h 216"/>
              <a:gd name="T12" fmla="*/ 2751 w 2772"/>
              <a:gd name="T13" fmla="*/ 20 h 216"/>
              <a:gd name="T14" fmla="*/ 2771 w 2772"/>
              <a:gd name="T15" fmla="*/ 195 h 216"/>
              <a:gd name="T16" fmla="*/ 2722 w 277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16">
                <a:moveTo>
                  <a:pt x="2722" y="216"/>
                </a:moveTo>
                <a:cubicBezTo>
                  <a:pt x="50" y="216"/>
                  <a:pt x="50" y="216"/>
                  <a:pt x="50" y="216"/>
                </a:cubicBezTo>
                <a:cubicBezTo>
                  <a:pt x="22" y="216"/>
                  <a:pt x="0" y="206"/>
                  <a:pt x="2" y="195"/>
                </a:cubicBezTo>
                <a:cubicBezTo>
                  <a:pt x="31" y="20"/>
                  <a:pt x="31" y="20"/>
                  <a:pt x="31" y="20"/>
                </a:cubicBezTo>
                <a:cubicBezTo>
                  <a:pt x="33" y="9"/>
                  <a:pt x="56" y="0"/>
                  <a:pt x="84" y="0"/>
                </a:cubicBezTo>
                <a:cubicBezTo>
                  <a:pt x="2699" y="0"/>
                  <a:pt x="2699" y="0"/>
                  <a:pt x="2699" y="0"/>
                </a:cubicBezTo>
                <a:cubicBezTo>
                  <a:pt x="2727" y="0"/>
                  <a:pt x="2750" y="9"/>
                  <a:pt x="2751" y="20"/>
                </a:cubicBezTo>
                <a:cubicBezTo>
                  <a:pt x="2771" y="195"/>
                  <a:pt x="2771" y="195"/>
                  <a:pt x="2771" y="195"/>
                </a:cubicBezTo>
                <a:cubicBezTo>
                  <a:pt x="2772" y="206"/>
                  <a:pt x="2750" y="216"/>
                  <a:pt x="2722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šḻîḓè">
            <a:extLst>
              <a:ext uri="{FF2B5EF4-FFF2-40B4-BE49-F238E27FC236}">
                <a16:creationId xmlns:a16="http://schemas.microsoft.com/office/drawing/2014/main" id="{4D49F548-D25C-4632-91A3-4CA719DEC651}"/>
              </a:ext>
            </a:extLst>
          </p:cNvPr>
          <p:cNvSpPr/>
          <p:nvPr/>
        </p:nvSpPr>
        <p:spPr bwMode="auto">
          <a:xfrm>
            <a:off x="2035833" y="3580436"/>
            <a:ext cx="120719" cy="44420"/>
          </a:xfrm>
          <a:custGeom>
            <a:avLst/>
            <a:gdLst>
              <a:gd name="T0" fmla="*/ 450 w 500"/>
              <a:gd name="T1" fmla="*/ 183 h 183"/>
              <a:gd name="T2" fmla="*/ 19 w 500"/>
              <a:gd name="T3" fmla="*/ 183 h 183"/>
              <a:gd name="T4" fmla="*/ 1 w 500"/>
              <a:gd name="T5" fmla="*/ 176 h 183"/>
              <a:gd name="T6" fmla="*/ 38 w 500"/>
              <a:gd name="T7" fmla="*/ 8 h 183"/>
              <a:gd name="T8" fmla="*/ 59 w 500"/>
              <a:gd name="T9" fmla="*/ 0 h 183"/>
              <a:gd name="T10" fmla="*/ 482 w 500"/>
              <a:gd name="T11" fmla="*/ 0 h 183"/>
              <a:gd name="T12" fmla="*/ 499 w 500"/>
              <a:gd name="T13" fmla="*/ 8 h 183"/>
              <a:gd name="T14" fmla="*/ 471 w 500"/>
              <a:gd name="T15" fmla="*/ 176 h 183"/>
              <a:gd name="T16" fmla="*/ 450 w 50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183">
                <a:moveTo>
                  <a:pt x="450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1" y="176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4"/>
                  <a:pt x="48" y="0"/>
                  <a:pt x="59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92" y="0"/>
                  <a:pt x="500" y="4"/>
                  <a:pt x="499" y="8"/>
                </a:cubicBezTo>
                <a:cubicBezTo>
                  <a:pt x="471" y="176"/>
                  <a:pt x="471" y="176"/>
                  <a:pt x="471" y="176"/>
                </a:cubicBezTo>
                <a:cubicBezTo>
                  <a:pt x="470" y="180"/>
                  <a:pt x="460" y="183"/>
                  <a:pt x="45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şlïḋe">
            <a:extLst>
              <a:ext uri="{FF2B5EF4-FFF2-40B4-BE49-F238E27FC236}">
                <a16:creationId xmlns:a16="http://schemas.microsoft.com/office/drawing/2014/main" id="{5A8ADDD9-33BA-487C-AF4D-A39AA1227D18}"/>
              </a:ext>
            </a:extLst>
          </p:cNvPr>
          <p:cNvSpPr/>
          <p:nvPr/>
        </p:nvSpPr>
        <p:spPr bwMode="auto">
          <a:xfrm>
            <a:off x="2171185" y="3580436"/>
            <a:ext cx="118106" cy="44420"/>
          </a:xfrm>
          <a:custGeom>
            <a:avLst/>
            <a:gdLst>
              <a:gd name="T0" fmla="*/ 449 w 489"/>
              <a:gd name="T1" fmla="*/ 183 h 183"/>
              <a:gd name="T2" fmla="*/ 18 w 489"/>
              <a:gd name="T3" fmla="*/ 183 h 183"/>
              <a:gd name="T4" fmla="*/ 0 w 489"/>
              <a:gd name="T5" fmla="*/ 176 h 183"/>
              <a:gd name="T6" fmla="*/ 28 w 489"/>
              <a:gd name="T7" fmla="*/ 8 h 183"/>
              <a:gd name="T8" fmla="*/ 48 w 489"/>
              <a:gd name="T9" fmla="*/ 0 h 183"/>
              <a:gd name="T10" fmla="*/ 471 w 489"/>
              <a:gd name="T11" fmla="*/ 0 h 183"/>
              <a:gd name="T12" fmla="*/ 489 w 489"/>
              <a:gd name="T13" fmla="*/ 8 h 183"/>
              <a:gd name="T14" fmla="*/ 469 w 489"/>
              <a:gd name="T15" fmla="*/ 176 h 183"/>
              <a:gd name="T16" fmla="*/ 449 w 489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9" h="183">
                <a:moveTo>
                  <a:pt x="449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8" y="183"/>
                  <a:pt x="0" y="180"/>
                  <a:pt x="0" y="176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4"/>
                  <a:pt x="37" y="0"/>
                  <a:pt x="48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481" y="0"/>
                  <a:pt x="489" y="4"/>
                  <a:pt x="489" y="8"/>
                </a:cubicBezTo>
                <a:cubicBezTo>
                  <a:pt x="469" y="176"/>
                  <a:pt x="469" y="176"/>
                  <a:pt x="469" y="176"/>
                </a:cubicBezTo>
                <a:cubicBezTo>
                  <a:pt x="469" y="180"/>
                  <a:pt x="460" y="183"/>
                  <a:pt x="449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šľïḍè">
            <a:extLst>
              <a:ext uri="{FF2B5EF4-FFF2-40B4-BE49-F238E27FC236}">
                <a16:creationId xmlns:a16="http://schemas.microsoft.com/office/drawing/2014/main" id="{833172A4-6582-4874-9FA1-E12CABBCA5DE}"/>
              </a:ext>
            </a:extLst>
          </p:cNvPr>
          <p:cNvSpPr/>
          <p:nvPr/>
        </p:nvSpPr>
        <p:spPr bwMode="auto">
          <a:xfrm>
            <a:off x="2306014" y="3580436"/>
            <a:ext cx="115493" cy="44420"/>
          </a:xfrm>
          <a:custGeom>
            <a:avLst/>
            <a:gdLst>
              <a:gd name="T0" fmla="*/ 449 w 479"/>
              <a:gd name="T1" fmla="*/ 183 h 183"/>
              <a:gd name="T2" fmla="*/ 19 w 479"/>
              <a:gd name="T3" fmla="*/ 183 h 183"/>
              <a:gd name="T4" fmla="*/ 0 w 479"/>
              <a:gd name="T5" fmla="*/ 176 h 183"/>
              <a:gd name="T6" fmla="*/ 18 w 479"/>
              <a:gd name="T7" fmla="*/ 8 h 183"/>
              <a:gd name="T8" fmla="*/ 38 w 479"/>
              <a:gd name="T9" fmla="*/ 0 h 183"/>
              <a:gd name="T10" fmla="*/ 460 w 479"/>
              <a:gd name="T11" fmla="*/ 0 h 183"/>
              <a:gd name="T12" fmla="*/ 479 w 479"/>
              <a:gd name="T13" fmla="*/ 8 h 183"/>
              <a:gd name="T14" fmla="*/ 469 w 479"/>
              <a:gd name="T15" fmla="*/ 176 h 183"/>
              <a:gd name="T16" fmla="*/ 449 w 479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9" h="183">
                <a:moveTo>
                  <a:pt x="449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0" y="176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4"/>
                  <a:pt x="27" y="0"/>
                  <a:pt x="3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71" y="0"/>
                  <a:pt x="479" y="4"/>
                  <a:pt x="479" y="8"/>
                </a:cubicBezTo>
                <a:cubicBezTo>
                  <a:pt x="469" y="176"/>
                  <a:pt x="469" y="176"/>
                  <a:pt x="469" y="176"/>
                </a:cubicBezTo>
                <a:cubicBezTo>
                  <a:pt x="469" y="180"/>
                  <a:pt x="460" y="183"/>
                  <a:pt x="449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şḷïḍe">
            <a:extLst>
              <a:ext uri="{FF2B5EF4-FFF2-40B4-BE49-F238E27FC236}">
                <a16:creationId xmlns:a16="http://schemas.microsoft.com/office/drawing/2014/main" id="{77CF6DC5-D71F-44A0-80C9-5F82352EA29B}"/>
              </a:ext>
            </a:extLst>
          </p:cNvPr>
          <p:cNvSpPr/>
          <p:nvPr/>
        </p:nvSpPr>
        <p:spPr bwMode="auto">
          <a:xfrm>
            <a:off x="2440843" y="3580436"/>
            <a:ext cx="113403" cy="44420"/>
          </a:xfrm>
          <a:custGeom>
            <a:avLst/>
            <a:gdLst>
              <a:gd name="T0" fmla="*/ 450 w 469"/>
              <a:gd name="T1" fmla="*/ 183 h 183"/>
              <a:gd name="T2" fmla="*/ 19 w 469"/>
              <a:gd name="T3" fmla="*/ 183 h 183"/>
              <a:gd name="T4" fmla="*/ 0 w 469"/>
              <a:gd name="T5" fmla="*/ 176 h 183"/>
              <a:gd name="T6" fmla="*/ 8 w 469"/>
              <a:gd name="T7" fmla="*/ 8 h 183"/>
              <a:gd name="T8" fmla="*/ 28 w 469"/>
              <a:gd name="T9" fmla="*/ 0 h 183"/>
              <a:gd name="T10" fmla="*/ 450 w 469"/>
              <a:gd name="T11" fmla="*/ 0 h 183"/>
              <a:gd name="T12" fmla="*/ 469 w 469"/>
              <a:gd name="T13" fmla="*/ 8 h 183"/>
              <a:gd name="T14" fmla="*/ 469 w 469"/>
              <a:gd name="T15" fmla="*/ 176 h 183"/>
              <a:gd name="T16" fmla="*/ 450 w 469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9" h="183">
                <a:moveTo>
                  <a:pt x="450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0" y="176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17" y="0"/>
                  <a:pt x="28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61" y="0"/>
                  <a:pt x="469" y="4"/>
                  <a:pt x="469" y="8"/>
                </a:cubicBezTo>
                <a:cubicBezTo>
                  <a:pt x="469" y="176"/>
                  <a:pt x="469" y="176"/>
                  <a:pt x="469" y="176"/>
                </a:cubicBezTo>
                <a:cubicBezTo>
                  <a:pt x="469" y="180"/>
                  <a:pt x="460" y="183"/>
                  <a:pt x="45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ṣlïdê">
            <a:extLst>
              <a:ext uri="{FF2B5EF4-FFF2-40B4-BE49-F238E27FC236}">
                <a16:creationId xmlns:a16="http://schemas.microsoft.com/office/drawing/2014/main" id="{891CA358-E5E9-4BCF-9F05-B0B8D4D15D14}"/>
              </a:ext>
            </a:extLst>
          </p:cNvPr>
          <p:cNvSpPr/>
          <p:nvPr/>
        </p:nvSpPr>
        <p:spPr bwMode="auto">
          <a:xfrm>
            <a:off x="2575672" y="3580436"/>
            <a:ext cx="113403" cy="44420"/>
          </a:xfrm>
          <a:custGeom>
            <a:avLst/>
            <a:gdLst>
              <a:gd name="T0" fmla="*/ 451 w 470"/>
              <a:gd name="T1" fmla="*/ 183 h 183"/>
              <a:gd name="T2" fmla="*/ 20 w 470"/>
              <a:gd name="T3" fmla="*/ 183 h 183"/>
              <a:gd name="T4" fmla="*/ 1 w 470"/>
              <a:gd name="T5" fmla="*/ 176 h 183"/>
              <a:gd name="T6" fmla="*/ 0 w 470"/>
              <a:gd name="T7" fmla="*/ 8 h 183"/>
              <a:gd name="T8" fmla="*/ 19 w 470"/>
              <a:gd name="T9" fmla="*/ 0 h 183"/>
              <a:gd name="T10" fmla="*/ 441 w 470"/>
              <a:gd name="T11" fmla="*/ 0 h 183"/>
              <a:gd name="T12" fmla="*/ 461 w 470"/>
              <a:gd name="T13" fmla="*/ 8 h 183"/>
              <a:gd name="T14" fmla="*/ 470 w 470"/>
              <a:gd name="T15" fmla="*/ 176 h 183"/>
              <a:gd name="T16" fmla="*/ 451 w 47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183">
                <a:moveTo>
                  <a:pt x="451" y="183"/>
                </a:moveTo>
                <a:cubicBezTo>
                  <a:pt x="20" y="183"/>
                  <a:pt x="20" y="183"/>
                  <a:pt x="20" y="183"/>
                </a:cubicBezTo>
                <a:cubicBezTo>
                  <a:pt x="9" y="183"/>
                  <a:pt x="1" y="180"/>
                  <a:pt x="1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8" y="0"/>
                  <a:pt x="19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2" y="0"/>
                  <a:pt x="460" y="4"/>
                  <a:pt x="461" y="8"/>
                </a:cubicBezTo>
                <a:cubicBezTo>
                  <a:pt x="470" y="176"/>
                  <a:pt x="470" y="176"/>
                  <a:pt x="470" y="176"/>
                </a:cubicBezTo>
                <a:cubicBezTo>
                  <a:pt x="470" y="180"/>
                  <a:pt x="462" y="183"/>
                  <a:pt x="45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sḻíḑè">
            <a:extLst>
              <a:ext uri="{FF2B5EF4-FFF2-40B4-BE49-F238E27FC236}">
                <a16:creationId xmlns:a16="http://schemas.microsoft.com/office/drawing/2014/main" id="{4D84179B-32B8-4F17-9F8C-498853C96E4D}"/>
              </a:ext>
            </a:extLst>
          </p:cNvPr>
          <p:cNvSpPr/>
          <p:nvPr/>
        </p:nvSpPr>
        <p:spPr bwMode="auto">
          <a:xfrm>
            <a:off x="2708411" y="3580436"/>
            <a:ext cx="115493" cy="44420"/>
          </a:xfrm>
          <a:custGeom>
            <a:avLst/>
            <a:gdLst>
              <a:gd name="T0" fmla="*/ 461 w 480"/>
              <a:gd name="T1" fmla="*/ 183 h 183"/>
              <a:gd name="T2" fmla="*/ 30 w 480"/>
              <a:gd name="T3" fmla="*/ 183 h 183"/>
              <a:gd name="T4" fmla="*/ 11 w 480"/>
              <a:gd name="T5" fmla="*/ 176 h 183"/>
              <a:gd name="T6" fmla="*/ 0 w 480"/>
              <a:gd name="T7" fmla="*/ 8 h 183"/>
              <a:gd name="T8" fmla="*/ 18 w 480"/>
              <a:gd name="T9" fmla="*/ 0 h 183"/>
              <a:gd name="T10" fmla="*/ 441 w 480"/>
              <a:gd name="T11" fmla="*/ 0 h 183"/>
              <a:gd name="T12" fmla="*/ 461 w 480"/>
              <a:gd name="T13" fmla="*/ 8 h 183"/>
              <a:gd name="T14" fmla="*/ 480 w 480"/>
              <a:gd name="T15" fmla="*/ 176 h 183"/>
              <a:gd name="T16" fmla="*/ 461 w 48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183">
                <a:moveTo>
                  <a:pt x="461" y="183"/>
                </a:moveTo>
                <a:cubicBezTo>
                  <a:pt x="30" y="183"/>
                  <a:pt x="30" y="183"/>
                  <a:pt x="30" y="183"/>
                </a:cubicBezTo>
                <a:cubicBezTo>
                  <a:pt x="20" y="183"/>
                  <a:pt x="11" y="180"/>
                  <a:pt x="11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8" y="0"/>
                  <a:pt x="18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2" y="0"/>
                  <a:pt x="461" y="4"/>
                  <a:pt x="461" y="8"/>
                </a:cubicBezTo>
                <a:cubicBezTo>
                  <a:pt x="480" y="176"/>
                  <a:pt x="480" y="176"/>
                  <a:pt x="480" y="176"/>
                </a:cubicBezTo>
                <a:cubicBezTo>
                  <a:pt x="480" y="180"/>
                  <a:pt x="472" y="183"/>
                  <a:pt x="46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śľiďè">
            <a:extLst>
              <a:ext uri="{FF2B5EF4-FFF2-40B4-BE49-F238E27FC236}">
                <a16:creationId xmlns:a16="http://schemas.microsoft.com/office/drawing/2014/main" id="{805F0ADB-AE5B-48B3-89CA-28F8288CC0F3}"/>
              </a:ext>
            </a:extLst>
          </p:cNvPr>
          <p:cNvSpPr/>
          <p:nvPr/>
        </p:nvSpPr>
        <p:spPr bwMode="auto">
          <a:xfrm>
            <a:off x="2840627" y="3580436"/>
            <a:ext cx="118106" cy="44420"/>
          </a:xfrm>
          <a:custGeom>
            <a:avLst/>
            <a:gdLst>
              <a:gd name="T0" fmla="*/ 471 w 490"/>
              <a:gd name="T1" fmla="*/ 183 h 183"/>
              <a:gd name="T2" fmla="*/ 41 w 490"/>
              <a:gd name="T3" fmla="*/ 183 h 183"/>
              <a:gd name="T4" fmla="*/ 20 w 490"/>
              <a:gd name="T5" fmla="*/ 176 h 183"/>
              <a:gd name="T6" fmla="*/ 0 w 490"/>
              <a:gd name="T7" fmla="*/ 8 h 183"/>
              <a:gd name="T8" fmla="*/ 18 w 490"/>
              <a:gd name="T9" fmla="*/ 0 h 183"/>
              <a:gd name="T10" fmla="*/ 441 w 490"/>
              <a:gd name="T11" fmla="*/ 0 h 183"/>
              <a:gd name="T12" fmla="*/ 461 w 490"/>
              <a:gd name="T13" fmla="*/ 8 h 183"/>
              <a:gd name="T14" fmla="*/ 489 w 490"/>
              <a:gd name="T15" fmla="*/ 176 h 183"/>
              <a:gd name="T16" fmla="*/ 471 w 49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83">
                <a:moveTo>
                  <a:pt x="471" y="183"/>
                </a:moveTo>
                <a:cubicBezTo>
                  <a:pt x="41" y="183"/>
                  <a:pt x="41" y="183"/>
                  <a:pt x="41" y="183"/>
                </a:cubicBezTo>
                <a:cubicBezTo>
                  <a:pt x="30" y="183"/>
                  <a:pt x="21" y="180"/>
                  <a:pt x="20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8" y="0"/>
                  <a:pt x="18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2" y="0"/>
                  <a:pt x="461" y="4"/>
                  <a:pt x="461" y="8"/>
                </a:cubicBezTo>
                <a:cubicBezTo>
                  <a:pt x="489" y="176"/>
                  <a:pt x="489" y="176"/>
                  <a:pt x="489" y="176"/>
                </a:cubicBezTo>
                <a:cubicBezTo>
                  <a:pt x="490" y="180"/>
                  <a:pt x="482" y="183"/>
                  <a:pt x="47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sḷïḋé">
            <a:extLst>
              <a:ext uri="{FF2B5EF4-FFF2-40B4-BE49-F238E27FC236}">
                <a16:creationId xmlns:a16="http://schemas.microsoft.com/office/drawing/2014/main" id="{D2CE8E84-366A-4D64-AAE4-90D571ACC56F}"/>
              </a:ext>
            </a:extLst>
          </p:cNvPr>
          <p:cNvSpPr/>
          <p:nvPr/>
        </p:nvSpPr>
        <p:spPr bwMode="auto">
          <a:xfrm>
            <a:off x="2973366" y="3580436"/>
            <a:ext cx="120719" cy="44420"/>
          </a:xfrm>
          <a:custGeom>
            <a:avLst/>
            <a:gdLst>
              <a:gd name="T0" fmla="*/ 482 w 500"/>
              <a:gd name="T1" fmla="*/ 183 h 183"/>
              <a:gd name="T2" fmla="*/ 51 w 500"/>
              <a:gd name="T3" fmla="*/ 183 h 183"/>
              <a:gd name="T4" fmla="*/ 30 w 500"/>
              <a:gd name="T5" fmla="*/ 176 h 183"/>
              <a:gd name="T6" fmla="*/ 1 w 500"/>
              <a:gd name="T7" fmla="*/ 8 h 183"/>
              <a:gd name="T8" fmla="*/ 18 w 500"/>
              <a:gd name="T9" fmla="*/ 0 h 183"/>
              <a:gd name="T10" fmla="*/ 441 w 500"/>
              <a:gd name="T11" fmla="*/ 0 h 183"/>
              <a:gd name="T12" fmla="*/ 462 w 500"/>
              <a:gd name="T13" fmla="*/ 8 h 183"/>
              <a:gd name="T14" fmla="*/ 499 w 500"/>
              <a:gd name="T15" fmla="*/ 176 h 183"/>
              <a:gd name="T16" fmla="*/ 482 w 50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183">
                <a:moveTo>
                  <a:pt x="482" y="183"/>
                </a:moveTo>
                <a:cubicBezTo>
                  <a:pt x="51" y="183"/>
                  <a:pt x="51" y="183"/>
                  <a:pt x="51" y="183"/>
                </a:cubicBezTo>
                <a:cubicBezTo>
                  <a:pt x="40" y="183"/>
                  <a:pt x="31" y="180"/>
                  <a:pt x="30" y="176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8" y="0"/>
                  <a:pt x="18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1" y="0"/>
                  <a:pt x="461" y="4"/>
                  <a:pt x="462" y="8"/>
                </a:cubicBezTo>
                <a:cubicBezTo>
                  <a:pt x="499" y="176"/>
                  <a:pt x="499" y="176"/>
                  <a:pt x="499" y="176"/>
                </a:cubicBezTo>
                <a:cubicBezTo>
                  <a:pt x="500" y="180"/>
                  <a:pt x="492" y="183"/>
                  <a:pt x="482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išḷídé">
            <a:extLst>
              <a:ext uri="{FF2B5EF4-FFF2-40B4-BE49-F238E27FC236}">
                <a16:creationId xmlns:a16="http://schemas.microsoft.com/office/drawing/2014/main" id="{0DEECC0D-EE14-41C3-B671-05ED67849CCE}"/>
              </a:ext>
            </a:extLst>
          </p:cNvPr>
          <p:cNvSpPr/>
          <p:nvPr/>
        </p:nvSpPr>
        <p:spPr bwMode="auto">
          <a:xfrm>
            <a:off x="3154183" y="3657780"/>
            <a:ext cx="123332" cy="27175"/>
          </a:xfrm>
          <a:custGeom>
            <a:avLst/>
            <a:gdLst>
              <a:gd name="T0" fmla="*/ 438 w 511"/>
              <a:gd name="T1" fmla="*/ 112 h 112"/>
              <a:gd name="T2" fmla="*/ 102 w 511"/>
              <a:gd name="T3" fmla="*/ 112 h 112"/>
              <a:gd name="T4" fmla="*/ 17 w 511"/>
              <a:gd name="T5" fmla="*/ 81 h 112"/>
              <a:gd name="T6" fmla="*/ 4 w 511"/>
              <a:gd name="T7" fmla="*/ 30 h 112"/>
              <a:gd name="T8" fmla="*/ 73 w 511"/>
              <a:gd name="T9" fmla="*/ 0 h 112"/>
              <a:gd name="T10" fmla="*/ 405 w 511"/>
              <a:gd name="T11" fmla="*/ 0 h 112"/>
              <a:gd name="T12" fmla="*/ 491 w 511"/>
              <a:gd name="T13" fmla="*/ 30 h 112"/>
              <a:gd name="T14" fmla="*/ 506 w 511"/>
              <a:gd name="T15" fmla="*/ 81 h 112"/>
              <a:gd name="T16" fmla="*/ 438 w 511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112">
                <a:moveTo>
                  <a:pt x="438" y="112"/>
                </a:moveTo>
                <a:cubicBezTo>
                  <a:pt x="102" y="112"/>
                  <a:pt x="102" y="112"/>
                  <a:pt x="102" y="112"/>
                </a:cubicBezTo>
                <a:cubicBezTo>
                  <a:pt x="59" y="112"/>
                  <a:pt x="21" y="98"/>
                  <a:pt x="17" y="81"/>
                </a:cubicBezTo>
                <a:cubicBezTo>
                  <a:pt x="4" y="30"/>
                  <a:pt x="4" y="30"/>
                  <a:pt x="4" y="30"/>
                </a:cubicBezTo>
                <a:cubicBezTo>
                  <a:pt x="0" y="13"/>
                  <a:pt x="31" y="0"/>
                  <a:pt x="73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47" y="0"/>
                  <a:pt x="486" y="13"/>
                  <a:pt x="491" y="30"/>
                </a:cubicBezTo>
                <a:cubicBezTo>
                  <a:pt x="506" y="81"/>
                  <a:pt x="506" y="81"/>
                  <a:pt x="506" y="81"/>
                </a:cubicBezTo>
                <a:cubicBezTo>
                  <a:pt x="511" y="98"/>
                  <a:pt x="480" y="112"/>
                  <a:pt x="438" y="11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ŝľïḋe">
            <a:extLst>
              <a:ext uri="{FF2B5EF4-FFF2-40B4-BE49-F238E27FC236}">
                <a16:creationId xmlns:a16="http://schemas.microsoft.com/office/drawing/2014/main" id="{858D2331-4CAF-4D39-B0B2-AB88646B2A7B}"/>
              </a:ext>
            </a:extLst>
          </p:cNvPr>
          <p:cNvSpPr/>
          <p:nvPr/>
        </p:nvSpPr>
        <p:spPr bwMode="auto">
          <a:xfrm>
            <a:off x="3291625" y="3657780"/>
            <a:ext cx="124377" cy="27175"/>
          </a:xfrm>
          <a:custGeom>
            <a:avLst/>
            <a:gdLst>
              <a:gd name="T0" fmla="*/ 443 w 515"/>
              <a:gd name="T1" fmla="*/ 112 h 112"/>
              <a:gd name="T2" fmla="*/ 107 w 515"/>
              <a:gd name="T3" fmla="*/ 112 h 112"/>
              <a:gd name="T4" fmla="*/ 20 w 515"/>
              <a:gd name="T5" fmla="*/ 81 h 112"/>
              <a:gd name="T6" fmla="*/ 5 w 515"/>
              <a:gd name="T7" fmla="*/ 30 h 112"/>
              <a:gd name="T8" fmla="*/ 72 w 515"/>
              <a:gd name="T9" fmla="*/ 0 h 112"/>
              <a:gd name="T10" fmla="*/ 404 w 515"/>
              <a:gd name="T11" fmla="*/ 0 h 112"/>
              <a:gd name="T12" fmla="*/ 491 w 515"/>
              <a:gd name="T13" fmla="*/ 30 h 112"/>
              <a:gd name="T14" fmla="*/ 509 w 515"/>
              <a:gd name="T15" fmla="*/ 81 h 112"/>
              <a:gd name="T16" fmla="*/ 443 w 515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5" h="112">
                <a:moveTo>
                  <a:pt x="443" y="112"/>
                </a:moveTo>
                <a:cubicBezTo>
                  <a:pt x="107" y="112"/>
                  <a:pt x="107" y="112"/>
                  <a:pt x="107" y="112"/>
                </a:cubicBezTo>
                <a:cubicBezTo>
                  <a:pt x="64" y="112"/>
                  <a:pt x="25" y="98"/>
                  <a:pt x="20" y="81"/>
                </a:cubicBezTo>
                <a:cubicBezTo>
                  <a:pt x="5" y="30"/>
                  <a:pt x="5" y="30"/>
                  <a:pt x="5" y="30"/>
                </a:cubicBezTo>
                <a:cubicBezTo>
                  <a:pt x="0" y="13"/>
                  <a:pt x="30" y="0"/>
                  <a:pt x="72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46" y="0"/>
                  <a:pt x="485" y="13"/>
                  <a:pt x="491" y="30"/>
                </a:cubicBezTo>
                <a:cubicBezTo>
                  <a:pt x="509" y="81"/>
                  <a:pt x="509" y="81"/>
                  <a:pt x="509" y="81"/>
                </a:cubicBezTo>
                <a:cubicBezTo>
                  <a:pt x="515" y="98"/>
                  <a:pt x="485" y="112"/>
                  <a:pt x="443" y="11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šḷiḓe">
            <a:extLst>
              <a:ext uri="{FF2B5EF4-FFF2-40B4-BE49-F238E27FC236}">
                <a16:creationId xmlns:a16="http://schemas.microsoft.com/office/drawing/2014/main" id="{D8D0C8FA-A2A7-462D-8AFB-45BA1924F96A}"/>
              </a:ext>
            </a:extLst>
          </p:cNvPr>
          <p:cNvSpPr/>
          <p:nvPr/>
        </p:nvSpPr>
        <p:spPr bwMode="auto">
          <a:xfrm>
            <a:off x="3282741" y="3627992"/>
            <a:ext cx="122809" cy="26130"/>
          </a:xfrm>
          <a:custGeom>
            <a:avLst/>
            <a:gdLst>
              <a:gd name="T0" fmla="*/ 437 w 509"/>
              <a:gd name="T1" fmla="*/ 110 h 110"/>
              <a:gd name="T2" fmla="*/ 106 w 509"/>
              <a:gd name="T3" fmla="*/ 110 h 110"/>
              <a:gd name="T4" fmla="*/ 20 w 509"/>
              <a:gd name="T5" fmla="*/ 80 h 110"/>
              <a:gd name="T6" fmla="*/ 5 w 509"/>
              <a:gd name="T7" fmla="*/ 30 h 110"/>
              <a:gd name="T8" fmla="*/ 72 w 509"/>
              <a:gd name="T9" fmla="*/ 0 h 110"/>
              <a:gd name="T10" fmla="*/ 400 w 509"/>
              <a:gd name="T11" fmla="*/ 0 h 110"/>
              <a:gd name="T12" fmla="*/ 486 w 509"/>
              <a:gd name="T13" fmla="*/ 30 h 110"/>
              <a:gd name="T14" fmla="*/ 503 w 509"/>
              <a:gd name="T15" fmla="*/ 80 h 110"/>
              <a:gd name="T16" fmla="*/ 437 w 509"/>
              <a:gd name="T1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110">
                <a:moveTo>
                  <a:pt x="437" y="110"/>
                </a:moveTo>
                <a:cubicBezTo>
                  <a:pt x="106" y="110"/>
                  <a:pt x="106" y="110"/>
                  <a:pt x="106" y="110"/>
                </a:cubicBezTo>
                <a:cubicBezTo>
                  <a:pt x="64" y="110"/>
                  <a:pt x="25" y="96"/>
                  <a:pt x="20" y="80"/>
                </a:cubicBezTo>
                <a:cubicBezTo>
                  <a:pt x="5" y="30"/>
                  <a:pt x="5" y="30"/>
                  <a:pt x="5" y="30"/>
                </a:cubicBezTo>
                <a:cubicBezTo>
                  <a:pt x="0" y="14"/>
                  <a:pt x="30" y="0"/>
                  <a:pt x="72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441" y="0"/>
                  <a:pt x="480" y="14"/>
                  <a:pt x="486" y="30"/>
                </a:cubicBezTo>
                <a:cubicBezTo>
                  <a:pt x="503" y="80"/>
                  <a:pt x="503" y="80"/>
                  <a:pt x="503" y="80"/>
                </a:cubicBezTo>
                <a:cubicBezTo>
                  <a:pt x="509" y="96"/>
                  <a:pt x="480" y="110"/>
                  <a:pt x="437" y="110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ṩlïḋe">
            <a:extLst>
              <a:ext uri="{FF2B5EF4-FFF2-40B4-BE49-F238E27FC236}">
                <a16:creationId xmlns:a16="http://schemas.microsoft.com/office/drawing/2014/main" id="{729A5BDE-EDA7-455A-AFB6-C53D84061B60}"/>
              </a:ext>
            </a:extLst>
          </p:cNvPr>
          <p:cNvSpPr/>
          <p:nvPr/>
        </p:nvSpPr>
        <p:spPr bwMode="auto">
          <a:xfrm>
            <a:off x="3429067" y="3657780"/>
            <a:ext cx="125422" cy="27175"/>
          </a:xfrm>
          <a:custGeom>
            <a:avLst/>
            <a:gdLst>
              <a:gd name="T0" fmla="*/ 449 w 520"/>
              <a:gd name="T1" fmla="*/ 112 h 112"/>
              <a:gd name="T2" fmla="*/ 113 w 520"/>
              <a:gd name="T3" fmla="*/ 112 h 112"/>
              <a:gd name="T4" fmla="*/ 25 w 520"/>
              <a:gd name="T5" fmla="*/ 81 h 112"/>
              <a:gd name="T6" fmla="*/ 6 w 520"/>
              <a:gd name="T7" fmla="*/ 30 h 112"/>
              <a:gd name="T8" fmla="*/ 72 w 520"/>
              <a:gd name="T9" fmla="*/ 0 h 112"/>
              <a:gd name="T10" fmla="*/ 404 w 520"/>
              <a:gd name="T11" fmla="*/ 0 h 112"/>
              <a:gd name="T12" fmla="*/ 493 w 520"/>
              <a:gd name="T13" fmla="*/ 30 h 112"/>
              <a:gd name="T14" fmla="*/ 513 w 520"/>
              <a:gd name="T15" fmla="*/ 81 h 112"/>
              <a:gd name="T16" fmla="*/ 449 w 520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112">
                <a:moveTo>
                  <a:pt x="449" y="112"/>
                </a:moveTo>
                <a:cubicBezTo>
                  <a:pt x="113" y="112"/>
                  <a:pt x="113" y="112"/>
                  <a:pt x="113" y="112"/>
                </a:cubicBezTo>
                <a:cubicBezTo>
                  <a:pt x="70" y="112"/>
                  <a:pt x="31" y="98"/>
                  <a:pt x="25" y="81"/>
                </a:cubicBezTo>
                <a:cubicBezTo>
                  <a:pt x="6" y="30"/>
                  <a:pt x="6" y="30"/>
                  <a:pt x="6" y="30"/>
                </a:cubicBezTo>
                <a:cubicBezTo>
                  <a:pt x="0" y="13"/>
                  <a:pt x="30" y="0"/>
                  <a:pt x="72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46" y="0"/>
                  <a:pt x="486" y="13"/>
                  <a:pt x="493" y="30"/>
                </a:cubicBezTo>
                <a:cubicBezTo>
                  <a:pt x="513" y="81"/>
                  <a:pt x="513" y="81"/>
                  <a:pt x="513" y="81"/>
                </a:cubicBezTo>
                <a:cubicBezTo>
                  <a:pt x="520" y="98"/>
                  <a:pt x="491" y="112"/>
                  <a:pt x="449" y="11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S1îḓè">
            <a:extLst>
              <a:ext uri="{FF2B5EF4-FFF2-40B4-BE49-F238E27FC236}">
                <a16:creationId xmlns:a16="http://schemas.microsoft.com/office/drawing/2014/main" id="{FCAC5215-A147-4FE5-A6CA-9BE5D018329E}"/>
              </a:ext>
            </a:extLst>
          </p:cNvPr>
          <p:cNvSpPr/>
          <p:nvPr/>
        </p:nvSpPr>
        <p:spPr bwMode="auto">
          <a:xfrm>
            <a:off x="1979393" y="3531835"/>
            <a:ext cx="119151" cy="41807"/>
          </a:xfrm>
          <a:custGeom>
            <a:avLst/>
            <a:gdLst>
              <a:gd name="T0" fmla="*/ 440 w 493"/>
              <a:gd name="T1" fmla="*/ 175 h 175"/>
              <a:gd name="T2" fmla="*/ 18 w 493"/>
              <a:gd name="T3" fmla="*/ 175 h 175"/>
              <a:gd name="T4" fmla="*/ 1 w 493"/>
              <a:gd name="T5" fmla="*/ 168 h 175"/>
              <a:gd name="T6" fmla="*/ 41 w 493"/>
              <a:gd name="T7" fmla="*/ 7 h 175"/>
              <a:gd name="T8" fmla="*/ 61 w 493"/>
              <a:gd name="T9" fmla="*/ 0 h 175"/>
              <a:gd name="T10" fmla="*/ 475 w 493"/>
              <a:gd name="T11" fmla="*/ 0 h 175"/>
              <a:gd name="T12" fmla="*/ 492 w 493"/>
              <a:gd name="T13" fmla="*/ 7 h 175"/>
              <a:gd name="T14" fmla="*/ 460 w 493"/>
              <a:gd name="T15" fmla="*/ 168 h 175"/>
              <a:gd name="T16" fmla="*/ 440 w 493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175">
                <a:moveTo>
                  <a:pt x="440" y="175"/>
                </a:move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72"/>
                  <a:pt x="1" y="168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3"/>
                  <a:pt x="51" y="0"/>
                  <a:pt x="61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486" y="0"/>
                  <a:pt x="493" y="3"/>
                  <a:pt x="492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0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ṩľîďe">
            <a:extLst>
              <a:ext uri="{FF2B5EF4-FFF2-40B4-BE49-F238E27FC236}">
                <a16:creationId xmlns:a16="http://schemas.microsoft.com/office/drawing/2014/main" id="{52B0FDB1-0BD4-4F93-A719-4E4092259D9A}"/>
              </a:ext>
            </a:extLst>
          </p:cNvPr>
          <p:cNvSpPr/>
          <p:nvPr/>
        </p:nvSpPr>
        <p:spPr bwMode="auto">
          <a:xfrm>
            <a:off x="2112654" y="3531835"/>
            <a:ext cx="117061" cy="41807"/>
          </a:xfrm>
          <a:custGeom>
            <a:avLst/>
            <a:gdLst>
              <a:gd name="T0" fmla="*/ 440 w 484"/>
              <a:gd name="T1" fmla="*/ 175 h 175"/>
              <a:gd name="T2" fmla="*/ 19 w 484"/>
              <a:gd name="T3" fmla="*/ 175 h 175"/>
              <a:gd name="T4" fmla="*/ 1 w 484"/>
              <a:gd name="T5" fmla="*/ 168 h 175"/>
              <a:gd name="T6" fmla="*/ 32 w 484"/>
              <a:gd name="T7" fmla="*/ 7 h 175"/>
              <a:gd name="T8" fmla="*/ 52 w 484"/>
              <a:gd name="T9" fmla="*/ 0 h 175"/>
              <a:gd name="T10" fmla="*/ 466 w 484"/>
              <a:gd name="T11" fmla="*/ 0 h 175"/>
              <a:gd name="T12" fmla="*/ 483 w 484"/>
              <a:gd name="T13" fmla="*/ 7 h 175"/>
              <a:gd name="T14" fmla="*/ 460 w 484"/>
              <a:gd name="T15" fmla="*/ 168 h 175"/>
              <a:gd name="T16" fmla="*/ 440 w 48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175">
                <a:moveTo>
                  <a:pt x="440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8" y="175"/>
                  <a:pt x="0" y="172"/>
                  <a:pt x="1" y="16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3"/>
                  <a:pt x="41" y="0"/>
                  <a:pt x="52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76" y="0"/>
                  <a:pt x="484" y="3"/>
                  <a:pt x="483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0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ṣḻíḑê">
            <a:extLst>
              <a:ext uri="{FF2B5EF4-FFF2-40B4-BE49-F238E27FC236}">
                <a16:creationId xmlns:a16="http://schemas.microsoft.com/office/drawing/2014/main" id="{20963880-C9EC-4C7A-8BE0-6AD082D8547B}"/>
              </a:ext>
            </a:extLst>
          </p:cNvPr>
          <p:cNvSpPr/>
          <p:nvPr/>
        </p:nvSpPr>
        <p:spPr bwMode="auto">
          <a:xfrm>
            <a:off x="2245916" y="3531835"/>
            <a:ext cx="114448" cy="41807"/>
          </a:xfrm>
          <a:custGeom>
            <a:avLst/>
            <a:gdLst>
              <a:gd name="T0" fmla="*/ 440 w 474"/>
              <a:gd name="T1" fmla="*/ 175 h 175"/>
              <a:gd name="T2" fmla="*/ 19 w 474"/>
              <a:gd name="T3" fmla="*/ 175 h 175"/>
              <a:gd name="T4" fmla="*/ 1 w 474"/>
              <a:gd name="T5" fmla="*/ 168 h 175"/>
              <a:gd name="T6" fmla="*/ 22 w 474"/>
              <a:gd name="T7" fmla="*/ 7 h 175"/>
              <a:gd name="T8" fmla="*/ 42 w 474"/>
              <a:gd name="T9" fmla="*/ 0 h 175"/>
              <a:gd name="T10" fmla="*/ 456 w 474"/>
              <a:gd name="T11" fmla="*/ 0 h 175"/>
              <a:gd name="T12" fmla="*/ 474 w 474"/>
              <a:gd name="T13" fmla="*/ 7 h 175"/>
              <a:gd name="T14" fmla="*/ 460 w 474"/>
              <a:gd name="T15" fmla="*/ 168 h 175"/>
              <a:gd name="T16" fmla="*/ 440 w 47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175">
                <a:moveTo>
                  <a:pt x="440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8" y="175"/>
                  <a:pt x="0" y="172"/>
                  <a:pt x="1" y="16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3"/>
                  <a:pt x="32" y="0"/>
                  <a:pt x="4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466" y="0"/>
                  <a:pt x="474" y="3"/>
                  <a:pt x="474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60" y="172"/>
                  <a:pt x="451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ṧ1íďê">
            <a:extLst>
              <a:ext uri="{FF2B5EF4-FFF2-40B4-BE49-F238E27FC236}">
                <a16:creationId xmlns:a16="http://schemas.microsoft.com/office/drawing/2014/main" id="{1266C2B9-B730-40F1-A8FD-2B04CE4327A1}"/>
              </a:ext>
            </a:extLst>
          </p:cNvPr>
          <p:cNvSpPr/>
          <p:nvPr/>
        </p:nvSpPr>
        <p:spPr bwMode="auto">
          <a:xfrm>
            <a:off x="2378654" y="3531835"/>
            <a:ext cx="111835" cy="41807"/>
          </a:xfrm>
          <a:custGeom>
            <a:avLst/>
            <a:gdLst>
              <a:gd name="T0" fmla="*/ 440 w 464"/>
              <a:gd name="T1" fmla="*/ 175 h 175"/>
              <a:gd name="T2" fmla="*/ 19 w 464"/>
              <a:gd name="T3" fmla="*/ 175 h 175"/>
              <a:gd name="T4" fmla="*/ 0 w 464"/>
              <a:gd name="T5" fmla="*/ 168 h 175"/>
              <a:gd name="T6" fmla="*/ 13 w 464"/>
              <a:gd name="T7" fmla="*/ 7 h 175"/>
              <a:gd name="T8" fmla="*/ 32 w 464"/>
              <a:gd name="T9" fmla="*/ 0 h 175"/>
              <a:gd name="T10" fmla="*/ 446 w 464"/>
              <a:gd name="T11" fmla="*/ 0 h 175"/>
              <a:gd name="T12" fmla="*/ 464 w 464"/>
              <a:gd name="T13" fmla="*/ 7 h 175"/>
              <a:gd name="T14" fmla="*/ 460 w 464"/>
              <a:gd name="T15" fmla="*/ 168 h 175"/>
              <a:gd name="T16" fmla="*/ 440 w 46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175">
                <a:moveTo>
                  <a:pt x="440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8" y="175"/>
                  <a:pt x="0" y="172"/>
                  <a:pt x="0" y="168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22" y="0"/>
                  <a:pt x="32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6" y="0"/>
                  <a:pt x="464" y="3"/>
                  <a:pt x="464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1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Sľîḑê">
            <a:extLst>
              <a:ext uri="{FF2B5EF4-FFF2-40B4-BE49-F238E27FC236}">
                <a16:creationId xmlns:a16="http://schemas.microsoft.com/office/drawing/2014/main" id="{30B2317E-1841-4E01-8828-B1343347B6F8}"/>
              </a:ext>
            </a:extLst>
          </p:cNvPr>
          <p:cNvSpPr/>
          <p:nvPr/>
        </p:nvSpPr>
        <p:spPr bwMode="auto">
          <a:xfrm>
            <a:off x="2511916" y="3531835"/>
            <a:ext cx="110790" cy="41807"/>
          </a:xfrm>
          <a:custGeom>
            <a:avLst/>
            <a:gdLst>
              <a:gd name="T0" fmla="*/ 441 w 460"/>
              <a:gd name="T1" fmla="*/ 175 h 175"/>
              <a:gd name="T2" fmla="*/ 19 w 460"/>
              <a:gd name="T3" fmla="*/ 175 h 175"/>
              <a:gd name="T4" fmla="*/ 0 w 460"/>
              <a:gd name="T5" fmla="*/ 168 h 175"/>
              <a:gd name="T6" fmla="*/ 4 w 460"/>
              <a:gd name="T7" fmla="*/ 7 h 175"/>
              <a:gd name="T8" fmla="*/ 22 w 460"/>
              <a:gd name="T9" fmla="*/ 0 h 175"/>
              <a:gd name="T10" fmla="*/ 436 w 460"/>
              <a:gd name="T11" fmla="*/ 0 h 175"/>
              <a:gd name="T12" fmla="*/ 455 w 460"/>
              <a:gd name="T13" fmla="*/ 7 h 175"/>
              <a:gd name="T14" fmla="*/ 459 w 460"/>
              <a:gd name="T15" fmla="*/ 168 h 175"/>
              <a:gd name="T16" fmla="*/ 441 w 460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175">
                <a:moveTo>
                  <a:pt x="441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9" y="175"/>
                  <a:pt x="0" y="172"/>
                  <a:pt x="0" y="168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12" y="0"/>
                  <a:pt x="22" y="0"/>
                </a:cubicBezTo>
                <a:cubicBezTo>
                  <a:pt x="436" y="0"/>
                  <a:pt x="436" y="0"/>
                  <a:pt x="436" y="0"/>
                </a:cubicBezTo>
                <a:cubicBezTo>
                  <a:pt x="447" y="0"/>
                  <a:pt x="455" y="3"/>
                  <a:pt x="455" y="7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60" y="172"/>
                  <a:pt x="451" y="175"/>
                  <a:pt x="441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sļïḑe">
            <a:extLst>
              <a:ext uri="{FF2B5EF4-FFF2-40B4-BE49-F238E27FC236}">
                <a16:creationId xmlns:a16="http://schemas.microsoft.com/office/drawing/2014/main" id="{5A0160E0-95F0-45DD-BE95-2C932994D93E}"/>
              </a:ext>
            </a:extLst>
          </p:cNvPr>
          <p:cNvSpPr/>
          <p:nvPr/>
        </p:nvSpPr>
        <p:spPr bwMode="auto">
          <a:xfrm>
            <a:off x="2637861" y="3531835"/>
            <a:ext cx="112357" cy="41807"/>
          </a:xfrm>
          <a:custGeom>
            <a:avLst/>
            <a:gdLst>
              <a:gd name="T0" fmla="*/ 446 w 465"/>
              <a:gd name="T1" fmla="*/ 175 h 175"/>
              <a:gd name="T2" fmla="*/ 25 w 465"/>
              <a:gd name="T3" fmla="*/ 175 h 175"/>
              <a:gd name="T4" fmla="*/ 6 w 465"/>
              <a:gd name="T5" fmla="*/ 168 h 175"/>
              <a:gd name="T6" fmla="*/ 0 w 465"/>
              <a:gd name="T7" fmla="*/ 7 h 175"/>
              <a:gd name="T8" fmla="*/ 19 w 465"/>
              <a:gd name="T9" fmla="*/ 0 h 175"/>
              <a:gd name="T10" fmla="*/ 432 w 465"/>
              <a:gd name="T11" fmla="*/ 0 h 175"/>
              <a:gd name="T12" fmla="*/ 452 w 465"/>
              <a:gd name="T13" fmla="*/ 7 h 175"/>
              <a:gd name="T14" fmla="*/ 465 w 465"/>
              <a:gd name="T15" fmla="*/ 168 h 175"/>
              <a:gd name="T16" fmla="*/ 446 w 465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" h="175">
                <a:moveTo>
                  <a:pt x="446" y="175"/>
                </a:moveTo>
                <a:cubicBezTo>
                  <a:pt x="25" y="175"/>
                  <a:pt x="25" y="175"/>
                  <a:pt x="25" y="175"/>
                </a:cubicBezTo>
                <a:cubicBezTo>
                  <a:pt x="14" y="175"/>
                  <a:pt x="6" y="172"/>
                  <a:pt x="6" y="16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9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3" y="0"/>
                  <a:pt x="451" y="3"/>
                  <a:pt x="452" y="7"/>
                </a:cubicBezTo>
                <a:cubicBezTo>
                  <a:pt x="465" y="168"/>
                  <a:pt x="465" y="168"/>
                  <a:pt x="465" y="168"/>
                </a:cubicBezTo>
                <a:cubicBezTo>
                  <a:pt x="465" y="172"/>
                  <a:pt x="457" y="175"/>
                  <a:pt x="44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ṩ1iḓê">
            <a:extLst>
              <a:ext uri="{FF2B5EF4-FFF2-40B4-BE49-F238E27FC236}">
                <a16:creationId xmlns:a16="http://schemas.microsoft.com/office/drawing/2014/main" id="{E41489F3-2DCC-45E1-85AF-9E14BCD0DD24}"/>
              </a:ext>
            </a:extLst>
          </p:cNvPr>
          <p:cNvSpPr/>
          <p:nvPr/>
        </p:nvSpPr>
        <p:spPr bwMode="auto">
          <a:xfrm>
            <a:off x="2767987" y="3531835"/>
            <a:ext cx="114448" cy="41807"/>
          </a:xfrm>
          <a:custGeom>
            <a:avLst/>
            <a:gdLst>
              <a:gd name="T0" fmla="*/ 456 w 474"/>
              <a:gd name="T1" fmla="*/ 175 h 175"/>
              <a:gd name="T2" fmla="*/ 34 w 474"/>
              <a:gd name="T3" fmla="*/ 175 h 175"/>
              <a:gd name="T4" fmla="*/ 15 w 474"/>
              <a:gd name="T5" fmla="*/ 168 h 175"/>
              <a:gd name="T6" fmla="*/ 0 w 474"/>
              <a:gd name="T7" fmla="*/ 7 h 175"/>
              <a:gd name="T8" fmla="*/ 18 w 474"/>
              <a:gd name="T9" fmla="*/ 0 h 175"/>
              <a:gd name="T10" fmla="*/ 432 w 474"/>
              <a:gd name="T11" fmla="*/ 0 h 175"/>
              <a:gd name="T12" fmla="*/ 451 w 474"/>
              <a:gd name="T13" fmla="*/ 7 h 175"/>
              <a:gd name="T14" fmla="*/ 474 w 474"/>
              <a:gd name="T15" fmla="*/ 168 h 175"/>
              <a:gd name="T16" fmla="*/ 456 w 47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175">
                <a:moveTo>
                  <a:pt x="456" y="175"/>
                </a:moveTo>
                <a:cubicBezTo>
                  <a:pt x="34" y="175"/>
                  <a:pt x="34" y="175"/>
                  <a:pt x="34" y="175"/>
                </a:cubicBezTo>
                <a:cubicBezTo>
                  <a:pt x="24" y="175"/>
                  <a:pt x="15" y="172"/>
                  <a:pt x="15" y="16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2" y="0"/>
                  <a:pt x="451" y="3"/>
                  <a:pt x="451" y="7"/>
                </a:cubicBezTo>
                <a:cubicBezTo>
                  <a:pt x="474" y="168"/>
                  <a:pt x="474" y="168"/>
                  <a:pt x="474" y="168"/>
                </a:cubicBezTo>
                <a:cubicBezTo>
                  <a:pt x="474" y="172"/>
                  <a:pt x="466" y="175"/>
                  <a:pt x="45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ŝḻîde">
            <a:extLst>
              <a:ext uri="{FF2B5EF4-FFF2-40B4-BE49-F238E27FC236}">
                <a16:creationId xmlns:a16="http://schemas.microsoft.com/office/drawing/2014/main" id="{E180F5BB-0770-458D-B67E-54AAAF3849EF}"/>
              </a:ext>
            </a:extLst>
          </p:cNvPr>
          <p:cNvSpPr/>
          <p:nvPr/>
        </p:nvSpPr>
        <p:spPr bwMode="auto">
          <a:xfrm>
            <a:off x="2897589" y="3531835"/>
            <a:ext cx="116538" cy="41807"/>
          </a:xfrm>
          <a:custGeom>
            <a:avLst/>
            <a:gdLst>
              <a:gd name="T0" fmla="*/ 466 w 484"/>
              <a:gd name="T1" fmla="*/ 175 h 175"/>
              <a:gd name="T2" fmla="*/ 45 w 484"/>
              <a:gd name="T3" fmla="*/ 175 h 175"/>
              <a:gd name="T4" fmla="*/ 24 w 484"/>
              <a:gd name="T5" fmla="*/ 168 h 175"/>
              <a:gd name="T6" fmla="*/ 1 w 484"/>
              <a:gd name="T7" fmla="*/ 7 h 175"/>
              <a:gd name="T8" fmla="*/ 18 w 484"/>
              <a:gd name="T9" fmla="*/ 0 h 175"/>
              <a:gd name="T10" fmla="*/ 432 w 484"/>
              <a:gd name="T11" fmla="*/ 0 h 175"/>
              <a:gd name="T12" fmla="*/ 452 w 484"/>
              <a:gd name="T13" fmla="*/ 7 h 175"/>
              <a:gd name="T14" fmla="*/ 484 w 484"/>
              <a:gd name="T15" fmla="*/ 168 h 175"/>
              <a:gd name="T16" fmla="*/ 466 w 48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175">
                <a:moveTo>
                  <a:pt x="466" y="175"/>
                </a:moveTo>
                <a:cubicBezTo>
                  <a:pt x="45" y="175"/>
                  <a:pt x="45" y="175"/>
                  <a:pt x="45" y="175"/>
                </a:cubicBezTo>
                <a:cubicBezTo>
                  <a:pt x="34" y="175"/>
                  <a:pt x="25" y="172"/>
                  <a:pt x="24" y="168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2" y="0"/>
                  <a:pt x="451" y="3"/>
                  <a:pt x="452" y="7"/>
                </a:cubicBezTo>
                <a:cubicBezTo>
                  <a:pt x="484" y="168"/>
                  <a:pt x="484" y="168"/>
                  <a:pt x="484" y="168"/>
                </a:cubicBezTo>
                <a:cubicBezTo>
                  <a:pt x="484" y="172"/>
                  <a:pt x="476" y="175"/>
                  <a:pt x="46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šḻíďé">
            <a:extLst>
              <a:ext uri="{FF2B5EF4-FFF2-40B4-BE49-F238E27FC236}">
                <a16:creationId xmlns:a16="http://schemas.microsoft.com/office/drawing/2014/main" id="{774D31B9-2233-4F9D-B4FE-2DF23765257A}"/>
              </a:ext>
            </a:extLst>
          </p:cNvPr>
          <p:cNvSpPr/>
          <p:nvPr/>
        </p:nvSpPr>
        <p:spPr bwMode="auto">
          <a:xfrm>
            <a:off x="3026147" y="3531835"/>
            <a:ext cx="119151" cy="41807"/>
          </a:xfrm>
          <a:custGeom>
            <a:avLst/>
            <a:gdLst>
              <a:gd name="T0" fmla="*/ 476 w 494"/>
              <a:gd name="T1" fmla="*/ 175 h 175"/>
              <a:gd name="T2" fmla="*/ 54 w 494"/>
              <a:gd name="T3" fmla="*/ 175 h 175"/>
              <a:gd name="T4" fmla="*/ 34 w 494"/>
              <a:gd name="T5" fmla="*/ 168 h 175"/>
              <a:gd name="T6" fmla="*/ 1 w 494"/>
              <a:gd name="T7" fmla="*/ 7 h 175"/>
              <a:gd name="T8" fmla="*/ 18 w 494"/>
              <a:gd name="T9" fmla="*/ 0 h 175"/>
              <a:gd name="T10" fmla="*/ 432 w 494"/>
              <a:gd name="T11" fmla="*/ 0 h 175"/>
              <a:gd name="T12" fmla="*/ 453 w 494"/>
              <a:gd name="T13" fmla="*/ 7 h 175"/>
              <a:gd name="T14" fmla="*/ 493 w 494"/>
              <a:gd name="T15" fmla="*/ 168 h 175"/>
              <a:gd name="T16" fmla="*/ 476 w 49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4" h="175">
                <a:moveTo>
                  <a:pt x="476" y="175"/>
                </a:moveTo>
                <a:cubicBezTo>
                  <a:pt x="54" y="175"/>
                  <a:pt x="54" y="175"/>
                  <a:pt x="54" y="175"/>
                </a:cubicBezTo>
                <a:cubicBezTo>
                  <a:pt x="44" y="175"/>
                  <a:pt x="35" y="172"/>
                  <a:pt x="34" y="168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2" y="0"/>
                  <a:pt x="452" y="3"/>
                  <a:pt x="453" y="7"/>
                </a:cubicBezTo>
                <a:cubicBezTo>
                  <a:pt x="493" y="168"/>
                  <a:pt x="493" y="168"/>
                  <a:pt x="493" y="168"/>
                </a:cubicBezTo>
                <a:cubicBezTo>
                  <a:pt x="494" y="172"/>
                  <a:pt x="486" y="175"/>
                  <a:pt x="47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ṩ1idé">
            <a:extLst>
              <a:ext uri="{FF2B5EF4-FFF2-40B4-BE49-F238E27FC236}">
                <a16:creationId xmlns:a16="http://schemas.microsoft.com/office/drawing/2014/main" id="{5BAC8994-198A-44AF-88A4-F71ECD969063}"/>
              </a:ext>
            </a:extLst>
          </p:cNvPr>
          <p:cNvSpPr/>
          <p:nvPr/>
        </p:nvSpPr>
        <p:spPr bwMode="auto">
          <a:xfrm>
            <a:off x="3155228" y="3531835"/>
            <a:ext cx="121764" cy="41807"/>
          </a:xfrm>
          <a:custGeom>
            <a:avLst/>
            <a:gdLst>
              <a:gd name="T0" fmla="*/ 485 w 503"/>
              <a:gd name="T1" fmla="*/ 175 h 175"/>
              <a:gd name="T2" fmla="*/ 63 w 503"/>
              <a:gd name="T3" fmla="*/ 175 h 175"/>
              <a:gd name="T4" fmla="*/ 42 w 503"/>
              <a:gd name="T5" fmla="*/ 168 h 175"/>
              <a:gd name="T6" fmla="*/ 1 w 503"/>
              <a:gd name="T7" fmla="*/ 7 h 175"/>
              <a:gd name="T8" fmla="*/ 17 w 503"/>
              <a:gd name="T9" fmla="*/ 0 h 175"/>
              <a:gd name="T10" fmla="*/ 431 w 503"/>
              <a:gd name="T11" fmla="*/ 0 h 175"/>
              <a:gd name="T12" fmla="*/ 452 w 503"/>
              <a:gd name="T13" fmla="*/ 7 h 175"/>
              <a:gd name="T14" fmla="*/ 502 w 503"/>
              <a:gd name="T15" fmla="*/ 168 h 175"/>
              <a:gd name="T16" fmla="*/ 485 w 503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175">
                <a:moveTo>
                  <a:pt x="485" y="175"/>
                </a:moveTo>
                <a:cubicBezTo>
                  <a:pt x="63" y="175"/>
                  <a:pt x="63" y="175"/>
                  <a:pt x="63" y="175"/>
                </a:cubicBezTo>
                <a:cubicBezTo>
                  <a:pt x="53" y="175"/>
                  <a:pt x="44" y="172"/>
                  <a:pt x="42" y="168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7" y="0"/>
                  <a:pt x="17" y="0"/>
                </a:cubicBez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51" y="3"/>
                  <a:pt x="452" y="7"/>
                </a:cubicBezTo>
                <a:cubicBezTo>
                  <a:pt x="502" y="168"/>
                  <a:pt x="502" y="168"/>
                  <a:pt x="502" y="168"/>
                </a:cubicBezTo>
                <a:cubicBezTo>
                  <a:pt x="503" y="172"/>
                  <a:pt x="495" y="175"/>
                  <a:pt x="485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ṥḷîdê">
            <a:extLst>
              <a:ext uri="{FF2B5EF4-FFF2-40B4-BE49-F238E27FC236}">
                <a16:creationId xmlns:a16="http://schemas.microsoft.com/office/drawing/2014/main" id="{C338A94E-740B-44CA-BEE7-EA6ABF64F4E3}"/>
              </a:ext>
            </a:extLst>
          </p:cNvPr>
          <p:cNvSpPr/>
          <p:nvPr/>
        </p:nvSpPr>
        <p:spPr bwMode="auto">
          <a:xfrm>
            <a:off x="3104537" y="3580436"/>
            <a:ext cx="122809" cy="44420"/>
          </a:xfrm>
          <a:custGeom>
            <a:avLst/>
            <a:gdLst>
              <a:gd name="T0" fmla="*/ 491 w 510"/>
              <a:gd name="T1" fmla="*/ 183 h 183"/>
              <a:gd name="T2" fmla="*/ 61 w 510"/>
              <a:gd name="T3" fmla="*/ 183 h 183"/>
              <a:gd name="T4" fmla="*/ 40 w 510"/>
              <a:gd name="T5" fmla="*/ 176 h 183"/>
              <a:gd name="T6" fmla="*/ 0 w 510"/>
              <a:gd name="T7" fmla="*/ 8 h 183"/>
              <a:gd name="T8" fmla="*/ 18 w 510"/>
              <a:gd name="T9" fmla="*/ 0 h 183"/>
              <a:gd name="T10" fmla="*/ 440 w 510"/>
              <a:gd name="T11" fmla="*/ 0 h 183"/>
              <a:gd name="T12" fmla="*/ 462 w 510"/>
              <a:gd name="T13" fmla="*/ 8 h 183"/>
              <a:gd name="T14" fmla="*/ 509 w 510"/>
              <a:gd name="T15" fmla="*/ 176 h 183"/>
              <a:gd name="T16" fmla="*/ 491 w 51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183">
                <a:moveTo>
                  <a:pt x="491" y="183"/>
                </a:moveTo>
                <a:cubicBezTo>
                  <a:pt x="61" y="183"/>
                  <a:pt x="61" y="183"/>
                  <a:pt x="61" y="183"/>
                </a:cubicBezTo>
                <a:cubicBezTo>
                  <a:pt x="50" y="183"/>
                  <a:pt x="41" y="180"/>
                  <a:pt x="40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7" y="0"/>
                  <a:pt x="18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451" y="0"/>
                  <a:pt x="460" y="4"/>
                  <a:pt x="462" y="8"/>
                </a:cubicBezTo>
                <a:cubicBezTo>
                  <a:pt x="509" y="176"/>
                  <a:pt x="509" y="176"/>
                  <a:pt x="509" y="176"/>
                </a:cubicBezTo>
                <a:cubicBezTo>
                  <a:pt x="510" y="180"/>
                  <a:pt x="502" y="183"/>
                  <a:pt x="49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ṡ1ïďe">
            <a:extLst>
              <a:ext uri="{FF2B5EF4-FFF2-40B4-BE49-F238E27FC236}">
                <a16:creationId xmlns:a16="http://schemas.microsoft.com/office/drawing/2014/main" id="{F93D7D33-DA63-4A9F-BD3D-98E742153BB3}"/>
              </a:ext>
            </a:extLst>
          </p:cNvPr>
          <p:cNvSpPr/>
          <p:nvPr/>
        </p:nvSpPr>
        <p:spPr bwMode="auto">
          <a:xfrm>
            <a:off x="3289012" y="3531835"/>
            <a:ext cx="222102" cy="41807"/>
          </a:xfrm>
          <a:custGeom>
            <a:avLst/>
            <a:gdLst>
              <a:gd name="T0" fmla="*/ 894 w 919"/>
              <a:gd name="T1" fmla="*/ 175 h 175"/>
              <a:gd name="T2" fmla="*/ 81 w 919"/>
              <a:gd name="T3" fmla="*/ 175 h 175"/>
              <a:gd name="T4" fmla="*/ 51 w 919"/>
              <a:gd name="T5" fmla="*/ 165 h 175"/>
              <a:gd name="T6" fmla="*/ 2 w 919"/>
              <a:gd name="T7" fmla="*/ 10 h 175"/>
              <a:gd name="T8" fmla="*/ 24 w 919"/>
              <a:gd name="T9" fmla="*/ 0 h 175"/>
              <a:gd name="T10" fmla="*/ 823 w 919"/>
              <a:gd name="T11" fmla="*/ 0 h 175"/>
              <a:gd name="T12" fmla="*/ 853 w 919"/>
              <a:gd name="T13" fmla="*/ 10 h 175"/>
              <a:gd name="T14" fmla="*/ 916 w 919"/>
              <a:gd name="T15" fmla="*/ 165 h 175"/>
              <a:gd name="T16" fmla="*/ 894 w 919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9" h="175">
                <a:moveTo>
                  <a:pt x="894" y="175"/>
                </a:moveTo>
                <a:cubicBezTo>
                  <a:pt x="81" y="175"/>
                  <a:pt x="81" y="175"/>
                  <a:pt x="81" y="175"/>
                </a:cubicBezTo>
                <a:cubicBezTo>
                  <a:pt x="66" y="175"/>
                  <a:pt x="53" y="171"/>
                  <a:pt x="51" y="165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4"/>
                  <a:pt x="10" y="0"/>
                  <a:pt x="24" y="0"/>
                </a:cubicBezTo>
                <a:cubicBezTo>
                  <a:pt x="823" y="0"/>
                  <a:pt x="823" y="0"/>
                  <a:pt x="823" y="0"/>
                </a:cubicBezTo>
                <a:cubicBezTo>
                  <a:pt x="838" y="0"/>
                  <a:pt x="851" y="4"/>
                  <a:pt x="853" y="10"/>
                </a:cubicBezTo>
                <a:cubicBezTo>
                  <a:pt x="916" y="165"/>
                  <a:pt x="916" y="165"/>
                  <a:pt x="916" y="165"/>
                </a:cubicBezTo>
                <a:cubicBezTo>
                  <a:pt x="919" y="171"/>
                  <a:pt x="909" y="175"/>
                  <a:pt x="894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S1iḓè">
            <a:extLst>
              <a:ext uri="{FF2B5EF4-FFF2-40B4-BE49-F238E27FC236}">
                <a16:creationId xmlns:a16="http://schemas.microsoft.com/office/drawing/2014/main" id="{C49345A1-5F23-4D4B-9B93-26859463D917}"/>
              </a:ext>
            </a:extLst>
          </p:cNvPr>
          <p:cNvSpPr/>
          <p:nvPr/>
        </p:nvSpPr>
        <p:spPr bwMode="auto">
          <a:xfrm>
            <a:off x="3235707" y="3580436"/>
            <a:ext cx="295788" cy="44420"/>
          </a:xfrm>
          <a:custGeom>
            <a:avLst/>
            <a:gdLst>
              <a:gd name="T0" fmla="*/ 1197 w 1226"/>
              <a:gd name="T1" fmla="*/ 183 h 183"/>
              <a:gd name="T2" fmla="*/ 82 w 1226"/>
              <a:gd name="T3" fmla="*/ 183 h 183"/>
              <a:gd name="T4" fmla="*/ 48 w 1226"/>
              <a:gd name="T5" fmla="*/ 171 h 183"/>
              <a:gd name="T6" fmla="*/ 2 w 1226"/>
              <a:gd name="T7" fmla="*/ 12 h 183"/>
              <a:gd name="T8" fmla="*/ 28 w 1226"/>
              <a:gd name="T9" fmla="*/ 0 h 183"/>
              <a:gd name="T10" fmla="*/ 1123 w 1226"/>
              <a:gd name="T11" fmla="*/ 0 h 183"/>
              <a:gd name="T12" fmla="*/ 1158 w 1226"/>
              <a:gd name="T13" fmla="*/ 12 h 183"/>
              <a:gd name="T14" fmla="*/ 1223 w 1226"/>
              <a:gd name="T15" fmla="*/ 171 h 183"/>
              <a:gd name="T16" fmla="*/ 1197 w 1226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6" h="183">
                <a:moveTo>
                  <a:pt x="1197" y="183"/>
                </a:moveTo>
                <a:cubicBezTo>
                  <a:pt x="82" y="183"/>
                  <a:pt x="82" y="183"/>
                  <a:pt x="82" y="183"/>
                </a:cubicBezTo>
                <a:cubicBezTo>
                  <a:pt x="65" y="183"/>
                  <a:pt x="50" y="178"/>
                  <a:pt x="48" y="171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6"/>
                  <a:pt x="12" y="0"/>
                  <a:pt x="28" y="0"/>
                </a:cubicBezTo>
                <a:cubicBezTo>
                  <a:pt x="1123" y="0"/>
                  <a:pt x="1123" y="0"/>
                  <a:pt x="1123" y="0"/>
                </a:cubicBezTo>
                <a:cubicBezTo>
                  <a:pt x="1140" y="0"/>
                  <a:pt x="1155" y="6"/>
                  <a:pt x="1158" y="12"/>
                </a:cubicBezTo>
                <a:cubicBezTo>
                  <a:pt x="1223" y="171"/>
                  <a:pt x="1223" y="171"/>
                  <a:pt x="1223" y="171"/>
                </a:cubicBezTo>
                <a:cubicBezTo>
                  <a:pt x="1226" y="178"/>
                  <a:pt x="1214" y="183"/>
                  <a:pt x="1197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ïṧḻiḑê">
            <a:extLst>
              <a:ext uri="{FF2B5EF4-FFF2-40B4-BE49-F238E27FC236}">
                <a16:creationId xmlns:a16="http://schemas.microsoft.com/office/drawing/2014/main" id="{6CA258A9-118A-49FF-B2BD-CDFB87CB1B5B}"/>
              </a:ext>
            </a:extLst>
          </p:cNvPr>
          <p:cNvSpPr/>
          <p:nvPr/>
        </p:nvSpPr>
        <p:spPr bwMode="auto">
          <a:xfrm>
            <a:off x="1615668" y="3531835"/>
            <a:ext cx="223670" cy="41807"/>
          </a:xfrm>
          <a:custGeom>
            <a:avLst/>
            <a:gdLst>
              <a:gd name="T0" fmla="*/ 846 w 926"/>
              <a:gd name="T1" fmla="*/ 175 h 175"/>
              <a:gd name="T2" fmla="*/ 24 w 926"/>
              <a:gd name="T3" fmla="*/ 175 h 175"/>
              <a:gd name="T4" fmla="*/ 2 w 926"/>
              <a:gd name="T5" fmla="*/ 165 h 175"/>
              <a:gd name="T6" fmla="*/ 65 w 926"/>
              <a:gd name="T7" fmla="*/ 10 h 175"/>
              <a:gd name="T8" fmla="*/ 94 w 926"/>
              <a:gd name="T9" fmla="*/ 0 h 175"/>
              <a:gd name="T10" fmla="*/ 902 w 926"/>
              <a:gd name="T11" fmla="*/ 0 h 175"/>
              <a:gd name="T12" fmla="*/ 925 w 926"/>
              <a:gd name="T13" fmla="*/ 10 h 175"/>
              <a:gd name="T14" fmla="*/ 876 w 926"/>
              <a:gd name="T15" fmla="*/ 165 h 175"/>
              <a:gd name="T16" fmla="*/ 846 w 926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6" h="175">
                <a:moveTo>
                  <a:pt x="846" y="175"/>
                </a:moveTo>
                <a:cubicBezTo>
                  <a:pt x="24" y="175"/>
                  <a:pt x="24" y="175"/>
                  <a:pt x="24" y="175"/>
                </a:cubicBezTo>
                <a:cubicBezTo>
                  <a:pt x="9" y="175"/>
                  <a:pt x="0" y="171"/>
                  <a:pt x="2" y="165"/>
                </a:cubicBezTo>
                <a:cubicBezTo>
                  <a:pt x="65" y="10"/>
                  <a:pt x="65" y="10"/>
                  <a:pt x="65" y="10"/>
                </a:cubicBezTo>
                <a:cubicBezTo>
                  <a:pt x="67" y="4"/>
                  <a:pt x="80" y="0"/>
                  <a:pt x="94" y="0"/>
                </a:cubicBezTo>
                <a:cubicBezTo>
                  <a:pt x="902" y="0"/>
                  <a:pt x="902" y="0"/>
                  <a:pt x="902" y="0"/>
                </a:cubicBezTo>
                <a:cubicBezTo>
                  <a:pt x="916" y="0"/>
                  <a:pt x="926" y="4"/>
                  <a:pt x="925" y="10"/>
                </a:cubicBezTo>
                <a:cubicBezTo>
                  <a:pt x="876" y="165"/>
                  <a:pt x="876" y="165"/>
                  <a:pt x="876" y="165"/>
                </a:cubicBezTo>
                <a:cubicBezTo>
                  <a:pt x="874" y="171"/>
                  <a:pt x="861" y="175"/>
                  <a:pt x="84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liḓe">
            <a:extLst>
              <a:ext uri="{FF2B5EF4-FFF2-40B4-BE49-F238E27FC236}">
                <a16:creationId xmlns:a16="http://schemas.microsoft.com/office/drawing/2014/main" id="{A1F6B295-67DC-4EAD-A2AC-A73B20F8D61D}"/>
              </a:ext>
            </a:extLst>
          </p:cNvPr>
          <p:cNvSpPr/>
          <p:nvPr/>
        </p:nvSpPr>
        <p:spPr bwMode="auto">
          <a:xfrm>
            <a:off x="1592674" y="3580436"/>
            <a:ext cx="299969" cy="44420"/>
          </a:xfrm>
          <a:custGeom>
            <a:avLst/>
            <a:gdLst>
              <a:gd name="T0" fmla="*/ 1160 w 1242"/>
              <a:gd name="T1" fmla="*/ 183 h 183"/>
              <a:gd name="T2" fmla="*/ 29 w 1242"/>
              <a:gd name="T3" fmla="*/ 183 h 183"/>
              <a:gd name="T4" fmla="*/ 3 w 1242"/>
              <a:gd name="T5" fmla="*/ 171 h 183"/>
              <a:gd name="T6" fmla="*/ 67 w 1242"/>
              <a:gd name="T7" fmla="*/ 12 h 183"/>
              <a:gd name="T8" fmla="*/ 103 w 1242"/>
              <a:gd name="T9" fmla="*/ 0 h 183"/>
              <a:gd name="T10" fmla="*/ 1213 w 1242"/>
              <a:gd name="T11" fmla="*/ 0 h 183"/>
              <a:gd name="T12" fmla="*/ 1240 w 1242"/>
              <a:gd name="T13" fmla="*/ 12 h 183"/>
              <a:gd name="T14" fmla="*/ 1195 w 1242"/>
              <a:gd name="T15" fmla="*/ 171 h 183"/>
              <a:gd name="T16" fmla="*/ 1160 w 1242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2" h="183">
                <a:moveTo>
                  <a:pt x="1160" y="183"/>
                </a:moveTo>
                <a:cubicBezTo>
                  <a:pt x="29" y="183"/>
                  <a:pt x="29" y="183"/>
                  <a:pt x="29" y="183"/>
                </a:cubicBezTo>
                <a:cubicBezTo>
                  <a:pt x="12" y="183"/>
                  <a:pt x="0" y="178"/>
                  <a:pt x="3" y="171"/>
                </a:cubicBezTo>
                <a:cubicBezTo>
                  <a:pt x="67" y="12"/>
                  <a:pt x="67" y="12"/>
                  <a:pt x="67" y="12"/>
                </a:cubicBezTo>
                <a:cubicBezTo>
                  <a:pt x="70" y="6"/>
                  <a:pt x="86" y="0"/>
                  <a:pt x="103" y="0"/>
                </a:cubicBezTo>
                <a:cubicBezTo>
                  <a:pt x="1213" y="0"/>
                  <a:pt x="1213" y="0"/>
                  <a:pt x="1213" y="0"/>
                </a:cubicBezTo>
                <a:cubicBezTo>
                  <a:pt x="1230" y="0"/>
                  <a:pt x="1242" y="6"/>
                  <a:pt x="1240" y="12"/>
                </a:cubicBezTo>
                <a:cubicBezTo>
                  <a:pt x="1195" y="171"/>
                  <a:pt x="1195" y="171"/>
                  <a:pt x="1195" y="171"/>
                </a:cubicBezTo>
                <a:cubicBezTo>
                  <a:pt x="1193" y="178"/>
                  <a:pt x="1177" y="183"/>
                  <a:pt x="116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śľíďe">
            <a:extLst>
              <a:ext uri="{FF2B5EF4-FFF2-40B4-BE49-F238E27FC236}">
                <a16:creationId xmlns:a16="http://schemas.microsoft.com/office/drawing/2014/main" id="{89E30B1D-65E7-4287-BD3C-94EEC98D5F88}"/>
              </a:ext>
            </a:extLst>
          </p:cNvPr>
          <p:cNvSpPr/>
          <p:nvPr/>
        </p:nvSpPr>
        <p:spPr bwMode="auto">
          <a:xfrm>
            <a:off x="1961625" y="3484802"/>
            <a:ext cx="117061" cy="40240"/>
          </a:xfrm>
          <a:custGeom>
            <a:avLst/>
            <a:gdLst>
              <a:gd name="T0" fmla="*/ 431 w 485"/>
              <a:gd name="T1" fmla="*/ 168 h 168"/>
              <a:gd name="T2" fmla="*/ 18 w 485"/>
              <a:gd name="T3" fmla="*/ 168 h 168"/>
              <a:gd name="T4" fmla="*/ 1 w 485"/>
              <a:gd name="T5" fmla="*/ 161 h 168"/>
              <a:gd name="T6" fmla="*/ 42 w 485"/>
              <a:gd name="T7" fmla="*/ 7 h 168"/>
              <a:gd name="T8" fmla="*/ 62 w 485"/>
              <a:gd name="T9" fmla="*/ 0 h 168"/>
              <a:gd name="T10" fmla="*/ 467 w 485"/>
              <a:gd name="T11" fmla="*/ 0 h 168"/>
              <a:gd name="T12" fmla="*/ 484 w 485"/>
              <a:gd name="T13" fmla="*/ 7 h 168"/>
              <a:gd name="T14" fmla="*/ 451 w 485"/>
              <a:gd name="T15" fmla="*/ 161 h 168"/>
              <a:gd name="T16" fmla="*/ 431 w 48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1" y="161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3"/>
                  <a:pt x="52" y="0"/>
                  <a:pt x="62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77" y="0"/>
                  <a:pt x="485" y="3"/>
                  <a:pt x="484" y="7"/>
                </a:cubicBezTo>
                <a:cubicBezTo>
                  <a:pt x="451" y="161"/>
                  <a:pt x="451" y="161"/>
                  <a:pt x="451" y="161"/>
                </a:cubicBezTo>
                <a:cubicBezTo>
                  <a:pt x="450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Sļidé">
            <a:extLst>
              <a:ext uri="{FF2B5EF4-FFF2-40B4-BE49-F238E27FC236}">
                <a16:creationId xmlns:a16="http://schemas.microsoft.com/office/drawing/2014/main" id="{FAB90A8B-1FDA-4B63-AE99-15649F3B1DA9}"/>
              </a:ext>
            </a:extLst>
          </p:cNvPr>
          <p:cNvSpPr/>
          <p:nvPr/>
        </p:nvSpPr>
        <p:spPr bwMode="auto">
          <a:xfrm>
            <a:off x="2091228" y="3484802"/>
            <a:ext cx="114448" cy="40240"/>
          </a:xfrm>
          <a:custGeom>
            <a:avLst/>
            <a:gdLst>
              <a:gd name="T0" fmla="*/ 431 w 475"/>
              <a:gd name="T1" fmla="*/ 168 h 168"/>
              <a:gd name="T2" fmla="*/ 18 w 475"/>
              <a:gd name="T3" fmla="*/ 168 h 168"/>
              <a:gd name="T4" fmla="*/ 1 w 475"/>
              <a:gd name="T5" fmla="*/ 161 h 168"/>
              <a:gd name="T6" fmla="*/ 32 w 475"/>
              <a:gd name="T7" fmla="*/ 7 h 168"/>
              <a:gd name="T8" fmla="*/ 52 w 475"/>
              <a:gd name="T9" fmla="*/ 0 h 168"/>
              <a:gd name="T10" fmla="*/ 457 w 475"/>
              <a:gd name="T11" fmla="*/ 0 h 168"/>
              <a:gd name="T12" fmla="*/ 475 w 475"/>
              <a:gd name="T13" fmla="*/ 7 h 168"/>
              <a:gd name="T14" fmla="*/ 450 w 475"/>
              <a:gd name="T15" fmla="*/ 161 h 168"/>
              <a:gd name="T16" fmla="*/ 431 w 47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1" y="161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3"/>
                  <a:pt x="42" y="0"/>
                  <a:pt x="52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7" y="0"/>
                  <a:pt x="475" y="3"/>
                  <a:pt x="475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50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ṡḻïḍê">
            <a:extLst>
              <a:ext uri="{FF2B5EF4-FFF2-40B4-BE49-F238E27FC236}">
                <a16:creationId xmlns:a16="http://schemas.microsoft.com/office/drawing/2014/main" id="{497A1BB3-28CE-4F74-A67F-84D478FAF81F}"/>
              </a:ext>
            </a:extLst>
          </p:cNvPr>
          <p:cNvSpPr/>
          <p:nvPr/>
        </p:nvSpPr>
        <p:spPr bwMode="auto">
          <a:xfrm>
            <a:off x="2220831" y="3484802"/>
            <a:ext cx="112357" cy="40240"/>
          </a:xfrm>
          <a:custGeom>
            <a:avLst/>
            <a:gdLst>
              <a:gd name="T0" fmla="*/ 431 w 466"/>
              <a:gd name="T1" fmla="*/ 168 h 168"/>
              <a:gd name="T2" fmla="*/ 18 w 466"/>
              <a:gd name="T3" fmla="*/ 168 h 168"/>
              <a:gd name="T4" fmla="*/ 0 w 466"/>
              <a:gd name="T5" fmla="*/ 161 h 168"/>
              <a:gd name="T6" fmla="*/ 23 w 466"/>
              <a:gd name="T7" fmla="*/ 7 h 168"/>
              <a:gd name="T8" fmla="*/ 43 w 466"/>
              <a:gd name="T9" fmla="*/ 0 h 168"/>
              <a:gd name="T10" fmla="*/ 448 w 466"/>
              <a:gd name="T11" fmla="*/ 0 h 168"/>
              <a:gd name="T12" fmla="*/ 465 w 466"/>
              <a:gd name="T13" fmla="*/ 7 h 168"/>
              <a:gd name="T14" fmla="*/ 450 w 466"/>
              <a:gd name="T15" fmla="*/ 161 h 168"/>
              <a:gd name="T16" fmla="*/ 431 w 466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0" y="161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3"/>
                  <a:pt x="32" y="0"/>
                  <a:pt x="43" y="0"/>
                </a:cubicBezTo>
                <a:cubicBezTo>
                  <a:pt x="448" y="0"/>
                  <a:pt x="448" y="0"/>
                  <a:pt x="448" y="0"/>
                </a:cubicBezTo>
                <a:cubicBezTo>
                  <a:pt x="458" y="0"/>
                  <a:pt x="466" y="3"/>
                  <a:pt x="465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49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ṧḷîde">
            <a:extLst>
              <a:ext uri="{FF2B5EF4-FFF2-40B4-BE49-F238E27FC236}">
                <a16:creationId xmlns:a16="http://schemas.microsoft.com/office/drawing/2014/main" id="{C27CE218-04E5-46A7-A112-DA367903846C}"/>
              </a:ext>
            </a:extLst>
          </p:cNvPr>
          <p:cNvSpPr/>
          <p:nvPr/>
        </p:nvSpPr>
        <p:spPr bwMode="auto">
          <a:xfrm>
            <a:off x="2350435" y="3484802"/>
            <a:ext cx="110267" cy="40240"/>
          </a:xfrm>
          <a:custGeom>
            <a:avLst/>
            <a:gdLst>
              <a:gd name="T0" fmla="*/ 431 w 456"/>
              <a:gd name="T1" fmla="*/ 168 h 168"/>
              <a:gd name="T2" fmla="*/ 18 w 456"/>
              <a:gd name="T3" fmla="*/ 168 h 168"/>
              <a:gd name="T4" fmla="*/ 0 w 456"/>
              <a:gd name="T5" fmla="*/ 161 h 168"/>
              <a:gd name="T6" fmla="*/ 14 w 456"/>
              <a:gd name="T7" fmla="*/ 7 h 168"/>
              <a:gd name="T8" fmla="*/ 33 w 456"/>
              <a:gd name="T9" fmla="*/ 0 h 168"/>
              <a:gd name="T10" fmla="*/ 438 w 456"/>
              <a:gd name="T11" fmla="*/ 0 h 168"/>
              <a:gd name="T12" fmla="*/ 456 w 456"/>
              <a:gd name="T13" fmla="*/ 7 h 168"/>
              <a:gd name="T14" fmla="*/ 450 w 456"/>
              <a:gd name="T15" fmla="*/ 161 h 168"/>
              <a:gd name="T16" fmla="*/ 431 w 456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0" y="161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23" y="0"/>
                  <a:pt x="33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48" y="0"/>
                  <a:pt x="456" y="3"/>
                  <a:pt x="456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49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ṧḻiḓê">
            <a:extLst>
              <a:ext uri="{FF2B5EF4-FFF2-40B4-BE49-F238E27FC236}">
                <a16:creationId xmlns:a16="http://schemas.microsoft.com/office/drawing/2014/main" id="{119FF54F-BD91-42D6-A1BA-F9AAE5197AF2}"/>
              </a:ext>
            </a:extLst>
          </p:cNvPr>
          <p:cNvSpPr/>
          <p:nvPr/>
        </p:nvSpPr>
        <p:spPr bwMode="auto">
          <a:xfrm>
            <a:off x="2479515" y="3484802"/>
            <a:ext cx="108700" cy="40240"/>
          </a:xfrm>
          <a:custGeom>
            <a:avLst/>
            <a:gdLst>
              <a:gd name="T0" fmla="*/ 431 w 450"/>
              <a:gd name="T1" fmla="*/ 168 h 168"/>
              <a:gd name="T2" fmla="*/ 19 w 450"/>
              <a:gd name="T3" fmla="*/ 168 h 168"/>
              <a:gd name="T4" fmla="*/ 0 w 450"/>
              <a:gd name="T5" fmla="*/ 161 h 168"/>
              <a:gd name="T6" fmla="*/ 6 w 450"/>
              <a:gd name="T7" fmla="*/ 7 h 168"/>
              <a:gd name="T8" fmla="*/ 24 w 450"/>
              <a:gd name="T9" fmla="*/ 0 h 168"/>
              <a:gd name="T10" fmla="*/ 430 w 450"/>
              <a:gd name="T11" fmla="*/ 0 h 168"/>
              <a:gd name="T12" fmla="*/ 448 w 450"/>
              <a:gd name="T13" fmla="*/ 7 h 168"/>
              <a:gd name="T14" fmla="*/ 450 w 450"/>
              <a:gd name="T15" fmla="*/ 161 h 168"/>
              <a:gd name="T16" fmla="*/ 431 w 45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0" h="168">
                <a:moveTo>
                  <a:pt x="431" y="168"/>
                </a:moveTo>
                <a:cubicBezTo>
                  <a:pt x="19" y="168"/>
                  <a:pt x="19" y="168"/>
                  <a:pt x="19" y="168"/>
                </a:cubicBezTo>
                <a:cubicBezTo>
                  <a:pt x="8" y="168"/>
                  <a:pt x="0" y="165"/>
                  <a:pt x="0" y="161"/>
                </a:cubicBezTo>
                <a:cubicBezTo>
                  <a:pt x="6" y="7"/>
                  <a:pt x="6" y="7"/>
                  <a:pt x="6" y="7"/>
                </a:cubicBezTo>
                <a:cubicBezTo>
                  <a:pt x="6" y="3"/>
                  <a:pt x="14" y="0"/>
                  <a:pt x="24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40" y="0"/>
                  <a:pt x="448" y="3"/>
                  <a:pt x="448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50" y="165"/>
                  <a:pt x="442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ṩḷïḓé">
            <a:extLst>
              <a:ext uri="{FF2B5EF4-FFF2-40B4-BE49-F238E27FC236}">
                <a16:creationId xmlns:a16="http://schemas.microsoft.com/office/drawing/2014/main" id="{98D9D067-1E2F-47F1-B877-F958A9B3005F}"/>
              </a:ext>
            </a:extLst>
          </p:cNvPr>
          <p:cNvSpPr/>
          <p:nvPr/>
        </p:nvSpPr>
        <p:spPr bwMode="auto">
          <a:xfrm>
            <a:off x="2604938" y="3484802"/>
            <a:ext cx="109222" cy="40240"/>
          </a:xfrm>
          <a:custGeom>
            <a:avLst/>
            <a:gdLst>
              <a:gd name="T0" fmla="*/ 435 w 453"/>
              <a:gd name="T1" fmla="*/ 168 h 168"/>
              <a:gd name="T2" fmla="*/ 22 w 453"/>
              <a:gd name="T3" fmla="*/ 168 h 168"/>
              <a:gd name="T4" fmla="*/ 4 w 453"/>
              <a:gd name="T5" fmla="*/ 161 h 168"/>
              <a:gd name="T6" fmla="*/ 0 w 453"/>
              <a:gd name="T7" fmla="*/ 7 h 168"/>
              <a:gd name="T8" fmla="*/ 19 w 453"/>
              <a:gd name="T9" fmla="*/ 0 h 168"/>
              <a:gd name="T10" fmla="*/ 424 w 453"/>
              <a:gd name="T11" fmla="*/ 0 h 168"/>
              <a:gd name="T12" fmla="*/ 443 w 453"/>
              <a:gd name="T13" fmla="*/ 7 h 168"/>
              <a:gd name="T14" fmla="*/ 453 w 453"/>
              <a:gd name="T15" fmla="*/ 161 h 168"/>
              <a:gd name="T16" fmla="*/ 435 w 453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168">
                <a:moveTo>
                  <a:pt x="435" y="168"/>
                </a:moveTo>
                <a:cubicBezTo>
                  <a:pt x="22" y="168"/>
                  <a:pt x="22" y="168"/>
                  <a:pt x="22" y="168"/>
                </a:cubicBezTo>
                <a:cubicBezTo>
                  <a:pt x="12" y="168"/>
                  <a:pt x="4" y="165"/>
                  <a:pt x="4" y="16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9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0"/>
                  <a:pt x="442" y="3"/>
                  <a:pt x="443" y="7"/>
                </a:cubicBezTo>
                <a:cubicBezTo>
                  <a:pt x="453" y="161"/>
                  <a:pt x="453" y="161"/>
                  <a:pt x="453" y="161"/>
                </a:cubicBezTo>
                <a:cubicBezTo>
                  <a:pt x="453" y="165"/>
                  <a:pt x="445" y="168"/>
                  <a:pt x="435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ṥ1ïḋé">
            <a:extLst>
              <a:ext uri="{FF2B5EF4-FFF2-40B4-BE49-F238E27FC236}">
                <a16:creationId xmlns:a16="http://schemas.microsoft.com/office/drawing/2014/main" id="{0109EE42-CE2D-421D-BC38-9F2C66159670}"/>
              </a:ext>
            </a:extLst>
          </p:cNvPr>
          <p:cNvSpPr/>
          <p:nvPr/>
        </p:nvSpPr>
        <p:spPr bwMode="auto">
          <a:xfrm>
            <a:off x="2733496" y="3484802"/>
            <a:ext cx="111835" cy="40240"/>
          </a:xfrm>
          <a:custGeom>
            <a:avLst/>
            <a:gdLst>
              <a:gd name="T0" fmla="*/ 444 w 463"/>
              <a:gd name="T1" fmla="*/ 168 h 168"/>
              <a:gd name="T2" fmla="*/ 32 w 463"/>
              <a:gd name="T3" fmla="*/ 168 h 168"/>
              <a:gd name="T4" fmla="*/ 13 w 463"/>
              <a:gd name="T5" fmla="*/ 161 h 168"/>
              <a:gd name="T6" fmla="*/ 1 w 463"/>
              <a:gd name="T7" fmla="*/ 7 h 168"/>
              <a:gd name="T8" fmla="*/ 18 w 463"/>
              <a:gd name="T9" fmla="*/ 0 h 168"/>
              <a:gd name="T10" fmla="*/ 424 w 463"/>
              <a:gd name="T11" fmla="*/ 0 h 168"/>
              <a:gd name="T12" fmla="*/ 443 w 463"/>
              <a:gd name="T13" fmla="*/ 7 h 168"/>
              <a:gd name="T14" fmla="*/ 462 w 463"/>
              <a:gd name="T15" fmla="*/ 161 h 168"/>
              <a:gd name="T16" fmla="*/ 444 w 463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68">
                <a:moveTo>
                  <a:pt x="44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21" y="168"/>
                  <a:pt x="13" y="165"/>
                  <a:pt x="13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0"/>
                  <a:pt x="442" y="3"/>
                  <a:pt x="443" y="7"/>
                </a:cubicBezTo>
                <a:cubicBezTo>
                  <a:pt x="462" y="161"/>
                  <a:pt x="462" y="161"/>
                  <a:pt x="462" y="161"/>
                </a:cubicBezTo>
                <a:cubicBezTo>
                  <a:pt x="463" y="165"/>
                  <a:pt x="455" y="168"/>
                  <a:pt x="444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ṧḷíde">
            <a:extLst>
              <a:ext uri="{FF2B5EF4-FFF2-40B4-BE49-F238E27FC236}">
                <a16:creationId xmlns:a16="http://schemas.microsoft.com/office/drawing/2014/main" id="{7D3C5748-6B04-4AAD-8FF4-E2C578B12182}"/>
              </a:ext>
            </a:extLst>
          </p:cNvPr>
          <p:cNvSpPr/>
          <p:nvPr/>
        </p:nvSpPr>
        <p:spPr bwMode="auto">
          <a:xfrm>
            <a:off x="2860486" y="3484802"/>
            <a:ext cx="113925" cy="40240"/>
          </a:xfrm>
          <a:custGeom>
            <a:avLst/>
            <a:gdLst>
              <a:gd name="T0" fmla="*/ 453 w 471"/>
              <a:gd name="T1" fmla="*/ 168 h 168"/>
              <a:gd name="T2" fmla="*/ 41 w 471"/>
              <a:gd name="T3" fmla="*/ 168 h 168"/>
              <a:gd name="T4" fmla="*/ 21 w 471"/>
              <a:gd name="T5" fmla="*/ 161 h 168"/>
              <a:gd name="T6" fmla="*/ 0 w 471"/>
              <a:gd name="T7" fmla="*/ 7 h 168"/>
              <a:gd name="T8" fmla="*/ 18 w 471"/>
              <a:gd name="T9" fmla="*/ 0 h 168"/>
              <a:gd name="T10" fmla="*/ 423 w 471"/>
              <a:gd name="T11" fmla="*/ 0 h 168"/>
              <a:gd name="T12" fmla="*/ 442 w 471"/>
              <a:gd name="T13" fmla="*/ 7 h 168"/>
              <a:gd name="T14" fmla="*/ 471 w 471"/>
              <a:gd name="T15" fmla="*/ 161 h 168"/>
              <a:gd name="T16" fmla="*/ 453 w 471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" h="168">
                <a:moveTo>
                  <a:pt x="453" y="168"/>
                </a:moveTo>
                <a:cubicBezTo>
                  <a:pt x="41" y="168"/>
                  <a:pt x="41" y="168"/>
                  <a:pt x="41" y="168"/>
                </a:cubicBezTo>
                <a:cubicBezTo>
                  <a:pt x="30" y="168"/>
                  <a:pt x="22" y="165"/>
                  <a:pt x="21" y="16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8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33" y="0"/>
                  <a:pt x="442" y="3"/>
                  <a:pt x="442" y="7"/>
                </a:cubicBezTo>
                <a:cubicBezTo>
                  <a:pt x="471" y="161"/>
                  <a:pt x="471" y="161"/>
                  <a:pt x="471" y="161"/>
                </a:cubicBezTo>
                <a:cubicBezTo>
                  <a:pt x="471" y="165"/>
                  <a:pt x="463" y="168"/>
                  <a:pt x="453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ïSḻíḑê">
            <a:extLst>
              <a:ext uri="{FF2B5EF4-FFF2-40B4-BE49-F238E27FC236}">
                <a16:creationId xmlns:a16="http://schemas.microsoft.com/office/drawing/2014/main" id="{5629AEA5-2BB1-4E81-BDAA-5054234B8CAD}"/>
              </a:ext>
            </a:extLst>
          </p:cNvPr>
          <p:cNvSpPr/>
          <p:nvPr/>
        </p:nvSpPr>
        <p:spPr bwMode="auto">
          <a:xfrm>
            <a:off x="2985908" y="3484802"/>
            <a:ext cx="115493" cy="40240"/>
          </a:xfrm>
          <a:custGeom>
            <a:avLst/>
            <a:gdLst>
              <a:gd name="T0" fmla="*/ 462 w 480"/>
              <a:gd name="T1" fmla="*/ 168 h 168"/>
              <a:gd name="T2" fmla="*/ 50 w 480"/>
              <a:gd name="T3" fmla="*/ 168 h 168"/>
              <a:gd name="T4" fmla="*/ 30 w 480"/>
              <a:gd name="T5" fmla="*/ 161 h 168"/>
              <a:gd name="T6" fmla="*/ 0 w 480"/>
              <a:gd name="T7" fmla="*/ 7 h 168"/>
              <a:gd name="T8" fmla="*/ 17 w 480"/>
              <a:gd name="T9" fmla="*/ 0 h 168"/>
              <a:gd name="T10" fmla="*/ 423 w 480"/>
              <a:gd name="T11" fmla="*/ 0 h 168"/>
              <a:gd name="T12" fmla="*/ 442 w 480"/>
              <a:gd name="T13" fmla="*/ 7 h 168"/>
              <a:gd name="T14" fmla="*/ 479 w 480"/>
              <a:gd name="T15" fmla="*/ 161 h 168"/>
              <a:gd name="T16" fmla="*/ 462 w 48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168">
                <a:moveTo>
                  <a:pt x="462" y="168"/>
                </a:moveTo>
                <a:cubicBezTo>
                  <a:pt x="50" y="168"/>
                  <a:pt x="50" y="168"/>
                  <a:pt x="50" y="168"/>
                </a:cubicBezTo>
                <a:cubicBezTo>
                  <a:pt x="39" y="168"/>
                  <a:pt x="30" y="165"/>
                  <a:pt x="30" y="16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7" y="0"/>
                  <a:pt x="17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33" y="0"/>
                  <a:pt x="442" y="3"/>
                  <a:pt x="442" y="7"/>
                </a:cubicBezTo>
                <a:cubicBezTo>
                  <a:pt x="479" y="161"/>
                  <a:pt x="479" y="161"/>
                  <a:pt x="479" y="161"/>
                </a:cubicBezTo>
                <a:cubicBezTo>
                  <a:pt x="480" y="165"/>
                  <a:pt x="472" y="168"/>
                  <a:pt x="462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îṡ1iḓe">
            <a:extLst>
              <a:ext uri="{FF2B5EF4-FFF2-40B4-BE49-F238E27FC236}">
                <a16:creationId xmlns:a16="http://schemas.microsoft.com/office/drawing/2014/main" id="{C9BF0F87-3E36-414C-AC0C-ECACB7D4B3DD}"/>
              </a:ext>
            </a:extLst>
          </p:cNvPr>
          <p:cNvSpPr/>
          <p:nvPr/>
        </p:nvSpPr>
        <p:spPr bwMode="auto">
          <a:xfrm>
            <a:off x="3116034" y="3484802"/>
            <a:ext cx="118106" cy="40240"/>
          </a:xfrm>
          <a:custGeom>
            <a:avLst/>
            <a:gdLst>
              <a:gd name="T0" fmla="*/ 472 w 490"/>
              <a:gd name="T1" fmla="*/ 168 h 168"/>
              <a:gd name="T2" fmla="*/ 60 w 490"/>
              <a:gd name="T3" fmla="*/ 168 h 168"/>
              <a:gd name="T4" fmla="*/ 39 w 490"/>
              <a:gd name="T5" fmla="*/ 161 h 168"/>
              <a:gd name="T6" fmla="*/ 1 w 490"/>
              <a:gd name="T7" fmla="*/ 7 h 168"/>
              <a:gd name="T8" fmla="*/ 18 w 490"/>
              <a:gd name="T9" fmla="*/ 0 h 168"/>
              <a:gd name="T10" fmla="*/ 423 w 490"/>
              <a:gd name="T11" fmla="*/ 0 h 168"/>
              <a:gd name="T12" fmla="*/ 443 w 490"/>
              <a:gd name="T13" fmla="*/ 7 h 168"/>
              <a:gd name="T14" fmla="*/ 489 w 490"/>
              <a:gd name="T15" fmla="*/ 161 h 168"/>
              <a:gd name="T16" fmla="*/ 472 w 49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68">
                <a:moveTo>
                  <a:pt x="472" y="168"/>
                </a:moveTo>
                <a:cubicBezTo>
                  <a:pt x="60" y="168"/>
                  <a:pt x="60" y="168"/>
                  <a:pt x="60" y="168"/>
                </a:cubicBezTo>
                <a:cubicBezTo>
                  <a:pt x="49" y="168"/>
                  <a:pt x="40" y="165"/>
                  <a:pt x="39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33" y="0"/>
                  <a:pt x="442" y="3"/>
                  <a:pt x="443" y="7"/>
                </a:cubicBezTo>
                <a:cubicBezTo>
                  <a:pt x="489" y="161"/>
                  <a:pt x="489" y="161"/>
                  <a:pt x="489" y="161"/>
                </a:cubicBezTo>
                <a:cubicBezTo>
                  <a:pt x="490" y="165"/>
                  <a:pt x="483" y="168"/>
                  <a:pt x="472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Slîḓé">
            <a:extLst>
              <a:ext uri="{FF2B5EF4-FFF2-40B4-BE49-F238E27FC236}">
                <a16:creationId xmlns:a16="http://schemas.microsoft.com/office/drawing/2014/main" id="{D5D00D7E-E689-4CE7-A51E-77930B0E38B8}"/>
              </a:ext>
            </a:extLst>
          </p:cNvPr>
          <p:cNvSpPr/>
          <p:nvPr/>
        </p:nvSpPr>
        <p:spPr bwMode="auto">
          <a:xfrm>
            <a:off x="3240411" y="3484802"/>
            <a:ext cx="120197" cy="40240"/>
          </a:xfrm>
          <a:custGeom>
            <a:avLst/>
            <a:gdLst>
              <a:gd name="T0" fmla="*/ 481 w 499"/>
              <a:gd name="T1" fmla="*/ 168 h 168"/>
              <a:gd name="T2" fmla="*/ 68 w 499"/>
              <a:gd name="T3" fmla="*/ 168 h 168"/>
              <a:gd name="T4" fmla="*/ 48 w 499"/>
              <a:gd name="T5" fmla="*/ 161 h 168"/>
              <a:gd name="T6" fmla="*/ 1 w 499"/>
              <a:gd name="T7" fmla="*/ 7 h 168"/>
              <a:gd name="T8" fmla="*/ 17 w 499"/>
              <a:gd name="T9" fmla="*/ 0 h 168"/>
              <a:gd name="T10" fmla="*/ 422 w 499"/>
              <a:gd name="T11" fmla="*/ 0 h 168"/>
              <a:gd name="T12" fmla="*/ 443 w 499"/>
              <a:gd name="T13" fmla="*/ 7 h 168"/>
              <a:gd name="T14" fmla="*/ 497 w 499"/>
              <a:gd name="T15" fmla="*/ 161 h 168"/>
              <a:gd name="T16" fmla="*/ 481 w 499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9" h="168">
                <a:moveTo>
                  <a:pt x="481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58" y="168"/>
                  <a:pt x="49" y="165"/>
                  <a:pt x="48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7" y="0"/>
                  <a:pt x="17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2" y="0"/>
                  <a:pt x="442" y="3"/>
                  <a:pt x="443" y="7"/>
                </a:cubicBezTo>
                <a:cubicBezTo>
                  <a:pt x="497" y="161"/>
                  <a:pt x="497" y="161"/>
                  <a:pt x="497" y="161"/>
                </a:cubicBezTo>
                <a:cubicBezTo>
                  <a:pt x="499" y="165"/>
                  <a:pt x="491" y="168"/>
                  <a:pt x="48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ïśļídê">
            <a:extLst>
              <a:ext uri="{FF2B5EF4-FFF2-40B4-BE49-F238E27FC236}">
                <a16:creationId xmlns:a16="http://schemas.microsoft.com/office/drawing/2014/main" id="{B41D7FDE-EC9D-4CB9-ACC7-706F07969D1B}"/>
              </a:ext>
            </a:extLst>
          </p:cNvPr>
          <p:cNvSpPr/>
          <p:nvPr/>
        </p:nvSpPr>
        <p:spPr bwMode="auto">
          <a:xfrm>
            <a:off x="3368446" y="3484802"/>
            <a:ext cx="122809" cy="40240"/>
          </a:xfrm>
          <a:custGeom>
            <a:avLst/>
            <a:gdLst>
              <a:gd name="T0" fmla="*/ 490 w 508"/>
              <a:gd name="T1" fmla="*/ 168 h 168"/>
              <a:gd name="T2" fmla="*/ 78 w 508"/>
              <a:gd name="T3" fmla="*/ 168 h 168"/>
              <a:gd name="T4" fmla="*/ 57 w 508"/>
              <a:gd name="T5" fmla="*/ 161 h 168"/>
              <a:gd name="T6" fmla="*/ 1 w 508"/>
              <a:gd name="T7" fmla="*/ 7 h 168"/>
              <a:gd name="T8" fmla="*/ 17 w 508"/>
              <a:gd name="T9" fmla="*/ 0 h 168"/>
              <a:gd name="T10" fmla="*/ 422 w 508"/>
              <a:gd name="T11" fmla="*/ 0 h 168"/>
              <a:gd name="T12" fmla="*/ 443 w 508"/>
              <a:gd name="T13" fmla="*/ 7 h 168"/>
              <a:gd name="T14" fmla="*/ 506 w 508"/>
              <a:gd name="T15" fmla="*/ 161 h 168"/>
              <a:gd name="T16" fmla="*/ 490 w 508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8" h="168">
                <a:moveTo>
                  <a:pt x="490" y="168"/>
                </a:moveTo>
                <a:cubicBezTo>
                  <a:pt x="78" y="168"/>
                  <a:pt x="78" y="168"/>
                  <a:pt x="78" y="168"/>
                </a:cubicBezTo>
                <a:cubicBezTo>
                  <a:pt x="67" y="168"/>
                  <a:pt x="58" y="165"/>
                  <a:pt x="57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7" y="0"/>
                  <a:pt x="17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2" y="0"/>
                  <a:pt x="442" y="3"/>
                  <a:pt x="443" y="7"/>
                </a:cubicBezTo>
                <a:cubicBezTo>
                  <a:pt x="506" y="161"/>
                  <a:pt x="506" y="161"/>
                  <a:pt x="506" y="161"/>
                </a:cubicBezTo>
                <a:cubicBezTo>
                  <a:pt x="508" y="165"/>
                  <a:pt x="501" y="168"/>
                  <a:pt x="490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ŝļiďè">
            <a:extLst>
              <a:ext uri="{FF2B5EF4-FFF2-40B4-BE49-F238E27FC236}">
                <a16:creationId xmlns:a16="http://schemas.microsoft.com/office/drawing/2014/main" id="{C946D4AC-412D-40BB-857F-8BC41E730134}"/>
              </a:ext>
            </a:extLst>
          </p:cNvPr>
          <p:cNvSpPr/>
          <p:nvPr/>
        </p:nvSpPr>
        <p:spPr bwMode="auto">
          <a:xfrm>
            <a:off x="1783421" y="3439336"/>
            <a:ext cx="117584" cy="39195"/>
          </a:xfrm>
          <a:custGeom>
            <a:avLst/>
            <a:gdLst>
              <a:gd name="T0" fmla="*/ 421 w 487"/>
              <a:gd name="T1" fmla="*/ 161 h 161"/>
              <a:gd name="T2" fmla="*/ 17 w 487"/>
              <a:gd name="T3" fmla="*/ 161 h 161"/>
              <a:gd name="T4" fmla="*/ 1 w 487"/>
              <a:gd name="T5" fmla="*/ 154 h 161"/>
              <a:gd name="T6" fmla="*/ 53 w 487"/>
              <a:gd name="T7" fmla="*/ 6 h 161"/>
              <a:gd name="T8" fmla="*/ 73 w 487"/>
              <a:gd name="T9" fmla="*/ 0 h 161"/>
              <a:gd name="T10" fmla="*/ 470 w 487"/>
              <a:gd name="T11" fmla="*/ 0 h 161"/>
              <a:gd name="T12" fmla="*/ 486 w 487"/>
              <a:gd name="T13" fmla="*/ 6 h 161"/>
              <a:gd name="T14" fmla="*/ 441 w 487"/>
              <a:gd name="T15" fmla="*/ 154 h 161"/>
              <a:gd name="T16" fmla="*/ 421 w 487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61">
                <a:moveTo>
                  <a:pt x="421" y="161"/>
                </a:moveTo>
                <a:cubicBezTo>
                  <a:pt x="17" y="161"/>
                  <a:pt x="17" y="161"/>
                  <a:pt x="17" y="161"/>
                </a:cubicBezTo>
                <a:cubicBezTo>
                  <a:pt x="7" y="161"/>
                  <a:pt x="0" y="158"/>
                  <a:pt x="1" y="154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3"/>
                  <a:pt x="63" y="0"/>
                  <a:pt x="73" y="0"/>
                </a:cubicBezTo>
                <a:cubicBezTo>
                  <a:pt x="470" y="0"/>
                  <a:pt x="470" y="0"/>
                  <a:pt x="470" y="0"/>
                </a:cubicBezTo>
                <a:cubicBezTo>
                  <a:pt x="480" y="0"/>
                  <a:pt x="487" y="3"/>
                  <a:pt x="486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0" y="158"/>
                  <a:pt x="431" y="161"/>
                  <a:pt x="421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śḷîḋê">
            <a:extLst>
              <a:ext uri="{FF2B5EF4-FFF2-40B4-BE49-F238E27FC236}">
                <a16:creationId xmlns:a16="http://schemas.microsoft.com/office/drawing/2014/main" id="{DB230BD8-9746-4DD8-BFE6-9C633542F09D}"/>
              </a:ext>
            </a:extLst>
          </p:cNvPr>
          <p:cNvSpPr/>
          <p:nvPr/>
        </p:nvSpPr>
        <p:spPr bwMode="auto">
          <a:xfrm>
            <a:off x="1908321" y="3439336"/>
            <a:ext cx="115493" cy="39195"/>
          </a:xfrm>
          <a:custGeom>
            <a:avLst/>
            <a:gdLst>
              <a:gd name="T0" fmla="*/ 422 w 478"/>
              <a:gd name="T1" fmla="*/ 161 h 161"/>
              <a:gd name="T2" fmla="*/ 17 w 478"/>
              <a:gd name="T3" fmla="*/ 161 h 161"/>
              <a:gd name="T4" fmla="*/ 1 w 478"/>
              <a:gd name="T5" fmla="*/ 154 h 161"/>
              <a:gd name="T6" fmla="*/ 44 w 478"/>
              <a:gd name="T7" fmla="*/ 6 h 161"/>
              <a:gd name="T8" fmla="*/ 64 w 478"/>
              <a:gd name="T9" fmla="*/ 0 h 161"/>
              <a:gd name="T10" fmla="*/ 461 w 478"/>
              <a:gd name="T11" fmla="*/ 0 h 161"/>
              <a:gd name="T12" fmla="*/ 478 w 478"/>
              <a:gd name="T13" fmla="*/ 6 h 161"/>
              <a:gd name="T14" fmla="*/ 441 w 478"/>
              <a:gd name="T15" fmla="*/ 154 h 161"/>
              <a:gd name="T16" fmla="*/ 422 w 478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8" h="161">
                <a:moveTo>
                  <a:pt x="422" y="161"/>
                </a:moveTo>
                <a:cubicBezTo>
                  <a:pt x="17" y="161"/>
                  <a:pt x="17" y="161"/>
                  <a:pt x="17" y="161"/>
                </a:cubicBezTo>
                <a:cubicBezTo>
                  <a:pt x="7" y="161"/>
                  <a:pt x="0" y="158"/>
                  <a:pt x="1" y="154"/>
                </a:cubicBezTo>
                <a:cubicBezTo>
                  <a:pt x="44" y="6"/>
                  <a:pt x="44" y="6"/>
                  <a:pt x="44" y="6"/>
                </a:cubicBezTo>
                <a:cubicBezTo>
                  <a:pt x="45" y="3"/>
                  <a:pt x="54" y="0"/>
                  <a:pt x="64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71" y="0"/>
                  <a:pt x="478" y="3"/>
                  <a:pt x="478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iSḷïḋè">
            <a:extLst>
              <a:ext uri="{FF2B5EF4-FFF2-40B4-BE49-F238E27FC236}">
                <a16:creationId xmlns:a16="http://schemas.microsoft.com/office/drawing/2014/main" id="{88E28CC9-94E4-4AD4-8467-BB78DA9E31FA}"/>
              </a:ext>
            </a:extLst>
          </p:cNvPr>
          <p:cNvSpPr/>
          <p:nvPr/>
        </p:nvSpPr>
        <p:spPr bwMode="auto">
          <a:xfrm>
            <a:off x="2036356" y="3439336"/>
            <a:ext cx="113403" cy="39195"/>
          </a:xfrm>
          <a:custGeom>
            <a:avLst/>
            <a:gdLst>
              <a:gd name="T0" fmla="*/ 422 w 470"/>
              <a:gd name="T1" fmla="*/ 161 h 161"/>
              <a:gd name="T2" fmla="*/ 18 w 470"/>
              <a:gd name="T3" fmla="*/ 161 h 161"/>
              <a:gd name="T4" fmla="*/ 1 w 470"/>
              <a:gd name="T5" fmla="*/ 154 h 161"/>
              <a:gd name="T6" fmla="*/ 36 w 470"/>
              <a:gd name="T7" fmla="*/ 6 h 161"/>
              <a:gd name="T8" fmla="*/ 55 w 470"/>
              <a:gd name="T9" fmla="*/ 0 h 161"/>
              <a:gd name="T10" fmla="*/ 452 w 470"/>
              <a:gd name="T11" fmla="*/ 0 h 161"/>
              <a:gd name="T12" fmla="*/ 469 w 470"/>
              <a:gd name="T13" fmla="*/ 6 h 161"/>
              <a:gd name="T14" fmla="*/ 441 w 470"/>
              <a:gd name="T15" fmla="*/ 154 h 161"/>
              <a:gd name="T16" fmla="*/ 422 w 470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1" y="154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3"/>
                  <a:pt x="45" y="0"/>
                  <a:pt x="55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462" y="0"/>
                  <a:pt x="470" y="3"/>
                  <a:pt x="469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îṣḷïḑe">
            <a:extLst>
              <a:ext uri="{FF2B5EF4-FFF2-40B4-BE49-F238E27FC236}">
                <a16:creationId xmlns:a16="http://schemas.microsoft.com/office/drawing/2014/main" id="{B5D47E49-54C4-4DC0-90DC-92B5A3EE3C62}"/>
              </a:ext>
            </a:extLst>
          </p:cNvPr>
          <p:cNvSpPr/>
          <p:nvPr/>
        </p:nvSpPr>
        <p:spPr bwMode="auto">
          <a:xfrm>
            <a:off x="2161256" y="3439336"/>
            <a:ext cx="111312" cy="39195"/>
          </a:xfrm>
          <a:custGeom>
            <a:avLst/>
            <a:gdLst>
              <a:gd name="T0" fmla="*/ 422 w 461"/>
              <a:gd name="T1" fmla="*/ 161 h 161"/>
              <a:gd name="T2" fmla="*/ 18 w 461"/>
              <a:gd name="T3" fmla="*/ 161 h 161"/>
              <a:gd name="T4" fmla="*/ 1 w 461"/>
              <a:gd name="T5" fmla="*/ 154 h 161"/>
              <a:gd name="T6" fmla="*/ 27 w 461"/>
              <a:gd name="T7" fmla="*/ 6 h 161"/>
              <a:gd name="T8" fmla="*/ 46 w 461"/>
              <a:gd name="T9" fmla="*/ 0 h 161"/>
              <a:gd name="T10" fmla="*/ 443 w 461"/>
              <a:gd name="T11" fmla="*/ 0 h 161"/>
              <a:gd name="T12" fmla="*/ 460 w 461"/>
              <a:gd name="T13" fmla="*/ 6 h 161"/>
              <a:gd name="T14" fmla="*/ 441 w 461"/>
              <a:gd name="T15" fmla="*/ 154 h 161"/>
              <a:gd name="T16" fmla="*/ 422 w 461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1" y="154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3"/>
                  <a:pt x="36" y="0"/>
                  <a:pt x="46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53" y="0"/>
                  <a:pt x="461" y="3"/>
                  <a:pt x="460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s1iḍê">
            <a:extLst>
              <a:ext uri="{FF2B5EF4-FFF2-40B4-BE49-F238E27FC236}">
                <a16:creationId xmlns:a16="http://schemas.microsoft.com/office/drawing/2014/main" id="{4665799F-85EB-4894-95D1-4EBDDB632187}"/>
              </a:ext>
            </a:extLst>
          </p:cNvPr>
          <p:cNvSpPr/>
          <p:nvPr/>
        </p:nvSpPr>
        <p:spPr bwMode="auto">
          <a:xfrm>
            <a:off x="2290336" y="3439336"/>
            <a:ext cx="109222" cy="39195"/>
          </a:xfrm>
          <a:custGeom>
            <a:avLst/>
            <a:gdLst>
              <a:gd name="T0" fmla="*/ 422 w 452"/>
              <a:gd name="T1" fmla="*/ 161 h 161"/>
              <a:gd name="T2" fmla="*/ 18 w 452"/>
              <a:gd name="T3" fmla="*/ 161 h 161"/>
              <a:gd name="T4" fmla="*/ 1 w 452"/>
              <a:gd name="T5" fmla="*/ 154 h 161"/>
              <a:gd name="T6" fmla="*/ 18 w 452"/>
              <a:gd name="T7" fmla="*/ 6 h 161"/>
              <a:gd name="T8" fmla="*/ 37 w 452"/>
              <a:gd name="T9" fmla="*/ 0 h 161"/>
              <a:gd name="T10" fmla="*/ 434 w 452"/>
              <a:gd name="T11" fmla="*/ 0 h 161"/>
              <a:gd name="T12" fmla="*/ 452 w 452"/>
              <a:gd name="T13" fmla="*/ 6 h 161"/>
              <a:gd name="T14" fmla="*/ 441 w 452"/>
              <a:gd name="T15" fmla="*/ 154 h 161"/>
              <a:gd name="T16" fmla="*/ 422 w 452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1" y="154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3"/>
                  <a:pt x="27" y="0"/>
                  <a:pt x="3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44" y="0"/>
                  <a:pt x="452" y="3"/>
                  <a:pt x="452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ṩḻiḓê">
            <a:extLst>
              <a:ext uri="{FF2B5EF4-FFF2-40B4-BE49-F238E27FC236}">
                <a16:creationId xmlns:a16="http://schemas.microsoft.com/office/drawing/2014/main" id="{AAD908CC-6BDA-4400-A359-79BEA90B4317}"/>
              </a:ext>
            </a:extLst>
          </p:cNvPr>
          <p:cNvSpPr/>
          <p:nvPr/>
        </p:nvSpPr>
        <p:spPr bwMode="auto">
          <a:xfrm>
            <a:off x="2414191" y="3439336"/>
            <a:ext cx="107132" cy="39195"/>
          </a:xfrm>
          <a:custGeom>
            <a:avLst/>
            <a:gdLst>
              <a:gd name="T0" fmla="*/ 422 w 443"/>
              <a:gd name="T1" fmla="*/ 161 h 161"/>
              <a:gd name="T2" fmla="*/ 18 w 443"/>
              <a:gd name="T3" fmla="*/ 161 h 161"/>
              <a:gd name="T4" fmla="*/ 0 w 443"/>
              <a:gd name="T5" fmla="*/ 154 h 161"/>
              <a:gd name="T6" fmla="*/ 9 w 443"/>
              <a:gd name="T7" fmla="*/ 6 h 161"/>
              <a:gd name="T8" fmla="*/ 28 w 443"/>
              <a:gd name="T9" fmla="*/ 0 h 161"/>
              <a:gd name="T10" fmla="*/ 425 w 443"/>
              <a:gd name="T11" fmla="*/ 0 h 161"/>
              <a:gd name="T12" fmla="*/ 443 w 443"/>
              <a:gd name="T13" fmla="*/ 6 h 161"/>
              <a:gd name="T14" fmla="*/ 440 w 443"/>
              <a:gd name="T15" fmla="*/ 154 h 161"/>
              <a:gd name="T16" fmla="*/ 422 w 443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0" y="154"/>
                </a:cubicBezTo>
                <a:cubicBezTo>
                  <a:pt x="9" y="6"/>
                  <a:pt x="9" y="6"/>
                  <a:pt x="9" y="6"/>
                </a:cubicBezTo>
                <a:cubicBezTo>
                  <a:pt x="10" y="3"/>
                  <a:pt x="18" y="0"/>
                  <a:pt x="28" y="0"/>
                </a:cubicBezTo>
                <a:cubicBezTo>
                  <a:pt x="425" y="0"/>
                  <a:pt x="425" y="0"/>
                  <a:pt x="425" y="0"/>
                </a:cubicBezTo>
                <a:cubicBezTo>
                  <a:pt x="435" y="0"/>
                  <a:pt x="443" y="3"/>
                  <a:pt x="443" y="6"/>
                </a:cubicBezTo>
                <a:cubicBezTo>
                  <a:pt x="440" y="154"/>
                  <a:pt x="440" y="154"/>
                  <a:pt x="440" y="154"/>
                </a:cubicBezTo>
                <a:cubicBezTo>
                  <a:pt x="440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ṩľîḑé">
            <a:extLst>
              <a:ext uri="{FF2B5EF4-FFF2-40B4-BE49-F238E27FC236}">
                <a16:creationId xmlns:a16="http://schemas.microsoft.com/office/drawing/2014/main" id="{334B4F80-2DF0-4210-91D9-C4085726F14A}"/>
              </a:ext>
            </a:extLst>
          </p:cNvPr>
          <p:cNvSpPr/>
          <p:nvPr/>
        </p:nvSpPr>
        <p:spPr bwMode="auto">
          <a:xfrm>
            <a:off x="2543271" y="3439336"/>
            <a:ext cx="106087" cy="39195"/>
          </a:xfrm>
          <a:custGeom>
            <a:avLst/>
            <a:gdLst>
              <a:gd name="T0" fmla="*/ 422 w 440"/>
              <a:gd name="T1" fmla="*/ 161 h 161"/>
              <a:gd name="T2" fmla="*/ 18 w 440"/>
              <a:gd name="T3" fmla="*/ 161 h 161"/>
              <a:gd name="T4" fmla="*/ 0 w 440"/>
              <a:gd name="T5" fmla="*/ 154 h 161"/>
              <a:gd name="T6" fmla="*/ 1 w 440"/>
              <a:gd name="T7" fmla="*/ 6 h 161"/>
              <a:gd name="T8" fmla="*/ 19 w 440"/>
              <a:gd name="T9" fmla="*/ 0 h 161"/>
              <a:gd name="T10" fmla="*/ 416 w 440"/>
              <a:gd name="T11" fmla="*/ 0 h 161"/>
              <a:gd name="T12" fmla="*/ 434 w 440"/>
              <a:gd name="T13" fmla="*/ 6 h 161"/>
              <a:gd name="T14" fmla="*/ 440 w 440"/>
              <a:gd name="T15" fmla="*/ 154 h 161"/>
              <a:gd name="T16" fmla="*/ 422 w 440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0" y="154"/>
                </a:cubicBezTo>
                <a:cubicBezTo>
                  <a:pt x="1" y="6"/>
                  <a:pt x="1" y="6"/>
                  <a:pt x="1" y="6"/>
                </a:cubicBezTo>
                <a:cubicBezTo>
                  <a:pt x="1" y="3"/>
                  <a:pt x="9" y="0"/>
                  <a:pt x="19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26" y="0"/>
                  <a:pt x="434" y="3"/>
                  <a:pt x="434" y="6"/>
                </a:cubicBezTo>
                <a:cubicBezTo>
                  <a:pt x="440" y="154"/>
                  <a:pt x="440" y="154"/>
                  <a:pt x="440" y="154"/>
                </a:cubicBezTo>
                <a:cubicBezTo>
                  <a:pt x="440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ṥḷîḑé">
            <a:extLst>
              <a:ext uri="{FF2B5EF4-FFF2-40B4-BE49-F238E27FC236}">
                <a16:creationId xmlns:a16="http://schemas.microsoft.com/office/drawing/2014/main" id="{F8278BD8-7C9E-475E-A3E4-F368A717BC94}"/>
              </a:ext>
            </a:extLst>
          </p:cNvPr>
          <p:cNvSpPr/>
          <p:nvPr/>
        </p:nvSpPr>
        <p:spPr bwMode="auto">
          <a:xfrm>
            <a:off x="2666081" y="3439336"/>
            <a:ext cx="108177" cy="39195"/>
          </a:xfrm>
          <a:custGeom>
            <a:avLst/>
            <a:gdLst>
              <a:gd name="T0" fmla="*/ 431 w 448"/>
              <a:gd name="T1" fmla="*/ 161 h 161"/>
              <a:gd name="T2" fmla="*/ 26 w 448"/>
              <a:gd name="T3" fmla="*/ 161 h 161"/>
              <a:gd name="T4" fmla="*/ 8 w 448"/>
              <a:gd name="T5" fmla="*/ 154 h 161"/>
              <a:gd name="T6" fmla="*/ 1 w 448"/>
              <a:gd name="T7" fmla="*/ 6 h 161"/>
              <a:gd name="T8" fmla="*/ 18 w 448"/>
              <a:gd name="T9" fmla="*/ 0 h 161"/>
              <a:gd name="T10" fmla="*/ 415 w 448"/>
              <a:gd name="T11" fmla="*/ 0 h 161"/>
              <a:gd name="T12" fmla="*/ 434 w 448"/>
              <a:gd name="T13" fmla="*/ 6 h 161"/>
              <a:gd name="T14" fmla="*/ 448 w 448"/>
              <a:gd name="T15" fmla="*/ 154 h 161"/>
              <a:gd name="T16" fmla="*/ 431 w 448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161">
                <a:moveTo>
                  <a:pt x="431" y="161"/>
                </a:moveTo>
                <a:cubicBezTo>
                  <a:pt x="26" y="161"/>
                  <a:pt x="26" y="161"/>
                  <a:pt x="26" y="161"/>
                </a:cubicBezTo>
                <a:cubicBezTo>
                  <a:pt x="16" y="161"/>
                  <a:pt x="8" y="158"/>
                  <a:pt x="8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8" y="0"/>
                  <a:pt x="18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25" y="0"/>
                  <a:pt x="434" y="3"/>
                  <a:pt x="434" y="6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48" y="158"/>
                  <a:pt x="441" y="161"/>
                  <a:pt x="431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ï$ḻíḓè">
            <a:extLst>
              <a:ext uri="{FF2B5EF4-FFF2-40B4-BE49-F238E27FC236}">
                <a16:creationId xmlns:a16="http://schemas.microsoft.com/office/drawing/2014/main" id="{F1DEA523-0BA1-42E0-AF0A-64CFE7FF350A}"/>
              </a:ext>
            </a:extLst>
          </p:cNvPr>
          <p:cNvSpPr/>
          <p:nvPr/>
        </p:nvSpPr>
        <p:spPr bwMode="auto">
          <a:xfrm>
            <a:off x="2792548" y="3439336"/>
            <a:ext cx="110267" cy="39195"/>
          </a:xfrm>
          <a:custGeom>
            <a:avLst/>
            <a:gdLst>
              <a:gd name="T0" fmla="*/ 439 w 457"/>
              <a:gd name="T1" fmla="*/ 161 h 161"/>
              <a:gd name="T2" fmla="*/ 35 w 457"/>
              <a:gd name="T3" fmla="*/ 161 h 161"/>
              <a:gd name="T4" fmla="*/ 16 w 457"/>
              <a:gd name="T5" fmla="*/ 154 h 161"/>
              <a:gd name="T6" fmla="*/ 0 w 457"/>
              <a:gd name="T7" fmla="*/ 6 h 161"/>
              <a:gd name="T8" fmla="*/ 17 w 457"/>
              <a:gd name="T9" fmla="*/ 0 h 161"/>
              <a:gd name="T10" fmla="*/ 414 w 457"/>
              <a:gd name="T11" fmla="*/ 0 h 161"/>
              <a:gd name="T12" fmla="*/ 433 w 457"/>
              <a:gd name="T13" fmla="*/ 6 h 161"/>
              <a:gd name="T14" fmla="*/ 456 w 457"/>
              <a:gd name="T15" fmla="*/ 154 h 161"/>
              <a:gd name="T16" fmla="*/ 439 w 457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161">
                <a:moveTo>
                  <a:pt x="439" y="161"/>
                </a:moveTo>
                <a:cubicBezTo>
                  <a:pt x="35" y="161"/>
                  <a:pt x="35" y="161"/>
                  <a:pt x="35" y="161"/>
                </a:cubicBezTo>
                <a:cubicBezTo>
                  <a:pt x="25" y="161"/>
                  <a:pt x="16" y="158"/>
                  <a:pt x="16" y="15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7" y="0"/>
                  <a:pt x="1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4" y="0"/>
                  <a:pt x="433" y="3"/>
                  <a:pt x="433" y="6"/>
                </a:cubicBezTo>
                <a:cubicBezTo>
                  <a:pt x="456" y="154"/>
                  <a:pt x="456" y="154"/>
                  <a:pt x="456" y="154"/>
                </a:cubicBezTo>
                <a:cubicBezTo>
                  <a:pt x="457" y="158"/>
                  <a:pt x="449" y="161"/>
                  <a:pt x="439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iṧlíḑê">
            <a:extLst>
              <a:ext uri="{FF2B5EF4-FFF2-40B4-BE49-F238E27FC236}">
                <a16:creationId xmlns:a16="http://schemas.microsoft.com/office/drawing/2014/main" id="{71D8A924-E24C-4F69-9A2A-F965F1E8FE8C}"/>
              </a:ext>
            </a:extLst>
          </p:cNvPr>
          <p:cNvSpPr/>
          <p:nvPr/>
        </p:nvSpPr>
        <p:spPr bwMode="auto">
          <a:xfrm>
            <a:off x="2918494" y="3439336"/>
            <a:ext cx="112880" cy="39195"/>
          </a:xfrm>
          <a:custGeom>
            <a:avLst/>
            <a:gdLst>
              <a:gd name="T0" fmla="*/ 448 w 466"/>
              <a:gd name="T1" fmla="*/ 161 h 161"/>
              <a:gd name="T2" fmla="*/ 44 w 466"/>
              <a:gd name="T3" fmla="*/ 161 h 161"/>
              <a:gd name="T4" fmla="*/ 25 w 466"/>
              <a:gd name="T5" fmla="*/ 154 h 161"/>
              <a:gd name="T6" fmla="*/ 1 w 466"/>
              <a:gd name="T7" fmla="*/ 6 h 161"/>
              <a:gd name="T8" fmla="*/ 17 w 466"/>
              <a:gd name="T9" fmla="*/ 0 h 161"/>
              <a:gd name="T10" fmla="*/ 415 w 466"/>
              <a:gd name="T11" fmla="*/ 0 h 161"/>
              <a:gd name="T12" fmla="*/ 434 w 466"/>
              <a:gd name="T13" fmla="*/ 6 h 161"/>
              <a:gd name="T14" fmla="*/ 465 w 466"/>
              <a:gd name="T15" fmla="*/ 154 h 161"/>
              <a:gd name="T16" fmla="*/ 448 w 466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61">
                <a:moveTo>
                  <a:pt x="448" y="161"/>
                </a:moveTo>
                <a:cubicBezTo>
                  <a:pt x="44" y="161"/>
                  <a:pt x="44" y="161"/>
                  <a:pt x="44" y="161"/>
                </a:cubicBezTo>
                <a:cubicBezTo>
                  <a:pt x="34" y="161"/>
                  <a:pt x="25" y="158"/>
                  <a:pt x="25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8" y="0"/>
                  <a:pt x="17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24" y="0"/>
                  <a:pt x="433" y="3"/>
                  <a:pt x="434" y="6"/>
                </a:cubicBezTo>
                <a:cubicBezTo>
                  <a:pt x="465" y="154"/>
                  <a:pt x="465" y="154"/>
                  <a:pt x="465" y="154"/>
                </a:cubicBezTo>
                <a:cubicBezTo>
                  <a:pt x="466" y="158"/>
                  <a:pt x="458" y="161"/>
                  <a:pt x="448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ṡḻïḋê">
            <a:extLst>
              <a:ext uri="{FF2B5EF4-FFF2-40B4-BE49-F238E27FC236}">
                <a16:creationId xmlns:a16="http://schemas.microsoft.com/office/drawing/2014/main" id="{2F74CEA0-E156-41BC-B78A-39A2AD19A41D}"/>
              </a:ext>
            </a:extLst>
          </p:cNvPr>
          <p:cNvSpPr/>
          <p:nvPr/>
        </p:nvSpPr>
        <p:spPr bwMode="auto">
          <a:xfrm>
            <a:off x="3043393" y="3439336"/>
            <a:ext cx="114448" cy="39195"/>
          </a:xfrm>
          <a:custGeom>
            <a:avLst/>
            <a:gdLst>
              <a:gd name="T0" fmla="*/ 457 w 475"/>
              <a:gd name="T1" fmla="*/ 161 h 161"/>
              <a:gd name="T2" fmla="*/ 53 w 475"/>
              <a:gd name="T3" fmla="*/ 161 h 161"/>
              <a:gd name="T4" fmla="*/ 33 w 475"/>
              <a:gd name="T5" fmla="*/ 154 h 161"/>
              <a:gd name="T6" fmla="*/ 1 w 475"/>
              <a:gd name="T7" fmla="*/ 6 h 161"/>
              <a:gd name="T8" fmla="*/ 17 w 475"/>
              <a:gd name="T9" fmla="*/ 0 h 161"/>
              <a:gd name="T10" fmla="*/ 414 w 475"/>
              <a:gd name="T11" fmla="*/ 0 h 161"/>
              <a:gd name="T12" fmla="*/ 434 w 475"/>
              <a:gd name="T13" fmla="*/ 6 h 161"/>
              <a:gd name="T14" fmla="*/ 474 w 475"/>
              <a:gd name="T15" fmla="*/ 154 h 161"/>
              <a:gd name="T16" fmla="*/ 457 w 475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61">
                <a:moveTo>
                  <a:pt x="457" y="161"/>
                </a:moveTo>
                <a:cubicBezTo>
                  <a:pt x="53" y="161"/>
                  <a:pt x="53" y="161"/>
                  <a:pt x="53" y="161"/>
                </a:cubicBezTo>
                <a:cubicBezTo>
                  <a:pt x="43" y="161"/>
                  <a:pt x="34" y="158"/>
                  <a:pt x="33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7" y="0"/>
                  <a:pt x="1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4" y="0"/>
                  <a:pt x="433" y="3"/>
                  <a:pt x="434" y="6"/>
                </a:cubicBezTo>
                <a:cubicBezTo>
                  <a:pt x="474" y="154"/>
                  <a:pt x="474" y="154"/>
                  <a:pt x="474" y="154"/>
                </a:cubicBezTo>
                <a:cubicBezTo>
                  <a:pt x="475" y="158"/>
                  <a:pt x="467" y="161"/>
                  <a:pt x="457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slïḍê">
            <a:extLst>
              <a:ext uri="{FF2B5EF4-FFF2-40B4-BE49-F238E27FC236}">
                <a16:creationId xmlns:a16="http://schemas.microsoft.com/office/drawing/2014/main" id="{9F2CA919-EC8B-40E3-8650-186838EB0414}"/>
              </a:ext>
            </a:extLst>
          </p:cNvPr>
          <p:cNvSpPr/>
          <p:nvPr/>
        </p:nvSpPr>
        <p:spPr bwMode="auto">
          <a:xfrm>
            <a:off x="3163589" y="3439336"/>
            <a:ext cx="116538" cy="39195"/>
          </a:xfrm>
          <a:custGeom>
            <a:avLst/>
            <a:gdLst>
              <a:gd name="T0" fmla="*/ 466 w 483"/>
              <a:gd name="T1" fmla="*/ 161 h 161"/>
              <a:gd name="T2" fmla="*/ 61 w 483"/>
              <a:gd name="T3" fmla="*/ 161 h 161"/>
              <a:gd name="T4" fmla="*/ 41 w 483"/>
              <a:gd name="T5" fmla="*/ 154 h 161"/>
              <a:gd name="T6" fmla="*/ 1 w 483"/>
              <a:gd name="T7" fmla="*/ 6 h 161"/>
              <a:gd name="T8" fmla="*/ 17 w 483"/>
              <a:gd name="T9" fmla="*/ 0 h 161"/>
              <a:gd name="T10" fmla="*/ 414 w 483"/>
              <a:gd name="T11" fmla="*/ 0 h 161"/>
              <a:gd name="T12" fmla="*/ 434 w 483"/>
              <a:gd name="T13" fmla="*/ 6 h 161"/>
              <a:gd name="T14" fmla="*/ 482 w 483"/>
              <a:gd name="T15" fmla="*/ 154 h 161"/>
              <a:gd name="T16" fmla="*/ 466 w 483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3" h="161">
                <a:moveTo>
                  <a:pt x="466" y="161"/>
                </a:moveTo>
                <a:cubicBezTo>
                  <a:pt x="61" y="161"/>
                  <a:pt x="61" y="161"/>
                  <a:pt x="61" y="161"/>
                </a:cubicBezTo>
                <a:cubicBezTo>
                  <a:pt x="51" y="161"/>
                  <a:pt x="42" y="158"/>
                  <a:pt x="41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7" y="0"/>
                  <a:pt x="1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4" y="0"/>
                  <a:pt x="433" y="3"/>
                  <a:pt x="434" y="6"/>
                </a:cubicBezTo>
                <a:cubicBezTo>
                  <a:pt x="482" y="154"/>
                  <a:pt x="482" y="154"/>
                  <a:pt x="482" y="154"/>
                </a:cubicBezTo>
                <a:cubicBezTo>
                  <a:pt x="483" y="158"/>
                  <a:pt x="476" y="161"/>
                  <a:pt x="466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ṧḻiḍê">
            <a:extLst>
              <a:ext uri="{FF2B5EF4-FFF2-40B4-BE49-F238E27FC236}">
                <a16:creationId xmlns:a16="http://schemas.microsoft.com/office/drawing/2014/main" id="{1EA60080-C988-4381-9634-98738C2587FF}"/>
              </a:ext>
            </a:extLst>
          </p:cNvPr>
          <p:cNvSpPr/>
          <p:nvPr/>
        </p:nvSpPr>
        <p:spPr bwMode="auto">
          <a:xfrm>
            <a:off x="3287967" y="3439336"/>
            <a:ext cx="181862" cy="39195"/>
          </a:xfrm>
          <a:custGeom>
            <a:avLst/>
            <a:gdLst>
              <a:gd name="T0" fmla="*/ 706 w 753"/>
              <a:gd name="T1" fmla="*/ 161 h 161"/>
              <a:gd name="T2" fmla="*/ 102 w 753"/>
              <a:gd name="T3" fmla="*/ 161 h 161"/>
              <a:gd name="T4" fmla="*/ 45 w 753"/>
              <a:gd name="T5" fmla="*/ 142 h 161"/>
              <a:gd name="T6" fmla="*/ 4 w 753"/>
              <a:gd name="T7" fmla="*/ 18 h 161"/>
              <a:gd name="T8" fmla="*/ 47 w 753"/>
              <a:gd name="T9" fmla="*/ 0 h 161"/>
              <a:gd name="T10" fmla="*/ 641 w 753"/>
              <a:gd name="T11" fmla="*/ 0 h 161"/>
              <a:gd name="T12" fmla="*/ 698 w 753"/>
              <a:gd name="T13" fmla="*/ 18 h 161"/>
              <a:gd name="T14" fmla="*/ 749 w 753"/>
              <a:gd name="T15" fmla="*/ 142 h 161"/>
              <a:gd name="T16" fmla="*/ 706 w 753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3" h="161">
                <a:moveTo>
                  <a:pt x="706" y="161"/>
                </a:moveTo>
                <a:cubicBezTo>
                  <a:pt x="102" y="161"/>
                  <a:pt x="102" y="161"/>
                  <a:pt x="102" y="161"/>
                </a:cubicBezTo>
                <a:cubicBezTo>
                  <a:pt x="74" y="161"/>
                  <a:pt x="48" y="153"/>
                  <a:pt x="45" y="142"/>
                </a:cubicBezTo>
                <a:cubicBezTo>
                  <a:pt x="4" y="18"/>
                  <a:pt x="4" y="18"/>
                  <a:pt x="4" y="18"/>
                </a:cubicBezTo>
                <a:cubicBezTo>
                  <a:pt x="0" y="8"/>
                  <a:pt x="20" y="0"/>
                  <a:pt x="47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9" y="0"/>
                  <a:pt x="694" y="8"/>
                  <a:pt x="698" y="18"/>
                </a:cubicBezTo>
                <a:cubicBezTo>
                  <a:pt x="749" y="142"/>
                  <a:pt x="749" y="142"/>
                  <a:pt x="749" y="142"/>
                </a:cubicBezTo>
                <a:cubicBezTo>
                  <a:pt x="753" y="153"/>
                  <a:pt x="734" y="161"/>
                  <a:pt x="706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šļíḋe">
            <a:extLst>
              <a:ext uri="{FF2B5EF4-FFF2-40B4-BE49-F238E27FC236}">
                <a16:creationId xmlns:a16="http://schemas.microsoft.com/office/drawing/2014/main" id="{1635F257-D60C-46A8-B51D-922D7C19C0E7}"/>
              </a:ext>
            </a:extLst>
          </p:cNvPr>
          <p:cNvSpPr/>
          <p:nvPr/>
        </p:nvSpPr>
        <p:spPr bwMode="auto">
          <a:xfrm>
            <a:off x="1635527" y="3484802"/>
            <a:ext cx="186043" cy="40240"/>
          </a:xfrm>
          <a:custGeom>
            <a:avLst/>
            <a:gdLst>
              <a:gd name="T0" fmla="*/ 665 w 770"/>
              <a:gd name="T1" fmla="*/ 168 h 168"/>
              <a:gd name="T2" fmla="*/ 48 w 770"/>
              <a:gd name="T3" fmla="*/ 168 h 168"/>
              <a:gd name="T4" fmla="*/ 5 w 770"/>
              <a:gd name="T5" fmla="*/ 148 h 168"/>
              <a:gd name="T6" fmla="*/ 57 w 770"/>
              <a:gd name="T7" fmla="*/ 19 h 168"/>
              <a:gd name="T8" fmla="*/ 116 w 770"/>
              <a:gd name="T9" fmla="*/ 0 h 168"/>
              <a:gd name="T10" fmla="*/ 722 w 770"/>
              <a:gd name="T11" fmla="*/ 0 h 168"/>
              <a:gd name="T12" fmla="*/ 766 w 770"/>
              <a:gd name="T13" fmla="*/ 19 h 168"/>
              <a:gd name="T14" fmla="*/ 724 w 770"/>
              <a:gd name="T15" fmla="*/ 148 h 168"/>
              <a:gd name="T16" fmla="*/ 665 w 77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168">
                <a:moveTo>
                  <a:pt x="665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20" y="168"/>
                  <a:pt x="0" y="159"/>
                  <a:pt x="5" y="148"/>
                </a:cubicBezTo>
                <a:cubicBezTo>
                  <a:pt x="57" y="19"/>
                  <a:pt x="57" y="19"/>
                  <a:pt x="57" y="19"/>
                </a:cubicBezTo>
                <a:cubicBezTo>
                  <a:pt x="61" y="8"/>
                  <a:pt x="87" y="0"/>
                  <a:pt x="116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50" y="0"/>
                  <a:pt x="770" y="8"/>
                  <a:pt x="766" y="19"/>
                </a:cubicBezTo>
                <a:cubicBezTo>
                  <a:pt x="724" y="148"/>
                  <a:pt x="724" y="148"/>
                  <a:pt x="724" y="148"/>
                </a:cubicBezTo>
                <a:cubicBezTo>
                  <a:pt x="720" y="159"/>
                  <a:pt x="694" y="168"/>
                  <a:pt x="665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$ļíďê">
            <a:extLst>
              <a:ext uri="{FF2B5EF4-FFF2-40B4-BE49-F238E27FC236}">
                <a16:creationId xmlns:a16="http://schemas.microsoft.com/office/drawing/2014/main" id="{74CAC6D8-4252-4054-A85E-87D3468CD88A}"/>
              </a:ext>
            </a:extLst>
          </p:cNvPr>
          <p:cNvSpPr/>
          <p:nvPr/>
        </p:nvSpPr>
        <p:spPr bwMode="auto">
          <a:xfrm>
            <a:off x="1714439" y="3273674"/>
            <a:ext cx="290562" cy="50692"/>
          </a:xfrm>
          <a:prstGeom prst="rect">
            <a:avLst/>
          </a:pr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ïṧḷîḍe">
            <a:extLst>
              <a:ext uri="{FF2B5EF4-FFF2-40B4-BE49-F238E27FC236}">
                <a16:creationId xmlns:a16="http://schemas.microsoft.com/office/drawing/2014/main" id="{B0F4C9CD-F4AA-4114-8477-FD549ECBA62F}"/>
              </a:ext>
            </a:extLst>
          </p:cNvPr>
          <p:cNvSpPr/>
          <p:nvPr/>
        </p:nvSpPr>
        <p:spPr bwMode="auto">
          <a:xfrm>
            <a:off x="3113421" y="3272629"/>
            <a:ext cx="290562" cy="52259"/>
          </a:xfrm>
          <a:prstGeom prst="rect">
            <a:avLst/>
          </a:pr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ŝľiḓè">
            <a:extLst>
              <a:ext uri="{FF2B5EF4-FFF2-40B4-BE49-F238E27FC236}">
                <a16:creationId xmlns:a16="http://schemas.microsoft.com/office/drawing/2014/main" id="{EF9EE263-B173-4F87-9B89-40C4C7F34D74}"/>
              </a:ext>
            </a:extLst>
          </p:cNvPr>
          <p:cNvSpPr/>
          <p:nvPr/>
        </p:nvSpPr>
        <p:spPr bwMode="auto">
          <a:xfrm>
            <a:off x="1891597" y="2234760"/>
            <a:ext cx="1315890" cy="821516"/>
          </a:xfrm>
          <a:custGeom>
            <a:avLst/>
            <a:gdLst>
              <a:gd name="T0" fmla="*/ 5452 w 5452"/>
              <a:gd name="T1" fmla="*/ 2286 h 3409"/>
              <a:gd name="T2" fmla="*/ 4762 w 5452"/>
              <a:gd name="T3" fmla="*/ 3322 h 3409"/>
              <a:gd name="T4" fmla="*/ 4451 w 5452"/>
              <a:gd name="T5" fmla="*/ 3409 h 3409"/>
              <a:gd name="T6" fmla="*/ 1090 w 5452"/>
              <a:gd name="T7" fmla="*/ 3409 h 3409"/>
              <a:gd name="T8" fmla="*/ 1008 w 5452"/>
              <a:gd name="T9" fmla="*/ 3403 h 3409"/>
              <a:gd name="T10" fmla="*/ 370 w 5452"/>
              <a:gd name="T11" fmla="*/ 3119 h 3409"/>
              <a:gd name="T12" fmla="*/ 370 w 5452"/>
              <a:gd name="T13" fmla="*/ 3119 h 3409"/>
              <a:gd name="T14" fmla="*/ 0 w 5452"/>
              <a:gd name="T15" fmla="*/ 2286 h 3409"/>
              <a:gd name="T16" fmla="*/ 964 w 5452"/>
              <a:gd name="T17" fmla="*/ 1176 h 3409"/>
              <a:gd name="T18" fmla="*/ 1899 w 5452"/>
              <a:gd name="T19" fmla="*/ 398 h 3409"/>
              <a:gd name="T20" fmla="*/ 2330 w 5452"/>
              <a:gd name="T21" fmla="*/ 501 h 3409"/>
              <a:gd name="T22" fmla="*/ 3379 w 5452"/>
              <a:gd name="T23" fmla="*/ 0 h 3409"/>
              <a:gd name="T24" fmla="*/ 4007 w 5452"/>
              <a:gd name="T25" fmla="*/ 155 h 3409"/>
              <a:gd name="T26" fmla="*/ 4007 w 5452"/>
              <a:gd name="T27" fmla="*/ 155 h 3409"/>
              <a:gd name="T28" fmla="*/ 4007 w 5452"/>
              <a:gd name="T29" fmla="*/ 155 h 3409"/>
              <a:gd name="T30" fmla="*/ 4689 w 5452"/>
              <a:gd name="T31" fmla="*/ 1027 h 3409"/>
              <a:gd name="T32" fmla="*/ 4691 w 5452"/>
              <a:gd name="T33" fmla="*/ 1034 h 3409"/>
              <a:gd name="T34" fmla="*/ 5040 w 5452"/>
              <a:gd name="T35" fmla="*/ 1417 h 3409"/>
              <a:gd name="T36" fmla="*/ 5315 w 5452"/>
              <a:gd name="T37" fmla="*/ 1749 h 3409"/>
              <a:gd name="T38" fmla="*/ 5452 w 5452"/>
              <a:gd name="T39" fmla="*/ 2286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52" h="3409">
                <a:moveTo>
                  <a:pt x="5452" y="2286"/>
                </a:moveTo>
                <a:cubicBezTo>
                  <a:pt x="5452" y="2753"/>
                  <a:pt x="5167" y="3153"/>
                  <a:pt x="4762" y="3322"/>
                </a:cubicBezTo>
                <a:cubicBezTo>
                  <a:pt x="4671" y="3377"/>
                  <a:pt x="4565" y="3409"/>
                  <a:pt x="4451" y="3409"/>
                </a:cubicBezTo>
                <a:cubicBezTo>
                  <a:pt x="1090" y="3409"/>
                  <a:pt x="1090" y="3409"/>
                  <a:pt x="1090" y="3409"/>
                </a:cubicBezTo>
                <a:cubicBezTo>
                  <a:pt x="1063" y="3409"/>
                  <a:pt x="1035" y="3406"/>
                  <a:pt x="1008" y="3403"/>
                </a:cubicBezTo>
                <a:cubicBezTo>
                  <a:pt x="764" y="3378"/>
                  <a:pt x="543" y="3275"/>
                  <a:pt x="370" y="3119"/>
                </a:cubicBezTo>
                <a:cubicBezTo>
                  <a:pt x="370" y="3119"/>
                  <a:pt x="370" y="3119"/>
                  <a:pt x="370" y="3119"/>
                </a:cubicBezTo>
                <a:cubicBezTo>
                  <a:pt x="143" y="2914"/>
                  <a:pt x="0" y="2617"/>
                  <a:pt x="0" y="2286"/>
                </a:cubicBezTo>
                <a:cubicBezTo>
                  <a:pt x="0" y="1720"/>
                  <a:pt x="419" y="1253"/>
                  <a:pt x="964" y="1176"/>
                </a:cubicBezTo>
                <a:cubicBezTo>
                  <a:pt x="1045" y="733"/>
                  <a:pt x="1433" y="398"/>
                  <a:pt x="1899" y="398"/>
                </a:cubicBezTo>
                <a:cubicBezTo>
                  <a:pt x="2054" y="398"/>
                  <a:pt x="2201" y="435"/>
                  <a:pt x="2330" y="501"/>
                </a:cubicBezTo>
                <a:cubicBezTo>
                  <a:pt x="2578" y="196"/>
                  <a:pt x="2956" y="0"/>
                  <a:pt x="3379" y="0"/>
                </a:cubicBezTo>
                <a:cubicBezTo>
                  <a:pt x="3606" y="0"/>
                  <a:pt x="3820" y="56"/>
                  <a:pt x="4007" y="155"/>
                </a:cubicBezTo>
                <a:cubicBezTo>
                  <a:pt x="4007" y="155"/>
                  <a:pt x="4007" y="155"/>
                  <a:pt x="4007" y="155"/>
                </a:cubicBezTo>
                <a:cubicBezTo>
                  <a:pt x="4007" y="155"/>
                  <a:pt x="4007" y="155"/>
                  <a:pt x="4007" y="155"/>
                </a:cubicBezTo>
                <a:cubicBezTo>
                  <a:pt x="4344" y="332"/>
                  <a:pt x="4596" y="648"/>
                  <a:pt x="4689" y="1027"/>
                </a:cubicBezTo>
                <a:cubicBezTo>
                  <a:pt x="4690" y="1029"/>
                  <a:pt x="4690" y="1032"/>
                  <a:pt x="4691" y="1034"/>
                </a:cubicBezTo>
                <a:cubicBezTo>
                  <a:pt x="4884" y="1058"/>
                  <a:pt x="5034" y="1219"/>
                  <a:pt x="5040" y="1417"/>
                </a:cubicBezTo>
                <a:cubicBezTo>
                  <a:pt x="5152" y="1509"/>
                  <a:pt x="5246" y="1621"/>
                  <a:pt x="5315" y="1749"/>
                </a:cubicBezTo>
                <a:cubicBezTo>
                  <a:pt x="5403" y="1908"/>
                  <a:pt x="5452" y="2091"/>
                  <a:pt x="5452" y="2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Sḷiḍe">
            <a:extLst>
              <a:ext uri="{FF2B5EF4-FFF2-40B4-BE49-F238E27FC236}">
                <a16:creationId xmlns:a16="http://schemas.microsoft.com/office/drawing/2014/main" id="{60513CC3-90FD-4731-8BCC-D967998D6333}"/>
              </a:ext>
            </a:extLst>
          </p:cNvPr>
          <p:cNvSpPr/>
          <p:nvPr/>
        </p:nvSpPr>
        <p:spPr bwMode="auto">
          <a:xfrm>
            <a:off x="1118682" y="1865287"/>
            <a:ext cx="845033" cy="734765"/>
          </a:xfrm>
          <a:custGeom>
            <a:avLst/>
            <a:gdLst>
              <a:gd name="T0" fmla="*/ 3401 w 3501"/>
              <a:gd name="T1" fmla="*/ 1844 h 3050"/>
              <a:gd name="T2" fmla="*/ 1220 w 3501"/>
              <a:gd name="T3" fmla="*/ 2645 h 3050"/>
              <a:gd name="T4" fmla="*/ 1004 w 3501"/>
              <a:gd name="T5" fmla="*/ 3050 h 3050"/>
              <a:gd name="T6" fmla="*/ 923 w 3501"/>
              <a:gd name="T7" fmla="*/ 2754 h 3050"/>
              <a:gd name="T8" fmla="*/ 768 w 3501"/>
              <a:gd name="T9" fmla="*/ 2811 h 3050"/>
              <a:gd name="T10" fmla="*/ 604 w 3501"/>
              <a:gd name="T11" fmla="*/ 2735 h 3050"/>
              <a:gd name="T12" fmla="*/ 24 w 3501"/>
              <a:gd name="T13" fmla="*/ 1156 h 3050"/>
              <a:gd name="T14" fmla="*/ 100 w 3501"/>
              <a:gd name="T15" fmla="*/ 992 h 3050"/>
              <a:gd name="T16" fmla="*/ 2732 w 3501"/>
              <a:gd name="T17" fmla="*/ 24 h 3050"/>
              <a:gd name="T18" fmla="*/ 2897 w 3501"/>
              <a:gd name="T19" fmla="*/ 101 h 3050"/>
              <a:gd name="T20" fmla="*/ 3477 w 3501"/>
              <a:gd name="T21" fmla="*/ 1679 h 3050"/>
              <a:gd name="T22" fmla="*/ 3401 w 3501"/>
              <a:gd name="T23" fmla="*/ 1844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01" h="3050">
                <a:moveTo>
                  <a:pt x="3401" y="1844"/>
                </a:moveTo>
                <a:cubicBezTo>
                  <a:pt x="1220" y="2645"/>
                  <a:pt x="1220" y="2645"/>
                  <a:pt x="1220" y="2645"/>
                </a:cubicBezTo>
                <a:cubicBezTo>
                  <a:pt x="1004" y="3050"/>
                  <a:pt x="1004" y="3050"/>
                  <a:pt x="1004" y="3050"/>
                </a:cubicBezTo>
                <a:cubicBezTo>
                  <a:pt x="923" y="2754"/>
                  <a:pt x="923" y="2754"/>
                  <a:pt x="923" y="2754"/>
                </a:cubicBezTo>
                <a:cubicBezTo>
                  <a:pt x="768" y="2811"/>
                  <a:pt x="768" y="2811"/>
                  <a:pt x="768" y="2811"/>
                </a:cubicBezTo>
                <a:cubicBezTo>
                  <a:pt x="702" y="2835"/>
                  <a:pt x="628" y="2801"/>
                  <a:pt x="604" y="2735"/>
                </a:cubicBezTo>
                <a:cubicBezTo>
                  <a:pt x="24" y="1156"/>
                  <a:pt x="24" y="1156"/>
                  <a:pt x="24" y="1156"/>
                </a:cubicBezTo>
                <a:cubicBezTo>
                  <a:pt x="0" y="1090"/>
                  <a:pt x="34" y="1016"/>
                  <a:pt x="100" y="992"/>
                </a:cubicBezTo>
                <a:cubicBezTo>
                  <a:pt x="2732" y="24"/>
                  <a:pt x="2732" y="24"/>
                  <a:pt x="2732" y="24"/>
                </a:cubicBezTo>
                <a:cubicBezTo>
                  <a:pt x="2799" y="0"/>
                  <a:pt x="2873" y="34"/>
                  <a:pt x="2897" y="101"/>
                </a:cubicBezTo>
                <a:cubicBezTo>
                  <a:pt x="3477" y="1679"/>
                  <a:pt x="3477" y="1679"/>
                  <a:pt x="3477" y="1679"/>
                </a:cubicBezTo>
                <a:cubicBezTo>
                  <a:pt x="3501" y="1746"/>
                  <a:pt x="3467" y="1819"/>
                  <a:pt x="3401" y="1844"/>
                </a:cubicBezTo>
                <a:close/>
              </a:path>
            </a:pathLst>
          </a:custGeom>
          <a:solidFill>
            <a:srgbClr val="CAD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Sľidê">
            <a:extLst>
              <a:ext uri="{FF2B5EF4-FFF2-40B4-BE49-F238E27FC236}">
                <a16:creationId xmlns:a16="http://schemas.microsoft.com/office/drawing/2014/main" id="{AB949992-DC95-427B-9308-0C883F2F3BF8}"/>
              </a:ext>
            </a:extLst>
          </p:cNvPr>
          <p:cNvSpPr/>
          <p:nvPr/>
        </p:nvSpPr>
        <p:spPr bwMode="auto">
          <a:xfrm>
            <a:off x="1605739" y="1978167"/>
            <a:ext cx="684597" cy="549245"/>
          </a:xfrm>
          <a:custGeom>
            <a:avLst/>
            <a:gdLst>
              <a:gd name="T0" fmla="*/ 617 w 2835"/>
              <a:gd name="T1" fmla="*/ 2259 h 2279"/>
              <a:gd name="T2" fmla="*/ 2386 w 2835"/>
              <a:gd name="T3" fmla="*/ 1609 h 2279"/>
              <a:gd name="T4" fmla="*/ 2731 w 2835"/>
              <a:gd name="T5" fmla="*/ 1743 h 2279"/>
              <a:gd name="T6" fmla="*/ 2628 w 2835"/>
              <a:gd name="T7" fmla="*/ 1520 h 2279"/>
              <a:gd name="T8" fmla="*/ 2753 w 2835"/>
              <a:gd name="T9" fmla="*/ 1474 h 2279"/>
              <a:gd name="T10" fmla="*/ 2815 w 2835"/>
              <a:gd name="T11" fmla="*/ 1342 h 2279"/>
              <a:gd name="T12" fmla="*/ 2352 w 2835"/>
              <a:gd name="T13" fmla="*/ 80 h 2279"/>
              <a:gd name="T14" fmla="*/ 2219 w 2835"/>
              <a:gd name="T15" fmla="*/ 20 h 2279"/>
              <a:gd name="T16" fmla="*/ 82 w 2835"/>
              <a:gd name="T17" fmla="*/ 805 h 2279"/>
              <a:gd name="T18" fmla="*/ 20 w 2835"/>
              <a:gd name="T19" fmla="*/ 937 h 2279"/>
              <a:gd name="T20" fmla="*/ 484 w 2835"/>
              <a:gd name="T21" fmla="*/ 2199 h 2279"/>
              <a:gd name="T22" fmla="*/ 617 w 2835"/>
              <a:gd name="T23" fmla="*/ 2259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35" h="2279">
                <a:moveTo>
                  <a:pt x="617" y="2259"/>
                </a:moveTo>
                <a:cubicBezTo>
                  <a:pt x="2386" y="1609"/>
                  <a:pt x="2386" y="1609"/>
                  <a:pt x="2386" y="1609"/>
                </a:cubicBezTo>
                <a:cubicBezTo>
                  <a:pt x="2731" y="1743"/>
                  <a:pt x="2731" y="1743"/>
                  <a:pt x="2731" y="1743"/>
                </a:cubicBezTo>
                <a:cubicBezTo>
                  <a:pt x="2628" y="1520"/>
                  <a:pt x="2628" y="1520"/>
                  <a:pt x="2628" y="1520"/>
                </a:cubicBezTo>
                <a:cubicBezTo>
                  <a:pt x="2753" y="1474"/>
                  <a:pt x="2753" y="1474"/>
                  <a:pt x="2753" y="1474"/>
                </a:cubicBezTo>
                <a:cubicBezTo>
                  <a:pt x="2807" y="1454"/>
                  <a:pt x="2835" y="1395"/>
                  <a:pt x="2815" y="1342"/>
                </a:cubicBezTo>
                <a:cubicBezTo>
                  <a:pt x="2352" y="80"/>
                  <a:pt x="2352" y="80"/>
                  <a:pt x="2352" y="80"/>
                </a:cubicBezTo>
                <a:cubicBezTo>
                  <a:pt x="2332" y="27"/>
                  <a:pt x="2273" y="0"/>
                  <a:pt x="2219" y="20"/>
                </a:cubicBezTo>
                <a:cubicBezTo>
                  <a:pt x="82" y="805"/>
                  <a:pt x="82" y="805"/>
                  <a:pt x="82" y="805"/>
                </a:cubicBezTo>
                <a:cubicBezTo>
                  <a:pt x="28" y="825"/>
                  <a:pt x="0" y="884"/>
                  <a:pt x="20" y="937"/>
                </a:cubicBezTo>
                <a:cubicBezTo>
                  <a:pt x="484" y="2199"/>
                  <a:pt x="484" y="2199"/>
                  <a:pt x="484" y="2199"/>
                </a:cubicBezTo>
                <a:cubicBezTo>
                  <a:pt x="503" y="2252"/>
                  <a:pt x="563" y="2279"/>
                  <a:pt x="617" y="2259"/>
                </a:cubicBez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šlïďê">
            <a:extLst>
              <a:ext uri="{FF2B5EF4-FFF2-40B4-BE49-F238E27FC236}">
                <a16:creationId xmlns:a16="http://schemas.microsoft.com/office/drawing/2014/main" id="{2E65C289-B0C3-480B-83C7-9D025D207291}"/>
              </a:ext>
            </a:extLst>
          </p:cNvPr>
          <p:cNvSpPr/>
          <p:nvPr/>
        </p:nvSpPr>
        <p:spPr bwMode="auto">
          <a:xfrm>
            <a:off x="1817912" y="2262457"/>
            <a:ext cx="62711" cy="62711"/>
          </a:xfrm>
          <a:custGeom>
            <a:avLst/>
            <a:gdLst>
              <a:gd name="T0" fmla="*/ 239 w 260"/>
              <a:gd name="T1" fmla="*/ 91 h 261"/>
              <a:gd name="T2" fmla="*/ 170 w 260"/>
              <a:gd name="T3" fmla="*/ 239 h 261"/>
              <a:gd name="T4" fmla="*/ 22 w 260"/>
              <a:gd name="T5" fmla="*/ 170 h 261"/>
              <a:gd name="T6" fmla="*/ 91 w 260"/>
              <a:gd name="T7" fmla="*/ 22 h 261"/>
              <a:gd name="T8" fmla="*/ 239 w 260"/>
              <a:gd name="T9" fmla="*/ 9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61">
                <a:moveTo>
                  <a:pt x="239" y="91"/>
                </a:moveTo>
                <a:cubicBezTo>
                  <a:pt x="260" y="151"/>
                  <a:pt x="230" y="217"/>
                  <a:pt x="170" y="239"/>
                </a:cubicBezTo>
                <a:cubicBezTo>
                  <a:pt x="110" y="261"/>
                  <a:pt x="44" y="230"/>
                  <a:pt x="22" y="170"/>
                </a:cubicBezTo>
                <a:cubicBezTo>
                  <a:pt x="0" y="111"/>
                  <a:pt x="31" y="44"/>
                  <a:pt x="91" y="22"/>
                </a:cubicBezTo>
                <a:cubicBezTo>
                  <a:pt x="150" y="0"/>
                  <a:pt x="217" y="31"/>
                  <a:pt x="239" y="9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iṡlídé">
            <a:extLst>
              <a:ext uri="{FF2B5EF4-FFF2-40B4-BE49-F238E27FC236}">
                <a16:creationId xmlns:a16="http://schemas.microsoft.com/office/drawing/2014/main" id="{86C4E3FA-B70D-4471-8153-04C3CBFDFA61}"/>
              </a:ext>
            </a:extLst>
          </p:cNvPr>
          <p:cNvSpPr/>
          <p:nvPr/>
        </p:nvSpPr>
        <p:spPr bwMode="auto">
          <a:xfrm>
            <a:off x="1919295" y="2225353"/>
            <a:ext cx="62711" cy="62711"/>
          </a:xfrm>
          <a:custGeom>
            <a:avLst/>
            <a:gdLst>
              <a:gd name="T0" fmla="*/ 239 w 261"/>
              <a:gd name="T1" fmla="*/ 91 h 261"/>
              <a:gd name="T2" fmla="*/ 170 w 261"/>
              <a:gd name="T3" fmla="*/ 239 h 261"/>
              <a:gd name="T4" fmla="*/ 22 w 261"/>
              <a:gd name="T5" fmla="*/ 170 h 261"/>
              <a:gd name="T6" fmla="*/ 91 w 261"/>
              <a:gd name="T7" fmla="*/ 22 h 261"/>
              <a:gd name="T8" fmla="*/ 239 w 261"/>
              <a:gd name="T9" fmla="*/ 9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261">
                <a:moveTo>
                  <a:pt x="239" y="91"/>
                </a:moveTo>
                <a:cubicBezTo>
                  <a:pt x="261" y="151"/>
                  <a:pt x="230" y="217"/>
                  <a:pt x="170" y="239"/>
                </a:cubicBezTo>
                <a:cubicBezTo>
                  <a:pt x="110" y="261"/>
                  <a:pt x="44" y="230"/>
                  <a:pt x="22" y="170"/>
                </a:cubicBezTo>
                <a:cubicBezTo>
                  <a:pt x="0" y="111"/>
                  <a:pt x="31" y="44"/>
                  <a:pt x="91" y="22"/>
                </a:cubicBezTo>
                <a:cubicBezTo>
                  <a:pt x="150" y="0"/>
                  <a:pt x="217" y="31"/>
                  <a:pt x="239" y="9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iṡľîḑé">
            <a:extLst>
              <a:ext uri="{FF2B5EF4-FFF2-40B4-BE49-F238E27FC236}">
                <a16:creationId xmlns:a16="http://schemas.microsoft.com/office/drawing/2014/main" id="{84B8013C-1394-4BB9-AA83-F1AF3C54A73A}"/>
              </a:ext>
            </a:extLst>
          </p:cNvPr>
          <p:cNvSpPr/>
          <p:nvPr/>
        </p:nvSpPr>
        <p:spPr bwMode="auto">
          <a:xfrm>
            <a:off x="2013884" y="2190340"/>
            <a:ext cx="63234" cy="63234"/>
          </a:xfrm>
          <a:custGeom>
            <a:avLst/>
            <a:gdLst>
              <a:gd name="T0" fmla="*/ 239 w 261"/>
              <a:gd name="T1" fmla="*/ 91 h 261"/>
              <a:gd name="T2" fmla="*/ 170 w 261"/>
              <a:gd name="T3" fmla="*/ 239 h 261"/>
              <a:gd name="T4" fmla="*/ 22 w 261"/>
              <a:gd name="T5" fmla="*/ 170 h 261"/>
              <a:gd name="T6" fmla="*/ 91 w 261"/>
              <a:gd name="T7" fmla="*/ 22 h 261"/>
              <a:gd name="T8" fmla="*/ 239 w 261"/>
              <a:gd name="T9" fmla="*/ 9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261">
                <a:moveTo>
                  <a:pt x="239" y="91"/>
                </a:moveTo>
                <a:cubicBezTo>
                  <a:pt x="261" y="150"/>
                  <a:pt x="230" y="217"/>
                  <a:pt x="170" y="239"/>
                </a:cubicBezTo>
                <a:cubicBezTo>
                  <a:pt x="110" y="261"/>
                  <a:pt x="44" y="230"/>
                  <a:pt x="22" y="170"/>
                </a:cubicBezTo>
                <a:cubicBezTo>
                  <a:pt x="0" y="110"/>
                  <a:pt x="31" y="44"/>
                  <a:pt x="91" y="22"/>
                </a:cubicBezTo>
                <a:cubicBezTo>
                  <a:pt x="150" y="0"/>
                  <a:pt x="217" y="31"/>
                  <a:pt x="239" y="9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ś1ide">
            <a:extLst>
              <a:ext uri="{FF2B5EF4-FFF2-40B4-BE49-F238E27FC236}">
                <a16:creationId xmlns:a16="http://schemas.microsoft.com/office/drawing/2014/main" id="{F7488D74-E95B-4B96-9532-ECA53A776300}"/>
              </a:ext>
            </a:extLst>
          </p:cNvPr>
          <p:cNvSpPr/>
          <p:nvPr/>
        </p:nvSpPr>
        <p:spPr bwMode="auto">
          <a:xfrm>
            <a:off x="3352246" y="2574968"/>
            <a:ext cx="444727" cy="475559"/>
          </a:xfrm>
          <a:custGeom>
            <a:avLst/>
            <a:gdLst>
              <a:gd name="T0" fmla="*/ 0 w 851"/>
              <a:gd name="T1" fmla="*/ 387 h 910"/>
              <a:gd name="T2" fmla="*/ 425 w 851"/>
              <a:gd name="T3" fmla="*/ 0 h 910"/>
              <a:gd name="T4" fmla="*/ 851 w 851"/>
              <a:gd name="T5" fmla="*/ 381 h 910"/>
              <a:gd name="T6" fmla="*/ 848 w 851"/>
              <a:gd name="T7" fmla="*/ 908 h 910"/>
              <a:gd name="T8" fmla="*/ 12 w 851"/>
              <a:gd name="T9" fmla="*/ 910 h 910"/>
              <a:gd name="T10" fmla="*/ 0 w 851"/>
              <a:gd name="T11" fmla="*/ 387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1" h="910">
                <a:moveTo>
                  <a:pt x="0" y="387"/>
                </a:moveTo>
                <a:lnTo>
                  <a:pt x="425" y="0"/>
                </a:lnTo>
                <a:lnTo>
                  <a:pt x="851" y="381"/>
                </a:lnTo>
                <a:lnTo>
                  <a:pt x="848" y="908"/>
                </a:lnTo>
                <a:lnTo>
                  <a:pt x="12" y="910"/>
                </a:lnTo>
                <a:lnTo>
                  <a:pt x="0" y="387"/>
                </a:ln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ṧḷîďê">
            <a:extLst>
              <a:ext uri="{FF2B5EF4-FFF2-40B4-BE49-F238E27FC236}">
                <a16:creationId xmlns:a16="http://schemas.microsoft.com/office/drawing/2014/main" id="{7DE899D1-1548-47B4-8881-C410740F1EC2}"/>
              </a:ext>
            </a:extLst>
          </p:cNvPr>
          <p:cNvSpPr/>
          <p:nvPr/>
        </p:nvSpPr>
        <p:spPr bwMode="auto">
          <a:xfrm>
            <a:off x="3391440" y="2673215"/>
            <a:ext cx="369996" cy="359544"/>
          </a:xfrm>
          <a:custGeom>
            <a:avLst/>
            <a:gdLst>
              <a:gd name="T0" fmla="*/ 708 w 708"/>
              <a:gd name="T1" fmla="*/ 686 h 688"/>
              <a:gd name="T2" fmla="*/ 1 w 708"/>
              <a:gd name="T3" fmla="*/ 688 h 688"/>
              <a:gd name="T4" fmla="*/ 0 w 708"/>
              <a:gd name="T5" fmla="*/ 2 h 688"/>
              <a:gd name="T6" fmla="*/ 706 w 708"/>
              <a:gd name="T7" fmla="*/ 0 h 688"/>
              <a:gd name="T8" fmla="*/ 708 w 708"/>
              <a:gd name="T9" fmla="*/ 686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688">
                <a:moveTo>
                  <a:pt x="708" y="686"/>
                </a:moveTo>
                <a:lnTo>
                  <a:pt x="1" y="688"/>
                </a:lnTo>
                <a:lnTo>
                  <a:pt x="0" y="2"/>
                </a:lnTo>
                <a:lnTo>
                  <a:pt x="706" y="0"/>
                </a:lnTo>
                <a:lnTo>
                  <a:pt x="708" y="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ṥļïḋé">
            <a:extLst>
              <a:ext uri="{FF2B5EF4-FFF2-40B4-BE49-F238E27FC236}">
                <a16:creationId xmlns:a16="http://schemas.microsoft.com/office/drawing/2014/main" id="{F5B8E682-16EC-4862-9C09-8C440826C7B8}"/>
              </a:ext>
            </a:extLst>
          </p:cNvPr>
          <p:cNvSpPr/>
          <p:nvPr/>
        </p:nvSpPr>
        <p:spPr bwMode="auto">
          <a:xfrm>
            <a:off x="3352768" y="2942873"/>
            <a:ext cx="444727" cy="147894"/>
          </a:xfrm>
          <a:custGeom>
            <a:avLst/>
            <a:gdLst>
              <a:gd name="T0" fmla="*/ 0 w 851"/>
              <a:gd name="T1" fmla="*/ 283 h 283"/>
              <a:gd name="T2" fmla="*/ 851 w 851"/>
              <a:gd name="T3" fmla="*/ 282 h 283"/>
              <a:gd name="T4" fmla="*/ 550 w 851"/>
              <a:gd name="T5" fmla="*/ 0 h 283"/>
              <a:gd name="T6" fmla="*/ 302 w 851"/>
              <a:gd name="T7" fmla="*/ 0 h 283"/>
              <a:gd name="T8" fmla="*/ 0 w 851"/>
              <a:gd name="T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283">
                <a:moveTo>
                  <a:pt x="0" y="283"/>
                </a:moveTo>
                <a:lnTo>
                  <a:pt x="851" y="282"/>
                </a:lnTo>
                <a:lnTo>
                  <a:pt x="550" y="0"/>
                </a:lnTo>
                <a:lnTo>
                  <a:pt x="302" y="0"/>
                </a:lnTo>
                <a:lnTo>
                  <a:pt x="0" y="283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šḷíďè">
            <a:extLst>
              <a:ext uri="{FF2B5EF4-FFF2-40B4-BE49-F238E27FC236}">
                <a16:creationId xmlns:a16="http://schemas.microsoft.com/office/drawing/2014/main" id="{70808C47-E831-4103-881B-74249FB614E3}"/>
              </a:ext>
            </a:extLst>
          </p:cNvPr>
          <p:cNvSpPr/>
          <p:nvPr/>
        </p:nvSpPr>
        <p:spPr bwMode="auto">
          <a:xfrm>
            <a:off x="3352768" y="2785573"/>
            <a:ext cx="158346" cy="305194"/>
          </a:xfrm>
          <a:custGeom>
            <a:avLst/>
            <a:gdLst>
              <a:gd name="T0" fmla="*/ 1 w 303"/>
              <a:gd name="T1" fmla="*/ 584 h 584"/>
              <a:gd name="T2" fmla="*/ 0 w 303"/>
              <a:gd name="T3" fmla="*/ 0 h 584"/>
              <a:gd name="T4" fmla="*/ 303 w 303"/>
              <a:gd name="T5" fmla="*/ 301 h 584"/>
              <a:gd name="T6" fmla="*/ 1 w 303"/>
              <a:gd name="T7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584">
                <a:moveTo>
                  <a:pt x="1" y="584"/>
                </a:moveTo>
                <a:lnTo>
                  <a:pt x="0" y="0"/>
                </a:lnTo>
                <a:lnTo>
                  <a:pt x="303" y="301"/>
                </a:lnTo>
                <a:lnTo>
                  <a:pt x="1" y="584"/>
                </a:ln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isḻide">
            <a:extLst>
              <a:ext uri="{FF2B5EF4-FFF2-40B4-BE49-F238E27FC236}">
                <a16:creationId xmlns:a16="http://schemas.microsoft.com/office/drawing/2014/main" id="{C77B3A4C-1711-4B7C-9472-7BFC1D73EB6D}"/>
              </a:ext>
            </a:extLst>
          </p:cNvPr>
          <p:cNvSpPr/>
          <p:nvPr/>
        </p:nvSpPr>
        <p:spPr bwMode="auto">
          <a:xfrm>
            <a:off x="3640195" y="2784528"/>
            <a:ext cx="157823" cy="305194"/>
          </a:xfrm>
          <a:custGeom>
            <a:avLst/>
            <a:gdLst>
              <a:gd name="T0" fmla="*/ 302 w 302"/>
              <a:gd name="T1" fmla="*/ 584 h 584"/>
              <a:gd name="T2" fmla="*/ 301 w 302"/>
              <a:gd name="T3" fmla="*/ 0 h 584"/>
              <a:gd name="T4" fmla="*/ 0 w 302"/>
              <a:gd name="T5" fmla="*/ 303 h 584"/>
              <a:gd name="T6" fmla="*/ 302 w 302"/>
              <a:gd name="T7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584">
                <a:moveTo>
                  <a:pt x="302" y="584"/>
                </a:moveTo>
                <a:lnTo>
                  <a:pt x="301" y="0"/>
                </a:lnTo>
                <a:lnTo>
                  <a:pt x="0" y="303"/>
                </a:lnTo>
                <a:lnTo>
                  <a:pt x="302" y="584"/>
                </a:ln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5515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058147" y="1146908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</a:rPr>
              <a:t>研究成果与应用前景</a:t>
            </a:r>
            <a:endParaRPr lang="zh-CN" altLang="en-US" sz="3200" b="0" dirty="0">
              <a:solidFill>
                <a:schemeClr val="accent3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058146" y="1949613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845771" y="1359966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6" name="Straight Connector 38"/>
          <p:cNvCxnSpPr/>
          <p:nvPr/>
        </p:nvCxnSpPr>
        <p:spPr>
          <a:xfrm flipH="1">
            <a:off x="5769735" y="2552485"/>
            <a:ext cx="30038" cy="456824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šḷïḍê"/>
          <p:cNvSpPr>
            <a:spLocks/>
          </p:cNvSpPr>
          <p:nvPr/>
        </p:nvSpPr>
        <p:spPr bwMode="auto">
          <a:xfrm flipH="1">
            <a:off x="5795237" y="4165600"/>
            <a:ext cx="2367283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$ḻíḑé"/>
          <p:cNvSpPr>
            <a:spLocks/>
          </p:cNvSpPr>
          <p:nvPr/>
        </p:nvSpPr>
        <p:spPr bwMode="auto">
          <a:xfrm>
            <a:off x="5733326" y="4103688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ḻïḑe"/>
          <p:cNvSpPr>
            <a:spLocks/>
          </p:cNvSpPr>
          <p:nvPr/>
        </p:nvSpPr>
        <p:spPr bwMode="auto">
          <a:xfrm>
            <a:off x="8162521" y="3503613"/>
            <a:ext cx="1325563" cy="1325563"/>
          </a:xfrm>
          <a:prstGeom prst="ellipse">
            <a:avLst/>
          </a:prstGeom>
          <a:noFill/>
          <a:ln w="19050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$ḻiďê"/>
          <p:cNvSpPr>
            <a:spLocks/>
          </p:cNvSpPr>
          <p:nvPr/>
        </p:nvSpPr>
        <p:spPr bwMode="auto">
          <a:xfrm>
            <a:off x="8634553" y="3871791"/>
            <a:ext cx="473212" cy="587618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ṧḻîďê"/>
          <p:cNvSpPr>
            <a:spLocks/>
          </p:cNvSpPr>
          <p:nvPr/>
        </p:nvSpPr>
        <p:spPr bwMode="auto">
          <a:xfrm flipH="1">
            <a:off x="5819512" y="2573338"/>
            <a:ext cx="3312442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ṡḻíďe"/>
          <p:cNvSpPr>
            <a:spLocks/>
          </p:cNvSpPr>
          <p:nvPr/>
        </p:nvSpPr>
        <p:spPr bwMode="auto">
          <a:xfrm>
            <a:off x="5744901" y="2511425"/>
            <a:ext cx="123825" cy="122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ṩḷîdê"/>
          <p:cNvSpPr>
            <a:spLocks/>
          </p:cNvSpPr>
          <p:nvPr/>
        </p:nvSpPr>
        <p:spPr bwMode="auto">
          <a:xfrm>
            <a:off x="9106199" y="1646238"/>
            <a:ext cx="1858963" cy="1857375"/>
          </a:xfrm>
          <a:prstGeom prst="ellipse">
            <a:avLst/>
          </a:prstGeom>
          <a:noFill/>
          <a:ln w="1905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şḷiḍè"/>
          <p:cNvSpPr>
            <a:spLocks/>
          </p:cNvSpPr>
          <p:nvPr/>
        </p:nvSpPr>
        <p:spPr bwMode="auto">
          <a:xfrm>
            <a:off x="9662193" y="2233704"/>
            <a:ext cx="772731" cy="66331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śľiďé"/>
          <p:cNvSpPr>
            <a:spLocks/>
          </p:cNvSpPr>
          <p:nvPr/>
        </p:nvSpPr>
        <p:spPr bwMode="auto">
          <a:xfrm>
            <a:off x="2994094" y="5153025"/>
            <a:ext cx="2813844" cy="0"/>
          </a:xfrm>
          <a:prstGeom prst="line">
            <a:avLst/>
          </a:prstGeom>
          <a:noFill/>
          <a:ln w="19050" cap="rnd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ŝḻîḑé"/>
          <p:cNvSpPr>
            <a:spLocks/>
          </p:cNvSpPr>
          <p:nvPr/>
        </p:nvSpPr>
        <p:spPr bwMode="auto">
          <a:xfrm>
            <a:off x="5733326" y="5091113"/>
            <a:ext cx="123825" cy="1238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liḍè"/>
          <p:cNvSpPr>
            <a:spLocks/>
          </p:cNvSpPr>
          <p:nvPr/>
        </p:nvSpPr>
        <p:spPr bwMode="auto">
          <a:xfrm>
            <a:off x="1511369" y="4403725"/>
            <a:ext cx="1482725" cy="1484313"/>
          </a:xfrm>
          <a:prstGeom prst="ellipse">
            <a:avLst/>
          </a:prstGeom>
          <a:noFill/>
          <a:ln w="19050" cap="rnd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ślïḓe"/>
          <p:cNvSpPr>
            <a:spLocks/>
          </p:cNvSpPr>
          <p:nvPr/>
        </p:nvSpPr>
        <p:spPr bwMode="auto">
          <a:xfrm>
            <a:off x="1927684" y="4866861"/>
            <a:ext cx="675852" cy="604078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š1ïḍê"/>
          <p:cNvSpPr>
            <a:spLocks/>
          </p:cNvSpPr>
          <p:nvPr/>
        </p:nvSpPr>
        <p:spPr bwMode="auto">
          <a:xfrm>
            <a:off x="3111169" y="3286125"/>
            <a:ext cx="2690420" cy="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şľíḍé"/>
          <p:cNvSpPr>
            <a:spLocks/>
          </p:cNvSpPr>
          <p:nvPr/>
        </p:nvSpPr>
        <p:spPr bwMode="auto">
          <a:xfrm>
            <a:off x="5733326" y="3236913"/>
            <a:ext cx="123825" cy="123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ṧļíḍe"/>
          <p:cNvSpPr>
            <a:spLocks/>
          </p:cNvSpPr>
          <p:nvPr/>
        </p:nvSpPr>
        <p:spPr bwMode="auto">
          <a:xfrm>
            <a:off x="1104568" y="2282825"/>
            <a:ext cx="2006600" cy="2005013"/>
          </a:xfrm>
          <a:prstGeom prst="ellips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ṡḷiḑè"/>
          <p:cNvSpPr>
            <a:spLocks/>
          </p:cNvSpPr>
          <p:nvPr/>
        </p:nvSpPr>
        <p:spPr bwMode="auto">
          <a:xfrm>
            <a:off x="1698110" y="2970248"/>
            <a:ext cx="791241" cy="609183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ṣľíḑe"/>
          <p:cNvSpPr>
            <a:spLocks/>
          </p:cNvSpPr>
          <p:nvPr/>
        </p:nvSpPr>
        <p:spPr bwMode="auto">
          <a:xfrm flipH="1">
            <a:off x="5790830" y="5605463"/>
            <a:ext cx="2662238" cy="0"/>
          </a:xfrm>
          <a:prstGeom prst="line">
            <a:avLst/>
          </a:prstGeom>
          <a:noFill/>
          <a:ln w="19050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ṡļíḓe"/>
          <p:cNvSpPr>
            <a:spLocks/>
          </p:cNvSpPr>
          <p:nvPr/>
        </p:nvSpPr>
        <p:spPr bwMode="auto">
          <a:xfrm>
            <a:off x="5722568" y="5540375"/>
            <a:ext cx="123825" cy="1238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lïḍé"/>
          <p:cNvSpPr>
            <a:spLocks/>
          </p:cNvSpPr>
          <p:nvPr/>
        </p:nvSpPr>
        <p:spPr bwMode="auto">
          <a:xfrm>
            <a:off x="8445130" y="5168900"/>
            <a:ext cx="874713" cy="874713"/>
          </a:xfrm>
          <a:prstGeom prst="ellipse">
            <a:avLst/>
          </a:prstGeom>
          <a:noFill/>
          <a:ln w="19050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ṣľîḓé"/>
          <p:cNvSpPr>
            <a:spLocks/>
          </p:cNvSpPr>
          <p:nvPr/>
        </p:nvSpPr>
        <p:spPr bwMode="auto">
          <a:xfrm>
            <a:off x="8721443" y="5436515"/>
            <a:ext cx="384756" cy="384755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ṡḻïḑè"/>
          <p:cNvSpPr txBox="1"/>
          <p:nvPr/>
        </p:nvSpPr>
        <p:spPr>
          <a:xfrm>
            <a:off x="5888526" y="3298825"/>
            <a:ext cx="2475726" cy="214249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íślîḍê"/>
          <p:cNvSpPr txBox="1">
            <a:spLocks/>
          </p:cNvSpPr>
          <p:nvPr/>
        </p:nvSpPr>
        <p:spPr>
          <a:xfrm>
            <a:off x="5888526" y="3513075"/>
            <a:ext cx="2475725" cy="565971"/>
          </a:xfrm>
          <a:prstGeom prst="rect">
            <a:avLst/>
          </a:prstGeom>
        </p:spPr>
        <p:txBody>
          <a:bodyPr vert="horz" wrap="square" lIns="216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3" name="íšľíde"/>
          <p:cNvSpPr txBox="1"/>
          <p:nvPr/>
        </p:nvSpPr>
        <p:spPr>
          <a:xfrm>
            <a:off x="3294009" y="4320796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4" name="is1íḓè"/>
          <p:cNvSpPr txBox="1">
            <a:spLocks/>
          </p:cNvSpPr>
          <p:nvPr/>
        </p:nvSpPr>
        <p:spPr>
          <a:xfrm>
            <a:off x="3294009" y="4535046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1" name="ï$ḻidê"/>
          <p:cNvSpPr txBox="1"/>
          <p:nvPr/>
        </p:nvSpPr>
        <p:spPr>
          <a:xfrm>
            <a:off x="3260234" y="2432755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2" name="işḻïḑe"/>
          <p:cNvSpPr txBox="1">
            <a:spLocks/>
          </p:cNvSpPr>
          <p:nvPr/>
        </p:nvSpPr>
        <p:spPr>
          <a:xfrm>
            <a:off x="3260234" y="2647005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9" name="iśḷíďè"/>
          <p:cNvSpPr txBox="1"/>
          <p:nvPr/>
        </p:nvSpPr>
        <p:spPr>
          <a:xfrm>
            <a:off x="5888526" y="1712675"/>
            <a:ext cx="2475726" cy="214249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0" name="îṧļîḍé"/>
          <p:cNvSpPr txBox="1">
            <a:spLocks/>
          </p:cNvSpPr>
          <p:nvPr/>
        </p:nvSpPr>
        <p:spPr>
          <a:xfrm>
            <a:off x="5888526" y="1926925"/>
            <a:ext cx="2475725" cy="565971"/>
          </a:xfrm>
          <a:prstGeom prst="rect">
            <a:avLst/>
          </a:prstGeom>
        </p:spPr>
        <p:txBody>
          <a:bodyPr vert="horz" wrap="square" lIns="216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7" name="iŝļíḑé"/>
          <p:cNvSpPr txBox="1"/>
          <p:nvPr/>
        </p:nvSpPr>
        <p:spPr>
          <a:xfrm>
            <a:off x="5888526" y="4761148"/>
            <a:ext cx="2475726" cy="214249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íśḷîdè"/>
          <p:cNvSpPr txBox="1">
            <a:spLocks/>
          </p:cNvSpPr>
          <p:nvPr/>
        </p:nvSpPr>
        <p:spPr>
          <a:xfrm>
            <a:off x="5888526" y="4975398"/>
            <a:ext cx="2475725" cy="565971"/>
          </a:xfrm>
          <a:prstGeom prst="rect">
            <a:avLst/>
          </a:prstGeom>
        </p:spPr>
        <p:txBody>
          <a:bodyPr vert="horz" wrap="square" lIns="216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47324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ï$1îḍê"/>
          <p:cNvSpPr/>
          <p:nvPr/>
        </p:nvSpPr>
        <p:spPr>
          <a:xfrm>
            <a:off x="1588" y="1150374"/>
            <a:ext cx="12188825" cy="5707626"/>
          </a:xfrm>
          <a:prstGeom prst="rect">
            <a:avLst/>
          </a:prstGeom>
          <a:solidFill>
            <a:schemeClr val="dk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/>
          <p:cNvCxnSpPr/>
          <p:nvPr/>
        </p:nvCxnSpPr>
        <p:spPr>
          <a:xfrm>
            <a:off x="2348241" y="2693478"/>
            <a:ext cx="0" cy="52257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10615" y="2693478"/>
            <a:ext cx="0" cy="52257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841421" y="2693478"/>
            <a:ext cx="0" cy="52257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165265" y="3709950"/>
            <a:ext cx="0" cy="52257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14649" y="3709950"/>
            <a:ext cx="0" cy="52257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588" y="3459488"/>
            <a:ext cx="121888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ṣḷíďe"/>
          <p:cNvSpPr/>
          <p:nvPr/>
        </p:nvSpPr>
        <p:spPr>
          <a:xfrm>
            <a:off x="2110772" y="3225999"/>
            <a:ext cx="480094" cy="4802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accent1">
              <a:lumMod val="10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š1ïdê"/>
          <p:cNvSpPr txBox="1"/>
          <p:nvPr/>
        </p:nvSpPr>
        <p:spPr>
          <a:xfrm>
            <a:off x="2092405" y="3326896"/>
            <a:ext cx="518483" cy="32329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501">
                <a:solidFill>
                  <a:schemeClr val="bg1">
                    <a:lumMod val="100000"/>
                  </a:schemeClr>
                </a:solidFill>
              </a:rPr>
              <a:t>01</a:t>
            </a:r>
          </a:p>
        </p:txBody>
      </p:sp>
      <p:sp>
        <p:nvSpPr>
          <p:cNvPr id="16" name="ísḷiḍé"/>
          <p:cNvSpPr/>
          <p:nvPr/>
        </p:nvSpPr>
        <p:spPr>
          <a:xfrm>
            <a:off x="3935771" y="3225999"/>
            <a:ext cx="480094" cy="4802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accent2">
              <a:lumMod val="10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ŝ1ïďé"/>
          <p:cNvSpPr txBox="1"/>
          <p:nvPr/>
        </p:nvSpPr>
        <p:spPr>
          <a:xfrm>
            <a:off x="3916721" y="3326896"/>
            <a:ext cx="518483" cy="32329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501">
                <a:solidFill>
                  <a:schemeClr val="bg1">
                    <a:lumMod val="100000"/>
                  </a:schemeClr>
                </a:solidFill>
              </a:rPr>
              <a:t>02</a:t>
            </a:r>
          </a:p>
        </p:txBody>
      </p:sp>
      <p:sp>
        <p:nvSpPr>
          <p:cNvPr id="18" name="iS1íḓè"/>
          <p:cNvSpPr/>
          <p:nvPr/>
        </p:nvSpPr>
        <p:spPr>
          <a:xfrm>
            <a:off x="5877923" y="3225999"/>
            <a:ext cx="478955" cy="4802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accent3">
              <a:lumMod val="10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$ḷîḑè"/>
          <p:cNvSpPr txBox="1"/>
          <p:nvPr/>
        </p:nvSpPr>
        <p:spPr>
          <a:xfrm>
            <a:off x="5864305" y="3326896"/>
            <a:ext cx="518483" cy="32329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501">
                <a:solidFill>
                  <a:schemeClr val="bg1">
                    <a:lumMod val="100000"/>
                  </a:schemeClr>
                </a:solidFill>
              </a:rPr>
              <a:t>03</a:t>
            </a:r>
          </a:p>
        </p:txBody>
      </p:sp>
      <p:sp>
        <p:nvSpPr>
          <p:cNvPr id="20" name="iṩḻïḍé"/>
          <p:cNvSpPr/>
          <p:nvPr/>
        </p:nvSpPr>
        <p:spPr>
          <a:xfrm>
            <a:off x="7763301" y="3225999"/>
            <a:ext cx="480094" cy="4802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accent4">
              <a:lumMod val="10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1iḑè"/>
          <p:cNvSpPr txBox="1"/>
          <p:nvPr/>
        </p:nvSpPr>
        <p:spPr>
          <a:xfrm>
            <a:off x="7756133" y="3326896"/>
            <a:ext cx="518483" cy="32329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501">
                <a:solidFill>
                  <a:schemeClr val="bg1">
                    <a:lumMod val="100000"/>
                  </a:schemeClr>
                </a:solidFill>
              </a:rPr>
              <a:t>04</a:t>
            </a:r>
          </a:p>
        </p:txBody>
      </p:sp>
      <p:sp>
        <p:nvSpPr>
          <p:cNvPr id="22" name="iṣḻîďé"/>
          <p:cNvSpPr/>
          <p:nvPr/>
        </p:nvSpPr>
        <p:spPr>
          <a:xfrm>
            <a:off x="9602871" y="3225999"/>
            <a:ext cx="478955" cy="4802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67"/>
                </a:moveTo>
                <a:cubicBezTo>
                  <a:pt x="125847" y="41002"/>
                  <a:pt x="125847" y="78985"/>
                  <a:pt x="102419" y="102419"/>
                </a:cubicBezTo>
                <a:cubicBezTo>
                  <a:pt x="78985" y="125853"/>
                  <a:pt x="41002" y="125853"/>
                  <a:pt x="17567" y="102419"/>
                </a:cubicBezTo>
                <a:cubicBezTo>
                  <a:pt x="-5860" y="78985"/>
                  <a:pt x="-5860" y="41002"/>
                  <a:pt x="17567" y="17567"/>
                </a:cubicBezTo>
                <a:cubicBezTo>
                  <a:pt x="41002" y="-5860"/>
                  <a:pt x="78985" y="-5860"/>
                  <a:pt x="102419" y="17567"/>
                </a:cubicBezTo>
              </a:path>
            </a:pathLst>
          </a:custGeom>
          <a:solidFill>
            <a:schemeClr val="accent5">
              <a:lumMod val="10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ŝḷiḍê"/>
          <p:cNvSpPr txBox="1"/>
          <p:nvPr/>
        </p:nvSpPr>
        <p:spPr>
          <a:xfrm>
            <a:off x="9594445" y="3326896"/>
            <a:ext cx="518483" cy="32329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501">
                <a:solidFill>
                  <a:schemeClr val="bg1">
                    <a:lumMod val="100000"/>
                  </a:schemeClr>
                </a:solidFill>
              </a:rPr>
              <a:t>05</a:t>
            </a:r>
          </a:p>
        </p:txBody>
      </p:sp>
      <p:sp>
        <p:nvSpPr>
          <p:cNvPr id="24" name="ïslîḑê"/>
          <p:cNvSpPr txBox="1"/>
          <p:nvPr/>
        </p:nvSpPr>
        <p:spPr>
          <a:xfrm>
            <a:off x="1326971" y="2254031"/>
            <a:ext cx="2042540" cy="307777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5" name="iṣļídê"/>
          <p:cNvSpPr txBox="1"/>
          <p:nvPr/>
        </p:nvSpPr>
        <p:spPr>
          <a:xfrm>
            <a:off x="1453270" y="1930866"/>
            <a:ext cx="1789943" cy="32316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6" name="îSlíḓê"/>
          <p:cNvSpPr txBox="1"/>
          <p:nvPr/>
        </p:nvSpPr>
        <p:spPr>
          <a:xfrm>
            <a:off x="5089016" y="2254031"/>
            <a:ext cx="2042540" cy="307777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7" name="îSľïḍe"/>
          <p:cNvSpPr txBox="1"/>
          <p:nvPr/>
        </p:nvSpPr>
        <p:spPr>
          <a:xfrm>
            <a:off x="5215315" y="1930866"/>
            <a:ext cx="1789943" cy="32316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îšľïḓê"/>
          <p:cNvSpPr txBox="1"/>
          <p:nvPr/>
        </p:nvSpPr>
        <p:spPr>
          <a:xfrm>
            <a:off x="8831653" y="2254031"/>
            <a:ext cx="2042540" cy="307777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9" name="îş1ïďe"/>
          <p:cNvSpPr txBox="1"/>
          <p:nvPr/>
        </p:nvSpPr>
        <p:spPr>
          <a:xfrm>
            <a:off x="8957952" y="1930866"/>
            <a:ext cx="1789943" cy="32316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0" name="íṩļiďê"/>
          <p:cNvSpPr txBox="1"/>
          <p:nvPr/>
        </p:nvSpPr>
        <p:spPr>
          <a:xfrm>
            <a:off x="3150745" y="4619357"/>
            <a:ext cx="2042540" cy="307777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1" name="ïṣļiďê"/>
          <p:cNvSpPr txBox="1"/>
          <p:nvPr/>
        </p:nvSpPr>
        <p:spPr>
          <a:xfrm>
            <a:off x="3277044" y="4296192"/>
            <a:ext cx="1789943" cy="32316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2" name="íṩḻïḑè"/>
          <p:cNvSpPr txBox="1"/>
          <p:nvPr/>
        </p:nvSpPr>
        <p:spPr>
          <a:xfrm>
            <a:off x="6993378" y="4619357"/>
            <a:ext cx="2042540" cy="307777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3" name="ísḷiḋé"/>
          <p:cNvSpPr txBox="1"/>
          <p:nvPr/>
        </p:nvSpPr>
        <p:spPr>
          <a:xfrm>
            <a:off x="7119677" y="4296192"/>
            <a:ext cx="1789943" cy="32316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51769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îṩ1íḍè"/>
          <p:cNvSpPr/>
          <p:nvPr/>
        </p:nvSpPr>
        <p:spPr bwMode="auto">
          <a:xfrm>
            <a:off x="1424675" y="5256483"/>
            <a:ext cx="1169723" cy="70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ṧḷiḋé"/>
          <p:cNvSpPr/>
          <p:nvPr/>
        </p:nvSpPr>
        <p:spPr bwMode="auto">
          <a:xfrm>
            <a:off x="3058316" y="5256483"/>
            <a:ext cx="1169723" cy="70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Sľïḑê"/>
          <p:cNvSpPr/>
          <p:nvPr/>
        </p:nvSpPr>
        <p:spPr bwMode="auto">
          <a:xfrm>
            <a:off x="4682932" y="5256483"/>
            <a:ext cx="1169723" cy="70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śľïḍè"/>
          <p:cNvSpPr/>
          <p:nvPr/>
        </p:nvSpPr>
        <p:spPr bwMode="auto">
          <a:xfrm>
            <a:off x="6325599" y="5256483"/>
            <a:ext cx="1169723" cy="70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ïśḻïdê"/>
          <p:cNvSpPr/>
          <p:nvPr/>
        </p:nvSpPr>
        <p:spPr bwMode="auto">
          <a:xfrm>
            <a:off x="7959240" y="5256483"/>
            <a:ext cx="1169723" cy="70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šlíḓè"/>
          <p:cNvSpPr/>
          <p:nvPr/>
        </p:nvSpPr>
        <p:spPr bwMode="auto">
          <a:xfrm>
            <a:off x="9597394" y="5256483"/>
            <a:ext cx="1169723" cy="70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şlíḓé"/>
          <p:cNvSpPr>
            <a:spLocks/>
          </p:cNvSpPr>
          <p:nvPr/>
        </p:nvSpPr>
        <p:spPr bwMode="auto">
          <a:xfrm>
            <a:off x="933944" y="5036554"/>
            <a:ext cx="503453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ṥļïḍê"/>
          <p:cNvSpPr>
            <a:spLocks/>
          </p:cNvSpPr>
          <p:nvPr/>
        </p:nvSpPr>
        <p:spPr bwMode="auto">
          <a:xfrm>
            <a:off x="1035998" y="5145409"/>
            <a:ext cx="299350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ļïdè"/>
          <p:cNvSpPr>
            <a:spLocks/>
          </p:cNvSpPr>
          <p:nvPr/>
        </p:nvSpPr>
        <p:spPr bwMode="auto">
          <a:xfrm>
            <a:off x="1083619" y="5193035"/>
            <a:ext cx="204102" cy="197301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1îḑe"/>
          <p:cNvSpPr>
            <a:spLocks/>
          </p:cNvSpPr>
          <p:nvPr/>
        </p:nvSpPr>
        <p:spPr bwMode="auto">
          <a:xfrm>
            <a:off x="2566762" y="5036554"/>
            <a:ext cx="510259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śḷïdè"/>
          <p:cNvSpPr>
            <a:spLocks/>
          </p:cNvSpPr>
          <p:nvPr/>
        </p:nvSpPr>
        <p:spPr bwMode="auto">
          <a:xfrm>
            <a:off x="2675616" y="5145409"/>
            <a:ext cx="292549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śliḓé"/>
          <p:cNvSpPr>
            <a:spLocks/>
          </p:cNvSpPr>
          <p:nvPr/>
        </p:nvSpPr>
        <p:spPr bwMode="auto">
          <a:xfrm>
            <a:off x="2723243" y="5193035"/>
            <a:ext cx="197301" cy="19730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ṧļïḍê"/>
          <p:cNvSpPr>
            <a:spLocks/>
          </p:cNvSpPr>
          <p:nvPr/>
        </p:nvSpPr>
        <p:spPr bwMode="auto">
          <a:xfrm>
            <a:off x="4206386" y="5036554"/>
            <a:ext cx="503453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Sḻiḍe"/>
          <p:cNvSpPr>
            <a:spLocks/>
          </p:cNvSpPr>
          <p:nvPr/>
        </p:nvSpPr>
        <p:spPr bwMode="auto">
          <a:xfrm>
            <a:off x="4308435" y="5145409"/>
            <a:ext cx="292549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şḷïďe"/>
          <p:cNvSpPr>
            <a:spLocks/>
          </p:cNvSpPr>
          <p:nvPr/>
        </p:nvSpPr>
        <p:spPr bwMode="auto">
          <a:xfrm>
            <a:off x="4356062" y="5193035"/>
            <a:ext cx="204102" cy="197301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ṡľiďè"/>
          <p:cNvSpPr>
            <a:spLocks/>
          </p:cNvSpPr>
          <p:nvPr/>
        </p:nvSpPr>
        <p:spPr bwMode="auto">
          <a:xfrm>
            <a:off x="5839205" y="5036554"/>
            <a:ext cx="503453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ŝľiḍe"/>
          <p:cNvSpPr>
            <a:spLocks/>
          </p:cNvSpPr>
          <p:nvPr/>
        </p:nvSpPr>
        <p:spPr bwMode="auto">
          <a:xfrm>
            <a:off x="5941254" y="5145409"/>
            <a:ext cx="299350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ṡlïḋè"/>
          <p:cNvSpPr>
            <a:spLocks/>
          </p:cNvSpPr>
          <p:nvPr/>
        </p:nvSpPr>
        <p:spPr bwMode="auto">
          <a:xfrm>
            <a:off x="5988880" y="5193035"/>
            <a:ext cx="204102" cy="197301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ŝliďè"/>
          <p:cNvSpPr>
            <a:spLocks/>
          </p:cNvSpPr>
          <p:nvPr/>
        </p:nvSpPr>
        <p:spPr bwMode="auto">
          <a:xfrm>
            <a:off x="7472023" y="5036554"/>
            <a:ext cx="510259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ṡḻîḍe"/>
          <p:cNvSpPr>
            <a:spLocks/>
          </p:cNvSpPr>
          <p:nvPr/>
        </p:nvSpPr>
        <p:spPr bwMode="auto">
          <a:xfrm>
            <a:off x="7580878" y="5145409"/>
            <a:ext cx="292549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ṥliďè"/>
          <p:cNvSpPr>
            <a:spLocks/>
          </p:cNvSpPr>
          <p:nvPr/>
        </p:nvSpPr>
        <p:spPr bwMode="auto">
          <a:xfrm>
            <a:off x="7628499" y="5193035"/>
            <a:ext cx="197301" cy="197301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ṩḻidé"/>
          <p:cNvSpPr>
            <a:spLocks/>
          </p:cNvSpPr>
          <p:nvPr/>
        </p:nvSpPr>
        <p:spPr bwMode="auto">
          <a:xfrm>
            <a:off x="9111647" y="5036554"/>
            <a:ext cx="503453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ṥļïḍe"/>
          <p:cNvSpPr>
            <a:spLocks/>
          </p:cNvSpPr>
          <p:nvPr/>
        </p:nvSpPr>
        <p:spPr bwMode="auto">
          <a:xfrm>
            <a:off x="9217099" y="5145409"/>
            <a:ext cx="292549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ṡḷídè"/>
          <p:cNvSpPr>
            <a:spLocks/>
          </p:cNvSpPr>
          <p:nvPr/>
        </p:nvSpPr>
        <p:spPr bwMode="auto">
          <a:xfrm>
            <a:off x="9261322" y="5193033"/>
            <a:ext cx="204102" cy="197301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ľidé"/>
          <p:cNvSpPr>
            <a:spLocks/>
          </p:cNvSpPr>
          <p:nvPr/>
        </p:nvSpPr>
        <p:spPr bwMode="auto">
          <a:xfrm>
            <a:off x="10744467" y="5036554"/>
            <a:ext cx="503453" cy="510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Slíḑê"/>
          <p:cNvSpPr>
            <a:spLocks/>
          </p:cNvSpPr>
          <p:nvPr/>
        </p:nvSpPr>
        <p:spPr bwMode="auto">
          <a:xfrm>
            <a:off x="10846518" y="5145409"/>
            <a:ext cx="299350" cy="29254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ṡļïḓê"/>
          <p:cNvSpPr>
            <a:spLocks/>
          </p:cNvSpPr>
          <p:nvPr/>
        </p:nvSpPr>
        <p:spPr bwMode="auto">
          <a:xfrm>
            <a:off x="10894142" y="5193033"/>
            <a:ext cx="204102" cy="197301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ṥḷîḓè"/>
          <p:cNvSpPr>
            <a:spLocks/>
          </p:cNvSpPr>
          <p:nvPr/>
        </p:nvSpPr>
        <p:spPr bwMode="auto">
          <a:xfrm>
            <a:off x="1368984" y="3017881"/>
            <a:ext cx="2796205" cy="1508495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$ḻïde"/>
          <p:cNvSpPr>
            <a:spLocks/>
          </p:cNvSpPr>
          <p:nvPr/>
        </p:nvSpPr>
        <p:spPr bwMode="auto">
          <a:xfrm>
            <a:off x="7972240" y="3017881"/>
            <a:ext cx="2796205" cy="1508495"/>
          </a:xfrm>
          <a:prstGeom prst="round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śļiḍê"/>
          <p:cNvSpPr>
            <a:spLocks/>
          </p:cNvSpPr>
          <p:nvPr/>
        </p:nvSpPr>
        <p:spPr bwMode="auto">
          <a:xfrm>
            <a:off x="4670186" y="3017881"/>
            <a:ext cx="2796205" cy="1508495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sľíḓê"/>
          <p:cNvSpPr>
            <a:spLocks/>
          </p:cNvSpPr>
          <p:nvPr/>
        </p:nvSpPr>
        <p:spPr bwMode="auto">
          <a:xfrm>
            <a:off x="933944" y="1304764"/>
            <a:ext cx="2796205" cy="150849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$ḻïde"/>
          <p:cNvSpPr>
            <a:spLocks/>
          </p:cNvSpPr>
          <p:nvPr/>
        </p:nvSpPr>
        <p:spPr bwMode="auto">
          <a:xfrm>
            <a:off x="7506042" y="1304764"/>
            <a:ext cx="2803006" cy="1508495"/>
          </a:xfrm>
          <a:prstGeom prst="round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ṧļïḓé"/>
          <p:cNvSpPr>
            <a:spLocks/>
          </p:cNvSpPr>
          <p:nvPr/>
        </p:nvSpPr>
        <p:spPr bwMode="auto">
          <a:xfrm>
            <a:off x="4226797" y="1304764"/>
            <a:ext cx="2803006" cy="1508495"/>
          </a:xfrm>
          <a:prstGeom prst="round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$liḋê"/>
          <p:cNvSpPr>
            <a:spLocks/>
          </p:cNvSpPr>
          <p:nvPr/>
        </p:nvSpPr>
        <p:spPr bwMode="auto">
          <a:xfrm>
            <a:off x="2791278" y="4525255"/>
            <a:ext cx="61232" cy="688837"/>
          </a:xfrm>
          <a:custGeom>
            <a:avLst/>
            <a:gdLst/>
            <a:ahLst/>
            <a:cxnLst>
              <a:cxn ang="0">
                <a:pos x="9" y="254"/>
              </a:cxn>
              <a:cxn ang="0">
                <a:pos x="0" y="254"/>
              </a:cxn>
              <a:cxn ang="0">
                <a:pos x="0" y="0"/>
              </a:cxn>
              <a:cxn ang="0">
                <a:pos x="9" y="0"/>
              </a:cxn>
              <a:cxn ang="0">
                <a:pos x="9" y="254"/>
              </a:cxn>
              <a:cxn ang="0">
                <a:pos x="9" y="254"/>
              </a:cxn>
            </a:cxnLst>
            <a:rect l="0" t="0" r="r" b="b"/>
            <a:pathLst>
              <a:path w="9" h="254">
                <a:moveTo>
                  <a:pt x="9" y="254"/>
                </a:moveTo>
                <a:lnTo>
                  <a:pt x="0" y="254"/>
                </a:lnTo>
                <a:lnTo>
                  <a:pt x="0" y="0"/>
                </a:lnTo>
                <a:lnTo>
                  <a:pt x="9" y="0"/>
                </a:lnTo>
                <a:lnTo>
                  <a:pt x="9" y="254"/>
                </a:lnTo>
                <a:lnTo>
                  <a:pt x="9" y="25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ṩ1iḓè"/>
          <p:cNvSpPr>
            <a:spLocks/>
          </p:cNvSpPr>
          <p:nvPr/>
        </p:nvSpPr>
        <p:spPr bwMode="auto">
          <a:xfrm>
            <a:off x="6063855" y="4525255"/>
            <a:ext cx="61232" cy="688837"/>
          </a:xfrm>
          <a:custGeom>
            <a:avLst/>
            <a:gdLst/>
            <a:ahLst/>
            <a:cxnLst>
              <a:cxn ang="0">
                <a:pos x="9" y="254"/>
              </a:cxn>
              <a:cxn ang="0">
                <a:pos x="0" y="254"/>
              </a:cxn>
              <a:cxn ang="0">
                <a:pos x="0" y="0"/>
              </a:cxn>
              <a:cxn ang="0">
                <a:pos x="9" y="0"/>
              </a:cxn>
              <a:cxn ang="0">
                <a:pos x="9" y="254"/>
              </a:cxn>
              <a:cxn ang="0">
                <a:pos x="9" y="254"/>
              </a:cxn>
            </a:cxnLst>
            <a:rect l="0" t="0" r="r" b="b"/>
            <a:pathLst>
              <a:path w="9" h="254">
                <a:moveTo>
                  <a:pt x="9" y="254"/>
                </a:moveTo>
                <a:lnTo>
                  <a:pt x="0" y="254"/>
                </a:lnTo>
                <a:lnTo>
                  <a:pt x="0" y="0"/>
                </a:lnTo>
                <a:lnTo>
                  <a:pt x="9" y="0"/>
                </a:lnTo>
                <a:lnTo>
                  <a:pt x="9" y="254"/>
                </a:lnTo>
                <a:lnTo>
                  <a:pt x="9" y="25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ŝḻîdé"/>
          <p:cNvSpPr>
            <a:spLocks/>
          </p:cNvSpPr>
          <p:nvPr/>
        </p:nvSpPr>
        <p:spPr bwMode="auto">
          <a:xfrm>
            <a:off x="9333085" y="4525255"/>
            <a:ext cx="61232" cy="688837"/>
          </a:xfrm>
          <a:custGeom>
            <a:avLst/>
            <a:gdLst/>
            <a:ahLst/>
            <a:cxnLst>
              <a:cxn ang="0">
                <a:pos x="9" y="254"/>
              </a:cxn>
              <a:cxn ang="0">
                <a:pos x="0" y="254"/>
              </a:cxn>
              <a:cxn ang="0">
                <a:pos x="0" y="0"/>
              </a:cxn>
              <a:cxn ang="0">
                <a:pos x="9" y="0"/>
              </a:cxn>
              <a:cxn ang="0">
                <a:pos x="9" y="254"/>
              </a:cxn>
              <a:cxn ang="0">
                <a:pos x="9" y="254"/>
              </a:cxn>
            </a:cxnLst>
            <a:rect l="0" t="0" r="r" b="b"/>
            <a:pathLst>
              <a:path w="9" h="254">
                <a:moveTo>
                  <a:pt x="9" y="254"/>
                </a:moveTo>
                <a:lnTo>
                  <a:pt x="0" y="254"/>
                </a:lnTo>
                <a:lnTo>
                  <a:pt x="0" y="0"/>
                </a:lnTo>
                <a:lnTo>
                  <a:pt x="9" y="0"/>
                </a:lnTo>
                <a:lnTo>
                  <a:pt x="9" y="254"/>
                </a:lnTo>
                <a:lnTo>
                  <a:pt x="9" y="25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$ḷïḋé"/>
          <p:cNvSpPr>
            <a:spLocks/>
          </p:cNvSpPr>
          <p:nvPr/>
        </p:nvSpPr>
        <p:spPr bwMode="auto">
          <a:xfrm>
            <a:off x="1158459" y="2812669"/>
            <a:ext cx="61232" cy="2391434"/>
          </a:xfrm>
          <a:custGeom>
            <a:avLst/>
            <a:gdLst/>
            <a:ahLst/>
            <a:cxnLst>
              <a:cxn ang="0">
                <a:pos x="9" y="459"/>
              </a:cxn>
              <a:cxn ang="0">
                <a:pos x="0" y="459"/>
              </a:cxn>
              <a:cxn ang="0">
                <a:pos x="0" y="0"/>
              </a:cxn>
              <a:cxn ang="0">
                <a:pos x="9" y="0"/>
              </a:cxn>
              <a:cxn ang="0">
                <a:pos x="9" y="459"/>
              </a:cxn>
              <a:cxn ang="0">
                <a:pos x="9" y="459"/>
              </a:cxn>
            </a:cxnLst>
            <a:rect l="0" t="0" r="r" b="b"/>
            <a:pathLst>
              <a:path w="9" h="459">
                <a:moveTo>
                  <a:pt x="9" y="459"/>
                </a:moveTo>
                <a:lnTo>
                  <a:pt x="0" y="459"/>
                </a:lnTo>
                <a:lnTo>
                  <a:pt x="0" y="0"/>
                </a:lnTo>
                <a:lnTo>
                  <a:pt x="9" y="0"/>
                </a:lnTo>
                <a:lnTo>
                  <a:pt x="9" y="459"/>
                </a:lnTo>
                <a:lnTo>
                  <a:pt x="9" y="45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ş1ïḍe"/>
          <p:cNvSpPr>
            <a:spLocks/>
          </p:cNvSpPr>
          <p:nvPr/>
        </p:nvSpPr>
        <p:spPr bwMode="auto">
          <a:xfrm>
            <a:off x="4433824" y="2812669"/>
            <a:ext cx="61232" cy="2391434"/>
          </a:xfrm>
          <a:custGeom>
            <a:avLst/>
            <a:gdLst/>
            <a:ahLst/>
            <a:cxnLst>
              <a:cxn ang="0">
                <a:pos x="9" y="459"/>
              </a:cxn>
              <a:cxn ang="0">
                <a:pos x="0" y="459"/>
              </a:cxn>
              <a:cxn ang="0">
                <a:pos x="0" y="0"/>
              </a:cxn>
              <a:cxn ang="0">
                <a:pos x="9" y="0"/>
              </a:cxn>
              <a:cxn ang="0">
                <a:pos x="9" y="459"/>
              </a:cxn>
              <a:cxn ang="0">
                <a:pos x="9" y="459"/>
              </a:cxn>
            </a:cxnLst>
            <a:rect l="0" t="0" r="r" b="b"/>
            <a:pathLst>
              <a:path w="9" h="459">
                <a:moveTo>
                  <a:pt x="9" y="459"/>
                </a:moveTo>
                <a:lnTo>
                  <a:pt x="0" y="459"/>
                </a:lnTo>
                <a:lnTo>
                  <a:pt x="0" y="0"/>
                </a:lnTo>
                <a:lnTo>
                  <a:pt x="9" y="0"/>
                </a:lnTo>
                <a:lnTo>
                  <a:pt x="9" y="459"/>
                </a:lnTo>
                <a:lnTo>
                  <a:pt x="9" y="45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ṣľïḍe"/>
          <p:cNvSpPr>
            <a:spLocks/>
          </p:cNvSpPr>
          <p:nvPr/>
        </p:nvSpPr>
        <p:spPr bwMode="auto">
          <a:xfrm>
            <a:off x="7693886" y="2812669"/>
            <a:ext cx="61232" cy="2391434"/>
          </a:xfrm>
          <a:custGeom>
            <a:avLst/>
            <a:gdLst/>
            <a:ahLst/>
            <a:cxnLst>
              <a:cxn ang="0">
                <a:pos x="9" y="459"/>
              </a:cxn>
              <a:cxn ang="0">
                <a:pos x="0" y="459"/>
              </a:cxn>
              <a:cxn ang="0">
                <a:pos x="0" y="0"/>
              </a:cxn>
              <a:cxn ang="0">
                <a:pos x="9" y="0"/>
              </a:cxn>
              <a:cxn ang="0">
                <a:pos x="9" y="459"/>
              </a:cxn>
              <a:cxn ang="0">
                <a:pos x="9" y="459"/>
              </a:cxn>
            </a:cxnLst>
            <a:rect l="0" t="0" r="r" b="b"/>
            <a:pathLst>
              <a:path w="9" h="459">
                <a:moveTo>
                  <a:pt x="9" y="459"/>
                </a:moveTo>
                <a:lnTo>
                  <a:pt x="0" y="459"/>
                </a:lnTo>
                <a:lnTo>
                  <a:pt x="0" y="0"/>
                </a:lnTo>
                <a:lnTo>
                  <a:pt x="9" y="0"/>
                </a:lnTo>
                <a:lnTo>
                  <a:pt x="9" y="459"/>
                </a:lnTo>
                <a:lnTo>
                  <a:pt x="9" y="45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ṧḻîḓè"/>
          <p:cNvSpPr txBox="1"/>
          <p:nvPr/>
        </p:nvSpPr>
        <p:spPr>
          <a:xfrm>
            <a:off x="901977" y="5673416"/>
            <a:ext cx="582211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32" name="ï$ľîḍè"/>
          <p:cNvSpPr txBox="1"/>
          <p:nvPr/>
        </p:nvSpPr>
        <p:spPr>
          <a:xfrm>
            <a:off x="2537993" y="5673416"/>
            <a:ext cx="582211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2017</a:t>
            </a:r>
          </a:p>
        </p:txBody>
      </p:sp>
      <p:sp>
        <p:nvSpPr>
          <p:cNvPr id="33" name="iṧḷïḍé"/>
          <p:cNvSpPr txBox="1"/>
          <p:nvPr/>
        </p:nvSpPr>
        <p:spPr>
          <a:xfrm>
            <a:off x="4177806" y="5673416"/>
            <a:ext cx="572336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2011</a:t>
            </a:r>
          </a:p>
        </p:txBody>
      </p:sp>
      <p:sp>
        <p:nvSpPr>
          <p:cNvPr id="34" name="ïṧḻïḓè"/>
          <p:cNvSpPr txBox="1"/>
          <p:nvPr/>
        </p:nvSpPr>
        <p:spPr>
          <a:xfrm>
            <a:off x="5806605" y="5673416"/>
            <a:ext cx="582211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2018</a:t>
            </a:r>
          </a:p>
        </p:txBody>
      </p:sp>
      <p:sp>
        <p:nvSpPr>
          <p:cNvPr id="35" name="ïṧ1ïḓe"/>
          <p:cNvSpPr txBox="1"/>
          <p:nvPr/>
        </p:nvSpPr>
        <p:spPr>
          <a:xfrm>
            <a:off x="7440341" y="5673416"/>
            <a:ext cx="582211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5"/>
                </a:solidFill>
              </a:rPr>
              <a:t>2013</a:t>
            </a:r>
          </a:p>
        </p:txBody>
      </p:sp>
      <p:sp>
        <p:nvSpPr>
          <p:cNvPr id="36" name="ïṡlïḋè"/>
          <p:cNvSpPr txBox="1"/>
          <p:nvPr/>
        </p:nvSpPr>
        <p:spPr>
          <a:xfrm>
            <a:off x="9074078" y="5673416"/>
            <a:ext cx="582211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6"/>
                </a:solidFill>
              </a:rPr>
              <a:t>2014</a:t>
            </a:r>
          </a:p>
        </p:txBody>
      </p:sp>
      <p:sp>
        <p:nvSpPr>
          <p:cNvPr id="37" name="îṧľíďê"/>
          <p:cNvSpPr txBox="1"/>
          <p:nvPr/>
        </p:nvSpPr>
        <p:spPr>
          <a:xfrm>
            <a:off x="10707812" y="5673416"/>
            <a:ext cx="582211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38" name="išľîḓé"/>
          <p:cNvSpPr txBox="1">
            <a:spLocks/>
          </p:cNvSpPr>
          <p:nvPr/>
        </p:nvSpPr>
        <p:spPr bwMode="auto">
          <a:xfrm>
            <a:off x="933944" y="1394722"/>
            <a:ext cx="2796204" cy="560666"/>
          </a:xfrm>
          <a:prstGeom prst="rect">
            <a:avLst/>
          </a:prstGeom>
          <a:noFill/>
        </p:spPr>
        <p:txBody>
          <a:bodyPr wrap="none" lIns="360000" tIns="0" rIns="360000" bIns="0" anchor="ctr" anchorCtr="1">
            <a:normAutofit/>
          </a:bodyPr>
          <a:lstStyle/>
          <a:p>
            <a:pPr latinLnBrk="0"/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</a:p>
        </p:txBody>
      </p:sp>
      <p:sp>
        <p:nvSpPr>
          <p:cNvPr id="39" name="îṥ1ïdé"/>
          <p:cNvSpPr txBox="1">
            <a:spLocks/>
          </p:cNvSpPr>
          <p:nvPr/>
        </p:nvSpPr>
        <p:spPr bwMode="auto">
          <a:xfrm>
            <a:off x="933945" y="1955388"/>
            <a:ext cx="2796204" cy="76791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000" b="1">
                <a:solidFill>
                  <a:schemeClr val="bg1"/>
                </a:solidFill>
                <a:effectLst/>
              </a:rPr>
            </a:br>
            <a:r>
              <a:rPr lang="zh-CN" altLang="en-US" sz="1000" b="1">
                <a:solidFill>
                  <a:schemeClr val="bg1"/>
                </a:solidFill>
                <a:effectLst/>
              </a:rPr>
              <a:t>（建议使用主题字体）</a:t>
            </a:r>
          </a:p>
        </p:txBody>
      </p:sp>
      <p:sp>
        <p:nvSpPr>
          <p:cNvPr id="53" name="íṣ1îḓê"/>
          <p:cNvSpPr txBox="1">
            <a:spLocks/>
          </p:cNvSpPr>
          <p:nvPr/>
        </p:nvSpPr>
        <p:spPr bwMode="auto">
          <a:xfrm>
            <a:off x="1368984" y="3107839"/>
            <a:ext cx="2796203" cy="560666"/>
          </a:xfrm>
          <a:prstGeom prst="rect">
            <a:avLst/>
          </a:prstGeom>
          <a:noFill/>
        </p:spPr>
        <p:txBody>
          <a:bodyPr wrap="none" lIns="360000" tIns="0" rIns="360000" bIns="0" anchor="ctr" anchorCtr="1">
            <a:normAutofit/>
          </a:bodyPr>
          <a:lstStyle/>
          <a:p>
            <a:pPr latinLnBrk="0"/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</a:p>
        </p:txBody>
      </p:sp>
      <p:sp>
        <p:nvSpPr>
          <p:cNvPr id="54" name="íSļiḑe"/>
          <p:cNvSpPr txBox="1">
            <a:spLocks/>
          </p:cNvSpPr>
          <p:nvPr/>
        </p:nvSpPr>
        <p:spPr bwMode="auto">
          <a:xfrm>
            <a:off x="1368985" y="3668505"/>
            <a:ext cx="2796203" cy="76791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000" b="1">
                <a:solidFill>
                  <a:schemeClr val="bg1"/>
                </a:solidFill>
                <a:effectLst/>
              </a:rPr>
            </a:br>
            <a:r>
              <a:rPr lang="zh-CN" altLang="en-US" sz="1000" b="1">
                <a:solidFill>
                  <a:schemeClr val="bg1"/>
                </a:solidFill>
                <a:effectLst/>
              </a:rPr>
              <a:t>（建议使用主题字体）</a:t>
            </a:r>
          </a:p>
        </p:txBody>
      </p:sp>
      <p:sp>
        <p:nvSpPr>
          <p:cNvPr id="51" name="iṡļíḋé"/>
          <p:cNvSpPr txBox="1">
            <a:spLocks/>
          </p:cNvSpPr>
          <p:nvPr/>
        </p:nvSpPr>
        <p:spPr bwMode="auto">
          <a:xfrm>
            <a:off x="4226795" y="1394722"/>
            <a:ext cx="2796204" cy="560666"/>
          </a:xfrm>
          <a:prstGeom prst="rect">
            <a:avLst/>
          </a:prstGeom>
          <a:noFill/>
        </p:spPr>
        <p:txBody>
          <a:bodyPr wrap="none" lIns="360000" tIns="0" rIns="360000" bIns="0" anchor="ctr" anchorCtr="1">
            <a:normAutofit/>
          </a:bodyPr>
          <a:lstStyle/>
          <a:p>
            <a:pPr latinLnBrk="0"/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</a:p>
        </p:txBody>
      </p:sp>
      <p:sp>
        <p:nvSpPr>
          <p:cNvPr id="52" name="iṡḻïḑê"/>
          <p:cNvSpPr txBox="1">
            <a:spLocks/>
          </p:cNvSpPr>
          <p:nvPr/>
        </p:nvSpPr>
        <p:spPr bwMode="auto">
          <a:xfrm>
            <a:off x="4226796" y="1955388"/>
            <a:ext cx="2796204" cy="76791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000" b="1">
                <a:solidFill>
                  <a:schemeClr val="bg1"/>
                </a:solidFill>
                <a:effectLst/>
              </a:rPr>
            </a:br>
            <a:r>
              <a:rPr lang="zh-CN" altLang="en-US" sz="1000" b="1">
                <a:solidFill>
                  <a:schemeClr val="bg1"/>
                </a:solidFill>
                <a:effectLst/>
              </a:rPr>
              <a:t>（建议使用主题字体）</a:t>
            </a:r>
          </a:p>
        </p:txBody>
      </p:sp>
      <p:sp>
        <p:nvSpPr>
          <p:cNvPr id="49" name="ï$1íḋe"/>
          <p:cNvSpPr txBox="1">
            <a:spLocks/>
          </p:cNvSpPr>
          <p:nvPr/>
        </p:nvSpPr>
        <p:spPr bwMode="auto">
          <a:xfrm>
            <a:off x="7506041" y="1394722"/>
            <a:ext cx="2796204" cy="560666"/>
          </a:xfrm>
          <a:prstGeom prst="rect">
            <a:avLst/>
          </a:prstGeom>
          <a:noFill/>
        </p:spPr>
        <p:txBody>
          <a:bodyPr wrap="none" lIns="360000" tIns="0" rIns="360000" bIns="0" anchor="ctr" anchorCtr="1">
            <a:normAutofit/>
          </a:bodyPr>
          <a:lstStyle/>
          <a:p>
            <a:pPr latinLnBrk="0"/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</a:p>
        </p:txBody>
      </p:sp>
      <p:sp>
        <p:nvSpPr>
          <p:cNvPr id="50" name="iSlîḍé"/>
          <p:cNvSpPr txBox="1">
            <a:spLocks/>
          </p:cNvSpPr>
          <p:nvPr/>
        </p:nvSpPr>
        <p:spPr bwMode="auto">
          <a:xfrm>
            <a:off x="7506042" y="1955388"/>
            <a:ext cx="2796204" cy="76791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000" b="1">
                <a:solidFill>
                  <a:schemeClr val="bg1"/>
                </a:solidFill>
                <a:effectLst/>
              </a:rPr>
            </a:br>
            <a:r>
              <a:rPr lang="zh-CN" altLang="en-US" sz="1000" b="1">
                <a:solidFill>
                  <a:schemeClr val="bg1"/>
                </a:solidFill>
                <a:effectLst/>
              </a:rPr>
              <a:t>（建议使用主题字体）</a:t>
            </a:r>
          </a:p>
        </p:txBody>
      </p:sp>
      <p:sp>
        <p:nvSpPr>
          <p:cNvPr id="47" name="isḻîdê"/>
          <p:cNvSpPr txBox="1">
            <a:spLocks/>
          </p:cNvSpPr>
          <p:nvPr/>
        </p:nvSpPr>
        <p:spPr bwMode="auto">
          <a:xfrm>
            <a:off x="4670186" y="3107839"/>
            <a:ext cx="2796203" cy="560666"/>
          </a:xfrm>
          <a:prstGeom prst="rect">
            <a:avLst/>
          </a:prstGeom>
          <a:noFill/>
        </p:spPr>
        <p:txBody>
          <a:bodyPr wrap="none" lIns="360000" tIns="0" rIns="360000" bIns="0" anchor="ctr" anchorCtr="1">
            <a:normAutofit/>
          </a:bodyPr>
          <a:lstStyle/>
          <a:p>
            <a:pPr latinLnBrk="0"/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</a:p>
        </p:txBody>
      </p:sp>
      <p:sp>
        <p:nvSpPr>
          <p:cNvPr id="48" name="íslíḍè"/>
          <p:cNvSpPr txBox="1">
            <a:spLocks/>
          </p:cNvSpPr>
          <p:nvPr/>
        </p:nvSpPr>
        <p:spPr bwMode="auto">
          <a:xfrm>
            <a:off x="4670187" y="3668505"/>
            <a:ext cx="2796203" cy="76791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000" b="1">
                <a:solidFill>
                  <a:schemeClr val="bg1"/>
                </a:solidFill>
                <a:effectLst/>
              </a:rPr>
            </a:br>
            <a:r>
              <a:rPr lang="zh-CN" altLang="en-US" sz="1000" b="1">
                <a:solidFill>
                  <a:schemeClr val="bg1"/>
                </a:solidFill>
                <a:effectLst/>
              </a:rPr>
              <a:t>（建议使用主题字体）</a:t>
            </a:r>
          </a:p>
        </p:txBody>
      </p:sp>
      <p:sp>
        <p:nvSpPr>
          <p:cNvPr id="45" name="islíḓê"/>
          <p:cNvSpPr txBox="1">
            <a:spLocks/>
          </p:cNvSpPr>
          <p:nvPr/>
        </p:nvSpPr>
        <p:spPr bwMode="auto">
          <a:xfrm>
            <a:off x="7972240" y="3107839"/>
            <a:ext cx="2796203" cy="560666"/>
          </a:xfrm>
          <a:prstGeom prst="rect">
            <a:avLst/>
          </a:prstGeom>
          <a:noFill/>
        </p:spPr>
        <p:txBody>
          <a:bodyPr wrap="none" lIns="360000" tIns="0" rIns="360000" bIns="0" anchor="ctr" anchorCtr="1">
            <a:normAutofit/>
          </a:bodyPr>
          <a:lstStyle/>
          <a:p>
            <a:pPr latinLnBrk="0"/>
            <a:r>
              <a:rPr lang="zh-CN" altLang="en-US" sz="1400" b="1">
                <a:solidFill>
                  <a:schemeClr val="bg1"/>
                </a:solidFill>
                <a:effectLst/>
              </a:rPr>
              <a:t>标题文本预设</a:t>
            </a:r>
          </a:p>
        </p:txBody>
      </p:sp>
      <p:sp>
        <p:nvSpPr>
          <p:cNvPr id="46" name="îś1íḓé"/>
          <p:cNvSpPr txBox="1">
            <a:spLocks/>
          </p:cNvSpPr>
          <p:nvPr/>
        </p:nvSpPr>
        <p:spPr bwMode="auto">
          <a:xfrm>
            <a:off x="7972241" y="3668505"/>
            <a:ext cx="2796203" cy="76791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1">
                <a:solidFill>
                  <a:schemeClr val="bg1"/>
                </a:solidFill>
                <a:effectLst/>
              </a:rPr>
              <a:t>此部分内容作为文字排版占位显示</a:t>
            </a:r>
            <a:br>
              <a:rPr lang="zh-CN" altLang="en-US" sz="1000" b="1">
                <a:solidFill>
                  <a:schemeClr val="bg1"/>
                </a:solidFill>
                <a:effectLst/>
              </a:rPr>
            </a:br>
            <a:r>
              <a:rPr lang="zh-CN" altLang="en-US" sz="1000" b="1">
                <a:solidFill>
                  <a:schemeClr val="bg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690491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058147" y="1146908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</a:rPr>
              <a:t>论文总结与展望</a:t>
            </a:r>
            <a:endParaRPr lang="zh-CN" altLang="en-US" sz="3200" b="0" dirty="0">
              <a:solidFill>
                <a:schemeClr val="accent3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058146" y="1949613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845771" y="1359966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ṧḻíḋe">
            <a:extLst>
              <a:ext uri="{FF2B5EF4-FFF2-40B4-BE49-F238E27FC236}">
                <a16:creationId xmlns:a16="http://schemas.microsoft.com/office/drawing/2014/main" id="{6BA0E874-16EA-436A-80B9-8314FEFA536B}"/>
              </a:ext>
            </a:extLst>
          </p:cNvPr>
          <p:cNvSpPr/>
          <p:nvPr/>
        </p:nvSpPr>
        <p:spPr bwMode="auto">
          <a:xfrm>
            <a:off x="0" y="1125488"/>
            <a:ext cx="12192000" cy="2159496"/>
          </a:xfrm>
          <a:prstGeom prst="rect">
            <a:avLst/>
          </a:prstGeom>
          <a:blipFill>
            <a:blip r:embed="rId3"/>
            <a:stretch>
              <a:fillRect t="-133090" b="-13214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S1íďè">
            <a:extLst>
              <a:ext uri="{FF2B5EF4-FFF2-40B4-BE49-F238E27FC236}">
                <a16:creationId xmlns:a16="http://schemas.microsoft.com/office/drawing/2014/main" id="{418A323E-AD27-4104-817A-4FD571C8CB01}"/>
              </a:ext>
            </a:extLst>
          </p:cNvPr>
          <p:cNvSpPr/>
          <p:nvPr/>
        </p:nvSpPr>
        <p:spPr bwMode="auto">
          <a:xfrm>
            <a:off x="669924" y="3107184"/>
            <a:ext cx="10850563" cy="3556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solidFill>
                <a:prstClr val="black"/>
              </a:solidFill>
            </a:endParaRPr>
          </a:p>
        </p:txBody>
      </p:sp>
      <p:sp>
        <p:nvSpPr>
          <p:cNvPr id="29" name="iśľídé">
            <a:extLst>
              <a:ext uri="{FF2B5EF4-FFF2-40B4-BE49-F238E27FC236}">
                <a16:creationId xmlns:a16="http://schemas.microsoft.com/office/drawing/2014/main" id="{CDC21288-C8E0-49D4-B39A-06440C2E6E14}"/>
              </a:ext>
            </a:extLst>
          </p:cNvPr>
          <p:cNvSpPr/>
          <p:nvPr/>
        </p:nvSpPr>
        <p:spPr>
          <a:xfrm>
            <a:off x="1942408" y="3233634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îŝļïḍè">
            <a:extLst>
              <a:ext uri="{FF2B5EF4-FFF2-40B4-BE49-F238E27FC236}">
                <a16:creationId xmlns:a16="http://schemas.microsoft.com/office/drawing/2014/main" id="{F2E96185-2B49-49CF-B1D1-48D33B75F96A}"/>
              </a:ext>
            </a:extLst>
          </p:cNvPr>
          <p:cNvSpPr/>
          <p:nvPr/>
        </p:nvSpPr>
        <p:spPr bwMode="auto">
          <a:xfrm>
            <a:off x="2107815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îṥḷïḋe">
            <a:extLst>
              <a:ext uri="{FF2B5EF4-FFF2-40B4-BE49-F238E27FC236}">
                <a16:creationId xmlns:a16="http://schemas.microsoft.com/office/drawing/2014/main" id="{81140561-957F-4D0C-9F60-C6BB16E28CC9}"/>
              </a:ext>
            </a:extLst>
          </p:cNvPr>
          <p:cNvSpPr/>
          <p:nvPr/>
        </p:nvSpPr>
        <p:spPr bwMode="auto">
          <a:xfrm>
            <a:off x="701883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8" name="iṥ1îďè">
            <a:extLst>
              <a:ext uri="{FF2B5EF4-FFF2-40B4-BE49-F238E27FC236}">
                <a16:creationId xmlns:a16="http://schemas.microsoft.com/office/drawing/2014/main" id="{278AF3C2-0D39-4CBF-9D6B-E7A39526CFE5}"/>
              </a:ext>
            </a:extLst>
          </p:cNvPr>
          <p:cNvSpPr txBox="1"/>
          <p:nvPr/>
        </p:nvSpPr>
        <p:spPr bwMode="auto">
          <a:xfrm>
            <a:off x="701883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íṧḻíḍé">
            <a:extLst>
              <a:ext uri="{FF2B5EF4-FFF2-40B4-BE49-F238E27FC236}">
                <a16:creationId xmlns:a16="http://schemas.microsoft.com/office/drawing/2014/main" id="{DD24AB79-754A-4673-BBA8-26E0F54A5321}"/>
              </a:ext>
            </a:extLst>
          </p:cNvPr>
          <p:cNvSpPr/>
          <p:nvPr/>
        </p:nvSpPr>
        <p:spPr>
          <a:xfrm>
            <a:off x="5758496" y="323363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śļïḓè">
            <a:extLst>
              <a:ext uri="{FF2B5EF4-FFF2-40B4-BE49-F238E27FC236}">
                <a16:creationId xmlns:a16="http://schemas.microsoft.com/office/drawing/2014/main" id="{BAD6436A-53DD-41C1-AEF4-21C1B91F25C2}"/>
              </a:ext>
            </a:extLst>
          </p:cNvPr>
          <p:cNvSpPr/>
          <p:nvPr/>
        </p:nvSpPr>
        <p:spPr bwMode="auto">
          <a:xfrm>
            <a:off x="5923903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1" name="ïśļíḑe">
            <a:extLst>
              <a:ext uri="{FF2B5EF4-FFF2-40B4-BE49-F238E27FC236}">
                <a16:creationId xmlns:a16="http://schemas.microsoft.com/office/drawing/2014/main" id="{3EEE71DB-85F2-49D5-8886-007CA9CDE5CD}"/>
              </a:ext>
            </a:extLst>
          </p:cNvPr>
          <p:cNvSpPr/>
          <p:nvPr/>
        </p:nvSpPr>
        <p:spPr bwMode="auto">
          <a:xfrm>
            <a:off x="4517971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2" name="îṥľîḓé">
            <a:extLst>
              <a:ext uri="{FF2B5EF4-FFF2-40B4-BE49-F238E27FC236}">
                <a16:creationId xmlns:a16="http://schemas.microsoft.com/office/drawing/2014/main" id="{AE6BA00B-66E2-4F6E-B7F0-B27F04BC70D6}"/>
              </a:ext>
            </a:extLst>
          </p:cNvPr>
          <p:cNvSpPr txBox="1"/>
          <p:nvPr/>
        </p:nvSpPr>
        <p:spPr bwMode="auto">
          <a:xfrm>
            <a:off x="4517971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34F729-79D0-4650-BE70-A6459274A157}"/>
              </a:ext>
            </a:extLst>
          </p:cNvPr>
          <p:cNvCxnSpPr/>
          <p:nvPr/>
        </p:nvCxnSpPr>
        <p:spPr>
          <a:xfrm>
            <a:off x="4187957" y="4379811"/>
            <a:ext cx="0" cy="1763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ṩḷïḋè">
            <a:extLst>
              <a:ext uri="{FF2B5EF4-FFF2-40B4-BE49-F238E27FC236}">
                <a16:creationId xmlns:a16="http://schemas.microsoft.com/office/drawing/2014/main" id="{31A82A62-8CF9-49F9-9E55-0D991AEAAD70}"/>
              </a:ext>
            </a:extLst>
          </p:cNvPr>
          <p:cNvSpPr/>
          <p:nvPr/>
        </p:nvSpPr>
        <p:spPr>
          <a:xfrm>
            <a:off x="9574582" y="323363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íṥľiďè">
            <a:extLst>
              <a:ext uri="{FF2B5EF4-FFF2-40B4-BE49-F238E27FC236}">
                <a16:creationId xmlns:a16="http://schemas.microsoft.com/office/drawing/2014/main" id="{61E06A54-8FA4-45DA-8E39-68E9E0A9F1D1}"/>
              </a:ext>
            </a:extLst>
          </p:cNvPr>
          <p:cNvSpPr/>
          <p:nvPr/>
        </p:nvSpPr>
        <p:spPr bwMode="auto">
          <a:xfrm>
            <a:off x="9739989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î$lïďe">
            <a:extLst>
              <a:ext uri="{FF2B5EF4-FFF2-40B4-BE49-F238E27FC236}">
                <a16:creationId xmlns:a16="http://schemas.microsoft.com/office/drawing/2014/main" id="{49D48628-3755-4A9D-9F37-62B9DB77AEF3}"/>
              </a:ext>
            </a:extLst>
          </p:cNvPr>
          <p:cNvSpPr/>
          <p:nvPr/>
        </p:nvSpPr>
        <p:spPr bwMode="auto">
          <a:xfrm>
            <a:off x="8334057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16" name="îṧḷídê">
            <a:extLst>
              <a:ext uri="{FF2B5EF4-FFF2-40B4-BE49-F238E27FC236}">
                <a16:creationId xmlns:a16="http://schemas.microsoft.com/office/drawing/2014/main" id="{A5A3B634-37B3-4F8B-9E46-E08BCCA37C59}"/>
              </a:ext>
            </a:extLst>
          </p:cNvPr>
          <p:cNvSpPr txBox="1"/>
          <p:nvPr/>
        </p:nvSpPr>
        <p:spPr bwMode="auto">
          <a:xfrm>
            <a:off x="8334057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D779556-049E-4B46-AE27-A140B7A4EE7D}"/>
              </a:ext>
            </a:extLst>
          </p:cNvPr>
          <p:cNvCxnSpPr/>
          <p:nvPr/>
        </p:nvCxnSpPr>
        <p:spPr>
          <a:xfrm>
            <a:off x="8004045" y="4379811"/>
            <a:ext cx="0" cy="1763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11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29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ïṥlïďé">
            <a:extLst>
              <a:ext uri="{FF2B5EF4-FFF2-40B4-BE49-F238E27FC236}">
                <a16:creationId xmlns:a16="http://schemas.microsoft.com/office/drawing/2014/main" id="{6B969CFE-358D-4B79-95C5-24C13FFC29D1}"/>
              </a:ext>
            </a:extLst>
          </p:cNvPr>
          <p:cNvSpPr/>
          <p:nvPr/>
        </p:nvSpPr>
        <p:spPr bwMode="auto">
          <a:xfrm>
            <a:off x="669925" y="1127050"/>
            <a:ext cx="2816075" cy="505050"/>
          </a:xfrm>
          <a:prstGeom prst="homePlat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îşļîḓè">
            <a:extLst>
              <a:ext uri="{FF2B5EF4-FFF2-40B4-BE49-F238E27FC236}">
                <a16:creationId xmlns:a16="http://schemas.microsoft.com/office/drawing/2014/main" id="{B019A37E-47E3-429E-B17C-95E0DAB568B6}"/>
              </a:ext>
            </a:extLst>
          </p:cNvPr>
          <p:cNvSpPr/>
          <p:nvPr/>
        </p:nvSpPr>
        <p:spPr bwMode="auto">
          <a:xfrm>
            <a:off x="3355217" y="1127050"/>
            <a:ext cx="2816075" cy="505050"/>
          </a:xfrm>
          <a:prstGeom prst="chevron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ïṩḷïḋê">
            <a:extLst>
              <a:ext uri="{FF2B5EF4-FFF2-40B4-BE49-F238E27FC236}">
                <a16:creationId xmlns:a16="http://schemas.microsoft.com/office/drawing/2014/main" id="{D6E1508B-6C01-4BC8-9193-4818C469D121}"/>
              </a:ext>
            </a:extLst>
          </p:cNvPr>
          <p:cNvSpPr/>
          <p:nvPr/>
        </p:nvSpPr>
        <p:spPr bwMode="auto">
          <a:xfrm>
            <a:off x="6040509" y="1127050"/>
            <a:ext cx="2816075" cy="505050"/>
          </a:xfrm>
          <a:prstGeom prst="chevron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ïŝḷîḓê">
            <a:extLst>
              <a:ext uri="{FF2B5EF4-FFF2-40B4-BE49-F238E27FC236}">
                <a16:creationId xmlns:a16="http://schemas.microsoft.com/office/drawing/2014/main" id="{5B892352-8050-42E3-BF6C-18D0E0F1A5D1}"/>
              </a:ext>
            </a:extLst>
          </p:cNvPr>
          <p:cNvSpPr/>
          <p:nvPr/>
        </p:nvSpPr>
        <p:spPr bwMode="auto">
          <a:xfrm>
            <a:off x="8725800" y="1127050"/>
            <a:ext cx="2816075" cy="505050"/>
          </a:xfrm>
          <a:prstGeom prst="chevron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CFA0120-7487-47B0-B40C-920CEE4BECB3}"/>
              </a:ext>
            </a:extLst>
          </p:cNvPr>
          <p:cNvCxnSpPr>
            <a:stCxn id="6" idx="1"/>
          </p:cNvCxnSpPr>
          <p:nvPr/>
        </p:nvCxnSpPr>
        <p:spPr>
          <a:xfrm>
            <a:off x="669925" y="1379575"/>
            <a:ext cx="0" cy="47640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ṣḷîḓe">
            <a:extLst>
              <a:ext uri="{FF2B5EF4-FFF2-40B4-BE49-F238E27FC236}">
                <a16:creationId xmlns:a16="http://schemas.microsoft.com/office/drawing/2014/main" id="{62DDC3C1-3888-4CAE-99BC-3F34D8952470}"/>
              </a:ext>
            </a:extLst>
          </p:cNvPr>
          <p:cNvSpPr/>
          <p:nvPr/>
        </p:nvSpPr>
        <p:spPr bwMode="auto">
          <a:xfrm>
            <a:off x="674392" y="2227333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9" name="ísľiḋe">
            <a:extLst>
              <a:ext uri="{FF2B5EF4-FFF2-40B4-BE49-F238E27FC236}">
                <a16:creationId xmlns:a16="http://schemas.microsoft.com/office/drawing/2014/main" id="{8515424C-7CF3-4C65-B49B-06704608706D}"/>
              </a:ext>
            </a:extLst>
          </p:cNvPr>
          <p:cNvSpPr txBox="1"/>
          <p:nvPr/>
        </p:nvSpPr>
        <p:spPr bwMode="auto">
          <a:xfrm>
            <a:off x="674392" y="1814453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B6C4348-912A-4345-872E-CE1A0D6EF4AC}"/>
              </a:ext>
            </a:extLst>
          </p:cNvPr>
          <p:cNvCxnSpPr>
            <a:cxnSpLocks/>
          </p:cNvCxnSpPr>
          <p:nvPr/>
        </p:nvCxnSpPr>
        <p:spPr>
          <a:xfrm>
            <a:off x="3355217" y="1632100"/>
            <a:ext cx="0" cy="45115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ṡ1ïde">
            <a:extLst>
              <a:ext uri="{FF2B5EF4-FFF2-40B4-BE49-F238E27FC236}">
                <a16:creationId xmlns:a16="http://schemas.microsoft.com/office/drawing/2014/main" id="{1D6BFBD1-9A4C-4972-9E73-55DF4E0F0A49}"/>
              </a:ext>
            </a:extLst>
          </p:cNvPr>
          <p:cNvSpPr/>
          <p:nvPr/>
        </p:nvSpPr>
        <p:spPr bwMode="auto">
          <a:xfrm>
            <a:off x="3355211" y="3055617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7" name="íşḻiďè">
            <a:extLst>
              <a:ext uri="{FF2B5EF4-FFF2-40B4-BE49-F238E27FC236}">
                <a16:creationId xmlns:a16="http://schemas.microsoft.com/office/drawing/2014/main" id="{5CA32D3D-E893-4CF7-B40A-FC6CAA8C1F20}"/>
              </a:ext>
            </a:extLst>
          </p:cNvPr>
          <p:cNvSpPr txBox="1"/>
          <p:nvPr/>
        </p:nvSpPr>
        <p:spPr bwMode="auto">
          <a:xfrm>
            <a:off x="3355211" y="2642737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6E2BC82-BF93-43AE-9497-A405EAB7E124}"/>
              </a:ext>
            </a:extLst>
          </p:cNvPr>
          <p:cNvCxnSpPr>
            <a:cxnSpLocks/>
          </p:cNvCxnSpPr>
          <p:nvPr/>
        </p:nvCxnSpPr>
        <p:spPr>
          <a:xfrm>
            <a:off x="6056923" y="1632100"/>
            <a:ext cx="0" cy="45115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ŝļídè">
            <a:extLst>
              <a:ext uri="{FF2B5EF4-FFF2-40B4-BE49-F238E27FC236}">
                <a16:creationId xmlns:a16="http://schemas.microsoft.com/office/drawing/2014/main" id="{D0C2241C-EB71-4AAF-B918-0C7EF25C6A63}"/>
              </a:ext>
            </a:extLst>
          </p:cNvPr>
          <p:cNvSpPr/>
          <p:nvPr/>
        </p:nvSpPr>
        <p:spPr bwMode="auto">
          <a:xfrm>
            <a:off x="6056917" y="3883901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5" name="íṩḷíde">
            <a:extLst>
              <a:ext uri="{FF2B5EF4-FFF2-40B4-BE49-F238E27FC236}">
                <a16:creationId xmlns:a16="http://schemas.microsoft.com/office/drawing/2014/main" id="{EF789DC7-93A3-4076-BAD4-6510CB8F2CA9}"/>
              </a:ext>
            </a:extLst>
          </p:cNvPr>
          <p:cNvSpPr txBox="1"/>
          <p:nvPr/>
        </p:nvSpPr>
        <p:spPr bwMode="auto">
          <a:xfrm>
            <a:off x="6056917" y="3471021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D787EC1-616F-4B65-AC3F-3DA4CB0F536D}"/>
              </a:ext>
            </a:extLst>
          </p:cNvPr>
          <p:cNvCxnSpPr>
            <a:cxnSpLocks/>
          </p:cNvCxnSpPr>
          <p:nvPr/>
        </p:nvCxnSpPr>
        <p:spPr>
          <a:xfrm>
            <a:off x="8721315" y="1632100"/>
            <a:ext cx="0" cy="45115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šlídé">
            <a:extLst>
              <a:ext uri="{FF2B5EF4-FFF2-40B4-BE49-F238E27FC236}">
                <a16:creationId xmlns:a16="http://schemas.microsoft.com/office/drawing/2014/main" id="{B6912E20-1D1A-48E3-9BDE-FEC2B976B135}"/>
              </a:ext>
            </a:extLst>
          </p:cNvPr>
          <p:cNvSpPr/>
          <p:nvPr/>
        </p:nvSpPr>
        <p:spPr bwMode="auto">
          <a:xfrm>
            <a:off x="8721309" y="4712186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3" name="ïŝlîḋê">
            <a:extLst>
              <a:ext uri="{FF2B5EF4-FFF2-40B4-BE49-F238E27FC236}">
                <a16:creationId xmlns:a16="http://schemas.microsoft.com/office/drawing/2014/main" id="{AB8A885B-28B0-4880-B1D5-AAC963E510E7}"/>
              </a:ext>
            </a:extLst>
          </p:cNvPr>
          <p:cNvSpPr txBox="1"/>
          <p:nvPr/>
        </p:nvSpPr>
        <p:spPr bwMode="auto">
          <a:xfrm>
            <a:off x="8721309" y="4299306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8" name="ïSļîḋê">
            <a:extLst>
              <a:ext uri="{FF2B5EF4-FFF2-40B4-BE49-F238E27FC236}">
                <a16:creationId xmlns:a16="http://schemas.microsoft.com/office/drawing/2014/main" id="{77547B67-9763-4FF8-8EDE-A5C69DB0BFCF}"/>
              </a:ext>
            </a:extLst>
          </p:cNvPr>
          <p:cNvSpPr txBox="1"/>
          <p:nvPr/>
        </p:nvSpPr>
        <p:spPr bwMode="auto">
          <a:xfrm>
            <a:off x="674392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9" name="ïṣļíḓe">
            <a:extLst>
              <a:ext uri="{FF2B5EF4-FFF2-40B4-BE49-F238E27FC236}">
                <a16:creationId xmlns:a16="http://schemas.microsoft.com/office/drawing/2014/main" id="{C3277F47-1258-43DB-BDE9-ABF652C545C1}"/>
              </a:ext>
            </a:extLst>
          </p:cNvPr>
          <p:cNvSpPr txBox="1"/>
          <p:nvPr/>
        </p:nvSpPr>
        <p:spPr bwMode="auto">
          <a:xfrm>
            <a:off x="3351676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0" name="îS1iďê">
            <a:extLst>
              <a:ext uri="{FF2B5EF4-FFF2-40B4-BE49-F238E27FC236}">
                <a16:creationId xmlns:a16="http://schemas.microsoft.com/office/drawing/2014/main" id="{17878D36-17D4-4C4E-9489-1FA8AE810EE8}"/>
              </a:ext>
            </a:extLst>
          </p:cNvPr>
          <p:cNvSpPr txBox="1"/>
          <p:nvPr/>
        </p:nvSpPr>
        <p:spPr bwMode="auto">
          <a:xfrm>
            <a:off x="6076050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1" name="íśľïďe">
            <a:extLst>
              <a:ext uri="{FF2B5EF4-FFF2-40B4-BE49-F238E27FC236}">
                <a16:creationId xmlns:a16="http://schemas.microsoft.com/office/drawing/2014/main" id="{470DEA98-DAFA-4D95-9540-EDE3B55A3319}"/>
              </a:ext>
            </a:extLst>
          </p:cNvPr>
          <p:cNvSpPr txBox="1"/>
          <p:nvPr/>
        </p:nvSpPr>
        <p:spPr bwMode="auto">
          <a:xfrm>
            <a:off x="8733245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4787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726725" y="1809325"/>
            <a:ext cx="4793763" cy="1801221"/>
          </a:xfrm>
        </p:spPr>
        <p:txBody>
          <a:bodyPr/>
          <a:lstStyle/>
          <a:p>
            <a:pPr algn="l"/>
            <a:r>
              <a:rPr lang="en-US" altLang="zh-CN" sz="4400" dirty="0">
                <a:solidFill>
                  <a:schemeClr val="accent5">
                    <a:lumMod val="50000"/>
                  </a:schemeClr>
                </a:solidFill>
              </a:rPr>
              <a:t>Thanks.</a:t>
            </a:r>
            <a:b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zh-CN" b="0" dirty="0">
                <a:solidFill>
                  <a:schemeClr val="accent5">
                    <a:lumMod val="50000"/>
                  </a:schemeClr>
                </a:solidFill>
              </a:rPr>
              <a:t>And Your Slogan Here.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6740686" y="4018236"/>
            <a:ext cx="4779802" cy="3108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740686" y="4333870"/>
            <a:ext cx="4779802" cy="3108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1136793-9661-4762-924A-F32EAF65A409}"/>
              </a:ext>
            </a:extLst>
          </p:cNvPr>
          <p:cNvCxnSpPr/>
          <p:nvPr/>
        </p:nvCxnSpPr>
        <p:spPr>
          <a:xfrm>
            <a:off x="2562131" y="4690008"/>
            <a:ext cx="89583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058147" y="1146908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</a:rPr>
              <a:t>选题背景和研究意义</a:t>
            </a:r>
            <a:endParaRPr lang="zh-CN" altLang="en-US" sz="3200" b="0" dirty="0">
              <a:solidFill>
                <a:schemeClr val="accent3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058146" y="1949613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845771" y="1359966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7" name="îṧ1îďe">
            <a:extLst>
              <a:ext uri="{FF2B5EF4-FFF2-40B4-BE49-F238E27FC236}">
                <a16:creationId xmlns:a16="http://schemas.microsoft.com/office/drawing/2014/main" id="{0C0F1599-F5B2-4C6C-9602-1E0AFF9E8FB8}"/>
              </a:ext>
            </a:extLst>
          </p:cNvPr>
          <p:cNvSpPr/>
          <p:nvPr/>
        </p:nvSpPr>
        <p:spPr>
          <a:xfrm>
            <a:off x="4520413" y="4025147"/>
            <a:ext cx="3175824" cy="2021333"/>
          </a:xfrm>
          <a:prstGeom prst="arc">
            <a:avLst>
              <a:gd name="adj1" fmla="val 395030"/>
              <a:gd name="adj2" fmla="val 10631311"/>
            </a:avLst>
          </a:prstGeom>
          <a:ln w="5715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šļïḋè">
            <a:extLst>
              <a:ext uri="{FF2B5EF4-FFF2-40B4-BE49-F238E27FC236}">
                <a16:creationId xmlns:a16="http://schemas.microsoft.com/office/drawing/2014/main" id="{8CE2E308-95CD-48C6-AD83-347B6A4195F3}"/>
              </a:ext>
            </a:extLst>
          </p:cNvPr>
          <p:cNvSpPr/>
          <p:nvPr/>
        </p:nvSpPr>
        <p:spPr>
          <a:xfrm>
            <a:off x="4811149" y="5501964"/>
            <a:ext cx="641658" cy="6416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8" name="îṥļíďè">
            <a:extLst>
              <a:ext uri="{FF2B5EF4-FFF2-40B4-BE49-F238E27FC236}">
                <a16:creationId xmlns:a16="http://schemas.microsoft.com/office/drawing/2014/main" id="{51358694-938F-414B-80FA-B35B41605CE3}"/>
              </a:ext>
            </a:extLst>
          </p:cNvPr>
          <p:cNvSpPr/>
          <p:nvPr/>
        </p:nvSpPr>
        <p:spPr bwMode="auto">
          <a:xfrm>
            <a:off x="4968386" y="5662391"/>
            <a:ext cx="327184" cy="32080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3" name="ï$ḷïde">
            <a:extLst>
              <a:ext uri="{FF2B5EF4-FFF2-40B4-BE49-F238E27FC236}">
                <a16:creationId xmlns:a16="http://schemas.microsoft.com/office/drawing/2014/main" id="{F1981EA8-7F60-426C-A3DA-8C40C76FA4C5}"/>
              </a:ext>
            </a:extLst>
          </p:cNvPr>
          <p:cNvSpPr/>
          <p:nvPr/>
        </p:nvSpPr>
        <p:spPr>
          <a:xfrm>
            <a:off x="5055071" y="2840458"/>
            <a:ext cx="2086470" cy="152668"/>
          </a:xfrm>
          <a:custGeom>
            <a:avLst/>
            <a:gdLst/>
            <a:ahLst/>
            <a:cxnLst/>
            <a:rect l="0" t="0" r="0" b="0"/>
            <a:pathLst>
              <a:path w="2803225" h="205113">
                <a:moveTo>
                  <a:pt x="2751948" y="105975"/>
                </a:moveTo>
                <a:cubicBezTo>
                  <a:pt x="2751948" y="140161"/>
                  <a:pt x="2717762" y="160672"/>
                  <a:pt x="2669902" y="160672"/>
                </a:cubicBezTo>
                <a:lnTo>
                  <a:pt x="133324" y="160672"/>
                </a:lnTo>
                <a:cubicBezTo>
                  <a:pt x="92301" y="160672"/>
                  <a:pt x="51279" y="133324"/>
                  <a:pt x="51279" y="105975"/>
                </a:cubicBezTo>
                <a:lnTo>
                  <a:pt x="51279" y="105975"/>
                </a:lnTo>
                <a:cubicBezTo>
                  <a:pt x="51279" y="71790"/>
                  <a:pt x="85464" y="51278"/>
                  <a:pt x="133324" y="51278"/>
                </a:cubicBezTo>
                <a:lnTo>
                  <a:pt x="2669902" y="51278"/>
                </a:lnTo>
                <a:cubicBezTo>
                  <a:pt x="2717762" y="51278"/>
                  <a:pt x="2751948" y="78627"/>
                  <a:pt x="2751948" y="105975"/>
                </a:cubicBezTo>
                <a:lnTo>
                  <a:pt x="2751948" y="105975"/>
                </a:lnTo>
                <a:close/>
              </a:path>
            </a:pathLst>
          </a:custGeom>
          <a:solidFill>
            <a:srgbClr val="839396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$1ídé">
            <a:extLst>
              <a:ext uri="{FF2B5EF4-FFF2-40B4-BE49-F238E27FC236}">
                <a16:creationId xmlns:a16="http://schemas.microsoft.com/office/drawing/2014/main" id="{7ABA3E09-9874-4C11-8147-4090F153F50A}"/>
              </a:ext>
            </a:extLst>
          </p:cNvPr>
          <p:cNvSpPr/>
          <p:nvPr/>
        </p:nvSpPr>
        <p:spPr>
          <a:xfrm>
            <a:off x="5940549" y="1115305"/>
            <a:ext cx="305337" cy="610673"/>
          </a:xfrm>
          <a:custGeom>
            <a:avLst/>
            <a:gdLst/>
            <a:ahLst/>
            <a:cxnLst/>
            <a:rect l="0" t="0" r="0" b="0"/>
            <a:pathLst>
              <a:path w="410228" h="820453">
                <a:moveTo>
                  <a:pt x="51278" y="51278"/>
                </a:moveTo>
                <a:lnTo>
                  <a:pt x="379461" y="51278"/>
                </a:lnTo>
                <a:lnTo>
                  <a:pt x="379461" y="803361"/>
                </a:lnTo>
                <a:lnTo>
                  <a:pt x="51279" y="803361"/>
                </a:lnTo>
                <a:close/>
              </a:path>
            </a:pathLst>
          </a:custGeom>
          <a:solidFill>
            <a:srgbClr val="FF9D2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Slïďe">
            <a:extLst>
              <a:ext uri="{FF2B5EF4-FFF2-40B4-BE49-F238E27FC236}">
                <a16:creationId xmlns:a16="http://schemas.microsoft.com/office/drawing/2014/main" id="{E368CBB6-5DB4-4289-8CC5-C26671469309}"/>
              </a:ext>
            </a:extLst>
          </p:cNvPr>
          <p:cNvSpPr/>
          <p:nvPr/>
        </p:nvSpPr>
        <p:spPr>
          <a:xfrm>
            <a:off x="5965993" y="1145838"/>
            <a:ext cx="152668" cy="610673"/>
          </a:xfrm>
          <a:custGeom>
            <a:avLst/>
            <a:gdLst/>
            <a:ahLst/>
            <a:cxnLst/>
            <a:rect l="0" t="0" r="0" b="0"/>
            <a:pathLst>
              <a:path w="205114" h="820453">
                <a:moveTo>
                  <a:pt x="51278" y="51278"/>
                </a:moveTo>
                <a:lnTo>
                  <a:pt x="160673" y="51278"/>
                </a:lnTo>
                <a:lnTo>
                  <a:pt x="160673" y="823873"/>
                </a:lnTo>
                <a:lnTo>
                  <a:pt x="51278" y="823873"/>
                </a:lnTo>
                <a:close/>
              </a:path>
            </a:pathLst>
          </a:custGeom>
          <a:solidFill>
            <a:srgbClr val="FFC42E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ṥļíḋe">
            <a:extLst>
              <a:ext uri="{FF2B5EF4-FFF2-40B4-BE49-F238E27FC236}">
                <a16:creationId xmlns:a16="http://schemas.microsoft.com/office/drawing/2014/main" id="{419551B5-409E-431E-A62F-7F1E9C928E45}"/>
              </a:ext>
            </a:extLst>
          </p:cNvPr>
          <p:cNvSpPr/>
          <p:nvPr/>
        </p:nvSpPr>
        <p:spPr>
          <a:xfrm>
            <a:off x="4480019" y="4428209"/>
            <a:ext cx="203558" cy="203558"/>
          </a:xfrm>
          <a:custGeom>
            <a:avLst/>
            <a:gdLst/>
            <a:ahLst/>
            <a:cxnLst/>
            <a:rect l="0" t="0" r="0" b="0"/>
            <a:pathLst>
              <a:path w="273485" h="273484">
                <a:moveTo>
                  <a:pt x="256393" y="153835"/>
                </a:moveTo>
                <a:cubicBezTo>
                  <a:pt x="256393" y="208532"/>
                  <a:pt x="208533" y="256392"/>
                  <a:pt x="153836" y="256392"/>
                </a:cubicBezTo>
                <a:cubicBezTo>
                  <a:pt x="99138" y="256392"/>
                  <a:pt x="51279" y="208532"/>
                  <a:pt x="51279" y="153835"/>
                </a:cubicBezTo>
                <a:cubicBezTo>
                  <a:pt x="51279" y="99139"/>
                  <a:pt x="99138" y="51278"/>
                  <a:pt x="153836" y="51278"/>
                </a:cubicBezTo>
                <a:cubicBezTo>
                  <a:pt x="208533" y="58115"/>
                  <a:pt x="256393" y="99139"/>
                  <a:pt x="256393" y="153835"/>
                </a:cubicBezTo>
                <a:close/>
              </a:path>
            </a:pathLst>
          </a:custGeom>
          <a:solidFill>
            <a:srgbClr val="FF9D2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ṧļîḋe">
            <a:extLst>
              <a:ext uri="{FF2B5EF4-FFF2-40B4-BE49-F238E27FC236}">
                <a16:creationId xmlns:a16="http://schemas.microsoft.com/office/drawing/2014/main" id="{0AA7D62A-3A4C-4661-929A-5A820D70159C}"/>
              </a:ext>
            </a:extLst>
          </p:cNvPr>
          <p:cNvSpPr/>
          <p:nvPr/>
        </p:nvSpPr>
        <p:spPr>
          <a:xfrm>
            <a:off x="7492679" y="4428209"/>
            <a:ext cx="203558" cy="203558"/>
          </a:xfrm>
          <a:custGeom>
            <a:avLst/>
            <a:gdLst/>
            <a:ahLst/>
            <a:cxnLst/>
            <a:rect l="0" t="0" r="0" b="0"/>
            <a:pathLst>
              <a:path w="273485" h="273484">
                <a:moveTo>
                  <a:pt x="256393" y="153835"/>
                </a:moveTo>
                <a:cubicBezTo>
                  <a:pt x="256393" y="208532"/>
                  <a:pt x="208533" y="256392"/>
                  <a:pt x="153836" y="256392"/>
                </a:cubicBezTo>
                <a:cubicBezTo>
                  <a:pt x="99138" y="256392"/>
                  <a:pt x="51279" y="208532"/>
                  <a:pt x="51279" y="153835"/>
                </a:cubicBezTo>
                <a:cubicBezTo>
                  <a:pt x="51279" y="99139"/>
                  <a:pt x="99138" y="51278"/>
                  <a:pt x="153836" y="51278"/>
                </a:cubicBezTo>
                <a:cubicBezTo>
                  <a:pt x="215370" y="58115"/>
                  <a:pt x="256393" y="99139"/>
                  <a:pt x="256393" y="153835"/>
                </a:cubicBezTo>
                <a:close/>
              </a:path>
            </a:pathLst>
          </a:custGeom>
          <a:solidFill>
            <a:srgbClr val="FF9D2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sļïḍe">
            <a:extLst>
              <a:ext uri="{FF2B5EF4-FFF2-40B4-BE49-F238E27FC236}">
                <a16:creationId xmlns:a16="http://schemas.microsoft.com/office/drawing/2014/main" id="{E5A675E3-35AB-4CA9-92C0-16B1087A96B2}"/>
              </a:ext>
            </a:extLst>
          </p:cNvPr>
          <p:cNvSpPr/>
          <p:nvPr/>
        </p:nvSpPr>
        <p:spPr>
          <a:xfrm>
            <a:off x="6067772" y="2005871"/>
            <a:ext cx="1577575" cy="3206036"/>
          </a:xfrm>
          <a:custGeom>
            <a:avLst/>
            <a:gdLst/>
            <a:ahLst/>
            <a:cxnLst/>
            <a:rect l="0" t="0" r="0" b="0"/>
            <a:pathLst>
              <a:path w="2119512" h="4307383">
                <a:moveTo>
                  <a:pt x="51279" y="51278"/>
                </a:moveTo>
                <a:lnTo>
                  <a:pt x="1288800" y="1774232"/>
                </a:lnTo>
                <a:lnTo>
                  <a:pt x="2122931" y="4256105"/>
                </a:lnTo>
                <a:lnTo>
                  <a:pt x="666621" y="1924648"/>
                </a:lnTo>
                <a:close/>
              </a:path>
            </a:pathLst>
          </a:custGeom>
          <a:solidFill>
            <a:srgbClr val="5F7278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ŝḷïḑê">
            <a:extLst>
              <a:ext uri="{FF2B5EF4-FFF2-40B4-BE49-F238E27FC236}">
                <a16:creationId xmlns:a16="http://schemas.microsoft.com/office/drawing/2014/main" id="{AC7BCC5E-EEE9-4130-A767-F5B7DA2949E8}"/>
              </a:ext>
            </a:extLst>
          </p:cNvPr>
          <p:cNvSpPr/>
          <p:nvPr/>
        </p:nvSpPr>
        <p:spPr>
          <a:xfrm>
            <a:off x="4520731" y="2005871"/>
            <a:ext cx="1577575" cy="3206036"/>
          </a:xfrm>
          <a:custGeom>
            <a:avLst/>
            <a:gdLst/>
            <a:ahLst/>
            <a:cxnLst/>
            <a:rect l="0" t="0" r="0" b="0"/>
            <a:pathLst>
              <a:path w="2119512" h="4307383">
                <a:moveTo>
                  <a:pt x="2122931" y="51278"/>
                </a:moveTo>
                <a:lnTo>
                  <a:pt x="885409" y="1774232"/>
                </a:lnTo>
                <a:lnTo>
                  <a:pt x="51279" y="4256105"/>
                </a:lnTo>
                <a:lnTo>
                  <a:pt x="1507589" y="1924648"/>
                </a:lnTo>
                <a:close/>
              </a:path>
            </a:pathLst>
          </a:custGeom>
          <a:solidFill>
            <a:srgbClr val="839396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ḷïḑè">
            <a:extLst>
              <a:ext uri="{FF2B5EF4-FFF2-40B4-BE49-F238E27FC236}">
                <a16:creationId xmlns:a16="http://schemas.microsoft.com/office/drawing/2014/main" id="{6EE56F27-7E57-4C43-B877-772BFC570F9B}"/>
              </a:ext>
            </a:extLst>
          </p:cNvPr>
          <p:cNvSpPr/>
          <p:nvPr/>
        </p:nvSpPr>
        <p:spPr>
          <a:xfrm>
            <a:off x="4459894" y="4266781"/>
            <a:ext cx="407116" cy="610673"/>
          </a:xfrm>
          <a:custGeom>
            <a:avLst/>
            <a:gdLst/>
            <a:ahLst/>
            <a:cxnLst/>
            <a:rect l="0" t="0" r="0" b="0"/>
            <a:pathLst>
              <a:path w="546970" h="820453">
                <a:moveTo>
                  <a:pt x="64965" y="712918"/>
                </a:moveTo>
                <a:lnTo>
                  <a:pt x="283206" y="64965"/>
                </a:lnTo>
                <a:lnTo>
                  <a:pt x="497032" y="136984"/>
                </a:lnTo>
                <a:lnTo>
                  <a:pt x="278790" y="784938"/>
                </a:lnTo>
                <a:close/>
              </a:path>
            </a:pathLst>
          </a:custGeom>
          <a:solidFill>
            <a:srgbClr val="AABBB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ŝļíḑè">
            <a:extLst>
              <a:ext uri="{FF2B5EF4-FFF2-40B4-BE49-F238E27FC236}">
                <a16:creationId xmlns:a16="http://schemas.microsoft.com/office/drawing/2014/main" id="{3F5632E4-4B39-41D5-AD75-FFF6925F8C62}"/>
              </a:ext>
            </a:extLst>
          </p:cNvPr>
          <p:cNvSpPr/>
          <p:nvPr/>
        </p:nvSpPr>
        <p:spPr>
          <a:xfrm>
            <a:off x="7324990" y="4272672"/>
            <a:ext cx="407116" cy="610673"/>
          </a:xfrm>
          <a:custGeom>
            <a:avLst/>
            <a:gdLst/>
            <a:ahLst/>
            <a:cxnLst/>
            <a:rect l="0" t="0" r="0" b="0"/>
            <a:pathLst>
              <a:path w="546970" h="820453">
                <a:moveTo>
                  <a:pt x="64954" y="136929"/>
                </a:moveTo>
                <a:lnTo>
                  <a:pt x="278780" y="64954"/>
                </a:lnTo>
                <a:lnTo>
                  <a:pt x="496884" y="712908"/>
                </a:lnTo>
                <a:lnTo>
                  <a:pt x="283059" y="784882"/>
                </a:lnTo>
                <a:close/>
              </a:path>
            </a:pathLst>
          </a:custGeom>
          <a:solidFill>
            <a:srgbClr val="546C72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ṥ1îḋe">
            <a:extLst>
              <a:ext uri="{FF2B5EF4-FFF2-40B4-BE49-F238E27FC236}">
                <a16:creationId xmlns:a16="http://schemas.microsoft.com/office/drawing/2014/main" id="{FA357F2C-14A7-40E3-9853-0E3DADBA18A2}"/>
              </a:ext>
            </a:extLst>
          </p:cNvPr>
          <p:cNvSpPr/>
          <p:nvPr/>
        </p:nvSpPr>
        <p:spPr>
          <a:xfrm>
            <a:off x="5859125" y="1675089"/>
            <a:ext cx="458005" cy="661563"/>
          </a:xfrm>
          <a:custGeom>
            <a:avLst/>
            <a:gdLst/>
            <a:ahLst/>
            <a:cxnLst/>
            <a:rect l="0" t="0" r="0" b="0"/>
            <a:pathLst>
              <a:path w="615342" h="888825">
                <a:moveTo>
                  <a:pt x="51278" y="51278"/>
                </a:moveTo>
                <a:lnTo>
                  <a:pt x="605086" y="51278"/>
                </a:lnTo>
                <a:lnTo>
                  <a:pt x="605086" y="871732"/>
                </a:lnTo>
                <a:lnTo>
                  <a:pt x="51278" y="871732"/>
                </a:lnTo>
                <a:close/>
              </a:path>
            </a:pathLst>
          </a:custGeom>
          <a:solidFill>
            <a:srgbClr val="3E5459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ṡ1ïḋe">
            <a:extLst>
              <a:ext uri="{FF2B5EF4-FFF2-40B4-BE49-F238E27FC236}">
                <a16:creationId xmlns:a16="http://schemas.microsoft.com/office/drawing/2014/main" id="{603E491D-EA97-4893-A4D9-EC033FC617DE}"/>
              </a:ext>
            </a:extLst>
          </p:cNvPr>
          <p:cNvSpPr/>
          <p:nvPr/>
        </p:nvSpPr>
        <p:spPr>
          <a:xfrm>
            <a:off x="5899837" y="2157754"/>
            <a:ext cx="152668" cy="152668"/>
          </a:xfrm>
          <a:custGeom>
            <a:avLst/>
            <a:gdLst/>
            <a:ahLst/>
            <a:cxnLst/>
            <a:rect l="0" t="0" r="0" b="0"/>
            <a:pathLst>
              <a:path w="205114" h="205113">
                <a:moveTo>
                  <a:pt x="160673" y="107030"/>
                </a:moveTo>
                <a:cubicBezTo>
                  <a:pt x="160673" y="141216"/>
                  <a:pt x="133324" y="161727"/>
                  <a:pt x="105976" y="161727"/>
                </a:cubicBezTo>
                <a:cubicBezTo>
                  <a:pt x="71790" y="161727"/>
                  <a:pt x="51279" y="134379"/>
                  <a:pt x="51279" y="107030"/>
                </a:cubicBezTo>
                <a:cubicBezTo>
                  <a:pt x="51279" y="72844"/>
                  <a:pt x="78627" y="52333"/>
                  <a:pt x="105976" y="52333"/>
                </a:cubicBezTo>
                <a:cubicBezTo>
                  <a:pt x="133324" y="45496"/>
                  <a:pt x="160673" y="72844"/>
                  <a:pt x="160673" y="107030"/>
                </a:cubicBezTo>
                <a:close/>
              </a:path>
            </a:pathLst>
          </a:custGeom>
          <a:solidFill>
            <a:srgbClr val="AABBB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ṡḷíḓe">
            <a:extLst>
              <a:ext uri="{FF2B5EF4-FFF2-40B4-BE49-F238E27FC236}">
                <a16:creationId xmlns:a16="http://schemas.microsoft.com/office/drawing/2014/main" id="{3A779874-4C7B-4D6D-9FB9-0169ECC51A5B}"/>
              </a:ext>
            </a:extLst>
          </p:cNvPr>
          <p:cNvSpPr/>
          <p:nvPr/>
        </p:nvSpPr>
        <p:spPr>
          <a:xfrm>
            <a:off x="6154284" y="2157754"/>
            <a:ext cx="152668" cy="152668"/>
          </a:xfrm>
          <a:custGeom>
            <a:avLst/>
            <a:gdLst/>
            <a:ahLst/>
            <a:cxnLst/>
            <a:rect l="0" t="0" r="0" b="0"/>
            <a:pathLst>
              <a:path w="205114" h="205113">
                <a:moveTo>
                  <a:pt x="160673" y="107030"/>
                </a:moveTo>
                <a:cubicBezTo>
                  <a:pt x="160673" y="141216"/>
                  <a:pt x="133324" y="161727"/>
                  <a:pt x="105976" y="161727"/>
                </a:cubicBezTo>
                <a:cubicBezTo>
                  <a:pt x="71790" y="161727"/>
                  <a:pt x="51279" y="134379"/>
                  <a:pt x="51279" y="107030"/>
                </a:cubicBezTo>
                <a:cubicBezTo>
                  <a:pt x="51279" y="72844"/>
                  <a:pt x="78627" y="52333"/>
                  <a:pt x="105976" y="52333"/>
                </a:cubicBezTo>
                <a:cubicBezTo>
                  <a:pt x="133324" y="45496"/>
                  <a:pt x="160673" y="72844"/>
                  <a:pt x="160673" y="107030"/>
                </a:cubicBezTo>
                <a:close/>
              </a:path>
            </a:pathLst>
          </a:custGeom>
          <a:solidFill>
            <a:srgbClr val="AABBB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Sḻîḋe">
            <a:extLst>
              <a:ext uri="{FF2B5EF4-FFF2-40B4-BE49-F238E27FC236}">
                <a16:creationId xmlns:a16="http://schemas.microsoft.com/office/drawing/2014/main" id="{6F3408EC-FA7B-4034-9CF7-DEA340A5A355}"/>
              </a:ext>
            </a:extLst>
          </p:cNvPr>
          <p:cNvSpPr/>
          <p:nvPr/>
        </p:nvSpPr>
        <p:spPr>
          <a:xfrm>
            <a:off x="5899837" y="1720889"/>
            <a:ext cx="407116" cy="458005"/>
          </a:xfrm>
          <a:custGeom>
            <a:avLst/>
            <a:gdLst/>
            <a:ahLst/>
            <a:cxnLst/>
            <a:rect l="0" t="0" r="0" b="0"/>
            <a:pathLst>
              <a:path w="546970" h="615340">
                <a:moveTo>
                  <a:pt x="502530" y="51278"/>
                </a:moveTo>
                <a:lnTo>
                  <a:pt x="51279" y="51278"/>
                </a:lnTo>
                <a:lnTo>
                  <a:pt x="51279" y="591411"/>
                </a:lnTo>
                <a:lnTo>
                  <a:pt x="140161" y="591411"/>
                </a:lnTo>
                <a:cubicBezTo>
                  <a:pt x="140161" y="591411"/>
                  <a:pt x="181184" y="181184"/>
                  <a:pt x="502530" y="51278"/>
                </a:cubicBezTo>
                <a:close/>
              </a:path>
            </a:pathLst>
          </a:custGeom>
          <a:solidFill>
            <a:srgbClr val="5F7477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líḓè">
            <a:extLst>
              <a:ext uri="{FF2B5EF4-FFF2-40B4-BE49-F238E27FC236}">
                <a16:creationId xmlns:a16="http://schemas.microsoft.com/office/drawing/2014/main" id="{6DF0A4EE-1FBD-482D-A5B8-C255B44F07B5}"/>
              </a:ext>
            </a:extLst>
          </p:cNvPr>
          <p:cNvSpPr/>
          <p:nvPr/>
        </p:nvSpPr>
        <p:spPr>
          <a:xfrm>
            <a:off x="6016883" y="2550388"/>
            <a:ext cx="152668" cy="712453"/>
          </a:xfrm>
          <a:custGeom>
            <a:avLst/>
            <a:gdLst/>
            <a:ahLst/>
            <a:cxnLst/>
            <a:rect l="0" t="0" r="0" b="0"/>
            <a:pathLst>
              <a:path w="205114" h="957196">
                <a:moveTo>
                  <a:pt x="174347" y="885407"/>
                </a:moveTo>
                <a:cubicBezTo>
                  <a:pt x="174347" y="919592"/>
                  <a:pt x="146998" y="946941"/>
                  <a:pt x="112813" y="946941"/>
                </a:cubicBezTo>
                <a:lnTo>
                  <a:pt x="112813" y="946941"/>
                </a:lnTo>
                <a:cubicBezTo>
                  <a:pt x="78627" y="946941"/>
                  <a:pt x="51279" y="919592"/>
                  <a:pt x="51279" y="885407"/>
                </a:cubicBezTo>
                <a:lnTo>
                  <a:pt x="51279" y="112812"/>
                </a:lnTo>
                <a:cubicBezTo>
                  <a:pt x="51279" y="78627"/>
                  <a:pt x="78627" y="51278"/>
                  <a:pt x="112813" y="51278"/>
                </a:cubicBezTo>
                <a:lnTo>
                  <a:pt x="112813" y="51278"/>
                </a:lnTo>
                <a:cubicBezTo>
                  <a:pt x="146998" y="51278"/>
                  <a:pt x="174347" y="78627"/>
                  <a:pt x="174347" y="112812"/>
                </a:cubicBezTo>
                <a:lnTo>
                  <a:pt x="174347" y="885407"/>
                </a:lnTo>
                <a:close/>
              </a:path>
            </a:pathLst>
          </a:custGeom>
          <a:solidFill>
            <a:srgbClr val="FF9D2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ŝľiďê">
            <a:extLst>
              <a:ext uri="{FF2B5EF4-FFF2-40B4-BE49-F238E27FC236}">
                <a16:creationId xmlns:a16="http://schemas.microsoft.com/office/drawing/2014/main" id="{5E98AA6F-D2F7-4A69-8E66-B23522D1E825}"/>
              </a:ext>
            </a:extLst>
          </p:cNvPr>
          <p:cNvSpPr/>
          <p:nvPr/>
        </p:nvSpPr>
        <p:spPr>
          <a:xfrm>
            <a:off x="6842044" y="5501964"/>
            <a:ext cx="641658" cy="64166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iṩľîdè">
            <a:extLst>
              <a:ext uri="{FF2B5EF4-FFF2-40B4-BE49-F238E27FC236}">
                <a16:creationId xmlns:a16="http://schemas.microsoft.com/office/drawing/2014/main" id="{2EFCF146-2E15-4E68-9CF5-7E85D614F777}"/>
              </a:ext>
            </a:extLst>
          </p:cNvPr>
          <p:cNvSpPr/>
          <p:nvPr/>
        </p:nvSpPr>
        <p:spPr bwMode="auto">
          <a:xfrm>
            <a:off x="6999281" y="5662391"/>
            <a:ext cx="327184" cy="32080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7" name="ï$ḻïďe">
            <a:extLst>
              <a:ext uri="{FF2B5EF4-FFF2-40B4-BE49-F238E27FC236}">
                <a16:creationId xmlns:a16="http://schemas.microsoft.com/office/drawing/2014/main" id="{6EDC0FB3-120F-471D-A73D-B81E06D2F1D4}"/>
              </a:ext>
            </a:extLst>
          </p:cNvPr>
          <p:cNvSpPr/>
          <p:nvPr/>
        </p:nvSpPr>
        <p:spPr bwMode="auto">
          <a:xfrm>
            <a:off x="674689" y="1119185"/>
            <a:ext cx="2875136" cy="355600"/>
          </a:xfrm>
          <a:prstGeom prst="rect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600" b="1" kern="0" dirty="0">
                <a:solidFill>
                  <a:schemeClr val="bg1"/>
                </a:solidFill>
                <a:latin typeface="+mj-lt"/>
              </a:rPr>
              <a:t>Text here</a:t>
            </a:r>
            <a:endParaRPr lang="zh-CN" altLang="en-US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îŝḻíḋé">
            <a:extLst>
              <a:ext uri="{FF2B5EF4-FFF2-40B4-BE49-F238E27FC236}">
                <a16:creationId xmlns:a16="http://schemas.microsoft.com/office/drawing/2014/main" id="{DC83B0EA-77CF-4186-B02B-614C1A950D90}"/>
              </a:ext>
            </a:extLst>
          </p:cNvPr>
          <p:cNvSpPr/>
          <p:nvPr/>
        </p:nvSpPr>
        <p:spPr bwMode="auto">
          <a:xfrm>
            <a:off x="8644543" y="1119185"/>
            <a:ext cx="2875945" cy="355600"/>
          </a:xfrm>
          <a:prstGeom prst="rect">
            <a:avLst/>
          </a:prstGeom>
          <a:solidFill>
            <a:schemeClr val="accent3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600" b="1" kern="0" dirty="0">
                <a:solidFill>
                  <a:schemeClr val="bg1"/>
                </a:solidFill>
              </a:rPr>
              <a:t>Text here</a:t>
            </a:r>
            <a:endParaRPr lang="zh-CN" altLang="en-US" sz="1600" b="1" kern="0" dirty="0">
              <a:solidFill>
                <a:schemeClr val="bg1"/>
              </a:solidFill>
            </a:endParaRPr>
          </a:p>
        </p:txBody>
      </p:sp>
      <p:sp>
        <p:nvSpPr>
          <p:cNvPr id="9" name="î$lïḍê">
            <a:extLst>
              <a:ext uri="{FF2B5EF4-FFF2-40B4-BE49-F238E27FC236}">
                <a16:creationId xmlns:a16="http://schemas.microsoft.com/office/drawing/2014/main" id="{613190BE-43EB-438F-930A-4F811C0FB671}"/>
              </a:ext>
            </a:extLst>
          </p:cNvPr>
          <p:cNvSpPr/>
          <p:nvPr/>
        </p:nvSpPr>
        <p:spPr>
          <a:xfrm>
            <a:off x="674689" y="1667324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0" name="ïṡḷîḍè">
            <a:extLst>
              <a:ext uri="{FF2B5EF4-FFF2-40B4-BE49-F238E27FC236}">
                <a16:creationId xmlns:a16="http://schemas.microsoft.com/office/drawing/2014/main" id="{BE5EB389-B43D-43BA-983C-75C1C729C182}"/>
              </a:ext>
            </a:extLst>
          </p:cNvPr>
          <p:cNvSpPr/>
          <p:nvPr/>
        </p:nvSpPr>
        <p:spPr>
          <a:xfrm>
            <a:off x="674689" y="2803367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11" name="îşļïḋè">
            <a:extLst>
              <a:ext uri="{FF2B5EF4-FFF2-40B4-BE49-F238E27FC236}">
                <a16:creationId xmlns:a16="http://schemas.microsoft.com/office/drawing/2014/main" id="{B8D7EBC1-0248-4608-B031-5F99AFC16E1B}"/>
              </a:ext>
            </a:extLst>
          </p:cNvPr>
          <p:cNvSpPr/>
          <p:nvPr/>
        </p:nvSpPr>
        <p:spPr>
          <a:xfrm>
            <a:off x="674689" y="3939410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12" name="îṧḻîďe">
            <a:extLst>
              <a:ext uri="{FF2B5EF4-FFF2-40B4-BE49-F238E27FC236}">
                <a16:creationId xmlns:a16="http://schemas.microsoft.com/office/drawing/2014/main" id="{9F987378-6A5E-44A4-A8B9-226F4C586174}"/>
              </a:ext>
            </a:extLst>
          </p:cNvPr>
          <p:cNvSpPr/>
          <p:nvPr/>
        </p:nvSpPr>
        <p:spPr>
          <a:xfrm>
            <a:off x="674689" y="5075453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13" name="iṩļiḓê">
            <a:extLst>
              <a:ext uri="{FF2B5EF4-FFF2-40B4-BE49-F238E27FC236}">
                <a16:creationId xmlns:a16="http://schemas.microsoft.com/office/drawing/2014/main" id="{B7A5183D-88EA-4930-A2D6-96E42B4AB02D}"/>
              </a:ext>
            </a:extLst>
          </p:cNvPr>
          <p:cNvSpPr/>
          <p:nvPr/>
        </p:nvSpPr>
        <p:spPr>
          <a:xfrm>
            <a:off x="8645352" y="1667324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4" name="í$ļïḍé">
            <a:extLst>
              <a:ext uri="{FF2B5EF4-FFF2-40B4-BE49-F238E27FC236}">
                <a16:creationId xmlns:a16="http://schemas.microsoft.com/office/drawing/2014/main" id="{E105402A-8D85-4A2E-8732-9F7CA237C023}"/>
              </a:ext>
            </a:extLst>
          </p:cNvPr>
          <p:cNvSpPr/>
          <p:nvPr/>
        </p:nvSpPr>
        <p:spPr>
          <a:xfrm>
            <a:off x="8645352" y="2803367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15" name="îS1îḑê">
            <a:extLst>
              <a:ext uri="{FF2B5EF4-FFF2-40B4-BE49-F238E27FC236}">
                <a16:creationId xmlns:a16="http://schemas.microsoft.com/office/drawing/2014/main" id="{DB141E32-7133-4AF0-9FF2-D837D96B1A37}"/>
              </a:ext>
            </a:extLst>
          </p:cNvPr>
          <p:cNvSpPr/>
          <p:nvPr/>
        </p:nvSpPr>
        <p:spPr>
          <a:xfrm>
            <a:off x="8645352" y="3939410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16" name="î$ḻíḋê">
            <a:extLst>
              <a:ext uri="{FF2B5EF4-FFF2-40B4-BE49-F238E27FC236}">
                <a16:creationId xmlns:a16="http://schemas.microsoft.com/office/drawing/2014/main" id="{4BA24E01-8C3E-49FE-B5CF-447D98729087}"/>
              </a:ext>
            </a:extLst>
          </p:cNvPr>
          <p:cNvSpPr/>
          <p:nvPr/>
        </p:nvSpPr>
        <p:spPr>
          <a:xfrm>
            <a:off x="8645352" y="5075453"/>
            <a:ext cx="2875136" cy="105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800" dirty="0">
                <a:solidFill>
                  <a:schemeClr val="tx1"/>
                </a:solidFill>
              </a:rPr>
              <a:t>Copy paste fonts. Choose the only option to retain </a:t>
            </a:r>
            <a:r>
              <a:rPr lang="en-US" altLang="zh-CN" sz="800">
                <a:solidFill>
                  <a:schemeClr val="tx1"/>
                </a:solidFill>
              </a:rPr>
              <a:t>text.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0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şlidé">
            <a:extLst>
              <a:ext uri="{FF2B5EF4-FFF2-40B4-BE49-F238E27FC236}">
                <a16:creationId xmlns:a16="http://schemas.microsoft.com/office/drawing/2014/main" id="{5AEB9126-52CA-41EA-AFB8-A04B77DF7D84}"/>
              </a:ext>
            </a:extLst>
          </p:cNvPr>
          <p:cNvSpPr/>
          <p:nvPr/>
        </p:nvSpPr>
        <p:spPr bwMode="auto">
          <a:xfrm>
            <a:off x="678170" y="162851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7" name="iṧlîḍê">
            <a:extLst>
              <a:ext uri="{FF2B5EF4-FFF2-40B4-BE49-F238E27FC236}">
                <a16:creationId xmlns:a16="http://schemas.microsoft.com/office/drawing/2014/main" id="{0E18B03A-5AE1-4968-9EB3-F84B89BDC937}"/>
              </a:ext>
            </a:extLst>
          </p:cNvPr>
          <p:cNvSpPr txBox="1"/>
          <p:nvPr/>
        </p:nvSpPr>
        <p:spPr bwMode="auto">
          <a:xfrm>
            <a:off x="678170" y="120928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8" name="îṧļidè">
            <a:extLst>
              <a:ext uri="{FF2B5EF4-FFF2-40B4-BE49-F238E27FC236}">
                <a16:creationId xmlns:a16="http://schemas.microsoft.com/office/drawing/2014/main" id="{6F95FCC0-984A-45AC-8665-7881FB305999}"/>
              </a:ext>
            </a:extLst>
          </p:cNvPr>
          <p:cNvSpPr/>
          <p:nvPr/>
        </p:nvSpPr>
        <p:spPr bwMode="auto">
          <a:xfrm>
            <a:off x="678170" y="2908393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9" name="íṥliḑé">
            <a:extLst>
              <a:ext uri="{FF2B5EF4-FFF2-40B4-BE49-F238E27FC236}">
                <a16:creationId xmlns:a16="http://schemas.microsoft.com/office/drawing/2014/main" id="{8BA0B0DA-F3B4-4629-B8F1-33BCAC4A715A}"/>
              </a:ext>
            </a:extLst>
          </p:cNvPr>
          <p:cNvSpPr txBox="1"/>
          <p:nvPr/>
        </p:nvSpPr>
        <p:spPr bwMode="auto">
          <a:xfrm>
            <a:off x="678170" y="2489158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" name="išlîḑé">
            <a:extLst>
              <a:ext uri="{FF2B5EF4-FFF2-40B4-BE49-F238E27FC236}">
                <a16:creationId xmlns:a16="http://schemas.microsoft.com/office/drawing/2014/main" id="{5A1FD323-D82F-4B0B-96F7-35D4515CB5CB}"/>
              </a:ext>
            </a:extLst>
          </p:cNvPr>
          <p:cNvSpPr/>
          <p:nvPr/>
        </p:nvSpPr>
        <p:spPr bwMode="auto">
          <a:xfrm>
            <a:off x="678170" y="418826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1" name="íŝļiḍé">
            <a:extLst>
              <a:ext uri="{FF2B5EF4-FFF2-40B4-BE49-F238E27FC236}">
                <a16:creationId xmlns:a16="http://schemas.microsoft.com/office/drawing/2014/main" id="{D530B16F-8406-42FB-8DDA-3256ACD80D1B}"/>
              </a:ext>
            </a:extLst>
          </p:cNvPr>
          <p:cNvSpPr txBox="1"/>
          <p:nvPr/>
        </p:nvSpPr>
        <p:spPr bwMode="auto">
          <a:xfrm>
            <a:off x="678170" y="376903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8947479-DED2-490D-8B4C-DA23AB93FD83}"/>
              </a:ext>
            </a:extLst>
          </p:cNvPr>
          <p:cNvCxnSpPr/>
          <p:nvPr/>
        </p:nvCxnSpPr>
        <p:spPr>
          <a:xfrm>
            <a:off x="678980" y="2364066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F8558AD-09AD-47C4-AAF2-51E72B4B1E6E}"/>
              </a:ext>
            </a:extLst>
          </p:cNvPr>
          <p:cNvCxnSpPr/>
          <p:nvPr/>
        </p:nvCxnSpPr>
        <p:spPr>
          <a:xfrm>
            <a:off x="678980" y="3643942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ṧḻîďê">
            <a:extLst>
              <a:ext uri="{FF2B5EF4-FFF2-40B4-BE49-F238E27FC236}">
                <a16:creationId xmlns:a16="http://schemas.microsoft.com/office/drawing/2014/main" id="{0C3F4849-753B-4575-88C8-728D141EEE76}"/>
              </a:ext>
            </a:extLst>
          </p:cNvPr>
          <p:cNvSpPr/>
          <p:nvPr/>
        </p:nvSpPr>
        <p:spPr bwMode="auto">
          <a:xfrm>
            <a:off x="678170" y="54681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5" name="îṥļîḋe">
            <a:extLst>
              <a:ext uri="{FF2B5EF4-FFF2-40B4-BE49-F238E27FC236}">
                <a16:creationId xmlns:a16="http://schemas.microsoft.com/office/drawing/2014/main" id="{FAA8A0CC-A8E6-4C3D-8547-39EE8D276D4E}"/>
              </a:ext>
            </a:extLst>
          </p:cNvPr>
          <p:cNvSpPr txBox="1"/>
          <p:nvPr/>
        </p:nvSpPr>
        <p:spPr bwMode="auto">
          <a:xfrm>
            <a:off x="678170" y="50489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F034A7A-ABDA-487C-A942-DC06066E8C67}"/>
              </a:ext>
            </a:extLst>
          </p:cNvPr>
          <p:cNvCxnSpPr/>
          <p:nvPr/>
        </p:nvCxnSpPr>
        <p:spPr>
          <a:xfrm>
            <a:off x="678980" y="4923818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ṧļiḑé">
            <a:extLst>
              <a:ext uri="{FF2B5EF4-FFF2-40B4-BE49-F238E27FC236}">
                <a16:creationId xmlns:a16="http://schemas.microsoft.com/office/drawing/2014/main" id="{F14F42E2-EDAA-4E5A-8A0D-D03C8172DA24}"/>
              </a:ext>
            </a:extLst>
          </p:cNvPr>
          <p:cNvSpPr/>
          <p:nvPr/>
        </p:nvSpPr>
        <p:spPr bwMode="auto">
          <a:xfrm>
            <a:off x="8637075" y="162851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8" name="ïsľîḓe">
            <a:extLst>
              <a:ext uri="{FF2B5EF4-FFF2-40B4-BE49-F238E27FC236}">
                <a16:creationId xmlns:a16="http://schemas.microsoft.com/office/drawing/2014/main" id="{0C948F9B-BAFF-46F1-A574-218AB14284A9}"/>
              </a:ext>
            </a:extLst>
          </p:cNvPr>
          <p:cNvSpPr txBox="1"/>
          <p:nvPr/>
        </p:nvSpPr>
        <p:spPr bwMode="auto">
          <a:xfrm>
            <a:off x="8637075" y="120928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9" name="îṩlîḋé">
            <a:extLst>
              <a:ext uri="{FF2B5EF4-FFF2-40B4-BE49-F238E27FC236}">
                <a16:creationId xmlns:a16="http://schemas.microsoft.com/office/drawing/2014/main" id="{6B42BDD2-7C2F-40D2-8EA8-98B83A100A8F}"/>
              </a:ext>
            </a:extLst>
          </p:cNvPr>
          <p:cNvSpPr/>
          <p:nvPr/>
        </p:nvSpPr>
        <p:spPr bwMode="auto">
          <a:xfrm>
            <a:off x="8637075" y="2908393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0" name="íṡľïďè">
            <a:extLst>
              <a:ext uri="{FF2B5EF4-FFF2-40B4-BE49-F238E27FC236}">
                <a16:creationId xmlns:a16="http://schemas.microsoft.com/office/drawing/2014/main" id="{6F67BB4C-D340-4573-A2C5-E129783BD563}"/>
              </a:ext>
            </a:extLst>
          </p:cNvPr>
          <p:cNvSpPr txBox="1"/>
          <p:nvPr/>
        </p:nvSpPr>
        <p:spPr bwMode="auto">
          <a:xfrm>
            <a:off x="8637075" y="2489158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îṧļíḍe">
            <a:extLst>
              <a:ext uri="{FF2B5EF4-FFF2-40B4-BE49-F238E27FC236}">
                <a16:creationId xmlns:a16="http://schemas.microsoft.com/office/drawing/2014/main" id="{367B1CB9-B7E5-444A-96CB-6228D7E98E55}"/>
              </a:ext>
            </a:extLst>
          </p:cNvPr>
          <p:cNvSpPr/>
          <p:nvPr/>
        </p:nvSpPr>
        <p:spPr bwMode="auto">
          <a:xfrm>
            <a:off x="8637075" y="418826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2" name="iṥḷïdê">
            <a:extLst>
              <a:ext uri="{FF2B5EF4-FFF2-40B4-BE49-F238E27FC236}">
                <a16:creationId xmlns:a16="http://schemas.microsoft.com/office/drawing/2014/main" id="{5B758448-CC6B-4910-BBBA-16429980930E}"/>
              </a:ext>
            </a:extLst>
          </p:cNvPr>
          <p:cNvSpPr txBox="1"/>
          <p:nvPr/>
        </p:nvSpPr>
        <p:spPr bwMode="auto">
          <a:xfrm>
            <a:off x="8637075" y="376903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E971259-AC42-4731-8064-76BDD140CD56}"/>
              </a:ext>
            </a:extLst>
          </p:cNvPr>
          <p:cNvCxnSpPr/>
          <p:nvPr/>
        </p:nvCxnSpPr>
        <p:spPr>
          <a:xfrm>
            <a:off x="8637885" y="2364066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52A61B2-8E78-4C8B-92DD-64C608461C05}"/>
              </a:ext>
            </a:extLst>
          </p:cNvPr>
          <p:cNvCxnSpPr/>
          <p:nvPr/>
        </p:nvCxnSpPr>
        <p:spPr>
          <a:xfrm>
            <a:off x="8637885" y="3643942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ṩ1ïḋè">
            <a:extLst>
              <a:ext uri="{FF2B5EF4-FFF2-40B4-BE49-F238E27FC236}">
                <a16:creationId xmlns:a16="http://schemas.microsoft.com/office/drawing/2014/main" id="{AFEDE17E-7DCA-4382-ABB2-4D80700961D9}"/>
              </a:ext>
            </a:extLst>
          </p:cNvPr>
          <p:cNvSpPr/>
          <p:nvPr/>
        </p:nvSpPr>
        <p:spPr bwMode="auto">
          <a:xfrm>
            <a:off x="8637075" y="54681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6" name="iṣḻïdè">
            <a:extLst>
              <a:ext uri="{FF2B5EF4-FFF2-40B4-BE49-F238E27FC236}">
                <a16:creationId xmlns:a16="http://schemas.microsoft.com/office/drawing/2014/main" id="{D848374E-2D02-43D2-97CF-7FAB1569B1D6}"/>
              </a:ext>
            </a:extLst>
          </p:cNvPr>
          <p:cNvSpPr txBox="1"/>
          <p:nvPr/>
        </p:nvSpPr>
        <p:spPr bwMode="auto">
          <a:xfrm>
            <a:off x="8637075" y="50489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DE50285-3CB7-43B6-8618-3633DF69C354}"/>
              </a:ext>
            </a:extLst>
          </p:cNvPr>
          <p:cNvCxnSpPr/>
          <p:nvPr/>
        </p:nvCxnSpPr>
        <p:spPr>
          <a:xfrm>
            <a:off x="8637885" y="4923818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îSlïḋê">
            <a:extLst>
              <a:ext uri="{FF2B5EF4-FFF2-40B4-BE49-F238E27FC236}">
                <a16:creationId xmlns:a16="http://schemas.microsoft.com/office/drawing/2014/main" id="{561233C0-B9F0-46E4-99DC-EE585C3E6043}"/>
              </a:ext>
            </a:extLst>
          </p:cNvPr>
          <p:cNvSpPr/>
          <p:nvPr/>
        </p:nvSpPr>
        <p:spPr bwMode="auto">
          <a:xfrm>
            <a:off x="6095206" y="1573213"/>
            <a:ext cx="1855788" cy="3713163"/>
          </a:xfrm>
          <a:custGeom>
            <a:avLst/>
            <a:gdLst>
              <a:gd name="connsiteX0" fmla="*/ 0 w 1855788"/>
              <a:gd name="connsiteY0" fmla="*/ 0 h 3713163"/>
              <a:gd name="connsiteX1" fmla="*/ 1855788 w 1855788"/>
              <a:gd name="connsiteY1" fmla="*/ 1856410 h 3713163"/>
              <a:gd name="connsiteX2" fmla="*/ 0 w 1855788"/>
              <a:gd name="connsiteY2" fmla="*/ 3713163 h 3713163"/>
              <a:gd name="connsiteX3" fmla="*/ 0 w 1855788"/>
              <a:gd name="connsiteY3" fmla="*/ 3136031 h 3713163"/>
              <a:gd name="connsiteX4" fmla="*/ 794 w 1855788"/>
              <a:gd name="connsiteY4" fmla="*/ 3136071 h 3713163"/>
              <a:gd name="connsiteX5" fmla="*/ 1280284 w 1855788"/>
              <a:gd name="connsiteY5" fmla="*/ 1856581 h 3713163"/>
              <a:gd name="connsiteX6" fmla="*/ 794 w 1855788"/>
              <a:gd name="connsiteY6" fmla="*/ 577091 h 3713163"/>
              <a:gd name="connsiteX7" fmla="*/ 0 w 1855788"/>
              <a:gd name="connsiteY7" fmla="*/ 577131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788" h="3713163">
                <a:moveTo>
                  <a:pt x="0" y="0"/>
                </a:moveTo>
                <a:cubicBezTo>
                  <a:pt x="1024879" y="0"/>
                  <a:pt x="1855788" y="831341"/>
                  <a:pt x="1855788" y="1856410"/>
                </a:cubicBezTo>
                <a:cubicBezTo>
                  <a:pt x="1855788" y="2881822"/>
                  <a:pt x="1024879" y="3713163"/>
                  <a:pt x="0" y="3713163"/>
                </a:cubicBezTo>
                <a:lnTo>
                  <a:pt x="0" y="3136031"/>
                </a:lnTo>
                <a:lnTo>
                  <a:pt x="794" y="3136071"/>
                </a:lnTo>
                <a:cubicBezTo>
                  <a:pt x="707437" y="3136071"/>
                  <a:pt x="1280284" y="2563224"/>
                  <a:pt x="1280284" y="1856581"/>
                </a:cubicBezTo>
                <a:cubicBezTo>
                  <a:pt x="1280284" y="1149938"/>
                  <a:pt x="707437" y="577091"/>
                  <a:pt x="794" y="577091"/>
                </a:cubicBezTo>
                <a:lnTo>
                  <a:pt x="0" y="57713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ïṣḻíḍé">
            <a:extLst>
              <a:ext uri="{FF2B5EF4-FFF2-40B4-BE49-F238E27FC236}">
                <a16:creationId xmlns:a16="http://schemas.microsoft.com/office/drawing/2014/main" id="{D69D3418-6F2E-4959-925A-4CC1EDF95B96}"/>
              </a:ext>
            </a:extLst>
          </p:cNvPr>
          <p:cNvSpPr/>
          <p:nvPr/>
        </p:nvSpPr>
        <p:spPr bwMode="auto">
          <a:xfrm>
            <a:off x="4241006" y="1573213"/>
            <a:ext cx="1854200" cy="3713163"/>
          </a:xfrm>
          <a:custGeom>
            <a:avLst/>
            <a:gdLst>
              <a:gd name="connsiteX0" fmla="*/ 1854200 w 1854200"/>
              <a:gd name="connsiteY0" fmla="*/ 0 h 3713163"/>
              <a:gd name="connsiteX1" fmla="*/ 1854200 w 1854200"/>
              <a:gd name="connsiteY1" fmla="*/ 577131 h 3713163"/>
              <a:gd name="connsiteX2" fmla="*/ 1724174 w 1854200"/>
              <a:gd name="connsiteY2" fmla="*/ 583697 h 3713163"/>
              <a:gd name="connsiteX3" fmla="*/ 575504 w 1854200"/>
              <a:gd name="connsiteY3" fmla="*/ 1856581 h 3713163"/>
              <a:gd name="connsiteX4" fmla="*/ 1724174 w 1854200"/>
              <a:gd name="connsiteY4" fmla="*/ 3129465 h 3713163"/>
              <a:gd name="connsiteX5" fmla="*/ 1854200 w 1854200"/>
              <a:gd name="connsiteY5" fmla="*/ 3136031 h 3713163"/>
              <a:gd name="connsiteX6" fmla="*/ 1854200 w 1854200"/>
              <a:gd name="connsiteY6" fmla="*/ 3713163 h 3713163"/>
              <a:gd name="connsiteX7" fmla="*/ 0 w 1854200"/>
              <a:gd name="connsiteY7" fmla="*/ 1856410 h 3713163"/>
              <a:gd name="connsiteX8" fmla="*/ 1854200 w 1854200"/>
              <a:gd name="connsiteY8" fmla="*/ 0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200" h="3713163">
                <a:moveTo>
                  <a:pt x="1854200" y="0"/>
                </a:moveTo>
                <a:lnTo>
                  <a:pt x="1854200" y="577131"/>
                </a:lnTo>
                <a:lnTo>
                  <a:pt x="1724174" y="583697"/>
                </a:lnTo>
                <a:cubicBezTo>
                  <a:pt x="1078983" y="649220"/>
                  <a:pt x="575504" y="1194103"/>
                  <a:pt x="575504" y="1856581"/>
                </a:cubicBezTo>
                <a:cubicBezTo>
                  <a:pt x="575504" y="2519059"/>
                  <a:pt x="1078983" y="3063943"/>
                  <a:pt x="1724174" y="3129465"/>
                </a:cubicBezTo>
                <a:lnTo>
                  <a:pt x="1854200" y="3136031"/>
                </a:lnTo>
                <a:lnTo>
                  <a:pt x="1854200" y="3713163"/>
                </a:lnTo>
                <a:cubicBezTo>
                  <a:pt x="830352" y="3713163"/>
                  <a:pt x="0" y="2881822"/>
                  <a:pt x="0" y="1856410"/>
                </a:cubicBezTo>
                <a:cubicBezTo>
                  <a:pt x="0" y="831341"/>
                  <a:pt x="830352" y="0"/>
                  <a:pt x="185420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iṥḷíḍe">
            <a:extLst>
              <a:ext uri="{FF2B5EF4-FFF2-40B4-BE49-F238E27FC236}">
                <a16:creationId xmlns:a16="http://schemas.microsoft.com/office/drawing/2014/main" id="{92AE6308-23B6-4B7A-A753-8E1553B4D995}"/>
              </a:ext>
            </a:extLst>
          </p:cNvPr>
          <p:cNvSpPr/>
          <p:nvPr/>
        </p:nvSpPr>
        <p:spPr bwMode="auto">
          <a:xfrm>
            <a:off x="4816510" y="2150304"/>
            <a:ext cx="2558980" cy="25589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íṥľíḓê">
            <a:extLst>
              <a:ext uri="{FF2B5EF4-FFF2-40B4-BE49-F238E27FC236}">
                <a16:creationId xmlns:a16="http://schemas.microsoft.com/office/drawing/2014/main" id="{22B664BC-5F4E-4028-ADA0-532E60F83487}"/>
              </a:ext>
            </a:extLst>
          </p:cNvPr>
          <p:cNvSpPr/>
          <p:nvPr/>
        </p:nvSpPr>
        <p:spPr>
          <a:xfrm>
            <a:off x="4115913" y="2901721"/>
            <a:ext cx="882206" cy="88220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3" name="îṡ1iḓe">
            <a:extLst>
              <a:ext uri="{FF2B5EF4-FFF2-40B4-BE49-F238E27FC236}">
                <a16:creationId xmlns:a16="http://schemas.microsoft.com/office/drawing/2014/main" id="{6828D73D-96A0-4059-AB02-DC0ADCB09D40}"/>
              </a:ext>
            </a:extLst>
          </p:cNvPr>
          <p:cNvSpPr/>
          <p:nvPr/>
        </p:nvSpPr>
        <p:spPr bwMode="auto">
          <a:xfrm>
            <a:off x="4306013" y="3101354"/>
            <a:ext cx="502006" cy="48293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íŝḷiḑè">
            <a:extLst>
              <a:ext uri="{FF2B5EF4-FFF2-40B4-BE49-F238E27FC236}">
                <a16:creationId xmlns:a16="http://schemas.microsoft.com/office/drawing/2014/main" id="{A6C2FA71-E1BC-4EED-A3B1-8AB8F6F541F8}"/>
              </a:ext>
            </a:extLst>
          </p:cNvPr>
          <p:cNvSpPr/>
          <p:nvPr/>
        </p:nvSpPr>
        <p:spPr>
          <a:xfrm>
            <a:off x="7222139" y="2901721"/>
            <a:ext cx="882206" cy="882204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1" name="îślïdè">
            <a:extLst>
              <a:ext uri="{FF2B5EF4-FFF2-40B4-BE49-F238E27FC236}">
                <a16:creationId xmlns:a16="http://schemas.microsoft.com/office/drawing/2014/main" id="{54CCF733-A8A1-4DE8-83A6-7B9D04C576BF}"/>
              </a:ext>
            </a:extLst>
          </p:cNvPr>
          <p:cNvSpPr/>
          <p:nvPr/>
        </p:nvSpPr>
        <p:spPr bwMode="auto">
          <a:xfrm>
            <a:off x="7412239" y="3101354"/>
            <a:ext cx="502006" cy="48293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ïṥḻíďé">
            <a:extLst>
              <a:ext uri="{FF2B5EF4-FFF2-40B4-BE49-F238E27FC236}">
                <a16:creationId xmlns:a16="http://schemas.microsoft.com/office/drawing/2014/main" id="{D2719302-5E75-43CB-83B5-421A1F22409B}"/>
              </a:ext>
            </a:extLst>
          </p:cNvPr>
          <p:cNvSpPr txBox="1"/>
          <p:nvPr/>
        </p:nvSpPr>
        <p:spPr>
          <a:xfrm>
            <a:off x="5274521" y="3582174"/>
            <a:ext cx="1642959" cy="33473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îṧlîḍè">
            <a:extLst>
              <a:ext uri="{FF2B5EF4-FFF2-40B4-BE49-F238E27FC236}">
                <a16:creationId xmlns:a16="http://schemas.microsoft.com/office/drawing/2014/main" id="{4875C62D-A83B-489B-9403-01D19423234A}"/>
              </a:ext>
            </a:extLst>
          </p:cNvPr>
          <p:cNvSpPr txBox="1"/>
          <p:nvPr/>
        </p:nvSpPr>
        <p:spPr>
          <a:xfrm>
            <a:off x="5277387" y="3313337"/>
            <a:ext cx="1172296" cy="20058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9" name="iślîḋê">
            <a:extLst>
              <a:ext uri="{FF2B5EF4-FFF2-40B4-BE49-F238E27FC236}">
                <a16:creationId xmlns:a16="http://schemas.microsoft.com/office/drawing/2014/main" id="{9F0FF00B-E26C-422B-A515-2025F88A625F}"/>
              </a:ext>
            </a:extLst>
          </p:cNvPr>
          <p:cNvSpPr txBox="1"/>
          <p:nvPr/>
        </p:nvSpPr>
        <p:spPr>
          <a:xfrm>
            <a:off x="5893898" y="2941095"/>
            <a:ext cx="732252" cy="30058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ïṧḻîdê">
            <a:extLst>
              <a:ext uri="{FF2B5EF4-FFF2-40B4-BE49-F238E27FC236}">
                <a16:creationId xmlns:a16="http://schemas.microsoft.com/office/drawing/2014/main" id="{246F29D6-B6B3-4B77-8946-6E996862CCB4}"/>
              </a:ext>
            </a:extLst>
          </p:cNvPr>
          <p:cNvSpPr/>
          <p:nvPr/>
        </p:nvSpPr>
        <p:spPr>
          <a:xfrm>
            <a:off x="5274521" y="2941094"/>
            <a:ext cx="543496" cy="28037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ïšḻíḓe">
            <a:extLst>
              <a:ext uri="{FF2B5EF4-FFF2-40B4-BE49-F238E27FC236}">
                <a16:creationId xmlns:a16="http://schemas.microsoft.com/office/drawing/2014/main" id="{FBF09F77-3788-422E-8E44-CCBDCC73556D}"/>
              </a:ext>
            </a:extLst>
          </p:cNvPr>
          <p:cNvSpPr/>
          <p:nvPr/>
        </p:nvSpPr>
        <p:spPr>
          <a:xfrm>
            <a:off x="5274520" y="2941094"/>
            <a:ext cx="163049" cy="2803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6" name="iṣľïḑè">
            <a:extLst>
              <a:ext uri="{FF2B5EF4-FFF2-40B4-BE49-F238E27FC236}">
                <a16:creationId xmlns:a16="http://schemas.microsoft.com/office/drawing/2014/main" id="{FEB2B45F-0465-4541-9B05-B1879BC46604}"/>
              </a:ext>
            </a:extLst>
          </p:cNvPr>
          <p:cNvSpPr/>
          <p:nvPr/>
        </p:nvSpPr>
        <p:spPr>
          <a:xfrm>
            <a:off x="6525565" y="3119978"/>
            <a:ext cx="391915" cy="391322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94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2058147" y="1146908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</a:rPr>
              <a:t>研究思路与研究方法</a:t>
            </a:r>
            <a:endParaRPr lang="zh-CN" altLang="en-US" sz="3200" b="0" dirty="0">
              <a:solidFill>
                <a:schemeClr val="accent3"/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2058146" y="1949613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845771" y="1359966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6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34" name="îṡļidè"/>
          <p:cNvSpPr/>
          <p:nvPr/>
        </p:nvSpPr>
        <p:spPr>
          <a:xfrm>
            <a:off x="7968208" y="1963666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135" name="iṥliďe"/>
          <p:cNvSpPr/>
          <p:nvPr/>
        </p:nvSpPr>
        <p:spPr>
          <a:xfrm>
            <a:off x="7968208" y="1340768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36" name="ïṧḷîde"/>
          <p:cNvSpPr/>
          <p:nvPr/>
        </p:nvSpPr>
        <p:spPr>
          <a:xfrm>
            <a:off x="8990160" y="1579510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31" name="iṣľïďé"/>
          <p:cNvSpPr/>
          <p:nvPr/>
        </p:nvSpPr>
        <p:spPr>
          <a:xfrm>
            <a:off x="7967957" y="4381164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32" name="îṧ1ïďe"/>
          <p:cNvSpPr/>
          <p:nvPr/>
        </p:nvSpPr>
        <p:spPr>
          <a:xfrm>
            <a:off x="7967957" y="375826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66%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33" name="iSliḑè"/>
          <p:cNvSpPr/>
          <p:nvPr/>
        </p:nvSpPr>
        <p:spPr>
          <a:xfrm>
            <a:off x="8989909" y="3997008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128" name="îśļïdé"/>
          <p:cNvSpPr/>
          <p:nvPr/>
        </p:nvSpPr>
        <p:spPr>
          <a:xfrm>
            <a:off x="8834379" y="5589912"/>
            <a:ext cx="2301181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29" name="íṡľíḓé"/>
          <p:cNvSpPr/>
          <p:nvPr/>
        </p:nvSpPr>
        <p:spPr>
          <a:xfrm>
            <a:off x="8834379" y="4967014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26%</a:t>
            </a:r>
            <a:endParaRPr lang="en-US" altLang="zh-CN" sz="3600" dirty="0">
              <a:solidFill>
                <a:schemeClr val="accent4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30" name="íṥḻïďê"/>
          <p:cNvSpPr/>
          <p:nvPr/>
        </p:nvSpPr>
        <p:spPr>
          <a:xfrm>
            <a:off x="9856331" y="5205756"/>
            <a:ext cx="143976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25" name="ïṥľiḑè"/>
          <p:cNvSpPr/>
          <p:nvPr/>
        </p:nvSpPr>
        <p:spPr>
          <a:xfrm>
            <a:off x="8834379" y="3172415"/>
            <a:ext cx="2301181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26" name="í$ļíḋê"/>
          <p:cNvSpPr/>
          <p:nvPr/>
        </p:nvSpPr>
        <p:spPr>
          <a:xfrm>
            <a:off x="8834379" y="254951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30%</a:t>
            </a:r>
            <a:endParaRPr lang="en-US" altLang="zh-CN" sz="3600" dirty="0">
              <a:solidFill>
                <a:schemeClr val="accent2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27" name="ïṧlíďê"/>
          <p:cNvSpPr/>
          <p:nvPr/>
        </p:nvSpPr>
        <p:spPr>
          <a:xfrm>
            <a:off x="9856331" y="2788259"/>
            <a:ext cx="143976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20" name="íśļîḑé"/>
          <p:cNvSpPr>
            <a:spLocks/>
          </p:cNvSpPr>
          <p:nvPr/>
        </p:nvSpPr>
        <p:spPr bwMode="auto">
          <a:xfrm>
            <a:off x="5016375" y="3627582"/>
            <a:ext cx="189851" cy="313193"/>
          </a:xfrm>
          <a:custGeom>
            <a:avLst/>
            <a:gdLst/>
            <a:ahLst/>
            <a:cxnLst>
              <a:cxn ang="0">
                <a:pos x="0" y="698"/>
              </a:cxn>
              <a:cxn ang="0">
                <a:pos x="521" y="0"/>
              </a:cxn>
              <a:cxn ang="0">
                <a:pos x="628" y="467"/>
              </a:cxn>
              <a:cxn ang="0">
                <a:pos x="59" y="1036"/>
              </a:cxn>
              <a:cxn ang="0">
                <a:pos x="0" y="698"/>
              </a:cxn>
            </a:cxnLst>
            <a:rect l="0" t="0" r="r" b="b"/>
            <a:pathLst>
              <a:path w="628" h="1036">
                <a:moveTo>
                  <a:pt x="0" y="698"/>
                </a:moveTo>
                <a:lnTo>
                  <a:pt x="521" y="0"/>
                </a:lnTo>
                <a:lnTo>
                  <a:pt x="628" y="467"/>
                </a:lnTo>
                <a:lnTo>
                  <a:pt x="59" y="1036"/>
                </a:lnTo>
                <a:lnTo>
                  <a:pt x="0" y="698"/>
                </a:ln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s1íḍè"/>
          <p:cNvSpPr>
            <a:spLocks/>
          </p:cNvSpPr>
          <p:nvPr/>
        </p:nvSpPr>
        <p:spPr bwMode="auto">
          <a:xfrm>
            <a:off x="4656324" y="3221882"/>
            <a:ext cx="501230" cy="488533"/>
          </a:xfrm>
          <a:custGeom>
            <a:avLst/>
            <a:gdLst/>
            <a:ahLst/>
            <a:cxnLst>
              <a:cxn ang="0">
                <a:pos x="254" y="188"/>
              </a:cxn>
              <a:cxn ang="0">
                <a:pos x="205" y="188"/>
              </a:cxn>
              <a:cxn ang="0">
                <a:pos x="126" y="189"/>
              </a:cxn>
              <a:cxn ang="0">
                <a:pos x="106" y="154"/>
              </a:cxn>
              <a:cxn ang="0">
                <a:pos x="92" y="108"/>
              </a:cxn>
              <a:cxn ang="0">
                <a:pos x="98" y="49"/>
              </a:cxn>
              <a:cxn ang="0">
                <a:pos x="84" y="4"/>
              </a:cxn>
              <a:cxn ang="0">
                <a:pos x="36" y="97"/>
              </a:cxn>
              <a:cxn ang="0">
                <a:pos x="10" y="127"/>
              </a:cxn>
              <a:cxn ang="0">
                <a:pos x="10" y="276"/>
              </a:cxn>
              <a:cxn ang="0">
                <a:pos x="81" y="287"/>
              </a:cxn>
              <a:cxn ang="0">
                <a:pos x="99" y="262"/>
              </a:cxn>
              <a:cxn ang="0">
                <a:pos x="203" y="278"/>
              </a:cxn>
              <a:cxn ang="0">
                <a:pos x="301" y="221"/>
              </a:cxn>
              <a:cxn ang="0">
                <a:pos x="254" y="188"/>
              </a:cxn>
            </a:cxnLst>
            <a:rect l="0" t="0" r="r" b="b"/>
            <a:pathLst>
              <a:path w="309" h="301">
                <a:moveTo>
                  <a:pt x="254" y="188"/>
                </a:moveTo>
                <a:cubicBezTo>
                  <a:pt x="254" y="188"/>
                  <a:pt x="226" y="193"/>
                  <a:pt x="205" y="188"/>
                </a:cubicBezTo>
                <a:cubicBezTo>
                  <a:pt x="184" y="183"/>
                  <a:pt x="150" y="182"/>
                  <a:pt x="126" y="189"/>
                </a:cubicBezTo>
                <a:cubicBezTo>
                  <a:pt x="101" y="196"/>
                  <a:pt x="108" y="169"/>
                  <a:pt x="106" y="154"/>
                </a:cubicBezTo>
                <a:cubicBezTo>
                  <a:pt x="104" y="139"/>
                  <a:pt x="102" y="117"/>
                  <a:pt x="92" y="108"/>
                </a:cubicBezTo>
                <a:cubicBezTo>
                  <a:pt x="83" y="99"/>
                  <a:pt x="95" y="66"/>
                  <a:pt x="98" y="49"/>
                </a:cubicBezTo>
                <a:cubicBezTo>
                  <a:pt x="102" y="32"/>
                  <a:pt x="103" y="8"/>
                  <a:pt x="84" y="4"/>
                </a:cubicBezTo>
                <a:cubicBezTo>
                  <a:pt x="65" y="0"/>
                  <a:pt x="44" y="37"/>
                  <a:pt x="36" y="97"/>
                </a:cubicBezTo>
                <a:cubicBezTo>
                  <a:pt x="36" y="97"/>
                  <a:pt x="20" y="123"/>
                  <a:pt x="10" y="127"/>
                </a:cubicBezTo>
                <a:cubicBezTo>
                  <a:pt x="0" y="131"/>
                  <a:pt x="10" y="276"/>
                  <a:pt x="10" y="276"/>
                </a:cubicBezTo>
                <a:cubicBezTo>
                  <a:pt x="10" y="276"/>
                  <a:pt x="59" y="301"/>
                  <a:pt x="81" y="287"/>
                </a:cubicBezTo>
                <a:cubicBezTo>
                  <a:pt x="102" y="273"/>
                  <a:pt x="90" y="263"/>
                  <a:pt x="99" y="262"/>
                </a:cubicBezTo>
                <a:cubicBezTo>
                  <a:pt x="107" y="261"/>
                  <a:pt x="106" y="278"/>
                  <a:pt x="203" y="278"/>
                </a:cubicBezTo>
                <a:cubicBezTo>
                  <a:pt x="301" y="277"/>
                  <a:pt x="309" y="251"/>
                  <a:pt x="301" y="221"/>
                </a:cubicBezTo>
                <a:cubicBezTo>
                  <a:pt x="293" y="191"/>
                  <a:pt x="254" y="188"/>
                  <a:pt x="254" y="188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$líḋe"/>
          <p:cNvSpPr>
            <a:spLocks/>
          </p:cNvSpPr>
          <p:nvPr/>
        </p:nvSpPr>
        <p:spPr bwMode="auto">
          <a:xfrm>
            <a:off x="4656324" y="3277204"/>
            <a:ext cx="501230" cy="433211"/>
          </a:xfrm>
          <a:custGeom>
            <a:avLst/>
            <a:gdLst/>
            <a:ahLst/>
            <a:cxnLst>
              <a:cxn ang="0">
                <a:pos x="301" y="187"/>
              </a:cxn>
              <a:cxn ang="0">
                <a:pos x="254" y="154"/>
              </a:cxn>
              <a:cxn ang="0">
                <a:pos x="220" y="156"/>
              </a:cxn>
              <a:cxn ang="0">
                <a:pos x="233" y="167"/>
              </a:cxn>
              <a:cxn ang="0">
                <a:pos x="263" y="182"/>
              </a:cxn>
              <a:cxn ang="0">
                <a:pos x="280" y="214"/>
              </a:cxn>
              <a:cxn ang="0">
                <a:pos x="192" y="230"/>
              </a:cxn>
              <a:cxn ang="0">
                <a:pos x="104" y="212"/>
              </a:cxn>
              <a:cxn ang="0">
                <a:pos x="66" y="247"/>
              </a:cxn>
              <a:cxn ang="0">
                <a:pos x="44" y="239"/>
              </a:cxn>
              <a:cxn ang="0">
                <a:pos x="51" y="233"/>
              </a:cxn>
              <a:cxn ang="0">
                <a:pos x="58" y="185"/>
              </a:cxn>
              <a:cxn ang="0">
                <a:pos x="58" y="180"/>
              </a:cxn>
              <a:cxn ang="0">
                <a:pos x="63" y="135"/>
              </a:cxn>
              <a:cxn ang="0">
                <a:pos x="62" y="129"/>
              </a:cxn>
              <a:cxn ang="0">
                <a:pos x="57" y="91"/>
              </a:cxn>
              <a:cxn ang="0">
                <a:pos x="48" y="87"/>
              </a:cxn>
              <a:cxn ang="0">
                <a:pos x="44" y="71"/>
              </a:cxn>
              <a:cxn ang="0">
                <a:pos x="54" y="41"/>
              </a:cxn>
              <a:cxn ang="0">
                <a:pos x="53" y="12"/>
              </a:cxn>
              <a:cxn ang="0">
                <a:pos x="52" y="0"/>
              </a:cxn>
              <a:cxn ang="0">
                <a:pos x="36" y="63"/>
              </a:cxn>
              <a:cxn ang="0">
                <a:pos x="10" y="93"/>
              </a:cxn>
              <a:cxn ang="0">
                <a:pos x="10" y="242"/>
              </a:cxn>
              <a:cxn ang="0">
                <a:pos x="81" y="253"/>
              </a:cxn>
              <a:cxn ang="0">
                <a:pos x="99" y="228"/>
              </a:cxn>
              <a:cxn ang="0">
                <a:pos x="203" y="244"/>
              </a:cxn>
              <a:cxn ang="0">
                <a:pos x="301" y="187"/>
              </a:cxn>
            </a:cxnLst>
            <a:rect l="0" t="0" r="r" b="b"/>
            <a:pathLst>
              <a:path w="309" h="267">
                <a:moveTo>
                  <a:pt x="301" y="187"/>
                </a:moveTo>
                <a:cubicBezTo>
                  <a:pt x="293" y="157"/>
                  <a:pt x="254" y="154"/>
                  <a:pt x="254" y="154"/>
                </a:cubicBezTo>
                <a:cubicBezTo>
                  <a:pt x="254" y="154"/>
                  <a:pt x="237" y="157"/>
                  <a:pt x="220" y="156"/>
                </a:cubicBezTo>
                <a:cubicBezTo>
                  <a:pt x="223" y="160"/>
                  <a:pt x="228" y="164"/>
                  <a:pt x="233" y="167"/>
                </a:cubicBezTo>
                <a:cubicBezTo>
                  <a:pt x="243" y="173"/>
                  <a:pt x="254" y="177"/>
                  <a:pt x="263" y="182"/>
                </a:cubicBezTo>
                <a:cubicBezTo>
                  <a:pt x="274" y="189"/>
                  <a:pt x="285" y="200"/>
                  <a:pt x="280" y="214"/>
                </a:cubicBezTo>
                <a:cubicBezTo>
                  <a:pt x="269" y="240"/>
                  <a:pt x="210" y="234"/>
                  <a:pt x="192" y="230"/>
                </a:cubicBezTo>
                <a:cubicBezTo>
                  <a:pt x="166" y="226"/>
                  <a:pt x="130" y="205"/>
                  <a:pt x="104" y="212"/>
                </a:cubicBezTo>
                <a:cubicBezTo>
                  <a:pt x="84" y="217"/>
                  <a:pt x="85" y="242"/>
                  <a:pt x="66" y="247"/>
                </a:cubicBezTo>
                <a:cubicBezTo>
                  <a:pt x="59" y="248"/>
                  <a:pt x="44" y="250"/>
                  <a:pt x="44" y="239"/>
                </a:cubicBezTo>
                <a:cubicBezTo>
                  <a:pt x="44" y="236"/>
                  <a:pt x="48" y="234"/>
                  <a:pt x="51" y="233"/>
                </a:cubicBezTo>
                <a:cubicBezTo>
                  <a:pt x="68" y="224"/>
                  <a:pt x="67" y="198"/>
                  <a:pt x="58" y="185"/>
                </a:cubicBezTo>
                <a:cubicBezTo>
                  <a:pt x="57" y="184"/>
                  <a:pt x="57" y="182"/>
                  <a:pt x="58" y="180"/>
                </a:cubicBezTo>
                <a:cubicBezTo>
                  <a:pt x="69" y="167"/>
                  <a:pt x="89" y="147"/>
                  <a:pt x="63" y="135"/>
                </a:cubicBezTo>
                <a:cubicBezTo>
                  <a:pt x="61" y="134"/>
                  <a:pt x="61" y="131"/>
                  <a:pt x="62" y="129"/>
                </a:cubicBezTo>
                <a:cubicBezTo>
                  <a:pt x="69" y="119"/>
                  <a:pt x="77" y="96"/>
                  <a:pt x="57" y="91"/>
                </a:cubicBezTo>
                <a:cubicBezTo>
                  <a:pt x="54" y="90"/>
                  <a:pt x="50" y="89"/>
                  <a:pt x="48" y="87"/>
                </a:cubicBezTo>
                <a:cubicBezTo>
                  <a:pt x="43" y="83"/>
                  <a:pt x="41" y="77"/>
                  <a:pt x="44" y="71"/>
                </a:cubicBezTo>
                <a:cubicBezTo>
                  <a:pt x="50" y="61"/>
                  <a:pt x="54" y="54"/>
                  <a:pt x="54" y="41"/>
                </a:cubicBezTo>
                <a:cubicBezTo>
                  <a:pt x="54" y="31"/>
                  <a:pt x="54" y="22"/>
                  <a:pt x="53" y="12"/>
                </a:cubicBezTo>
                <a:cubicBezTo>
                  <a:pt x="53" y="9"/>
                  <a:pt x="53" y="4"/>
                  <a:pt x="52" y="0"/>
                </a:cubicBezTo>
                <a:cubicBezTo>
                  <a:pt x="45" y="16"/>
                  <a:pt x="40" y="37"/>
                  <a:pt x="36" y="63"/>
                </a:cubicBezTo>
                <a:cubicBezTo>
                  <a:pt x="36" y="63"/>
                  <a:pt x="20" y="89"/>
                  <a:pt x="10" y="93"/>
                </a:cubicBezTo>
                <a:cubicBezTo>
                  <a:pt x="0" y="97"/>
                  <a:pt x="10" y="242"/>
                  <a:pt x="10" y="242"/>
                </a:cubicBezTo>
                <a:cubicBezTo>
                  <a:pt x="10" y="242"/>
                  <a:pt x="59" y="267"/>
                  <a:pt x="81" y="253"/>
                </a:cubicBezTo>
                <a:cubicBezTo>
                  <a:pt x="102" y="239"/>
                  <a:pt x="90" y="229"/>
                  <a:pt x="99" y="228"/>
                </a:cubicBezTo>
                <a:cubicBezTo>
                  <a:pt x="107" y="227"/>
                  <a:pt x="106" y="244"/>
                  <a:pt x="203" y="244"/>
                </a:cubicBezTo>
                <a:cubicBezTo>
                  <a:pt x="301" y="243"/>
                  <a:pt x="309" y="217"/>
                  <a:pt x="301" y="187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ŝḷiḑê"/>
          <p:cNvSpPr>
            <a:spLocks/>
          </p:cNvSpPr>
          <p:nvPr/>
        </p:nvSpPr>
        <p:spPr bwMode="auto">
          <a:xfrm>
            <a:off x="4519982" y="3564399"/>
            <a:ext cx="235197" cy="113367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4" y="43"/>
              </a:cxn>
              <a:cxn ang="0">
                <a:pos x="66" y="68"/>
              </a:cxn>
              <a:cxn ang="0">
                <a:pos x="140" y="30"/>
              </a:cxn>
              <a:cxn ang="0">
                <a:pos x="103" y="0"/>
              </a:cxn>
              <a:cxn ang="0">
                <a:pos x="31" y="0"/>
              </a:cxn>
            </a:cxnLst>
            <a:rect l="0" t="0" r="r" b="b"/>
            <a:pathLst>
              <a:path w="145" h="70">
                <a:moveTo>
                  <a:pt x="31" y="0"/>
                </a:moveTo>
                <a:cubicBezTo>
                  <a:pt x="31" y="0"/>
                  <a:pt x="0" y="17"/>
                  <a:pt x="4" y="43"/>
                </a:cubicBezTo>
                <a:cubicBezTo>
                  <a:pt x="7" y="70"/>
                  <a:pt x="38" y="69"/>
                  <a:pt x="66" y="68"/>
                </a:cubicBezTo>
                <a:cubicBezTo>
                  <a:pt x="94" y="68"/>
                  <a:pt x="145" y="56"/>
                  <a:pt x="140" y="30"/>
                </a:cubicBezTo>
                <a:cubicBezTo>
                  <a:pt x="136" y="3"/>
                  <a:pt x="103" y="0"/>
                  <a:pt x="103" y="0"/>
                </a:cubicBezTo>
                <a:lnTo>
                  <a:pt x="31" y="0"/>
                </a:ln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s1îḑê"/>
          <p:cNvSpPr>
            <a:spLocks/>
          </p:cNvSpPr>
          <p:nvPr/>
        </p:nvSpPr>
        <p:spPr bwMode="auto">
          <a:xfrm>
            <a:off x="4523307" y="3578910"/>
            <a:ext cx="231872" cy="98856"/>
          </a:xfrm>
          <a:custGeom>
            <a:avLst/>
            <a:gdLst/>
            <a:ahLst/>
            <a:cxnLst>
              <a:cxn ang="0">
                <a:pos x="138" y="21"/>
              </a:cxn>
              <a:cxn ang="0">
                <a:pos x="126" y="0"/>
              </a:cxn>
              <a:cxn ang="0">
                <a:pos x="127" y="24"/>
              </a:cxn>
              <a:cxn ang="0">
                <a:pos x="79" y="50"/>
              </a:cxn>
              <a:cxn ang="0">
                <a:pos x="20" y="39"/>
              </a:cxn>
              <a:cxn ang="0">
                <a:pos x="12" y="6"/>
              </a:cxn>
              <a:cxn ang="0">
                <a:pos x="2" y="34"/>
              </a:cxn>
              <a:cxn ang="0">
                <a:pos x="64" y="59"/>
              </a:cxn>
              <a:cxn ang="0">
                <a:pos x="138" y="21"/>
              </a:cxn>
            </a:cxnLst>
            <a:rect l="0" t="0" r="r" b="b"/>
            <a:pathLst>
              <a:path w="143" h="61">
                <a:moveTo>
                  <a:pt x="138" y="21"/>
                </a:moveTo>
                <a:cubicBezTo>
                  <a:pt x="137" y="11"/>
                  <a:pt x="132" y="5"/>
                  <a:pt x="126" y="0"/>
                </a:cubicBezTo>
                <a:cubicBezTo>
                  <a:pt x="129" y="8"/>
                  <a:pt x="130" y="15"/>
                  <a:pt x="127" y="24"/>
                </a:cubicBezTo>
                <a:cubicBezTo>
                  <a:pt x="120" y="41"/>
                  <a:pt x="94" y="48"/>
                  <a:pt x="79" y="50"/>
                </a:cubicBezTo>
                <a:cubicBezTo>
                  <a:pt x="61" y="53"/>
                  <a:pt x="33" y="55"/>
                  <a:pt x="20" y="39"/>
                </a:cubicBezTo>
                <a:cubicBezTo>
                  <a:pt x="11" y="28"/>
                  <a:pt x="9" y="17"/>
                  <a:pt x="12" y="6"/>
                </a:cubicBezTo>
                <a:cubicBezTo>
                  <a:pt x="5" y="13"/>
                  <a:pt x="0" y="23"/>
                  <a:pt x="2" y="34"/>
                </a:cubicBezTo>
                <a:cubicBezTo>
                  <a:pt x="5" y="61"/>
                  <a:pt x="36" y="60"/>
                  <a:pt x="64" y="59"/>
                </a:cubicBezTo>
                <a:cubicBezTo>
                  <a:pt x="92" y="59"/>
                  <a:pt x="143" y="47"/>
                  <a:pt x="138" y="21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Sļiḍé"/>
          <p:cNvSpPr>
            <a:spLocks/>
          </p:cNvSpPr>
          <p:nvPr/>
        </p:nvSpPr>
        <p:spPr bwMode="auto">
          <a:xfrm>
            <a:off x="4523307" y="3483078"/>
            <a:ext cx="240034" cy="105506"/>
          </a:xfrm>
          <a:custGeom>
            <a:avLst/>
            <a:gdLst/>
            <a:ahLst/>
            <a:cxnLst>
              <a:cxn ang="0">
                <a:pos x="25" y="9"/>
              </a:cxn>
              <a:cxn ang="0">
                <a:pos x="2" y="38"/>
              </a:cxn>
              <a:cxn ang="0">
                <a:pos x="41" y="60"/>
              </a:cxn>
              <a:cxn ang="0">
                <a:pos x="126" y="52"/>
              </a:cxn>
              <a:cxn ang="0">
                <a:pos x="127" y="9"/>
              </a:cxn>
              <a:cxn ang="0">
                <a:pos x="25" y="9"/>
              </a:cxn>
            </a:cxnLst>
            <a:rect l="0" t="0" r="r" b="b"/>
            <a:pathLst>
              <a:path w="148" h="65">
                <a:moveTo>
                  <a:pt x="25" y="9"/>
                </a:moveTo>
                <a:cubicBezTo>
                  <a:pt x="25" y="9"/>
                  <a:pt x="0" y="11"/>
                  <a:pt x="2" y="38"/>
                </a:cubicBezTo>
                <a:cubicBezTo>
                  <a:pt x="3" y="65"/>
                  <a:pt x="26" y="60"/>
                  <a:pt x="41" y="60"/>
                </a:cubicBezTo>
                <a:cubicBezTo>
                  <a:pt x="55" y="60"/>
                  <a:pt x="105" y="64"/>
                  <a:pt x="126" y="52"/>
                </a:cubicBezTo>
                <a:cubicBezTo>
                  <a:pt x="146" y="41"/>
                  <a:pt x="148" y="17"/>
                  <a:pt x="127" y="9"/>
                </a:cubicBezTo>
                <a:cubicBezTo>
                  <a:pt x="106" y="0"/>
                  <a:pt x="25" y="9"/>
                  <a:pt x="25" y="9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ṡḻïḓè"/>
          <p:cNvSpPr>
            <a:spLocks/>
          </p:cNvSpPr>
          <p:nvPr/>
        </p:nvSpPr>
        <p:spPr bwMode="auto">
          <a:xfrm>
            <a:off x="4524818" y="3517238"/>
            <a:ext cx="233685" cy="71345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34" y="13"/>
              </a:cxn>
              <a:cxn ang="0">
                <a:pos x="84" y="32"/>
              </a:cxn>
              <a:cxn ang="0">
                <a:pos x="21" y="31"/>
              </a:cxn>
              <a:cxn ang="0">
                <a:pos x="4" y="1"/>
              </a:cxn>
              <a:cxn ang="0">
                <a:pos x="1" y="17"/>
              </a:cxn>
              <a:cxn ang="0">
                <a:pos x="40" y="39"/>
              </a:cxn>
              <a:cxn ang="0">
                <a:pos x="125" y="31"/>
              </a:cxn>
              <a:cxn ang="0">
                <a:pos x="140" y="0"/>
              </a:cxn>
            </a:cxnLst>
            <a:rect l="0" t="0" r="r" b="b"/>
            <a:pathLst>
              <a:path w="144" h="44">
                <a:moveTo>
                  <a:pt x="140" y="0"/>
                </a:moveTo>
                <a:cubicBezTo>
                  <a:pt x="139" y="5"/>
                  <a:pt x="137" y="9"/>
                  <a:pt x="134" y="13"/>
                </a:cubicBezTo>
                <a:cubicBezTo>
                  <a:pt x="121" y="26"/>
                  <a:pt x="101" y="30"/>
                  <a:pt x="84" y="32"/>
                </a:cubicBezTo>
                <a:cubicBezTo>
                  <a:pt x="65" y="34"/>
                  <a:pt x="39" y="38"/>
                  <a:pt x="21" y="31"/>
                </a:cubicBezTo>
                <a:cubicBezTo>
                  <a:pt x="8" y="25"/>
                  <a:pt x="2" y="13"/>
                  <a:pt x="4" y="1"/>
                </a:cubicBezTo>
                <a:cubicBezTo>
                  <a:pt x="1" y="5"/>
                  <a:pt x="0" y="10"/>
                  <a:pt x="1" y="17"/>
                </a:cubicBezTo>
                <a:cubicBezTo>
                  <a:pt x="2" y="44"/>
                  <a:pt x="25" y="39"/>
                  <a:pt x="40" y="39"/>
                </a:cubicBezTo>
                <a:cubicBezTo>
                  <a:pt x="54" y="39"/>
                  <a:pt x="104" y="43"/>
                  <a:pt x="125" y="31"/>
                </a:cubicBezTo>
                <a:cubicBezTo>
                  <a:pt x="138" y="24"/>
                  <a:pt x="144" y="11"/>
                  <a:pt x="140" y="0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şḷíḋê"/>
          <p:cNvSpPr>
            <a:spLocks/>
          </p:cNvSpPr>
          <p:nvPr/>
        </p:nvSpPr>
        <p:spPr bwMode="auto">
          <a:xfrm>
            <a:off x="4511819" y="3418383"/>
            <a:ext cx="244871" cy="116692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12" y="52"/>
              </a:cxn>
              <a:cxn ang="0">
                <a:pos x="85" y="59"/>
              </a:cxn>
              <a:cxn ang="0">
                <a:pos x="141" y="45"/>
              </a:cxn>
              <a:cxn ang="0">
                <a:pos x="141" y="11"/>
              </a:cxn>
              <a:cxn ang="0">
                <a:pos x="20" y="11"/>
              </a:cxn>
            </a:cxnLst>
            <a:rect l="0" t="0" r="r" b="b"/>
            <a:pathLst>
              <a:path w="151" h="72">
                <a:moveTo>
                  <a:pt x="20" y="11"/>
                </a:moveTo>
                <a:cubicBezTo>
                  <a:pt x="20" y="11"/>
                  <a:pt x="0" y="33"/>
                  <a:pt x="12" y="52"/>
                </a:cubicBezTo>
                <a:cubicBezTo>
                  <a:pt x="24" y="72"/>
                  <a:pt x="62" y="64"/>
                  <a:pt x="85" y="59"/>
                </a:cubicBezTo>
                <a:cubicBezTo>
                  <a:pt x="108" y="54"/>
                  <a:pt x="132" y="53"/>
                  <a:pt x="141" y="45"/>
                </a:cubicBezTo>
                <a:cubicBezTo>
                  <a:pt x="149" y="37"/>
                  <a:pt x="151" y="14"/>
                  <a:pt x="141" y="11"/>
                </a:cubicBezTo>
                <a:cubicBezTo>
                  <a:pt x="130" y="7"/>
                  <a:pt x="72" y="0"/>
                  <a:pt x="20" y="11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ṥļiḑè"/>
          <p:cNvSpPr>
            <a:spLocks/>
          </p:cNvSpPr>
          <p:nvPr/>
        </p:nvSpPr>
        <p:spPr bwMode="auto">
          <a:xfrm>
            <a:off x="4524818" y="3465241"/>
            <a:ext cx="227034" cy="69834"/>
          </a:xfrm>
          <a:custGeom>
            <a:avLst/>
            <a:gdLst/>
            <a:ahLst/>
            <a:cxnLst>
              <a:cxn ang="0">
                <a:pos x="79" y="21"/>
              </a:cxn>
              <a:cxn ang="0">
                <a:pos x="5" y="9"/>
              </a:cxn>
              <a:cxn ang="0">
                <a:pos x="2" y="1"/>
              </a:cxn>
              <a:cxn ang="0">
                <a:pos x="4" y="23"/>
              </a:cxn>
              <a:cxn ang="0">
                <a:pos x="77" y="30"/>
              </a:cxn>
              <a:cxn ang="0">
                <a:pos x="133" y="16"/>
              </a:cxn>
              <a:cxn ang="0">
                <a:pos x="140" y="0"/>
              </a:cxn>
              <a:cxn ang="0">
                <a:pos x="79" y="21"/>
              </a:cxn>
            </a:cxnLst>
            <a:rect l="0" t="0" r="r" b="b"/>
            <a:pathLst>
              <a:path w="140" h="43">
                <a:moveTo>
                  <a:pt x="79" y="21"/>
                </a:moveTo>
                <a:cubicBezTo>
                  <a:pt x="61" y="21"/>
                  <a:pt x="18" y="28"/>
                  <a:pt x="5" y="9"/>
                </a:cubicBezTo>
                <a:cubicBezTo>
                  <a:pt x="4" y="6"/>
                  <a:pt x="2" y="4"/>
                  <a:pt x="2" y="1"/>
                </a:cubicBezTo>
                <a:cubicBezTo>
                  <a:pt x="0" y="8"/>
                  <a:pt x="0" y="16"/>
                  <a:pt x="4" y="23"/>
                </a:cubicBezTo>
                <a:cubicBezTo>
                  <a:pt x="16" y="43"/>
                  <a:pt x="54" y="35"/>
                  <a:pt x="77" y="30"/>
                </a:cubicBezTo>
                <a:cubicBezTo>
                  <a:pt x="100" y="25"/>
                  <a:pt x="124" y="24"/>
                  <a:pt x="133" y="16"/>
                </a:cubicBezTo>
                <a:cubicBezTo>
                  <a:pt x="136" y="12"/>
                  <a:pt x="139" y="6"/>
                  <a:pt x="140" y="0"/>
                </a:cubicBezTo>
                <a:cubicBezTo>
                  <a:pt x="129" y="18"/>
                  <a:pt x="98" y="20"/>
                  <a:pt x="79" y="21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śļîḑè"/>
          <p:cNvSpPr>
            <a:spLocks/>
          </p:cNvSpPr>
          <p:nvPr/>
        </p:nvSpPr>
        <p:spPr bwMode="auto">
          <a:xfrm>
            <a:off x="5660597" y="3241532"/>
            <a:ext cx="212524" cy="262707"/>
          </a:xfrm>
          <a:custGeom>
            <a:avLst/>
            <a:gdLst/>
            <a:ahLst/>
            <a:cxnLst>
              <a:cxn ang="0">
                <a:pos x="52" y="14"/>
              </a:cxn>
              <a:cxn ang="0">
                <a:pos x="63" y="0"/>
              </a:cxn>
              <a:cxn ang="0">
                <a:pos x="131" y="121"/>
              </a:cxn>
              <a:cxn ang="0">
                <a:pos x="0" y="162"/>
              </a:cxn>
              <a:cxn ang="0">
                <a:pos x="52" y="14"/>
              </a:cxn>
            </a:cxnLst>
            <a:rect l="0" t="0" r="r" b="b"/>
            <a:pathLst>
              <a:path w="131" h="162">
                <a:moveTo>
                  <a:pt x="52" y="14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114" y="35"/>
                  <a:pt x="131" y="121"/>
                </a:cubicBezTo>
                <a:cubicBezTo>
                  <a:pt x="0" y="162"/>
                  <a:pt x="0" y="162"/>
                  <a:pt x="0" y="162"/>
                </a:cubicBezTo>
                <a:lnTo>
                  <a:pt x="52" y="14"/>
                </a:lnTo>
                <a:close/>
              </a:path>
            </a:pathLst>
          </a:custGeom>
          <a:solidFill>
            <a:srgbClr val="D888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ṧľiḓè"/>
          <p:cNvSpPr>
            <a:spLocks/>
          </p:cNvSpPr>
          <p:nvPr/>
        </p:nvSpPr>
        <p:spPr bwMode="auto">
          <a:xfrm>
            <a:off x="5660597" y="3241532"/>
            <a:ext cx="134528" cy="262707"/>
          </a:xfrm>
          <a:custGeom>
            <a:avLst/>
            <a:gdLst/>
            <a:ahLst/>
            <a:cxnLst>
              <a:cxn ang="0">
                <a:pos x="54" y="114"/>
              </a:cxn>
              <a:cxn ang="0">
                <a:pos x="59" y="66"/>
              </a:cxn>
              <a:cxn ang="0">
                <a:pos x="83" y="19"/>
              </a:cxn>
              <a:cxn ang="0">
                <a:pos x="63" y="0"/>
              </a:cxn>
              <a:cxn ang="0">
                <a:pos x="52" y="14"/>
              </a:cxn>
              <a:cxn ang="0">
                <a:pos x="0" y="162"/>
              </a:cxn>
              <a:cxn ang="0">
                <a:pos x="51" y="146"/>
              </a:cxn>
              <a:cxn ang="0">
                <a:pos x="54" y="114"/>
              </a:cxn>
            </a:cxnLst>
            <a:rect l="0" t="0" r="r" b="b"/>
            <a:pathLst>
              <a:path w="83" h="162">
                <a:moveTo>
                  <a:pt x="54" y="114"/>
                </a:moveTo>
                <a:cubicBezTo>
                  <a:pt x="56" y="99"/>
                  <a:pt x="56" y="82"/>
                  <a:pt x="59" y="66"/>
                </a:cubicBezTo>
                <a:cubicBezTo>
                  <a:pt x="63" y="48"/>
                  <a:pt x="75" y="34"/>
                  <a:pt x="83" y="19"/>
                </a:cubicBezTo>
                <a:cubicBezTo>
                  <a:pt x="72" y="6"/>
                  <a:pt x="63" y="0"/>
                  <a:pt x="63" y="0"/>
                </a:cubicBezTo>
                <a:cubicBezTo>
                  <a:pt x="52" y="14"/>
                  <a:pt x="52" y="14"/>
                  <a:pt x="52" y="14"/>
                </a:cubicBezTo>
                <a:cubicBezTo>
                  <a:pt x="0" y="162"/>
                  <a:pt x="0" y="162"/>
                  <a:pt x="0" y="162"/>
                </a:cubicBezTo>
                <a:cubicBezTo>
                  <a:pt x="51" y="146"/>
                  <a:pt x="51" y="146"/>
                  <a:pt x="51" y="146"/>
                </a:cubicBezTo>
                <a:cubicBezTo>
                  <a:pt x="52" y="134"/>
                  <a:pt x="53" y="123"/>
                  <a:pt x="54" y="114"/>
                </a:cubicBezTo>
                <a:close/>
              </a:path>
            </a:pathLst>
          </a:custGeom>
          <a:solidFill>
            <a:srgbClr val="CC7D2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šḻîďê"/>
          <p:cNvSpPr>
            <a:spLocks/>
          </p:cNvSpPr>
          <p:nvPr/>
        </p:nvSpPr>
        <p:spPr bwMode="auto">
          <a:xfrm>
            <a:off x="4995213" y="3272368"/>
            <a:ext cx="194687" cy="36821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72" y="13"/>
              </a:cxn>
              <a:cxn ang="0">
                <a:pos x="6" y="147"/>
              </a:cxn>
              <a:cxn ang="0">
                <a:pos x="110" y="227"/>
              </a:cxn>
              <a:cxn ang="0">
                <a:pos x="120" y="69"/>
              </a:cxn>
              <a:cxn ang="0">
                <a:pos x="92" y="0"/>
              </a:cxn>
            </a:cxnLst>
            <a:rect l="0" t="0" r="r" b="b"/>
            <a:pathLst>
              <a:path w="120" h="227">
                <a:moveTo>
                  <a:pt x="92" y="0"/>
                </a:moveTo>
                <a:cubicBezTo>
                  <a:pt x="72" y="13"/>
                  <a:pt x="72" y="13"/>
                  <a:pt x="72" y="13"/>
                </a:cubicBezTo>
                <a:cubicBezTo>
                  <a:pt x="72" y="13"/>
                  <a:pt x="41" y="104"/>
                  <a:pt x="6" y="147"/>
                </a:cubicBezTo>
                <a:cubicBezTo>
                  <a:pt x="0" y="157"/>
                  <a:pt x="83" y="176"/>
                  <a:pt x="110" y="227"/>
                </a:cubicBezTo>
                <a:cubicBezTo>
                  <a:pt x="120" y="69"/>
                  <a:pt x="120" y="69"/>
                  <a:pt x="120" y="69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88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ḻíďé"/>
          <p:cNvSpPr>
            <a:spLocks/>
          </p:cNvSpPr>
          <p:nvPr/>
        </p:nvSpPr>
        <p:spPr bwMode="auto">
          <a:xfrm>
            <a:off x="5102533" y="3272368"/>
            <a:ext cx="87367" cy="36821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6" y="13"/>
              </a:cxn>
              <a:cxn ang="0">
                <a:pos x="0" y="30"/>
              </a:cxn>
              <a:cxn ang="0">
                <a:pos x="22" y="116"/>
              </a:cxn>
              <a:cxn ang="0">
                <a:pos x="27" y="204"/>
              </a:cxn>
              <a:cxn ang="0">
                <a:pos x="44" y="227"/>
              </a:cxn>
              <a:cxn ang="0">
                <a:pos x="54" y="69"/>
              </a:cxn>
              <a:cxn ang="0">
                <a:pos x="26" y="0"/>
              </a:cxn>
            </a:cxnLst>
            <a:rect l="0" t="0" r="r" b="b"/>
            <a:pathLst>
              <a:path w="54" h="227">
                <a:moveTo>
                  <a:pt x="26" y="0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4" y="19"/>
                  <a:pt x="0" y="30"/>
                </a:cubicBezTo>
                <a:cubicBezTo>
                  <a:pt x="15" y="55"/>
                  <a:pt x="21" y="86"/>
                  <a:pt x="22" y="116"/>
                </a:cubicBezTo>
                <a:cubicBezTo>
                  <a:pt x="24" y="145"/>
                  <a:pt x="26" y="175"/>
                  <a:pt x="27" y="204"/>
                </a:cubicBezTo>
                <a:cubicBezTo>
                  <a:pt x="33" y="211"/>
                  <a:pt x="40" y="219"/>
                  <a:pt x="44" y="227"/>
                </a:cubicBezTo>
                <a:cubicBezTo>
                  <a:pt x="54" y="69"/>
                  <a:pt x="54" y="69"/>
                  <a:pt x="54" y="69"/>
                </a:cubicBezTo>
                <a:lnTo>
                  <a:pt x="26" y="0"/>
                </a:lnTo>
                <a:close/>
              </a:path>
            </a:pathLst>
          </a:custGeom>
          <a:solidFill>
            <a:srgbClr val="CC7D2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ṧḻiďe"/>
          <p:cNvSpPr>
            <a:spLocks/>
          </p:cNvSpPr>
          <p:nvPr/>
        </p:nvSpPr>
        <p:spPr bwMode="auto">
          <a:xfrm>
            <a:off x="4755179" y="4104628"/>
            <a:ext cx="111855" cy="19317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7" y="105"/>
              </a:cxn>
              <a:cxn ang="0">
                <a:pos x="69" y="109"/>
              </a:cxn>
              <a:cxn ang="0">
                <a:pos x="55" y="0"/>
              </a:cxn>
              <a:cxn ang="0">
                <a:pos x="6" y="0"/>
              </a:cxn>
            </a:cxnLst>
            <a:rect l="0" t="0" r="r" b="b"/>
            <a:pathLst>
              <a:path w="69" h="119">
                <a:moveTo>
                  <a:pt x="6" y="0"/>
                </a:moveTo>
                <a:cubicBezTo>
                  <a:pt x="6" y="0"/>
                  <a:pt x="0" y="91"/>
                  <a:pt x="27" y="105"/>
                </a:cubicBezTo>
                <a:cubicBezTo>
                  <a:pt x="54" y="119"/>
                  <a:pt x="69" y="109"/>
                  <a:pt x="69" y="109"/>
                </a:cubicBezTo>
                <a:cubicBezTo>
                  <a:pt x="55" y="0"/>
                  <a:pt x="55" y="0"/>
                  <a:pt x="55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ṡľíḋe"/>
          <p:cNvSpPr>
            <a:spLocks/>
          </p:cNvSpPr>
          <p:nvPr/>
        </p:nvSpPr>
        <p:spPr bwMode="auto">
          <a:xfrm>
            <a:off x="4764853" y="4104628"/>
            <a:ext cx="102181" cy="185014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23" y="53"/>
              </a:cxn>
              <a:cxn ang="0">
                <a:pos x="41" y="112"/>
              </a:cxn>
              <a:cxn ang="0">
                <a:pos x="63" y="109"/>
              </a:cxn>
              <a:cxn ang="0">
                <a:pos x="49" y="0"/>
              </a:cxn>
              <a:cxn ang="0">
                <a:pos x="0" y="0"/>
              </a:cxn>
              <a:cxn ang="0">
                <a:pos x="0" y="13"/>
              </a:cxn>
              <a:cxn ang="0">
                <a:pos x="16" y="17"/>
              </a:cxn>
            </a:cxnLst>
            <a:rect l="0" t="0" r="r" b="b"/>
            <a:pathLst>
              <a:path w="63" h="114">
                <a:moveTo>
                  <a:pt x="16" y="17"/>
                </a:moveTo>
                <a:cubicBezTo>
                  <a:pt x="23" y="24"/>
                  <a:pt x="21" y="45"/>
                  <a:pt x="23" y="53"/>
                </a:cubicBezTo>
                <a:cubicBezTo>
                  <a:pt x="26" y="74"/>
                  <a:pt x="31" y="94"/>
                  <a:pt x="41" y="112"/>
                </a:cubicBezTo>
                <a:cubicBezTo>
                  <a:pt x="56" y="114"/>
                  <a:pt x="63" y="109"/>
                  <a:pt x="63" y="109"/>
                </a:cubicBezTo>
                <a:cubicBezTo>
                  <a:pt x="49" y="0"/>
                  <a:pt x="49" y="0"/>
                  <a:pt x="4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5"/>
                  <a:pt x="0" y="13"/>
                </a:cubicBezTo>
                <a:cubicBezTo>
                  <a:pt x="6" y="13"/>
                  <a:pt x="13" y="13"/>
                  <a:pt x="16" y="17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ṧḷíḋê"/>
          <p:cNvSpPr>
            <a:spLocks/>
          </p:cNvSpPr>
          <p:nvPr/>
        </p:nvSpPr>
        <p:spPr bwMode="auto">
          <a:xfrm>
            <a:off x="4743993" y="4039631"/>
            <a:ext cx="84345" cy="82833"/>
          </a:xfrm>
          <a:custGeom>
            <a:avLst/>
            <a:gdLst/>
            <a:ahLst/>
            <a:cxnLst>
              <a:cxn ang="0">
                <a:pos x="1" y="51"/>
              </a:cxn>
              <a:cxn ang="0">
                <a:pos x="52" y="51"/>
              </a:cxn>
              <a:cxn ang="0">
                <a:pos x="52" y="14"/>
              </a:cxn>
              <a:cxn ang="0">
                <a:pos x="1" y="51"/>
              </a:cxn>
            </a:cxnLst>
            <a:rect l="0" t="0" r="r" b="b"/>
            <a:pathLst>
              <a:path w="52" h="51">
                <a:moveTo>
                  <a:pt x="1" y="51"/>
                </a:moveTo>
                <a:cubicBezTo>
                  <a:pt x="52" y="51"/>
                  <a:pt x="52" y="51"/>
                  <a:pt x="52" y="51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0" y="0"/>
                  <a:pt x="1" y="51"/>
                </a:cubicBez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$líḑè"/>
          <p:cNvSpPr>
            <a:spLocks/>
          </p:cNvSpPr>
          <p:nvPr/>
        </p:nvSpPr>
        <p:spPr bwMode="auto">
          <a:xfrm>
            <a:off x="4792665" y="4059282"/>
            <a:ext cx="35672" cy="6318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39"/>
              </a:cxn>
              <a:cxn ang="0">
                <a:pos x="22" y="39"/>
              </a:cxn>
              <a:cxn ang="0">
                <a:pos x="22" y="2"/>
              </a:cxn>
              <a:cxn ang="0">
                <a:pos x="3" y="0"/>
              </a:cxn>
            </a:cxnLst>
            <a:rect l="0" t="0" r="r" b="b"/>
            <a:pathLst>
              <a:path w="22" h="39">
                <a:moveTo>
                  <a:pt x="3" y="0"/>
                </a:moveTo>
                <a:cubicBezTo>
                  <a:pt x="1" y="13"/>
                  <a:pt x="0" y="26"/>
                  <a:pt x="0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14" y="0"/>
                  <a:pt x="3" y="0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ļïdè"/>
          <p:cNvSpPr>
            <a:spLocks/>
          </p:cNvSpPr>
          <p:nvPr/>
        </p:nvSpPr>
        <p:spPr bwMode="auto">
          <a:xfrm>
            <a:off x="5097394" y="3940775"/>
            <a:ext cx="675058" cy="1161779"/>
          </a:xfrm>
          <a:custGeom>
            <a:avLst/>
            <a:gdLst/>
            <a:ahLst/>
            <a:cxnLst>
              <a:cxn ang="0">
                <a:pos x="16" y="13"/>
              </a:cxn>
              <a:cxn ang="0">
                <a:pos x="42" y="176"/>
              </a:cxn>
              <a:cxn ang="0">
                <a:pos x="135" y="224"/>
              </a:cxn>
              <a:cxn ang="0">
                <a:pos x="146" y="676"/>
              </a:cxn>
              <a:cxn ang="0">
                <a:pos x="158" y="716"/>
              </a:cxn>
              <a:cxn ang="0">
                <a:pos x="180" y="716"/>
              </a:cxn>
              <a:cxn ang="0">
                <a:pos x="194" y="676"/>
              </a:cxn>
              <a:cxn ang="0">
                <a:pos x="184" y="226"/>
              </a:cxn>
              <a:cxn ang="0">
                <a:pos x="230" y="231"/>
              </a:cxn>
              <a:cxn ang="0">
                <a:pos x="232" y="682"/>
              </a:cxn>
              <a:cxn ang="0">
                <a:pos x="244" y="701"/>
              </a:cxn>
              <a:cxn ang="0">
                <a:pos x="271" y="701"/>
              </a:cxn>
              <a:cxn ang="0">
                <a:pos x="285" y="682"/>
              </a:cxn>
              <a:cxn ang="0">
                <a:pos x="284" y="225"/>
              </a:cxn>
              <a:cxn ang="0">
                <a:pos x="414" y="119"/>
              </a:cxn>
              <a:cxn ang="0">
                <a:pos x="414" y="0"/>
              </a:cxn>
              <a:cxn ang="0">
                <a:pos x="16" y="13"/>
              </a:cxn>
            </a:cxnLst>
            <a:rect l="0" t="0" r="r" b="b"/>
            <a:pathLst>
              <a:path w="416" h="716">
                <a:moveTo>
                  <a:pt x="16" y="13"/>
                </a:moveTo>
                <a:cubicBezTo>
                  <a:pt x="16" y="13"/>
                  <a:pt x="0" y="134"/>
                  <a:pt x="42" y="176"/>
                </a:cubicBezTo>
                <a:cubicBezTo>
                  <a:pt x="84" y="218"/>
                  <a:pt x="135" y="224"/>
                  <a:pt x="135" y="224"/>
                </a:cubicBezTo>
                <a:cubicBezTo>
                  <a:pt x="146" y="676"/>
                  <a:pt x="146" y="676"/>
                  <a:pt x="146" y="676"/>
                </a:cubicBezTo>
                <a:cubicBezTo>
                  <a:pt x="158" y="716"/>
                  <a:pt x="158" y="716"/>
                  <a:pt x="158" y="716"/>
                </a:cubicBezTo>
                <a:cubicBezTo>
                  <a:pt x="180" y="716"/>
                  <a:pt x="180" y="716"/>
                  <a:pt x="180" y="716"/>
                </a:cubicBezTo>
                <a:cubicBezTo>
                  <a:pt x="194" y="676"/>
                  <a:pt x="194" y="676"/>
                  <a:pt x="194" y="676"/>
                </a:cubicBezTo>
                <a:cubicBezTo>
                  <a:pt x="194" y="676"/>
                  <a:pt x="171" y="228"/>
                  <a:pt x="184" y="226"/>
                </a:cubicBezTo>
                <a:cubicBezTo>
                  <a:pt x="197" y="224"/>
                  <a:pt x="230" y="222"/>
                  <a:pt x="230" y="231"/>
                </a:cubicBezTo>
                <a:cubicBezTo>
                  <a:pt x="230" y="240"/>
                  <a:pt x="222" y="579"/>
                  <a:pt x="232" y="682"/>
                </a:cubicBezTo>
                <a:cubicBezTo>
                  <a:pt x="244" y="701"/>
                  <a:pt x="244" y="701"/>
                  <a:pt x="244" y="701"/>
                </a:cubicBezTo>
                <a:cubicBezTo>
                  <a:pt x="271" y="701"/>
                  <a:pt x="271" y="701"/>
                  <a:pt x="271" y="701"/>
                </a:cubicBezTo>
                <a:cubicBezTo>
                  <a:pt x="285" y="682"/>
                  <a:pt x="285" y="682"/>
                  <a:pt x="285" y="682"/>
                </a:cubicBezTo>
                <a:cubicBezTo>
                  <a:pt x="284" y="225"/>
                  <a:pt x="284" y="225"/>
                  <a:pt x="284" y="225"/>
                </a:cubicBezTo>
                <a:cubicBezTo>
                  <a:pt x="284" y="225"/>
                  <a:pt x="412" y="222"/>
                  <a:pt x="414" y="119"/>
                </a:cubicBezTo>
                <a:cubicBezTo>
                  <a:pt x="416" y="15"/>
                  <a:pt x="414" y="0"/>
                  <a:pt x="414" y="0"/>
                </a:cubicBezTo>
                <a:lnTo>
                  <a:pt x="16" y="13"/>
                </a:lnTo>
                <a:close/>
              </a:path>
            </a:pathLst>
          </a:custGeom>
          <a:solidFill>
            <a:srgbClr val="6D6D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ŝľïḍé"/>
          <p:cNvSpPr>
            <a:spLocks/>
          </p:cNvSpPr>
          <p:nvPr/>
        </p:nvSpPr>
        <p:spPr bwMode="auto">
          <a:xfrm>
            <a:off x="5540580" y="3940775"/>
            <a:ext cx="231872" cy="144504"/>
          </a:xfrm>
          <a:custGeom>
            <a:avLst/>
            <a:gdLst/>
            <a:ahLst/>
            <a:cxnLst>
              <a:cxn ang="0">
                <a:pos x="12" y="43"/>
              </a:cxn>
              <a:cxn ang="0">
                <a:pos x="50" y="83"/>
              </a:cxn>
              <a:cxn ang="0">
                <a:pos x="142" y="85"/>
              </a:cxn>
              <a:cxn ang="0">
                <a:pos x="141" y="0"/>
              </a:cxn>
              <a:cxn ang="0">
                <a:pos x="0" y="5"/>
              </a:cxn>
              <a:cxn ang="0">
                <a:pos x="12" y="43"/>
              </a:cxn>
            </a:cxnLst>
            <a:rect l="0" t="0" r="r" b="b"/>
            <a:pathLst>
              <a:path w="143" h="89">
                <a:moveTo>
                  <a:pt x="12" y="43"/>
                </a:moveTo>
                <a:cubicBezTo>
                  <a:pt x="19" y="63"/>
                  <a:pt x="28" y="79"/>
                  <a:pt x="50" y="83"/>
                </a:cubicBezTo>
                <a:cubicBezTo>
                  <a:pt x="80" y="89"/>
                  <a:pt x="111" y="87"/>
                  <a:pt x="142" y="85"/>
                </a:cubicBezTo>
                <a:cubicBezTo>
                  <a:pt x="143" y="12"/>
                  <a:pt x="141" y="0"/>
                  <a:pt x="141" y="0"/>
                </a:cubicBezTo>
                <a:cubicBezTo>
                  <a:pt x="0" y="5"/>
                  <a:pt x="0" y="5"/>
                  <a:pt x="0" y="5"/>
                </a:cubicBezTo>
                <a:cubicBezTo>
                  <a:pt x="3" y="18"/>
                  <a:pt x="8" y="30"/>
                  <a:pt x="12" y="43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śḻíďè"/>
          <p:cNvSpPr>
            <a:spLocks/>
          </p:cNvSpPr>
          <p:nvPr/>
        </p:nvSpPr>
        <p:spPr bwMode="auto">
          <a:xfrm>
            <a:off x="5097394" y="3953774"/>
            <a:ext cx="251522" cy="348867"/>
          </a:xfrm>
          <a:custGeom>
            <a:avLst/>
            <a:gdLst/>
            <a:ahLst/>
            <a:cxnLst>
              <a:cxn ang="0">
                <a:pos x="140" y="132"/>
              </a:cxn>
              <a:cxn ang="0">
                <a:pos x="155" y="0"/>
              </a:cxn>
              <a:cxn ang="0">
                <a:pos x="16" y="5"/>
              </a:cxn>
              <a:cxn ang="0">
                <a:pos x="42" y="168"/>
              </a:cxn>
              <a:cxn ang="0">
                <a:pos x="129" y="215"/>
              </a:cxn>
              <a:cxn ang="0">
                <a:pos x="140" y="132"/>
              </a:cxn>
            </a:cxnLst>
            <a:rect l="0" t="0" r="r" b="b"/>
            <a:pathLst>
              <a:path w="155" h="215">
                <a:moveTo>
                  <a:pt x="140" y="132"/>
                </a:moveTo>
                <a:cubicBezTo>
                  <a:pt x="141" y="89"/>
                  <a:pt x="139" y="41"/>
                  <a:pt x="155" y="0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0" y="126"/>
                  <a:pt x="42" y="168"/>
                </a:cubicBezTo>
                <a:cubicBezTo>
                  <a:pt x="75" y="201"/>
                  <a:pt x="113" y="211"/>
                  <a:pt x="129" y="215"/>
                </a:cubicBezTo>
                <a:cubicBezTo>
                  <a:pt x="137" y="187"/>
                  <a:pt x="139" y="158"/>
                  <a:pt x="140" y="132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ṡḷïḑe"/>
          <p:cNvSpPr>
            <a:spLocks/>
          </p:cNvSpPr>
          <p:nvPr/>
        </p:nvSpPr>
        <p:spPr bwMode="auto">
          <a:xfrm>
            <a:off x="5120369" y="3940775"/>
            <a:ext cx="650571" cy="81019"/>
          </a:xfrm>
          <a:custGeom>
            <a:avLst/>
            <a:gdLst/>
            <a:ahLst/>
            <a:cxnLst>
              <a:cxn ang="0">
                <a:pos x="236" y="47"/>
              </a:cxn>
              <a:cxn ang="0">
                <a:pos x="401" y="36"/>
              </a:cxn>
              <a:cxn ang="0">
                <a:pos x="400" y="0"/>
              </a:cxn>
              <a:cxn ang="0">
                <a:pos x="2" y="13"/>
              </a:cxn>
              <a:cxn ang="0">
                <a:pos x="0" y="32"/>
              </a:cxn>
              <a:cxn ang="0">
                <a:pos x="236" y="47"/>
              </a:cxn>
            </a:cxnLst>
            <a:rect l="0" t="0" r="r" b="b"/>
            <a:pathLst>
              <a:path w="401" h="50">
                <a:moveTo>
                  <a:pt x="236" y="47"/>
                </a:moveTo>
                <a:cubicBezTo>
                  <a:pt x="292" y="46"/>
                  <a:pt x="347" y="44"/>
                  <a:pt x="401" y="36"/>
                </a:cubicBezTo>
                <a:cubicBezTo>
                  <a:pt x="401" y="6"/>
                  <a:pt x="400" y="0"/>
                  <a:pt x="400" y="0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1" y="20"/>
                  <a:pt x="0" y="32"/>
                </a:cubicBezTo>
                <a:cubicBezTo>
                  <a:pt x="79" y="36"/>
                  <a:pt x="156" y="50"/>
                  <a:pt x="236" y="47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ṣḷiḍé"/>
          <p:cNvSpPr>
            <a:spLocks/>
          </p:cNvSpPr>
          <p:nvPr/>
        </p:nvSpPr>
        <p:spPr bwMode="auto">
          <a:xfrm>
            <a:off x="5144554" y="4193810"/>
            <a:ext cx="538716" cy="908745"/>
          </a:xfrm>
          <a:custGeom>
            <a:avLst/>
            <a:gdLst/>
            <a:ahLst/>
            <a:cxnLst>
              <a:cxn ang="0">
                <a:pos x="238" y="494"/>
              </a:cxn>
              <a:cxn ang="0">
                <a:pos x="226" y="450"/>
              </a:cxn>
              <a:cxn ang="0">
                <a:pos x="222" y="365"/>
              </a:cxn>
              <a:cxn ang="0">
                <a:pos x="222" y="154"/>
              </a:cxn>
              <a:cxn ang="0">
                <a:pos x="238" y="83"/>
              </a:cxn>
              <a:cxn ang="0">
                <a:pos x="255" y="72"/>
              </a:cxn>
              <a:cxn ang="0">
                <a:pos x="255" y="69"/>
              </a:cxn>
              <a:cxn ang="0">
                <a:pos x="332" y="49"/>
              </a:cxn>
              <a:cxn ang="0">
                <a:pos x="239" y="57"/>
              </a:cxn>
              <a:cxn ang="0">
                <a:pos x="80" y="41"/>
              </a:cxn>
              <a:cxn ang="0">
                <a:pos x="0" y="0"/>
              </a:cxn>
              <a:cxn ang="0">
                <a:pos x="13" y="20"/>
              </a:cxn>
              <a:cxn ang="0">
                <a:pos x="106" y="68"/>
              </a:cxn>
              <a:cxn ang="0">
                <a:pos x="106" y="68"/>
              </a:cxn>
              <a:cxn ang="0">
                <a:pos x="126" y="79"/>
              </a:cxn>
              <a:cxn ang="0">
                <a:pos x="134" y="165"/>
              </a:cxn>
              <a:cxn ang="0">
                <a:pos x="130" y="276"/>
              </a:cxn>
              <a:cxn ang="0">
                <a:pos x="137" y="391"/>
              </a:cxn>
              <a:cxn ang="0">
                <a:pos x="141" y="447"/>
              </a:cxn>
              <a:cxn ang="0">
                <a:pos x="144" y="479"/>
              </a:cxn>
              <a:cxn ang="0">
                <a:pos x="117" y="505"/>
              </a:cxn>
              <a:cxn ang="0">
                <a:pos x="117" y="520"/>
              </a:cxn>
              <a:cxn ang="0">
                <a:pos x="129" y="560"/>
              </a:cxn>
              <a:cxn ang="0">
                <a:pos x="151" y="560"/>
              </a:cxn>
              <a:cxn ang="0">
                <a:pos x="165" y="520"/>
              </a:cxn>
              <a:cxn ang="0">
                <a:pos x="155" y="70"/>
              </a:cxn>
              <a:cxn ang="0">
                <a:pos x="201" y="75"/>
              </a:cxn>
              <a:cxn ang="0">
                <a:pos x="203" y="526"/>
              </a:cxn>
              <a:cxn ang="0">
                <a:pos x="215" y="545"/>
              </a:cxn>
              <a:cxn ang="0">
                <a:pos x="242" y="545"/>
              </a:cxn>
              <a:cxn ang="0">
                <a:pos x="256" y="526"/>
              </a:cxn>
              <a:cxn ang="0">
                <a:pos x="256" y="501"/>
              </a:cxn>
              <a:cxn ang="0">
                <a:pos x="238" y="494"/>
              </a:cxn>
            </a:cxnLst>
            <a:rect l="0" t="0" r="r" b="b"/>
            <a:pathLst>
              <a:path w="332" h="560">
                <a:moveTo>
                  <a:pt x="238" y="494"/>
                </a:moveTo>
                <a:cubicBezTo>
                  <a:pt x="226" y="484"/>
                  <a:pt x="226" y="464"/>
                  <a:pt x="226" y="450"/>
                </a:cubicBezTo>
                <a:cubicBezTo>
                  <a:pt x="225" y="422"/>
                  <a:pt x="223" y="394"/>
                  <a:pt x="222" y="365"/>
                </a:cubicBezTo>
                <a:cubicBezTo>
                  <a:pt x="219" y="296"/>
                  <a:pt x="216" y="224"/>
                  <a:pt x="222" y="154"/>
                </a:cubicBezTo>
                <a:cubicBezTo>
                  <a:pt x="224" y="132"/>
                  <a:pt x="225" y="101"/>
                  <a:pt x="238" y="83"/>
                </a:cubicBezTo>
                <a:cubicBezTo>
                  <a:pt x="243" y="76"/>
                  <a:pt x="249" y="74"/>
                  <a:pt x="255" y="72"/>
                </a:cubicBezTo>
                <a:cubicBezTo>
                  <a:pt x="255" y="69"/>
                  <a:pt x="255" y="69"/>
                  <a:pt x="255" y="69"/>
                </a:cubicBezTo>
                <a:cubicBezTo>
                  <a:pt x="255" y="69"/>
                  <a:pt x="296" y="68"/>
                  <a:pt x="332" y="49"/>
                </a:cubicBezTo>
                <a:cubicBezTo>
                  <a:pt x="302" y="56"/>
                  <a:pt x="271" y="59"/>
                  <a:pt x="239" y="57"/>
                </a:cubicBezTo>
                <a:cubicBezTo>
                  <a:pt x="186" y="54"/>
                  <a:pt x="131" y="53"/>
                  <a:pt x="80" y="41"/>
                </a:cubicBezTo>
                <a:cubicBezTo>
                  <a:pt x="49" y="33"/>
                  <a:pt x="24" y="18"/>
                  <a:pt x="0" y="0"/>
                </a:cubicBezTo>
                <a:cubicBezTo>
                  <a:pt x="3" y="8"/>
                  <a:pt x="8" y="14"/>
                  <a:pt x="13" y="20"/>
                </a:cubicBezTo>
                <a:cubicBezTo>
                  <a:pt x="55" y="62"/>
                  <a:pt x="106" y="68"/>
                  <a:pt x="106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14" y="68"/>
                  <a:pt x="122" y="70"/>
                  <a:pt x="126" y="79"/>
                </a:cubicBezTo>
                <a:cubicBezTo>
                  <a:pt x="138" y="106"/>
                  <a:pt x="134" y="137"/>
                  <a:pt x="134" y="165"/>
                </a:cubicBezTo>
                <a:cubicBezTo>
                  <a:pt x="134" y="202"/>
                  <a:pt x="130" y="239"/>
                  <a:pt x="130" y="276"/>
                </a:cubicBezTo>
                <a:cubicBezTo>
                  <a:pt x="131" y="315"/>
                  <a:pt x="134" y="353"/>
                  <a:pt x="137" y="391"/>
                </a:cubicBezTo>
                <a:cubicBezTo>
                  <a:pt x="138" y="410"/>
                  <a:pt x="138" y="429"/>
                  <a:pt x="141" y="447"/>
                </a:cubicBezTo>
                <a:cubicBezTo>
                  <a:pt x="143" y="457"/>
                  <a:pt x="146" y="468"/>
                  <a:pt x="144" y="479"/>
                </a:cubicBezTo>
                <a:cubicBezTo>
                  <a:pt x="142" y="494"/>
                  <a:pt x="131" y="502"/>
                  <a:pt x="117" y="505"/>
                </a:cubicBezTo>
                <a:cubicBezTo>
                  <a:pt x="117" y="520"/>
                  <a:pt x="117" y="520"/>
                  <a:pt x="117" y="520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51" y="560"/>
                  <a:pt x="151" y="560"/>
                  <a:pt x="151" y="560"/>
                </a:cubicBezTo>
                <a:cubicBezTo>
                  <a:pt x="165" y="520"/>
                  <a:pt x="165" y="520"/>
                  <a:pt x="165" y="520"/>
                </a:cubicBezTo>
                <a:cubicBezTo>
                  <a:pt x="165" y="520"/>
                  <a:pt x="142" y="72"/>
                  <a:pt x="155" y="70"/>
                </a:cubicBezTo>
                <a:cubicBezTo>
                  <a:pt x="168" y="68"/>
                  <a:pt x="201" y="66"/>
                  <a:pt x="201" y="75"/>
                </a:cubicBezTo>
                <a:cubicBezTo>
                  <a:pt x="201" y="84"/>
                  <a:pt x="193" y="423"/>
                  <a:pt x="203" y="526"/>
                </a:cubicBezTo>
                <a:cubicBezTo>
                  <a:pt x="215" y="545"/>
                  <a:pt x="215" y="545"/>
                  <a:pt x="215" y="545"/>
                </a:cubicBezTo>
                <a:cubicBezTo>
                  <a:pt x="242" y="545"/>
                  <a:pt x="242" y="545"/>
                  <a:pt x="242" y="545"/>
                </a:cubicBezTo>
                <a:cubicBezTo>
                  <a:pt x="256" y="526"/>
                  <a:pt x="256" y="526"/>
                  <a:pt x="256" y="526"/>
                </a:cubicBezTo>
                <a:cubicBezTo>
                  <a:pt x="256" y="501"/>
                  <a:pt x="256" y="501"/>
                  <a:pt x="256" y="501"/>
                </a:cubicBezTo>
                <a:cubicBezTo>
                  <a:pt x="249" y="500"/>
                  <a:pt x="244" y="498"/>
                  <a:pt x="238" y="494"/>
                </a:cubicBez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šlîdê"/>
          <p:cNvSpPr>
            <a:spLocks/>
          </p:cNvSpPr>
          <p:nvPr/>
        </p:nvSpPr>
        <p:spPr bwMode="auto">
          <a:xfrm>
            <a:off x="5108882" y="3147211"/>
            <a:ext cx="676569" cy="892420"/>
          </a:xfrm>
          <a:custGeom>
            <a:avLst/>
            <a:gdLst/>
            <a:ahLst/>
            <a:cxnLst>
              <a:cxn ang="0">
                <a:pos x="122" y="7"/>
              </a:cxn>
              <a:cxn ang="0">
                <a:pos x="2" y="90"/>
              </a:cxn>
              <a:cxn ang="0">
                <a:pos x="33" y="265"/>
              </a:cxn>
              <a:cxn ang="0">
                <a:pos x="22" y="515"/>
              </a:cxn>
              <a:cxn ang="0">
                <a:pos x="416" y="510"/>
              </a:cxn>
              <a:cxn ang="0">
                <a:pos x="405" y="84"/>
              </a:cxn>
              <a:cxn ang="0">
                <a:pos x="416" y="69"/>
              </a:cxn>
              <a:cxn ang="0">
                <a:pos x="235" y="6"/>
              </a:cxn>
              <a:cxn ang="0">
                <a:pos x="177" y="28"/>
              </a:cxn>
              <a:cxn ang="0">
                <a:pos x="122" y="7"/>
              </a:cxn>
            </a:cxnLst>
            <a:rect l="0" t="0" r="r" b="b"/>
            <a:pathLst>
              <a:path w="417" h="550">
                <a:moveTo>
                  <a:pt x="122" y="7"/>
                </a:moveTo>
                <a:cubicBezTo>
                  <a:pt x="122" y="7"/>
                  <a:pt x="22" y="9"/>
                  <a:pt x="2" y="90"/>
                </a:cubicBezTo>
                <a:cubicBezTo>
                  <a:pt x="0" y="98"/>
                  <a:pt x="43" y="126"/>
                  <a:pt x="33" y="265"/>
                </a:cubicBezTo>
                <a:cubicBezTo>
                  <a:pt x="25" y="388"/>
                  <a:pt x="22" y="515"/>
                  <a:pt x="22" y="515"/>
                </a:cubicBezTo>
                <a:cubicBezTo>
                  <a:pt x="22" y="515"/>
                  <a:pt x="116" y="550"/>
                  <a:pt x="416" y="510"/>
                </a:cubicBezTo>
                <a:cubicBezTo>
                  <a:pt x="416" y="510"/>
                  <a:pt x="346" y="126"/>
                  <a:pt x="405" y="84"/>
                </a:cubicBezTo>
                <a:cubicBezTo>
                  <a:pt x="409" y="81"/>
                  <a:pt x="417" y="76"/>
                  <a:pt x="416" y="69"/>
                </a:cubicBezTo>
                <a:cubicBezTo>
                  <a:pt x="409" y="44"/>
                  <a:pt x="352" y="0"/>
                  <a:pt x="235" y="6"/>
                </a:cubicBezTo>
                <a:cubicBezTo>
                  <a:pt x="177" y="28"/>
                  <a:pt x="177" y="28"/>
                  <a:pt x="177" y="28"/>
                </a:cubicBezTo>
                <a:lnTo>
                  <a:pt x="122" y="7"/>
                </a:lnTo>
                <a:close/>
              </a:path>
            </a:pathLst>
          </a:custGeom>
          <a:solidFill>
            <a:srgbClr val="F4A55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ṩlïdè"/>
          <p:cNvSpPr>
            <a:spLocks/>
          </p:cNvSpPr>
          <p:nvPr/>
        </p:nvSpPr>
        <p:spPr bwMode="auto">
          <a:xfrm>
            <a:off x="5144554" y="3163535"/>
            <a:ext cx="640897" cy="842236"/>
          </a:xfrm>
          <a:custGeom>
            <a:avLst/>
            <a:gdLst/>
            <a:ahLst/>
            <a:cxnLst>
              <a:cxn ang="0">
                <a:pos x="383" y="74"/>
              </a:cxn>
              <a:cxn ang="0">
                <a:pos x="394" y="59"/>
              </a:cxn>
              <a:cxn ang="0">
                <a:pos x="290" y="0"/>
              </a:cxn>
              <a:cxn ang="0">
                <a:pos x="283" y="33"/>
              </a:cxn>
              <a:cxn ang="0">
                <a:pos x="260" y="97"/>
              </a:cxn>
              <a:cxn ang="0">
                <a:pos x="236" y="129"/>
              </a:cxn>
              <a:cxn ang="0">
                <a:pos x="217" y="189"/>
              </a:cxn>
              <a:cxn ang="0">
                <a:pos x="144" y="305"/>
              </a:cxn>
              <a:cxn ang="0">
                <a:pos x="81" y="391"/>
              </a:cxn>
              <a:cxn ang="0">
                <a:pos x="19" y="395"/>
              </a:cxn>
              <a:cxn ang="0">
                <a:pos x="23" y="356"/>
              </a:cxn>
              <a:cxn ang="0">
                <a:pos x="33" y="287"/>
              </a:cxn>
              <a:cxn ang="0">
                <a:pos x="30" y="210"/>
              </a:cxn>
              <a:cxn ang="0">
                <a:pos x="7" y="147"/>
              </a:cxn>
              <a:cxn ang="0">
                <a:pos x="11" y="255"/>
              </a:cxn>
              <a:cxn ang="0">
                <a:pos x="0" y="505"/>
              </a:cxn>
              <a:cxn ang="0">
                <a:pos x="119" y="519"/>
              </a:cxn>
              <a:cxn ang="0">
                <a:pos x="171" y="438"/>
              </a:cxn>
              <a:cxn ang="0">
                <a:pos x="230" y="378"/>
              </a:cxn>
              <a:cxn ang="0">
                <a:pos x="234" y="419"/>
              </a:cxn>
              <a:cxn ang="0">
                <a:pos x="245" y="494"/>
              </a:cxn>
              <a:cxn ang="0">
                <a:pos x="251" y="515"/>
              </a:cxn>
              <a:cxn ang="0">
                <a:pos x="394" y="500"/>
              </a:cxn>
              <a:cxn ang="0">
                <a:pos x="383" y="74"/>
              </a:cxn>
            </a:cxnLst>
            <a:rect l="0" t="0" r="r" b="b"/>
            <a:pathLst>
              <a:path w="395" h="519">
                <a:moveTo>
                  <a:pt x="383" y="74"/>
                </a:moveTo>
                <a:cubicBezTo>
                  <a:pt x="387" y="71"/>
                  <a:pt x="395" y="66"/>
                  <a:pt x="394" y="59"/>
                </a:cubicBezTo>
                <a:cubicBezTo>
                  <a:pt x="389" y="40"/>
                  <a:pt x="355" y="11"/>
                  <a:pt x="290" y="0"/>
                </a:cubicBezTo>
                <a:cubicBezTo>
                  <a:pt x="291" y="11"/>
                  <a:pt x="288" y="22"/>
                  <a:pt x="283" y="33"/>
                </a:cubicBezTo>
                <a:cubicBezTo>
                  <a:pt x="274" y="54"/>
                  <a:pt x="269" y="76"/>
                  <a:pt x="260" y="97"/>
                </a:cubicBezTo>
                <a:cubicBezTo>
                  <a:pt x="255" y="111"/>
                  <a:pt x="249" y="121"/>
                  <a:pt x="236" y="129"/>
                </a:cubicBezTo>
                <a:cubicBezTo>
                  <a:pt x="215" y="140"/>
                  <a:pt x="225" y="170"/>
                  <a:pt x="217" y="189"/>
                </a:cubicBezTo>
                <a:cubicBezTo>
                  <a:pt x="202" y="231"/>
                  <a:pt x="170" y="268"/>
                  <a:pt x="144" y="305"/>
                </a:cubicBezTo>
                <a:cubicBezTo>
                  <a:pt x="125" y="333"/>
                  <a:pt x="106" y="367"/>
                  <a:pt x="81" y="391"/>
                </a:cubicBezTo>
                <a:cubicBezTo>
                  <a:pt x="64" y="407"/>
                  <a:pt x="34" y="422"/>
                  <a:pt x="19" y="395"/>
                </a:cubicBezTo>
                <a:cubicBezTo>
                  <a:pt x="12" y="384"/>
                  <a:pt x="21" y="367"/>
                  <a:pt x="23" y="356"/>
                </a:cubicBezTo>
                <a:cubicBezTo>
                  <a:pt x="28" y="333"/>
                  <a:pt x="33" y="310"/>
                  <a:pt x="33" y="287"/>
                </a:cubicBezTo>
                <a:cubicBezTo>
                  <a:pt x="33" y="261"/>
                  <a:pt x="33" y="235"/>
                  <a:pt x="30" y="210"/>
                </a:cubicBezTo>
                <a:cubicBezTo>
                  <a:pt x="27" y="190"/>
                  <a:pt x="22" y="162"/>
                  <a:pt x="7" y="147"/>
                </a:cubicBezTo>
                <a:cubicBezTo>
                  <a:pt x="12" y="172"/>
                  <a:pt x="15" y="207"/>
                  <a:pt x="11" y="255"/>
                </a:cubicBezTo>
                <a:cubicBezTo>
                  <a:pt x="3" y="378"/>
                  <a:pt x="0" y="505"/>
                  <a:pt x="0" y="505"/>
                </a:cubicBezTo>
                <a:cubicBezTo>
                  <a:pt x="0" y="505"/>
                  <a:pt x="32" y="517"/>
                  <a:pt x="119" y="519"/>
                </a:cubicBezTo>
                <a:cubicBezTo>
                  <a:pt x="129" y="488"/>
                  <a:pt x="150" y="465"/>
                  <a:pt x="171" y="438"/>
                </a:cubicBezTo>
                <a:cubicBezTo>
                  <a:pt x="175" y="434"/>
                  <a:pt x="221" y="364"/>
                  <a:pt x="230" y="378"/>
                </a:cubicBezTo>
                <a:cubicBezTo>
                  <a:pt x="237" y="390"/>
                  <a:pt x="233" y="407"/>
                  <a:pt x="234" y="419"/>
                </a:cubicBezTo>
                <a:cubicBezTo>
                  <a:pt x="235" y="445"/>
                  <a:pt x="238" y="469"/>
                  <a:pt x="245" y="494"/>
                </a:cubicBezTo>
                <a:cubicBezTo>
                  <a:pt x="247" y="501"/>
                  <a:pt x="249" y="508"/>
                  <a:pt x="251" y="515"/>
                </a:cubicBezTo>
                <a:cubicBezTo>
                  <a:pt x="292" y="512"/>
                  <a:pt x="340" y="507"/>
                  <a:pt x="394" y="500"/>
                </a:cubicBezTo>
                <a:cubicBezTo>
                  <a:pt x="394" y="500"/>
                  <a:pt x="324" y="116"/>
                  <a:pt x="383" y="74"/>
                </a:cubicBezTo>
                <a:close/>
              </a:path>
            </a:pathLst>
          </a:custGeom>
          <a:solidFill>
            <a:srgbClr val="E2963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ľiďê"/>
          <p:cNvSpPr>
            <a:spLocks/>
          </p:cNvSpPr>
          <p:nvPr/>
        </p:nvSpPr>
        <p:spPr bwMode="auto">
          <a:xfrm>
            <a:off x="5215899" y="3155374"/>
            <a:ext cx="361866" cy="157504"/>
          </a:xfrm>
          <a:custGeom>
            <a:avLst/>
            <a:gdLst/>
            <a:ahLst/>
            <a:cxnLst>
              <a:cxn ang="0">
                <a:pos x="44" y="38"/>
              </a:cxn>
              <a:cxn ang="0">
                <a:pos x="62" y="73"/>
              </a:cxn>
              <a:cxn ang="0">
                <a:pos x="78" y="92"/>
              </a:cxn>
              <a:cxn ang="0">
                <a:pos x="103" y="80"/>
              </a:cxn>
              <a:cxn ang="0">
                <a:pos x="112" y="45"/>
              </a:cxn>
              <a:cxn ang="0">
                <a:pos x="149" y="88"/>
              </a:cxn>
              <a:cxn ang="0">
                <a:pos x="188" y="24"/>
              </a:cxn>
              <a:cxn ang="0">
                <a:pos x="207" y="10"/>
              </a:cxn>
              <a:cxn ang="0">
                <a:pos x="223" y="2"/>
              </a:cxn>
              <a:cxn ang="0">
                <a:pos x="169" y="1"/>
              </a:cxn>
              <a:cxn ang="0">
                <a:pos x="111" y="23"/>
              </a:cxn>
              <a:cxn ang="0">
                <a:pos x="56" y="2"/>
              </a:cxn>
              <a:cxn ang="0">
                <a:pos x="0" y="14"/>
              </a:cxn>
              <a:cxn ang="0">
                <a:pos x="44" y="38"/>
              </a:cxn>
            </a:cxnLst>
            <a:rect l="0" t="0" r="r" b="b"/>
            <a:pathLst>
              <a:path w="223" h="97">
                <a:moveTo>
                  <a:pt x="44" y="38"/>
                </a:moveTo>
                <a:cubicBezTo>
                  <a:pt x="50" y="50"/>
                  <a:pt x="55" y="62"/>
                  <a:pt x="62" y="73"/>
                </a:cubicBezTo>
                <a:cubicBezTo>
                  <a:pt x="66" y="80"/>
                  <a:pt x="71" y="88"/>
                  <a:pt x="78" y="92"/>
                </a:cubicBezTo>
                <a:cubicBezTo>
                  <a:pt x="88" y="97"/>
                  <a:pt x="103" y="93"/>
                  <a:pt x="103" y="80"/>
                </a:cubicBezTo>
                <a:cubicBezTo>
                  <a:pt x="103" y="69"/>
                  <a:pt x="99" y="51"/>
                  <a:pt x="112" y="45"/>
                </a:cubicBezTo>
                <a:cubicBezTo>
                  <a:pt x="138" y="35"/>
                  <a:pt x="132" y="93"/>
                  <a:pt x="149" y="88"/>
                </a:cubicBezTo>
                <a:cubicBezTo>
                  <a:pt x="174" y="80"/>
                  <a:pt x="176" y="44"/>
                  <a:pt x="188" y="24"/>
                </a:cubicBezTo>
                <a:cubicBezTo>
                  <a:pt x="192" y="17"/>
                  <a:pt x="200" y="12"/>
                  <a:pt x="207" y="10"/>
                </a:cubicBezTo>
                <a:cubicBezTo>
                  <a:pt x="213" y="7"/>
                  <a:pt x="218" y="5"/>
                  <a:pt x="223" y="2"/>
                </a:cubicBezTo>
                <a:cubicBezTo>
                  <a:pt x="206" y="0"/>
                  <a:pt x="189" y="0"/>
                  <a:pt x="169" y="1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29" y="2"/>
                  <a:pt x="0" y="14"/>
                </a:cubicBezTo>
                <a:cubicBezTo>
                  <a:pt x="18" y="15"/>
                  <a:pt x="35" y="22"/>
                  <a:pt x="44" y="38"/>
                </a:cubicBezTo>
                <a:close/>
              </a:path>
            </a:pathLst>
          </a:custGeom>
          <a:solidFill>
            <a:srgbClr val="E2963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lïḍe"/>
          <p:cNvSpPr>
            <a:spLocks/>
          </p:cNvSpPr>
          <p:nvPr/>
        </p:nvSpPr>
        <p:spPr bwMode="auto">
          <a:xfrm>
            <a:off x="5287244" y="3045030"/>
            <a:ext cx="241848" cy="248197"/>
          </a:xfrm>
          <a:custGeom>
            <a:avLst/>
            <a:gdLst/>
            <a:ahLst/>
            <a:cxnLst>
              <a:cxn ang="0">
                <a:pos x="38" y="49"/>
              </a:cxn>
              <a:cxn ang="0">
                <a:pos x="6" y="71"/>
              </a:cxn>
              <a:cxn ang="0">
                <a:pos x="48" y="153"/>
              </a:cxn>
              <a:cxn ang="0">
                <a:pos x="64" y="89"/>
              </a:cxn>
              <a:cxn ang="0">
                <a:pos x="106" y="145"/>
              </a:cxn>
              <a:cxn ang="0">
                <a:pos x="115" y="49"/>
              </a:cxn>
              <a:cxn ang="0">
                <a:pos x="38" y="49"/>
              </a:cxn>
            </a:cxnLst>
            <a:rect l="0" t="0" r="r" b="b"/>
            <a:pathLst>
              <a:path w="149" h="153">
                <a:moveTo>
                  <a:pt x="38" y="49"/>
                </a:moveTo>
                <a:cubicBezTo>
                  <a:pt x="38" y="49"/>
                  <a:pt x="12" y="53"/>
                  <a:pt x="6" y="71"/>
                </a:cubicBezTo>
                <a:cubicBezTo>
                  <a:pt x="0" y="89"/>
                  <a:pt x="1" y="129"/>
                  <a:pt x="48" y="153"/>
                </a:cubicBezTo>
                <a:cubicBezTo>
                  <a:pt x="48" y="153"/>
                  <a:pt x="50" y="100"/>
                  <a:pt x="64" y="89"/>
                </a:cubicBezTo>
                <a:cubicBezTo>
                  <a:pt x="64" y="89"/>
                  <a:pt x="99" y="110"/>
                  <a:pt x="106" y="145"/>
                </a:cubicBezTo>
                <a:cubicBezTo>
                  <a:pt x="106" y="145"/>
                  <a:pt x="149" y="98"/>
                  <a:pt x="115" y="49"/>
                </a:cubicBezTo>
                <a:cubicBezTo>
                  <a:pt x="81" y="0"/>
                  <a:pt x="38" y="49"/>
                  <a:pt x="38" y="49"/>
                </a:cubicBezTo>
                <a:close/>
              </a:path>
            </a:pathLst>
          </a:custGeom>
          <a:solidFill>
            <a:srgbClr val="D888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ṡľîḓé"/>
          <p:cNvSpPr>
            <a:spLocks/>
          </p:cNvSpPr>
          <p:nvPr/>
        </p:nvSpPr>
        <p:spPr bwMode="auto">
          <a:xfrm>
            <a:off x="4695322" y="1497200"/>
            <a:ext cx="1312328" cy="1247636"/>
          </a:xfrm>
          <a:custGeom>
            <a:avLst/>
            <a:gdLst/>
            <a:ahLst/>
            <a:cxnLst>
              <a:cxn ang="0">
                <a:pos x="28" y="626"/>
              </a:cxn>
              <a:cxn ang="0">
                <a:pos x="28" y="340"/>
              </a:cxn>
              <a:cxn ang="0">
                <a:pos x="3" y="221"/>
              </a:cxn>
              <a:cxn ang="0">
                <a:pos x="28" y="229"/>
              </a:cxn>
              <a:cxn ang="0">
                <a:pos x="28" y="134"/>
              </a:cxn>
              <a:cxn ang="0">
                <a:pos x="44" y="159"/>
              </a:cxn>
              <a:cxn ang="0">
                <a:pos x="71" y="72"/>
              </a:cxn>
              <a:cxn ang="0">
                <a:pos x="71" y="114"/>
              </a:cxn>
              <a:cxn ang="0">
                <a:pos x="272" y="11"/>
              </a:cxn>
              <a:cxn ang="0">
                <a:pos x="522" y="32"/>
              </a:cxn>
              <a:cxn ang="0">
                <a:pos x="636" y="35"/>
              </a:cxn>
              <a:cxn ang="0">
                <a:pos x="759" y="223"/>
              </a:cxn>
              <a:cxn ang="0">
                <a:pos x="799" y="411"/>
              </a:cxn>
              <a:cxn ang="0">
                <a:pos x="799" y="608"/>
              </a:cxn>
              <a:cxn ang="0">
                <a:pos x="740" y="769"/>
              </a:cxn>
              <a:cxn ang="0">
                <a:pos x="170" y="769"/>
              </a:cxn>
              <a:cxn ang="0">
                <a:pos x="91" y="745"/>
              </a:cxn>
              <a:cxn ang="0">
                <a:pos x="65" y="631"/>
              </a:cxn>
              <a:cxn ang="0">
                <a:pos x="28" y="626"/>
              </a:cxn>
            </a:cxnLst>
            <a:rect l="0" t="0" r="r" b="b"/>
            <a:pathLst>
              <a:path w="809" h="769">
                <a:moveTo>
                  <a:pt x="28" y="626"/>
                </a:moveTo>
                <a:cubicBezTo>
                  <a:pt x="28" y="626"/>
                  <a:pt x="11" y="445"/>
                  <a:pt x="28" y="340"/>
                </a:cubicBezTo>
                <a:cubicBezTo>
                  <a:pt x="28" y="340"/>
                  <a:pt x="0" y="263"/>
                  <a:pt x="3" y="221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28" y="229"/>
                  <a:pt x="8" y="173"/>
                  <a:pt x="28" y="134"/>
                </a:cubicBezTo>
                <a:cubicBezTo>
                  <a:pt x="44" y="159"/>
                  <a:pt x="44" y="159"/>
                  <a:pt x="44" y="159"/>
                </a:cubicBezTo>
                <a:cubicBezTo>
                  <a:pt x="44" y="159"/>
                  <a:pt x="32" y="106"/>
                  <a:pt x="71" y="72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111" y="0"/>
                  <a:pt x="272" y="11"/>
                </a:cubicBezTo>
                <a:cubicBezTo>
                  <a:pt x="272" y="11"/>
                  <a:pt x="423" y="78"/>
                  <a:pt x="522" y="32"/>
                </a:cubicBezTo>
                <a:cubicBezTo>
                  <a:pt x="571" y="10"/>
                  <a:pt x="620" y="30"/>
                  <a:pt x="636" y="35"/>
                </a:cubicBezTo>
                <a:cubicBezTo>
                  <a:pt x="685" y="51"/>
                  <a:pt x="769" y="103"/>
                  <a:pt x="759" y="223"/>
                </a:cubicBezTo>
                <a:cubicBezTo>
                  <a:pt x="799" y="411"/>
                  <a:pt x="799" y="411"/>
                  <a:pt x="799" y="411"/>
                </a:cubicBezTo>
                <a:cubicBezTo>
                  <a:pt x="799" y="411"/>
                  <a:pt x="809" y="550"/>
                  <a:pt x="799" y="608"/>
                </a:cubicBezTo>
                <a:cubicBezTo>
                  <a:pt x="740" y="769"/>
                  <a:pt x="740" y="769"/>
                  <a:pt x="740" y="769"/>
                </a:cubicBezTo>
                <a:cubicBezTo>
                  <a:pt x="170" y="769"/>
                  <a:pt x="170" y="769"/>
                  <a:pt x="170" y="769"/>
                </a:cubicBezTo>
                <a:cubicBezTo>
                  <a:pt x="91" y="745"/>
                  <a:pt x="91" y="745"/>
                  <a:pt x="91" y="745"/>
                </a:cubicBezTo>
                <a:cubicBezTo>
                  <a:pt x="65" y="631"/>
                  <a:pt x="65" y="631"/>
                  <a:pt x="65" y="631"/>
                </a:cubicBezTo>
                <a:lnTo>
                  <a:pt x="28" y="626"/>
                </a:lnTo>
                <a:close/>
              </a:path>
            </a:pathLst>
          </a:custGeom>
          <a:solidFill>
            <a:srgbClr val="8E5C3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$ľîḑé"/>
          <p:cNvSpPr>
            <a:spLocks/>
          </p:cNvSpPr>
          <p:nvPr/>
        </p:nvSpPr>
        <p:spPr bwMode="auto">
          <a:xfrm>
            <a:off x="5647598" y="2121773"/>
            <a:ext cx="98855" cy="159015"/>
          </a:xfrm>
          <a:custGeom>
            <a:avLst/>
            <a:gdLst/>
            <a:ahLst/>
            <a:cxnLst>
              <a:cxn ang="0">
                <a:pos x="54" y="98"/>
              </a:cxn>
              <a:cxn ang="0">
                <a:pos x="30" y="19"/>
              </a:cxn>
              <a:cxn ang="0">
                <a:pos x="20" y="30"/>
              </a:cxn>
              <a:cxn ang="0">
                <a:pos x="54" y="98"/>
              </a:cxn>
            </a:cxnLst>
            <a:rect l="0" t="0" r="r" b="b"/>
            <a:pathLst>
              <a:path w="61" h="98">
                <a:moveTo>
                  <a:pt x="54" y="98"/>
                </a:moveTo>
                <a:cubicBezTo>
                  <a:pt x="54" y="98"/>
                  <a:pt x="61" y="38"/>
                  <a:pt x="30" y="19"/>
                </a:cubicBezTo>
                <a:cubicBezTo>
                  <a:pt x="0" y="0"/>
                  <a:pt x="20" y="30"/>
                  <a:pt x="20" y="30"/>
                </a:cubicBezTo>
                <a:lnTo>
                  <a:pt x="54" y="98"/>
                </a:ln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liďè"/>
          <p:cNvSpPr>
            <a:spLocks/>
          </p:cNvSpPr>
          <p:nvPr/>
        </p:nvSpPr>
        <p:spPr bwMode="auto">
          <a:xfrm>
            <a:off x="5537254" y="2115425"/>
            <a:ext cx="126668" cy="136342"/>
          </a:xfrm>
          <a:custGeom>
            <a:avLst/>
            <a:gdLst/>
            <a:ahLst/>
            <a:cxnLst>
              <a:cxn ang="0">
                <a:pos x="71" y="84"/>
              </a:cxn>
              <a:cxn ang="0">
                <a:pos x="39" y="16"/>
              </a:cxn>
              <a:cxn ang="0">
                <a:pos x="18" y="24"/>
              </a:cxn>
              <a:cxn ang="0">
                <a:pos x="71" y="84"/>
              </a:cxn>
            </a:cxnLst>
            <a:rect l="0" t="0" r="r" b="b"/>
            <a:pathLst>
              <a:path w="78" h="84">
                <a:moveTo>
                  <a:pt x="71" y="84"/>
                </a:moveTo>
                <a:cubicBezTo>
                  <a:pt x="71" y="84"/>
                  <a:pt x="78" y="33"/>
                  <a:pt x="39" y="16"/>
                </a:cubicBezTo>
                <a:cubicBezTo>
                  <a:pt x="0" y="0"/>
                  <a:pt x="18" y="24"/>
                  <a:pt x="18" y="24"/>
                </a:cubicBezTo>
                <a:lnTo>
                  <a:pt x="71" y="84"/>
                </a:ln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şlídé"/>
          <p:cNvSpPr>
            <a:spLocks/>
          </p:cNvSpPr>
          <p:nvPr/>
        </p:nvSpPr>
        <p:spPr bwMode="auto">
          <a:xfrm>
            <a:off x="5383077" y="2136587"/>
            <a:ext cx="257871" cy="207687"/>
          </a:xfrm>
          <a:custGeom>
            <a:avLst/>
            <a:gdLst/>
            <a:ahLst/>
            <a:cxnLst>
              <a:cxn ang="0">
                <a:pos x="121" y="71"/>
              </a:cxn>
              <a:cxn ang="0">
                <a:pos x="54" y="6"/>
              </a:cxn>
              <a:cxn ang="0">
                <a:pos x="159" y="128"/>
              </a:cxn>
              <a:cxn ang="0">
                <a:pos x="121" y="71"/>
              </a:cxn>
            </a:cxnLst>
            <a:rect l="0" t="0" r="r" b="b"/>
            <a:pathLst>
              <a:path w="159" h="128">
                <a:moveTo>
                  <a:pt x="121" y="71"/>
                </a:moveTo>
                <a:cubicBezTo>
                  <a:pt x="121" y="71"/>
                  <a:pt x="107" y="12"/>
                  <a:pt x="54" y="6"/>
                </a:cubicBezTo>
                <a:cubicBezTo>
                  <a:pt x="0" y="0"/>
                  <a:pt x="159" y="128"/>
                  <a:pt x="159" y="128"/>
                </a:cubicBezTo>
                <a:lnTo>
                  <a:pt x="121" y="71"/>
                </a:ln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şļïdé"/>
          <p:cNvSpPr>
            <a:spLocks/>
          </p:cNvSpPr>
          <p:nvPr/>
        </p:nvSpPr>
        <p:spPr bwMode="auto">
          <a:xfrm>
            <a:off x="5233736" y="2125099"/>
            <a:ext cx="157504" cy="8918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48" y="46"/>
              </a:cxn>
              <a:cxn ang="0">
                <a:pos x="12" y="0"/>
              </a:cxn>
            </a:cxnLst>
            <a:rect l="0" t="0" r="r" b="b"/>
            <a:pathLst>
              <a:path w="97" h="55">
                <a:moveTo>
                  <a:pt x="12" y="0"/>
                </a:moveTo>
                <a:cubicBezTo>
                  <a:pt x="12" y="0"/>
                  <a:pt x="0" y="37"/>
                  <a:pt x="48" y="46"/>
                </a:cubicBezTo>
                <a:cubicBezTo>
                  <a:pt x="97" y="55"/>
                  <a:pt x="12" y="0"/>
                  <a:pt x="12" y="0"/>
                </a:cubicBez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ŝľidé"/>
          <p:cNvSpPr>
            <a:spLocks/>
          </p:cNvSpPr>
          <p:nvPr/>
        </p:nvSpPr>
        <p:spPr bwMode="auto">
          <a:xfrm>
            <a:off x="5000049" y="2141425"/>
            <a:ext cx="74671" cy="13150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12" y="56"/>
              </a:cxn>
              <a:cxn ang="0">
                <a:pos x="33" y="81"/>
              </a:cxn>
              <a:cxn ang="0">
                <a:pos x="46" y="75"/>
              </a:cxn>
              <a:cxn ang="0">
                <a:pos x="19" y="0"/>
              </a:cxn>
            </a:cxnLst>
            <a:rect l="0" t="0" r="r" b="b"/>
            <a:pathLst>
              <a:path w="46" h="81">
                <a:moveTo>
                  <a:pt x="19" y="0"/>
                </a:moveTo>
                <a:cubicBezTo>
                  <a:pt x="0" y="11"/>
                  <a:pt x="6" y="40"/>
                  <a:pt x="12" y="56"/>
                </a:cubicBezTo>
                <a:cubicBezTo>
                  <a:pt x="16" y="65"/>
                  <a:pt x="29" y="74"/>
                  <a:pt x="33" y="81"/>
                </a:cubicBezTo>
                <a:cubicBezTo>
                  <a:pt x="38" y="80"/>
                  <a:pt x="42" y="76"/>
                  <a:pt x="46" y="75"/>
                </a:cubicBezTo>
                <a:cubicBezTo>
                  <a:pt x="31" y="54"/>
                  <a:pt x="25" y="25"/>
                  <a:pt x="19" y="0"/>
                </a:cubicBez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şļïḋê"/>
          <p:cNvSpPr>
            <a:spLocks/>
          </p:cNvSpPr>
          <p:nvPr/>
        </p:nvSpPr>
        <p:spPr bwMode="auto">
          <a:xfrm>
            <a:off x="5123392" y="2126913"/>
            <a:ext cx="103995" cy="116692"/>
          </a:xfrm>
          <a:custGeom>
            <a:avLst/>
            <a:gdLst/>
            <a:ahLst/>
            <a:cxnLst>
              <a:cxn ang="0">
                <a:pos x="21" y="28"/>
              </a:cxn>
              <a:cxn ang="0">
                <a:pos x="12" y="3"/>
              </a:cxn>
              <a:cxn ang="0">
                <a:pos x="4" y="33"/>
              </a:cxn>
              <a:cxn ang="0">
                <a:pos x="58" y="71"/>
              </a:cxn>
              <a:cxn ang="0">
                <a:pos x="61" y="72"/>
              </a:cxn>
              <a:cxn ang="0">
                <a:pos x="64" y="72"/>
              </a:cxn>
              <a:cxn ang="0">
                <a:pos x="52" y="60"/>
              </a:cxn>
              <a:cxn ang="0">
                <a:pos x="41" y="49"/>
              </a:cxn>
              <a:cxn ang="0">
                <a:pos x="21" y="28"/>
              </a:cxn>
            </a:cxnLst>
            <a:rect l="0" t="0" r="r" b="b"/>
            <a:pathLst>
              <a:path w="64" h="72">
                <a:moveTo>
                  <a:pt x="21" y="28"/>
                </a:moveTo>
                <a:cubicBezTo>
                  <a:pt x="11" y="18"/>
                  <a:pt x="15" y="0"/>
                  <a:pt x="12" y="3"/>
                </a:cubicBezTo>
                <a:cubicBezTo>
                  <a:pt x="7" y="7"/>
                  <a:pt x="0" y="21"/>
                  <a:pt x="4" y="33"/>
                </a:cubicBezTo>
                <a:cubicBezTo>
                  <a:pt x="8" y="45"/>
                  <a:pt x="33" y="70"/>
                  <a:pt x="58" y="71"/>
                </a:cubicBezTo>
                <a:cubicBezTo>
                  <a:pt x="59" y="71"/>
                  <a:pt x="60" y="71"/>
                  <a:pt x="61" y="72"/>
                </a:cubicBezTo>
                <a:cubicBezTo>
                  <a:pt x="62" y="72"/>
                  <a:pt x="63" y="72"/>
                  <a:pt x="64" y="72"/>
                </a:cubicBezTo>
                <a:cubicBezTo>
                  <a:pt x="62" y="72"/>
                  <a:pt x="54" y="62"/>
                  <a:pt x="52" y="60"/>
                </a:cubicBezTo>
                <a:cubicBezTo>
                  <a:pt x="48" y="56"/>
                  <a:pt x="45" y="52"/>
                  <a:pt x="41" y="49"/>
                </a:cubicBezTo>
                <a:cubicBezTo>
                  <a:pt x="32" y="42"/>
                  <a:pt x="29" y="36"/>
                  <a:pt x="21" y="28"/>
                </a:cubicBez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sľïḑe"/>
          <p:cNvSpPr>
            <a:spLocks/>
          </p:cNvSpPr>
          <p:nvPr/>
        </p:nvSpPr>
        <p:spPr bwMode="auto">
          <a:xfrm>
            <a:off x="4734017" y="1513525"/>
            <a:ext cx="1259120" cy="671734"/>
          </a:xfrm>
          <a:custGeom>
            <a:avLst/>
            <a:gdLst/>
            <a:ahLst/>
            <a:cxnLst>
              <a:cxn ang="0">
                <a:pos x="46" y="364"/>
              </a:cxn>
              <a:cxn ang="0">
                <a:pos x="49" y="365"/>
              </a:cxn>
              <a:cxn ang="0">
                <a:pos x="191" y="325"/>
              </a:cxn>
              <a:cxn ang="0">
                <a:pos x="361" y="279"/>
              </a:cxn>
              <a:cxn ang="0">
                <a:pos x="466" y="290"/>
              </a:cxn>
              <a:cxn ang="0">
                <a:pos x="506" y="298"/>
              </a:cxn>
              <a:cxn ang="0">
                <a:pos x="555" y="306"/>
              </a:cxn>
              <a:cxn ang="0">
                <a:pos x="620" y="326"/>
              </a:cxn>
              <a:cxn ang="0">
                <a:pos x="668" y="352"/>
              </a:cxn>
              <a:cxn ang="0">
                <a:pos x="717" y="383"/>
              </a:cxn>
              <a:cxn ang="0">
                <a:pos x="776" y="414"/>
              </a:cxn>
              <a:cxn ang="0">
                <a:pos x="775" y="401"/>
              </a:cxn>
              <a:cxn ang="0">
                <a:pos x="735" y="213"/>
              </a:cxn>
              <a:cxn ang="0">
                <a:pos x="735" y="174"/>
              </a:cxn>
              <a:cxn ang="0">
                <a:pos x="649" y="80"/>
              </a:cxn>
              <a:cxn ang="0">
                <a:pos x="548" y="12"/>
              </a:cxn>
              <a:cxn ang="0">
                <a:pos x="498" y="22"/>
              </a:cxn>
              <a:cxn ang="0">
                <a:pos x="248" y="1"/>
              </a:cxn>
              <a:cxn ang="0">
                <a:pos x="226" y="0"/>
              </a:cxn>
              <a:cxn ang="0">
                <a:pos x="156" y="46"/>
              </a:cxn>
              <a:cxn ang="0">
                <a:pos x="74" y="138"/>
              </a:cxn>
              <a:cxn ang="0">
                <a:pos x="0" y="317"/>
              </a:cxn>
              <a:cxn ang="0">
                <a:pos x="4" y="330"/>
              </a:cxn>
              <a:cxn ang="0">
                <a:pos x="2" y="347"/>
              </a:cxn>
              <a:cxn ang="0">
                <a:pos x="46" y="364"/>
              </a:cxn>
            </a:cxnLst>
            <a:rect l="0" t="0" r="r" b="b"/>
            <a:pathLst>
              <a:path w="776" h="414">
                <a:moveTo>
                  <a:pt x="46" y="364"/>
                </a:moveTo>
                <a:cubicBezTo>
                  <a:pt x="47" y="364"/>
                  <a:pt x="48" y="365"/>
                  <a:pt x="49" y="365"/>
                </a:cubicBezTo>
                <a:cubicBezTo>
                  <a:pt x="98" y="366"/>
                  <a:pt x="148" y="343"/>
                  <a:pt x="191" y="325"/>
                </a:cubicBezTo>
                <a:cubicBezTo>
                  <a:pt x="246" y="302"/>
                  <a:pt x="300" y="280"/>
                  <a:pt x="361" y="279"/>
                </a:cubicBezTo>
                <a:cubicBezTo>
                  <a:pt x="396" y="278"/>
                  <a:pt x="432" y="282"/>
                  <a:pt x="466" y="290"/>
                </a:cubicBezTo>
                <a:cubicBezTo>
                  <a:pt x="480" y="293"/>
                  <a:pt x="491" y="297"/>
                  <a:pt x="506" y="298"/>
                </a:cubicBezTo>
                <a:cubicBezTo>
                  <a:pt x="523" y="300"/>
                  <a:pt x="539" y="303"/>
                  <a:pt x="555" y="306"/>
                </a:cubicBezTo>
                <a:cubicBezTo>
                  <a:pt x="577" y="311"/>
                  <a:pt x="600" y="316"/>
                  <a:pt x="620" y="326"/>
                </a:cubicBezTo>
                <a:cubicBezTo>
                  <a:pt x="636" y="334"/>
                  <a:pt x="652" y="343"/>
                  <a:pt x="668" y="352"/>
                </a:cubicBezTo>
                <a:cubicBezTo>
                  <a:pt x="685" y="362"/>
                  <a:pt x="700" y="374"/>
                  <a:pt x="717" y="383"/>
                </a:cubicBezTo>
                <a:cubicBezTo>
                  <a:pt x="723" y="387"/>
                  <a:pt x="775" y="410"/>
                  <a:pt x="776" y="414"/>
                </a:cubicBezTo>
                <a:cubicBezTo>
                  <a:pt x="775" y="405"/>
                  <a:pt x="775" y="401"/>
                  <a:pt x="775" y="401"/>
                </a:cubicBezTo>
                <a:cubicBezTo>
                  <a:pt x="735" y="213"/>
                  <a:pt x="735" y="213"/>
                  <a:pt x="735" y="213"/>
                </a:cubicBezTo>
                <a:cubicBezTo>
                  <a:pt x="736" y="199"/>
                  <a:pt x="736" y="186"/>
                  <a:pt x="735" y="174"/>
                </a:cubicBezTo>
                <a:cubicBezTo>
                  <a:pt x="721" y="133"/>
                  <a:pt x="681" y="106"/>
                  <a:pt x="649" y="80"/>
                </a:cubicBezTo>
                <a:cubicBezTo>
                  <a:pt x="619" y="55"/>
                  <a:pt x="586" y="26"/>
                  <a:pt x="548" y="12"/>
                </a:cubicBezTo>
                <a:cubicBezTo>
                  <a:pt x="533" y="12"/>
                  <a:pt x="515" y="15"/>
                  <a:pt x="498" y="22"/>
                </a:cubicBezTo>
                <a:cubicBezTo>
                  <a:pt x="399" y="68"/>
                  <a:pt x="248" y="1"/>
                  <a:pt x="248" y="1"/>
                </a:cubicBezTo>
                <a:cubicBezTo>
                  <a:pt x="240" y="0"/>
                  <a:pt x="233" y="0"/>
                  <a:pt x="226" y="0"/>
                </a:cubicBezTo>
                <a:cubicBezTo>
                  <a:pt x="202" y="15"/>
                  <a:pt x="181" y="21"/>
                  <a:pt x="156" y="46"/>
                </a:cubicBezTo>
                <a:cubicBezTo>
                  <a:pt x="128" y="73"/>
                  <a:pt x="93" y="106"/>
                  <a:pt x="74" y="138"/>
                </a:cubicBezTo>
                <a:cubicBezTo>
                  <a:pt x="39" y="198"/>
                  <a:pt x="16" y="249"/>
                  <a:pt x="0" y="317"/>
                </a:cubicBezTo>
                <a:cubicBezTo>
                  <a:pt x="3" y="325"/>
                  <a:pt x="4" y="330"/>
                  <a:pt x="4" y="330"/>
                </a:cubicBezTo>
                <a:cubicBezTo>
                  <a:pt x="4" y="335"/>
                  <a:pt x="3" y="341"/>
                  <a:pt x="2" y="347"/>
                </a:cubicBezTo>
                <a:cubicBezTo>
                  <a:pt x="16" y="354"/>
                  <a:pt x="31" y="362"/>
                  <a:pt x="46" y="364"/>
                </a:cubicBez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şḷïḑè"/>
          <p:cNvSpPr>
            <a:spLocks/>
          </p:cNvSpPr>
          <p:nvPr/>
        </p:nvSpPr>
        <p:spPr bwMode="auto">
          <a:xfrm>
            <a:off x="4730994" y="2345786"/>
            <a:ext cx="1268492" cy="399049"/>
          </a:xfrm>
          <a:custGeom>
            <a:avLst/>
            <a:gdLst/>
            <a:ahLst/>
            <a:cxnLst>
              <a:cxn ang="0">
                <a:pos x="712" y="59"/>
              </a:cxn>
              <a:cxn ang="0">
                <a:pos x="681" y="122"/>
              </a:cxn>
              <a:cxn ang="0">
                <a:pos x="578" y="126"/>
              </a:cxn>
              <a:cxn ang="0">
                <a:pos x="431" y="124"/>
              </a:cxn>
              <a:cxn ang="0">
                <a:pos x="149" y="95"/>
              </a:cxn>
              <a:cxn ang="0">
                <a:pos x="77" y="52"/>
              </a:cxn>
              <a:cxn ang="0">
                <a:pos x="36" y="13"/>
              </a:cxn>
              <a:cxn ang="0">
                <a:pos x="0" y="12"/>
              </a:cxn>
              <a:cxn ang="0">
                <a:pos x="6" y="103"/>
              </a:cxn>
              <a:cxn ang="0">
                <a:pos x="43" y="108"/>
              </a:cxn>
              <a:cxn ang="0">
                <a:pos x="69" y="222"/>
              </a:cxn>
              <a:cxn ang="0">
                <a:pos x="148" y="246"/>
              </a:cxn>
              <a:cxn ang="0">
                <a:pos x="718" y="246"/>
              </a:cxn>
              <a:cxn ang="0">
                <a:pos x="777" y="85"/>
              </a:cxn>
              <a:cxn ang="0">
                <a:pos x="781" y="0"/>
              </a:cxn>
              <a:cxn ang="0">
                <a:pos x="712" y="59"/>
              </a:cxn>
            </a:cxnLst>
            <a:rect l="0" t="0" r="r" b="b"/>
            <a:pathLst>
              <a:path w="782" h="246">
                <a:moveTo>
                  <a:pt x="712" y="59"/>
                </a:moveTo>
                <a:cubicBezTo>
                  <a:pt x="706" y="79"/>
                  <a:pt x="702" y="112"/>
                  <a:pt x="681" y="122"/>
                </a:cubicBezTo>
                <a:cubicBezTo>
                  <a:pt x="651" y="137"/>
                  <a:pt x="610" y="126"/>
                  <a:pt x="578" y="126"/>
                </a:cubicBezTo>
                <a:cubicBezTo>
                  <a:pt x="529" y="126"/>
                  <a:pt x="480" y="127"/>
                  <a:pt x="431" y="124"/>
                </a:cubicBezTo>
                <a:cubicBezTo>
                  <a:pt x="337" y="119"/>
                  <a:pt x="243" y="106"/>
                  <a:pt x="149" y="95"/>
                </a:cubicBezTo>
                <a:cubicBezTo>
                  <a:pt x="117" y="91"/>
                  <a:pt x="94" y="80"/>
                  <a:pt x="77" y="52"/>
                </a:cubicBezTo>
                <a:cubicBezTo>
                  <a:pt x="67" y="35"/>
                  <a:pt x="56" y="19"/>
                  <a:pt x="36" y="13"/>
                </a:cubicBezTo>
                <a:cubicBezTo>
                  <a:pt x="25" y="10"/>
                  <a:pt x="12" y="9"/>
                  <a:pt x="0" y="12"/>
                </a:cubicBezTo>
                <a:cubicBezTo>
                  <a:pt x="3" y="64"/>
                  <a:pt x="6" y="103"/>
                  <a:pt x="6" y="103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69" y="222"/>
                  <a:pt x="69" y="222"/>
                  <a:pt x="69" y="222"/>
                </a:cubicBezTo>
                <a:cubicBezTo>
                  <a:pt x="148" y="246"/>
                  <a:pt x="148" y="246"/>
                  <a:pt x="148" y="246"/>
                </a:cubicBezTo>
                <a:cubicBezTo>
                  <a:pt x="718" y="246"/>
                  <a:pt x="718" y="246"/>
                  <a:pt x="718" y="246"/>
                </a:cubicBezTo>
                <a:cubicBezTo>
                  <a:pt x="777" y="85"/>
                  <a:pt x="777" y="85"/>
                  <a:pt x="777" y="85"/>
                </a:cubicBezTo>
                <a:cubicBezTo>
                  <a:pt x="781" y="64"/>
                  <a:pt x="782" y="32"/>
                  <a:pt x="781" y="0"/>
                </a:cubicBezTo>
                <a:cubicBezTo>
                  <a:pt x="758" y="21"/>
                  <a:pt x="723" y="26"/>
                  <a:pt x="712" y="59"/>
                </a:cubicBez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ṡľïḓê"/>
          <p:cNvSpPr>
            <a:spLocks/>
          </p:cNvSpPr>
          <p:nvPr/>
        </p:nvSpPr>
        <p:spPr bwMode="auto">
          <a:xfrm>
            <a:off x="4700158" y="1855741"/>
            <a:ext cx="58345" cy="486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3" y="161"/>
              </a:cxn>
              <a:cxn ang="0">
                <a:pos x="134" y="43"/>
              </a:cxn>
              <a:cxn ang="0">
                <a:pos x="0" y="0"/>
              </a:cxn>
            </a:cxnLst>
            <a:rect l="0" t="0" r="r" b="b"/>
            <a:pathLst>
              <a:path w="193" h="161">
                <a:moveTo>
                  <a:pt x="0" y="0"/>
                </a:moveTo>
                <a:lnTo>
                  <a:pt x="193" y="161"/>
                </a:lnTo>
                <a:lnTo>
                  <a:pt x="134" y="43"/>
                </a:lnTo>
                <a:lnTo>
                  <a:pt x="0" y="0"/>
                </a:ln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š1îḋê"/>
          <p:cNvSpPr>
            <a:spLocks/>
          </p:cNvSpPr>
          <p:nvPr/>
        </p:nvSpPr>
        <p:spPr bwMode="auto">
          <a:xfrm>
            <a:off x="4740668" y="1714562"/>
            <a:ext cx="33858" cy="973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60"/>
              </a:cxn>
              <a:cxn ang="0">
                <a:pos x="16" y="25"/>
              </a:cxn>
              <a:cxn ang="0">
                <a:pos x="0" y="0"/>
              </a:cxn>
            </a:cxnLst>
            <a:rect l="0" t="0" r="r" b="b"/>
            <a:pathLst>
              <a:path w="21" h="60">
                <a:moveTo>
                  <a:pt x="0" y="0"/>
                </a:moveTo>
                <a:cubicBezTo>
                  <a:pt x="0" y="0"/>
                  <a:pt x="8" y="44"/>
                  <a:pt x="21" y="60"/>
                </a:cubicBezTo>
                <a:cubicBezTo>
                  <a:pt x="16" y="25"/>
                  <a:pt x="16" y="25"/>
                  <a:pt x="16" y="25"/>
                </a:cubicBezTo>
                <a:lnTo>
                  <a:pt x="0" y="0"/>
                </a:ln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ṩḻîḓê"/>
          <p:cNvSpPr>
            <a:spLocks/>
          </p:cNvSpPr>
          <p:nvPr/>
        </p:nvSpPr>
        <p:spPr bwMode="auto">
          <a:xfrm>
            <a:off x="4766666" y="1614195"/>
            <a:ext cx="43835" cy="11518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4" y="71"/>
              </a:cxn>
              <a:cxn ang="0">
                <a:pos x="27" y="42"/>
              </a:cxn>
              <a:cxn ang="0">
                <a:pos x="27" y="0"/>
              </a:cxn>
            </a:cxnLst>
            <a:rect l="0" t="0" r="r" b="b"/>
            <a:pathLst>
              <a:path w="27" h="71">
                <a:moveTo>
                  <a:pt x="27" y="0"/>
                </a:moveTo>
                <a:cubicBezTo>
                  <a:pt x="27" y="0"/>
                  <a:pt x="0" y="33"/>
                  <a:pt x="24" y="71"/>
                </a:cubicBezTo>
                <a:cubicBezTo>
                  <a:pt x="27" y="42"/>
                  <a:pt x="27" y="42"/>
                  <a:pt x="27" y="42"/>
                </a:cubicBezTo>
                <a:lnTo>
                  <a:pt x="27" y="0"/>
                </a:lnTo>
                <a:close/>
              </a:path>
            </a:pathLst>
          </a:custGeom>
          <a:solidFill>
            <a:srgbClr val="774E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ṡļíḋê"/>
          <p:cNvSpPr>
            <a:spLocks/>
          </p:cNvSpPr>
          <p:nvPr/>
        </p:nvSpPr>
        <p:spPr bwMode="auto">
          <a:xfrm>
            <a:off x="4700158" y="2141425"/>
            <a:ext cx="1378836" cy="1033600"/>
          </a:xfrm>
          <a:custGeom>
            <a:avLst/>
            <a:gdLst/>
            <a:ahLst/>
            <a:cxnLst>
              <a:cxn ang="0">
                <a:pos x="122" y="333"/>
              </a:cxn>
              <a:cxn ang="0">
                <a:pos x="66" y="163"/>
              </a:cxn>
              <a:cxn ang="0">
                <a:pos x="0" y="222"/>
              </a:cxn>
              <a:cxn ang="0">
                <a:pos x="61" y="312"/>
              </a:cxn>
              <a:cxn ang="0">
                <a:pos x="199" y="589"/>
              </a:cxn>
              <a:cxn ang="0">
                <a:pos x="381" y="607"/>
              </a:cxn>
              <a:cxn ang="0">
                <a:pos x="429" y="637"/>
              </a:cxn>
              <a:cxn ang="0">
                <a:pos x="480" y="599"/>
              </a:cxn>
              <a:cxn ang="0">
                <a:pos x="717" y="558"/>
              </a:cxn>
              <a:cxn ang="0">
                <a:pos x="780" y="352"/>
              </a:cxn>
              <a:cxn ang="0">
                <a:pos x="841" y="261"/>
              </a:cxn>
              <a:cxn ang="0">
                <a:pos x="777" y="170"/>
              </a:cxn>
              <a:cxn ang="0">
                <a:pos x="729" y="333"/>
              </a:cxn>
              <a:cxn ang="0">
                <a:pos x="689" y="329"/>
              </a:cxn>
              <a:cxn ang="0">
                <a:pos x="666" y="18"/>
              </a:cxn>
              <a:cxn ang="0">
                <a:pos x="638" y="86"/>
              </a:cxn>
              <a:cxn ang="0">
                <a:pos x="604" y="18"/>
              </a:cxn>
              <a:cxn ang="0">
                <a:pos x="587" y="68"/>
              </a:cxn>
              <a:cxn ang="0">
                <a:pos x="534" y="8"/>
              </a:cxn>
              <a:cxn ang="0">
                <a:pos x="542" y="68"/>
              </a:cxn>
              <a:cxn ang="0">
                <a:pos x="464" y="8"/>
              </a:cxn>
              <a:cxn ang="0">
                <a:pos x="469" y="72"/>
              </a:cxn>
              <a:cxn ang="0">
                <a:pos x="353" y="0"/>
              </a:cxn>
              <a:cxn ang="0">
                <a:pos x="377" y="36"/>
              </a:cxn>
              <a:cxn ang="0">
                <a:pos x="282" y="19"/>
              </a:cxn>
              <a:cxn ang="0">
                <a:pos x="309" y="60"/>
              </a:cxn>
              <a:cxn ang="0">
                <a:pos x="207" y="16"/>
              </a:cxn>
              <a:cxn ang="0">
                <a:pos x="215" y="74"/>
              </a:cxn>
              <a:cxn ang="0">
                <a:pos x="139" y="11"/>
              </a:cxn>
              <a:cxn ang="0">
                <a:pos x="144" y="337"/>
              </a:cxn>
              <a:cxn ang="0">
                <a:pos x="122" y="333"/>
              </a:cxn>
            </a:cxnLst>
            <a:rect l="0" t="0" r="r" b="b"/>
            <a:pathLst>
              <a:path w="850" h="637">
                <a:moveTo>
                  <a:pt x="122" y="333"/>
                </a:moveTo>
                <a:cubicBezTo>
                  <a:pt x="122" y="333"/>
                  <a:pt x="88" y="169"/>
                  <a:pt x="66" y="163"/>
                </a:cubicBezTo>
                <a:cubicBezTo>
                  <a:pt x="43" y="158"/>
                  <a:pt x="0" y="162"/>
                  <a:pt x="0" y="222"/>
                </a:cubicBezTo>
                <a:cubicBezTo>
                  <a:pt x="0" y="282"/>
                  <a:pt x="31" y="310"/>
                  <a:pt x="61" y="312"/>
                </a:cubicBezTo>
                <a:cubicBezTo>
                  <a:pt x="61" y="312"/>
                  <a:pt x="79" y="573"/>
                  <a:pt x="199" y="589"/>
                </a:cubicBezTo>
                <a:cubicBezTo>
                  <a:pt x="320" y="605"/>
                  <a:pt x="381" y="607"/>
                  <a:pt x="381" y="607"/>
                </a:cubicBezTo>
                <a:cubicBezTo>
                  <a:pt x="381" y="607"/>
                  <a:pt x="390" y="637"/>
                  <a:pt x="429" y="637"/>
                </a:cubicBezTo>
                <a:cubicBezTo>
                  <a:pt x="468" y="637"/>
                  <a:pt x="480" y="599"/>
                  <a:pt x="480" y="599"/>
                </a:cubicBezTo>
                <a:cubicBezTo>
                  <a:pt x="480" y="599"/>
                  <a:pt x="706" y="613"/>
                  <a:pt x="717" y="558"/>
                </a:cubicBezTo>
                <a:cubicBezTo>
                  <a:pt x="728" y="503"/>
                  <a:pt x="773" y="363"/>
                  <a:pt x="780" y="352"/>
                </a:cubicBezTo>
                <a:cubicBezTo>
                  <a:pt x="786" y="341"/>
                  <a:pt x="850" y="333"/>
                  <a:pt x="841" y="261"/>
                </a:cubicBezTo>
                <a:cubicBezTo>
                  <a:pt x="832" y="189"/>
                  <a:pt x="801" y="167"/>
                  <a:pt x="777" y="170"/>
                </a:cubicBezTo>
                <a:cubicBezTo>
                  <a:pt x="753" y="173"/>
                  <a:pt x="738" y="331"/>
                  <a:pt x="729" y="333"/>
                </a:cubicBezTo>
                <a:cubicBezTo>
                  <a:pt x="719" y="336"/>
                  <a:pt x="693" y="349"/>
                  <a:pt x="689" y="329"/>
                </a:cubicBezTo>
                <a:cubicBezTo>
                  <a:pt x="685" y="309"/>
                  <a:pt x="666" y="18"/>
                  <a:pt x="666" y="18"/>
                </a:cubicBezTo>
                <a:cubicBezTo>
                  <a:pt x="666" y="18"/>
                  <a:pt x="667" y="55"/>
                  <a:pt x="638" y="86"/>
                </a:cubicBezTo>
                <a:cubicBezTo>
                  <a:pt x="638" y="86"/>
                  <a:pt x="627" y="20"/>
                  <a:pt x="604" y="18"/>
                </a:cubicBezTo>
                <a:cubicBezTo>
                  <a:pt x="604" y="18"/>
                  <a:pt x="607" y="58"/>
                  <a:pt x="587" y="68"/>
                </a:cubicBezTo>
                <a:cubicBezTo>
                  <a:pt x="587" y="68"/>
                  <a:pt x="575" y="4"/>
                  <a:pt x="534" y="8"/>
                </a:cubicBezTo>
                <a:cubicBezTo>
                  <a:pt x="534" y="8"/>
                  <a:pt x="568" y="51"/>
                  <a:pt x="542" y="68"/>
                </a:cubicBezTo>
                <a:cubicBezTo>
                  <a:pt x="542" y="68"/>
                  <a:pt x="496" y="9"/>
                  <a:pt x="464" y="8"/>
                </a:cubicBezTo>
                <a:cubicBezTo>
                  <a:pt x="464" y="8"/>
                  <a:pt x="484" y="70"/>
                  <a:pt x="469" y="72"/>
                </a:cubicBezTo>
                <a:cubicBezTo>
                  <a:pt x="455" y="75"/>
                  <a:pt x="421" y="44"/>
                  <a:pt x="353" y="0"/>
                </a:cubicBezTo>
                <a:cubicBezTo>
                  <a:pt x="353" y="0"/>
                  <a:pt x="349" y="27"/>
                  <a:pt x="377" y="36"/>
                </a:cubicBezTo>
                <a:cubicBezTo>
                  <a:pt x="377" y="36"/>
                  <a:pt x="349" y="52"/>
                  <a:pt x="282" y="19"/>
                </a:cubicBezTo>
                <a:cubicBezTo>
                  <a:pt x="282" y="19"/>
                  <a:pt x="288" y="47"/>
                  <a:pt x="309" y="60"/>
                </a:cubicBezTo>
                <a:cubicBezTo>
                  <a:pt x="309" y="60"/>
                  <a:pt x="226" y="63"/>
                  <a:pt x="207" y="16"/>
                </a:cubicBezTo>
                <a:cubicBezTo>
                  <a:pt x="207" y="16"/>
                  <a:pt x="191" y="39"/>
                  <a:pt x="215" y="74"/>
                </a:cubicBezTo>
                <a:cubicBezTo>
                  <a:pt x="215" y="74"/>
                  <a:pt x="144" y="59"/>
                  <a:pt x="139" y="11"/>
                </a:cubicBezTo>
                <a:cubicBezTo>
                  <a:pt x="139" y="11"/>
                  <a:pt x="115" y="66"/>
                  <a:pt x="144" y="337"/>
                </a:cubicBezTo>
                <a:cubicBezTo>
                  <a:pt x="144" y="337"/>
                  <a:pt x="124" y="346"/>
                  <a:pt x="122" y="333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şľîde"/>
          <p:cNvSpPr>
            <a:spLocks/>
          </p:cNvSpPr>
          <p:nvPr/>
        </p:nvSpPr>
        <p:spPr bwMode="auto">
          <a:xfrm>
            <a:off x="5037536" y="2852156"/>
            <a:ext cx="623061" cy="2270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0" y="35"/>
              </a:cxn>
              <a:cxn ang="0">
                <a:pos x="384" y="4"/>
              </a:cxn>
              <a:cxn ang="0">
                <a:pos x="201" y="127"/>
              </a:cxn>
              <a:cxn ang="0">
                <a:pos x="74" y="68"/>
              </a:cxn>
              <a:cxn ang="0">
                <a:pos x="0" y="0"/>
              </a:cxn>
            </a:cxnLst>
            <a:rect l="0" t="0" r="r" b="b"/>
            <a:pathLst>
              <a:path w="384" h="140">
                <a:moveTo>
                  <a:pt x="0" y="0"/>
                </a:moveTo>
                <a:cubicBezTo>
                  <a:pt x="0" y="0"/>
                  <a:pt x="124" y="42"/>
                  <a:pt x="220" y="35"/>
                </a:cubicBezTo>
                <a:cubicBezTo>
                  <a:pt x="316" y="28"/>
                  <a:pt x="384" y="4"/>
                  <a:pt x="384" y="4"/>
                </a:cubicBezTo>
                <a:cubicBezTo>
                  <a:pt x="384" y="4"/>
                  <a:pt x="324" y="140"/>
                  <a:pt x="201" y="127"/>
                </a:cubicBezTo>
                <a:cubicBezTo>
                  <a:pt x="139" y="121"/>
                  <a:pt x="104" y="89"/>
                  <a:pt x="74" y="68"/>
                </a:cubicBezTo>
                <a:cubicBezTo>
                  <a:pt x="22" y="31"/>
                  <a:pt x="0" y="0"/>
                  <a:pt x="0" y="0"/>
                </a:cubicBezTo>
                <a:close/>
              </a:path>
            </a:pathLst>
          </a:custGeom>
          <a:solidFill>
            <a:srgbClr val="5B141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ṩ1idé"/>
          <p:cNvSpPr>
            <a:spLocks/>
          </p:cNvSpPr>
          <p:nvPr/>
        </p:nvSpPr>
        <p:spPr bwMode="auto">
          <a:xfrm>
            <a:off x="5217713" y="2947687"/>
            <a:ext cx="288707" cy="116994"/>
          </a:xfrm>
          <a:custGeom>
            <a:avLst/>
            <a:gdLst/>
            <a:ahLst/>
            <a:cxnLst>
              <a:cxn ang="0">
                <a:pos x="128" y="8"/>
              </a:cxn>
              <a:cxn ang="0">
                <a:pos x="50" y="7"/>
              </a:cxn>
              <a:cxn ang="0">
                <a:pos x="0" y="35"/>
              </a:cxn>
              <a:cxn ang="0">
                <a:pos x="90" y="68"/>
              </a:cxn>
              <a:cxn ang="0">
                <a:pos x="178" y="50"/>
              </a:cxn>
              <a:cxn ang="0">
                <a:pos x="128" y="8"/>
              </a:cxn>
            </a:cxnLst>
            <a:rect l="0" t="0" r="r" b="b"/>
            <a:pathLst>
              <a:path w="178" h="72">
                <a:moveTo>
                  <a:pt x="128" y="8"/>
                </a:moveTo>
                <a:cubicBezTo>
                  <a:pt x="104" y="0"/>
                  <a:pt x="75" y="1"/>
                  <a:pt x="50" y="7"/>
                </a:cubicBezTo>
                <a:cubicBezTo>
                  <a:pt x="29" y="11"/>
                  <a:pt x="15" y="22"/>
                  <a:pt x="0" y="35"/>
                </a:cubicBezTo>
                <a:cubicBezTo>
                  <a:pt x="23" y="50"/>
                  <a:pt x="51" y="64"/>
                  <a:pt x="90" y="68"/>
                </a:cubicBezTo>
                <a:cubicBezTo>
                  <a:pt x="124" y="72"/>
                  <a:pt x="153" y="64"/>
                  <a:pt x="178" y="50"/>
                </a:cubicBezTo>
                <a:cubicBezTo>
                  <a:pt x="167" y="33"/>
                  <a:pt x="147" y="13"/>
                  <a:pt x="128" y="8"/>
                </a:cubicBezTo>
                <a:close/>
              </a:path>
            </a:pathLst>
          </a:custGeom>
          <a:solidFill>
            <a:srgbClr val="7F2E2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ṩlïďè"/>
          <p:cNvSpPr>
            <a:spLocks/>
          </p:cNvSpPr>
          <p:nvPr/>
        </p:nvSpPr>
        <p:spPr bwMode="auto">
          <a:xfrm>
            <a:off x="5259734" y="2947687"/>
            <a:ext cx="198013" cy="29324"/>
          </a:xfrm>
          <a:custGeom>
            <a:avLst/>
            <a:gdLst/>
            <a:ahLst/>
            <a:cxnLst>
              <a:cxn ang="0">
                <a:pos x="122" y="18"/>
              </a:cxn>
              <a:cxn ang="0">
                <a:pos x="102" y="8"/>
              </a:cxn>
              <a:cxn ang="0">
                <a:pos x="24" y="7"/>
              </a:cxn>
              <a:cxn ang="0">
                <a:pos x="0" y="16"/>
              </a:cxn>
              <a:cxn ang="0">
                <a:pos x="122" y="18"/>
              </a:cxn>
            </a:cxnLst>
            <a:rect l="0" t="0" r="r" b="b"/>
            <a:pathLst>
              <a:path w="122" h="18">
                <a:moveTo>
                  <a:pt x="122" y="18"/>
                </a:moveTo>
                <a:cubicBezTo>
                  <a:pt x="115" y="13"/>
                  <a:pt x="109" y="10"/>
                  <a:pt x="102" y="8"/>
                </a:cubicBezTo>
                <a:cubicBezTo>
                  <a:pt x="78" y="0"/>
                  <a:pt x="49" y="1"/>
                  <a:pt x="24" y="7"/>
                </a:cubicBezTo>
                <a:cubicBezTo>
                  <a:pt x="15" y="8"/>
                  <a:pt x="7" y="12"/>
                  <a:pt x="0" y="16"/>
                </a:cubicBezTo>
                <a:cubicBezTo>
                  <a:pt x="41" y="16"/>
                  <a:pt x="81" y="17"/>
                  <a:pt x="122" y="18"/>
                </a:cubicBezTo>
                <a:close/>
              </a:path>
            </a:pathLst>
          </a:custGeom>
          <a:solidFill>
            <a:srgbClr val="72282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ṡḻîḓe"/>
          <p:cNvSpPr>
            <a:spLocks/>
          </p:cNvSpPr>
          <p:nvPr/>
        </p:nvSpPr>
        <p:spPr bwMode="auto">
          <a:xfrm>
            <a:off x="5097394" y="2869992"/>
            <a:ext cx="524206" cy="98856"/>
          </a:xfrm>
          <a:custGeom>
            <a:avLst/>
            <a:gdLst/>
            <a:ahLst/>
            <a:cxnLst>
              <a:cxn ang="0">
                <a:pos x="10" y="26"/>
              </a:cxn>
              <a:cxn ang="0">
                <a:pos x="55" y="50"/>
              </a:cxn>
              <a:cxn ang="0">
                <a:pos x="171" y="61"/>
              </a:cxn>
              <a:cxn ang="0">
                <a:pos x="303" y="35"/>
              </a:cxn>
              <a:cxn ang="0">
                <a:pos x="323" y="0"/>
              </a:cxn>
              <a:cxn ang="0">
                <a:pos x="183" y="24"/>
              </a:cxn>
              <a:cxn ang="0">
                <a:pos x="0" y="0"/>
              </a:cxn>
              <a:cxn ang="0">
                <a:pos x="10" y="26"/>
              </a:cxn>
            </a:cxnLst>
            <a:rect l="0" t="0" r="r" b="b"/>
            <a:pathLst>
              <a:path w="323" h="61">
                <a:moveTo>
                  <a:pt x="10" y="26"/>
                </a:moveTo>
                <a:cubicBezTo>
                  <a:pt x="20" y="41"/>
                  <a:pt x="38" y="47"/>
                  <a:pt x="55" y="50"/>
                </a:cubicBezTo>
                <a:cubicBezTo>
                  <a:pt x="92" y="55"/>
                  <a:pt x="133" y="60"/>
                  <a:pt x="171" y="61"/>
                </a:cubicBezTo>
                <a:cubicBezTo>
                  <a:pt x="246" y="61"/>
                  <a:pt x="285" y="46"/>
                  <a:pt x="303" y="35"/>
                </a:cubicBezTo>
                <a:cubicBezTo>
                  <a:pt x="317" y="26"/>
                  <a:pt x="322" y="14"/>
                  <a:pt x="323" y="0"/>
                </a:cubicBezTo>
                <a:cubicBezTo>
                  <a:pt x="295" y="8"/>
                  <a:pt x="244" y="19"/>
                  <a:pt x="183" y="24"/>
                </a:cubicBezTo>
                <a:cubicBezTo>
                  <a:pt x="119" y="29"/>
                  <a:pt x="44" y="12"/>
                  <a:pt x="0" y="0"/>
                </a:cubicBezTo>
                <a:cubicBezTo>
                  <a:pt x="2" y="9"/>
                  <a:pt x="5" y="18"/>
                  <a:pt x="10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slïdè"/>
          <p:cNvSpPr>
            <a:spLocks/>
          </p:cNvSpPr>
          <p:nvPr/>
        </p:nvSpPr>
        <p:spPr bwMode="auto">
          <a:xfrm>
            <a:off x="4748831" y="2628143"/>
            <a:ext cx="1281492" cy="546880"/>
          </a:xfrm>
          <a:custGeom>
            <a:avLst/>
            <a:gdLst/>
            <a:ahLst/>
            <a:cxnLst>
              <a:cxn ang="0">
                <a:pos x="786" y="27"/>
              </a:cxn>
              <a:cxn ang="0">
                <a:pos x="732" y="53"/>
              </a:cxn>
              <a:cxn ang="0">
                <a:pos x="720" y="104"/>
              </a:cxn>
              <a:cxn ang="0">
                <a:pos x="669" y="237"/>
              </a:cxn>
              <a:cxn ang="0">
                <a:pos x="584" y="282"/>
              </a:cxn>
              <a:cxn ang="0">
                <a:pos x="532" y="288"/>
              </a:cxn>
              <a:cxn ang="0">
                <a:pos x="486" y="289"/>
              </a:cxn>
              <a:cxn ang="0">
                <a:pos x="444" y="290"/>
              </a:cxn>
              <a:cxn ang="0">
                <a:pos x="416" y="317"/>
              </a:cxn>
              <a:cxn ang="0">
                <a:pos x="396" y="317"/>
              </a:cxn>
              <a:cxn ang="0">
                <a:pos x="361" y="295"/>
              </a:cxn>
              <a:cxn ang="0">
                <a:pos x="278" y="287"/>
              </a:cxn>
              <a:cxn ang="0">
                <a:pos x="197" y="278"/>
              </a:cxn>
              <a:cxn ang="0">
                <a:pos x="104" y="218"/>
              </a:cxn>
              <a:cxn ang="0">
                <a:pos x="59" y="68"/>
              </a:cxn>
              <a:cxn ang="0">
                <a:pos x="21" y="3"/>
              </a:cxn>
              <a:cxn ang="0">
                <a:pos x="0" y="0"/>
              </a:cxn>
              <a:cxn ang="0">
                <a:pos x="31" y="12"/>
              </a:cxn>
              <a:cxn ang="0">
                <a:pos x="169" y="289"/>
              </a:cxn>
              <a:cxn ang="0">
                <a:pos x="351" y="307"/>
              </a:cxn>
              <a:cxn ang="0">
                <a:pos x="399" y="337"/>
              </a:cxn>
              <a:cxn ang="0">
                <a:pos x="450" y="299"/>
              </a:cxn>
              <a:cxn ang="0">
                <a:pos x="682" y="268"/>
              </a:cxn>
              <a:cxn ang="0">
                <a:pos x="750" y="52"/>
              </a:cxn>
              <a:cxn ang="0">
                <a:pos x="790" y="26"/>
              </a:cxn>
              <a:cxn ang="0">
                <a:pos x="786" y="27"/>
              </a:cxn>
            </a:cxnLst>
            <a:rect l="0" t="0" r="r" b="b"/>
            <a:pathLst>
              <a:path w="790" h="337">
                <a:moveTo>
                  <a:pt x="786" y="27"/>
                </a:moveTo>
                <a:cubicBezTo>
                  <a:pt x="767" y="27"/>
                  <a:pt x="742" y="34"/>
                  <a:pt x="732" y="53"/>
                </a:cubicBezTo>
                <a:cubicBezTo>
                  <a:pt x="724" y="69"/>
                  <a:pt x="725" y="87"/>
                  <a:pt x="720" y="104"/>
                </a:cubicBezTo>
                <a:cubicBezTo>
                  <a:pt x="687" y="215"/>
                  <a:pt x="685" y="197"/>
                  <a:pt x="669" y="237"/>
                </a:cubicBezTo>
                <a:cubicBezTo>
                  <a:pt x="655" y="271"/>
                  <a:pt x="618" y="280"/>
                  <a:pt x="584" y="282"/>
                </a:cubicBezTo>
                <a:cubicBezTo>
                  <a:pt x="554" y="284"/>
                  <a:pt x="563" y="286"/>
                  <a:pt x="532" y="288"/>
                </a:cubicBezTo>
                <a:cubicBezTo>
                  <a:pt x="517" y="288"/>
                  <a:pt x="502" y="289"/>
                  <a:pt x="486" y="289"/>
                </a:cubicBezTo>
                <a:cubicBezTo>
                  <a:pt x="474" y="289"/>
                  <a:pt x="456" y="286"/>
                  <a:pt x="444" y="290"/>
                </a:cubicBezTo>
                <a:cubicBezTo>
                  <a:pt x="428" y="296"/>
                  <a:pt x="429" y="310"/>
                  <a:pt x="416" y="317"/>
                </a:cubicBezTo>
                <a:cubicBezTo>
                  <a:pt x="410" y="320"/>
                  <a:pt x="402" y="318"/>
                  <a:pt x="396" y="317"/>
                </a:cubicBezTo>
                <a:cubicBezTo>
                  <a:pt x="378" y="316"/>
                  <a:pt x="375" y="302"/>
                  <a:pt x="361" y="295"/>
                </a:cubicBezTo>
                <a:cubicBezTo>
                  <a:pt x="338" y="284"/>
                  <a:pt x="303" y="289"/>
                  <a:pt x="278" y="287"/>
                </a:cubicBezTo>
                <a:cubicBezTo>
                  <a:pt x="251" y="285"/>
                  <a:pt x="224" y="283"/>
                  <a:pt x="197" y="278"/>
                </a:cubicBezTo>
                <a:cubicBezTo>
                  <a:pt x="162" y="271"/>
                  <a:pt x="119" y="256"/>
                  <a:pt x="104" y="218"/>
                </a:cubicBezTo>
                <a:cubicBezTo>
                  <a:pt x="84" y="169"/>
                  <a:pt x="67" y="120"/>
                  <a:pt x="59" y="68"/>
                </a:cubicBezTo>
                <a:cubicBezTo>
                  <a:pt x="55" y="43"/>
                  <a:pt x="54" y="5"/>
                  <a:pt x="21" y="3"/>
                </a:cubicBezTo>
                <a:cubicBezTo>
                  <a:pt x="13" y="3"/>
                  <a:pt x="6" y="2"/>
                  <a:pt x="0" y="0"/>
                </a:cubicBezTo>
                <a:cubicBezTo>
                  <a:pt x="9" y="7"/>
                  <a:pt x="20" y="11"/>
                  <a:pt x="31" y="12"/>
                </a:cubicBezTo>
                <a:cubicBezTo>
                  <a:pt x="31" y="12"/>
                  <a:pt x="49" y="273"/>
                  <a:pt x="169" y="289"/>
                </a:cubicBezTo>
                <a:cubicBezTo>
                  <a:pt x="290" y="305"/>
                  <a:pt x="351" y="307"/>
                  <a:pt x="351" y="307"/>
                </a:cubicBezTo>
                <a:cubicBezTo>
                  <a:pt x="351" y="307"/>
                  <a:pt x="360" y="337"/>
                  <a:pt x="399" y="337"/>
                </a:cubicBezTo>
                <a:cubicBezTo>
                  <a:pt x="438" y="337"/>
                  <a:pt x="450" y="299"/>
                  <a:pt x="450" y="299"/>
                </a:cubicBezTo>
                <a:cubicBezTo>
                  <a:pt x="450" y="299"/>
                  <a:pt x="652" y="311"/>
                  <a:pt x="682" y="268"/>
                </a:cubicBezTo>
                <a:cubicBezTo>
                  <a:pt x="719" y="215"/>
                  <a:pt x="743" y="63"/>
                  <a:pt x="750" y="52"/>
                </a:cubicBezTo>
                <a:cubicBezTo>
                  <a:pt x="753" y="46"/>
                  <a:pt x="774" y="41"/>
                  <a:pt x="790" y="26"/>
                </a:cubicBezTo>
                <a:cubicBezTo>
                  <a:pt x="789" y="26"/>
                  <a:pt x="787" y="26"/>
                  <a:pt x="786" y="27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ṩ1îḓê"/>
          <p:cNvSpPr>
            <a:spLocks/>
          </p:cNvSpPr>
          <p:nvPr/>
        </p:nvSpPr>
        <p:spPr bwMode="auto">
          <a:xfrm>
            <a:off x="4917520" y="2141425"/>
            <a:ext cx="867931" cy="173526"/>
          </a:xfrm>
          <a:custGeom>
            <a:avLst/>
            <a:gdLst/>
            <a:ahLst/>
            <a:cxnLst>
              <a:cxn ang="0">
                <a:pos x="10" y="39"/>
              </a:cxn>
              <a:cxn ang="0">
                <a:pos x="55" y="76"/>
              </a:cxn>
              <a:cxn ang="0">
                <a:pos x="90" y="75"/>
              </a:cxn>
              <a:cxn ang="0">
                <a:pos x="76" y="48"/>
              </a:cxn>
              <a:cxn ang="0">
                <a:pos x="81" y="44"/>
              </a:cxn>
              <a:cxn ang="0">
                <a:pos x="168" y="69"/>
              </a:cxn>
              <a:cxn ang="0">
                <a:pos x="189" y="63"/>
              </a:cxn>
              <a:cxn ang="0">
                <a:pos x="175" y="49"/>
              </a:cxn>
              <a:cxn ang="0">
                <a:pos x="180" y="43"/>
              </a:cxn>
              <a:cxn ang="0">
                <a:pos x="217" y="55"/>
              </a:cxn>
              <a:cxn ang="0">
                <a:pos x="241" y="60"/>
              </a:cxn>
              <a:cxn ang="0">
                <a:pos x="259" y="46"/>
              </a:cxn>
              <a:cxn ang="0">
                <a:pos x="265" y="40"/>
              </a:cxn>
              <a:cxn ang="0">
                <a:pos x="333" y="80"/>
              </a:cxn>
              <a:cxn ang="0">
                <a:pos x="351" y="36"/>
              </a:cxn>
              <a:cxn ang="0">
                <a:pos x="358" y="32"/>
              </a:cxn>
              <a:cxn ang="0">
                <a:pos x="400" y="80"/>
              </a:cxn>
              <a:cxn ang="0">
                <a:pos x="427" y="49"/>
              </a:cxn>
              <a:cxn ang="0">
                <a:pos x="435" y="47"/>
              </a:cxn>
              <a:cxn ang="0">
                <a:pos x="440" y="61"/>
              </a:cxn>
              <a:cxn ang="0">
                <a:pos x="466" y="77"/>
              </a:cxn>
              <a:cxn ang="0">
                <a:pos x="480" y="49"/>
              </a:cxn>
              <a:cxn ang="0">
                <a:pos x="487" y="49"/>
              </a:cxn>
              <a:cxn ang="0">
                <a:pos x="488" y="75"/>
              </a:cxn>
              <a:cxn ang="0">
                <a:pos x="521" y="84"/>
              </a:cxn>
              <a:cxn ang="0">
                <a:pos x="535" y="71"/>
              </a:cxn>
              <a:cxn ang="0">
                <a:pos x="532" y="18"/>
              </a:cxn>
              <a:cxn ang="0">
                <a:pos x="504" y="86"/>
              </a:cxn>
              <a:cxn ang="0">
                <a:pos x="470" y="18"/>
              </a:cxn>
              <a:cxn ang="0">
                <a:pos x="453" y="68"/>
              </a:cxn>
              <a:cxn ang="0">
                <a:pos x="400" y="8"/>
              </a:cxn>
              <a:cxn ang="0">
                <a:pos x="408" y="68"/>
              </a:cxn>
              <a:cxn ang="0">
                <a:pos x="330" y="8"/>
              </a:cxn>
              <a:cxn ang="0">
                <a:pos x="335" y="72"/>
              </a:cxn>
              <a:cxn ang="0">
                <a:pos x="219" y="0"/>
              </a:cxn>
              <a:cxn ang="0">
                <a:pos x="243" y="36"/>
              </a:cxn>
              <a:cxn ang="0">
                <a:pos x="148" y="19"/>
              </a:cxn>
              <a:cxn ang="0">
                <a:pos x="175" y="60"/>
              </a:cxn>
              <a:cxn ang="0">
                <a:pos x="73" y="16"/>
              </a:cxn>
              <a:cxn ang="0">
                <a:pos x="81" y="74"/>
              </a:cxn>
              <a:cxn ang="0">
                <a:pos x="5" y="11"/>
              </a:cxn>
              <a:cxn ang="0">
                <a:pos x="0" y="34"/>
              </a:cxn>
              <a:cxn ang="0">
                <a:pos x="10" y="39"/>
              </a:cxn>
            </a:cxnLst>
            <a:rect l="0" t="0" r="r" b="b"/>
            <a:pathLst>
              <a:path w="535" h="107">
                <a:moveTo>
                  <a:pt x="10" y="39"/>
                </a:moveTo>
                <a:cubicBezTo>
                  <a:pt x="24" y="53"/>
                  <a:pt x="35" y="69"/>
                  <a:pt x="55" y="76"/>
                </a:cubicBezTo>
                <a:cubicBezTo>
                  <a:pt x="61" y="78"/>
                  <a:pt x="99" y="87"/>
                  <a:pt x="90" y="75"/>
                </a:cubicBezTo>
                <a:cubicBezTo>
                  <a:pt x="84" y="66"/>
                  <a:pt x="77" y="58"/>
                  <a:pt x="76" y="48"/>
                </a:cubicBezTo>
                <a:cubicBezTo>
                  <a:pt x="76" y="45"/>
                  <a:pt x="79" y="43"/>
                  <a:pt x="81" y="44"/>
                </a:cubicBezTo>
                <a:cubicBezTo>
                  <a:pt x="110" y="53"/>
                  <a:pt x="137" y="68"/>
                  <a:pt x="168" y="69"/>
                </a:cubicBezTo>
                <a:cubicBezTo>
                  <a:pt x="171" y="69"/>
                  <a:pt x="197" y="71"/>
                  <a:pt x="189" y="63"/>
                </a:cubicBezTo>
                <a:cubicBezTo>
                  <a:pt x="184" y="59"/>
                  <a:pt x="179" y="54"/>
                  <a:pt x="175" y="49"/>
                </a:cubicBezTo>
                <a:cubicBezTo>
                  <a:pt x="173" y="46"/>
                  <a:pt x="177" y="42"/>
                  <a:pt x="180" y="43"/>
                </a:cubicBezTo>
                <a:cubicBezTo>
                  <a:pt x="192" y="46"/>
                  <a:pt x="204" y="51"/>
                  <a:pt x="217" y="55"/>
                </a:cubicBezTo>
                <a:cubicBezTo>
                  <a:pt x="224" y="57"/>
                  <a:pt x="232" y="59"/>
                  <a:pt x="241" y="60"/>
                </a:cubicBezTo>
                <a:cubicBezTo>
                  <a:pt x="244" y="60"/>
                  <a:pt x="273" y="62"/>
                  <a:pt x="259" y="46"/>
                </a:cubicBezTo>
                <a:cubicBezTo>
                  <a:pt x="256" y="42"/>
                  <a:pt x="261" y="36"/>
                  <a:pt x="265" y="40"/>
                </a:cubicBezTo>
                <a:cubicBezTo>
                  <a:pt x="284" y="56"/>
                  <a:pt x="308" y="74"/>
                  <a:pt x="333" y="80"/>
                </a:cubicBezTo>
                <a:cubicBezTo>
                  <a:pt x="369" y="88"/>
                  <a:pt x="358" y="56"/>
                  <a:pt x="351" y="36"/>
                </a:cubicBezTo>
                <a:cubicBezTo>
                  <a:pt x="350" y="32"/>
                  <a:pt x="355" y="29"/>
                  <a:pt x="358" y="32"/>
                </a:cubicBezTo>
                <a:cubicBezTo>
                  <a:pt x="373" y="48"/>
                  <a:pt x="387" y="62"/>
                  <a:pt x="400" y="80"/>
                </a:cubicBezTo>
                <a:cubicBezTo>
                  <a:pt x="419" y="107"/>
                  <a:pt x="427" y="61"/>
                  <a:pt x="427" y="49"/>
                </a:cubicBezTo>
                <a:cubicBezTo>
                  <a:pt x="427" y="45"/>
                  <a:pt x="433" y="43"/>
                  <a:pt x="435" y="47"/>
                </a:cubicBezTo>
                <a:cubicBezTo>
                  <a:pt x="437" y="51"/>
                  <a:pt x="438" y="56"/>
                  <a:pt x="440" y="61"/>
                </a:cubicBezTo>
                <a:cubicBezTo>
                  <a:pt x="442" y="67"/>
                  <a:pt x="450" y="96"/>
                  <a:pt x="466" y="77"/>
                </a:cubicBezTo>
                <a:cubicBezTo>
                  <a:pt x="473" y="69"/>
                  <a:pt x="477" y="59"/>
                  <a:pt x="480" y="49"/>
                </a:cubicBezTo>
                <a:cubicBezTo>
                  <a:pt x="481" y="45"/>
                  <a:pt x="487" y="45"/>
                  <a:pt x="487" y="49"/>
                </a:cubicBezTo>
                <a:cubicBezTo>
                  <a:pt x="489" y="58"/>
                  <a:pt x="489" y="66"/>
                  <a:pt x="488" y="75"/>
                </a:cubicBezTo>
                <a:cubicBezTo>
                  <a:pt x="487" y="93"/>
                  <a:pt x="509" y="92"/>
                  <a:pt x="521" y="84"/>
                </a:cubicBezTo>
                <a:cubicBezTo>
                  <a:pt x="526" y="81"/>
                  <a:pt x="531" y="76"/>
                  <a:pt x="535" y="71"/>
                </a:cubicBezTo>
                <a:cubicBezTo>
                  <a:pt x="533" y="39"/>
                  <a:pt x="532" y="18"/>
                  <a:pt x="532" y="18"/>
                </a:cubicBezTo>
                <a:cubicBezTo>
                  <a:pt x="532" y="18"/>
                  <a:pt x="533" y="55"/>
                  <a:pt x="504" y="86"/>
                </a:cubicBezTo>
                <a:cubicBezTo>
                  <a:pt x="504" y="86"/>
                  <a:pt x="493" y="20"/>
                  <a:pt x="470" y="18"/>
                </a:cubicBezTo>
                <a:cubicBezTo>
                  <a:pt x="470" y="18"/>
                  <a:pt x="473" y="58"/>
                  <a:pt x="453" y="68"/>
                </a:cubicBezTo>
                <a:cubicBezTo>
                  <a:pt x="453" y="68"/>
                  <a:pt x="441" y="4"/>
                  <a:pt x="400" y="8"/>
                </a:cubicBezTo>
                <a:cubicBezTo>
                  <a:pt x="400" y="8"/>
                  <a:pt x="434" y="51"/>
                  <a:pt x="408" y="68"/>
                </a:cubicBezTo>
                <a:cubicBezTo>
                  <a:pt x="408" y="68"/>
                  <a:pt x="362" y="9"/>
                  <a:pt x="330" y="8"/>
                </a:cubicBezTo>
                <a:cubicBezTo>
                  <a:pt x="330" y="8"/>
                  <a:pt x="350" y="70"/>
                  <a:pt x="335" y="72"/>
                </a:cubicBezTo>
                <a:cubicBezTo>
                  <a:pt x="321" y="75"/>
                  <a:pt x="287" y="44"/>
                  <a:pt x="219" y="0"/>
                </a:cubicBezTo>
                <a:cubicBezTo>
                  <a:pt x="219" y="0"/>
                  <a:pt x="215" y="27"/>
                  <a:pt x="243" y="36"/>
                </a:cubicBezTo>
                <a:cubicBezTo>
                  <a:pt x="243" y="36"/>
                  <a:pt x="215" y="52"/>
                  <a:pt x="148" y="19"/>
                </a:cubicBezTo>
                <a:cubicBezTo>
                  <a:pt x="148" y="19"/>
                  <a:pt x="154" y="47"/>
                  <a:pt x="175" y="60"/>
                </a:cubicBezTo>
                <a:cubicBezTo>
                  <a:pt x="175" y="60"/>
                  <a:pt x="92" y="63"/>
                  <a:pt x="73" y="16"/>
                </a:cubicBezTo>
                <a:cubicBezTo>
                  <a:pt x="73" y="16"/>
                  <a:pt x="57" y="39"/>
                  <a:pt x="81" y="74"/>
                </a:cubicBezTo>
                <a:cubicBezTo>
                  <a:pt x="81" y="74"/>
                  <a:pt x="10" y="59"/>
                  <a:pt x="5" y="11"/>
                </a:cubicBezTo>
                <a:cubicBezTo>
                  <a:pt x="5" y="11"/>
                  <a:pt x="3" y="17"/>
                  <a:pt x="0" y="34"/>
                </a:cubicBezTo>
                <a:cubicBezTo>
                  <a:pt x="4" y="35"/>
                  <a:pt x="7" y="37"/>
                  <a:pt x="10" y="39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$ḷiḓé"/>
          <p:cNvSpPr>
            <a:spLocks/>
          </p:cNvSpPr>
          <p:nvPr/>
        </p:nvSpPr>
        <p:spPr bwMode="auto">
          <a:xfrm>
            <a:off x="4709832" y="2399294"/>
            <a:ext cx="198013" cy="296869"/>
          </a:xfrm>
          <a:custGeom>
            <a:avLst/>
            <a:gdLst/>
            <a:ahLst/>
            <a:cxnLst>
              <a:cxn ang="0">
                <a:pos x="116" y="174"/>
              </a:cxn>
              <a:cxn ang="0">
                <a:pos x="60" y="4"/>
              </a:cxn>
              <a:cxn ang="0">
                <a:pos x="0" y="31"/>
              </a:cxn>
              <a:cxn ang="0">
                <a:pos x="15" y="24"/>
              </a:cxn>
              <a:cxn ang="0">
                <a:pos x="68" y="42"/>
              </a:cxn>
              <a:cxn ang="0">
                <a:pos x="82" y="91"/>
              </a:cxn>
              <a:cxn ang="0">
                <a:pos x="91" y="121"/>
              </a:cxn>
              <a:cxn ang="0">
                <a:pos x="109" y="174"/>
              </a:cxn>
              <a:cxn ang="0">
                <a:pos x="122" y="181"/>
              </a:cxn>
              <a:cxn ang="0">
                <a:pos x="116" y="174"/>
              </a:cxn>
            </a:cxnLst>
            <a:rect l="0" t="0" r="r" b="b"/>
            <a:pathLst>
              <a:path w="122" h="183">
                <a:moveTo>
                  <a:pt x="116" y="174"/>
                </a:moveTo>
                <a:cubicBezTo>
                  <a:pt x="116" y="174"/>
                  <a:pt x="82" y="10"/>
                  <a:pt x="60" y="4"/>
                </a:cubicBezTo>
                <a:cubicBezTo>
                  <a:pt x="42" y="0"/>
                  <a:pt x="12" y="2"/>
                  <a:pt x="0" y="31"/>
                </a:cubicBezTo>
                <a:cubicBezTo>
                  <a:pt x="4" y="28"/>
                  <a:pt x="9" y="26"/>
                  <a:pt x="15" y="24"/>
                </a:cubicBezTo>
                <a:cubicBezTo>
                  <a:pt x="35" y="12"/>
                  <a:pt x="56" y="19"/>
                  <a:pt x="68" y="42"/>
                </a:cubicBezTo>
                <a:cubicBezTo>
                  <a:pt x="77" y="57"/>
                  <a:pt x="80" y="74"/>
                  <a:pt x="82" y="91"/>
                </a:cubicBezTo>
                <a:cubicBezTo>
                  <a:pt x="85" y="101"/>
                  <a:pt x="88" y="111"/>
                  <a:pt x="91" y="121"/>
                </a:cubicBezTo>
                <a:cubicBezTo>
                  <a:pt x="95" y="138"/>
                  <a:pt x="98" y="160"/>
                  <a:pt x="109" y="174"/>
                </a:cubicBezTo>
                <a:cubicBezTo>
                  <a:pt x="115" y="182"/>
                  <a:pt x="119" y="183"/>
                  <a:pt x="122" y="181"/>
                </a:cubicBezTo>
                <a:cubicBezTo>
                  <a:pt x="119" y="180"/>
                  <a:pt x="117" y="178"/>
                  <a:pt x="116" y="174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Sľiḋè"/>
          <p:cNvSpPr>
            <a:spLocks/>
          </p:cNvSpPr>
          <p:nvPr/>
        </p:nvSpPr>
        <p:spPr bwMode="auto">
          <a:xfrm>
            <a:off x="5809938" y="2414108"/>
            <a:ext cx="233383" cy="309868"/>
          </a:xfrm>
          <a:custGeom>
            <a:avLst/>
            <a:gdLst/>
            <a:ahLst/>
            <a:cxnLst>
              <a:cxn ang="0">
                <a:pos x="93" y="2"/>
              </a:cxn>
              <a:cxn ang="0">
                <a:pos x="45" y="165"/>
              </a:cxn>
              <a:cxn ang="0">
                <a:pos x="5" y="161"/>
              </a:cxn>
              <a:cxn ang="0">
                <a:pos x="3" y="149"/>
              </a:cxn>
              <a:cxn ang="0">
                <a:pos x="9" y="183"/>
              </a:cxn>
              <a:cxn ang="0">
                <a:pos x="16" y="187"/>
              </a:cxn>
              <a:cxn ang="0">
                <a:pos x="61" y="156"/>
              </a:cxn>
              <a:cxn ang="0">
                <a:pos x="83" y="46"/>
              </a:cxn>
              <a:cxn ang="0">
                <a:pos x="140" y="37"/>
              </a:cxn>
              <a:cxn ang="0">
                <a:pos x="144" y="41"/>
              </a:cxn>
              <a:cxn ang="0">
                <a:pos x="93" y="2"/>
              </a:cxn>
            </a:cxnLst>
            <a:rect l="0" t="0" r="r" b="b"/>
            <a:pathLst>
              <a:path w="144" h="191">
                <a:moveTo>
                  <a:pt x="93" y="2"/>
                </a:moveTo>
                <a:cubicBezTo>
                  <a:pt x="69" y="5"/>
                  <a:pt x="54" y="163"/>
                  <a:pt x="45" y="165"/>
                </a:cubicBezTo>
                <a:cubicBezTo>
                  <a:pt x="35" y="168"/>
                  <a:pt x="9" y="181"/>
                  <a:pt x="5" y="161"/>
                </a:cubicBezTo>
                <a:cubicBezTo>
                  <a:pt x="4" y="159"/>
                  <a:pt x="4" y="155"/>
                  <a:pt x="3" y="149"/>
                </a:cubicBezTo>
                <a:cubicBezTo>
                  <a:pt x="1" y="162"/>
                  <a:pt x="0" y="175"/>
                  <a:pt x="9" y="183"/>
                </a:cubicBezTo>
                <a:cubicBezTo>
                  <a:pt x="11" y="184"/>
                  <a:pt x="13" y="186"/>
                  <a:pt x="16" y="187"/>
                </a:cubicBezTo>
                <a:cubicBezTo>
                  <a:pt x="40" y="191"/>
                  <a:pt x="51" y="176"/>
                  <a:pt x="61" y="156"/>
                </a:cubicBezTo>
                <a:cubicBezTo>
                  <a:pt x="70" y="121"/>
                  <a:pt x="70" y="80"/>
                  <a:pt x="83" y="46"/>
                </a:cubicBezTo>
                <a:cubicBezTo>
                  <a:pt x="93" y="22"/>
                  <a:pt x="125" y="17"/>
                  <a:pt x="140" y="37"/>
                </a:cubicBezTo>
                <a:cubicBezTo>
                  <a:pt x="141" y="38"/>
                  <a:pt x="142" y="40"/>
                  <a:pt x="144" y="41"/>
                </a:cubicBezTo>
                <a:cubicBezTo>
                  <a:pt x="130" y="10"/>
                  <a:pt x="110" y="0"/>
                  <a:pt x="93" y="2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şľiḓê"/>
          <p:cNvSpPr>
            <a:spLocks/>
          </p:cNvSpPr>
          <p:nvPr/>
        </p:nvSpPr>
        <p:spPr bwMode="auto">
          <a:xfrm>
            <a:off x="4734017" y="1473016"/>
            <a:ext cx="1263958" cy="647247"/>
          </a:xfrm>
          <a:custGeom>
            <a:avLst/>
            <a:gdLst/>
            <a:ahLst/>
            <a:cxnLst>
              <a:cxn ang="0">
                <a:pos x="43" y="359"/>
              </a:cxn>
              <a:cxn ang="0">
                <a:pos x="0" y="356"/>
              </a:cxn>
              <a:cxn ang="0">
                <a:pos x="32" y="285"/>
              </a:cxn>
              <a:cxn ang="0">
                <a:pos x="344" y="3"/>
              </a:cxn>
              <a:cxn ang="0">
                <a:pos x="741" y="234"/>
              </a:cxn>
              <a:cxn ang="0">
                <a:pos x="779" y="399"/>
              </a:cxn>
              <a:cxn ang="0">
                <a:pos x="736" y="387"/>
              </a:cxn>
              <a:cxn ang="0">
                <a:pos x="400" y="230"/>
              </a:cxn>
              <a:cxn ang="0">
                <a:pos x="43" y="359"/>
              </a:cxn>
            </a:cxnLst>
            <a:rect l="0" t="0" r="r" b="b"/>
            <a:pathLst>
              <a:path w="779" h="399">
                <a:moveTo>
                  <a:pt x="43" y="359"/>
                </a:move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21" y="334"/>
                  <a:pt x="32" y="285"/>
                </a:cubicBezTo>
                <a:cubicBezTo>
                  <a:pt x="44" y="238"/>
                  <a:pt x="152" y="0"/>
                  <a:pt x="344" y="3"/>
                </a:cubicBezTo>
                <a:cubicBezTo>
                  <a:pt x="537" y="6"/>
                  <a:pt x="702" y="128"/>
                  <a:pt x="741" y="234"/>
                </a:cubicBezTo>
                <a:cubicBezTo>
                  <a:pt x="779" y="337"/>
                  <a:pt x="779" y="399"/>
                  <a:pt x="779" y="399"/>
                </a:cubicBezTo>
                <a:cubicBezTo>
                  <a:pt x="736" y="387"/>
                  <a:pt x="736" y="387"/>
                  <a:pt x="736" y="387"/>
                </a:cubicBezTo>
                <a:cubicBezTo>
                  <a:pt x="736" y="387"/>
                  <a:pt x="492" y="221"/>
                  <a:pt x="400" y="230"/>
                </a:cubicBezTo>
                <a:cubicBezTo>
                  <a:pt x="308" y="240"/>
                  <a:pt x="43" y="359"/>
                  <a:pt x="43" y="359"/>
                </a:cubicBezTo>
                <a:close/>
              </a:path>
            </a:pathLst>
          </a:custGeom>
          <a:solidFill>
            <a:srgbClr val="F4A55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ṩlíḍe"/>
          <p:cNvSpPr>
            <a:spLocks/>
          </p:cNvSpPr>
          <p:nvPr/>
        </p:nvSpPr>
        <p:spPr bwMode="auto">
          <a:xfrm>
            <a:off x="4734017" y="1721213"/>
            <a:ext cx="1263958" cy="399049"/>
          </a:xfrm>
          <a:custGeom>
            <a:avLst/>
            <a:gdLst/>
            <a:ahLst/>
            <a:cxnLst>
              <a:cxn ang="0">
                <a:pos x="767" y="215"/>
              </a:cxn>
              <a:cxn ang="0">
                <a:pos x="665" y="91"/>
              </a:cxn>
              <a:cxn ang="0">
                <a:pos x="588" y="43"/>
              </a:cxn>
              <a:cxn ang="0">
                <a:pos x="506" y="26"/>
              </a:cxn>
              <a:cxn ang="0">
                <a:pos x="173" y="64"/>
              </a:cxn>
              <a:cxn ang="0">
                <a:pos x="5" y="196"/>
              </a:cxn>
              <a:cxn ang="0">
                <a:pos x="0" y="203"/>
              </a:cxn>
              <a:cxn ang="0">
                <a:pos x="43" y="206"/>
              </a:cxn>
              <a:cxn ang="0">
                <a:pos x="400" y="77"/>
              </a:cxn>
              <a:cxn ang="0">
                <a:pos x="736" y="234"/>
              </a:cxn>
              <a:cxn ang="0">
                <a:pos x="779" y="246"/>
              </a:cxn>
              <a:cxn ang="0">
                <a:pos x="778" y="223"/>
              </a:cxn>
              <a:cxn ang="0">
                <a:pos x="767" y="215"/>
              </a:cxn>
            </a:cxnLst>
            <a:rect l="0" t="0" r="r" b="b"/>
            <a:pathLst>
              <a:path w="779" h="246">
                <a:moveTo>
                  <a:pt x="767" y="215"/>
                </a:moveTo>
                <a:cubicBezTo>
                  <a:pt x="727" y="179"/>
                  <a:pt x="703" y="128"/>
                  <a:pt x="665" y="91"/>
                </a:cubicBezTo>
                <a:cubicBezTo>
                  <a:pt x="642" y="69"/>
                  <a:pt x="618" y="52"/>
                  <a:pt x="588" y="43"/>
                </a:cubicBezTo>
                <a:cubicBezTo>
                  <a:pt x="561" y="35"/>
                  <a:pt x="533" y="32"/>
                  <a:pt x="506" y="26"/>
                </a:cubicBezTo>
                <a:cubicBezTo>
                  <a:pt x="396" y="5"/>
                  <a:pt x="270" y="0"/>
                  <a:pt x="173" y="64"/>
                </a:cubicBezTo>
                <a:cubicBezTo>
                  <a:pt x="115" y="102"/>
                  <a:pt x="69" y="168"/>
                  <a:pt x="5" y="196"/>
                </a:cubicBezTo>
                <a:cubicBezTo>
                  <a:pt x="2" y="201"/>
                  <a:pt x="0" y="203"/>
                  <a:pt x="0" y="203"/>
                </a:cubicBezTo>
                <a:cubicBezTo>
                  <a:pt x="43" y="206"/>
                  <a:pt x="43" y="206"/>
                  <a:pt x="43" y="206"/>
                </a:cubicBezTo>
                <a:cubicBezTo>
                  <a:pt x="43" y="206"/>
                  <a:pt x="308" y="87"/>
                  <a:pt x="400" y="77"/>
                </a:cubicBezTo>
                <a:cubicBezTo>
                  <a:pt x="492" y="68"/>
                  <a:pt x="736" y="234"/>
                  <a:pt x="736" y="234"/>
                </a:cubicBezTo>
                <a:cubicBezTo>
                  <a:pt x="779" y="246"/>
                  <a:pt x="779" y="246"/>
                  <a:pt x="779" y="246"/>
                </a:cubicBezTo>
                <a:cubicBezTo>
                  <a:pt x="779" y="246"/>
                  <a:pt x="779" y="238"/>
                  <a:pt x="778" y="223"/>
                </a:cubicBezTo>
                <a:cubicBezTo>
                  <a:pt x="773" y="220"/>
                  <a:pt x="769" y="217"/>
                  <a:pt x="767" y="215"/>
                </a:cubicBezTo>
                <a:close/>
              </a:path>
            </a:pathLst>
          </a:custGeom>
          <a:solidFill>
            <a:srgbClr val="E2963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slîḋé"/>
          <p:cNvSpPr>
            <a:spLocks/>
          </p:cNvSpPr>
          <p:nvPr/>
        </p:nvSpPr>
        <p:spPr bwMode="auto">
          <a:xfrm>
            <a:off x="4734017" y="1773210"/>
            <a:ext cx="1263958" cy="392399"/>
          </a:xfrm>
          <a:custGeom>
            <a:avLst/>
            <a:gdLst/>
            <a:ahLst/>
            <a:cxnLst>
              <a:cxn ang="0">
                <a:pos x="0" y="171"/>
              </a:cxn>
              <a:cxn ang="0">
                <a:pos x="85" y="183"/>
              </a:cxn>
              <a:cxn ang="0">
                <a:pos x="406" y="114"/>
              </a:cxn>
              <a:cxn ang="0">
                <a:pos x="657" y="167"/>
              </a:cxn>
              <a:cxn ang="0">
                <a:pos x="779" y="214"/>
              </a:cxn>
              <a:cxn ang="0">
                <a:pos x="694" y="122"/>
              </a:cxn>
              <a:cxn ang="0">
                <a:pos x="379" y="3"/>
              </a:cxn>
              <a:cxn ang="0">
                <a:pos x="110" y="113"/>
              </a:cxn>
              <a:cxn ang="0">
                <a:pos x="0" y="171"/>
              </a:cxn>
            </a:cxnLst>
            <a:rect l="0" t="0" r="r" b="b"/>
            <a:pathLst>
              <a:path w="779" h="242">
                <a:moveTo>
                  <a:pt x="0" y="171"/>
                </a:moveTo>
                <a:cubicBezTo>
                  <a:pt x="0" y="171"/>
                  <a:pt x="28" y="203"/>
                  <a:pt x="85" y="183"/>
                </a:cubicBezTo>
                <a:cubicBezTo>
                  <a:pt x="141" y="163"/>
                  <a:pt x="256" y="100"/>
                  <a:pt x="406" y="114"/>
                </a:cubicBezTo>
                <a:cubicBezTo>
                  <a:pt x="555" y="127"/>
                  <a:pt x="599" y="131"/>
                  <a:pt x="657" y="167"/>
                </a:cubicBezTo>
                <a:cubicBezTo>
                  <a:pt x="714" y="203"/>
                  <a:pt x="743" y="242"/>
                  <a:pt x="779" y="214"/>
                </a:cubicBezTo>
                <a:cubicBezTo>
                  <a:pt x="779" y="214"/>
                  <a:pt x="741" y="194"/>
                  <a:pt x="694" y="122"/>
                </a:cubicBezTo>
                <a:cubicBezTo>
                  <a:pt x="648" y="49"/>
                  <a:pt x="560" y="0"/>
                  <a:pt x="379" y="3"/>
                </a:cubicBezTo>
                <a:cubicBezTo>
                  <a:pt x="198" y="5"/>
                  <a:pt x="133" y="94"/>
                  <a:pt x="110" y="113"/>
                </a:cubicBezTo>
                <a:cubicBezTo>
                  <a:pt x="87" y="132"/>
                  <a:pt x="48" y="172"/>
                  <a:pt x="0" y="171"/>
                </a:cubicBezTo>
                <a:close/>
              </a:path>
            </a:pathLst>
          </a:custGeom>
          <a:solidFill>
            <a:srgbClr val="D8883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ṧḷíḍé"/>
          <p:cNvSpPr>
            <a:spLocks/>
          </p:cNvSpPr>
          <p:nvPr/>
        </p:nvSpPr>
        <p:spPr bwMode="auto">
          <a:xfrm>
            <a:off x="4734017" y="1912576"/>
            <a:ext cx="1263958" cy="253033"/>
          </a:xfrm>
          <a:custGeom>
            <a:avLst/>
            <a:gdLst/>
            <a:ahLst/>
            <a:cxnLst>
              <a:cxn ang="0">
                <a:pos x="736" y="118"/>
              </a:cxn>
              <a:cxn ang="0">
                <a:pos x="631" y="52"/>
              </a:cxn>
              <a:cxn ang="0">
                <a:pos x="505" y="17"/>
              </a:cxn>
              <a:cxn ang="0">
                <a:pos x="362" y="2"/>
              </a:cxn>
              <a:cxn ang="0">
                <a:pos x="219" y="28"/>
              </a:cxn>
              <a:cxn ang="0">
                <a:pos x="82" y="81"/>
              </a:cxn>
              <a:cxn ang="0">
                <a:pos x="25" y="91"/>
              </a:cxn>
              <a:cxn ang="0">
                <a:pos x="9" y="85"/>
              </a:cxn>
              <a:cxn ang="0">
                <a:pos x="0" y="85"/>
              </a:cxn>
              <a:cxn ang="0">
                <a:pos x="85" y="97"/>
              </a:cxn>
              <a:cxn ang="0">
                <a:pos x="406" y="28"/>
              </a:cxn>
              <a:cxn ang="0">
                <a:pos x="657" y="81"/>
              </a:cxn>
              <a:cxn ang="0">
                <a:pos x="779" y="128"/>
              </a:cxn>
              <a:cxn ang="0">
                <a:pos x="775" y="125"/>
              </a:cxn>
              <a:cxn ang="0">
                <a:pos x="736" y="118"/>
              </a:cxn>
            </a:cxnLst>
            <a:rect l="0" t="0" r="r" b="b"/>
            <a:pathLst>
              <a:path w="779" h="156">
                <a:moveTo>
                  <a:pt x="736" y="118"/>
                </a:moveTo>
                <a:cubicBezTo>
                  <a:pt x="698" y="101"/>
                  <a:pt x="670" y="69"/>
                  <a:pt x="631" y="52"/>
                </a:cubicBezTo>
                <a:cubicBezTo>
                  <a:pt x="591" y="34"/>
                  <a:pt x="548" y="24"/>
                  <a:pt x="505" y="17"/>
                </a:cubicBezTo>
                <a:cubicBezTo>
                  <a:pt x="458" y="10"/>
                  <a:pt x="410" y="0"/>
                  <a:pt x="362" y="2"/>
                </a:cubicBezTo>
                <a:cubicBezTo>
                  <a:pt x="313" y="3"/>
                  <a:pt x="265" y="12"/>
                  <a:pt x="219" y="28"/>
                </a:cubicBezTo>
                <a:cubicBezTo>
                  <a:pt x="173" y="44"/>
                  <a:pt x="128" y="63"/>
                  <a:pt x="82" y="81"/>
                </a:cubicBezTo>
                <a:cubicBezTo>
                  <a:pt x="65" y="88"/>
                  <a:pt x="44" y="95"/>
                  <a:pt x="25" y="91"/>
                </a:cubicBezTo>
                <a:cubicBezTo>
                  <a:pt x="19" y="89"/>
                  <a:pt x="14" y="87"/>
                  <a:pt x="9" y="85"/>
                </a:cubicBezTo>
                <a:cubicBezTo>
                  <a:pt x="6" y="85"/>
                  <a:pt x="3" y="85"/>
                  <a:pt x="0" y="85"/>
                </a:cubicBezTo>
                <a:cubicBezTo>
                  <a:pt x="0" y="85"/>
                  <a:pt x="28" y="117"/>
                  <a:pt x="85" y="97"/>
                </a:cubicBezTo>
                <a:cubicBezTo>
                  <a:pt x="141" y="77"/>
                  <a:pt x="256" y="14"/>
                  <a:pt x="406" y="28"/>
                </a:cubicBezTo>
                <a:cubicBezTo>
                  <a:pt x="555" y="41"/>
                  <a:pt x="599" y="45"/>
                  <a:pt x="657" y="81"/>
                </a:cubicBezTo>
                <a:cubicBezTo>
                  <a:pt x="714" y="117"/>
                  <a:pt x="743" y="156"/>
                  <a:pt x="779" y="128"/>
                </a:cubicBezTo>
                <a:cubicBezTo>
                  <a:pt x="779" y="128"/>
                  <a:pt x="778" y="127"/>
                  <a:pt x="775" y="125"/>
                </a:cubicBezTo>
                <a:cubicBezTo>
                  <a:pt x="761" y="126"/>
                  <a:pt x="748" y="123"/>
                  <a:pt x="736" y="118"/>
                </a:cubicBezTo>
                <a:close/>
              </a:path>
            </a:pathLst>
          </a:custGeom>
          <a:solidFill>
            <a:srgbClr val="CC7D2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ŝḷiďé"/>
          <p:cNvSpPr>
            <a:spLocks/>
          </p:cNvSpPr>
          <p:nvPr/>
        </p:nvSpPr>
        <p:spPr bwMode="auto">
          <a:xfrm>
            <a:off x="4897869" y="2258116"/>
            <a:ext cx="212524" cy="185014"/>
          </a:xfrm>
          <a:custGeom>
            <a:avLst/>
            <a:gdLst/>
            <a:ahLst/>
            <a:cxnLst>
              <a:cxn ang="0">
                <a:pos x="42" y="114"/>
              </a:cxn>
              <a:cxn ang="0">
                <a:pos x="131" y="45"/>
              </a:cxn>
              <a:cxn ang="0">
                <a:pos x="52" y="38"/>
              </a:cxn>
              <a:cxn ang="0">
                <a:pos x="42" y="114"/>
              </a:cxn>
            </a:cxnLst>
            <a:rect l="0" t="0" r="r" b="b"/>
            <a:pathLst>
              <a:path w="131" h="114">
                <a:moveTo>
                  <a:pt x="42" y="114"/>
                </a:moveTo>
                <a:cubicBezTo>
                  <a:pt x="131" y="45"/>
                  <a:pt x="131" y="45"/>
                  <a:pt x="131" y="45"/>
                </a:cubicBezTo>
                <a:cubicBezTo>
                  <a:pt x="131" y="45"/>
                  <a:pt x="104" y="0"/>
                  <a:pt x="52" y="38"/>
                </a:cubicBezTo>
                <a:cubicBezTo>
                  <a:pt x="0" y="77"/>
                  <a:pt x="42" y="114"/>
                  <a:pt x="42" y="114"/>
                </a:cubicBezTo>
                <a:close/>
              </a:path>
            </a:pathLst>
          </a:custGeom>
          <a:solidFill>
            <a:srgbClr val="8E5C3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Sḷïḋe"/>
          <p:cNvSpPr>
            <a:spLocks/>
          </p:cNvSpPr>
          <p:nvPr/>
        </p:nvSpPr>
        <p:spPr bwMode="auto">
          <a:xfrm>
            <a:off x="5568090" y="2279278"/>
            <a:ext cx="194687" cy="14450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01" y="89"/>
              </a:cxn>
              <a:cxn ang="0">
                <a:pos x="76" y="23"/>
              </a:cxn>
              <a:cxn ang="0">
                <a:pos x="0" y="49"/>
              </a:cxn>
            </a:cxnLst>
            <a:rect l="0" t="0" r="r" b="b"/>
            <a:pathLst>
              <a:path w="120" h="89">
                <a:moveTo>
                  <a:pt x="0" y="49"/>
                </a:move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20" y="46"/>
                  <a:pt x="76" y="23"/>
                </a:cubicBezTo>
                <a:cubicBezTo>
                  <a:pt x="32" y="0"/>
                  <a:pt x="0" y="49"/>
                  <a:pt x="0" y="49"/>
                </a:cubicBezTo>
                <a:close/>
              </a:path>
            </a:pathLst>
          </a:custGeom>
          <a:solidFill>
            <a:srgbClr val="8E5C3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ŝḷíḑè"/>
          <p:cNvSpPr>
            <a:spLocks/>
          </p:cNvSpPr>
          <p:nvPr/>
        </p:nvSpPr>
        <p:spPr bwMode="auto">
          <a:xfrm>
            <a:off x="5542092" y="2415620"/>
            <a:ext cx="173525" cy="173526"/>
          </a:xfrm>
          <a:prstGeom prst="ellipse">
            <a:avLst/>
          </a:pr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Sḷîdé"/>
          <p:cNvSpPr>
            <a:spLocks/>
          </p:cNvSpPr>
          <p:nvPr/>
        </p:nvSpPr>
        <p:spPr bwMode="auto">
          <a:xfrm>
            <a:off x="5566276" y="2433456"/>
            <a:ext cx="68323" cy="82833"/>
          </a:xfrm>
          <a:custGeom>
            <a:avLst/>
            <a:gdLst/>
            <a:ahLst/>
            <a:cxnLst>
              <a:cxn ang="0">
                <a:pos x="36" y="34"/>
              </a:cxn>
              <a:cxn ang="0">
                <a:pos x="9" y="46"/>
              </a:cxn>
              <a:cxn ang="0">
                <a:pos x="6" y="17"/>
              </a:cxn>
              <a:cxn ang="0">
                <a:pos x="33" y="5"/>
              </a:cxn>
              <a:cxn ang="0">
                <a:pos x="36" y="34"/>
              </a:cxn>
            </a:cxnLst>
            <a:rect l="0" t="0" r="r" b="b"/>
            <a:pathLst>
              <a:path w="42" h="51">
                <a:moveTo>
                  <a:pt x="36" y="34"/>
                </a:moveTo>
                <a:cubicBezTo>
                  <a:pt x="29" y="46"/>
                  <a:pt x="17" y="51"/>
                  <a:pt x="9" y="46"/>
                </a:cubicBezTo>
                <a:cubicBezTo>
                  <a:pt x="1" y="41"/>
                  <a:pt x="0" y="28"/>
                  <a:pt x="6" y="17"/>
                </a:cubicBezTo>
                <a:cubicBezTo>
                  <a:pt x="13" y="6"/>
                  <a:pt x="25" y="0"/>
                  <a:pt x="33" y="5"/>
                </a:cubicBezTo>
                <a:cubicBezTo>
                  <a:pt x="41" y="10"/>
                  <a:pt x="42" y="23"/>
                  <a:pt x="36" y="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ḷîḑé"/>
          <p:cNvSpPr>
            <a:spLocks/>
          </p:cNvSpPr>
          <p:nvPr/>
        </p:nvSpPr>
        <p:spPr bwMode="auto">
          <a:xfrm>
            <a:off x="5023026" y="2407457"/>
            <a:ext cx="173525" cy="173526"/>
          </a:xfrm>
          <a:prstGeom prst="ellipse">
            <a:avLst/>
          </a:pr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ṡļïḍe"/>
          <p:cNvSpPr>
            <a:spLocks/>
          </p:cNvSpPr>
          <p:nvPr/>
        </p:nvSpPr>
        <p:spPr bwMode="auto">
          <a:xfrm>
            <a:off x="5047210" y="2425294"/>
            <a:ext cx="69834" cy="82833"/>
          </a:xfrm>
          <a:custGeom>
            <a:avLst/>
            <a:gdLst/>
            <a:ahLst/>
            <a:cxnLst>
              <a:cxn ang="0">
                <a:pos x="36" y="34"/>
              </a:cxn>
              <a:cxn ang="0">
                <a:pos x="9" y="46"/>
              </a:cxn>
              <a:cxn ang="0">
                <a:pos x="7" y="17"/>
              </a:cxn>
              <a:cxn ang="0">
                <a:pos x="34" y="5"/>
              </a:cxn>
              <a:cxn ang="0">
                <a:pos x="36" y="34"/>
              </a:cxn>
            </a:cxnLst>
            <a:rect l="0" t="0" r="r" b="b"/>
            <a:pathLst>
              <a:path w="43" h="51">
                <a:moveTo>
                  <a:pt x="36" y="34"/>
                </a:moveTo>
                <a:cubicBezTo>
                  <a:pt x="29" y="45"/>
                  <a:pt x="17" y="51"/>
                  <a:pt x="9" y="46"/>
                </a:cubicBezTo>
                <a:cubicBezTo>
                  <a:pt x="1" y="41"/>
                  <a:pt x="0" y="28"/>
                  <a:pt x="7" y="17"/>
                </a:cubicBezTo>
                <a:cubicBezTo>
                  <a:pt x="14" y="5"/>
                  <a:pt x="26" y="0"/>
                  <a:pt x="34" y="5"/>
                </a:cubicBezTo>
                <a:cubicBezTo>
                  <a:pt x="42" y="9"/>
                  <a:pt x="43" y="23"/>
                  <a:pt x="36" y="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ŝļíḓè"/>
          <p:cNvSpPr>
            <a:spLocks/>
          </p:cNvSpPr>
          <p:nvPr/>
        </p:nvSpPr>
        <p:spPr bwMode="auto">
          <a:xfrm>
            <a:off x="5199876" y="2329462"/>
            <a:ext cx="361562" cy="501534"/>
          </a:xfrm>
          <a:custGeom>
            <a:avLst/>
            <a:gdLst/>
            <a:ahLst/>
            <a:cxnLst>
              <a:cxn ang="0">
                <a:pos x="28" y="62"/>
              </a:cxn>
              <a:cxn ang="0">
                <a:pos x="46" y="274"/>
              </a:cxn>
              <a:cxn ang="0">
                <a:pos x="190" y="259"/>
              </a:cxn>
              <a:cxn ang="0">
                <a:pos x="176" y="77"/>
              </a:cxn>
              <a:cxn ang="0">
                <a:pos x="28" y="62"/>
              </a:cxn>
            </a:cxnLst>
            <a:rect l="0" t="0" r="r" b="b"/>
            <a:pathLst>
              <a:path w="223" h="309">
                <a:moveTo>
                  <a:pt x="28" y="62"/>
                </a:moveTo>
                <a:cubicBezTo>
                  <a:pt x="28" y="62"/>
                  <a:pt x="0" y="239"/>
                  <a:pt x="46" y="274"/>
                </a:cubicBezTo>
                <a:cubicBezTo>
                  <a:pt x="93" y="309"/>
                  <a:pt x="158" y="302"/>
                  <a:pt x="190" y="259"/>
                </a:cubicBezTo>
                <a:cubicBezTo>
                  <a:pt x="223" y="216"/>
                  <a:pt x="199" y="112"/>
                  <a:pt x="176" y="77"/>
                </a:cubicBezTo>
                <a:cubicBezTo>
                  <a:pt x="152" y="41"/>
                  <a:pt x="62" y="0"/>
                  <a:pt x="28" y="62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Sḻiďé"/>
          <p:cNvSpPr>
            <a:spLocks/>
          </p:cNvSpPr>
          <p:nvPr/>
        </p:nvSpPr>
        <p:spPr bwMode="auto">
          <a:xfrm>
            <a:off x="5214388" y="2318276"/>
            <a:ext cx="342214" cy="475232"/>
          </a:xfrm>
          <a:custGeom>
            <a:avLst/>
            <a:gdLst/>
            <a:ahLst/>
            <a:cxnLst>
              <a:cxn ang="0">
                <a:pos x="27" y="60"/>
              </a:cxn>
              <a:cxn ang="0">
                <a:pos x="44" y="260"/>
              </a:cxn>
              <a:cxn ang="0">
                <a:pos x="180" y="246"/>
              </a:cxn>
              <a:cxn ang="0">
                <a:pos x="166" y="73"/>
              </a:cxn>
              <a:cxn ang="0">
                <a:pos x="27" y="60"/>
              </a:cxn>
            </a:cxnLst>
            <a:rect l="0" t="0" r="r" b="b"/>
            <a:pathLst>
              <a:path w="211" h="293">
                <a:moveTo>
                  <a:pt x="27" y="60"/>
                </a:moveTo>
                <a:cubicBezTo>
                  <a:pt x="27" y="60"/>
                  <a:pt x="0" y="228"/>
                  <a:pt x="44" y="260"/>
                </a:cubicBezTo>
                <a:cubicBezTo>
                  <a:pt x="88" y="293"/>
                  <a:pt x="150" y="287"/>
                  <a:pt x="180" y="246"/>
                </a:cubicBezTo>
                <a:cubicBezTo>
                  <a:pt x="211" y="205"/>
                  <a:pt x="188" y="107"/>
                  <a:pt x="166" y="73"/>
                </a:cubicBezTo>
                <a:cubicBezTo>
                  <a:pt x="144" y="40"/>
                  <a:pt x="59" y="0"/>
                  <a:pt x="27" y="60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$líḑè"/>
          <p:cNvSpPr>
            <a:spLocks/>
          </p:cNvSpPr>
          <p:nvPr/>
        </p:nvSpPr>
        <p:spPr bwMode="auto">
          <a:xfrm>
            <a:off x="5678433" y="2775672"/>
            <a:ext cx="89181" cy="129994"/>
          </a:xfrm>
          <a:custGeom>
            <a:avLst/>
            <a:gdLst/>
            <a:ahLst/>
            <a:cxnLst>
              <a:cxn ang="0">
                <a:pos x="7" y="14"/>
              </a:cxn>
              <a:cxn ang="0">
                <a:pos x="32" y="40"/>
              </a:cxn>
              <a:cxn ang="0">
                <a:pos x="23" y="67"/>
              </a:cxn>
              <a:cxn ang="0">
                <a:pos x="32" y="76"/>
              </a:cxn>
              <a:cxn ang="0">
                <a:pos x="43" y="29"/>
              </a:cxn>
              <a:cxn ang="0">
                <a:pos x="11" y="3"/>
              </a:cxn>
              <a:cxn ang="0">
                <a:pos x="7" y="14"/>
              </a:cxn>
            </a:cxnLst>
            <a:rect l="0" t="0" r="r" b="b"/>
            <a:pathLst>
              <a:path w="55" h="80">
                <a:moveTo>
                  <a:pt x="7" y="14"/>
                </a:moveTo>
                <a:cubicBezTo>
                  <a:pt x="7" y="14"/>
                  <a:pt x="30" y="22"/>
                  <a:pt x="32" y="40"/>
                </a:cubicBezTo>
                <a:cubicBezTo>
                  <a:pt x="34" y="58"/>
                  <a:pt x="27" y="61"/>
                  <a:pt x="23" y="67"/>
                </a:cubicBezTo>
                <a:cubicBezTo>
                  <a:pt x="18" y="74"/>
                  <a:pt x="26" y="80"/>
                  <a:pt x="32" y="76"/>
                </a:cubicBezTo>
                <a:cubicBezTo>
                  <a:pt x="39" y="72"/>
                  <a:pt x="55" y="57"/>
                  <a:pt x="43" y="29"/>
                </a:cubicBezTo>
                <a:cubicBezTo>
                  <a:pt x="30" y="0"/>
                  <a:pt x="11" y="3"/>
                  <a:pt x="11" y="3"/>
                </a:cubicBezTo>
                <a:cubicBezTo>
                  <a:pt x="11" y="3"/>
                  <a:pt x="0" y="7"/>
                  <a:pt x="7" y="14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sļiḓê"/>
          <p:cNvSpPr>
            <a:spLocks/>
          </p:cNvSpPr>
          <p:nvPr/>
        </p:nvSpPr>
        <p:spPr bwMode="auto">
          <a:xfrm>
            <a:off x="5942954" y="2499964"/>
            <a:ext cx="84345" cy="124854"/>
          </a:xfrm>
          <a:custGeom>
            <a:avLst/>
            <a:gdLst/>
            <a:ahLst/>
            <a:cxnLst>
              <a:cxn ang="0">
                <a:pos x="17" y="76"/>
              </a:cxn>
              <a:cxn ang="0">
                <a:pos x="33" y="16"/>
              </a:cxn>
              <a:cxn ang="0">
                <a:pos x="42" y="64"/>
              </a:cxn>
              <a:cxn ang="0">
                <a:pos x="17" y="76"/>
              </a:cxn>
            </a:cxnLst>
            <a:rect l="0" t="0" r="r" b="b"/>
            <a:pathLst>
              <a:path w="52" h="77">
                <a:moveTo>
                  <a:pt x="17" y="76"/>
                </a:moveTo>
                <a:cubicBezTo>
                  <a:pt x="17" y="76"/>
                  <a:pt x="0" y="0"/>
                  <a:pt x="33" y="16"/>
                </a:cubicBezTo>
                <a:cubicBezTo>
                  <a:pt x="52" y="25"/>
                  <a:pt x="52" y="50"/>
                  <a:pt x="42" y="64"/>
                </a:cubicBezTo>
                <a:cubicBezTo>
                  <a:pt x="35" y="73"/>
                  <a:pt x="25" y="77"/>
                  <a:pt x="17" y="76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Sľiḋê"/>
          <p:cNvSpPr>
            <a:spLocks/>
          </p:cNvSpPr>
          <p:nvPr/>
        </p:nvSpPr>
        <p:spPr bwMode="auto">
          <a:xfrm>
            <a:off x="5963814" y="2534125"/>
            <a:ext cx="61671" cy="94019"/>
          </a:xfrm>
          <a:custGeom>
            <a:avLst/>
            <a:gdLst/>
            <a:ahLst/>
            <a:cxnLst>
              <a:cxn ang="0">
                <a:pos x="4" y="54"/>
              </a:cxn>
              <a:cxn ang="0">
                <a:pos x="0" y="34"/>
              </a:cxn>
              <a:cxn ang="0">
                <a:pos x="35" y="29"/>
              </a:cxn>
              <a:cxn ang="0">
                <a:pos x="4" y="54"/>
              </a:cxn>
            </a:cxnLst>
            <a:rect l="0" t="0" r="r" b="b"/>
            <a:pathLst>
              <a:path w="38" h="58">
                <a:moveTo>
                  <a:pt x="4" y="54"/>
                </a:move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38" y="0"/>
                  <a:pt x="35" y="29"/>
                </a:cubicBezTo>
                <a:cubicBezTo>
                  <a:pt x="31" y="58"/>
                  <a:pt x="4" y="54"/>
                  <a:pt x="4" y="54"/>
                </a:cubicBezTo>
                <a:close/>
              </a:path>
            </a:pathLst>
          </a:custGeom>
          <a:solidFill>
            <a:srgbClr val="C4987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şľîḋê"/>
          <p:cNvSpPr>
            <a:spLocks/>
          </p:cNvSpPr>
          <p:nvPr/>
        </p:nvSpPr>
        <p:spPr bwMode="auto">
          <a:xfrm>
            <a:off x="4727669" y="2460966"/>
            <a:ext cx="74671" cy="129994"/>
          </a:xfrm>
          <a:custGeom>
            <a:avLst/>
            <a:gdLst/>
            <a:ahLst/>
            <a:cxnLst>
              <a:cxn ang="0">
                <a:pos x="46" y="77"/>
              </a:cxn>
              <a:cxn ang="0">
                <a:pos x="18" y="22"/>
              </a:cxn>
              <a:cxn ang="0">
                <a:pos x="19" y="71"/>
              </a:cxn>
              <a:cxn ang="0">
                <a:pos x="46" y="77"/>
              </a:cxn>
            </a:cxnLst>
            <a:rect l="0" t="0" r="r" b="b"/>
            <a:pathLst>
              <a:path w="46" h="80">
                <a:moveTo>
                  <a:pt x="46" y="77"/>
                </a:moveTo>
                <a:cubicBezTo>
                  <a:pt x="46" y="77"/>
                  <a:pt x="46" y="0"/>
                  <a:pt x="18" y="22"/>
                </a:cubicBezTo>
                <a:cubicBezTo>
                  <a:pt x="0" y="35"/>
                  <a:pt x="7" y="59"/>
                  <a:pt x="19" y="71"/>
                </a:cubicBezTo>
                <a:cubicBezTo>
                  <a:pt x="27" y="78"/>
                  <a:pt x="39" y="80"/>
                  <a:pt x="46" y="77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ślíḍe"/>
          <p:cNvSpPr>
            <a:spLocks/>
          </p:cNvSpPr>
          <p:nvPr/>
        </p:nvSpPr>
        <p:spPr bwMode="auto">
          <a:xfrm>
            <a:off x="4729180" y="2511452"/>
            <a:ext cx="73159" cy="89182"/>
          </a:xfrm>
          <a:custGeom>
            <a:avLst/>
            <a:gdLst/>
            <a:ahLst/>
            <a:cxnLst>
              <a:cxn ang="0">
                <a:pos x="45" y="45"/>
              </a:cxn>
              <a:cxn ang="0">
                <a:pos x="44" y="26"/>
              </a:cxn>
              <a:cxn ang="0">
                <a:pos x="9" y="27"/>
              </a:cxn>
              <a:cxn ang="0">
                <a:pos x="45" y="45"/>
              </a:cxn>
            </a:cxnLst>
            <a:rect l="0" t="0" r="r" b="b"/>
            <a:pathLst>
              <a:path w="45" h="55">
                <a:moveTo>
                  <a:pt x="45" y="45"/>
                </a:move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0" y="0"/>
                  <a:pt x="9" y="27"/>
                </a:cubicBezTo>
                <a:cubicBezTo>
                  <a:pt x="19" y="55"/>
                  <a:pt x="45" y="45"/>
                  <a:pt x="45" y="45"/>
                </a:cubicBezTo>
                <a:close/>
              </a:path>
            </a:pathLst>
          </a:custGeom>
          <a:solidFill>
            <a:srgbClr val="C4987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ślíḓè"/>
          <p:cNvSpPr>
            <a:spLocks/>
          </p:cNvSpPr>
          <p:nvPr/>
        </p:nvSpPr>
        <p:spPr bwMode="auto">
          <a:xfrm>
            <a:off x="4880033" y="5037558"/>
            <a:ext cx="555041" cy="355216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328" y="0"/>
              </a:cxn>
              <a:cxn ang="0">
                <a:pos x="332" y="193"/>
              </a:cxn>
              <a:cxn ang="0">
                <a:pos x="163" y="187"/>
              </a:cxn>
              <a:cxn ang="0">
                <a:pos x="4" y="198"/>
              </a:cxn>
              <a:cxn ang="0">
                <a:pos x="126" y="78"/>
              </a:cxn>
              <a:cxn ang="0">
                <a:pos x="283" y="112"/>
              </a:cxn>
              <a:cxn ang="0">
                <a:pos x="280" y="0"/>
              </a:cxn>
            </a:cxnLst>
            <a:rect l="0" t="0" r="r" b="b"/>
            <a:pathLst>
              <a:path w="342" h="219">
                <a:moveTo>
                  <a:pt x="280" y="0"/>
                </a:moveTo>
                <a:cubicBezTo>
                  <a:pt x="280" y="0"/>
                  <a:pt x="290" y="7"/>
                  <a:pt x="328" y="0"/>
                </a:cubicBezTo>
                <a:cubicBezTo>
                  <a:pt x="328" y="0"/>
                  <a:pt x="342" y="188"/>
                  <a:pt x="332" y="193"/>
                </a:cubicBezTo>
                <a:cubicBezTo>
                  <a:pt x="322" y="198"/>
                  <a:pt x="217" y="181"/>
                  <a:pt x="163" y="187"/>
                </a:cubicBezTo>
                <a:cubicBezTo>
                  <a:pt x="108" y="193"/>
                  <a:pt x="8" y="219"/>
                  <a:pt x="4" y="198"/>
                </a:cubicBezTo>
                <a:cubicBezTo>
                  <a:pt x="0" y="177"/>
                  <a:pt x="33" y="83"/>
                  <a:pt x="126" y="78"/>
                </a:cubicBezTo>
                <a:cubicBezTo>
                  <a:pt x="220" y="73"/>
                  <a:pt x="283" y="112"/>
                  <a:pt x="283" y="112"/>
                </a:cubicBezTo>
                <a:lnTo>
                  <a:pt x="280" y="0"/>
                </a:lnTo>
                <a:close/>
              </a:path>
            </a:pathLst>
          </a:custGeom>
          <a:solidFill>
            <a:srgbClr val="393C3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śḷiďe"/>
          <p:cNvSpPr>
            <a:spLocks/>
          </p:cNvSpPr>
          <p:nvPr/>
        </p:nvSpPr>
        <p:spPr bwMode="auto">
          <a:xfrm>
            <a:off x="5335916" y="5172388"/>
            <a:ext cx="43835" cy="128179"/>
          </a:xfrm>
          <a:custGeom>
            <a:avLst/>
            <a:gdLst/>
            <a:ahLst/>
            <a:cxnLst>
              <a:cxn ang="0">
                <a:pos x="1" y="31"/>
              </a:cxn>
              <a:cxn ang="0">
                <a:pos x="26" y="72"/>
              </a:cxn>
              <a:cxn ang="0">
                <a:pos x="1" y="0"/>
              </a:cxn>
              <a:cxn ang="0">
                <a:pos x="2" y="29"/>
              </a:cxn>
              <a:cxn ang="0">
                <a:pos x="0" y="28"/>
              </a:cxn>
              <a:cxn ang="0">
                <a:pos x="1" y="31"/>
              </a:cxn>
            </a:cxnLst>
            <a:rect l="0" t="0" r="r" b="b"/>
            <a:pathLst>
              <a:path w="27" h="79">
                <a:moveTo>
                  <a:pt x="1" y="31"/>
                </a:moveTo>
                <a:cubicBezTo>
                  <a:pt x="9" y="47"/>
                  <a:pt x="26" y="79"/>
                  <a:pt x="26" y="72"/>
                </a:cubicBezTo>
                <a:cubicBezTo>
                  <a:pt x="27" y="58"/>
                  <a:pt x="15" y="29"/>
                  <a:pt x="1" y="0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1" y="29"/>
                  <a:pt x="0" y="28"/>
                </a:cubicBezTo>
                <a:cubicBezTo>
                  <a:pt x="1" y="29"/>
                  <a:pt x="1" y="30"/>
                  <a:pt x="1" y="31"/>
                </a:cubicBezTo>
                <a:close/>
              </a:path>
            </a:pathLst>
          </a:custGeom>
          <a:solidFill>
            <a:srgbClr val="2F323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şḻïḍé"/>
          <p:cNvSpPr>
            <a:spLocks/>
          </p:cNvSpPr>
          <p:nvPr/>
        </p:nvSpPr>
        <p:spPr bwMode="auto">
          <a:xfrm>
            <a:off x="4884869" y="5276082"/>
            <a:ext cx="540530" cy="116692"/>
          </a:xfrm>
          <a:custGeom>
            <a:avLst/>
            <a:gdLst/>
            <a:ahLst/>
            <a:cxnLst>
              <a:cxn ang="0">
                <a:pos x="292" y="28"/>
              </a:cxn>
              <a:cxn ang="0">
                <a:pos x="166" y="25"/>
              </a:cxn>
              <a:cxn ang="0">
                <a:pos x="82" y="36"/>
              </a:cxn>
              <a:cxn ang="0">
                <a:pos x="22" y="38"/>
              </a:cxn>
              <a:cxn ang="0">
                <a:pos x="5" y="26"/>
              </a:cxn>
              <a:cxn ang="0">
                <a:pos x="1" y="51"/>
              </a:cxn>
              <a:cxn ang="0">
                <a:pos x="160" y="40"/>
              </a:cxn>
              <a:cxn ang="0">
                <a:pos x="329" y="46"/>
              </a:cxn>
              <a:cxn ang="0">
                <a:pos x="332" y="0"/>
              </a:cxn>
              <a:cxn ang="0">
                <a:pos x="292" y="28"/>
              </a:cxn>
            </a:cxnLst>
            <a:rect l="0" t="0" r="r" b="b"/>
            <a:pathLst>
              <a:path w="333" h="72">
                <a:moveTo>
                  <a:pt x="292" y="28"/>
                </a:moveTo>
                <a:cubicBezTo>
                  <a:pt x="250" y="39"/>
                  <a:pt x="208" y="27"/>
                  <a:pt x="166" y="25"/>
                </a:cubicBezTo>
                <a:cubicBezTo>
                  <a:pt x="137" y="23"/>
                  <a:pt x="110" y="31"/>
                  <a:pt x="82" y="36"/>
                </a:cubicBezTo>
                <a:cubicBezTo>
                  <a:pt x="63" y="40"/>
                  <a:pt x="40" y="44"/>
                  <a:pt x="22" y="38"/>
                </a:cubicBezTo>
                <a:cubicBezTo>
                  <a:pt x="14" y="35"/>
                  <a:pt x="8" y="31"/>
                  <a:pt x="5" y="26"/>
                </a:cubicBezTo>
                <a:cubicBezTo>
                  <a:pt x="1" y="37"/>
                  <a:pt x="0" y="46"/>
                  <a:pt x="1" y="51"/>
                </a:cubicBezTo>
                <a:cubicBezTo>
                  <a:pt x="5" y="72"/>
                  <a:pt x="105" y="46"/>
                  <a:pt x="160" y="40"/>
                </a:cubicBezTo>
                <a:cubicBezTo>
                  <a:pt x="214" y="34"/>
                  <a:pt x="319" y="51"/>
                  <a:pt x="329" y="46"/>
                </a:cubicBezTo>
                <a:cubicBezTo>
                  <a:pt x="332" y="45"/>
                  <a:pt x="333" y="26"/>
                  <a:pt x="332" y="0"/>
                </a:cubicBezTo>
                <a:cubicBezTo>
                  <a:pt x="323" y="13"/>
                  <a:pt x="310" y="24"/>
                  <a:pt x="292" y="28"/>
                </a:cubicBezTo>
                <a:close/>
              </a:path>
            </a:pathLst>
          </a:custGeom>
          <a:solidFill>
            <a:srgbClr val="2F323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Sḷiḍê"/>
          <p:cNvSpPr>
            <a:spLocks/>
          </p:cNvSpPr>
          <p:nvPr/>
        </p:nvSpPr>
        <p:spPr bwMode="auto">
          <a:xfrm>
            <a:off x="5459259" y="5031210"/>
            <a:ext cx="548390" cy="34221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200"/>
              </a:cxn>
              <a:cxn ang="0">
                <a:pos x="223" y="200"/>
              </a:cxn>
              <a:cxn ang="0">
                <a:pos x="337" y="190"/>
              </a:cxn>
              <a:cxn ang="0">
                <a:pos x="208" y="88"/>
              </a:cxn>
              <a:cxn ang="0">
                <a:pos x="64" y="122"/>
              </a:cxn>
              <a:cxn ang="0">
                <a:pos x="62" y="4"/>
              </a:cxn>
              <a:cxn ang="0">
                <a:pos x="9" y="0"/>
              </a:cxn>
            </a:cxnLst>
            <a:rect l="0" t="0" r="r" b="b"/>
            <a:pathLst>
              <a:path w="338" h="211">
                <a:moveTo>
                  <a:pt x="9" y="0"/>
                </a:moveTo>
                <a:cubicBezTo>
                  <a:pt x="9" y="0"/>
                  <a:pt x="0" y="190"/>
                  <a:pt x="19" y="200"/>
                </a:cubicBezTo>
                <a:cubicBezTo>
                  <a:pt x="38" y="210"/>
                  <a:pt x="142" y="189"/>
                  <a:pt x="223" y="200"/>
                </a:cubicBezTo>
                <a:cubicBezTo>
                  <a:pt x="303" y="211"/>
                  <a:pt x="338" y="202"/>
                  <a:pt x="337" y="190"/>
                </a:cubicBezTo>
                <a:cubicBezTo>
                  <a:pt x="336" y="178"/>
                  <a:pt x="286" y="95"/>
                  <a:pt x="208" y="88"/>
                </a:cubicBezTo>
                <a:cubicBezTo>
                  <a:pt x="130" y="81"/>
                  <a:pt x="64" y="122"/>
                  <a:pt x="64" y="122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34" y="13"/>
                  <a:pt x="9" y="0"/>
                </a:cubicBezTo>
                <a:close/>
              </a:path>
            </a:pathLst>
          </a:custGeom>
          <a:solidFill>
            <a:srgbClr val="393C3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$1íḑè"/>
          <p:cNvSpPr>
            <a:spLocks/>
          </p:cNvSpPr>
          <p:nvPr/>
        </p:nvSpPr>
        <p:spPr bwMode="auto">
          <a:xfrm>
            <a:off x="5530604" y="5177226"/>
            <a:ext cx="32649" cy="124854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1" y="59"/>
              </a:cxn>
              <a:cxn ang="0">
                <a:pos x="6" y="64"/>
              </a:cxn>
              <a:cxn ang="0">
                <a:pos x="20" y="30"/>
              </a:cxn>
              <a:cxn ang="0">
                <a:pos x="20" y="0"/>
              </a:cxn>
              <a:cxn ang="0">
                <a:pos x="10" y="27"/>
              </a:cxn>
              <a:cxn ang="0">
                <a:pos x="4" y="50"/>
              </a:cxn>
            </a:cxnLst>
            <a:rect l="0" t="0" r="r" b="b"/>
            <a:pathLst>
              <a:path w="20" h="77">
                <a:moveTo>
                  <a:pt x="4" y="50"/>
                </a:moveTo>
                <a:cubicBezTo>
                  <a:pt x="3" y="53"/>
                  <a:pt x="2" y="56"/>
                  <a:pt x="1" y="59"/>
                </a:cubicBezTo>
                <a:cubicBezTo>
                  <a:pt x="0" y="63"/>
                  <a:pt x="1" y="77"/>
                  <a:pt x="6" y="64"/>
                </a:cubicBezTo>
                <a:cubicBezTo>
                  <a:pt x="10" y="52"/>
                  <a:pt x="14" y="40"/>
                  <a:pt x="20" y="30"/>
                </a:cubicBezTo>
                <a:cubicBezTo>
                  <a:pt x="20" y="0"/>
                  <a:pt x="20" y="0"/>
                  <a:pt x="20" y="0"/>
                </a:cubicBezTo>
                <a:cubicBezTo>
                  <a:pt x="15" y="10"/>
                  <a:pt x="13" y="20"/>
                  <a:pt x="10" y="27"/>
                </a:cubicBezTo>
                <a:cubicBezTo>
                  <a:pt x="8" y="35"/>
                  <a:pt x="6" y="43"/>
                  <a:pt x="4" y="50"/>
                </a:cubicBezTo>
                <a:close/>
              </a:path>
            </a:pathLst>
          </a:custGeom>
          <a:solidFill>
            <a:srgbClr val="2F323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ṥḷîḍé"/>
          <p:cNvSpPr>
            <a:spLocks/>
          </p:cNvSpPr>
          <p:nvPr/>
        </p:nvSpPr>
        <p:spPr bwMode="auto">
          <a:xfrm>
            <a:off x="5474071" y="5297242"/>
            <a:ext cx="533577" cy="76182"/>
          </a:xfrm>
          <a:custGeom>
            <a:avLst/>
            <a:gdLst/>
            <a:ahLst/>
            <a:cxnLst>
              <a:cxn ang="0">
                <a:pos x="299" y="26"/>
              </a:cxn>
              <a:cxn ang="0">
                <a:pos x="231" y="23"/>
              </a:cxn>
              <a:cxn ang="0">
                <a:pos x="148" y="15"/>
              </a:cxn>
              <a:cxn ang="0">
                <a:pos x="68" y="23"/>
              </a:cxn>
              <a:cxn ang="0">
                <a:pos x="29" y="27"/>
              </a:cxn>
              <a:cxn ang="0">
                <a:pos x="0" y="0"/>
              </a:cxn>
              <a:cxn ang="0">
                <a:pos x="10" y="36"/>
              </a:cxn>
              <a:cxn ang="0">
                <a:pos x="214" y="36"/>
              </a:cxn>
              <a:cxn ang="0">
                <a:pos x="328" y="26"/>
              </a:cxn>
              <a:cxn ang="0">
                <a:pos x="322" y="12"/>
              </a:cxn>
              <a:cxn ang="0">
                <a:pos x="299" y="26"/>
              </a:cxn>
            </a:cxnLst>
            <a:rect l="0" t="0" r="r" b="b"/>
            <a:pathLst>
              <a:path w="329" h="47">
                <a:moveTo>
                  <a:pt x="299" y="26"/>
                </a:moveTo>
                <a:cubicBezTo>
                  <a:pt x="277" y="30"/>
                  <a:pt x="254" y="26"/>
                  <a:pt x="231" y="23"/>
                </a:cubicBezTo>
                <a:cubicBezTo>
                  <a:pt x="204" y="18"/>
                  <a:pt x="176" y="16"/>
                  <a:pt x="148" y="15"/>
                </a:cubicBezTo>
                <a:cubicBezTo>
                  <a:pt x="121" y="14"/>
                  <a:pt x="95" y="16"/>
                  <a:pt x="68" y="23"/>
                </a:cubicBezTo>
                <a:cubicBezTo>
                  <a:pt x="56" y="26"/>
                  <a:pt x="41" y="31"/>
                  <a:pt x="29" y="27"/>
                </a:cubicBezTo>
                <a:cubicBezTo>
                  <a:pt x="14" y="23"/>
                  <a:pt x="6" y="13"/>
                  <a:pt x="0" y="0"/>
                </a:cubicBezTo>
                <a:cubicBezTo>
                  <a:pt x="2" y="20"/>
                  <a:pt x="5" y="34"/>
                  <a:pt x="10" y="36"/>
                </a:cubicBezTo>
                <a:cubicBezTo>
                  <a:pt x="29" y="46"/>
                  <a:pt x="133" y="25"/>
                  <a:pt x="214" y="36"/>
                </a:cubicBezTo>
                <a:cubicBezTo>
                  <a:pt x="294" y="47"/>
                  <a:pt x="329" y="38"/>
                  <a:pt x="328" y="26"/>
                </a:cubicBezTo>
                <a:cubicBezTo>
                  <a:pt x="328" y="24"/>
                  <a:pt x="326" y="19"/>
                  <a:pt x="322" y="12"/>
                </a:cubicBezTo>
                <a:cubicBezTo>
                  <a:pt x="317" y="19"/>
                  <a:pt x="310" y="24"/>
                  <a:pt x="299" y="26"/>
                </a:cubicBezTo>
                <a:close/>
              </a:path>
            </a:pathLst>
          </a:custGeom>
          <a:solidFill>
            <a:srgbClr val="2F323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ŝliďe"/>
          <p:cNvSpPr>
            <a:spLocks/>
          </p:cNvSpPr>
          <p:nvPr/>
        </p:nvSpPr>
        <p:spPr bwMode="auto">
          <a:xfrm>
            <a:off x="4797502" y="3142374"/>
            <a:ext cx="978275" cy="1281796"/>
          </a:xfrm>
          <a:custGeom>
            <a:avLst/>
            <a:gdLst/>
            <a:ahLst/>
            <a:cxnLst>
              <a:cxn ang="0">
                <a:pos x="510" y="13"/>
              </a:cxn>
              <a:cxn ang="0">
                <a:pos x="512" y="52"/>
              </a:cxn>
              <a:cxn ang="0">
                <a:pos x="275" y="444"/>
              </a:cxn>
              <a:cxn ang="0">
                <a:pos x="254" y="505"/>
              </a:cxn>
              <a:cxn ang="0">
                <a:pos x="160" y="405"/>
              </a:cxn>
              <a:cxn ang="0">
                <a:pos x="91" y="408"/>
              </a:cxn>
              <a:cxn ang="0">
                <a:pos x="7" y="557"/>
              </a:cxn>
              <a:cxn ang="0">
                <a:pos x="175" y="789"/>
              </a:cxn>
              <a:cxn ang="0">
                <a:pos x="318" y="548"/>
              </a:cxn>
              <a:cxn ang="0">
                <a:pos x="333" y="500"/>
              </a:cxn>
              <a:cxn ang="0">
                <a:pos x="474" y="307"/>
              </a:cxn>
              <a:cxn ang="0">
                <a:pos x="569" y="80"/>
              </a:cxn>
              <a:cxn ang="0">
                <a:pos x="510" y="13"/>
              </a:cxn>
            </a:cxnLst>
            <a:rect l="0" t="0" r="r" b="b"/>
            <a:pathLst>
              <a:path w="603" h="790">
                <a:moveTo>
                  <a:pt x="510" y="13"/>
                </a:moveTo>
                <a:cubicBezTo>
                  <a:pt x="510" y="13"/>
                  <a:pt x="519" y="30"/>
                  <a:pt x="512" y="52"/>
                </a:cubicBezTo>
                <a:cubicBezTo>
                  <a:pt x="507" y="68"/>
                  <a:pt x="441" y="266"/>
                  <a:pt x="275" y="444"/>
                </a:cubicBezTo>
                <a:cubicBezTo>
                  <a:pt x="262" y="457"/>
                  <a:pt x="252" y="479"/>
                  <a:pt x="254" y="505"/>
                </a:cubicBezTo>
                <a:cubicBezTo>
                  <a:pt x="160" y="405"/>
                  <a:pt x="160" y="405"/>
                  <a:pt x="160" y="405"/>
                </a:cubicBezTo>
                <a:cubicBezTo>
                  <a:pt x="160" y="405"/>
                  <a:pt x="113" y="390"/>
                  <a:pt x="91" y="408"/>
                </a:cubicBezTo>
                <a:cubicBezTo>
                  <a:pt x="70" y="425"/>
                  <a:pt x="13" y="473"/>
                  <a:pt x="7" y="557"/>
                </a:cubicBezTo>
                <a:cubicBezTo>
                  <a:pt x="0" y="642"/>
                  <a:pt x="15" y="787"/>
                  <a:pt x="175" y="789"/>
                </a:cubicBezTo>
                <a:cubicBezTo>
                  <a:pt x="336" y="790"/>
                  <a:pt x="318" y="548"/>
                  <a:pt x="318" y="548"/>
                </a:cubicBezTo>
                <a:cubicBezTo>
                  <a:pt x="318" y="548"/>
                  <a:pt x="314" y="524"/>
                  <a:pt x="333" y="500"/>
                </a:cubicBezTo>
                <a:cubicBezTo>
                  <a:pt x="366" y="460"/>
                  <a:pt x="430" y="382"/>
                  <a:pt x="474" y="307"/>
                </a:cubicBezTo>
                <a:cubicBezTo>
                  <a:pt x="530" y="210"/>
                  <a:pt x="569" y="80"/>
                  <a:pt x="569" y="80"/>
                </a:cubicBezTo>
                <a:cubicBezTo>
                  <a:pt x="569" y="80"/>
                  <a:pt x="603" y="0"/>
                  <a:pt x="510" y="13"/>
                </a:cubicBez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ṥ1iḍe"/>
          <p:cNvSpPr>
            <a:spLocks/>
          </p:cNvSpPr>
          <p:nvPr/>
        </p:nvSpPr>
        <p:spPr bwMode="auto">
          <a:xfrm>
            <a:off x="4800526" y="3162024"/>
            <a:ext cx="963765" cy="1266984"/>
          </a:xfrm>
          <a:custGeom>
            <a:avLst/>
            <a:gdLst/>
            <a:ahLst/>
            <a:cxnLst>
              <a:cxn ang="0">
                <a:pos x="533" y="0"/>
              </a:cxn>
              <a:cxn ang="0">
                <a:pos x="559" y="36"/>
              </a:cxn>
              <a:cxn ang="0">
                <a:pos x="542" y="105"/>
              </a:cxn>
              <a:cxn ang="0">
                <a:pos x="483" y="239"/>
              </a:cxn>
              <a:cxn ang="0">
                <a:pos x="406" y="373"/>
              </a:cxn>
              <a:cxn ang="0">
                <a:pos x="305" y="502"/>
              </a:cxn>
              <a:cxn ang="0">
                <a:pos x="299" y="639"/>
              </a:cxn>
              <a:cxn ang="0">
                <a:pos x="98" y="750"/>
              </a:cxn>
              <a:cxn ang="0">
                <a:pos x="30" y="656"/>
              </a:cxn>
              <a:cxn ang="0">
                <a:pos x="4" y="556"/>
              </a:cxn>
              <a:cxn ang="0">
                <a:pos x="173" y="777"/>
              </a:cxn>
              <a:cxn ang="0">
                <a:pos x="316" y="536"/>
              </a:cxn>
              <a:cxn ang="0">
                <a:pos x="331" y="488"/>
              </a:cxn>
              <a:cxn ang="0">
                <a:pos x="472" y="295"/>
              </a:cxn>
              <a:cxn ang="0">
                <a:pos x="567" y="68"/>
              </a:cxn>
              <a:cxn ang="0">
                <a:pos x="533" y="0"/>
              </a:cxn>
            </a:cxnLst>
            <a:rect l="0" t="0" r="r" b="b"/>
            <a:pathLst>
              <a:path w="594" h="781">
                <a:moveTo>
                  <a:pt x="533" y="0"/>
                </a:moveTo>
                <a:cubicBezTo>
                  <a:pt x="546" y="8"/>
                  <a:pt x="556" y="19"/>
                  <a:pt x="559" y="36"/>
                </a:cubicBezTo>
                <a:cubicBezTo>
                  <a:pt x="563" y="59"/>
                  <a:pt x="552" y="84"/>
                  <a:pt x="542" y="105"/>
                </a:cubicBezTo>
                <a:cubicBezTo>
                  <a:pt x="522" y="149"/>
                  <a:pt x="502" y="194"/>
                  <a:pt x="483" y="239"/>
                </a:cubicBezTo>
                <a:cubicBezTo>
                  <a:pt x="464" y="286"/>
                  <a:pt x="442" y="336"/>
                  <a:pt x="406" y="373"/>
                </a:cubicBezTo>
                <a:cubicBezTo>
                  <a:pt x="369" y="411"/>
                  <a:pt x="313" y="445"/>
                  <a:pt x="305" y="502"/>
                </a:cubicBezTo>
                <a:cubicBezTo>
                  <a:pt x="299" y="547"/>
                  <a:pt x="312" y="594"/>
                  <a:pt x="299" y="639"/>
                </a:cubicBezTo>
                <a:cubicBezTo>
                  <a:pt x="275" y="720"/>
                  <a:pt x="181" y="781"/>
                  <a:pt x="98" y="750"/>
                </a:cubicBezTo>
                <a:cubicBezTo>
                  <a:pt x="59" y="735"/>
                  <a:pt x="42" y="691"/>
                  <a:pt x="30" y="656"/>
                </a:cubicBezTo>
                <a:cubicBezTo>
                  <a:pt x="18" y="623"/>
                  <a:pt x="9" y="590"/>
                  <a:pt x="4" y="556"/>
                </a:cubicBezTo>
                <a:cubicBezTo>
                  <a:pt x="0" y="641"/>
                  <a:pt x="19" y="775"/>
                  <a:pt x="173" y="777"/>
                </a:cubicBezTo>
                <a:cubicBezTo>
                  <a:pt x="334" y="778"/>
                  <a:pt x="316" y="536"/>
                  <a:pt x="316" y="536"/>
                </a:cubicBezTo>
                <a:cubicBezTo>
                  <a:pt x="316" y="536"/>
                  <a:pt x="312" y="512"/>
                  <a:pt x="331" y="488"/>
                </a:cubicBezTo>
                <a:cubicBezTo>
                  <a:pt x="364" y="448"/>
                  <a:pt x="428" y="370"/>
                  <a:pt x="472" y="295"/>
                </a:cubicBezTo>
                <a:cubicBezTo>
                  <a:pt x="528" y="198"/>
                  <a:pt x="567" y="68"/>
                  <a:pt x="567" y="68"/>
                </a:cubicBezTo>
                <a:cubicBezTo>
                  <a:pt x="567" y="68"/>
                  <a:pt x="594" y="4"/>
                  <a:pt x="533" y="0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Sḷîḋè"/>
          <p:cNvSpPr>
            <a:spLocks/>
          </p:cNvSpPr>
          <p:nvPr/>
        </p:nvSpPr>
        <p:spPr bwMode="auto">
          <a:xfrm>
            <a:off x="5499768" y="3354898"/>
            <a:ext cx="193176" cy="389679"/>
          </a:xfrm>
          <a:custGeom>
            <a:avLst/>
            <a:gdLst/>
            <a:ahLst/>
            <a:cxnLst>
              <a:cxn ang="0">
                <a:pos x="43" y="11"/>
              </a:cxn>
              <a:cxn ang="0">
                <a:pos x="3" y="90"/>
              </a:cxn>
              <a:cxn ang="0">
                <a:pos x="1" y="179"/>
              </a:cxn>
              <a:cxn ang="0">
                <a:pos x="0" y="240"/>
              </a:cxn>
              <a:cxn ang="0">
                <a:pos x="41" y="176"/>
              </a:cxn>
              <a:cxn ang="0">
                <a:pos x="119" y="0"/>
              </a:cxn>
              <a:cxn ang="0">
                <a:pos x="43" y="11"/>
              </a:cxn>
            </a:cxnLst>
            <a:rect l="0" t="0" r="r" b="b"/>
            <a:pathLst>
              <a:path w="119" h="240">
                <a:moveTo>
                  <a:pt x="43" y="11"/>
                </a:moveTo>
                <a:cubicBezTo>
                  <a:pt x="32" y="35"/>
                  <a:pt x="19" y="61"/>
                  <a:pt x="3" y="90"/>
                </a:cubicBezTo>
                <a:cubicBezTo>
                  <a:pt x="4" y="120"/>
                  <a:pt x="1" y="149"/>
                  <a:pt x="1" y="179"/>
                </a:cubicBezTo>
                <a:cubicBezTo>
                  <a:pt x="1" y="199"/>
                  <a:pt x="0" y="219"/>
                  <a:pt x="0" y="240"/>
                </a:cubicBezTo>
                <a:cubicBezTo>
                  <a:pt x="14" y="219"/>
                  <a:pt x="28" y="197"/>
                  <a:pt x="41" y="176"/>
                </a:cubicBezTo>
                <a:cubicBezTo>
                  <a:pt x="75" y="118"/>
                  <a:pt x="102" y="47"/>
                  <a:pt x="119" y="0"/>
                </a:cubicBezTo>
                <a:cubicBezTo>
                  <a:pt x="93" y="4"/>
                  <a:pt x="68" y="7"/>
                  <a:pt x="43" y="11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ŝḷídé"/>
          <p:cNvSpPr>
            <a:spLocks/>
          </p:cNvSpPr>
          <p:nvPr/>
        </p:nvSpPr>
        <p:spPr bwMode="auto">
          <a:xfrm>
            <a:off x="5099208" y="4098280"/>
            <a:ext cx="167178" cy="235198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10" y="36"/>
              </a:cxn>
              <a:cxn ang="0">
                <a:pos x="13" y="121"/>
              </a:cxn>
              <a:cxn ang="0">
                <a:pos x="79" y="129"/>
              </a:cxn>
              <a:cxn ang="0">
                <a:pos x="100" y="88"/>
              </a:cxn>
              <a:cxn ang="0">
                <a:pos x="77" y="0"/>
              </a:cxn>
            </a:cxnLst>
            <a:rect l="0" t="0" r="r" b="b"/>
            <a:pathLst>
              <a:path w="103" h="145">
                <a:moveTo>
                  <a:pt x="77" y="0"/>
                </a:moveTo>
                <a:cubicBezTo>
                  <a:pt x="54" y="8"/>
                  <a:pt x="20" y="12"/>
                  <a:pt x="10" y="36"/>
                </a:cubicBezTo>
                <a:cubicBezTo>
                  <a:pt x="0" y="58"/>
                  <a:pt x="2" y="100"/>
                  <a:pt x="13" y="121"/>
                </a:cubicBezTo>
                <a:cubicBezTo>
                  <a:pt x="28" y="145"/>
                  <a:pt x="57" y="140"/>
                  <a:pt x="79" y="129"/>
                </a:cubicBezTo>
                <a:cubicBezTo>
                  <a:pt x="99" y="120"/>
                  <a:pt x="101" y="109"/>
                  <a:pt x="100" y="88"/>
                </a:cubicBezTo>
                <a:cubicBezTo>
                  <a:pt x="100" y="71"/>
                  <a:pt x="103" y="0"/>
                  <a:pt x="77" y="0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şḷídè"/>
          <p:cNvSpPr>
            <a:spLocks/>
          </p:cNvSpPr>
          <p:nvPr/>
        </p:nvSpPr>
        <p:spPr bwMode="auto">
          <a:xfrm>
            <a:off x="4875196" y="4091629"/>
            <a:ext cx="194687" cy="257871"/>
          </a:xfrm>
          <a:custGeom>
            <a:avLst/>
            <a:gdLst/>
            <a:ahLst/>
            <a:cxnLst>
              <a:cxn ang="0">
                <a:pos x="82" y="159"/>
              </a:cxn>
              <a:cxn ang="0">
                <a:pos x="119" y="123"/>
              </a:cxn>
              <a:cxn ang="0">
                <a:pos x="117" y="71"/>
              </a:cxn>
              <a:cxn ang="0">
                <a:pos x="106" y="24"/>
              </a:cxn>
              <a:cxn ang="0">
                <a:pos x="56" y="19"/>
              </a:cxn>
              <a:cxn ang="0">
                <a:pos x="16" y="3"/>
              </a:cxn>
              <a:cxn ang="0">
                <a:pos x="14" y="5"/>
              </a:cxn>
              <a:cxn ang="0">
                <a:pos x="4" y="51"/>
              </a:cxn>
              <a:cxn ang="0">
                <a:pos x="8" y="107"/>
              </a:cxn>
              <a:cxn ang="0">
                <a:pos x="82" y="159"/>
              </a:cxn>
            </a:cxnLst>
            <a:rect l="0" t="0" r="r" b="b"/>
            <a:pathLst>
              <a:path w="120" h="159">
                <a:moveTo>
                  <a:pt x="82" y="159"/>
                </a:moveTo>
                <a:cubicBezTo>
                  <a:pt x="102" y="157"/>
                  <a:pt x="120" y="153"/>
                  <a:pt x="119" y="123"/>
                </a:cubicBezTo>
                <a:cubicBezTo>
                  <a:pt x="119" y="106"/>
                  <a:pt x="118" y="88"/>
                  <a:pt x="117" y="71"/>
                </a:cubicBezTo>
                <a:cubicBezTo>
                  <a:pt x="116" y="57"/>
                  <a:pt x="116" y="36"/>
                  <a:pt x="106" y="24"/>
                </a:cubicBezTo>
                <a:cubicBezTo>
                  <a:pt x="90" y="20"/>
                  <a:pt x="72" y="24"/>
                  <a:pt x="56" y="19"/>
                </a:cubicBezTo>
                <a:cubicBezTo>
                  <a:pt x="46" y="15"/>
                  <a:pt x="28" y="0"/>
                  <a:pt x="16" y="3"/>
                </a:cubicBezTo>
                <a:cubicBezTo>
                  <a:pt x="15" y="4"/>
                  <a:pt x="15" y="5"/>
                  <a:pt x="14" y="5"/>
                </a:cubicBezTo>
                <a:cubicBezTo>
                  <a:pt x="0" y="10"/>
                  <a:pt x="4" y="40"/>
                  <a:pt x="4" y="51"/>
                </a:cubicBezTo>
                <a:cubicBezTo>
                  <a:pt x="5" y="70"/>
                  <a:pt x="3" y="89"/>
                  <a:pt x="8" y="107"/>
                </a:cubicBezTo>
                <a:cubicBezTo>
                  <a:pt x="15" y="138"/>
                  <a:pt x="48" y="156"/>
                  <a:pt x="82" y="159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šļíḋê"/>
          <p:cNvSpPr>
            <a:spLocks/>
          </p:cNvSpPr>
          <p:nvPr/>
        </p:nvSpPr>
        <p:spPr bwMode="auto">
          <a:xfrm>
            <a:off x="4870359" y="3775413"/>
            <a:ext cx="366702" cy="314706"/>
          </a:xfrm>
          <a:custGeom>
            <a:avLst/>
            <a:gdLst/>
            <a:ahLst/>
            <a:cxnLst>
              <a:cxn ang="0">
                <a:pos x="24" y="144"/>
              </a:cxn>
              <a:cxn ang="0">
                <a:pos x="128" y="193"/>
              </a:cxn>
              <a:cxn ang="0">
                <a:pos x="190" y="183"/>
              </a:cxn>
              <a:cxn ang="0">
                <a:pos x="211" y="116"/>
              </a:cxn>
              <a:cxn ang="0">
                <a:pos x="209" y="112"/>
              </a:cxn>
              <a:cxn ang="0">
                <a:pos x="209" y="115"/>
              </a:cxn>
              <a:cxn ang="0">
                <a:pos x="115" y="15"/>
              </a:cxn>
              <a:cxn ang="0">
                <a:pos x="46" y="18"/>
              </a:cxn>
              <a:cxn ang="0">
                <a:pos x="0" y="65"/>
              </a:cxn>
              <a:cxn ang="0">
                <a:pos x="24" y="144"/>
              </a:cxn>
            </a:cxnLst>
            <a:rect l="0" t="0" r="r" b="b"/>
            <a:pathLst>
              <a:path w="226" h="194">
                <a:moveTo>
                  <a:pt x="24" y="144"/>
                </a:moveTo>
                <a:cubicBezTo>
                  <a:pt x="47" y="179"/>
                  <a:pt x="87" y="194"/>
                  <a:pt x="128" y="193"/>
                </a:cubicBezTo>
                <a:cubicBezTo>
                  <a:pt x="149" y="193"/>
                  <a:pt x="172" y="192"/>
                  <a:pt x="190" y="183"/>
                </a:cubicBezTo>
                <a:cubicBezTo>
                  <a:pt x="216" y="168"/>
                  <a:pt x="226" y="143"/>
                  <a:pt x="211" y="116"/>
                </a:cubicBezTo>
                <a:cubicBezTo>
                  <a:pt x="210" y="115"/>
                  <a:pt x="210" y="113"/>
                  <a:pt x="209" y="112"/>
                </a:cubicBezTo>
                <a:cubicBezTo>
                  <a:pt x="209" y="113"/>
                  <a:pt x="209" y="114"/>
                  <a:pt x="209" y="1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68" y="0"/>
                  <a:pt x="46" y="18"/>
                </a:cubicBezTo>
                <a:cubicBezTo>
                  <a:pt x="36" y="26"/>
                  <a:pt x="17" y="42"/>
                  <a:pt x="0" y="65"/>
                </a:cubicBezTo>
                <a:cubicBezTo>
                  <a:pt x="0" y="92"/>
                  <a:pt x="7" y="119"/>
                  <a:pt x="24" y="144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S1îďê"/>
          <p:cNvSpPr>
            <a:spLocks/>
          </p:cNvSpPr>
          <p:nvPr/>
        </p:nvSpPr>
        <p:spPr bwMode="auto">
          <a:xfrm>
            <a:off x="4992190" y="3763924"/>
            <a:ext cx="107018" cy="399049"/>
          </a:xfrm>
          <a:custGeom>
            <a:avLst/>
            <a:gdLst/>
            <a:ahLst/>
            <a:cxnLst>
              <a:cxn ang="0">
                <a:pos x="80" y="64"/>
              </a:cxn>
              <a:cxn ang="0">
                <a:pos x="348" y="0"/>
              </a:cxn>
              <a:cxn ang="0">
                <a:pos x="354" y="1277"/>
              </a:cxn>
              <a:cxn ang="0">
                <a:pos x="86" y="1320"/>
              </a:cxn>
              <a:cxn ang="0">
                <a:pos x="37" y="1245"/>
              </a:cxn>
              <a:cxn ang="0">
                <a:pos x="0" y="215"/>
              </a:cxn>
              <a:cxn ang="0">
                <a:pos x="80" y="64"/>
              </a:cxn>
            </a:cxnLst>
            <a:rect l="0" t="0" r="r" b="b"/>
            <a:pathLst>
              <a:path w="354" h="1320">
                <a:moveTo>
                  <a:pt x="80" y="64"/>
                </a:moveTo>
                <a:lnTo>
                  <a:pt x="348" y="0"/>
                </a:lnTo>
                <a:lnTo>
                  <a:pt x="354" y="1277"/>
                </a:lnTo>
                <a:lnTo>
                  <a:pt x="86" y="1320"/>
                </a:lnTo>
                <a:lnTo>
                  <a:pt x="37" y="1245"/>
                </a:lnTo>
                <a:lnTo>
                  <a:pt x="0" y="215"/>
                </a:lnTo>
                <a:lnTo>
                  <a:pt x="80" y="64"/>
                </a:lnTo>
                <a:close/>
              </a:path>
            </a:pathLst>
          </a:custGeom>
          <a:solidFill>
            <a:srgbClr val="AD714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şḻïḑè"/>
          <p:cNvSpPr>
            <a:spLocks/>
          </p:cNvSpPr>
          <p:nvPr/>
        </p:nvSpPr>
        <p:spPr bwMode="auto">
          <a:xfrm>
            <a:off x="4995213" y="3846757"/>
            <a:ext cx="103995" cy="316216"/>
          </a:xfrm>
          <a:custGeom>
            <a:avLst/>
            <a:gdLst/>
            <a:ahLst/>
            <a:cxnLst>
              <a:cxn ang="0">
                <a:pos x="16" y="25"/>
              </a:cxn>
              <a:cxn ang="0">
                <a:pos x="0" y="31"/>
              </a:cxn>
              <a:cxn ang="0">
                <a:pos x="5" y="181"/>
              </a:cxn>
              <a:cxn ang="0">
                <a:pos x="14" y="195"/>
              </a:cxn>
              <a:cxn ang="0">
                <a:pos x="64" y="187"/>
              </a:cxn>
              <a:cxn ang="0">
                <a:pos x="63" y="0"/>
              </a:cxn>
              <a:cxn ang="0">
                <a:pos x="16" y="25"/>
              </a:cxn>
            </a:cxnLst>
            <a:rect l="0" t="0" r="r" b="b"/>
            <a:pathLst>
              <a:path w="64" h="195">
                <a:moveTo>
                  <a:pt x="16" y="25"/>
                </a:moveTo>
                <a:cubicBezTo>
                  <a:pt x="11" y="28"/>
                  <a:pt x="5" y="29"/>
                  <a:pt x="0" y="31"/>
                </a:cubicBezTo>
                <a:cubicBezTo>
                  <a:pt x="5" y="181"/>
                  <a:pt x="5" y="181"/>
                  <a:pt x="5" y="181"/>
                </a:cubicBezTo>
                <a:cubicBezTo>
                  <a:pt x="14" y="195"/>
                  <a:pt x="14" y="195"/>
                  <a:pt x="14" y="195"/>
                </a:cubicBezTo>
                <a:cubicBezTo>
                  <a:pt x="64" y="187"/>
                  <a:pt x="64" y="187"/>
                  <a:pt x="64" y="187"/>
                </a:cubicBezTo>
                <a:cubicBezTo>
                  <a:pt x="63" y="0"/>
                  <a:pt x="63" y="0"/>
                  <a:pt x="63" y="0"/>
                </a:cubicBezTo>
                <a:cubicBezTo>
                  <a:pt x="48" y="8"/>
                  <a:pt x="33" y="19"/>
                  <a:pt x="16" y="25"/>
                </a:cubicBezTo>
                <a:close/>
              </a:path>
            </a:pathLst>
          </a:custGeom>
          <a:solidFill>
            <a:srgbClr val="A36A4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ṩlídê"/>
          <p:cNvSpPr>
            <a:spLocks/>
          </p:cNvSpPr>
          <p:nvPr/>
        </p:nvSpPr>
        <p:spPr bwMode="auto">
          <a:xfrm>
            <a:off x="4906032" y="3749413"/>
            <a:ext cx="191362" cy="87367"/>
          </a:xfrm>
          <a:custGeom>
            <a:avLst/>
            <a:gdLst/>
            <a:ahLst/>
            <a:cxnLst>
              <a:cxn ang="0">
                <a:pos x="70" y="263"/>
              </a:cxn>
              <a:cxn ang="0">
                <a:pos x="0" y="171"/>
              </a:cxn>
              <a:cxn ang="0">
                <a:pos x="413" y="0"/>
              </a:cxn>
              <a:cxn ang="0">
                <a:pos x="633" y="48"/>
              </a:cxn>
              <a:cxn ang="0">
                <a:pos x="365" y="225"/>
              </a:cxn>
              <a:cxn ang="0">
                <a:pos x="231" y="289"/>
              </a:cxn>
              <a:cxn ang="0">
                <a:pos x="70" y="263"/>
              </a:cxn>
            </a:cxnLst>
            <a:rect l="0" t="0" r="r" b="b"/>
            <a:pathLst>
              <a:path w="633" h="289">
                <a:moveTo>
                  <a:pt x="70" y="263"/>
                </a:moveTo>
                <a:lnTo>
                  <a:pt x="0" y="171"/>
                </a:lnTo>
                <a:lnTo>
                  <a:pt x="413" y="0"/>
                </a:lnTo>
                <a:lnTo>
                  <a:pt x="633" y="48"/>
                </a:lnTo>
                <a:lnTo>
                  <a:pt x="365" y="225"/>
                </a:lnTo>
                <a:lnTo>
                  <a:pt x="231" y="289"/>
                </a:lnTo>
                <a:lnTo>
                  <a:pt x="70" y="263"/>
                </a:lnTo>
                <a:close/>
              </a:path>
            </a:pathLst>
          </a:custGeom>
          <a:solidFill>
            <a:srgbClr val="9E674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ṡļïḓê"/>
          <p:cNvSpPr>
            <a:spLocks/>
          </p:cNvSpPr>
          <p:nvPr/>
        </p:nvSpPr>
        <p:spPr bwMode="auto">
          <a:xfrm>
            <a:off x="4906032" y="3801109"/>
            <a:ext cx="112157" cy="361866"/>
          </a:xfrm>
          <a:custGeom>
            <a:avLst/>
            <a:gdLst/>
            <a:ahLst/>
            <a:cxnLst>
              <a:cxn ang="0">
                <a:pos x="27" y="993"/>
              </a:cxn>
              <a:cxn ang="0">
                <a:pos x="0" y="0"/>
              </a:cxn>
              <a:cxn ang="0">
                <a:pos x="365" y="54"/>
              </a:cxn>
              <a:cxn ang="0">
                <a:pos x="371" y="1197"/>
              </a:cxn>
              <a:cxn ang="0">
                <a:pos x="27" y="993"/>
              </a:cxn>
            </a:cxnLst>
            <a:rect l="0" t="0" r="r" b="b"/>
            <a:pathLst>
              <a:path w="371" h="1197">
                <a:moveTo>
                  <a:pt x="27" y="993"/>
                </a:moveTo>
                <a:lnTo>
                  <a:pt x="0" y="0"/>
                </a:lnTo>
                <a:lnTo>
                  <a:pt x="365" y="54"/>
                </a:lnTo>
                <a:lnTo>
                  <a:pt x="371" y="1197"/>
                </a:lnTo>
                <a:lnTo>
                  <a:pt x="27" y="993"/>
                </a:lnTo>
                <a:close/>
              </a:path>
            </a:pathLst>
          </a:custGeom>
          <a:solidFill>
            <a:srgbClr val="BA7B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ṣľîḑè"/>
          <p:cNvSpPr>
            <a:spLocks/>
          </p:cNvSpPr>
          <p:nvPr/>
        </p:nvSpPr>
        <p:spPr bwMode="auto">
          <a:xfrm>
            <a:off x="4910868" y="3986123"/>
            <a:ext cx="107320" cy="176852"/>
          </a:xfrm>
          <a:custGeom>
            <a:avLst/>
            <a:gdLst/>
            <a:ahLst/>
            <a:cxnLst>
              <a:cxn ang="0">
                <a:pos x="35" y="32"/>
              </a:cxn>
              <a:cxn ang="0">
                <a:pos x="0" y="0"/>
              </a:cxn>
              <a:cxn ang="0">
                <a:pos x="2" y="71"/>
              </a:cxn>
              <a:cxn ang="0">
                <a:pos x="66" y="109"/>
              </a:cxn>
              <a:cxn ang="0">
                <a:pos x="66" y="41"/>
              </a:cxn>
              <a:cxn ang="0">
                <a:pos x="35" y="32"/>
              </a:cxn>
            </a:cxnLst>
            <a:rect l="0" t="0" r="r" b="b"/>
            <a:pathLst>
              <a:path w="66" h="109">
                <a:moveTo>
                  <a:pt x="35" y="32"/>
                </a:moveTo>
                <a:cubicBezTo>
                  <a:pt x="19" y="26"/>
                  <a:pt x="8" y="14"/>
                  <a:pt x="0" y="0"/>
                </a:cubicBezTo>
                <a:cubicBezTo>
                  <a:pt x="2" y="71"/>
                  <a:pt x="2" y="71"/>
                  <a:pt x="2" y="71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66" y="41"/>
                  <a:pt x="66" y="41"/>
                  <a:pt x="66" y="41"/>
                </a:cubicBezTo>
                <a:cubicBezTo>
                  <a:pt x="55" y="39"/>
                  <a:pt x="45" y="36"/>
                  <a:pt x="35" y="32"/>
                </a:cubicBezTo>
                <a:close/>
              </a:path>
            </a:pathLst>
          </a:custGeom>
          <a:solidFill>
            <a:srgbClr val="AF74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ṩḷiḍe"/>
          <p:cNvSpPr>
            <a:spLocks/>
          </p:cNvSpPr>
          <p:nvPr/>
        </p:nvSpPr>
        <p:spPr bwMode="auto">
          <a:xfrm>
            <a:off x="4998538" y="3890593"/>
            <a:ext cx="19650" cy="272381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" y="122"/>
              </a:cxn>
              <a:cxn ang="0">
                <a:pos x="0" y="161"/>
              </a:cxn>
              <a:cxn ang="0">
                <a:pos x="12" y="168"/>
              </a:cxn>
              <a:cxn ang="0">
                <a:pos x="11" y="0"/>
              </a:cxn>
              <a:cxn ang="0">
                <a:pos x="0" y="25"/>
              </a:cxn>
            </a:cxnLst>
            <a:rect l="0" t="0" r="r" b="b"/>
            <a:pathLst>
              <a:path w="12" h="168">
                <a:moveTo>
                  <a:pt x="0" y="25"/>
                </a:moveTo>
                <a:cubicBezTo>
                  <a:pt x="0" y="34"/>
                  <a:pt x="2" y="113"/>
                  <a:pt x="1" y="122"/>
                </a:cubicBezTo>
                <a:cubicBezTo>
                  <a:pt x="1" y="135"/>
                  <a:pt x="1" y="148"/>
                  <a:pt x="0" y="161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11" y="0"/>
                  <a:pt x="11" y="0"/>
                  <a:pt x="11" y="0"/>
                </a:cubicBezTo>
                <a:cubicBezTo>
                  <a:pt x="4" y="6"/>
                  <a:pt x="0" y="14"/>
                  <a:pt x="0" y="25"/>
                </a:cubicBezTo>
                <a:close/>
              </a:path>
            </a:pathLst>
          </a:custGeom>
          <a:solidFill>
            <a:srgbClr val="AF74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ŝḷïḍe"/>
          <p:cNvSpPr>
            <a:spLocks/>
          </p:cNvSpPr>
          <p:nvPr/>
        </p:nvSpPr>
        <p:spPr bwMode="auto">
          <a:xfrm>
            <a:off x="5082882" y="3854617"/>
            <a:ext cx="124854" cy="298683"/>
          </a:xfrm>
          <a:custGeom>
            <a:avLst/>
            <a:gdLst/>
            <a:ahLst/>
            <a:cxnLst>
              <a:cxn ang="0">
                <a:pos x="290" y="22"/>
              </a:cxn>
              <a:cxn ang="0">
                <a:pos x="397" y="0"/>
              </a:cxn>
              <a:cxn ang="0">
                <a:pos x="413" y="859"/>
              </a:cxn>
              <a:cxn ang="0">
                <a:pos x="129" y="988"/>
              </a:cxn>
              <a:cxn ang="0">
                <a:pos x="0" y="441"/>
              </a:cxn>
              <a:cxn ang="0">
                <a:pos x="75" y="119"/>
              </a:cxn>
              <a:cxn ang="0">
                <a:pos x="290" y="22"/>
              </a:cxn>
            </a:cxnLst>
            <a:rect l="0" t="0" r="r" b="b"/>
            <a:pathLst>
              <a:path w="413" h="988">
                <a:moveTo>
                  <a:pt x="290" y="22"/>
                </a:moveTo>
                <a:lnTo>
                  <a:pt x="397" y="0"/>
                </a:lnTo>
                <a:lnTo>
                  <a:pt x="413" y="859"/>
                </a:lnTo>
                <a:lnTo>
                  <a:pt x="129" y="988"/>
                </a:lnTo>
                <a:lnTo>
                  <a:pt x="0" y="441"/>
                </a:lnTo>
                <a:lnTo>
                  <a:pt x="75" y="119"/>
                </a:lnTo>
                <a:lnTo>
                  <a:pt x="290" y="22"/>
                </a:lnTo>
                <a:close/>
              </a:path>
            </a:pathLst>
          </a:custGeom>
          <a:solidFill>
            <a:srgbClr val="AD714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ṥľíďé"/>
          <p:cNvSpPr>
            <a:spLocks/>
          </p:cNvSpPr>
          <p:nvPr/>
        </p:nvSpPr>
        <p:spPr bwMode="auto">
          <a:xfrm>
            <a:off x="5099208" y="3854617"/>
            <a:ext cx="108529" cy="29868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57" y="2"/>
              </a:cxn>
              <a:cxn ang="0">
                <a:pos x="55" y="90"/>
              </a:cxn>
              <a:cxn ang="0">
                <a:pos x="0" y="125"/>
              </a:cxn>
              <a:cxn ang="0">
                <a:pos x="14" y="184"/>
              </a:cxn>
              <a:cxn ang="0">
                <a:pos x="67" y="160"/>
              </a:cxn>
              <a:cxn ang="0">
                <a:pos x="64" y="0"/>
              </a:cxn>
            </a:cxnLst>
            <a:rect l="0" t="0" r="r" b="b"/>
            <a:pathLst>
              <a:path w="67" h="184">
                <a:moveTo>
                  <a:pt x="64" y="0"/>
                </a:moveTo>
                <a:cubicBezTo>
                  <a:pt x="57" y="2"/>
                  <a:pt x="57" y="2"/>
                  <a:pt x="57" y="2"/>
                </a:cubicBezTo>
                <a:cubicBezTo>
                  <a:pt x="64" y="30"/>
                  <a:pt x="65" y="65"/>
                  <a:pt x="55" y="90"/>
                </a:cubicBezTo>
                <a:cubicBezTo>
                  <a:pt x="45" y="115"/>
                  <a:pt x="25" y="124"/>
                  <a:pt x="0" y="125"/>
                </a:cubicBezTo>
                <a:cubicBezTo>
                  <a:pt x="14" y="184"/>
                  <a:pt x="14" y="184"/>
                  <a:pt x="14" y="184"/>
                </a:cubicBezTo>
                <a:cubicBezTo>
                  <a:pt x="67" y="160"/>
                  <a:pt x="67" y="160"/>
                  <a:pt x="67" y="160"/>
                </a:cubicBezTo>
                <a:lnTo>
                  <a:pt x="64" y="0"/>
                </a:lnTo>
                <a:close/>
              </a:path>
            </a:pathLst>
          </a:custGeom>
          <a:solidFill>
            <a:srgbClr val="A36A4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$ḷïḓê"/>
          <p:cNvSpPr>
            <a:spLocks/>
          </p:cNvSpPr>
          <p:nvPr/>
        </p:nvSpPr>
        <p:spPr bwMode="auto">
          <a:xfrm>
            <a:off x="5016375" y="3890593"/>
            <a:ext cx="105506" cy="262707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0" y="43"/>
              </a:cxn>
              <a:cxn ang="0">
                <a:pos x="6" y="848"/>
              </a:cxn>
              <a:cxn ang="0">
                <a:pos x="349" y="869"/>
              </a:cxn>
              <a:cxn ang="0">
                <a:pos x="349" y="53"/>
              </a:cxn>
              <a:cxn ang="0">
                <a:pos x="322" y="10"/>
              </a:cxn>
              <a:cxn ang="0">
                <a:pos x="156" y="0"/>
              </a:cxn>
            </a:cxnLst>
            <a:rect l="0" t="0" r="r" b="b"/>
            <a:pathLst>
              <a:path w="349" h="869">
                <a:moveTo>
                  <a:pt x="156" y="0"/>
                </a:moveTo>
                <a:lnTo>
                  <a:pt x="0" y="43"/>
                </a:lnTo>
                <a:lnTo>
                  <a:pt x="6" y="848"/>
                </a:lnTo>
                <a:lnTo>
                  <a:pt x="349" y="869"/>
                </a:lnTo>
                <a:lnTo>
                  <a:pt x="349" y="53"/>
                </a:lnTo>
                <a:lnTo>
                  <a:pt x="322" y="10"/>
                </a:lnTo>
                <a:lnTo>
                  <a:pt x="156" y="0"/>
                </a:lnTo>
                <a:close/>
              </a:path>
            </a:pathLst>
          </a:custGeom>
          <a:solidFill>
            <a:srgbClr val="BA7B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ṥľiḍè"/>
          <p:cNvSpPr>
            <a:spLocks/>
          </p:cNvSpPr>
          <p:nvPr/>
        </p:nvSpPr>
        <p:spPr bwMode="auto">
          <a:xfrm>
            <a:off x="5016375" y="4054444"/>
            <a:ext cx="105506" cy="98856"/>
          </a:xfrm>
          <a:custGeom>
            <a:avLst/>
            <a:gdLst/>
            <a:ahLst/>
            <a:cxnLst>
              <a:cxn ang="0">
                <a:pos x="33" y="3"/>
              </a:cxn>
              <a:cxn ang="0">
                <a:pos x="0" y="0"/>
              </a:cxn>
              <a:cxn ang="0">
                <a:pos x="1" y="57"/>
              </a:cxn>
              <a:cxn ang="0">
                <a:pos x="65" y="61"/>
              </a:cxn>
              <a:cxn ang="0">
                <a:pos x="65" y="2"/>
              </a:cxn>
              <a:cxn ang="0">
                <a:pos x="33" y="3"/>
              </a:cxn>
            </a:cxnLst>
            <a:rect l="0" t="0" r="r" b="b"/>
            <a:pathLst>
              <a:path w="65" h="61">
                <a:moveTo>
                  <a:pt x="33" y="3"/>
                </a:moveTo>
                <a:cubicBezTo>
                  <a:pt x="22" y="2"/>
                  <a:pt x="11" y="2"/>
                  <a:pt x="0" y="0"/>
                </a:cubicBezTo>
                <a:cubicBezTo>
                  <a:pt x="1" y="57"/>
                  <a:pt x="1" y="57"/>
                  <a:pt x="1" y="57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2"/>
                  <a:pt x="65" y="2"/>
                  <a:pt x="65" y="2"/>
                </a:cubicBezTo>
                <a:cubicBezTo>
                  <a:pt x="54" y="3"/>
                  <a:pt x="44" y="3"/>
                  <a:pt x="33" y="3"/>
                </a:cubicBezTo>
                <a:close/>
              </a:path>
            </a:pathLst>
          </a:custGeom>
          <a:solidFill>
            <a:srgbClr val="AF74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śľíde"/>
          <p:cNvSpPr>
            <a:spLocks/>
          </p:cNvSpPr>
          <p:nvPr/>
        </p:nvSpPr>
        <p:spPr bwMode="auto">
          <a:xfrm>
            <a:off x="5016375" y="3846757"/>
            <a:ext cx="186526" cy="59858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360" y="0"/>
              </a:cxn>
              <a:cxn ang="0">
                <a:pos x="617" y="26"/>
              </a:cxn>
              <a:cxn ang="0">
                <a:pos x="349" y="198"/>
              </a:cxn>
              <a:cxn ang="0">
                <a:pos x="0" y="188"/>
              </a:cxn>
            </a:cxnLst>
            <a:rect l="0" t="0" r="r" b="b"/>
            <a:pathLst>
              <a:path w="617" h="198">
                <a:moveTo>
                  <a:pt x="0" y="188"/>
                </a:moveTo>
                <a:lnTo>
                  <a:pt x="360" y="0"/>
                </a:lnTo>
                <a:lnTo>
                  <a:pt x="617" y="26"/>
                </a:lnTo>
                <a:lnTo>
                  <a:pt x="349" y="198"/>
                </a:lnTo>
                <a:lnTo>
                  <a:pt x="0" y="188"/>
                </a:lnTo>
                <a:close/>
              </a:path>
            </a:pathLst>
          </a:custGeom>
          <a:solidFill>
            <a:srgbClr val="9E674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ṩ1idè"/>
          <p:cNvSpPr>
            <a:spLocks/>
          </p:cNvSpPr>
          <p:nvPr/>
        </p:nvSpPr>
        <p:spPr bwMode="auto">
          <a:xfrm>
            <a:off x="4890009" y="4090117"/>
            <a:ext cx="165364" cy="254546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27" y="138"/>
              </a:cxn>
              <a:cxn ang="0">
                <a:pos x="99" y="138"/>
              </a:cxn>
              <a:cxn ang="0">
                <a:pos x="88" y="32"/>
              </a:cxn>
              <a:cxn ang="0">
                <a:pos x="40" y="28"/>
              </a:cxn>
              <a:cxn ang="0">
                <a:pos x="6" y="16"/>
              </a:cxn>
            </a:cxnLst>
            <a:rect l="0" t="0" r="r" b="b"/>
            <a:pathLst>
              <a:path w="102" h="157">
                <a:moveTo>
                  <a:pt x="6" y="16"/>
                </a:moveTo>
                <a:cubicBezTo>
                  <a:pt x="6" y="16"/>
                  <a:pt x="0" y="121"/>
                  <a:pt x="27" y="138"/>
                </a:cubicBezTo>
                <a:cubicBezTo>
                  <a:pt x="54" y="156"/>
                  <a:pt x="95" y="157"/>
                  <a:pt x="99" y="138"/>
                </a:cubicBezTo>
                <a:cubicBezTo>
                  <a:pt x="102" y="120"/>
                  <a:pt x="99" y="38"/>
                  <a:pt x="88" y="32"/>
                </a:cubicBezTo>
                <a:cubicBezTo>
                  <a:pt x="76" y="25"/>
                  <a:pt x="56" y="33"/>
                  <a:pt x="40" y="28"/>
                </a:cubicBezTo>
                <a:cubicBezTo>
                  <a:pt x="23" y="23"/>
                  <a:pt x="14" y="0"/>
                  <a:pt x="6" y="16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šḻíde"/>
          <p:cNvSpPr>
            <a:spLocks/>
          </p:cNvSpPr>
          <p:nvPr/>
        </p:nvSpPr>
        <p:spPr bwMode="auto">
          <a:xfrm>
            <a:off x="4899683" y="4090117"/>
            <a:ext cx="146016" cy="233685"/>
          </a:xfrm>
          <a:custGeom>
            <a:avLst/>
            <a:gdLst/>
            <a:ahLst/>
            <a:cxnLst>
              <a:cxn ang="0">
                <a:pos x="82" y="32"/>
              </a:cxn>
              <a:cxn ang="0">
                <a:pos x="34" y="28"/>
              </a:cxn>
              <a:cxn ang="0">
                <a:pos x="0" y="16"/>
              </a:cxn>
              <a:cxn ang="0">
                <a:pos x="0" y="45"/>
              </a:cxn>
              <a:cxn ang="0">
                <a:pos x="1" y="48"/>
              </a:cxn>
              <a:cxn ang="0">
                <a:pos x="64" y="111"/>
              </a:cxn>
              <a:cxn ang="0">
                <a:pos x="90" y="54"/>
              </a:cxn>
              <a:cxn ang="0">
                <a:pos x="82" y="32"/>
              </a:cxn>
              <a:cxn ang="0">
                <a:pos x="45" y="99"/>
              </a:cxn>
              <a:cxn ang="0">
                <a:pos x="49" y="85"/>
              </a:cxn>
              <a:cxn ang="0">
                <a:pos x="53" y="87"/>
              </a:cxn>
              <a:cxn ang="0">
                <a:pos x="57" y="94"/>
              </a:cxn>
              <a:cxn ang="0">
                <a:pos x="45" y="99"/>
              </a:cxn>
            </a:cxnLst>
            <a:rect l="0" t="0" r="r" b="b"/>
            <a:pathLst>
              <a:path w="90" h="144">
                <a:moveTo>
                  <a:pt x="82" y="32"/>
                </a:moveTo>
                <a:cubicBezTo>
                  <a:pt x="70" y="25"/>
                  <a:pt x="50" y="33"/>
                  <a:pt x="34" y="28"/>
                </a:cubicBezTo>
                <a:cubicBezTo>
                  <a:pt x="17" y="23"/>
                  <a:pt x="8" y="0"/>
                  <a:pt x="0" y="16"/>
                </a:cubicBezTo>
                <a:cubicBezTo>
                  <a:pt x="0" y="16"/>
                  <a:pt x="0" y="28"/>
                  <a:pt x="0" y="45"/>
                </a:cubicBezTo>
                <a:cubicBezTo>
                  <a:pt x="1" y="46"/>
                  <a:pt x="1" y="47"/>
                  <a:pt x="1" y="48"/>
                </a:cubicBezTo>
                <a:cubicBezTo>
                  <a:pt x="1" y="74"/>
                  <a:pt x="33" y="144"/>
                  <a:pt x="64" y="111"/>
                </a:cubicBezTo>
                <a:cubicBezTo>
                  <a:pt x="80" y="94"/>
                  <a:pt x="88" y="75"/>
                  <a:pt x="90" y="54"/>
                </a:cubicBezTo>
                <a:cubicBezTo>
                  <a:pt x="88" y="42"/>
                  <a:pt x="85" y="34"/>
                  <a:pt x="82" y="32"/>
                </a:cubicBezTo>
                <a:close/>
                <a:moveTo>
                  <a:pt x="45" y="99"/>
                </a:moveTo>
                <a:cubicBezTo>
                  <a:pt x="39" y="94"/>
                  <a:pt x="42" y="87"/>
                  <a:pt x="49" y="85"/>
                </a:cubicBezTo>
                <a:cubicBezTo>
                  <a:pt x="51" y="85"/>
                  <a:pt x="53" y="86"/>
                  <a:pt x="53" y="87"/>
                </a:cubicBezTo>
                <a:cubicBezTo>
                  <a:pt x="55" y="89"/>
                  <a:pt x="56" y="91"/>
                  <a:pt x="57" y="94"/>
                </a:cubicBezTo>
                <a:cubicBezTo>
                  <a:pt x="58" y="102"/>
                  <a:pt x="50" y="104"/>
                  <a:pt x="45" y="99"/>
                </a:cubicBez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šļïḍè"/>
          <p:cNvSpPr>
            <a:spLocks/>
          </p:cNvSpPr>
          <p:nvPr/>
        </p:nvSpPr>
        <p:spPr bwMode="auto">
          <a:xfrm>
            <a:off x="4902706" y="4218297"/>
            <a:ext cx="151156" cy="126366"/>
          </a:xfrm>
          <a:custGeom>
            <a:avLst/>
            <a:gdLst/>
            <a:ahLst/>
            <a:cxnLst>
              <a:cxn ang="0">
                <a:pos x="49" y="48"/>
              </a:cxn>
              <a:cxn ang="0">
                <a:pos x="11" y="25"/>
              </a:cxn>
              <a:cxn ang="0">
                <a:pos x="0" y="7"/>
              </a:cxn>
              <a:cxn ang="0">
                <a:pos x="19" y="59"/>
              </a:cxn>
              <a:cxn ang="0">
                <a:pos x="91" y="59"/>
              </a:cxn>
              <a:cxn ang="0">
                <a:pos x="91" y="0"/>
              </a:cxn>
              <a:cxn ang="0">
                <a:pos x="49" y="48"/>
              </a:cxn>
            </a:cxnLst>
            <a:rect l="0" t="0" r="r" b="b"/>
            <a:pathLst>
              <a:path w="93" h="78">
                <a:moveTo>
                  <a:pt x="49" y="48"/>
                </a:moveTo>
                <a:cubicBezTo>
                  <a:pt x="34" y="51"/>
                  <a:pt x="18" y="35"/>
                  <a:pt x="11" y="25"/>
                </a:cubicBezTo>
                <a:cubicBezTo>
                  <a:pt x="7" y="19"/>
                  <a:pt x="3" y="13"/>
                  <a:pt x="0" y="7"/>
                </a:cubicBezTo>
                <a:cubicBezTo>
                  <a:pt x="3" y="30"/>
                  <a:pt x="8" y="52"/>
                  <a:pt x="19" y="59"/>
                </a:cubicBezTo>
                <a:cubicBezTo>
                  <a:pt x="46" y="77"/>
                  <a:pt x="87" y="78"/>
                  <a:pt x="91" y="59"/>
                </a:cubicBezTo>
                <a:cubicBezTo>
                  <a:pt x="93" y="50"/>
                  <a:pt x="93" y="24"/>
                  <a:pt x="91" y="0"/>
                </a:cubicBezTo>
                <a:cubicBezTo>
                  <a:pt x="84" y="23"/>
                  <a:pt x="71" y="43"/>
                  <a:pt x="49" y="48"/>
                </a:cubicBez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šḷïḓê"/>
          <p:cNvSpPr>
            <a:spLocks/>
          </p:cNvSpPr>
          <p:nvPr/>
        </p:nvSpPr>
        <p:spPr bwMode="auto">
          <a:xfrm>
            <a:off x="5110393" y="4107954"/>
            <a:ext cx="149341" cy="217361"/>
          </a:xfrm>
          <a:custGeom>
            <a:avLst/>
            <a:gdLst/>
            <a:ahLst/>
            <a:cxnLst>
              <a:cxn ang="0">
                <a:pos x="9" y="54"/>
              </a:cxn>
              <a:cxn ang="0">
                <a:pos x="21" y="26"/>
              </a:cxn>
              <a:cxn ang="0">
                <a:pos x="73" y="2"/>
              </a:cxn>
              <a:cxn ang="0">
                <a:pos x="89" y="68"/>
              </a:cxn>
              <a:cxn ang="0">
                <a:pos x="76" y="116"/>
              </a:cxn>
              <a:cxn ang="0">
                <a:pos x="11" y="105"/>
              </a:cxn>
              <a:cxn ang="0">
                <a:pos x="9" y="54"/>
              </a:cxn>
            </a:cxnLst>
            <a:rect l="0" t="0" r="r" b="b"/>
            <a:pathLst>
              <a:path w="92" h="134">
                <a:moveTo>
                  <a:pt x="9" y="54"/>
                </a:moveTo>
                <a:cubicBezTo>
                  <a:pt x="9" y="54"/>
                  <a:pt x="0" y="37"/>
                  <a:pt x="21" y="26"/>
                </a:cubicBezTo>
                <a:cubicBezTo>
                  <a:pt x="41" y="14"/>
                  <a:pt x="59" y="0"/>
                  <a:pt x="73" y="2"/>
                </a:cubicBezTo>
                <a:cubicBezTo>
                  <a:pt x="86" y="4"/>
                  <a:pt x="89" y="46"/>
                  <a:pt x="89" y="68"/>
                </a:cubicBezTo>
                <a:cubicBezTo>
                  <a:pt x="89" y="91"/>
                  <a:pt x="92" y="108"/>
                  <a:pt x="76" y="116"/>
                </a:cubicBezTo>
                <a:cubicBezTo>
                  <a:pt x="59" y="124"/>
                  <a:pt x="13" y="134"/>
                  <a:pt x="11" y="105"/>
                </a:cubicBezTo>
                <a:cubicBezTo>
                  <a:pt x="9" y="75"/>
                  <a:pt x="9" y="54"/>
                  <a:pt x="9" y="54"/>
                </a:cubicBezTo>
                <a:close/>
              </a:path>
            </a:pathLst>
          </a:custGeom>
          <a:solidFill>
            <a:srgbClr val="66422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slíḍe"/>
          <p:cNvSpPr>
            <a:spLocks/>
          </p:cNvSpPr>
          <p:nvPr/>
        </p:nvSpPr>
        <p:spPr bwMode="auto">
          <a:xfrm>
            <a:off x="5128230" y="4107954"/>
            <a:ext cx="120319" cy="137853"/>
          </a:xfrm>
          <a:custGeom>
            <a:avLst/>
            <a:gdLst/>
            <a:ahLst/>
            <a:cxnLst>
              <a:cxn ang="0">
                <a:pos x="62" y="2"/>
              </a:cxn>
              <a:cxn ang="0">
                <a:pos x="10" y="26"/>
              </a:cxn>
              <a:cxn ang="0">
                <a:pos x="0" y="34"/>
              </a:cxn>
              <a:cxn ang="0">
                <a:pos x="51" y="68"/>
              </a:cxn>
              <a:cxn ang="0">
                <a:pos x="66" y="36"/>
              </a:cxn>
              <a:cxn ang="0">
                <a:pos x="74" y="21"/>
              </a:cxn>
              <a:cxn ang="0">
                <a:pos x="62" y="2"/>
              </a:cxn>
              <a:cxn ang="0">
                <a:pos x="44" y="59"/>
              </a:cxn>
              <a:cxn ang="0">
                <a:pos x="35" y="52"/>
              </a:cxn>
              <a:cxn ang="0">
                <a:pos x="37" y="47"/>
              </a:cxn>
              <a:cxn ang="0">
                <a:pos x="40" y="43"/>
              </a:cxn>
              <a:cxn ang="0">
                <a:pos x="50" y="50"/>
              </a:cxn>
              <a:cxn ang="0">
                <a:pos x="44" y="59"/>
              </a:cxn>
            </a:cxnLst>
            <a:rect l="0" t="0" r="r" b="b"/>
            <a:pathLst>
              <a:path w="74" h="85">
                <a:moveTo>
                  <a:pt x="62" y="2"/>
                </a:moveTo>
                <a:cubicBezTo>
                  <a:pt x="48" y="0"/>
                  <a:pt x="30" y="14"/>
                  <a:pt x="10" y="26"/>
                </a:cubicBezTo>
                <a:cubicBezTo>
                  <a:pt x="5" y="28"/>
                  <a:pt x="2" y="31"/>
                  <a:pt x="0" y="34"/>
                </a:cubicBezTo>
                <a:cubicBezTo>
                  <a:pt x="9" y="50"/>
                  <a:pt x="36" y="85"/>
                  <a:pt x="51" y="68"/>
                </a:cubicBezTo>
                <a:cubicBezTo>
                  <a:pt x="59" y="59"/>
                  <a:pt x="61" y="47"/>
                  <a:pt x="66" y="36"/>
                </a:cubicBezTo>
                <a:cubicBezTo>
                  <a:pt x="68" y="31"/>
                  <a:pt x="70" y="25"/>
                  <a:pt x="74" y="21"/>
                </a:cubicBezTo>
                <a:cubicBezTo>
                  <a:pt x="71" y="11"/>
                  <a:pt x="67" y="3"/>
                  <a:pt x="62" y="2"/>
                </a:cubicBezTo>
                <a:close/>
                <a:moveTo>
                  <a:pt x="44" y="59"/>
                </a:moveTo>
                <a:cubicBezTo>
                  <a:pt x="39" y="60"/>
                  <a:pt x="36" y="56"/>
                  <a:pt x="35" y="52"/>
                </a:cubicBezTo>
                <a:cubicBezTo>
                  <a:pt x="35" y="50"/>
                  <a:pt x="36" y="48"/>
                  <a:pt x="37" y="47"/>
                </a:cubicBezTo>
                <a:cubicBezTo>
                  <a:pt x="37" y="46"/>
                  <a:pt x="38" y="44"/>
                  <a:pt x="40" y="43"/>
                </a:cubicBezTo>
                <a:cubicBezTo>
                  <a:pt x="44" y="41"/>
                  <a:pt x="49" y="46"/>
                  <a:pt x="50" y="50"/>
                </a:cubicBezTo>
                <a:cubicBezTo>
                  <a:pt x="51" y="54"/>
                  <a:pt x="48" y="58"/>
                  <a:pt x="44" y="59"/>
                </a:cubicBez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śľíḑé"/>
          <p:cNvSpPr>
            <a:spLocks/>
          </p:cNvSpPr>
          <p:nvPr/>
        </p:nvSpPr>
        <p:spPr bwMode="auto">
          <a:xfrm>
            <a:off x="5121881" y="4158138"/>
            <a:ext cx="137853" cy="16717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57" y="46"/>
              </a:cxn>
              <a:cxn ang="0">
                <a:pos x="0" y="14"/>
              </a:cxn>
              <a:cxn ang="0">
                <a:pos x="2" y="23"/>
              </a:cxn>
              <a:cxn ang="0">
                <a:pos x="4" y="74"/>
              </a:cxn>
              <a:cxn ang="0">
                <a:pos x="69" y="85"/>
              </a:cxn>
              <a:cxn ang="0">
                <a:pos x="82" y="37"/>
              </a:cxn>
              <a:cxn ang="0">
                <a:pos x="80" y="0"/>
              </a:cxn>
            </a:cxnLst>
            <a:rect l="0" t="0" r="r" b="b"/>
            <a:pathLst>
              <a:path w="85" h="103">
                <a:moveTo>
                  <a:pt x="80" y="0"/>
                </a:moveTo>
                <a:cubicBezTo>
                  <a:pt x="72" y="14"/>
                  <a:pt x="72" y="39"/>
                  <a:pt x="57" y="46"/>
                </a:cubicBezTo>
                <a:cubicBezTo>
                  <a:pt x="34" y="56"/>
                  <a:pt x="13" y="34"/>
                  <a:pt x="0" y="14"/>
                </a:cubicBezTo>
                <a:cubicBezTo>
                  <a:pt x="0" y="19"/>
                  <a:pt x="2" y="23"/>
                  <a:pt x="2" y="23"/>
                </a:cubicBezTo>
                <a:cubicBezTo>
                  <a:pt x="2" y="23"/>
                  <a:pt x="2" y="44"/>
                  <a:pt x="4" y="74"/>
                </a:cubicBezTo>
                <a:cubicBezTo>
                  <a:pt x="6" y="103"/>
                  <a:pt x="52" y="93"/>
                  <a:pt x="69" y="85"/>
                </a:cubicBezTo>
                <a:cubicBezTo>
                  <a:pt x="85" y="77"/>
                  <a:pt x="82" y="60"/>
                  <a:pt x="82" y="37"/>
                </a:cubicBezTo>
                <a:cubicBezTo>
                  <a:pt x="82" y="27"/>
                  <a:pt x="82" y="12"/>
                  <a:pt x="80" y="0"/>
                </a:cubicBezTo>
                <a:close/>
              </a:path>
            </a:pathLst>
          </a:custGeom>
          <a:solidFill>
            <a:srgbClr val="754E3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s1íḓê"/>
          <p:cNvSpPr>
            <a:spLocks/>
          </p:cNvSpPr>
          <p:nvPr/>
        </p:nvSpPr>
        <p:spPr bwMode="auto">
          <a:xfrm>
            <a:off x="5494932" y="3338875"/>
            <a:ext cx="889093" cy="726754"/>
          </a:xfrm>
          <a:custGeom>
            <a:avLst/>
            <a:gdLst/>
            <a:ahLst/>
            <a:cxnLst>
              <a:cxn ang="0">
                <a:pos x="534" y="426"/>
              </a:cxn>
              <a:cxn ang="0">
                <a:pos x="54" y="432"/>
              </a:cxn>
              <a:cxn ang="0">
                <a:pos x="22" y="39"/>
              </a:cxn>
              <a:cxn ang="0">
                <a:pos x="516" y="16"/>
              </a:cxn>
              <a:cxn ang="0">
                <a:pos x="534" y="426"/>
              </a:cxn>
            </a:cxnLst>
            <a:rect l="0" t="0" r="r" b="b"/>
            <a:pathLst>
              <a:path w="548" h="448">
                <a:moveTo>
                  <a:pt x="534" y="426"/>
                </a:moveTo>
                <a:cubicBezTo>
                  <a:pt x="521" y="439"/>
                  <a:pt x="75" y="448"/>
                  <a:pt x="54" y="432"/>
                </a:cubicBezTo>
                <a:cubicBezTo>
                  <a:pt x="33" y="415"/>
                  <a:pt x="0" y="53"/>
                  <a:pt x="22" y="39"/>
                </a:cubicBezTo>
                <a:cubicBezTo>
                  <a:pt x="45" y="24"/>
                  <a:pt x="502" y="0"/>
                  <a:pt x="516" y="16"/>
                </a:cubicBezTo>
                <a:cubicBezTo>
                  <a:pt x="529" y="33"/>
                  <a:pt x="548" y="413"/>
                  <a:pt x="534" y="426"/>
                </a:cubicBez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ṧľiḑé"/>
          <p:cNvSpPr>
            <a:spLocks/>
          </p:cNvSpPr>
          <p:nvPr/>
        </p:nvSpPr>
        <p:spPr bwMode="auto">
          <a:xfrm>
            <a:off x="5522744" y="3338875"/>
            <a:ext cx="817445" cy="384539"/>
          </a:xfrm>
          <a:custGeom>
            <a:avLst/>
            <a:gdLst/>
            <a:ahLst/>
            <a:cxnLst>
              <a:cxn ang="0">
                <a:pos x="29" y="83"/>
              </a:cxn>
              <a:cxn ang="0">
                <a:pos x="94" y="143"/>
              </a:cxn>
              <a:cxn ang="0">
                <a:pos x="260" y="227"/>
              </a:cxn>
              <a:cxn ang="0">
                <a:pos x="423" y="145"/>
              </a:cxn>
              <a:cxn ang="0">
                <a:pos x="504" y="36"/>
              </a:cxn>
              <a:cxn ang="0">
                <a:pos x="499" y="16"/>
              </a:cxn>
              <a:cxn ang="0">
                <a:pos x="5" y="39"/>
              </a:cxn>
              <a:cxn ang="0">
                <a:pos x="0" y="54"/>
              </a:cxn>
              <a:cxn ang="0">
                <a:pos x="29" y="83"/>
              </a:cxn>
            </a:cxnLst>
            <a:rect l="0" t="0" r="r" b="b"/>
            <a:pathLst>
              <a:path w="504" h="237">
                <a:moveTo>
                  <a:pt x="29" y="83"/>
                </a:moveTo>
                <a:cubicBezTo>
                  <a:pt x="48" y="106"/>
                  <a:pt x="69" y="126"/>
                  <a:pt x="94" y="143"/>
                </a:cubicBezTo>
                <a:cubicBezTo>
                  <a:pt x="141" y="176"/>
                  <a:pt x="201" y="218"/>
                  <a:pt x="260" y="227"/>
                </a:cubicBezTo>
                <a:cubicBezTo>
                  <a:pt x="326" y="237"/>
                  <a:pt x="382" y="192"/>
                  <a:pt x="423" y="145"/>
                </a:cubicBezTo>
                <a:cubicBezTo>
                  <a:pt x="453" y="112"/>
                  <a:pt x="480" y="75"/>
                  <a:pt x="504" y="36"/>
                </a:cubicBezTo>
                <a:cubicBezTo>
                  <a:pt x="502" y="25"/>
                  <a:pt x="500" y="18"/>
                  <a:pt x="499" y="16"/>
                </a:cubicBezTo>
                <a:cubicBezTo>
                  <a:pt x="485" y="0"/>
                  <a:pt x="28" y="24"/>
                  <a:pt x="5" y="39"/>
                </a:cubicBezTo>
                <a:cubicBezTo>
                  <a:pt x="3" y="40"/>
                  <a:pt x="1" y="46"/>
                  <a:pt x="0" y="54"/>
                </a:cubicBezTo>
                <a:cubicBezTo>
                  <a:pt x="11" y="62"/>
                  <a:pt x="20" y="73"/>
                  <a:pt x="29" y="8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ŝḻïḓe"/>
          <p:cNvSpPr>
            <a:spLocks/>
          </p:cNvSpPr>
          <p:nvPr/>
        </p:nvSpPr>
        <p:spPr bwMode="auto">
          <a:xfrm>
            <a:off x="5509744" y="3423220"/>
            <a:ext cx="871257" cy="642410"/>
          </a:xfrm>
          <a:custGeom>
            <a:avLst/>
            <a:gdLst/>
            <a:ahLst/>
            <a:cxnLst>
              <a:cxn ang="0">
                <a:pos x="514" y="0"/>
              </a:cxn>
              <a:cxn ang="0">
                <a:pos x="433" y="106"/>
              </a:cxn>
              <a:cxn ang="0">
                <a:pos x="372" y="159"/>
              </a:cxn>
              <a:cxn ang="0">
                <a:pos x="485" y="323"/>
              </a:cxn>
              <a:cxn ang="0">
                <a:pos x="479" y="330"/>
              </a:cxn>
              <a:cxn ang="0">
                <a:pos x="364" y="164"/>
              </a:cxn>
              <a:cxn ang="0">
                <a:pos x="290" y="187"/>
              </a:cxn>
              <a:cxn ang="0">
                <a:pos x="193" y="158"/>
              </a:cxn>
              <a:cxn ang="0">
                <a:pos x="192" y="159"/>
              </a:cxn>
              <a:cxn ang="0">
                <a:pos x="89" y="306"/>
              </a:cxn>
              <a:cxn ang="0">
                <a:pos x="81" y="301"/>
              </a:cxn>
              <a:cxn ang="0">
                <a:pos x="184" y="154"/>
              </a:cxn>
              <a:cxn ang="0">
                <a:pos x="184" y="154"/>
              </a:cxn>
              <a:cxn ang="0">
                <a:pos x="117" y="113"/>
              </a:cxn>
              <a:cxn ang="0">
                <a:pos x="47" y="58"/>
              </a:cxn>
              <a:cxn ang="0">
                <a:pos x="7" y="13"/>
              </a:cxn>
              <a:cxn ang="0">
                <a:pos x="45" y="380"/>
              </a:cxn>
              <a:cxn ang="0">
                <a:pos x="525" y="374"/>
              </a:cxn>
              <a:cxn ang="0">
                <a:pos x="514" y="0"/>
              </a:cxn>
            </a:cxnLst>
            <a:rect l="0" t="0" r="r" b="b"/>
            <a:pathLst>
              <a:path w="537" h="396">
                <a:moveTo>
                  <a:pt x="514" y="0"/>
                </a:moveTo>
                <a:cubicBezTo>
                  <a:pt x="490" y="38"/>
                  <a:pt x="463" y="74"/>
                  <a:pt x="433" y="106"/>
                </a:cubicBezTo>
                <a:cubicBezTo>
                  <a:pt x="416" y="124"/>
                  <a:pt x="395" y="144"/>
                  <a:pt x="372" y="159"/>
                </a:cubicBezTo>
                <a:cubicBezTo>
                  <a:pt x="414" y="211"/>
                  <a:pt x="443" y="273"/>
                  <a:pt x="485" y="323"/>
                </a:cubicBezTo>
                <a:cubicBezTo>
                  <a:pt x="489" y="328"/>
                  <a:pt x="483" y="335"/>
                  <a:pt x="479" y="330"/>
                </a:cubicBezTo>
                <a:cubicBezTo>
                  <a:pt x="435" y="279"/>
                  <a:pt x="406" y="217"/>
                  <a:pt x="364" y="164"/>
                </a:cubicBezTo>
                <a:cubicBezTo>
                  <a:pt x="341" y="178"/>
                  <a:pt x="317" y="188"/>
                  <a:pt x="290" y="187"/>
                </a:cubicBezTo>
                <a:cubicBezTo>
                  <a:pt x="257" y="185"/>
                  <a:pt x="224" y="174"/>
                  <a:pt x="193" y="158"/>
                </a:cubicBezTo>
                <a:cubicBezTo>
                  <a:pt x="193" y="158"/>
                  <a:pt x="193" y="158"/>
                  <a:pt x="192" y="159"/>
                </a:cubicBezTo>
                <a:cubicBezTo>
                  <a:pt x="161" y="210"/>
                  <a:pt x="120" y="255"/>
                  <a:pt x="89" y="306"/>
                </a:cubicBezTo>
                <a:cubicBezTo>
                  <a:pt x="86" y="312"/>
                  <a:pt x="77" y="307"/>
                  <a:pt x="81" y="301"/>
                </a:cubicBezTo>
                <a:cubicBezTo>
                  <a:pt x="112" y="250"/>
                  <a:pt x="152" y="205"/>
                  <a:pt x="184" y="154"/>
                </a:cubicBezTo>
                <a:cubicBezTo>
                  <a:pt x="184" y="154"/>
                  <a:pt x="184" y="154"/>
                  <a:pt x="184" y="154"/>
                </a:cubicBezTo>
                <a:cubicBezTo>
                  <a:pt x="161" y="141"/>
                  <a:pt x="138" y="127"/>
                  <a:pt x="117" y="113"/>
                </a:cubicBezTo>
                <a:cubicBezTo>
                  <a:pt x="93" y="97"/>
                  <a:pt x="67" y="80"/>
                  <a:pt x="47" y="58"/>
                </a:cubicBezTo>
                <a:cubicBezTo>
                  <a:pt x="34" y="44"/>
                  <a:pt x="22" y="26"/>
                  <a:pt x="7" y="13"/>
                </a:cubicBezTo>
                <a:cubicBezTo>
                  <a:pt x="0" y="100"/>
                  <a:pt x="27" y="365"/>
                  <a:pt x="45" y="380"/>
                </a:cubicBezTo>
                <a:cubicBezTo>
                  <a:pt x="66" y="396"/>
                  <a:pt x="512" y="387"/>
                  <a:pt x="525" y="374"/>
                </a:cubicBezTo>
                <a:cubicBezTo>
                  <a:pt x="537" y="363"/>
                  <a:pt x="526" y="98"/>
                  <a:pt x="51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ŝļídê"/>
          <p:cNvSpPr>
            <a:spLocks/>
          </p:cNvSpPr>
          <p:nvPr/>
        </p:nvSpPr>
        <p:spPr bwMode="auto">
          <a:xfrm>
            <a:off x="5746453" y="3890593"/>
            <a:ext cx="399049" cy="163852"/>
          </a:xfrm>
          <a:custGeom>
            <a:avLst/>
            <a:gdLst/>
            <a:ahLst/>
            <a:cxnLst>
              <a:cxn ang="0">
                <a:pos x="218" y="45"/>
              </a:cxn>
              <a:cxn ang="0">
                <a:pos x="193" y="12"/>
              </a:cxn>
              <a:cxn ang="0">
                <a:pos x="152" y="11"/>
              </a:cxn>
              <a:cxn ang="0">
                <a:pos x="110" y="8"/>
              </a:cxn>
              <a:cxn ang="0">
                <a:pos x="69" y="14"/>
              </a:cxn>
              <a:cxn ang="0">
                <a:pos x="45" y="14"/>
              </a:cxn>
              <a:cxn ang="0">
                <a:pos x="10" y="50"/>
              </a:cxn>
              <a:cxn ang="0">
                <a:pos x="0" y="100"/>
              </a:cxn>
              <a:cxn ang="0">
                <a:pos x="246" y="97"/>
              </a:cxn>
              <a:cxn ang="0">
                <a:pos x="218" y="45"/>
              </a:cxn>
            </a:cxnLst>
            <a:rect l="0" t="0" r="r" b="b"/>
            <a:pathLst>
              <a:path w="246" h="101">
                <a:moveTo>
                  <a:pt x="218" y="45"/>
                </a:moveTo>
                <a:cubicBezTo>
                  <a:pt x="210" y="34"/>
                  <a:pt x="203" y="20"/>
                  <a:pt x="193" y="12"/>
                </a:cubicBezTo>
                <a:cubicBezTo>
                  <a:pt x="179" y="0"/>
                  <a:pt x="167" y="4"/>
                  <a:pt x="152" y="11"/>
                </a:cubicBezTo>
                <a:cubicBezTo>
                  <a:pt x="135" y="18"/>
                  <a:pt x="127" y="11"/>
                  <a:pt x="110" y="8"/>
                </a:cubicBezTo>
                <a:cubicBezTo>
                  <a:pt x="93" y="4"/>
                  <a:pt x="84" y="8"/>
                  <a:pt x="69" y="14"/>
                </a:cubicBezTo>
                <a:cubicBezTo>
                  <a:pt x="60" y="18"/>
                  <a:pt x="54" y="12"/>
                  <a:pt x="45" y="14"/>
                </a:cubicBezTo>
                <a:cubicBezTo>
                  <a:pt x="26" y="18"/>
                  <a:pt x="16" y="33"/>
                  <a:pt x="10" y="50"/>
                </a:cubicBezTo>
                <a:cubicBezTo>
                  <a:pt x="5" y="66"/>
                  <a:pt x="2" y="83"/>
                  <a:pt x="0" y="100"/>
                </a:cubicBezTo>
                <a:cubicBezTo>
                  <a:pt x="71" y="101"/>
                  <a:pt x="168" y="100"/>
                  <a:pt x="246" y="97"/>
                </a:cubicBezTo>
                <a:cubicBezTo>
                  <a:pt x="238" y="79"/>
                  <a:pt x="229" y="62"/>
                  <a:pt x="218" y="45"/>
                </a:cubicBez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ļïḑê"/>
          <p:cNvSpPr>
            <a:spLocks/>
          </p:cNvSpPr>
          <p:nvPr/>
        </p:nvSpPr>
        <p:spPr bwMode="auto">
          <a:xfrm>
            <a:off x="5945977" y="3903592"/>
            <a:ext cx="149341" cy="236709"/>
          </a:xfrm>
          <a:custGeom>
            <a:avLst/>
            <a:gdLst/>
            <a:ahLst/>
            <a:cxnLst>
              <a:cxn ang="0">
                <a:pos x="6" y="117"/>
              </a:cxn>
              <a:cxn ang="0">
                <a:pos x="61" y="139"/>
              </a:cxn>
              <a:cxn ang="0">
                <a:pos x="84" y="76"/>
              </a:cxn>
              <a:cxn ang="0">
                <a:pos x="32" y="8"/>
              </a:cxn>
              <a:cxn ang="0">
                <a:pos x="0" y="47"/>
              </a:cxn>
              <a:cxn ang="0">
                <a:pos x="6" y="117"/>
              </a:cxn>
            </a:cxnLst>
            <a:rect l="0" t="0" r="r" b="b"/>
            <a:pathLst>
              <a:path w="92" h="146">
                <a:moveTo>
                  <a:pt x="6" y="117"/>
                </a:moveTo>
                <a:cubicBezTo>
                  <a:pt x="6" y="117"/>
                  <a:pt x="29" y="146"/>
                  <a:pt x="61" y="139"/>
                </a:cubicBezTo>
                <a:cubicBezTo>
                  <a:pt x="92" y="133"/>
                  <a:pt x="88" y="103"/>
                  <a:pt x="84" y="76"/>
                </a:cubicBezTo>
                <a:cubicBezTo>
                  <a:pt x="81" y="49"/>
                  <a:pt x="63" y="0"/>
                  <a:pt x="32" y="8"/>
                </a:cubicBezTo>
                <a:cubicBezTo>
                  <a:pt x="1" y="15"/>
                  <a:pt x="0" y="47"/>
                  <a:pt x="0" y="47"/>
                </a:cubicBezTo>
                <a:lnTo>
                  <a:pt x="6" y="117"/>
                </a:ln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śliḋè"/>
          <p:cNvSpPr>
            <a:spLocks/>
          </p:cNvSpPr>
          <p:nvPr/>
        </p:nvSpPr>
        <p:spPr bwMode="auto">
          <a:xfrm>
            <a:off x="5945977" y="3916289"/>
            <a:ext cx="149341" cy="224011"/>
          </a:xfrm>
          <a:custGeom>
            <a:avLst/>
            <a:gdLst/>
            <a:ahLst/>
            <a:cxnLst>
              <a:cxn ang="0">
                <a:pos x="84" y="68"/>
              </a:cxn>
              <a:cxn ang="0">
                <a:pos x="44" y="0"/>
              </a:cxn>
              <a:cxn ang="0">
                <a:pos x="66" y="54"/>
              </a:cxn>
              <a:cxn ang="0">
                <a:pos x="56" y="113"/>
              </a:cxn>
              <a:cxn ang="0">
                <a:pos x="25" y="89"/>
              </a:cxn>
              <a:cxn ang="0">
                <a:pos x="23" y="45"/>
              </a:cxn>
              <a:cxn ang="0">
                <a:pos x="10" y="12"/>
              </a:cxn>
              <a:cxn ang="0">
                <a:pos x="0" y="39"/>
              </a:cxn>
              <a:cxn ang="0">
                <a:pos x="6" y="109"/>
              </a:cxn>
              <a:cxn ang="0">
                <a:pos x="61" y="131"/>
              </a:cxn>
              <a:cxn ang="0">
                <a:pos x="84" y="68"/>
              </a:cxn>
            </a:cxnLst>
            <a:rect l="0" t="0" r="r" b="b"/>
            <a:pathLst>
              <a:path w="92" h="138">
                <a:moveTo>
                  <a:pt x="84" y="68"/>
                </a:moveTo>
                <a:cubicBezTo>
                  <a:pt x="82" y="45"/>
                  <a:pt x="68" y="5"/>
                  <a:pt x="44" y="0"/>
                </a:cubicBezTo>
                <a:cubicBezTo>
                  <a:pt x="54" y="17"/>
                  <a:pt x="61" y="36"/>
                  <a:pt x="66" y="54"/>
                </a:cubicBezTo>
                <a:cubicBezTo>
                  <a:pt x="72" y="75"/>
                  <a:pt x="75" y="98"/>
                  <a:pt x="56" y="113"/>
                </a:cubicBezTo>
                <a:cubicBezTo>
                  <a:pt x="40" y="124"/>
                  <a:pt x="27" y="101"/>
                  <a:pt x="25" y="89"/>
                </a:cubicBezTo>
                <a:cubicBezTo>
                  <a:pt x="22" y="74"/>
                  <a:pt x="26" y="59"/>
                  <a:pt x="23" y="45"/>
                </a:cubicBezTo>
                <a:cubicBezTo>
                  <a:pt x="20" y="34"/>
                  <a:pt x="15" y="23"/>
                  <a:pt x="10" y="12"/>
                </a:cubicBezTo>
                <a:cubicBezTo>
                  <a:pt x="0" y="24"/>
                  <a:pt x="0" y="39"/>
                  <a:pt x="0" y="3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9"/>
                  <a:pt x="29" y="138"/>
                  <a:pt x="61" y="131"/>
                </a:cubicBezTo>
                <a:cubicBezTo>
                  <a:pt x="92" y="125"/>
                  <a:pt x="88" y="95"/>
                  <a:pt x="84" y="68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ś1ïde"/>
          <p:cNvSpPr>
            <a:spLocks/>
          </p:cNvSpPr>
          <p:nvPr/>
        </p:nvSpPr>
        <p:spPr bwMode="auto">
          <a:xfrm>
            <a:off x="5848634" y="3909940"/>
            <a:ext cx="141178" cy="237011"/>
          </a:xfrm>
          <a:custGeom>
            <a:avLst/>
            <a:gdLst/>
            <a:ahLst/>
            <a:cxnLst>
              <a:cxn ang="0">
                <a:pos x="18" y="122"/>
              </a:cxn>
              <a:cxn ang="0">
                <a:pos x="55" y="142"/>
              </a:cxn>
              <a:cxn ang="0">
                <a:pos x="77" y="101"/>
              </a:cxn>
              <a:cxn ang="0">
                <a:pos x="60" y="19"/>
              </a:cxn>
              <a:cxn ang="0">
                <a:pos x="8" y="23"/>
              </a:cxn>
              <a:cxn ang="0">
                <a:pos x="18" y="122"/>
              </a:cxn>
            </a:cxnLst>
            <a:rect l="0" t="0" r="r" b="b"/>
            <a:pathLst>
              <a:path w="87" h="146">
                <a:moveTo>
                  <a:pt x="18" y="122"/>
                </a:moveTo>
                <a:cubicBezTo>
                  <a:pt x="18" y="122"/>
                  <a:pt x="23" y="146"/>
                  <a:pt x="55" y="142"/>
                </a:cubicBezTo>
                <a:cubicBezTo>
                  <a:pt x="87" y="137"/>
                  <a:pt x="79" y="115"/>
                  <a:pt x="77" y="101"/>
                </a:cubicBezTo>
                <a:cubicBezTo>
                  <a:pt x="76" y="87"/>
                  <a:pt x="76" y="38"/>
                  <a:pt x="60" y="19"/>
                </a:cubicBezTo>
                <a:cubicBezTo>
                  <a:pt x="45" y="0"/>
                  <a:pt x="16" y="1"/>
                  <a:pt x="8" y="23"/>
                </a:cubicBezTo>
                <a:cubicBezTo>
                  <a:pt x="0" y="44"/>
                  <a:pt x="18" y="122"/>
                  <a:pt x="18" y="122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ṣļîḑé"/>
          <p:cNvSpPr>
            <a:spLocks/>
          </p:cNvSpPr>
          <p:nvPr/>
        </p:nvSpPr>
        <p:spPr bwMode="auto">
          <a:xfrm>
            <a:off x="5848634" y="3926265"/>
            <a:ext cx="141178" cy="220686"/>
          </a:xfrm>
          <a:custGeom>
            <a:avLst/>
            <a:gdLst/>
            <a:ahLst/>
            <a:cxnLst>
              <a:cxn ang="0">
                <a:pos x="77" y="91"/>
              </a:cxn>
              <a:cxn ang="0">
                <a:pos x="60" y="9"/>
              </a:cxn>
              <a:cxn ang="0">
                <a:pos x="50" y="0"/>
              </a:cxn>
              <a:cxn ang="0">
                <a:pos x="65" y="43"/>
              </a:cxn>
              <a:cxn ang="0">
                <a:pos x="63" y="104"/>
              </a:cxn>
              <a:cxn ang="0">
                <a:pos x="41" y="89"/>
              </a:cxn>
              <a:cxn ang="0">
                <a:pos x="24" y="31"/>
              </a:cxn>
              <a:cxn ang="0">
                <a:pos x="11" y="7"/>
              </a:cxn>
              <a:cxn ang="0">
                <a:pos x="8" y="13"/>
              </a:cxn>
              <a:cxn ang="0">
                <a:pos x="18" y="112"/>
              </a:cxn>
              <a:cxn ang="0">
                <a:pos x="55" y="132"/>
              </a:cxn>
              <a:cxn ang="0">
                <a:pos x="77" y="91"/>
              </a:cxn>
            </a:cxnLst>
            <a:rect l="0" t="0" r="r" b="b"/>
            <a:pathLst>
              <a:path w="87" h="136">
                <a:moveTo>
                  <a:pt x="77" y="91"/>
                </a:moveTo>
                <a:cubicBezTo>
                  <a:pt x="76" y="77"/>
                  <a:pt x="76" y="28"/>
                  <a:pt x="60" y="9"/>
                </a:cubicBezTo>
                <a:cubicBezTo>
                  <a:pt x="57" y="5"/>
                  <a:pt x="54" y="2"/>
                  <a:pt x="50" y="0"/>
                </a:cubicBezTo>
                <a:cubicBezTo>
                  <a:pt x="57" y="14"/>
                  <a:pt x="62" y="28"/>
                  <a:pt x="65" y="43"/>
                </a:cubicBezTo>
                <a:cubicBezTo>
                  <a:pt x="68" y="56"/>
                  <a:pt x="75" y="93"/>
                  <a:pt x="63" y="104"/>
                </a:cubicBezTo>
                <a:cubicBezTo>
                  <a:pt x="50" y="116"/>
                  <a:pt x="43" y="101"/>
                  <a:pt x="41" y="89"/>
                </a:cubicBezTo>
                <a:cubicBezTo>
                  <a:pt x="38" y="70"/>
                  <a:pt x="34" y="49"/>
                  <a:pt x="24" y="31"/>
                </a:cubicBezTo>
                <a:cubicBezTo>
                  <a:pt x="20" y="23"/>
                  <a:pt x="15" y="15"/>
                  <a:pt x="11" y="7"/>
                </a:cubicBezTo>
                <a:cubicBezTo>
                  <a:pt x="10" y="8"/>
                  <a:pt x="9" y="10"/>
                  <a:pt x="8" y="13"/>
                </a:cubicBezTo>
                <a:cubicBezTo>
                  <a:pt x="0" y="34"/>
                  <a:pt x="18" y="112"/>
                  <a:pt x="18" y="112"/>
                </a:cubicBezTo>
                <a:cubicBezTo>
                  <a:pt x="18" y="112"/>
                  <a:pt x="23" y="136"/>
                  <a:pt x="55" y="132"/>
                </a:cubicBezTo>
                <a:cubicBezTo>
                  <a:pt x="87" y="127"/>
                  <a:pt x="79" y="105"/>
                  <a:pt x="77" y="91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šļiďê"/>
          <p:cNvSpPr>
            <a:spLocks/>
          </p:cNvSpPr>
          <p:nvPr/>
        </p:nvSpPr>
        <p:spPr bwMode="auto">
          <a:xfrm>
            <a:off x="5775777" y="3924451"/>
            <a:ext cx="147527" cy="237011"/>
          </a:xfrm>
          <a:custGeom>
            <a:avLst/>
            <a:gdLst/>
            <a:ahLst/>
            <a:cxnLst>
              <a:cxn ang="0">
                <a:pos x="18" y="129"/>
              </a:cxn>
              <a:cxn ang="0">
                <a:pos x="69" y="132"/>
              </a:cxn>
              <a:cxn ang="0">
                <a:pos x="70" y="60"/>
              </a:cxn>
              <a:cxn ang="0">
                <a:pos x="48" y="7"/>
              </a:cxn>
              <a:cxn ang="0">
                <a:pos x="7" y="11"/>
              </a:cxn>
              <a:cxn ang="0">
                <a:pos x="18" y="129"/>
              </a:cxn>
            </a:cxnLst>
            <a:rect l="0" t="0" r="r" b="b"/>
            <a:pathLst>
              <a:path w="91" h="146">
                <a:moveTo>
                  <a:pt x="18" y="129"/>
                </a:moveTo>
                <a:cubicBezTo>
                  <a:pt x="18" y="129"/>
                  <a:pt x="46" y="146"/>
                  <a:pt x="69" y="132"/>
                </a:cubicBezTo>
                <a:cubicBezTo>
                  <a:pt x="91" y="118"/>
                  <a:pt x="78" y="82"/>
                  <a:pt x="70" y="60"/>
                </a:cubicBezTo>
                <a:cubicBezTo>
                  <a:pt x="62" y="38"/>
                  <a:pt x="58" y="15"/>
                  <a:pt x="48" y="7"/>
                </a:cubicBezTo>
                <a:cubicBezTo>
                  <a:pt x="38" y="0"/>
                  <a:pt x="10" y="1"/>
                  <a:pt x="7" y="11"/>
                </a:cubicBezTo>
                <a:cubicBezTo>
                  <a:pt x="4" y="22"/>
                  <a:pt x="0" y="80"/>
                  <a:pt x="18" y="129"/>
                </a:cubicBezTo>
                <a:close/>
              </a:path>
            </a:pathLst>
          </a:custGeom>
          <a:solidFill>
            <a:srgbClr val="E3BC9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śḻiḋê"/>
          <p:cNvSpPr>
            <a:spLocks/>
          </p:cNvSpPr>
          <p:nvPr/>
        </p:nvSpPr>
        <p:spPr bwMode="auto">
          <a:xfrm>
            <a:off x="5775777" y="3929288"/>
            <a:ext cx="147527" cy="232174"/>
          </a:xfrm>
          <a:custGeom>
            <a:avLst/>
            <a:gdLst/>
            <a:ahLst/>
            <a:cxnLst>
              <a:cxn ang="0">
                <a:pos x="70" y="57"/>
              </a:cxn>
              <a:cxn ang="0">
                <a:pos x="48" y="4"/>
              </a:cxn>
              <a:cxn ang="0">
                <a:pos x="37" y="0"/>
              </a:cxn>
              <a:cxn ang="0">
                <a:pos x="45" y="21"/>
              </a:cxn>
              <a:cxn ang="0">
                <a:pos x="64" y="72"/>
              </a:cxn>
              <a:cxn ang="0">
                <a:pos x="38" y="122"/>
              </a:cxn>
              <a:cxn ang="0">
                <a:pos x="6" y="68"/>
              </a:cxn>
              <a:cxn ang="0">
                <a:pos x="9" y="5"/>
              </a:cxn>
              <a:cxn ang="0">
                <a:pos x="7" y="8"/>
              </a:cxn>
              <a:cxn ang="0">
                <a:pos x="18" y="126"/>
              </a:cxn>
              <a:cxn ang="0">
                <a:pos x="69" y="129"/>
              </a:cxn>
              <a:cxn ang="0">
                <a:pos x="70" y="57"/>
              </a:cxn>
            </a:cxnLst>
            <a:rect l="0" t="0" r="r" b="b"/>
            <a:pathLst>
              <a:path w="91" h="143">
                <a:moveTo>
                  <a:pt x="70" y="57"/>
                </a:moveTo>
                <a:cubicBezTo>
                  <a:pt x="62" y="35"/>
                  <a:pt x="58" y="12"/>
                  <a:pt x="48" y="4"/>
                </a:cubicBezTo>
                <a:cubicBezTo>
                  <a:pt x="45" y="3"/>
                  <a:pt x="41" y="1"/>
                  <a:pt x="37" y="0"/>
                </a:cubicBezTo>
                <a:cubicBezTo>
                  <a:pt x="39" y="8"/>
                  <a:pt x="43" y="15"/>
                  <a:pt x="45" y="21"/>
                </a:cubicBezTo>
                <a:cubicBezTo>
                  <a:pt x="51" y="38"/>
                  <a:pt x="61" y="54"/>
                  <a:pt x="64" y="72"/>
                </a:cubicBezTo>
                <a:cubicBezTo>
                  <a:pt x="68" y="93"/>
                  <a:pt x="62" y="118"/>
                  <a:pt x="38" y="122"/>
                </a:cubicBezTo>
                <a:cubicBezTo>
                  <a:pt x="15" y="124"/>
                  <a:pt x="8" y="83"/>
                  <a:pt x="6" y="68"/>
                </a:cubicBezTo>
                <a:cubicBezTo>
                  <a:pt x="4" y="47"/>
                  <a:pt x="4" y="25"/>
                  <a:pt x="9" y="5"/>
                </a:cubicBezTo>
                <a:cubicBezTo>
                  <a:pt x="8" y="6"/>
                  <a:pt x="8" y="7"/>
                  <a:pt x="7" y="8"/>
                </a:cubicBezTo>
                <a:cubicBezTo>
                  <a:pt x="4" y="19"/>
                  <a:pt x="0" y="77"/>
                  <a:pt x="18" y="126"/>
                </a:cubicBezTo>
                <a:cubicBezTo>
                  <a:pt x="18" y="126"/>
                  <a:pt x="46" y="143"/>
                  <a:pt x="69" y="129"/>
                </a:cubicBezTo>
                <a:cubicBezTo>
                  <a:pt x="91" y="115"/>
                  <a:pt x="78" y="79"/>
                  <a:pt x="70" y="57"/>
                </a:cubicBezTo>
                <a:close/>
              </a:path>
            </a:pathLst>
          </a:custGeom>
          <a:solidFill>
            <a:srgbClr val="D3A78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ş1îḑe"/>
          <p:cNvSpPr>
            <a:spLocks/>
          </p:cNvSpPr>
          <p:nvPr/>
        </p:nvSpPr>
        <p:spPr bwMode="auto">
          <a:xfrm>
            <a:off x="6106807" y="3418383"/>
            <a:ext cx="102181" cy="94019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ṣľîḑè"/>
          <p:cNvSpPr>
            <a:spLocks/>
          </p:cNvSpPr>
          <p:nvPr/>
        </p:nvSpPr>
        <p:spPr bwMode="auto">
          <a:xfrm>
            <a:off x="6114666" y="3426546"/>
            <a:ext cx="86158" cy="77693"/>
          </a:xfrm>
          <a:prstGeom prst="rect">
            <a:avLst/>
          </a:prstGeom>
          <a:solidFill>
            <a:srgbClr val="4793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ṥļîďé"/>
          <p:cNvSpPr/>
          <p:nvPr/>
        </p:nvSpPr>
        <p:spPr>
          <a:xfrm>
            <a:off x="5014717" y="5589912"/>
            <a:ext cx="866422" cy="35936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cxnSp>
        <p:nvCxnSpPr>
          <p:cNvPr id="12" name="肘形连接符 11"/>
          <p:cNvCxnSpPr>
            <a:stCxn id="11" idx="3"/>
            <a:endCxn id="135" idx="1"/>
          </p:cNvCxnSpPr>
          <p:nvPr/>
        </p:nvCxnSpPr>
        <p:spPr>
          <a:xfrm flipV="1">
            <a:off x="5881139" y="1676834"/>
            <a:ext cx="2087069" cy="4092762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11" idx="3"/>
            <a:endCxn id="126" idx="1"/>
          </p:cNvCxnSpPr>
          <p:nvPr/>
        </p:nvCxnSpPr>
        <p:spPr>
          <a:xfrm flipV="1">
            <a:off x="5881139" y="2885583"/>
            <a:ext cx="2953240" cy="2884013"/>
          </a:xfrm>
          <a:prstGeom prst="bentConnector3">
            <a:avLst>
              <a:gd name="adj1" fmla="val 35443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11" idx="3"/>
            <a:endCxn id="132" idx="1"/>
          </p:cNvCxnSpPr>
          <p:nvPr/>
        </p:nvCxnSpPr>
        <p:spPr>
          <a:xfrm flipV="1">
            <a:off x="5881139" y="4094332"/>
            <a:ext cx="2086818" cy="1675264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1" idx="3"/>
            <a:endCxn id="129" idx="1"/>
          </p:cNvCxnSpPr>
          <p:nvPr/>
        </p:nvCxnSpPr>
        <p:spPr>
          <a:xfrm flipV="1">
            <a:off x="5881139" y="5303080"/>
            <a:ext cx="2953240" cy="466516"/>
          </a:xfrm>
          <a:prstGeom prst="bentConnector3">
            <a:avLst>
              <a:gd name="adj1" fmla="val 35366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ṩlïḓê"/>
          <p:cNvSpPr txBox="1"/>
          <p:nvPr/>
        </p:nvSpPr>
        <p:spPr>
          <a:xfrm>
            <a:off x="694952" y="149940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18" name="iṩľíḋe"/>
          <p:cNvSpPr txBox="1"/>
          <p:nvPr/>
        </p:nvSpPr>
        <p:spPr>
          <a:xfrm>
            <a:off x="694952" y="122241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19" name="íś1iḍe"/>
          <p:cNvSpPr txBox="1"/>
          <p:nvPr/>
        </p:nvSpPr>
        <p:spPr>
          <a:xfrm>
            <a:off x="694952" y="266896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36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S1íḑe">
            <a:extLst>
              <a:ext uri="{FF2B5EF4-FFF2-40B4-BE49-F238E27FC236}">
                <a16:creationId xmlns:a16="http://schemas.microsoft.com/office/drawing/2014/main" id="{DC1CC3C9-06B4-47B0-856F-7C5304A33E84}"/>
              </a:ext>
            </a:extLst>
          </p:cNvPr>
          <p:cNvSpPr/>
          <p:nvPr/>
        </p:nvSpPr>
        <p:spPr>
          <a:xfrm>
            <a:off x="726356" y="1123950"/>
            <a:ext cx="4793580" cy="4992688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 l="-30537" t="57" r="-30458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7" name="îšliďê">
            <a:extLst>
              <a:ext uri="{FF2B5EF4-FFF2-40B4-BE49-F238E27FC236}">
                <a16:creationId xmlns:a16="http://schemas.microsoft.com/office/drawing/2014/main" id="{B437526E-A2DD-4D43-9D7D-021115FC2C8A}"/>
              </a:ext>
            </a:extLst>
          </p:cNvPr>
          <p:cNvSpPr/>
          <p:nvPr/>
        </p:nvSpPr>
        <p:spPr>
          <a:xfrm>
            <a:off x="726356" y="5559871"/>
            <a:ext cx="4793580" cy="583754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27" name="îšļíḑê">
            <a:extLst>
              <a:ext uri="{FF2B5EF4-FFF2-40B4-BE49-F238E27FC236}">
                <a16:creationId xmlns:a16="http://schemas.microsoft.com/office/drawing/2014/main" id="{A0AA488B-62EA-49A9-9658-EFD6CD4DBB20}"/>
              </a:ext>
            </a:extLst>
          </p:cNvPr>
          <p:cNvSpPr/>
          <p:nvPr/>
        </p:nvSpPr>
        <p:spPr>
          <a:xfrm>
            <a:off x="5231010" y="5559871"/>
            <a:ext cx="577851" cy="577851"/>
          </a:xfrm>
          <a:prstGeom prst="roundRect">
            <a:avLst>
              <a:gd name="adj" fmla="val 11703"/>
            </a:avLst>
          </a:prstGeom>
          <a:solidFill>
            <a:schemeClr val="tx1">
              <a:lumMod val="50000"/>
              <a:lumOff val="5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/>
          <a:p>
            <a:pPr lvl="0">
              <a:defRPr sz="3200"/>
            </a:pPr>
            <a:endParaRPr sz="1600"/>
          </a:p>
        </p:txBody>
      </p:sp>
      <p:sp>
        <p:nvSpPr>
          <p:cNvPr id="28" name="ïṣlïḑè">
            <a:extLst>
              <a:ext uri="{FF2B5EF4-FFF2-40B4-BE49-F238E27FC236}">
                <a16:creationId xmlns:a16="http://schemas.microsoft.com/office/drawing/2014/main" id="{97BC13AD-C44F-412F-BDD8-7565958F09DA}"/>
              </a:ext>
            </a:extLst>
          </p:cNvPr>
          <p:cNvSpPr/>
          <p:nvPr/>
        </p:nvSpPr>
        <p:spPr>
          <a:xfrm>
            <a:off x="5336210" y="5703842"/>
            <a:ext cx="386158" cy="27866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4" name="íşľïdè">
            <a:extLst>
              <a:ext uri="{FF2B5EF4-FFF2-40B4-BE49-F238E27FC236}">
                <a16:creationId xmlns:a16="http://schemas.microsoft.com/office/drawing/2014/main" id="{A22C5219-D2DA-463F-BCA9-39926ACD4919}"/>
              </a:ext>
            </a:extLst>
          </p:cNvPr>
          <p:cNvSpPr/>
          <p:nvPr/>
        </p:nvSpPr>
        <p:spPr>
          <a:xfrm>
            <a:off x="8616280" y="1800988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5" name="íšļiďé">
            <a:extLst>
              <a:ext uri="{FF2B5EF4-FFF2-40B4-BE49-F238E27FC236}">
                <a16:creationId xmlns:a16="http://schemas.microsoft.com/office/drawing/2014/main" id="{421A0F14-248F-45A7-8E2E-7EC50306F8FF}"/>
              </a:ext>
            </a:extLst>
          </p:cNvPr>
          <p:cNvSpPr txBox="1">
            <a:spLocks/>
          </p:cNvSpPr>
          <p:nvPr/>
        </p:nvSpPr>
        <p:spPr bwMode="auto">
          <a:xfrm>
            <a:off x="8616280" y="1268760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6" name="ï$ḻiḓé">
            <a:extLst>
              <a:ext uri="{FF2B5EF4-FFF2-40B4-BE49-F238E27FC236}">
                <a16:creationId xmlns:a16="http://schemas.microsoft.com/office/drawing/2014/main" id="{85E02C78-7C19-440A-A460-433EC23858D3}"/>
              </a:ext>
            </a:extLst>
          </p:cNvPr>
          <p:cNvSpPr/>
          <p:nvPr/>
        </p:nvSpPr>
        <p:spPr bwMode="auto">
          <a:xfrm>
            <a:off x="7596911" y="1824021"/>
            <a:ext cx="792088" cy="312644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1" name="ïṧ1íḑè">
            <a:extLst>
              <a:ext uri="{FF2B5EF4-FFF2-40B4-BE49-F238E27FC236}">
                <a16:creationId xmlns:a16="http://schemas.microsoft.com/office/drawing/2014/main" id="{4B145F92-F1FC-42F7-8E87-6F4A7085FA2E}"/>
              </a:ext>
            </a:extLst>
          </p:cNvPr>
          <p:cNvSpPr/>
          <p:nvPr/>
        </p:nvSpPr>
        <p:spPr>
          <a:xfrm>
            <a:off x="8616280" y="3396446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2" name="ïşliḑe">
            <a:extLst>
              <a:ext uri="{FF2B5EF4-FFF2-40B4-BE49-F238E27FC236}">
                <a16:creationId xmlns:a16="http://schemas.microsoft.com/office/drawing/2014/main" id="{540AAA06-7D49-43E0-88B3-4AACBFC7A3AE}"/>
              </a:ext>
            </a:extLst>
          </p:cNvPr>
          <p:cNvSpPr txBox="1">
            <a:spLocks/>
          </p:cNvSpPr>
          <p:nvPr/>
        </p:nvSpPr>
        <p:spPr bwMode="auto">
          <a:xfrm>
            <a:off x="8616280" y="2864218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3" name="iṥļîďé">
            <a:extLst>
              <a:ext uri="{FF2B5EF4-FFF2-40B4-BE49-F238E27FC236}">
                <a16:creationId xmlns:a16="http://schemas.microsoft.com/office/drawing/2014/main" id="{9F12FA9A-434B-4A87-96CE-700B5474F979}"/>
              </a:ext>
            </a:extLst>
          </p:cNvPr>
          <p:cNvSpPr/>
          <p:nvPr/>
        </p:nvSpPr>
        <p:spPr bwMode="auto">
          <a:xfrm>
            <a:off x="7596911" y="3419479"/>
            <a:ext cx="792088" cy="31264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8" name="îṣḻïḓe">
            <a:extLst>
              <a:ext uri="{FF2B5EF4-FFF2-40B4-BE49-F238E27FC236}">
                <a16:creationId xmlns:a16="http://schemas.microsoft.com/office/drawing/2014/main" id="{B7B990BC-E0ED-4157-8C66-2DDACDFA97EA}"/>
              </a:ext>
            </a:extLst>
          </p:cNvPr>
          <p:cNvSpPr/>
          <p:nvPr/>
        </p:nvSpPr>
        <p:spPr>
          <a:xfrm>
            <a:off x="8616280" y="5015251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9" name="íŝḻïḍè">
            <a:extLst>
              <a:ext uri="{FF2B5EF4-FFF2-40B4-BE49-F238E27FC236}">
                <a16:creationId xmlns:a16="http://schemas.microsoft.com/office/drawing/2014/main" id="{CE3F26B8-AFA9-4C5C-911D-FC78A91B54E5}"/>
              </a:ext>
            </a:extLst>
          </p:cNvPr>
          <p:cNvSpPr txBox="1">
            <a:spLocks/>
          </p:cNvSpPr>
          <p:nvPr/>
        </p:nvSpPr>
        <p:spPr bwMode="auto">
          <a:xfrm>
            <a:off x="8616280" y="4483023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0" name="iŝḻîdé">
            <a:extLst>
              <a:ext uri="{FF2B5EF4-FFF2-40B4-BE49-F238E27FC236}">
                <a16:creationId xmlns:a16="http://schemas.microsoft.com/office/drawing/2014/main" id="{B6D0B40F-5075-4627-A1C5-98B7FE0D2869}"/>
              </a:ext>
            </a:extLst>
          </p:cNvPr>
          <p:cNvSpPr/>
          <p:nvPr/>
        </p:nvSpPr>
        <p:spPr bwMode="auto">
          <a:xfrm>
            <a:off x="7596911" y="5038284"/>
            <a:ext cx="792088" cy="312644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A43AEE8-A35E-4E7D-928F-C45DCBA8D354}"/>
              </a:ext>
            </a:extLst>
          </p:cNvPr>
          <p:cNvCxnSpPr/>
          <p:nvPr/>
        </p:nvCxnSpPr>
        <p:spPr>
          <a:xfrm>
            <a:off x="7596911" y="2911843"/>
            <a:ext cx="39235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FC19D41-007B-43E7-BFEE-786311D7917E}"/>
              </a:ext>
            </a:extLst>
          </p:cNvPr>
          <p:cNvCxnSpPr/>
          <p:nvPr/>
        </p:nvCxnSpPr>
        <p:spPr>
          <a:xfrm>
            <a:off x="7596911" y="4550143"/>
            <a:ext cx="39235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>
            <a:extLst>
              <a:ext uri="{FF2B5EF4-FFF2-40B4-BE49-F238E27FC236}">
                <a16:creationId xmlns:a16="http://schemas.microsoft.com/office/drawing/2014/main" id="{62F23F59-81DC-4700-84EB-B8E64609D670}"/>
              </a:ext>
            </a:extLst>
          </p:cNvPr>
          <p:cNvCxnSpPr>
            <a:stCxn id="23" idx="1"/>
            <a:endCxn id="27" idx="3"/>
          </p:cNvCxnSpPr>
          <p:nvPr/>
        </p:nvCxnSpPr>
        <p:spPr>
          <a:xfrm rot="10800000" flipV="1">
            <a:off x="5808861" y="3575801"/>
            <a:ext cx="1788050" cy="2272996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>
            <a:extLst>
              <a:ext uri="{FF2B5EF4-FFF2-40B4-BE49-F238E27FC236}">
                <a16:creationId xmlns:a16="http://schemas.microsoft.com/office/drawing/2014/main" id="{5C899E9A-74BF-4F2A-A0D1-0A46E3067227}"/>
              </a:ext>
            </a:extLst>
          </p:cNvPr>
          <p:cNvCxnSpPr>
            <a:stCxn id="27" idx="3"/>
            <a:endCxn id="26" idx="1"/>
          </p:cNvCxnSpPr>
          <p:nvPr/>
        </p:nvCxnSpPr>
        <p:spPr>
          <a:xfrm flipV="1">
            <a:off x="5808861" y="1980343"/>
            <a:ext cx="1788050" cy="3868454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4D4E6FB2-E954-4BE4-9DFF-6659133FF095}"/>
              </a:ext>
            </a:extLst>
          </p:cNvPr>
          <p:cNvCxnSpPr>
            <a:stCxn id="27" idx="3"/>
            <a:endCxn id="20" idx="1"/>
          </p:cNvCxnSpPr>
          <p:nvPr/>
        </p:nvCxnSpPr>
        <p:spPr>
          <a:xfrm flipV="1">
            <a:off x="5808861" y="5194606"/>
            <a:ext cx="1788050" cy="654191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8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9" name="iśľïdê"/>
          <p:cNvSpPr/>
          <p:nvPr/>
        </p:nvSpPr>
        <p:spPr>
          <a:xfrm>
            <a:off x="3536160" y="1199565"/>
            <a:ext cx="5119682" cy="4813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zh-CN" altLang="en-US" sz="2400" b="1"/>
              <a:t>标题文本预设</a:t>
            </a:r>
            <a:endParaRPr lang="zh-CN" altLang="en-US" sz="2400" b="1" dirty="0"/>
          </a:p>
        </p:txBody>
      </p:sp>
      <p:sp>
        <p:nvSpPr>
          <p:cNvPr id="30" name="íṩľïďé"/>
          <p:cNvSpPr txBox="1"/>
          <p:nvPr/>
        </p:nvSpPr>
        <p:spPr>
          <a:xfrm>
            <a:off x="3536159" y="1680951"/>
            <a:ext cx="5119682" cy="58912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pPr algn="ctr"/>
            <a:r>
              <a:rPr lang="zh-CN" altLang="en-US" sz="1200"/>
              <a:t>或许大小不同的文字错落的排版，更能够让枯燥的段落赋予变化！</a:t>
            </a:r>
            <a:br>
              <a:rPr lang="zh-CN" altLang="en-US" sz="1200"/>
            </a:br>
            <a:r>
              <a:rPr lang="zh-CN" altLang="en-US" sz="1200"/>
              <a:t>主次分明的布局排版帮助</a:t>
            </a:r>
            <a:r>
              <a:rPr lang="en-US" altLang="zh-CN" sz="1200"/>
              <a:t>PPT</a:t>
            </a:r>
            <a:r>
              <a:rPr lang="zh-CN" altLang="en-US" sz="1200"/>
              <a:t>更好的传递和表达信息</a:t>
            </a:r>
            <a:endParaRPr lang="zh-CN" altLang="en-US" sz="1200" dirty="0"/>
          </a:p>
        </p:txBody>
      </p:sp>
      <p:cxnSp>
        <p:nvCxnSpPr>
          <p:cNvPr id="7" name="肘形连接符 6"/>
          <p:cNvCxnSpPr>
            <a:cxnSpLocks/>
            <a:stCxn id="16" idx="0"/>
            <a:endCxn id="30" idx="2"/>
          </p:cNvCxnSpPr>
          <p:nvPr/>
        </p:nvCxnSpPr>
        <p:spPr>
          <a:xfrm rot="5400000" flipH="1" flipV="1">
            <a:off x="3212281" y="1193353"/>
            <a:ext cx="1806998" cy="3960440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ṣḷíḓe"/>
          <p:cNvSpPr txBox="1"/>
          <p:nvPr/>
        </p:nvSpPr>
        <p:spPr>
          <a:xfrm>
            <a:off x="4806986" y="531007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8" name="iṧ1ïde"/>
          <p:cNvSpPr/>
          <p:nvPr/>
        </p:nvSpPr>
        <p:spPr>
          <a:xfrm>
            <a:off x="4806986" y="4989083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25" name="îṩḻíḓè"/>
          <p:cNvSpPr/>
          <p:nvPr/>
        </p:nvSpPr>
        <p:spPr>
          <a:xfrm>
            <a:off x="5051884" y="4124555"/>
            <a:ext cx="2088232" cy="524144"/>
          </a:xfrm>
          <a:custGeom>
            <a:avLst/>
            <a:gdLst>
              <a:gd name="connsiteX0" fmla="*/ 0 w 2049200"/>
              <a:gd name="connsiteY0" fmla="*/ 0 h 642016"/>
              <a:gd name="connsiteX1" fmla="*/ 1728192 w 2049200"/>
              <a:gd name="connsiteY1" fmla="*/ 0 h 642016"/>
              <a:gd name="connsiteX2" fmla="*/ 2049200 w 2049200"/>
              <a:gd name="connsiteY2" fmla="*/ 321008 h 642016"/>
              <a:gd name="connsiteX3" fmla="*/ 1728192 w 2049200"/>
              <a:gd name="connsiteY3" fmla="*/ 642016 h 642016"/>
              <a:gd name="connsiteX4" fmla="*/ 0 w 2049200"/>
              <a:gd name="connsiteY4" fmla="*/ 642016 h 642016"/>
              <a:gd name="connsiteX5" fmla="*/ 321008 w 2049200"/>
              <a:gd name="connsiteY5" fmla="*/ 321008 h 6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200" h="642016">
                <a:moveTo>
                  <a:pt x="0" y="0"/>
                </a:moveTo>
                <a:lnTo>
                  <a:pt x="1728192" y="0"/>
                </a:lnTo>
                <a:lnTo>
                  <a:pt x="2049200" y="321008"/>
                </a:lnTo>
                <a:lnTo>
                  <a:pt x="1728192" y="642016"/>
                </a:lnTo>
                <a:lnTo>
                  <a:pt x="0" y="642016"/>
                </a:lnTo>
                <a:lnTo>
                  <a:pt x="321008" y="321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26" name="íşlîḑé"/>
          <p:cNvSpPr/>
          <p:nvPr/>
        </p:nvSpPr>
        <p:spPr>
          <a:xfrm>
            <a:off x="6052080" y="4077072"/>
            <a:ext cx="87842" cy="8784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9" name="肘形连接符 8"/>
          <p:cNvCxnSpPr>
            <a:cxnSpLocks/>
            <a:stCxn id="26" idx="0"/>
            <a:endCxn id="30" idx="2"/>
          </p:cNvCxnSpPr>
          <p:nvPr/>
        </p:nvCxnSpPr>
        <p:spPr>
          <a:xfrm rot="16200000" flipV="1">
            <a:off x="5192502" y="3173572"/>
            <a:ext cx="1806998" cy="1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>
            <a:cxnSpLocks/>
            <a:stCxn id="21" idx="0"/>
            <a:endCxn id="30" idx="2"/>
          </p:cNvCxnSpPr>
          <p:nvPr/>
        </p:nvCxnSpPr>
        <p:spPr>
          <a:xfrm rot="16200000" flipV="1">
            <a:off x="7172721" y="1193353"/>
            <a:ext cx="1806998" cy="396044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ś1íďe"/>
          <p:cNvSpPr txBox="1"/>
          <p:nvPr/>
        </p:nvSpPr>
        <p:spPr>
          <a:xfrm>
            <a:off x="8767426" y="531007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3" name="îṧḻîḋè"/>
          <p:cNvSpPr/>
          <p:nvPr/>
        </p:nvSpPr>
        <p:spPr>
          <a:xfrm>
            <a:off x="8767426" y="4989083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20" name="iş1íďè"/>
          <p:cNvSpPr/>
          <p:nvPr/>
        </p:nvSpPr>
        <p:spPr>
          <a:xfrm>
            <a:off x="9017828" y="4122833"/>
            <a:ext cx="2077225" cy="525550"/>
          </a:xfrm>
          <a:custGeom>
            <a:avLst/>
            <a:gdLst>
              <a:gd name="connsiteX0" fmla="*/ 0 w 2049200"/>
              <a:gd name="connsiteY0" fmla="*/ 0 h 642016"/>
              <a:gd name="connsiteX1" fmla="*/ 1728192 w 2049200"/>
              <a:gd name="connsiteY1" fmla="*/ 0 h 642016"/>
              <a:gd name="connsiteX2" fmla="*/ 2049200 w 2049200"/>
              <a:gd name="connsiteY2" fmla="*/ 321008 h 642016"/>
              <a:gd name="connsiteX3" fmla="*/ 1728192 w 2049200"/>
              <a:gd name="connsiteY3" fmla="*/ 642016 h 642016"/>
              <a:gd name="connsiteX4" fmla="*/ 0 w 2049200"/>
              <a:gd name="connsiteY4" fmla="*/ 642016 h 642016"/>
              <a:gd name="connsiteX5" fmla="*/ 321008 w 2049200"/>
              <a:gd name="connsiteY5" fmla="*/ 321008 h 642016"/>
              <a:gd name="connsiteX0" fmla="*/ 0 w 2049200"/>
              <a:gd name="connsiteY0" fmla="*/ 0 h 642016"/>
              <a:gd name="connsiteX1" fmla="*/ 1728192 w 2049200"/>
              <a:gd name="connsiteY1" fmla="*/ 0 h 642016"/>
              <a:gd name="connsiteX2" fmla="*/ 1881282 w 2049200"/>
              <a:gd name="connsiteY2" fmla="*/ 141565 h 642016"/>
              <a:gd name="connsiteX3" fmla="*/ 2049200 w 2049200"/>
              <a:gd name="connsiteY3" fmla="*/ 321008 h 642016"/>
              <a:gd name="connsiteX4" fmla="*/ 1728192 w 2049200"/>
              <a:gd name="connsiteY4" fmla="*/ 642016 h 642016"/>
              <a:gd name="connsiteX5" fmla="*/ 0 w 2049200"/>
              <a:gd name="connsiteY5" fmla="*/ 642016 h 642016"/>
              <a:gd name="connsiteX6" fmla="*/ 321008 w 2049200"/>
              <a:gd name="connsiteY6" fmla="*/ 321008 h 642016"/>
              <a:gd name="connsiteX7" fmla="*/ 0 w 2049200"/>
              <a:gd name="connsiteY7" fmla="*/ 0 h 642016"/>
              <a:gd name="connsiteX0" fmla="*/ 0 w 2131013"/>
              <a:gd name="connsiteY0" fmla="*/ 0 h 642016"/>
              <a:gd name="connsiteX1" fmla="*/ 1728192 w 2131013"/>
              <a:gd name="connsiteY1" fmla="*/ 0 h 642016"/>
              <a:gd name="connsiteX2" fmla="*/ 2131013 w 2131013"/>
              <a:gd name="connsiteY2" fmla="*/ 10936 h 642016"/>
              <a:gd name="connsiteX3" fmla="*/ 2049200 w 2131013"/>
              <a:gd name="connsiteY3" fmla="*/ 321008 h 642016"/>
              <a:gd name="connsiteX4" fmla="*/ 1728192 w 2131013"/>
              <a:gd name="connsiteY4" fmla="*/ 642016 h 642016"/>
              <a:gd name="connsiteX5" fmla="*/ 0 w 2131013"/>
              <a:gd name="connsiteY5" fmla="*/ 642016 h 642016"/>
              <a:gd name="connsiteX6" fmla="*/ 321008 w 2131013"/>
              <a:gd name="connsiteY6" fmla="*/ 321008 h 642016"/>
              <a:gd name="connsiteX7" fmla="*/ 0 w 2131013"/>
              <a:gd name="connsiteY7" fmla="*/ 0 h 642016"/>
              <a:gd name="connsiteX0" fmla="*/ 0 w 2131013"/>
              <a:gd name="connsiteY0" fmla="*/ 0 h 655264"/>
              <a:gd name="connsiteX1" fmla="*/ 1728192 w 2131013"/>
              <a:gd name="connsiteY1" fmla="*/ 0 h 655264"/>
              <a:gd name="connsiteX2" fmla="*/ 2131013 w 2131013"/>
              <a:gd name="connsiteY2" fmla="*/ 10936 h 655264"/>
              <a:gd name="connsiteX3" fmla="*/ 2079936 w 2131013"/>
              <a:gd name="connsiteY3" fmla="*/ 655264 h 655264"/>
              <a:gd name="connsiteX4" fmla="*/ 1728192 w 2131013"/>
              <a:gd name="connsiteY4" fmla="*/ 642016 h 655264"/>
              <a:gd name="connsiteX5" fmla="*/ 0 w 2131013"/>
              <a:gd name="connsiteY5" fmla="*/ 642016 h 655264"/>
              <a:gd name="connsiteX6" fmla="*/ 321008 w 2131013"/>
              <a:gd name="connsiteY6" fmla="*/ 321008 h 655264"/>
              <a:gd name="connsiteX7" fmla="*/ 0 w 2131013"/>
              <a:gd name="connsiteY7" fmla="*/ 0 h 655264"/>
              <a:gd name="connsiteX0" fmla="*/ 0 w 2088751"/>
              <a:gd name="connsiteY0" fmla="*/ 4432 h 659696"/>
              <a:gd name="connsiteX1" fmla="*/ 1728192 w 2088751"/>
              <a:gd name="connsiteY1" fmla="*/ 4432 h 659696"/>
              <a:gd name="connsiteX2" fmla="*/ 2088751 w 2088751"/>
              <a:gd name="connsiteY2" fmla="*/ 0 h 659696"/>
              <a:gd name="connsiteX3" fmla="*/ 2079936 w 2088751"/>
              <a:gd name="connsiteY3" fmla="*/ 659696 h 659696"/>
              <a:gd name="connsiteX4" fmla="*/ 1728192 w 2088751"/>
              <a:gd name="connsiteY4" fmla="*/ 646448 h 659696"/>
              <a:gd name="connsiteX5" fmla="*/ 0 w 2088751"/>
              <a:gd name="connsiteY5" fmla="*/ 646448 h 659696"/>
              <a:gd name="connsiteX6" fmla="*/ 321008 w 2088751"/>
              <a:gd name="connsiteY6" fmla="*/ 325440 h 659696"/>
              <a:gd name="connsiteX7" fmla="*/ 0 w 2088751"/>
              <a:gd name="connsiteY7" fmla="*/ 4432 h 659696"/>
              <a:gd name="connsiteX0" fmla="*/ 0 w 2088751"/>
              <a:gd name="connsiteY0" fmla="*/ 0 h 655264"/>
              <a:gd name="connsiteX1" fmla="*/ 1728192 w 2088751"/>
              <a:gd name="connsiteY1" fmla="*/ 0 h 655264"/>
              <a:gd name="connsiteX2" fmla="*/ 2088751 w 2088751"/>
              <a:gd name="connsiteY2" fmla="*/ 3252 h 655264"/>
              <a:gd name="connsiteX3" fmla="*/ 2079936 w 2088751"/>
              <a:gd name="connsiteY3" fmla="*/ 655264 h 655264"/>
              <a:gd name="connsiteX4" fmla="*/ 1728192 w 2088751"/>
              <a:gd name="connsiteY4" fmla="*/ 642016 h 655264"/>
              <a:gd name="connsiteX5" fmla="*/ 0 w 2088751"/>
              <a:gd name="connsiteY5" fmla="*/ 642016 h 655264"/>
              <a:gd name="connsiteX6" fmla="*/ 321008 w 2088751"/>
              <a:gd name="connsiteY6" fmla="*/ 321008 h 655264"/>
              <a:gd name="connsiteX7" fmla="*/ 0 w 2088751"/>
              <a:gd name="connsiteY7" fmla="*/ 0 h 655264"/>
              <a:gd name="connsiteX0" fmla="*/ 0 w 2088751"/>
              <a:gd name="connsiteY0" fmla="*/ 0 h 642016"/>
              <a:gd name="connsiteX1" fmla="*/ 1728192 w 2088751"/>
              <a:gd name="connsiteY1" fmla="*/ 0 h 642016"/>
              <a:gd name="connsiteX2" fmla="*/ 2088751 w 2088751"/>
              <a:gd name="connsiteY2" fmla="*/ 3252 h 642016"/>
              <a:gd name="connsiteX3" fmla="*/ 2083778 w 2088751"/>
              <a:gd name="connsiteY3" fmla="*/ 636054 h 642016"/>
              <a:gd name="connsiteX4" fmla="*/ 1728192 w 2088751"/>
              <a:gd name="connsiteY4" fmla="*/ 642016 h 642016"/>
              <a:gd name="connsiteX5" fmla="*/ 0 w 2088751"/>
              <a:gd name="connsiteY5" fmla="*/ 642016 h 642016"/>
              <a:gd name="connsiteX6" fmla="*/ 321008 w 2088751"/>
              <a:gd name="connsiteY6" fmla="*/ 321008 h 642016"/>
              <a:gd name="connsiteX7" fmla="*/ 0 w 2088751"/>
              <a:gd name="connsiteY7" fmla="*/ 0 h 642016"/>
              <a:gd name="connsiteX0" fmla="*/ 0 w 2088751"/>
              <a:gd name="connsiteY0" fmla="*/ 0 h 642016"/>
              <a:gd name="connsiteX1" fmla="*/ 1728192 w 2088751"/>
              <a:gd name="connsiteY1" fmla="*/ 0 h 642016"/>
              <a:gd name="connsiteX2" fmla="*/ 2088751 w 2088751"/>
              <a:gd name="connsiteY2" fmla="*/ 3252 h 642016"/>
              <a:gd name="connsiteX3" fmla="*/ 2083778 w 2088751"/>
              <a:gd name="connsiteY3" fmla="*/ 636054 h 642016"/>
              <a:gd name="connsiteX4" fmla="*/ 1728192 w 2088751"/>
              <a:gd name="connsiteY4" fmla="*/ 642016 h 642016"/>
              <a:gd name="connsiteX5" fmla="*/ 0 w 2088751"/>
              <a:gd name="connsiteY5" fmla="*/ 642016 h 642016"/>
              <a:gd name="connsiteX6" fmla="*/ 321008 w 2088751"/>
              <a:gd name="connsiteY6" fmla="*/ 321008 h 642016"/>
              <a:gd name="connsiteX7" fmla="*/ 0 w 2088751"/>
              <a:gd name="connsiteY7" fmla="*/ 0 h 642016"/>
              <a:gd name="connsiteX0" fmla="*/ 0 w 2084069"/>
              <a:gd name="connsiteY0" fmla="*/ 0 h 642016"/>
              <a:gd name="connsiteX1" fmla="*/ 1728192 w 2084069"/>
              <a:gd name="connsiteY1" fmla="*/ 0 h 642016"/>
              <a:gd name="connsiteX2" fmla="*/ 2081067 w 2084069"/>
              <a:gd name="connsiteY2" fmla="*/ 3252 h 642016"/>
              <a:gd name="connsiteX3" fmla="*/ 2083778 w 2084069"/>
              <a:gd name="connsiteY3" fmla="*/ 636054 h 642016"/>
              <a:gd name="connsiteX4" fmla="*/ 1728192 w 2084069"/>
              <a:gd name="connsiteY4" fmla="*/ 642016 h 642016"/>
              <a:gd name="connsiteX5" fmla="*/ 0 w 2084069"/>
              <a:gd name="connsiteY5" fmla="*/ 642016 h 642016"/>
              <a:gd name="connsiteX6" fmla="*/ 321008 w 2084069"/>
              <a:gd name="connsiteY6" fmla="*/ 321008 h 642016"/>
              <a:gd name="connsiteX7" fmla="*/ 0 w 2084069"/>
              <a:gd name="connsiteY7" fmla="*/ 0 h 642016"/>
              <a:gd name="connsiteX0" fmla="*/ 0 w 2081067"/>
              <a:gd name="connsiteY0" fmla="*/ 0 h 643738"/>
              <a:gd name="connsiteX1" fmla="*/ 1728192 w 2081067"/>
              <a:gd name="connsiteY1" fmla="*/ 0 h 643738"/>
              <a:gd name="connsiteX2" fmla="*/ 2081067 w 2081067"/>
              <a:gd name="connsiteY2" fmla="*/ 3252 h 643738"/>
              <a:gd name="connsiteX3" fmla="*/ 2068410 w 2081067"/>
              <a:gd name="connsiteY3" fmla="*/ 643738 h 643738"/>
              <a:gd name="connsiteX4" fmla="*/ 1728192 w 2081067"/>
              <a:gd name="connsiteY4" fmla="*/ 642016 h 643738"/>
              <a:gd name="connsiteX5" fmla="*/ 0 w 2081067"/>
              <a:gd name="connsiteY5" fmla="*/ 642016 h 643738"/>
              <a:gd name="connsiteX6" fmla="*/ 321008 w 2081067"/>
              <a:gd name="connsiteY6" fmla="*/ 321008 h 643738"/>
              <a:gd name="connsiteX7" fmla="*/ 0 w 2081067"/>
              <a:gd name="connsiteY7" fmla="*/ 0 h 643738"/>
              <a:gd name="connsiteX0" fmla="*/ 0 w 2081067"/>
              <a:gd name="connsiteY0" fmla="*/ 0 h 643738"/>
              <a:gd name="connsiteX1" fmla="*/ 1728192 w 2081067"/>
              <a:gd name="connsiteY1" fmla="*/ 0 h 643738"/>
              <a:gd name="connsiteX2" fmla="*/ 2081067 w 2081067"/>
              <a:gd name="connsiteY2" fmla="*/ 3252 h 643738"/>
              <a:gd name="connsiteX3" fmla="*/ 2068410 w 2081067"/>
              <a:gd name="connsiteY3" fmla="*/ 643738 h 643738"/>
              <a:gd name="connsiteX4" fmla="*/ 1728192 w 2081067"/>
              <a:gd name="connsiteY4" fmla="*/ 642016 h 643738"/>
              <a:gd name="connsiteX5" fmla="*/ 0 w 2081067"/>
              <a:gd name="connsiteY5" fmla="*/ 642016 h 643738"/>
              <a:gd name="connsiteX6" fmla="*/ 321008 w 2081067"/>
              <a:gd name="connsiteY6" fmla="*/ 321008 h 643738"/>
              <a:gd name="connsiteX7" fmla="*/ 0 w 2081067"/>
              <a:gd name="connsiteY7" fmla="*/ 0 h 643738"/>
              <a:gd name="connsiteX0" fmla="*/ 0 w 2081067"/>
              <a:gd name="connsiteY0" fmla="*/ 0 h 643738"/>
              <a:gd name="connsiteX1" fmla="*/ 1728192 w 2081067"/>
              <a:gd name="connsiteY1" fmla="*/ 0 h 643738"/>
              <a:gd name="connsiteX2" fmla="*/ 2081067 w 2081067"/>
              <a:gd name="connsiteY2" fmla="*/ 3252 h 643738"/>
              <a:gd name="connsiteX3" fmla="*/ 2072252 w 2081067"/>
              <a:gd name="connsiteY3" fmla="*/ 643738 h 643738"/>
              <a:gd name="connsiteX4" fmla="*/ 1728192 w 2081067"/>
              <a:gd name="connsiteY4" fmla="*/ 642016 h 643738"/>
              <a:gd name="connsiteX5" fmla="*/ 0 w 2081067"/>
              <a:gd name="connsiteY5" fmla="*/ 642016 h 643738"/>
              <a:gd name="connsiteX6" fmla="*/ 321008 w 2081067"/>
              <a:gd name="connsiteY6" fmla="*/ 321008 h 643738"/>
              <a:gd name="connsiteX7" fmla="*/ 0 w 2081067"/>
              <a:gd name="connsiteY7" fmla="*/ 0 h 643738"/>
              <a:gd name="connsiteX0" fmla="*/ 0 w 2077225"/>
              <a:gd name="connsiteY0" fmla="*/ 0 h 643738"/>
              <a:gd name="connsiteX1" fmla="*/ 1728192 w 2077225"/>
              <a:gd name="connsiteY1" fmla="*/ 0 h 643738"/>
              <a:gd name="connsiteX2" fmla="*/ 2077225 w 2077225"/>
              <a:gd name="connsiteY2" fmla="*/ 3252 h 643738"/>
              <a:gd name="connsiteX3" fmla="*/ 2072252 w 2077225"/>
              <a:gd name="connsiteY3" fmla="*/ 643738 h 643738"/>
              <a:gd name="connsiteX4" fmla="*/ 1728192 w 2077225"/>
              <a:gd name="connsiteY4" fmla="*/ 642016 h 643738"/>
              <a:gd name="connsiteX5" fmla="*/ 0 w 2077225"/>
              <a:gd name="connsiteY5" fmla="*/ 642016 h 643738"/>
              <a:gd name="connsiteX6" fmla="*/ 321008 w 2077225"/>
              <a:gd name="connsiteY6" fmla="*/ 321008 h 643738"/>
              <a:gd name="connsiteX7" fmla="*/ 0 w 2077225"/>
              <a:gd name="connsiteY7" fmla="*/ 0 h 643738"/>
              <a:gd name="connsiteX0" fmla="*/ 0 w 2077225"/>
              <a:gd name="connsiteY0" fmla="*/ 0 h 643738"/>
              <a:gd name="connsiteX1" fmla="*/ 1728192 w 2077225"/>
              <a:gd name="connsiteY1" fmla="*/ 0 h 643738"/>
              <a:gd name="connsiteX2" fmla="*/ 2077225 w 2077225"/>
              <a:gd name="connsiteY2" fmla="*/ 3252 h 643738"/>
              <a:gd name="connsiteX3" fmla="*/ 2072252 w 2077225"/>
              <a:gd name="connsiteY3" fmla="*/ 643738 h 643738"/>
              <a:gd name="connsiteX4" fmla="*/ 0 w 2077225"/>
              <a:gd name="connsiteY4" fmla="*/ 642016 h 643738"/>
              <a:gd name="connsiteX5" fmla="*/ 321008 w 2077225"/>
              <a:gd name="connsiteY5" fmla="*/ 321008 h 643738"/>
              <a:gd name="connsiteX6" fmla="*/ 0 w 2077225"/>
              <a:gd name="connsiteY6" fmla="*/ 0 h 643738"/>
              <a:gd name="connsiteX0" fmla="*/ 0 w 2077225"/>
              <a:gd name="connsiteY0" fmla="*/ 0 h 643738"/>
              <a:gd name="connsiteX1" fmla="*/ 2077225 w 2077225"/>
              <a:gd name="connsiteY1" fmla="*/ 3252 h 643738"/>
              <a:gd name="connsiteX2" fmla="*/ 2072252 w 2077225"/>
              <a:gd name="connsiteY2" fmla="*/ 643738 h 643738"/>
              <a:gd name="connsiteX3" fmla="*/ 0 w 2077225"/>
              <a:gd name="connsiteY3" fmla="*/ 642016 h 643738"/>
              <a:gd name="connsiteX4" fmla="*/ 321008 w 2077225"/>
              <a:gd name="connsiteY4" fmla="*/ 321008 h 643738"/>
              <a:gd name="connsiteX5" fmla="*/ 0 w 2077225"/>
              <a:gd name="connsiteY5" fmla="*/ 0 h 643738"/>
              <a:gd name="connsiteX0" fmla="*/ 0 w 2077225"/>
              <a:gd name="connsiteY0" fmla="*/ 0 h 643738"/>
              <a:gd name="connsiteX1" fmla="*/ 2077225 w 2077225"/>
              <a:gd name="connsiteY1" fmla="*/ 3252 h 643738"/>
              <a:gd name="connsiteX2" fmla="*/ 2072252 w 2077225"/>
              <a:gd name="connsiteY2" fmla="*/ 643738 h 643738"/>
              <a:gd name="connsiteX3" fmla="*/ 0 w 2077225"/>
              <a:gd name="connsiteY3" fmla="*/ 642016 h 643738"/>
              <a:gd name="connsiteX4" fmla="*/ 321008 w 2077225"/>
              <a:gd name="connsiteY4" fmla="*/ 321008 h 643738"/>
              <a:gd name="connsiteX5" fmla="*/ 0 w 2077225"/>
              <a:gd name="connsiteY5" fmla="*/ 0 h 64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225" h="643738">
                <a:moveTo>
                  <a:pt x="0" y="0"/>
                </a:moveTo>
                <a:lnTo>
                  <a:pt x="2077225" y="3252"/>
                </a:lnTo>
                <a:cubicBezTo>
                  <a:pt x="2075567" y="214186"/>
                  <a:pt x="2073910" y="432804"/>
                  <a:pt x="2072252" y="643738"/>
                </a:cubicBezTo>
                <a:lnTo>
                  <a:pt x="0" y="642016"/>
                </a:lnTo>
                <a:lnTo>
                  <a:pt x="321008" y="3210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21" name="îślíḋé"/>
          <p:cNvSpPr/>
          <p:nvPr/>
        </p:nvSpPr>
        <p:spPr>
          <a:xfrm>
            <a:off x="10012519" y="4077072"/>
            <a:ext cx="87842" cy="8784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şḷiḍe"/>
          <p:cNvSpPr/>
          <p:nvPr/>
        </p:nvSpPr>
        <p:spPr>
          <a:xfrm>
            <a:off x="1091444" y="4124555"/>
            <a:ext cx="2088232" cy="5241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17" name="íS1ïḍè"/>
          <p:cNvSpPr txBox="1"/>
          <p:nvPr/>
        </p:nvSpPr>
        <p:spPr>
          <a:xfrm>
            <a:off x="846546" y="531007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8" name="iṧḷïḋe"/>
          <p:cNvSpPr/>
          <p:nvPr/>
        </p:nvSpPr>
        <p:spPr>
          <a:xfrm>
            <a:off x="846546" y="4989083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  <a:endParaRPr lang="zh-CN" altLang="en-US" sz="1600" b="1" dirty="0"/>
          </a:p>
        </p:txBody>
      </p:sp>
      <p:sp>
        <p:nvSpPr>
          <p:cNvPr id="16" name="íSlídé"/>
          <p:cNvSpPr/>
          <p:nvPr/>
        </p:nvSpPr>
        <p:spPr>
          <a:xfrm>
            <a:off x="2091639" y="4077072"/>
            <a:ext cx="87842" cy="8784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sḻïďè"/>
          <p:cNvSpPr/>
          <p:nvPr/>
        </p:nvSpPr>
        <p:spPr>
          <a:xfrm rot="5400000">
            <a:off x="6096000" y="2749300"/>
            <a:ext cx="0" cy="848544"/>
          </a:xfrm>
          <a:custGeom>
            <a:avLst/>
            <a:gdLst>
              <a:gd name="connsiteX0" fmla="*/ 0 w 2752928"/>
              <a:gd name="connsiteY0" fmla="*/ 2480553 h 2480553"/>
              <a:gd name="connsiteX1" fmla="*/ 0 w 2752928"/>
              <a:gd name="connsiteY1" fmla="*/ 0 h 2480553"/>
              <a:gd name="connsiteX2" fmla="*/ 2752928 w 2752928"/>
              <a:gd name="connsiteY2" fmla="*/ 0 h 2480553"/>
              <a:gd name="connsiteX0" fmla="*/ 0 w 0"/>
              <a:gd name="connsiteY0" fmla="*/ 2480553 h 2480553"/>
              <a:gd name="connsiteX1" fmla="*/ 0 w 0"/>
              <a:gd name="connsiteY1" fmla="*/ 0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80553">
                <a:moveTo>
                  <a:pt x="0" y="2480553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95141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e13f031-9c16-4ca7-8c41-3df7e5ec621b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0A1CA"/>
      </a:accent1>
      <a:accent2>
        <a:srgbClr val="108DBE"/>
      </a:accent2>
      <a:accent3>
        <a:srgbClr val="00709A"/>
      </a:accent3>
      <a:accent4>
        <a:srgbClr val="7C4275"/>
      </a:accent4>
      <a:accent5>
        <a:srgbClr val="475E8D"/>
      </a:accent5>
      <a:accent6>
        <a:srgbClr val="414E6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0A1CA"/>
    </a:accent1>
    <a:accent2>
      <a:srgbClr val="108DBE"/>
    </a:accent2>
    <a:accent3>
      <a:srgbClr val="00709A"/>
    </a:accent3>
    <a:accent4>
      <a:srgbClr val="7C4275"/>
    </a:accent4>
    <a:accent5>
      <a:srgbClr val="475E8D"/>
    </a:accent5>
    <a:accent6>
      <a:srgbClr val="414E6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25</TotalTime>
  <Words>1960</Words>
  <Application>Microsoft Office PowerPoint</Application>
  <PresentationFormat>宽屏</PresentationFormat>
  <Paragraphs>312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18</cp:revision>
  <cp:lastPrinted>2018-03-01T16:00:00Z</cp:lastPrinted>
  <dcterms:created xsi:type="dcterms:W3CDTF">2018-03-01T16:00:00Z</dcterms:created>
  <dcterms:modified xsi:type="dcterms:W3CDTF">2023-09-02T08:23:33Z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